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heme/themeOverride1.xml" ContentType="application/vnd.openxmlformats-officedocument.themeOverride+xml"/>
  <Override PartName="/ppt/charts/chart6.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7.xml" ContentType="application/vnd.openxmlformats-officedocument.drawingml.chart+xml"/>
  <Override PartName="/ppt/charts/chart8.xml" ContentType="application/vnd.openxmlformats-officedocument.drawingml.chart+xml"/>
  <Override PartName="/ppt/theme/themeOverride3.xml" ContentType="application/vnd.openxmlformats-officedocument.themeOverride+xml"/>
  <Override PartName="/ppt/charts/chart9.xml" ContentType="application/vnd.openxmlformats-officedocument.drawingml.chart+xml"/>
  <Override PartName="/ppt/theme/themeOverride4.xml" ContentType="application/vnd.openxmlformats-officedocument.themeOverride+xml"/>
  <Override PartName="/ppt/charts/chart10.xml" ContentType="application/vnd.openxmlformats-officedocument.drawingml.chart+xml"/>
  <Override PartName="/ppt/theme/themeOverride5.xml" ContentType="application/vnd.openxmlformats-officedocument.themeOverride+xml"/>
  <Override PartName="/ppt/charts/chart11.xml" ContentType="application/vnd.openxmlformats-officedocument.drawingml.chart+xml"/>
  <Override PartName="/ppt/theme/themeOverride6.xml" ContentType="application/vnd.openxmlformats-officedocument.themeOverride+xml"/>
  <Override PartName="/ppt/charts/chart12.xml" ContentType="application/vnd.openxmlformats-officedocument.drawingml.chart+xml"/>
  <Override PartName="/ppt/theme/themeOverride7.xml" ContentType="application/vnd.openxmlformats-officedocument.themeOverride+xml"/>
  <Override PartName="/ppt/drawings/drawing2.xml" ContentType="application/vnd.openxmlformats-officedocument.drawingml.chartshapes+xml"/>
  <Override PartName="/ppt/charts/chart13.xml" ContentType="application/vnd.openxmlformats-officedocument.drawingml.chart+xml"/>
  <Override PartName="/ppt/theme/themeOverride8.xml" ContentType="application/vnd.openxmlformats-officedocument.themeOverride+xml"/>
  <Override PartName="/ppt/charts/chart14.xml" ContentType="application/vnd.openxmlformats-officedocument.drawingml.chart+xml"/>
  <Override PartName="/ppt/theme/themeOverride9.xml" ContentType="application/vnd.openxmlformats-officedocument.themeOverride+xml"/>
  <Override PartName="/ppt/charts/chart15.xml" ContentType="application/vnd.openxmlformats-officedocument.drawingml.chart+xml"/>
  <Override PartName="/ppt/theme/themeOverride10.xml" ContentType="application/vnd.openxmlformats-officedocument.themeOverride+xml"/>
  <Override PartName="/ppt/charts/chart16.xml" ContentType="application/vnd.openxmlformats-officedocument.drawingml.chart+xml"/>
  <Override PartName="/ppt/theme/themeOverride11.xml" ContentType="application/vnd.openxmlformats-officedocument.themeOverride+xml"/>
  <Override PartName="/ppt/charts/chart17.xml" ContentType="application/vnd.openxmlformats-officedocument.drawingml.chart+xml"/>
  <Override PartName="/ppt/theme/themeOverride12.xml" ContentType="application/vnd.openxmlformats-officedocument.themeOverride+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5"/>
  </p:notesMasterIdLst>
  <p:sldIdLst>
    <p:sldId id="256" r:id="rId2"/>
    <p:sldId id="258" r:id="rId3"/>
    <p:sldId id="407" r:id="rId4"/>
    <p:sldId id="271" r:id="rId5"/>
    <p:sldId id="272" r:id="rId6"/>
    <p:sldId id="369" r:id="rId7"/>
    <p:sldId id="282" r:id="rId8"/>
    <p:sldId id="283" r:id="rId9"/>
    <p:sldId id="284" r:id="rId10"/>
    <p:sldId id="280" r:id="rId11"/>
    <p:sldId id="273" r:id="rId12"/>
    <p:sldId id="321" r:id="rId13"/>
    <p:sldId id="325" r:id="rId14"/>
    <p:sldId id="326" r:id="rId15"/>
    <p:sldId id="327" r:id="rId16"/>
    <p:sldId id="361" r:id="rId17"/>
    <p:sldId id="362" r:id="rId18"/>
    <p:sldId id="364" r:id="rId19"/>
    <p:sldId id="381" r:id="rId20"/>
    <p:sldId id="338"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353" r:id="rId36"/>
    <p:sldId id="354" r:id="rId37"/>
    <p:sldId id="355" r:id="rId38"/>
    <p:sldId id="300" r:id="rId39"/>
    <p:sldId id="268" r:id="rId40"/>
    <p:sldId id="290" r:id="rId41"/>
    <p:sldId id="397" r:id="rId42"/>
    <p:sldId id="291" r:id="rId43"/>
    <p:sldId id="401" r:id="rId44"/>
    <p:sldId id="302" r:id="rId45"/>
    <p:sldId id="303" r:id="rId46"/>
    <p:sldId id="293" r:id="rId47"/>
    <p:sldId id="394" r:id="rId48"/>
    <p:sldId id="294" r:id="rId49"/>
    <p:sldId id="295" r:id="rId50"/>
    <p:sldId id="296" r:id="rId51"/>
    <p:sldId id="297" r:id="rId52"/>
    <p:sldId id="402" r:id="rId53"/>
    <p:sldId id="408" r:id="rId54"/>
    <p:sldId id="356" r:id="rId55"/>
    <p:sldId id="298" r:id="rId56"/>
    <p:sldId id="305" r:id="rId57"/>
    <p:sldId id="312" r:id="rId58"/>
    <p:sldId id="306" r:id="rId59"/>
    <p:sldId id="399" r:id="rId60"/>
    <p:sldId id="309" r:id="rId61"/>
    <p:sldId id="310" r:id="rId62"/>
    <p:sldId id="311" r:id="rId63"/>
    <p:sldId id="308" r:id="rId64"/>
    <p:sldId id="406" r:id="rId65"/>
    <p:sldId id="314" r:id="rId66"/>
    <p:sldId id="267" r:id="rId67"/>
    <p:sldId id="304" r:id="rId68"/>
    <p:sldId id="371" r:id="rId69"/>
    <p:sldId id="372" r:id="rId70"/>
    <p:sldId id="373" r:id="rId71"/>
    <p:sldId id="374" r:id="rId72"/>
    <p:sldId id="375" r:id="rId73"/>
    <p:sldId id="376" r:id="rId74"/>
    <p:sldId id="377" r:id="rId75"/>
    <p:sldId id="378" r:id="rId76"/>
    <p:sldId id="379" r:id="rId77"/>
    <p:sldId id="384" r:id="rId78"/>
    <p:sldId id="385" r:id="rId79"/>
    <p:sldId id="386" r:id="rId80"/>
    <p:sldId id="387" r:id="rId81"/>
    <p:sldId id="388" r:id="rId82"/>
    <p:sldId id="382" r:id="rId83"/>
    <p:sldId id="383" r:id="rId84"/>
    <p:sldId id="389" r:id="rId85"/>
    <p:sldId id="390" r:id="rId86"/>
    <p:sldId id="391" r:id="rId87"/>
    <p:sldId id="392" r:id="rId88"/>
    <p:sldId id="393" r:id="rId89"/>
    <p:sldId id="403" r:id="rId90"/>
    <p:sldId id="404" r:id="rId91"/>
    <p:sldId id="405" r:id="rId92"/>
    <p:sldId id="400" r:id="rId93"/>
    <p:sldId id="257" r:id="rId9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000000"/>
    <a:srgbClr val="0066CC"/>
    <a:srgbClr val="FFFF66"/>
    <a:srgbClr val="003399"/>
    <a:srgbClr val="800000"/>
    <a:srgbClr val="B0B0B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78" autoAdjust="0"/>
    <p:restoredTop sz="94676" autoAdjust="0"/>
  </p:normalViewPr>
  <p:slideViewPr>
    <p:cSldViewPr snapToGrid="0" snapToObjects="1">
      <p:cViewPr varScale="1">
        <p:scale>
          <a:sx n="83" d="100"/>
          <a:sy n="83" d="100"/>
        </p:scale>
        <p:origin x="-1572" y="-90"/>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Rosario_Stabilisation.xlsx" TargetMode="External"/><Relationship Id="rId1" Type="http://schemas.openxmlformats.org/officeDocument/2006/relationships/themeOverride" Target="../theme/themeOverride5.xml"/></Relationships>
</file>

<file path=ppt/charts/_rels/chart11.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Rosario_Graphique%20par%20job.xlsx" TargetMode="External"/><Relationship Id="rId1" Type="http://schemas.openxmlformats.org/officeDocument/2006/relationships/themeOverride" Target="../theme/themeOverride6.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ern.ch\dfs\Users\s\savary\Documents\LMF%20Long%20Shut%20Down%201\LHC%20Splices%20Review%20IV\Rosario_Graphique%20par%20job.xlsx" TargetMode="External"/><Relationship Id="rId1" Type="http://schemas.openxmlformats.org/officeDocument/2006/relationships/themeOverride" Target="../theme/themeOverride7.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8.xml"/></Relationships>
</file>

<file path=ppt/charts/_rels/chart14.xml.rels><?xml version="1.0" encoding="UTF-8" standalone="yes"?>
<Relationships xmlns="http://schemas.openxmlformats.org/package/2006/relationships"><Relationship Id="rId2" Type="http://schemas.openxmlformats.org/officeDocument/2006/relationships/oleObject" Target="file:///C:\Users\savary\AppData\Local\Microsoft\Windows\Temporary%20Internet%20Files\Content.Outlook\ECJX6DG0\Planning2.xlsx" TargetMode="External"/><Relationship Id="rId1" Type="http://schemas.openxmlformats.org/officeDocument/2006/relationships/themeOverride" Target="../theme/themeOverride9.xml"/></Relationships>
</file>

<file path=ppt/charts/_rels/chart15.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Ludovic_Copy%20of%20Planning2.xlsx" TargetMode="External"/><Relationship Id="rId1" Type="http://schemas.openxmlformats.org/officeDocument/2006/relationships/themeOverride" Target="../theme/themeOverride10.xml"/></Relationships>
</file>

<file path=ppt/charts/_rels/chart16.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Ludovic_Copy%20of%20Planning2.xlsx" TargetMode="External"/><Relationship Id="rId1" Type="http://schemas.openxmlformats.org/officeDocument/2006/relationships/themeOverride" Target="../theme/themeOverride11.xml"/></Relationships>
</file>

<file path=ppt/charts/_rels/chart17.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Ludovic_Diode%20results%20tunnel%20after%20consolidation.xlsx" TargetMode="External"/><Relationship Id="rId1" Type="http://schemas.openxmlformats.org/officeDocument/2006/relationships/themeOverride" Target="../theme/themeOverride12.xml"/></Relationships>
</file>

<file path=ppt/charts/_rels/chart18.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h\hprin\Public\prod%20rates%20and%20trends.xlsx" TargetMode="External"/></Relationships>
</file>

<file path=ppt/charts/_rels/chart5.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Rosario_Graphique%20par%20job.xlsx" TargetMode="External"/><Relationship Id="rId1" Type="http://schemas.openxmlformats.org/officeDocument/2006/relationships/themeOverride" Target="../theme/themeOverride1.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ern.ch\dfs\Users\s\savary\Documents\LMF%20Long%20Shut%20Down%201\LHC%20Splices%20Review%20IV\Rosario_Graphique%20par%20job.xlsx" TargetMode="External"/><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1" Type="http://schemas.openxmlformats.org/officeDocument/2006/relationships/oleObject" Target="file:///\\cern.ch\dfs\Users\s\savary\Documents\LMF%20Long%20Shut%20Down%201\LHC%20Splices%20Review%20IV\Rosario_Graphique%20par%20job.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Rosario_Graphique%20par%20job.xlsx" TargetMode="External"/><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2" Type="http://schemas.openxmlformats.org/officeDocument/2006/relationships/oleObject" Target="file:///\\cern.ch\dfs\Users\s\savary\Documents\LMF%20Long%20Shut%20Down%201\LHC%20Splices%20Review%20IV\Rpsario_Debrasage_Bis.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graphs'!$D$1</c:f>
              <c:strCache>
                <c:ptCount val="1"/>
                <c:pt idx="0">
                  <c:v>Open M</c:v>
                </c:pt>
              </c:strCache>
            </c:strRef>
          </c:tx>
          <c:spPr>
            <a:solidFill>
              <a:srgbClr val="0066CC"/>
            </a:solidFill>
            <a:ln>
              <a:noFill/>
            </a:ln>
            <a:effectLst/>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graphs'!$D$2:$D$14</c:f>
              <c:numCache>
                <c:formatCode>General</c:formatCode>
                <c:ptCount val="13"/>
                <c:pt idx="0">
                  <c:v>13</c:v>
                </c:pt>
                <c:pt idx="1">
                  <c:v>34</c:v>
                </c:pt>
                <c:pt idx="2">
                  <c:v>38</c:v>
                </c:pt>
                <c:pt idx="3">
                  <c:v>17</c:v>
                </c:pt>
                <c:pt idx="4">
                  <c:v>63</c:v>
                </c:pt>
                <c:pt idx="5">
                  <c:v>26</c:v>
                </c:pt>
                <c:pt idx="6">
                  <c:v>40</c:v>
                </c:pt>
                <c:pt idx="7">
                  <c:v>34</c:v>
                </c:pt>
                <c:pt idx="8">
                  <c:v>69</c:v>
                </c:pt>
                <c:pt idx="9">
                  <c:v>62</c:v>
                </c:pt>
                <c:pt idx="10">
                  <c:v>0</c:v>
                </c:pt>
                <c:pt idx="11">
                  <c:v>28</c:v>
                </c:pt>
                <c:pt idx="12">
                  <c:v>51</c:v>
                </c:pt>
              </c:numCache>
            </c:numRef>
          </c:val>
        </c:ser>
        <c:dLbls>
          <c:showLegendKey val="0"/>
          <c:showVal val="0"/>
          <c:showCatName val="0"/>
          <c:showSerName val="0"/>
          <c:showPercent val="0"/>
          <c:showBubbleSize val="0"/>
        </c:dLbls>
        <c:gapWidth val="150"/>
        <c:axId val="108857600"/>
        <c:axId val="108859392"/>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08857600"/>
        <c:axId val="108859392"/>
      </c:lineChart>
      <c:catAx>
        <c:axId val="108857600"/>
        <c:scaling>
          <c:orientation val="minMax"/>
        </c:scaling>
        <c:delete val="0"/>
        <c:axPos val="b"/>
        <c:majorTickMark val="out"/>
        <c:minorTickMark val="none"/>
        <c:tickLblPos val="nextTo"/>
        <c:spPr>
          <a:ln w="25400">
            <a:solidFill>
              <a:srgbClr val="003399"/>
            </a:solidFill>
          </a:ln>
        </c:spPr>
        <c:txPr>
          <a:bodyPr/>
          <a:lstStyle/>
          <a:p>
            <a:pPr>
              <a:defRPr sz="1400" b="1"/>
            </a:pPr>
            <a:endParaRPr lang="en-US"/>
          </a:p>
        </c:txPr>
        <c:crossAx val="108859392"/>
        <c:crosses val="autoZero"/>
        <c:auto val="1"/>
        <c:lblAlgn val="ctr"/>
        <c:lblOffset val="100"/>
        <c:noMultiLvlLbl val="0"/>
      </c:catAx>
      <c:valAx>
        <c:axId val="108859392"/>
        <c:scaling>
          <c:orientation val="minMax"/>
        </c:scaling>
        <c:delete val="0"/>
        <c:axPos val="l"/>
        <c:majorGridlines/>
        <c:numFmt formatCode="General" sourceLinked="1"/>
        <c:majorTickMark val="out"/>
        <c:minorTickMark val="none"/>
        <c:tickLblPos val="nextTo"/>
        <c:spPr>
          <a:ln w="25400">
            <a:solidFill>
              <a:srgbClr val="003399"/>
            </a:solidFill>
          </a:ln>
        </c:spPr>
        <c:txPr>
          <a:bodyPr/>
          <a:lstStyle/>
          <a:p>
            <a:pPr>
              <a:defRPr sz="1400" b="1"/>
            </a:pPr>
            <a:endParaRPr lang="en-US"/>
          </a:p>
        </c:txPr>
        <c:crossAx val="108857600"/>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0.13093632478632478"/>
          <c:y val="4.9791085700042065E-2"/>
          <c:w val="0.31084508547008549"/>
          <c:h val="0.10828864758759289"/>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523333333333334"/>
          <c:y val="0.10686917468649752"/>
          <c:w val="0.81671764705882355"/>
          <c:h val="0.72067865334652303"/>
        </c:manualLayout>
      </c:layout>
      <c:scatterChart>
        <c:scatterStyle val="smoothMarker"/>
        <c:varyColors val="0"/>
        <c:ser>
          <c:idx val="0"/>
          <c:order val="0"/>
          <c:tx>
            <c:strRef>
              <c:f>'resurfacing-m3-ext'!$D$9</c:f>
              <c:strCache>
                <c:ptCount val="1"/>
                <c:pt idx="0">
                  <c:v>QQBI.25R5</c:v>
                </c:pt>
              </c:strCache>
            </c:strRef>
          </c:tx>
          <c:spPr>
            <a:ln w="25400"/>
          </c:spPr>
          <c:marker>
            <c:symbol val="diamond"/>
            <c:size val="5"/>
          </c:marker>
          <c:xVal>
            <c:numRef>
              <c:f>'resurfacing-m3-ext'!$C$11:$C$153</c:f>
              <c:numCache>
                <c:formatCode>General</c:formatCode>
                <c:ptCount val="14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numCache>
            </c:numRef>
          </c:xVal>
          <c:yVal>
            <c:numRef>
              <c:f>'resurfacing-m3-ext'!$D$11:$D$153</c:f>
              <c:numCache>
                <c:formatCode>General</c:formatCode>
                <c:ptCount val="143"/>
                <c:pt idx="0">
                  <c:v>79.2</c:v>
                </c:pt>
                <c:pt idx="1">
                  <c:v>78.900000000000006</c:v>
                </c:pt>
                <c:pt idx="2">
                  <c:v>78.8</c:v>
                </c:pt>
                <c:pt idx="3">
                  <c:v>85.3</c:v>
                </c:pt>
                <c:pt idx="4">
                  <c:v>90.2</c:v>
                </c:pt>
                <c:pt idx="5">
                  <c:v>95.4</c:v>
                </c:pt>
                <c:pt idx="6">
                  <c:v>100.8</c:v>
                </c:pt>
                <c:pt idx="7">
                  <c:v>111.4</c:v>
                </c:pt>
                <c:pt idx="8">
                  <c:v>116.8</c:v>
                </c:pt>
                <c:pt idx="9">
                  <c:v>122.1</c:v>
                </c:pt>
                <c:pt idx="10">
                  <c:v>127.1</c:v>
                </c:pt>
                <c:pt idx="11">
                  <c:v>137.1</c:v>
                </c:pt>
                <c:pt idx="12">
                  <c:v>142.19999999999999</c:v>
                </c:pt>
                <c:pt idx="13">
                  <c:v>147.19999999999999</c:v>
                </c:pt>
                <c:pt idx="14">
                  <c:v>152</c:v>
                </c:pt>
                <c:pt idx="15">
                  <c:v>161.5</c:v>
                </c:pt>
                <c:pt idx="16">
                  <c:v>166.2</c:v>
                </c:pt>
                <c:pt idx="17">
                  <c:v>170.8</c:v>
                </c:pt>
                <c:pt idx="18">
                  <c:v>175.3</c:v>
                </c:pt>
                <c:pt idx="19">
                  <c:v>183.9</c:v>
                </c:pt>
                <c:pt idx="20">
                  <c:v>188.1</c:v>
                </c:pt>
                <c:pt idx="21">
                  <c:v>191.6</c:v>
                </c:pt>
                <c:pt idx="22">
                  <c:v>194.6</c:v>
                </c:pt>
                <c:pt idx="23">
                  <c:v>199.8</c:v>
                </c:pt>
                <c:pt idx="24">
                  <c:v>200.1</c:v>
                </c:pt>
                <c:pt idx="25">
                  <c:v>200.7</c:v>
                </c:pt>
                <c:pt idx="26">
                  <c:v>201.4</c:v>
                </c:pt>
                <c:pt idx="27">
                  <c:v>203.5</c:v>
                </c:pt>
                <c:pt idx="28">
                  <c:v>208.3</c:v>
                </c:pt>
                <c:pt idx="29">
                  <c:v>209.3</c:v>
                </c:pt>
                <c:pt idx="30">
                  <c:v>210.3</c:v>
                </c:pt>
                <c:pt idx="31">
                  <c:v>211.2</c:v>
                </c:pt>
                <c:pt idx="32">
                  <c:v>217.6</c:v>
                </c:pt>
                <c:pt idx="33">
                  <c:v>217.7</c:v>
                </c:pt>
                <c:pt idx="34">
                  <c:v>217.9</c:v>
                </c:pt>
                <c:pt idx="35">
                  <c:v>218.3</c:v>
                </c:pt>
                <c:pt idx="36">
                  <c:v>219.2</c:v>
                </c:pt>
                <c:pt idx="37">
                  <c:v>219.7</c:v>
                </c:pt>
                <c:pt idx="38">
                  <c:v>220.4</c:v>
                </c:pt>
                <c:pt idx="39">
                  <c:v>221.1</c:v>
                </c:pt>
                <c:pt idx="40">
                  <c:v>222.4</c:v>
                </c:pt>
                <c:pt idx="41">
                  <c:v>223.1</c:v>
                </c:pt>
                <c:pt idx="42">
                  <c:v>223.7</c:v>
                </c:pt>
                <c:pt idx="43">
                  <c:v>224.3</c:v>
                </c:pt>
                <c:pt idx="44">
                  <c:v>225.3</c:v>
                </c:pt>
                <c:pt idx="45">
                  <c:v>225.8</c:v>
                </c:pt>
                <c:pt idx="46">
                  <c:v>226.3</c:v>
                </c:pt>
                <c:pt idx="47">
                  <c:v>226.7</c:v>
                </c:pt>
                <c:pt idx="48">
                  <c:v>227.6</c:v>
                </c:pt>
                <c:pt idx="49">
                  <c:v>227.9</c:v>
                </c:pt>
                <c:pt idx="50">
                  <c:v>228.2</c:v>
                </c:pt>
                <c:pt idx="51">
                  <c:v>228.5</c:v>
                </c:pt>
                <c:pt idx="52">
                  <c:v>229</c:v>
                </c:pt>
                <c:pt idx="53">
                  <c:v>229.2</c:v>
                </c:pt>
                <c:pt idx="54">
                  <c:v>229.3</c:v>
                </c:pt>
                <c:pt idx="55">
                  <c:v>229.4</c:v>
                </c:pt>
                <c:pt idx="56">
                  <c:v>229.6</c:v>
                </c:pt>
                <c:pt idx="57">
                  <c:v>229.7</c:v>
                </c:pt>
                <c:pt idx="58">
                  <c:v>229.9</c:v>
                </c:pt>
                <c:pt idx="59">
                  <c:v>230.3</c:v>
                </c:pt>
                <c:pt idx="60">
                  <c:v>230.9</c:v>
                </c:pt>
                <c:pt idx="61">
                  <c:v>231.2</c:v>
                </c:pt>
                <c:pt idx="62">
                  <c:v>231.3</c:v>
                </c:pt>
                <c:pt idx="63">
                  <c:v>231.5</c:v>
                </c:pt>
                <c:pt idx="64">
                  <c:v>231.8</c:v>
                </c:pt>
                <c:pt idx="65">
                  <c:v>231.8</c:v>
                </c:pt>
                <c:pt idx="66">
                  <c:v>231.8</c:v>
                </c:pt>
                <c:pt idx="67">
                  <c:v>231.8</c:v>
                </c:pt>
                <c:pt idx="68">
                  <c:v>232</c:v>
                </c:pt>
                <c:pt idx="69">
                  <c:v>232.1</c:v>
                </c:pt>
                <c:pt idx="70">
                  <c:v>232.3</c:v>
                </c:pt>
                <c:pt idx="71">
                  <c:v>232.4</c:v>
                </c:pt>
                <c:pt idx="72">
                  <c:v>232.6</c:v>
                </c:pt>
                <c:pt idx="73">
                  <c:v>232.6</c:v>
                </c:pt>
                <c:pt idx="74">
                  <c:v>232.6</c:v>
                </c:pt>
                <c:pt idx="75">
                  <c:v>232.7</c:v>
                </c:pt>
                <c:pt idx="76">
                  <c:v>232.7</c:v>
                </c:pt>
                <c:pt idx="77">
                  <c:v>232.8</c:v>
                </c:pt>
                <c:pt idx="78">
                  <c:v>232.8</c:v>
                </c:pt>
                <c:pt idx="79">
                  <c:v>232.9</c:v>
                </c:pt>
                <c:pt idx="80">
                  <c:v>232.9</c:v>
                </c:pt>
                <c:pt idx="81">
                  <c:v>232.9</c:v>
                </c:pt>
                <c:pt idx="82">
                  <c:v>232.9</c:v>
                </c:pt>
                <c:pt idx="83">
                  <c:v>232.9</c:v>
                </c:pt>
                <c:pt idx="84">
                  <c:v>232.7</c:v>
                </c:pt>
                <c:pt idx="85">
                  <c:v>232.5</c:v>
                </c:pt>
                <c:pt idx="86">
                  <c:v>232.2</c:v>
                </c:pt>
                <c:pt idx="87">
                  <c:v>231.6</c:v>
                </c:pt>
                <c:pt idx="88">
                  <c:v>230</c:v>
                </c:pt>
                <c:pt idx="89">
                  <c:v>227.8</c:v>
                </c:pt>
                <c:pt idx="90">
                  <c:v>224.7</c:v>
                </c:pt>
                <c:pt idx="91">
                  <c:v>223.7</c:v>
                </c:pt>
                <c:pt idx="92">
                  <c:v>223.7</c:v>
                </c:pt>
                <c:pt idx="93">
                  <c:v>216</c:v>
                </c:pt>
                <c:pt idx="94">
                  <c:v>215.7</c:v>
                </c:pt>
                <c:pt idx="95">
                  <c:v>215.4</c:v>
                </c:pt>
                <c:pt idx="96">
                  <c:v>214.8</c:v>
                </c:pt>
                <c:pt idx="97">
                  <c:v>213.1</c:v>
                </c:pt>
                <c:pt idx="98">
                  <c:v>212.1</c:v>
                </c:pt>
                <c:pt idx="99">
                  <c:v>208.5</c:v>
                </c:pt>
                <c:pt idx="100">
                  <c:v>206.6</c:v>
                </c:pt>
                <c:pt idx="101">
                  <c:v>204.9</c:v>
                </c:pt>
                <c:pt idx="102">
                  <c:v>204</c:v>
                </c:pt>
                <c:pt idx="103">
                  <c:v>203.1</c:v>
                </c:pt>
                <c:pt idx="104">
                  <c:v>202.1</c:v>
                </c:pt>
                <c:pt idx="105">
                  <c:v>196.9</c:v>
                </c:pt>
                <c:pt idx="106">
                  <c:v>196.1</c:v>
                </c:pt>
                <c:pt idx="107">
                  <c:v>195.3</c:v>
                </c:pt>
                <c:pt idx="108">
                  <c:v>194.5</c:v>
                </c:pt>
                <c:pt idx="109">
                  <c:v>192.7</c:v>
                </c:pt>
                <c:pt idx="110">
                  <c:v>191.7</c:v>
                </c:pt>
                <c:pt idx="111">
                  <c:v>188.4</c:v>
                </c:pt>
                <c:pt idx="112">
                  <c:v>187.4</c:v>
                </c:pt>
                <c:pt idx="113">
                  <c:v>185.6</c:v>
                </c:pt>
                <c:pt idx="114">
                  <c:v>184.7</c:v>
                </c:pt>
                <c:pt idx="115">
                  <c:v>183.8</c:v>
                </c:pt>
                <c:pt idx="116">
                  <c:v>183</c:v>
                </c:pt>
                <c:pt idx="117">
                  <c:v>180.9</c:v>
                </c:pt>
                <c:pt idx="118">
                  <c:v>178</c:v>
                </c:pt>
                <c:pt idx="119">
                  <c:v>177.2</c:v>
                </c:pt>
                <c:pt idx="120">
                  <c:v>176.3</c:v>
                </c:pt>
                <c:pt idx="121">
                  <c:v>174.7</c:v>
                </c:pt>
                <c:pt idx="122">
                  <c:v>173.9</c:v>
                </c:pt>
                <c:pt idx="123">
                  <c:v>173</c:v>
                </c:pt>
                <c:pt idx="124">
                  <c:v>172</c:v>
                </c:pt>
                <c:pt idx="125">
                  <c:v>169</c:v>
                </c:pt>
                <c:pt idx="126">
                  <c:v>168.1</c:v>
                </c:pt>
                <c:pt idx="127">
                  <c:v>167.2</c:v>
                </c:pt>
                <c:pt idx="128">
                  <c:v>166.3</c:v>
                </c:pt>
                <c:pt idx="129">
                  <c:v>164.6</c:v>
                </c:pt>
                <c:pt idx="130">
                  <c:v>163.80000000000001</c:v>
                </c:pt>
                <c:pt idx="131">
                  <c:v>162.9</c:v>
                </c:pt>
                <c:pt idx="132">
                  <c:v>161.9</c:v>
                </c:pt>
                <c:pt idx="133">
                  <c:v>160</c:v>
                </c:pt>
                <c:pt idx="134">
                  <c:v>159</c:v>
                </c:pt>
                <c:pt idx="135">
                  <c:v>158.1</c:v>
                </c:pt>
                <c:pt idx="136">
                  <c:v>157.1</c:v>
                </c:pt>
                <c:pt idx="137">
                  <c:v>155.30000000000001</c:v>
                </c:pt>
                <c:pt idx="138">
                  <c:v>154.30000000000001</c:v>
                </c:pt>
                <c:pt idx="139">
                  <c:v>153.5</c:v>
                </c:pt>
                <c:pt idx="140">
                  <c:v>152.6</c:v>
                </c:pt>
                <c:pt idx="141">
                  <c:v>150.9</c:v>
                </c:pt>
                <c:pt idx="142">
                  <c:v>150</c:v>
                </c:pt>
              </c:numCache>
            </c:numRef>
          </c:yVal>
          <c:smooth val="1"/>
        </c:ser>
        <c:ser>
          <c:idx val="1"/>
          <c:order val="1"/>
          <c:spPr>
            <a:ln w="25400">
              <a:solidFill>
                <a:schemeClr val="accent3">
                  <a:lumMod val="50000"/>
                </a:schemeClr>
              </a:solidFill>
            </a:ln>
          </c:spPr>
          <c:marker>
            <c:symbol val="none"/>
          </c:marker>
          <c:xVal>
            <c:numRef>
              <c:f>'resurfacing-m3-ext'!$C$11:$C$153</c:f>
              <c:numCache>
                <c:formatCode>General</c:formatCode>
                <c:ptCount val="143"/>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numCache>
            </c:numRef>
          </c:xVal>
          <c:yVal>
            <c:numRef>
              <c:f>'resurfacing-m3-ext'!$E$11:$E$153</c:f>
              <c:numCache>
                <c:formatCode>General</c:formatCode>
                <c:ptCount val="143"/>
                <c:pt idx="0">
                  <c:v>240</c:v>
                </c:pt>
                <c:pt idx="1">
                  <c:v>240</c:v>
                </c:pt>
                <c:pt idx="2">
                  <c:v>240</c:v>
                </c:pt>
                <c:pt idx="3">
                  <c:v>240</c:v>
                </c:pt>
                <c:pt idx="4">
                  <c:v>240</c:v>
                </c:pt>
                <c:pt idx="5">
                  <c:v>240</c:v>
                </c:pt>
                <c:pt idx="6">
                  <c:v>240</c:v>
                </c:pt>
                <c:pt idx="7">
                  <c:v>240</c:v>
                </c:pt>
                <c:pt idx="8">
                  <c:v>240</c:v>
                </c:pt>
                <c:pt idx="9">
                  <c:v>240</c:v>
                </c:pt>
                <c:pt idx="10">
                  <c:v>240</c:v>
                </c:pt>
                <c:pt idx="11">
                  <c:v>240</c:v>
                </c:pt>
                <c:pt idx="12">
                  <c:v>240</c:v>
                </c:pt>
                <c:pt idx="13">
                  <c:v>240</c:v>
                </c:pt>
                <c:pt idx="14">
                  <c:v>240</c:v>
                </c:pt>
                <c:pt idx="15">
                  <c:v>240</c:v>
                </c:pt>
                <c:pt idx="16">
                  <c:v>240</c:v>
                </c:pt>
                <c:pt idx="17">
                  <c:v>240</c:v>
                </c:pt>
                <c:pt idx="18">
                  <c:v>240</c:v>
                </c:pt>
                <c:pt idx="19">
                  <c:v>240</c:v>
                </c:pt>
                <c:pt idx="20">
                  <c:v>240</c:v>
                </c:pt>
                <c:pt idx="21">
                  <c:v>240</c:v>
                </c:pt>
                <c:pt idx="22">
                  <c:v>240</c:v>
                </c:pt>
                <c:pt idx="23">
                  <c:v>240</c:v>
                </c:pt>
                <c:pt idx="24">
                  <c:v>240</c:v>
                </c:pt>
                <c:pt idx="25">
                  <c:v>240</c:v>
                </c:pt>
                <c:pt idx="26">
                  <c:v>240</c:v>
                </c:pt>
                <c:pt idx="27">
                  <c:v>240</c:v>
                </c:pt>
                <c:pt idx="28">
                  <c:v>240</c:v>
                </c:pt>
                <c:pt idx="29">
                  <c:v>240</c:v>
                </c:pt>
                <c:pt idx="30">
                  <c:v>240</c:v>
                </c:pt>
                <c:pt idx="31">
                  <c:v>240</c:v>
                </c:pt>
                <c:pt idx="32">
                  <c:v>240</c:v>
                </c:pt>
                <c:pt idx="33">
                  <c:v>240</c:v>
                </c:pt>
                <c:pt idx="34">
                  <c:v>240</c:v>
                </c:pt>
                <c:pt idx="35">
                  <c:v>240</c:v>
                </c:pt>
                <c:pt idx="36">
                  <c:v>240</c:v>
                </c:pt>
                <c:pt idx="37">
                  <c:v>240</c:v>
                </c:pt>
                <c:pt idx="38">
                  <c:v>240</c:v>
                </c:pt>
                <c:pt idx="39">
                  <c:v>240</c:v>
                </c:pt>
                <c:pt idx="40">
                  <c:v>240</c:v>
                </c:pt>
                <c:pt idx="41">
                  <c:v>240</c:v>
                </c:pt>
                <c:pt idx="42">
                  <c:v>240</c:v>
                </c:pt>
                <c:pt idx="43">
                  <c:v>240</c:v>
                </c:pt>
                <c:pt idx="44">
                  <c:v>240</c:v>
                </c:pt>
                <c:pt idx="45">
                  <c:v>240</c:v>
                </c:pt>
                <c:pt idx="46">
                  <c:v>240</c:v>
                </c:pt>
                <c:pt idx="47">
                  <c:v>240</c:v>
                </c:pt>
                <c:pt idx="48">
                  <c:v>240</c:v>
                </c:pt>
                <c:pt idx="49">
                  <c:v>240</c:v>
                </c:pt>
                <c:pt idx="50">
                  <c:v>240</c:v>
                </c:pt>
                <c:pt idx="51">
                  <c:v>240</c:v>
                </c:pt>
                <c:pt idx="52">
                  <c:v>240</c:v>
                </c:pt>
                <c:pt idx="53">
                  <c:v>240</c:v>
                </c:pt>
                <c:pt idx="54">
                  <c:v>240</c:v>
                </c:pt>
                <c:pt idx="55">
                  <c:v>240</c:v>
                </c:pt>
                <c:pt idx="56">
                  <c:v>240</c:v>
                </c:pt>
                <c:pt idx="57">
                  <c:v>240</c:v>
                </c:pt>
                <c:pt idx="58">
                  <c:v>240</c:v>
                </c:pt>
                <c:pt idx="59">
                  <c:v>240</c:v>
                </c:pt>
                <c:pt idx="60">
                  <c:v>240</c:v>
                </c:pt>
                <c:pt idx="61">
                  <c:v>240</c:v>
                </c:pt>
                <c:pt idx="62">
                  <c:v>240</c:v>
                </c:pt>
                <c:pt idx="63">
                  <c:v>240</c:v>
                </c:pt>
                <c:pt idx="64">
                  <c:v>240</c:v>
                </c:pt>
                <c:pt idx="65">
                  <c:v>240</c:v>
                </c:pt>
                <c:pt idx="66">
                  <c:v>240</c:v>
                </c:pt>
                <c:pt idx="67">
                  <c:v>240</c:v>
                </c:pt>
                <c:pt idx="68">
                  <c:v>240</c:v>
                </c:pt>
                <c:pt idx="69">
                  <c:v>240</c:v>
                </c:pt>
                <c:pt idx="70">
                  <c:v>240</c:v>
                </c:pt>
                <c:pt idx="71">
                  <c:v>240</c:v>
                </c:pt>
                <c:pt idx="72">
                  <c:v>240</c:v>
                </c:pt>
                <c:pt idx="73">
                  <c:v>240</c:v>
                </c:pt>
                <c:pt idx="74">
                  <c:v>240</c:v>
                </c:pt>
                <c:pt idx="75">
                  <c:v>240</c:v>
                </c:pt>
                <c:pt idx="76">
                  <c:v>240</c:v>
                </c:pt>
                <c:pt idx="77">
                  <c:v>240</c:v>
                </c:pt>
                <c:pt idx="78">
                  <c:v>240</c:v>
                </c:pt>
                <c:pt idx="79">
                  <c:v>240</c:v>
                </c:pt>
                <c:pt idx="80">
                  <c:v>240</c:v>
                </c:pt>
                <c:pt idx="81">
                  <c:v>240</c:v>
                </c:pt>
                <c:pt idx="82">
                  <c:v>240</c:v>
                </c:pt>
                <c:pt idx="83">
                  <c:v>240</c:v>
                </c:pt>
                <c:pt idx="84">
                  <c:v>240</c:v>
                </c:pt>
                <c:pt idx="85">
                  <c:v>240</c:v>
                </c:pt>
                <c:pt idx="86">
                  <c:v>240</c:v>
                </c:pt>
                <c:pt idx="87">
                  <c:v>240</c:v>
                </c:pt>
                <c:pt idx="88">
                  <c:v>240</c:v>
                </c:pt>
                <c:pt idx="89">
                  <c:v>240</c:v>
                </c:pt>
                <c:pt idx="90">
                  <c:v>240</c:v>
                </c:pt>
                <c:pt idx="91">
                  <c:v>240</c:v>
                </c:pt>
                <c:pt idx="92">
                  <c:v>240</c:v>
                </c:pt>
                <c:pt idx="93">
                  <c:v>240</c:v>
                </c:pt>
                <c:pt idx="94">
                  <c:v>240</c:v>
                </c:pt>
                <c:pt idx="95">
                  <c:v>240</c:v>
                </c:pt>
                <c:pt idx="96">
                  <c:v>240</c:v>
                </c:pt>
                <c:pt idx="97">
                  <c:v>240</c:v>
                </c:pt>
                <c:pt idx="98">
                  <c:v>240</c:v>
                </c:pt>
                <c:pt idx="99">
                  <c:v>240</c:v>
                </c:pt>
                <c:pt idx="100">
                  <c:v>240</c:v>
                </c:pt>
                <c:pt idx="101">
                  <c:v>240</c:v>
                </c:pt>
                <c:pt idx="102">
                  <c:v>240</c:v>
                </c:pt>
                <c:pt idx="103">
                  <c:v>240</c:v>
                </c:pt>
                <c:pt idx="104">
                  <c:v>240</c:v>
                </c:pt>
                <c:pt idx="105">
                  <c:v>240</c:v>
                </c:pt>
                <c:pt idx="106">
                  <c:v>240</c:v>
                </c:pt>
                <c:pt idx="107">
                  <c:v>240</c:v>
                </c:pt>
                <c:pt idx="108">
                  <c:v>240</c:v>
                </c:pt>
                <c:pt idx="109">
                  <c:v>240</c:v>
                </c:pt>
                <c:pt idx="110">
                  <c:v>240</c:v>
                </c:pt>
                <c:pt idx="111">
                  <c:v>240</c:v>
                </c:pt>
                <c:pt idx="112">
                  <c:v>240</c:v>
                </c:pt>
                <c:pt idx="113">
                  <c:v>240</c:v>
                </c:pt>
                <c:pt idx="114">
                  <c:v>240</c:v>
                </c:pt>
                <c:pt idx="115">
                  <c:v>240</c:v>
                </c:pt>
                <c:pt idx="116">
                  <c:v>240</c:v>
                </c:pt>
                <c:pt idx="117">
                  <c:v>240</c:v>
                </c:pt>
                <c:pt idx="118">
                  <c:v>240</c:v>
                </c:pt>
                <c:pt idx="119">
                  <c:v>240</c:v>
                </c:pt>
                <c:pt idx="120">
                  <c:v>240</c:v>
                </c:pt>
                <c:pt idx="121">
                  <c:v>240</c:v>
                </c:pt>
                <c:pt idx="122">
                  <c:v>240</c:v>
                </c:pt>
                <c:pt idx="123">
                  <c:v>240</c:v>
                </c:pt>
                <c:pt idx="124">
                  <c:v>240</c:v>
                </c:pt>
                <c:pt idx="125">
                  <c:v>240</c:v>
                </c:pt>
                <c:pt idx="126">
                  <c:v>240</c:v>
                </c:pt>
                <c:pt idx="127">
                  <c:v>240</c:v>
                </c:pt>
                <c:pt idx="128">
                  <c:v>240</c:v>
                </c:pt>
                <c:pt idx="129">
                  <c:v>240</c:v>
                </c:pt>
                <c:pt idx="130">
                  <c:v>240</c:v>
                </c:pt>
                <c:pt idx="131">
                  <c:v>240</c:v>
                </c:pt>
                <c:pt idx="132">
                  <c:v>240</c:v>
                </c:pt>
                <c:pt idx="133">
                  <c:v>240</c:v>
                </c:pt>
                <c:pt idx="134">
                  <c:v>240</c:v>
                </c:pt>
                <c:pt idx="135">
                  <c:v>240</c:v>
                </c:pt>
                <c:pt idx="136">
                  <c:v>240</c:v>
                </c:pt>
                <c:pt idx="137">
                  <c:v>240</c:v>
                </c:pt>
                <c:pt idx="138">
                  <c:v>240</c:v>
                </c:pt>
                <c:pt idx="139">
                  <c:v>240</c:v>
                </c:pt>
                <c:pt idx="140">
                  <c:v>240</c:v>
                </c:pt>
                <c:pt idx="141">
                  <c:v>240</c:v>
                </c:pt>
                <c:pt idx="142">
                  <c:v>240</c:v>
                </c:pt>
              </c:numCache>
            </c:numRef>
          </c:yVal>
          <c:smooth val="1"/>
        </c:ser>
        <c:dLbls>
          <c:showLegendKey val="0"/>
          <c:showVal val="0"/>
          <c:showCatName val="0"/>
          <c:showSerName val="0"/>
          <c:showPercent val="0"/>
          <c:showBubbleSize val="0"/>
        </c:dLbls>
        <c:axId val="122254848"/>
        <c:axId val="122256768"/>
      </c:scatterChart>
      <c:valAx>
        <c:axId val="122254848"/>
        <c:scaling>
          <c:orientation val="minMax"/>
        </c:scaling>
        <c:delete val="0"/>
        <c:axPos val="b"/>
        <c:title>
          <c:tx>
            <c:rich>
              <a:bodyPr/>
              <a:lstStyle/>
              <a:p>
                <a:pPr>
                  <a:defRPr sz="2000" b="0"/>
                </a:pPr>
                <a:r>
                  <a:rPr lang="en-US" sz="2000" b="0"/>
                  <a:t>t [s]</a:t>
                </a:r>
              </a:p>
            </c:rich>
          </c:tx>
          <c:overlay val="0"/>
        </c:title>
        <c:numFmt formatCode="General" sourceLinked="1"/>
        <c:majorTickMark val="out"/>
        <c:minorTickMark val="none"/>
        <c:tickLblPos val="nextTo"/>
        <c:spPr>
          <a:ln w="25400">
            <a:solidFill>
              <a:srgbClr val="000099"/>
            </a:solidFill>
          </a:ln>
        </c:spPr>
        <c:txPr>
          <a:bodyPr/>
          <a:lstStyle/>
          <a:p>
            <a:pPr>
              <a:defRPr sz="1400">
                <a:solidFill>
                  <a:srgbClr val="000099"/>
                </a:solidFill>
              </a:defRPr>
            </a:pPr>
            <a:endParaRPr lang="en-US"/>
          </a:p>
        </c:txPr>
        <c:crossAx val="122256768"/>
        <c:crosses val="autoZero"/>
        <c:crossBetween val="midCat"/>
        <c:majorUnit val="60"/>
      </c:valAx>
      <c:valAx>
        <c:axId val="122256768"/>
        <c:scaling>
          <c:orientation val="minMax"/>
        </c:scaling>
        <c:delete val="0"/>
        <c:axPos val="l"/>
        <c:majorGridlines/>
        <c:title>
          <c:tx>
            <c:rich>
              <a:bodyPr rot="-5400000" vert="horz"/>
              <a:lstStyle/>
              <a:p>
                <a:pPr>
                  <a:defRPr sz="2000" b="0"/>
                </a:pPr>
                <a:r>
                  <a:rPr lang="en-US" sz="2000" b="0"/>
                  <a:t>T</a:t>
                </a:r>
                <a:r>
                  <a:rPr lang="en-US" sz="2000" b="0" baseline="0"/>
                  <a:t> [°C]</a:t>
                </a:r>
                <a:endParaRPr lang="en-US" sz="2000" b="0"/>
              </a:p>
            </c:rich>
          </c:tx>
          <c:overlay val="0"/>
        </c:title>
        <c:numFmt formatCode="General" sourceLinked="1"/>
        <c:majorTickMark val="out"/>
        <c:minorTickMark val="none"/>
        <c:tickLblPos val="nextTo"/>
        <c:spPr>
          <a:ln w="25400">
            <a:solidFill>
              <a:srgbClr val="000099"/>
            </a:solidFill>
          </a:ln>
        </c:spPr>
        <c:txPr>
          <a:bodyPr/>
          <a:lstStyle/>
          <a:p>
            <a:pPr>
              <a:defRPr sz="1400">
                <a:solidFill>
                  <a:srgbClr val="000099"/>
                </a:solidFill>
              </a:defRPr>
            </a:pPr>
            <a:endParaRPr lang="en-US"/>
          </a:p>
        </c:txPr>
        <c:crossAx val="122254848"/>
        <c:crosses val="autoZero"/>
        <c:crossBetween val="midCat"/>
      </c:valAx>
    </c:plotArea>
    <c:plotVisOnly val="1"/>
    <c:dispBlanksAs val="gap"/>
    <c:showDLblsOverMax val="0"/>
  </c:chart>
  <c:spPr>
    <a:solidFill>
      <a:sysClr val="window" lastClr="FFFFFF"/>
    </a:solidFill>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11305555555555"/>
          <c:y val="2.9162684413581833E-2"/>
          <c:w val="0.8562581944444444"/>
          <c:h val="0.80221574969913778"/>
        </c:manualLayout>
      </c:layout>
      <c:lineChart>
        <c:grouping val="standard"/>
        <c:varyColors val="0"/>
        <c:ser>
          <c:idx val="0"/>
          <c:order val="0"/>
          <c:tx>
            <c:strRef>
              <c:f>STABILIZATION!$B$4</c:f>
              <c:strCache>
                <c:ptCount val="1"/>
                <c:pt idx="0">
                  <c:v>REF 240°C</c:v>
                </c:pt>
              </c:strCache>
            </c:strRef>
          </c:tx>
          <c:spPr>
            <a:ln w="25400">
              <a:solidFill>
                <a:schemeClr val="accent3">
                  <a:lumMod val="75000"/>
                </a:schemeClr>
              </a:solidFill>
            </a:ln>
          </c:spPr>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STABILIZATION!$B$6:$B$175</c:f>
              <c:numCache>
                <c:formatCode>General</c:formatCode>
                <c:ptCount val="170"/>
                <c:pt idx="0">
                  <c:v>240</c:v>
                </c:pt>
                <c:pt idx="1">
                  <c:v>240</c:v>
                </c:pt>
                <c:pt idx="2">
                  <c:v>240</c:v>
                </c:pt>
                <c:pt idx="3">
                  <c:v>240</c:v>
                </c:pt>
                <c:pt idx="4">
                  <c:v>240</c:v>
                </c:pt>
                <c:pt idx="5">
                  <c:v>240</c:v>
                </c:pt>
                <c:pt idx="6">
                  <c:v>240</c:v>
                </c:pt>
                <c:pt idx="7">
                  <c:v>240</c:v>
                </c:pt>
                <c:pt idx="8">
                  <c:v>240</c:v>
                </c:pt>
                <c:pt idx="9">
                  <c:v>240</c:v>
                </c:pt>
                <c:pt idx="10">
                  <c:v>240</c:v>
                </c:pt>
                <c:pt idx="11">
                  <c:v>240</c:v>
                </c:pt>
                <c:pt idx="12">
                  <c:v>240</c:v>
                </c:pt>
                <c:pt idx="13">
                  <c:v>240</c:v>
                </c:pt>
                <c:pt idx="14">
                  <c:v>240</c:v>
                </c:pt>
                <c:pt idx="15">
                  <c:v>240</c:v>
                </c:pt>
                <c:pt idx="16">
                  <c:v>240</c:v>
                </c:pt>
                <c:pt idx="17">
                  <c:v>240</c:v>
                </c:pt>
                <c:pt idx="18">
                  <c:v>240</c:v>
                </c:pt>
                <c:pt idx="19">
                  <c:v>240</c:v>
                </c:pt>
                <c:pt idx="20">
                  <c:v>240</c:v>
                </c:pt>
                <c:pt idx="21">
                  <c:v>240</c:v>
                </c:pt>
                <c:pt idx="22">
                  <c:v>240</c:v>
                </c:pt>
                <c:pt idx="23">
                  <c:v>240</c:v>
                </c:pt>
                <c:pt idx="24">
                  <c:v>240</c:v>
                </c:pt>
                <c:pt idx="25">
                  <c:v>240</c:v>
                </c:pt>
                <c:pt idx="26">
                  <c:v>240</c:v>
                </c:pt>
                <c:pt idx="27">
                  <c:v>240</c:v>
                </c:pt>
                <c:pt idx="28">
                  <c:v>240</c:v>
                </c:pt>
                <c:pt idx="29">
                  <c:v>240</c:v>
                </c:pt>
                <c:pt idx="30">
                  <c:v>240</c:v>
                </c:pt>
                <c:pt idx="31">
                  <c:v>240</c:v>
                </c:pt>
                <c:pt idx="32">
                  <c:v>240</c:v>
                </c:pt>
                <c:pt idx="33">
                  <c:v>240</c:v>
                </c:pt>
                <c:pt idx="34">
                  <c:v>240</c:v>
                </c:pt>
                <c:pt idx="35">
                  <c:v>240</c:v>
                </c:pt>
                <c:pt idx="36">
                  <c:v>240</c:v>
                </c:pt>
                <c:pt idx="37">
                  <c:v>240</c:v>
                </c:pt>
                <c:pt idx="38">
                  <c:v>240</c:v>
                </c:pt>
                <c:pt idx="39">
                  <c:v>240</c:v>
                </c:pt>
                <c:pt idx="40">
                  <c:v>240</c:v>
                </c:pt>
                <c:pt idx="41">
                  <c:v>240</c:v>
                </c:pt>
                <c:pt idx="42">
                  <c:v>240</c:v>
                </c:pt>
                <c:pt idx="43">
                  <c:v>240</c:v>
                </c:pt>
                <c:pt idx="44">
                  <c:v>240</c:v>
                </c:pt>
                <c:pt idx="45">
                  <c:v>240</c:v>
                </c:pt>
                <c:pt idx="46">
                  <c:v>240</c:v>
                </c:pt>
                <c:pt idx="47">
                  <c:v>240</c:v>
                </c:pt>
                <c:pt idx="48">
                  <c:v>240</c:v>
                </c:pt>
                <c:pt idx="49">
                  <c:v>240</c:v>
                </c:pt>
                <c:pt idx="50">
                  <c:v>240</c:v>
                </c:pt>
                <c:pt idx="51">
                  <c:v>240</c:v>
                </c:pt>
                <c:pt idx="52">
                  <c:v>240</c:v>
                </c:pt>
                <c:pt idx="53">
                  <c:v>240</c:v>
                </c:pt>
                <c:pt idx="54">
                  <c:v>240</c:v>
                </c:pt>
                <c:pt idx="55">
                  <c:v>240</c:v>
                </c:pt>
                <c:pt idx="56">
                  <c:v>240</c:v>
                </c:pt>
                <c:pt idx="57">
                  <c:v>240</c:v>
                </c:pt>
                <c:pt idx="58">
                  <c:v>240</c:v>
                </c:pt>
                <c:pt idx="59">
                  <c:v>240</c:v>
                </c:pt>
                <c:pt idx="60">
                  <c:v>240</c:v>
                </c:pt>
                <c:pt idx="61">
                  <c:v>240</c:v>
                </c:pt>
                <c:pt idx="62">
                  <c:v>240</c:v>
                </c:pt>
                <c:pt idx="63">
                  <c:v>240</c:v>
                </c:pt>
                <c:pt idx="64">
                  <c:v>240</c:v>
                </c:pt>
                <c:pt idx="65">
                  <c:v>240</c:v>
                </c:pt>
                <c:pt idx="66">
                  <c:v>240</c:v>
                </c:pt>
                <c:pt idx="67">
                  <c:v>240</c:v>
                </c:pt>
                <c:pt idx="68">
                  <c:v>240</c:v>
                </c:pt>
                <c:pt idx="69">
                  <c:v>240</c:v>
                </c:pt>
                <c:pt idx="70">
                  <c:v>240</c:v>
                </c:pt>
                <c:pt idx="71">
                  <c:v>240</c:v>
                </c:pt>
                <c:pt idx="72">
                  <c:v>240</c:v>
                </c:pt>
                <c:pt idx="73">
                  <c:v>240</c:v>
                </c:pt>
                <c:pt idx="74">
                  <c:v>240</c:v>
                </c:pt>
                <c:pt idx="75">
                  <c:v>240</c:v>
                </c:pt>
                <c:pt idx="76">
                  <c:v>240</c:v>
                </c:pt>
                <c:pt idx="77">
                  <c:v>240</c:v>
                </c:pt>
                <c:pt idx="78">
                  <c:v>240</c:v>
                </c:pt>
                <c:pt idx="79">
                  <c:v>240</c:v>
                </c:pt>
                <c:pt idx="80">
                  <c:v>240</c:v>
                </c:pt>
                <c:pt idx="81">
                  <c:v>240</c:v>
                </c:pt>
                <c:pt idx="82">
                  <c:v>240</c:v>
                </c:pt>
                <c:pt idx="83">
                  <c:v>240</c:v>
                </c:pt>
                <c:pt idx="84">
                  <c:v>240</c:v>
                </c:pt>
                <c:pt idx="85">
                  <c:v>240</c:v>
                </c:pt>
                <c:pt idx="86">
                  <c:v>240</c:v>
                </c:pt>
                <c:pt idx="87">
                  <c:v>240</c:v>
                </c:pt>
                <c:pt idx="88">
                  <c:v>240</c:v>
                </c:pt>
                <c:pt idx="89">
                  <c:v>240</c:v>
                </c:pt>
                <c:pt idx="90">
                  <c:v>240</c:v>
                </c:pt>
                <c:pt idx="91">
                  <c:v>240</c:v>
                </c:pt>
                <c:pt idx="92">
                  <c:v>240</c:v>
                </c:pt>
                <c:pt idx="93">
                  <c:v>240</c:v>
                </c:pt>
                <c:pt idx="94">
                  <c:v>240</c:v>
                </c:pt>
                <c:pt idx="95">
                  <c:v>240</c:v>
                </c:pt>
                <c:pt idx="96">
                  <c:v>240</c:v>
                </c:pt>
                <c:pt idx="97">
                  <c:v>240</c:v>
                </c:pt>
                <c:pt idx="98">
                  <c:v>240</c:v>
                </c:pt>
                <c:pt idx="99">
                  <c:v>240</c:v>
                </c:pt>
                <c:pt idx="100">
                  <c:v>240</c:v>
                </c:pt>
                <c:pt idx="101">
                  <c:v>240</c:v>
                </c:pt>
                <c:pt idx="102">
                  <c:v>240</c:v>
                </c:pt>
                <c:pt idx="103">
                  <c:v>240</c:v>
                </c:pt>
                <c:pt idx="104">
                  <c:v>240</c:v>
                </c:pt>
                <c:pt idx="105">
                  <c:v>240</c:v>
                </c:pt>
                <c:pt idx="106">
                  <c:v>240</c:v>
                </c:pt>
                <c:pt idx="107">
                  <c:v>240</c:v>
                </c:pt>
                <c:pt idx="108">
                  <c:v>240</c:v>
                </c:pt>
                <c:pt idx="109">
                  <c:v>240</c:v>
                </c:pt>
                <c:pt idx="110">
                  <c:v>240</c:v>
                </c:pt>
                <c:pt idx="111">
                  <c:v>240</c:v>
                </c:pt>
                <c:pt idx="112">
                  <c:v>240</c:v>
                </c:pt>
                <c:pt idx="113">
                  <c:v>240</c:v>
                </c:pt>
                <c:pt idx="114">
                  <c:v>240</c:v>
                </c:pt>
                <c:pt idx="115">
                  <c:v>240</c:v>
                </c:pt>
                <c:pt idx="116">
                  <c:v>240</c:v>
                </c:pt>
                <c:pt idx="117">
                  <c:v>240</c:v>
                </c:pt>
                <c:pt idx="118">
                  <c:v>240</c:v>
                </c:pt>
                <c:pt idx="119">
                  <c:v>240</c:v>
                </c:pt>
                <c:pt idx="120">
                  <c:v>240</c:v>
                </c:pt>
                <c:pt idx="121">
                  <c:v>240</c:v>
                </c:pt>
                <c:pt idx="122">
                  <c:v>240</c:v>
                </c:pt>
                <c:pt idx="123">
                  <c:v>240</c:v>
                </c:pt>
                <c:pt idx="124">
                  <c:v>240</c:v>
                </c:pt>
                <c:pt idx="125">
                  <c:v>240</c:v>
                </c:pt>
                <c:pt idx="126">
                  <c:v>240</c:v>
                </c:pt>
                <c:pt idx="127">
                  <c:v>240</c:v>
                </c:pt>
                <c:pt idx="128">
                  <c:v>240</c:v>
                </c:pt>
                <c:pt idx="129">
                  <c:v>240</c:v>
                </c:pt>
                <c:pt idx="130">
                  <c:v>240</c:v>
                </c:pt>
                <c:pt idx="131">
                  <c:v>240</c:v>
                </c:pt>
                <c:pt idx="132">
                  <c:v>240</c:v>
                </c:pt>
                <c:pt idx="133">
                  <c:v>240</c:v>
                </c:pt>
                <c:pt idx="134">
                  <c:v>240</c:v>
                </c:pt>
                <c:pt idx="135">
                  <c:v>240</c:v>
                </c:pt>
                <c:pt idx="136">
                  <c:v>240</c:v>
                </c:pt>
                <c:pt idx="137">
                  <c:v>240</c:v>
                </c:pt>
                <c:pt idx="138">
                  <c:v>240</c:v>
                </c:pt>
                <c:pt idx="139">
                  <c:v>240</c:v>
                </c:pt>
                <c:pt idx="140">
                  <c:v>240</c:v>
                </c:pt>
                <c:pt idx="141">
                  <c:v>240</c:v>
                </c:pt>
                <c:pt idx="142">
                  <c:v>240</c:v>
                </c:pt>
                <c:pt idx="143">
                  <c:v>240</c:v>
                </c:pt>
                <c:pt idx="144">
                  <c:v>240</c:v>
                </c:pt>
                <c:pt idx="145">
                  <c:v>240</c:v>
                </c:pt>
                <c:pt idx="146">
                  <c:v>240</c:v>
                </c:pt>
                <c:pt idx="147">
                  <c:v>240</c:v>
                </c:pt>
                <c:pt idx="148">
                  <c:v>240</c:v>
                </c:pt>
                <c:pt idx="149">
                  <c:v>240</c:v>
                </c:pt>
                <c:pt idx="150">
                  <c:v>240</c:v>
                </c:pt>
                <c:pt idx="151">
                  <c:v>240</c:v>
                </c:pt>
                <c:pt idx="152">
                  <c:v>240</c:v>
                </c:pt>
                <c:pt idx="153">
                  <c:v>240</c:v>
                </c:pt>
                <c:pt idx="154">
                  <c:v>240</c:v>
                </c:pt>
                <c:pt idx="155">
                  <c:v>240</c:v>
                </c:pt>
                <c:pt idx="156">
                  <c:v>240</c:v>
                </c:pt>
                <c:pt idx="157">
                  <c:v>240</c:v>
                </c:pt>
                <c:pt idx="158">
                  <c:v>240</c:v>
                </c:pt>
                <c:pt idx="159">
                  <c:v>240</c:v>
                </c:pt>
                <c:pt idx="160">
                  <c:v>240</c:v>
                </c:pt>
                <c:pt idx="161">
                  <c:v>240</c:v>
                </c:pt>
                <c:pt idx="162">
                  <c:v>240</c:v>
                </c:pt>
                <c:pt idx="163">
                  <c:v>240</c:v>
                </c:pt>
                <c:pt idx="164">
                  <c:v>240</c:v>
                </c:pt>
                <c:pt idx="165">
                  <c:v>240</c:v>
                </c:pt>
                <c:pt idx="166">
                  <c:v>240</c:v>
                </c:pt>
                <c:pt idx="167">
                  <c:v>240</c:v>
                </c:pt>
                <c:pt idx="168">
                  <c:v>240</c:v>
                </c:pt>
                <c:pt idx="169">
                  <c:v>240</c:v>
                </c:pt>
              </c:numCache>
            </c:numRef>
          </c:val>
          <c:smooth val="0"/>
        </c:ser>
        <c:ser>
          <c:idx val="1"/>
          <c:order val="1"/>
          <c:tx>
            <c:strRef>
              <c:f>STABILIZATION!$C$5</c:f>
              <c:strCache>
                <c:ptCount val="1"/>
                <c:pt idx="0">
                  <c:v>QBBI.A30R5 EXT</c:v>
                </c:pt>
              </c:strCache>
            </c:strRef>
          </c:tx>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STABILIZATION!$C$6:$C$113</c:f>
              <c:numCache>
                <c:formatCode>General</c:formatCode>
                <c:ptCount val="108"/>
                <c:pt idx="0">
                  <c:v>24.1</c:v>
                </c:pt>
                <c:pt idx="1">
                  <c:v>24.1</c:v>
                </c:pt>
                <c:pt idx="2">
                  <c:v>24.1</c:v>
                </c:pt>
                <c:pt idx="3">
                  <c:v>27.7</c:v>
                </c:pt>
                <c:pt idx="4">
                  <c:v>36</c:v>
                </c:pt>
                <c:pt idx="5">
                  <c:v>46.3</c:v>
                </c:pt>
                <c:pt idx="6">
                  <c:v>57.3</c:v>
                </c:pt>
                <c:pt idx="7">
                  <c:v>68.3</c:v>
                </c:pt>
                <c:pt idx="8">
                  <c:v>79.2</c:v>
                </c:pt>
                <c:pt idx="9">
                  <c:v>85.9</c:v>
                </c:pt>
                <c:pt idx="10">
                  <c:v>98.6</c:v>
                </c:pt>
                <c:pt idx="11">
                  <c:v>110.1</c:v>
                </c:pt>
                <c:pt idx="12">
                  <c:v>116.9</c:v>
                </c:pt>
                <c:pt idx="13">
                  <c:v>130.1</c:v>
                </c:pt>
                <c:pt idx="14">
                  <c:v>130.69999999999999</c:v>
                </c:pt>
                <c:pt idx="15">
                  <c:v>148.1</c:v>
                </c:pt>
                <c:pt idx="16">
                  <c:v>157.30000000000001</c:v>
                </c:pt>
                <c:pt idx="17">
                  <c:v>162.5</c:v>
                </c:pt>
                <c:pt idx="18">
                  <c:v>169.2</c:v>
                </c:pt>
                <c:pt idx="19">
                  <c:v>182.1</c:v>
                </c:pt>
                <c:pt idx="20">
                  <c:v>188.5</c:v>
                </c:pt>
                <c:pt idx="21">
                  <c:v>194.2</c:v>
                </c:pt>
                <c:pt idx="22">
                  <c:v>200</c:v>
                </c:pt>
                <c:pt idx="23">
                  <c:v>211.1</c:v>
                </c:pt>
                <c:pt idx="24">
                  <c:v>216.6</c:v>
                </c:pt>
                <c:pt idx="25">
                  <c:v>221.8</c:v>
                </c:pt>
                <c:pt idx="26">
                  <c:v>226.7</c:v>
                </c:pt>
                <c:pt idx="27">
                  <c:v>236.3</c:v>
                </c:pt>
                <c:pt idx="28">
                  <c:v>240.8</c:v>
                </c:pt>
                <c:pt idx="29">
                  <c:v>245.3</c:v>
                </c:pt>
                <c:pt idx="30">
                  <c:v>249.3</c:v>
                </c:pt>
                <c:pt idx="31">
                  <c:v>254.1</c:v>
                </c:pt>
                <c:pt idx="32">
                  <c:v>254.1</c:v>
                </c:pt>
                <c:pt idx="33">
                  <c:v>257.8</c:v>
                </c:pt>
                <c:pt idx="34">
                  <c:v>258</c:v>
                </c:pt>
                <c:pt idx="35">
                  <c:v>258.3</c:v>
                </c:pt>
                <c:pt idx="36">
                  <c:v>259.2</c:v>
                </c:pt>
                <c:pt idx="37">
                  <c:v>259.8</c:v>
                </c:pt>
                <c:pt idx="38">
                  <c:v>260.7</c:v>
                </c:pt>
                <c:pt idx="39">
                  <c:v>261.60000000000002</c:v>
                </c:pt>
                <c:pt idx="40">
                  <c:v>263.5</c:v>
                </c:pt>
                <c:pt idx="41">
                  <c:v>263.5</c:v>
                </c:pt>
                <c:pt idx="42">
                  <c:v>259.39999999999998</c:v>
                </c:pt>
                <c:pt idx="43">
                  <c:v>259.10000000000002</c:v>
                </c:pt>
                <c:pt idx="44">
                  <c:v>254.6</c:v>
                </c:pt>
                <c:pt idx="45">
                  <c:v>254.3</c:v>
                </c:pt>
                <c:pt idx="46">
                  <c:v>253.8</c:v>
                </c:pt>
                <c:pt idx="47">
                  <c:v>253.1</c:v>
                </c:pt>
                <c:pt idx="48">
                  <c:v>251.2</c:v>
                </c:pt>
                <c:pt idx="49">
                  <c:v>249.1</c:v>
                </c:pt>
                <c:pt idx="50">
                  <c:v>247</c:v>
                </c:pt>
                <c:pt idx="51">
                  <c:v>241.4</c:v>
                </c:pt>
                <c:pt idx="52">
                  <c:v>240.6</c:v>
                </c:pt>
                <c:pt idx="53">
                  <c:v>240.2</c:v>
                </c:pt>
                <c:pt idx="54">
                  <c:v>240</c:v>
                </c:pt>
                <c:pt idx="55">
                  <c:v>239.9</c:v>
                </c:pt>
                <c:pt idx="56">
                  <c:v>239.8</c:v>
                </c:pt>
                <c:pt idx="57">
                  <c:v>230.9</c:v>
                </c:pt>
                <c:pt idx="58">
                  <c:v>226.9</c:v>
                </c:pt>
                <c:pt idx="59">
                  <c:v>226.6</c:v>
                </c:pt>
                <c:pt idx="60">
                  <c:v>225.8</c:v>
                </c:pt>
                <c:pt idx="61">
                  <c:v>225.2</c:v>
                </c:pt>
                <c:pt idx="62">
                  <c:v>224.4</c:v>
                </c:pt>
                <c:pt idx="63">
                  <c:v>220.1</c:v>
                </c:pt>
                <c:pt idx="64">
                  <c:v>218.3</c:v>
                </c:pt>
                <c:pt idx="65">
                  <c:v>213.3</c:v>
                </c:pt>
                <c:pt idx="66">
                  <c:v>213</c:v>
                </c:pt>
                <c:pt idx="67">
                  <c:v>207.1</c:v>
                </c:pt>
                <c:pt idx="68">
                  <c:v>202.7</c:v>
                </c:pt>
                <c:pt idx="69">
                  <c:v>202.3</c:v>
                </c:pt>
                <c:pt idx="70">
                  <c:v>201.9</c:v>
                </c:pt>
                <c:pt idx="71">
                  <c:v>201.3</c:v>
                </c:pt>
                <c:pt idx="72">
                  <c:v>199.5</c:v>
                </c:pt>
                <c:pt idx="73">
                  <c:v>197.2</c:v>
                </c:pt>
                <c:pt idx="74">
                  <c:v>194.2</c:v>
                </c:pt>
                <c:pt idx="75">
                  <c:v>193.4</c:v>
                </c:pt>
                <c:pt idx="76">
                  <c:v>191.8</c:v>
                </c:pt>
                <c:pt idx="77">
                  <c:v>191</c:v>
                </c:pt>
                <c:pt idx="78">
                  <c:v>190.1</c:v>
                </c:pt>
                <c:pt idx="79">
                  <c:v>186.9</c:v>
                </c:pt>
                <c:pt idx="80">
                  <c:v>184.9</c:v>
                </c:pt>
                <c:pt idx="81">
                  <c:v>184</c:v>
                </c:pt>
                <c:pt idx="82">
                  <c:v>183.1</c:v>
                </c:pt>
                <c:pt idx="83">
                  <c:v>182.1</c:v>
                </c:pt>
                <c:pt idx="84">
                  <c:v>180.2</c:v>
                </c:pt>
                <c:pt idx="85">
                  <c:v>177.9</c:v>
                </c:pt>
                <c:pt idx="86">
                  <c:v>176</c:v>
                </c:pt>
                <c:pt idx="87">
                  <c:v>175</c:v>
                </c:pt>
                <c:pt idx="88">
                  <c:v>173.1</c:v>
                </c:pt>
                <c:pt idx="89">
                  <c:v>172.3</c:v>
                </c:pt>
                <c:pt idx="90">
                  <c:v>171.5</c:v>
                </c:pt>
                <c:pt idx="91">
                  <c:v>170.6</c:v>
                </c:pt>
                <c:pt idx="92">
                  <c:v>170.6</c:v>
                </c:pt>
                <c:pt idx="93">
                  <c:v>170.6</c:v>
                </c:pt>
                <c:pt idx="94">
                  <c:v>162.80000000000001</c:v>
                </c:pt>
                <c:pt idx="95">
                  <c:v>162.69999999999999</c:v>
                </c:pt>
                <c:pt idx="96">
                  <c:v>162.19999999999999</c:v>
                </c:pt>
                <c:pt idx="97">
                  <c:v>161.69999999999999</c:v>
                </c:pt>
                <c:pt idx="98">
                  <c:v>161.1</c:v>
                </c:pt>
                <c:pt idx="99">
                  <c:v>160.4</c:v>
                </c:pt>
                <c:pt idx="100">
                  <c:v>158.69999999999999</c:v>
                </c:pt>
                <c:pt idx="101">
                  <c:v>157.80000000000001</c:v>
                </c:pt>
                <c:pt idx="102">
                  <c:v>156.80000000000001</c:v>
                </c:pt>
                <c:pt idx="103">
                  <c:v>155.9</c:v>
                </c:pt>
                <c:pt idx="104">
                  <c:v>154</c:v>
                </c:pt>
                <c:pt idx="105">
                  <c:v>153</c:v>
                </c:pt>
                <c:pt idx="106">
                  <c:v>152</c:v>
                </c:pt>
                <c:pt idx="107">
                  <c:v>151</c:v>
                </c:pt>
              </c:numCache>
            </c:numRef>
          </c:val>
          <c:smooth val="0"/>
        </c:ser>
        <c:ser>
          <c:idx val="2"/>
          <c:order val="2"/>
          <c:tx>
            <c:strRef>
              <c:f>STABILIZATION!$D$5</c:f>
              <c:strCache>
                <c:ptCount val="1"/>
                <c:pt idx="0">
                  <c:v>QBQI.9R6 EXT</c:v>
                </c:pt>
              </c:strCache>
            </c:strRef>
          </c:tx>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STABILIZATION!$D$6:$D$175</c:f>
              <c:numCache>
                <c:formatCode>General</c:formatCode>
                <c:ptCount val="170"/>
                <c:pt idx="0">
                  <c:v>23.7</c:v>
                </c:pt>
                <c:pt idx="1">
                  <c:v>23.8</c:v>
                </c:pt>
                <c:pt idx="2">
                  <c:v>33.1</c:v>
                </c:pt>
                <c:pt idx="3">
                  <c:v>42</c:v>
                </c:pt>
                <c:pt idx="4">
                  <c:v>51.9</c:v>
                </c:pt>
                <c:pt idx="5">
                  <c:v>57.9</c:v>
                </c:pt>
                <c:pt idx="6">
                  <c:v>67.5</c:v>
                </c:pt>
                <c:pt idx="7">
                  <c:v>80.5</c:v>
                </c:pt>
                <c:pt idx="8">
                  <c:v>90.2</c:v>
                </c:pt>
                <c:pt idx="9">
                  <c:v>97.5</c:v>
                </c:pt>
                <c:pt idx="10">
                  <c:v>102.3</c:v>
                </c:pt>
                <c:pt idx="11">
                  <c:v>115.1</c:v>
                </c:pt>
                <c:pt idx="12">
                  <c:v>121.7</c:v>
                </c:pt>
                <c:pt idx="13">
                  <c:v>127.7</c:v>
                </c:pt>
                <c:pt idx="14">
                  <c:v>133.80000000000001</c:v>
                </c:pt>
                <c:pt idx="15">
                  <c:v>145</c:v>
                </c:pt>
                <c:pt idx="16">
                  <c:v>148.30000000000001</c:v>
                </c:pt>
                <c:pt idx="17">
                  <c:v>153.5</c:v>
                </c:pt>
                <c:pt idx="18">
                  <c:v>157.30000000000001</c:v>
                </c:pt>
                <c:pt idx="19">
                  <c:v>161.1</c:v>
                </c:pt>
                <c:pt idx="20">
                  <c:v>169.5</c:v>
                </c:pt>
                <c:pt idx="21">
                  <c:v>174.5</c:v>
                </c:pt>
                <c:pt idx="22">
                  <c:v>180.3</c:v>
                </c:pt>
                <c:pt idx="23">
                  <c:v>184.8</c:v>
                </c:pt>
                <c:pt idx="24">
                  <c:v>189.3</c:v>
                </c:pt>
                <c:pt idx="25">
                  <c:v>196.8</c:v>
                </c:pt>
                <c:pt idx="26">
                  <c:v>200.3</c:v>
                </c:pt>
                <c:pt idx="27">
                  <c:v>203.4</c:v>
                </c:pt>
                <c:pt idx="28">
                  <c:v>206.2</c:v>
                </c:pt>
                <c:pt idx="29">
                  <c:v>210.6</c:v>
                </c:pt>
                <c:pt idx="30">
                  <c:v>210.9</c:v>
                </c:pt>
                <c:pt idx="31">
                  <c:v>211.3</c:v>
                </c:pt>
                <c:pt idx="32">
                  <c:v>212</c:v>
                </c:pt>
                <c:pt idx="33">
                  <c:v>214.2</c:v>
                </c:pt>
                <c:pt idx="34">
                  <c:v>220.3</c:v>
                </c:pt>
                <c:pt idx="35">
                  <c:v>221.3</c:v>
                </c:pt>
                <c:pt idx="36">
                  <c:v>222.2</c:v>
                </c:pt>
                <c:pt idx="37">
                  <c:v>224.1</c:v>
                </c:pt>
                <c:pt idx="38">
                  <c:v>225.1</c:v>
                </c:pt>
                <c:pt idx="39">
                  <c:v>225.9</c:v>
                </c:pt>
                <c:pt idx="40">
                  <c:v>226.5</c:v>
                </c:pt>
                <c:pt idx="41">
                  <c:v>224.4</c:v>
                </c:pt>
                <c:pt idx="42">
                  <c:v>220</c:v>
                </c:pt>
                <c:pt idx="43">
                  <c:v>201.8</c:v>
                </c:pt>
                <c:pt idx="44">
                  <c:v>196.3</c:v>
                </c:pt>
                <c:pt idx="45">
                  <c:v>188.4</c:v>
                </c:pt>
                <c:pt idx="46">
                  <c:v>180.5</c:v>
                </c:pt>
                <c:pt idx="47">
                  <c:v>180</c:v>
                </c:pt>
                <c:pt idx="48">
                  <c:v>179.8</c:v>
                </c:pt>
                <c:pt idx="49">
                  <c:v>179.6</c:v>
                </c:pt>
                <c:pt idx="50">
                  <c:v>181.5</c:v>
                </c:pt>
                <c:pt idx="51">
                  <c:v>181.9</c:v>
                </c:pt>
                <c:pt idx="52">
                  <c:v>182.1</c:v>
                </c:pt>
                <c:pt idx="53">
                  <c:v>182.1</c:v>
                </c:pt>
                <c:pt idx="54">
                  <c:v>181.6</c:v>
                </c:pt>
                <c:pt idx="55">
                  <c:v>181.4</c:v>
                </c:pt>
                <c:pt idx="56">
                  <c:v>181.4</c:v>
                </c:pt>
                <c:pt idx="57">
                  <c:v>181.4</c:v>
                </c:pt>
                <c:pt idx="58">
                  <c:v>190.8</c:v>
                </c:pt>
                <c:pt idx="59">
                  <c:v>194.9</c:v>
                </c:pt>
                <c:pt idx="60">
                  <c:v>199.3</c:v>
                </c:pt>
                <c:pt idx="61">
                  <c:v>202.5</c:v>
                </c:pt>
                <c:pt idx="62">
                  <c:v>205.5</c:v>
                </c:pt>
                <c:pt idx="63">
                  <c:v>210.2</c:v>
                </c:pt>
                <c:pt idx="64">
                  <c:v>210.4</c:v>
                </c:pt>
                <c:pt idx="65">
                  <c:v>210.8</c:v>
                </c:pt>
                <c:pt idx="66">
                  <c:v>211.5</c:v>
                </c:pt>
                <c:pt idx="67">
                  <c:v>213.5</c:v>
                </c:pt>
                <c:pt idx="68">
                  <c:v>219.2</c:v>
                </c:pt>
                <c:pt idx="69">
                  <c:v>220</c:v>
                </c:pt>
                <c:pt idx="70">
                  <c:v>220.8</c:v>
                </c:pt>
                <c:pt idx="71">
                  <c:v>225.7</c:v>
                </c:pt>
                <c:pt idx="72">
                  <c:v>232</c:v>
                </c:pt>
                <c:pt idx="73">
                  <c:v>235</c:v>
                </c:pt>
                <c:pt idx="74">
                  <c:v>239</c:v>
                </c:pt>
                <c:pt idx="75">
                  <c:v>239.2</c:v>
                </c:pt>
                <c:pt idx="76">
                  <c:v>243.4</c:v>
                </c:pt>
                <c:pt idx="77">
                  <c:v>249.6</c:v>
                </c:pt>
                <c:pt idx="78">
                  <c:v>250</c:v>
                </c:pt>
                <c:pt idx="79">
                  <c:v>255.6</c:v>
                </c:pt>
                <c:pt idx="80">
                  <c:v>259.60000000000002</c:v>
                </c:pt>
                <c:pt idx="81">
                  <c:v>267.3</c:v>
                </c:pt>
                <c:pt idx="82">
                  <c:v>270.7</c:v>
                </c:pt>
                <c:pt idx="83">
                  <c:v>271.10000000000002</c:v>
                </c:pt>
                <c:pt idx="84">
                  <c:v>271.60000000000002</c:v>
                </c:pt>
                <c:pt idx="85">
                  <c:v>272.39999999999998</c:v>
                </c:pt>
                <c:pt idx="86">
                  <c:v>274.39999999999998</c:v>
                </c:pt>
                <c:pt idx="87">
                  <c:v>275.3</c:v>
                </c:pt>
                <c:pt idx="88">
                  <c:v>276.2</c:v>
                </c:pt>
                <c:pt idx="89">
                  <c:v>276.8</c:v>
                </c:pt>
                <c:pt idx="90">
                  <c:v>276.8</c:v>
                </c:pt>
                <c:pt idx="91">
                  <c:v>276.10000000000002</c:v>
                </c:pt>
                <c:pt idx="92">
                  <c:v>275.10000000000002</c:v>
                </c:pt>
                <c:pt idx="93">
                  <c:v>269.89999999999998</c:v>
                </c:pt>
                <c:pt idx="94">
                  <c:v>267.7</c:v>
                </c:pt>
                <c:pt idx="95">
                  <c:v>245</c:v>
                </c:pt>
                <c:pt idx="96">
                  <c:v>237.1</c:v>
                </c:pt>
                <c:pt idx="97">
                  <c:v>232.9</c:v>
                </c:pt>
                <c:pt idx="98">
                  <c:v>229.3</c:v>
                </c:pt>
                <c:pt idx="99">
                  <c:v>226.4</c:v>
                </c:pt>
                <c:pt idx="100">
                  <c:v>226</c:v>
                </c:pt>
                <c:pt idx="101">
                  <c:v>225.4</c:v>
                </c:pt>
                <c:pt idx="102">
                  <c:v>224.6</c:v>
                </c:pt>
                <c:pt idx="103">
                  <c:v>218.8</c:v>
                </c:pt>
                <c:pt idx="104">
                  <c:v>216.9</c:v>
                </c:pt>
                <c:pt idx="105">
                  <c:v>216.6</c:v>
                </c:pt>
                <c:pt idx="106">
                  <c:v>216.5</c:v>
                </c:pt>
                <c:pt idx="107">
                  <c:v>216.5</c:v>
                </c:pt>
                <c:pt idx="108">
                  <c:v>216.6</c:v>
                </c:pt>
                <c:pt idx="109">
                  <c:v>216.7</c:v>
                </c:pt>
                <c:pt idx="110">
                  <c:v>216.6</c:v>
                </c:pt>
                <c:pt idx="111">
                  <c:v>216.4</c:v>
                </c:pt>
                <c:pt idx="112">
                  <c:v>215.5</c:v>
                </c:pt>
                <c:pt idx="113">
                  <c:v>214.9</c:v>
                </c:pt>
                <c:pt idx="114">
                  <c:v>214</c:v>
                </c:pt>
                <c:pt idx="115">
                  <c:v>213</c:v>
                </c:pt>
                <c:pt idx="116">
                  <c:v>212</c:v>
                </c:pt>
                <c:pt idx="117">
                  <c:v>212</c:v>
                </c:pt>
                <c:pt idx="118">
                  <c:v>204</c:v>
                </c:pt>
                <c:pt idx="119">
                  <c:v>203.8</c:v>
                </c:pt>
                <c:pt idx="120">
                  <c:v>203.5</c:v>
                </c:pt>
                <c:pt idx="121">
                  <c:v>203</c:v>
                </c:pt>
                <c:pt idx="122">
                  <c:v>201.6</c:v>
                </c:pt>
                <c:pt idx="123">
                  <c:v>200.7</c:v>
                </c:pt>
                <c:pt idx="124">
                  <c:v>197.6</c:v>
                </c:pt>
                <c:pt idx="125">
                  <c:v>196.6</c:v>
                </c:pt>
                <c:pt idx="126">
                  <c:v>195.7</c:v>
                </c:pt>
                <c:pt idx="127">
                  <c:v>193.9</c:v>
                </c:pt>
                <c:pt idx="128">
                  <c:v>193</c:v>
                </c:pt>
                <c:pt idx="129">
                  <c:v>192.1</c:v>
                </c:pt>
                <c:pt idx="130">
                  <c:v>191.2</c:v>
                </c:pt>
                <c:pt idx="131">
                  <c:v>187.2</c:v>
                </c:pt>
                <c:pt idx="132">
                  <c:v>186.4</c:v>
                </c:pt>
                <c:pt idx="133">
                  <c:v>185.6</c:v>
                </c:pt>
                <c:pt idx="134">
                  <c:v>184.8</c:v>
                </c:pt>
                <c:pt idx="135">
                  <c:v>183.2</c:v>
                </c:pt>
                <c:pt idx="136">
                  <c:v>182.3</c:v>
                </c:pt>
                <c:pt idx="137">
                  <c:v>181.3</c:v>
                </c:pt>
                <c:pt idx="138">
                  <c:v>179.4</c:v>
                </c:pt>
                <c:pt idx="139">
                  <c:v>178.4</c:v>
                </c:pt>
                <c:pt idx="140">
                  <c:v>177.4</c:v>
                </c:pt>
                <c:pt idx="141">
                  <c:v>176.4</c:v>
                </c:pt>
                <c:pt idx="142">
                  <c:v>174.4</c:v>
                </c:pt>
                <c:pt idx="143">
                  <c:v>173.4</c:v>
                </c:pt>
                <c:pt idx="144">
                  <c:v>172.5</c:v>
                </c:pt>
                <c:pt idx="145">
                  <c:v>171.5</c:v>
                </c:pt>
                <c:pt idx="146">
                  <c:v>169.6</c:v>
                </c:pt>
                <c:pt idx="147">
                  <c:v>168.7</c:v>
                </c:pt>
                <c:pt idx="148">
                  <c:v>167.7</c:v>
                </c:pt>
                <c:pt idx="149">
                  <c:v>166.8</c:v>
                </c:pt>
                <c:pt idx="150">
                  <c:v>165</c:v>
                </c:pt>
                <c:pt idx="151">
                  <c:v>164.1</c:v>
                </c:pt>
                <c:pt idx="152">
                  <c:v>163.19999999999999</c:v>
                </c:pt>
                <c:pt idx="153">
                  <c:v>162.4</c:v>
                </c:pt>
                <c:pt idx="154">
                  <c:v>160.6</c:v>
                </c:pt>
                <c:pt idx="155">
                  <c:v>159.80000000000001</c:v>
                </c:pt>
                <c:pt idx="156">
                  <c:v>159</c:v>
                </c:pt>
                <c:pt idx="157">
                  <c:v>157.4</c:v>
                </c:pt>
                <c:pt idx="158">
                  <c:v>156.6</c:v>
                </c:pt>
                <c:pt idx="159">
                  <c:v>155.80000000000001</c:v>
                </c:pt>
                <c:pt idx="160">
                  <c:v>155</c:v>
                </c:pt>
                <c:pt idx="161">
                  <c:v>153.4</c:v>
                </c:pt>
                <c:pt idx="162">
                  <c:v>152.6</c:v>
                </c:pt>
                <c:pt idx="163">
                  <c:v>151.80000000000001</c:v>
                </c:pt>
                <c:pt idx="164">
                  <c:v>151</c:v>
                </c:pt>
                <c:pt idx="165">
                  <c:v>149.5</c:v>
                </c:pt>
                <c:pt idx="166">
                  <c:v>148.69999999999999</c:v>
                </c:pt>
                <c:pt idx="167">
                  <c:v>148</c:v>
                </c:pt>
                <c:pt idx="168">
                  <c:v>147.19999999999999</c:v>
                </c:pt>
                <c:pt idx="169">
                  <c:v>145.69999999999999</c:v>
                </c:pt>
              </c:numCache>
            </c:numRef>
          </c:val>
          <c:smooth val="0"/>
        </c:ser>
        <c:ser>
          <c:idx val="3"/>
          <c:order val="3"/>
          <c:tx>
            <c:strRef>
              <c:f>STABILIZATION!$E$5</c:f>
              <c:strCache>
                <c:ptCount val="1"/>
                <c:pt idx="0">
                  <c:v>QBQI.10L6 EXT</c:v>
                </c:pt>
              </c:strCache>
            </c:strRef>
          </c:tx>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STABILIZATION!$E$6:$E$120</c:f>
              <c:numCache>
                <c:formatCode>General</c:formatCode>
                <c:ptCount val="115"/>
                <c:pt idx="0">
                  <c:v>25.2</c:v>
                </c:pt>
                <c:pt idx="1">
                  <c:v>25.2</c:v>
                </c:pt>
                <c:pt idx="2">
                  <c:v>28</c:v>
                </c:pt>
                <c:pt idx="3">
                  <c:v>33.1</c:v>
                </c:pt>
                <c:pt idx="4">
                  <c:v>41.7</c:v>
                </c:pt>
                <c:pt idx="5">
                  <c:v>53.1</c:v>
                </c:pt>
                <c:pt idx="6">
                  <c:v>62.1</c:v>
                </c:pt>
                <c:pt idx="7">
                  <c:v>67</c:v>
                </c:pt>
                <c:pt idx="8">
                  <c:v>77.5</c:v>
                </c:pt>
                <c:pt idx="9">
                  <c:v>86.9</c:v>
                </c:pt>
                <c:pt idx="10">
                  <c:v>98.5</c:v>
                </c:pt>
                <c:pt idx="11">
                  <c:v>105.4</c:v>
                </c:pt>
                <c:pt idx="12">
                  <c:v>111.8</c:v>
                </c:pt>
                <c:pt idx="13">
                  <c:v>118.3</c:v>
                </c:pt>
                <c:pt idx="14">
                  <c:v>130.9</c:v>
                </c:pt>
                <c:pt idx="15">
                  <c:v>137.30000000000001</c:v>
                </c:pt>
                <c:pt idx="16">
                  <c:v>143.5</c:v>
                </c:pt>
                <c:pt idx="17">
                  <c:v>149.5</c:v>
                </c:pt>
                <c:pt idx="18">
                  <c:v>160.6</c:v>
                </c:pt>
                <c:pt idx="19">
                  <c:v>165.9</c:v>
                </c:pt>
                <c:pt idx="20">
                  <c:v>171.1</c:v>
                </c:pt>
                <c:pt idx="21">
                  <c:v>176</c:v>
                </c:pt>
                <c:pt idx="22">
                  <c:v>184.4</c:v>
                </c:pt>
                <c:pt idx="23">
                  <c:v>188.5</c:v>
                </c:pt>
                <c:pt idx="24">
                  <c:v>193.1</c:v>
                </c:pt>
                <c:pt idx="25">
                  <c:v>196.4</c:v>
                </c:pt>
                <c:pt idx="26">
                  <c:v>201</c:v>
                </c:pt>
                <c:pt idx="27">
                  <c:v>201.3</c:v>
                </c:pt>
                <c:pt idx="28">
                  <c:v>206</c:v>
                </c:pt>
                <c:pt idx="29">
                  <c:v>206.4</c:v>
                </c:pt>
                <c:pt idx="30">
                  <c:v>207.4</c:v>
                </c:pt>
                <c:pt idx="31">
                  <c:v>208.2</c:v>
                </c:pt>
                <c:pt idx="32">
                  <c:v>209.1</c:v>
                </c:pt>
                <c:pt idx="33">
                  <c:v>213.4</c:v>
                </c:pt>
                <c:pt idx="34">
                  <c:v>214.8</c:v>
                </c:pt>
                <c:pt idx="35">
                  <c:v>215.4</c:v>
                </c:pt>
                <c:pt idx="36">
                  <c:v>216.1</c:v>
                </c:pt>
                <c:pt idx="37">
                  <c:v>216.7</c:v>
                </c:pt>
                <c:pt idx="38">
                  <c:v>218.6</c:v>
                </c:pt>
                <c:pt idx="39">
                  <c:v>225.7</c:v>
                </c:pt>
                <c:pt idx="40">
                  <c:v>225.7</c:v>
                </c:pt>
                <c:pt idx="41">
                  <c:v>225.8</c:v>
                </c:pt>
                <c:pt idx="42">
                  <c:v>226.6</c:v>
                </c:pt>
                <c:pt idx="43">
                  <c:v>227.3</c:v>
                </c:pt>
                <c:pt idx="44">
                  <c:v>228.2</c:v>
                </c:pt>
                <c:pt idx="45">
                  <c:v>229.2</c:v>
                </c:pt>
                <c:pt idx="46">
                  <c:v>235</c:v>
                </c:pt>
                <c:pt idx="47">
                  <c:v>235.9</c:v>
                </c:pt>
                <c:pt idx="48">
                  <c:v>236.8</c:v>
                </c:pt>
                <c:pt idx="49">
                  <c:v>237.5</c:v>
                </c:pt>
                <c:pt idx="50">
                  <c:v>238.1</c:v>
                </c:pt>
                <c:pt idx="51">
                  <c:v>233.4</c:v>
                </c:pt>
                <c:pt idx="52">
                  <c:v>233.4</c:v>
                </c:pt>
                <c:pt idx="53">
                  <c:v>233.4</c:v>
                </c:pt>
                <c:pt idx="54">
                  <c:v>233.4</c:v>
                </c:pt>
                <c:pt idx="55">
                  <c:v>236.1</c:v>
                </c:pt>
                <c:pt idx="56">
                  <c:v>236.3</c:v>
                </c:pt>
                <c:pt idx="57">
                  <c:v>236.9</c:v>
                </c:pt>
                <c:pt idx="58">
                  <c:v>237.4</c:v>
                </c:pt>
                <c:pt idx="59">
                  <c:v>237.7</c:v>
                </c:pt>
                <c:pt idx="60">
                  <c:v>237.9</c:v>
                </c:pt>
                <c:pt idx="61">
                  <c:v>237.8</c:v>
                </c:pt>
                <c:pt idx="62">
                  <c:v>237.3</c:v>
                </c:pt>
                <c:pt idx="63">
                  <c:v>236.6</c:v>
                </c:pt>
                <c:pt idx="64">
                  <c:v>232</c:v>
                </c:pt>
                <c:pt idx="65">
                  <c:v>230.1</c:v>
                </c:pt>
                <c:pt idx="66">
                  <c:v>228.2</c:v>
                </c:pt>
                <c:pt idx="67">
                  <c:v>227.3</c:v>
                </c:pt>
                <c:pt idx="68">
                  <c:v>226.4</c:v>
                </c:pt>
                <c:pt idx="69">
                  <c:v>221.1</c:v>
                </c:pt>
                <c:pt idx="70">
                  <c:v>220.2</c:v>
                </c:pt>
                <c:pt idx="71">
                  <c:v>218.3</c:v>
                </c:pt>
                <c:pt idx="72">
                  <c:v>217.5</c:v>
                </c:pt>
                <c:pt idx="73">
                  <c:v>215.4</c:v>
                </c:pt>
                <c:pt idx="74">
                  <c:v>211.6</c:v>
                </c:pt>
                <c:pt idx="75">
                  <c:v>210.7</c:v>
                </c:pt>
                <c:pt idx="76">
                  <c:v>209.8</c:v>
                </c:pt>
                <c:pt idx="77">
                  <c:v>208</c:v>
                </c:pt>
                <c:pt idx="78">
                  <c:v>205.8</c:v>
                </c:pt>
                <c:pt idx="79">
                  <c:v>202.7</c:v>
                </c:pt>
                <c:pt idx="80">
                  <c:v>201.7</c:v>
                </c:pt>
                <c:pt idx="81">
                  <c:v>199.9</c:v>
                </c:pt>
                <c:pt idx="82">
                  <c:v>199</c:v>
                </c:pt>
                <c:pt idx="83">
                  <c:v>198</c:v>
                </c:pt>
                <c:pt idx="84">
                  <c:v>193.6</c:v>
                </c:pt>
                <c:pt idx="85">
                  <c:v>191.9</c:v>
                </c:pt>
                <c:pt idx="86">
                  <c:v>191</c:v>
                </c:pt>
                <c:pt idx="87">
                  <c:v>190.2</c:v>
                </c:pt>
                <c:pt idx="88">
                  <c:v>189.4</c:v>
                </c:pt>
                <c:pt idx="89">
                  <c:v>187.4</c:v>
                </c:pt>
                <c:pt idx="90">
                  <c:v>184.2</c:v>
                </c:pt>
                <c:pt idx="91">
                  <c:v>183.3</c:v>
                </c:pt>
                <c:pt idx="92">
                  <c:v>182.3</c:v>
                </c:pt>
                <c:pt idx="93">
                  <c:v>180.5</c:v>
                </c:pt>
                <c:pt idx="94">
                  <c:v>179.5</c:v>
                </c:pt>
                <c:pt idx="95">
                  <c:v>178.5</c:v>
                </c:pt>
                <c:pt idx="96">
                  <c:v>176.4</c:v>
                </c:pt>
                <c:pt idx="97">
                  <c:v>173.5</c:v>
                </c:pt>
                <c:pt idx="98">
                  <c:v>172.7</c:v>
                </c:pt>
                <c:pt idx="99">
                  <c:v>171.9</c:v>
                </c:pt>
                <c:pt idx="100">
                  <c:v>171</c:v>
                </c:pt>
                <c:pt idx="101">
                  <c:v>169.3</c:v>
                </c:pt>
                <c:pt idx="102">
                  <c:v>168.4</c:v>
                </c:pt>
                <c:pt idx="103">
                  <c:v>167.4</c:v>
                </c:pt>
                <c:pt idx="104">
                  <c:v>165.3</c:v>
                </c:pt>
                <c:pt idx="105">
                  <c:v>163.5</c:v>
                </c:pt>
                <c:pt idx="106">
                  <c:v>162.6</c:v>
                </c:pt>
                <c:pt idx="107">
                  <c:v>161.69999999999999</c:v>
                </c:pt>
                <c:pt idx="108">
                  <c:v>160.80000000000001</c:v>
                </c:pt>
                <c:pt idx="109">
                  <c:v>159</c:v>
                </c:pt>
                <c:pt idx="110">
                  <c:v>158.1</c:v>
                </c:pt>
                <c:pt idx="111">
                  <c:v>157.1</c:v>
                </c:pt>
                <c:pt idx="112">
                  <c:v>156.1</c:v>
                </c:pt>
                <c:pt idx="113">
                  <c:v>156.1</c:v>
                </c:pt>
                <c:pt idx="114">
                  <c:v>149.69999999999999</c:v>
                </c:pt>
              </c:numCache>
            </c:numRef>
          </c:val>
          <c:smooth val="0"/>
        </c:ser>
        <c:ser>
          <c:idx val="4"/>
          <c:order val="4"/>
          <c:tx>
            <c:strRef>
              <c:f>STABILIZATION!$F$5</c:f>
              <c:strCache>
                <c:ptCount val="1"/>
                <c:pt idx="0">
                  <c:v>QBBI.B19R5 INT</c:v>
                </c:pt>
              </c:strCache>
            </c:strRef>
          </c:tx>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STABILIZATION!$F$6:$F$92</c:f>
              <c:numCache>
                <c:formatCode>General</c:formatCode>
                <c:ptCount val="87"/>
                <c:pt idx="0">
                  <c:v>228.9</c:v>
                </c:pt>
                <c:pt idx="1">
                  <c:v>229.4</c:v>
                </c:pt>
                <c:pt idx="2">
                  <c:v>229.9</c:v>
                </c:pt>
                <c:pt idx="3">
                  <c:v>235.3</c:v>
                </c:pt>
                <c:pt idx="4">
                  <c:v>241.3</c:v>
                </c:pt>
                <c:pt idx="5">
                  <c:v>245</c:v>
                </c:pt>
                <c:pt idx="6">
                  <c:v>245.5</c:v>
                </c:pt>
                <c:pt idx="7">
                  <c:v>246</c:v>
                </c:pt>
                <c:pt idx="8">
                  <c:v>247</c:v>
                </c:pt>
                <c:pt idx="9">
                  <c:v>247.5</c:v>
                </c:pt>
                <c:pt idx="10">
                  <c:v>248.1</c:v>
                </c:pt>
                <c:pt idx="11">
                  <c:v>248.8</c:v>
                </c:pt>
                <c:pt idx="12">
                  <c:v>249.7</c:v>
                </c:pt>
                <c:pt idx="13">
                  <c:v>250</c:v>
                </c:pt>
                <c:pt idx="14">
                  <c:v>250.4</c:v>
                </c:pt>
                <c:pt idx="15">
                  <c:v>250.8</c:v>
                </c:pt>
                <c:pt idx="16">
                  <c:v>251.8</c:v>
                </c:pt>
                <c:pt idx="17">
                  <c:v>252.3</c:v>
                </c:pt>
                <c:pt idx="18">
                  <c:v>251.7</c:v>
                </c:pt>
                <c:pt idx="19">
                  <c:v>249.5</c:v>
                </c:pt>
                <c:pt idx="20">
                  <c:v>243.3</c:v>
                </c:pt>
                <c:pt idx="21">
                  <c:v>242.9</c:v>
                </c:pt>
                <c:pt idx="22">
                  <c:v>242.5</c:v>
                </c:pt>
                <c:pt idx="23">
                  <c:v>242</c:v>
                </c:pt>
                <c:pt idx="24">
                  <c:v>240.7</c:v>
                </c:pt>
                <c:pt idx="25">
                  <c:v>240.1</c:v>
                </c:pt>
                <c:pt idx="26">
                  <c:v>239.4</c:v>
                </c:pt>
                <c:pt idx="27">
                  <c:v>238.8</c:v>
                </c:pt>
                <c:pt idx="28">
                  <c:v>238.4</c:v>
                </c:pt>
                <c:pt idx="29">
                  <c:v>238.3</c:v>
                </c:pt>
                <c:pt idx="30">
                  <c:v>235.9</c:v>
                </c:pt>
                <c:pt idx="31">
                  <c:v>235.7</c:v>
                </c:pt>
                <c:pt idx="32">
                  <c:v>234.7</c:v>
                </c:pt>
                <c:pt idx="33">
                  <c:v>234</c:v>
                </c:pt>
                <c:pt idx="34">
                  <c:v>233</c:v>
                </c:pt>
                <c:pt idx="35">
                  <c:v>228.3</c:v>
                </c:pt>
                <c:pt idx="36">
                  <c:v>226.3</c:v>
                </c:pt>
                <c:pt idx="37">
                  <c:v>224.4</c:v>
                </c:pt>
                <c:pt idx="38">
                  <c:v>223.5</c:v>
                </c:pt>
                <c:pt idx="39">
                  <c:v>220.2</c:v>
                </c:pt>
                <c:pt idx="40">
                  <c:v>217</c:v>
                </c:pt>
                <c:pt idx="41">
                  <c:v>216.2</c:v>
                </c:pt>
                <c:pt idx="42">
                  <c:v>214.8</c:v>
                </c:pt>
                <c:pt idx="43">
                  <c:v>214</c:v>
                </c:pt>
                <c:pt idx="44">
                  <c:v>213</c:v>
                </c:pt>
                <c:pt idx="45">
                  <c:v>208.3</c:v>
                </c:pt>
                <c:pt idx="46">
                  <c:v>206.1</c:v>
                </c:pt>
                <c:pt idx="47">
                  <c:v>204.4</c:v>
                </c:pt>
                <c:pt idx="48">
                  <c:v>203.5</c:v>
                </c:pt>
                <c:pt idx="49">
                  <c:v>202.6</c:v>
                </c:pt>
                <c:pt idx="50">
                  <c:v>199.4</c:v>
                </c:pt>
                <c:pt idx="51">
                  <c:v>197.3</c:v>
                </c:pt>
                <c:pt idx="52">
                  <c:v>195.4</c:v>
                </c:pt>
                <c:pt idx="53">
                  <c:v>194.5</c:v>
                </c:pt>
                <c:pt idx="54">
                  <c:v>193.7</c:v>
                </c:pt>
                <c:pt idx="55">
                  <c:v>191.6</c:v>
                </c:pt>
                <c:pt idx="56">
                  <c:v>189.6</c:v>
                </c:pt>
                <c:pt idx="57">
                  <c:v>186.6</c:v>
                </c:pt>
                <c:pt idx="58">
                  <c:v>185.8</c:v>
                </c:pt>
                <c:pt idx="59">
                  <c:v>184.2</c:v>
                </c:pt>
                <c:pt idx="60">
                  <c:v>183.3</c:v>
                </c:pt>
                <c:pt idx="61">
                  <c:v>182.4</c:v>
                </c:pt>
                <c:pt idx="62">
                  <c:v>181.5</c:v>
                </c:pt>
                <c:pt idx="63">
                  <c:v>179.4</c:v>
                </c:pt>
                <c:pt idx="64">
                  <c:v>176.4</c:v>
                </c:pt>
                <c:pt idx="65">
                  <c:v>175.6</c:v>
                </c:pt>
                <c:pt idx="66">
                  <c:v>175.6</c:v>
                </c:pt>
                <c:pt idx="67">
                  <c:v>175.6</c:v>
                </c:pt>
                <c:pt idx="68">
                  <c:v>169.2</c:v>
                </c:pt>
                <c:pt idx="69">
                  <c:v>168.8</c:v>
                </c:pt>
                <c:pt idx="70">
                  <c:v>168.5</c:v>
                </c:pt>
                <c:pt idx="71">
                  <c:v>168</c:v>
                </c:pt>
                <c:pt idx="72">
                  <c:v>167.3</c:v>
                </c:pt>
                <c:pt idx="73">
                  <c:v>165.7</c:v>
                </c:pt>
                <c:pt idx="74">
                  <c:v>164.7</c:v>
                </c:pt>
                <c:pt idx="75">
                  <c:v>163.69999999999999</c:v>
                </c:pt>
                <c:pt idx="76">
                  <c:v>162.80000000000001</c:v>
                </c:pt>
                <c:pt idx="77">
                  <c:v>160.9</c:v>
                </c:pt>
                <c:pt idx="78">
                  <c:v>160</c:v>
                </c:pt>
                <c:pt idx="79">
                  <c:v>159</c:v>
                </c:pt>
                <c:pt idx="80">
                  <c:v>158.1</c:v>
                </c:pt>
                <c:pt idx="81">
                  <c:v>156.30000000000001</c:v>
                </c:pt>
                <c:pt idx="82">
                  <c:v>155.4</c:v>
                </c:pt>
                <c:pt idx="83">
                  <c:v>154.5</c:v>
                </c:pt>
                <c:pt idx="84">
                  <c:v>153.6</c:v>
                </c:pt>
                <c:pt idx="85">
                  <c:v>151.9</c:v>
                </c:pt>
                <c:pt idx="86">
                  <c:v>151</c:v>
                </c:pt>
              </c:numCache>
            </c:numRef>
          </c:val>
          <c:smooth val="0"/>
        </c:ser>
        <c:ser>
          <c:idx val="5"/>
          <c:order val="5"/>
          <c:tx>
            <c:strRef>
              <c:f>STABILIZATION!$G$5</c:f>
              <c:strCache>
                <c:ptCount val="1"/>
                <c:pt idx="0">
                  <c:v> QQBI.29R5 INT</c:v>
                </c:pt>
              </c:strCache>
            </c:strRef>
          </c:tx>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STABILIZATION!$G$6:$G$154</c:f>
              <c:numCache>
                <c:formatCode>General</c:formatCode>
                <c:ptCount val="149"/>
                <c:pt idx="0">
                  <c:v>27.7</c:v>
                </c:pt>
                <c:pt idx="1">
                  <c:v>27.7</c:v>
                </c:pt>
                <c:pt idx="2">
                  <c:v>27.7</c:v>
                </c:pt>
                <c:pt idx="3">
                  <c:v>27.8</c:v>
                </c:pt>
                <c:pt idx="4">
                  <c:v>32.799999999999997</c:v>
                </c:pt>
                <c:pt idx="5">
                  <c:v>42.4</c:v>
                </c:pt>
                <c:pt idx="6">
                  <c:v>48.1</c:v>
                </c:pt>
                <c:pt idx="7">
                  <c:v>53.6</c:v>
                </c:pt>
                <c:pt idx="8">
                  <c:v>58.9</c:v>
                </c:pt>
                <c:pt idx="9">
                  <c:v>69.099999999999994</c:v>
                </c:pt>
                <c:pt idx="10">
                  <c:v>74.2</c:v>
                </c:pt>
                <c:pt idx="11">
                  <c:v>79.099999999999994</c:v>
                </c:pt>
                <c:pt idx="12">
                  <c:v>84.1</c:v>
                </c:pt>
                <c:pt idx="13">
                  <c:v>93.6</c:v>
                </c:pt>
                <c:pt idx="14">
                  <c:v>97.9</c:v>
                </c:pt>
                <c:pt idx="15">
                  <c:v>102.9</c:v>
                </c:pt>
                <c:pt idx="16">
                  <c:v>107.8</c:v>
                </c:pt>
                <c:pt idx="17">
                  <c:v>113.5</c:v>
                </c:pt>
                <c:pt idx="18">
                  <c:v>123.3</c:v>
                </c:pt>
                <c:pt idx="19">
                  <c:v>128.5</c:v>
                </c:pt>
                <c:pt idx="20">
                  <c:v>133.30000000000001</c:v>
                </c:pt>
                <c:pt idx="21">
                  <c:v>137.9</c:v>
                </c:pt>
                <c:pt idx="22">
                  <c:v>147</c:v>
                </c:pt>
                <c:pt idx="23">
                  <c:v>151.6</c:v>
                </c:pt>
                <c:pt idx="24">
                  <c:v>157</c:v>
                </c:pt>
                <c:pt idx="25">
                  <c:v>162.4</c:v>
                </c:pt>
                <c:pt idx="26">
                  <c:v>166.7</c:v>
                </c:pt>
                <c:pt idx="27">
                  <c:v>170.8</c:v>
                </c:pt>
                <c:pt idx="28">
                  <c:v>176.9</c:v>
                </c:pt>
                <c:pt idx="29">
                  <c:v>177.3</c:v>
                </c:pt>
                <c:pt idx="30">
                  <c:v>182.2</c:v>
                </c:pt>
                <c:pt idx="31">
                  <c:v>182.5</c:v>
                </c:pt>
                <c:pt idx="32">
                  <c:v>186.9</c:v>
                </c:pt>
                <c:pt idx="33">
                  <c:v>187.5</c:v>
                </c:pt>
                <c:pt idx="34">
                  <c:v>193.3</c:v>
                </c:pt>
                <c:pt idx="35">
                  <c:v>193.6</c:v>
                </c:pt>
                <c:pt idx="36">
                  <c:v>194.6</c:v>
                </c:pt>
                <c:pt idx="37">
                  <c:v>195.4</c:v>
                </c:pt>
                <c:pt idx="38">
                  <c:v>201.7</c:v>
                </c:pt>
                <c:pt idx="39">
                  <c:v>206.3</c:v>
                </c:pt>
                <c:pt idx="40">
                  <c:v>206.3</c:v>
                </c:pt>
                <c:pt idx="41">
                  <c:v>211.7</c:v>
                </c:pt>
                <c:pt idx="42">
                  <c:v>211.9</c:v>
                </c:pt>
                <c:pt idx="43">
                  <c:v>216.1</c:v>
                </c:pt>
                <c:pt idx="44">
                  <c:v>216.3</c:v>
                </c:pt>
                <c:pt idx="45">
                  <c:v>216.5</c:v>
                </c:pt>
                <c:pt idx="46">
                  <c:v>216.8</c:v>
                </c:pt>
                <c:pt idx="47">
                  <c:v>217.6</c:v>
                </c:pt>
                <c:pt idx="48">
                  <c:v>218.2</c:v>
                </c:pt>
                <c:pt idx="49">
                  <c:v>218.8</c:v>
                </c:pt>
                <c:pt idx="50">
                  <c:v>219.4</c:v>
                </c:pt>
                <c:pt idx="51">
                  <c:v>220.6</c:v>
                </c:pt>
                <c:pt idx="52">
                  <c:v>221.3</c:v>
                </c:pt>
                <c:pt idx="53">
                  <c:v>221.8</c:v>
                </c:pt>
                <c:pt idx="54">
                  <c:v>222.3</c:v>
                </c:pt>
                <c:pt idx="55">
                  <c:v>223.2</c:v>
                </c:pt>
                <c:pt idx="56">
                  <c:v>223.5</c:v>
                </c:pt>
                <c:pt idx="57">
                  <c:v>223.8</c:v>
                </c:pt>
                <c:pt idx="58">
                  <c:v>224</c:v>
                </c:pt>
                <c:pt idx="59">
                  <c:v>224.6</c:v>
                </c:pt>
                <c:pt idx="60">
                  <c:v>225</c:v>
                </c:pt>
                <c:pt idx="61">
                  <c:v>225.2</c:v>
                </c:pt>
                <c:pt idx="62">
                  <c:v>225.5</c:v>
                </c:pt>
                <c:pt idx="63">
                  <c:v>226.1</c:v>
                </c:pt>
                <c:pt idx="64">
                  <c:v>226.3</c:v>
                </c:pt>
                <c:pt idx="65">
                  <c:v>226.6</c:v>
                </c:pt>
                <c:pt idx="66">
                  <c:v>226.7</c:v>
                </c:pt>
                <c:pt idx="67">
                  <c:v>227</c:v>
                </c:pt>
                <c:pt idx="68">
                  <c:v>227.2</c:v>
                </c:pt>
                <c:pt idx="69">
                  <c:v>227.3</c:v>
                </c:pt>
                <c:pt idx="70">
                  <c:v>227.5</c:v>
                </c:pt>
                <c:pt idx="71">
                  <c:v>227.8</c:v>
                </c:pt>
                <c:pt idx="72">
                  <c:v>228</c:v>
                </c:pt>
                <c:pt idx="73">
                  <c:v>228.1</c:v>
                </c:pt>
                <c:pt idx="74">
                  <c:v>228.2</c:v>
                </c:pt>
                <c:pt idx="75">
                  <c:v>228.4</c:v>
                </c:pt>
                <c:pt idx="76">
                  <c:v>228.5</c:v>
                </c:pt>
                <c:pt idx="77">
                  <c:v>228.6</c:v>
                </c:pt>
                <c:pt idx="78">
                  <c:v>228.6</c:v>
                </c:pt>
                <c:pt idx="79">
                  <c:v>228.7</c:v>
                </c:pt>
                <c:pt idx="80">
                  <c:v>228.7</c:v>
                </c:pt>
                <c:pt idx="81">
                  <c:v>228.8</c:v>
                </c:pt>
                <c:pt idx="82">
                  <c:v>228.8</c:v>
                </c:pt>
                <c:pt idx="83">
                  <c:v>228.8</c:v>
                </c:pt>
                <c:pt idx="84">
                  <c:v>228.8</c:v>
                </c:pt>
                <c:pt idx="85">
                  <c:v>228.8</c:v>
                </c:pt>
                <c:pt idx="86">
                  <c:v>228.8</c:v>
                </c:pt>
                <c:pt idx="87">
                  <c:v>228.7</c:v>
                </c:pt>
                <c:pt idx="88">
                  <c:v>228.6</c:v>
                </c:pt>
                <c:pt idx="89">
                  <c:v>228.4</c:v>
                </c:pt>
                <c:pt idx="90">
                  <c:v>228.1</c:v>
                </c:pt>
                <c:pt idx="91">
                  <c:v>226.8</c:v>
                </c:pt>
                <c:pt idx="92">
                  <c:v>225.9</c:v>
                </c:pt>
                <c:pt idx="93">
                  <c:v>222.3</c:v>
                </c:pt>
                <c:pt idx="94">
                  <c:v>220.2</c:v>
                </c:pt>
                <c:pt idx="95">
                  <c:v>202.2</c:v>
                </c:pt>
                <c:pt idx="96">
                  <c:v>201.6</c:v>
                </c:pt>
                <c:pt idx="97">
                  <c:v>201</c:v>
                </c:pt>
                <c:pt idx="98">
                  <c:v>200.2</c:v>
                </c:pt>
                <c:pt idx="99">
                  <c:v>199.2</c:v>
                </c:pt>
                <c:pt idx="100">
                  <c:v>199.2</c:v>
                </c:pt>
                <c:pt idx="101">
                  <c:v>199.2</c:v>
                </c:pt>
                <c:pt idx="102">
                  <c:v>187.9</c:v>
                </c:pt>
                <c:pt idx="103">
                  <c:v>187.6</c:v>
                </c:pt>
                <c:pt idx="104">
                  <c:v>187.1</c:v>
                </c:pt>
                <c:pt idx="105">
                  <c:v>186.5</c:v>
                </c:pt>
                <c:pt idx="106">
                  <c:v>184.8</c:v>
                </c:pt>
                <c:pt idx="107">
                  <c:v>182.6</c:v>
                </c:pt>
                <c:pt idx="108">
                  <c:v>179.7</c:v>
                </c:pt>
                <c:pt idx="109">
                  <c:v>178.9</c:v>
                </c:pt>
                <c:pt idx="110">
                  <c:v>178.1</c:v>
                </c:pt>
                <c:pt idx="111">
                  <c:v>176.4</c:v>
                </c:pt>
                <c:pt idx="112">
                  <c:v>176.5</c:v>
                </c:pt>
                <c:pt idx="113">
                  <c:v>176.7</c:v>
                </c:pt>
                <c:pt idx="114">
                  <c:v>176.8</c:v>
                </c:pt>
                <c:pt idx="115">
                  <c:v>167.1</c:v>
                </c:pt>
                <c:pt idx="116">
                  <c:v>161.69999999999999</c:v>
                </c:pt>
                <c:pt idx="117">
                  <c:v>159</c:v>
                </c:pt>
                <c:pt idx="118">
                  <c:v>151.5</c:v>
                </c:pt>
                <c:pt idx="119">
                  <c:v>140.1</c:v>
                </c:pt>
                <c:pt idx="120">
                  <c:v>136</c:v>
                </c:pt>
                <c:pt idx="121">
                  <c:v>135.69999999999999</c:v>
                </c:pt>
                <c:pt idx="122">
                  <c:v>176.1</c:v>
                </c:pt>
                <c:pt idx="123">
                  <c:v>176.3</c:v>
                </c:pt>
                <c:pt idx="124">
                  <c:v>176.3</c:v>
                </c:pt>
                <c:pt idx="125">
                  <c:v>176.2</c:v>
                </c:pt>
                <c:pt idx="126">
                  <c:v>176</c:v>
                </c:pt>
                <c:pt idx="127">
                  <c:v>175.2</c:v>
                </c:pt>
                <c:pt idx="128">
                  <c:v>174.7</c:v>
                </c:pt>
                <c:pt idx="129">
                  <c:v>173.8</c:v>
                </c:pt>
                <c:pt idx="130">
                  <c:v>172.9</c:v>
                </c:pt>
                <c:pt idx="131">
                  <c:v>170.9</c:v>
                </c:pt>
                <c:pt idx="132">
                  <c:v>169.9</c:v>
                </c:pt>
                <c:pt idx="133">
                  <c:v>168.9</c:v>
                </c:pt>
                <c:pt idx="134">
                  <c:v>165.8</c:v>
                </c:pt>
                <c:pt idx="135">
                  <c:v>164</c:v>
                </c:pt>
                <c:pt idx="136">
                  <c:v>163.1</c:v>
                </c:pt>
                <c:pt idx="137">
                  <c:v>162.19999999999999</c:v>
                </c:pt>
                <c:pt idx="138">
                  <c:v>161.30000000000001</c:v>
                </c:pt>
                <c:pt idx="139">
                  <c:v>159.5</c:v>
                </c:pt>
                <c:pt idx="140">
                  <c:v>158.5</c:v>
                </c:pt>
                <c:pt idx="141">
                  <c:v>157.5</c:v>
                </c:pt>
                <c:pt idx="142">
                  <c:v>156.6</c:v>
                </c:pt>
                <c:pt idx="143">
                  <c:v>154.80000000000001</c:v>
                </c:pt>
                <c:pt idx="144">
                  <c:v>154</c:v>
                </c:pt>
                <c:pt idx="145">
                  <c:v>153.1</c:v>
                </c:pt>
                <c:pt idx="146">
                  <c:v>152.30000000000001</c:v>
                </c:pt>
                <c:pt idx="147">
                  <c:v>150.6</c:v>
                </c:pt>
                <c:pt idx="148">
                  <c:v>149.69999999999999</c:v>
                </c:pt>
              </c:numCache>
            </c:numRef>
          </c:val>
          <c:smooth val="0"/>
        </c:ser>
        <c:ser>
          <c:idx val="6"/>
          <c:order val="6"/>
          <c:tx>
            <c:strRef>
              <c:f>STABILIZATION!$H$5</c:f>
              <c:strCache>
                <c:ptCount val="1"/>
                <c:pt idx="0">
                  <c:v>QQBI.29R5 EXT</c:v>
                </c:pt>
              </c:strCache>
            </c:strRef>
          </c:tx>
          <c:spPr>
            <a:ln>
              <a:solidFill>
                <a:schemeClr val="accent2"/>
              </a:solidFill>
            </a:ln>
          </c:spPr>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STABILIZATION!$H$6:$H$113</c:f>
              <c:numCache>
                <c:formatCode>General</c:formatCode>
                <c:ptCount val="108"/>
                <c:pt idx="0">
                  <c:v>26.6</c:v>
                </c:pt>
                <c:pt idx="1">
                  <c:v>26.8</c:v>
                </c:pt>
                <c:pt idx="2">
                  <c:v>31.7</c:v>
                </c:pt>
                <c:pt idx="3">
                  <c:v>36.700000000000003</c:v>
                </c:pt>
                <c:pt idx="4">
                  <c:v>41.2</c:v>
                </c:pt>
                <c:pt idx="5">
                  <c:v>46.3</c:v>
                </c:pt>
                <c:pt idx="6">
                  <c:v>56.8</c:v>
                </c:pt>
                <c:pt idx="7">
                  <c:v>61.7</c:v>
                </c:pt>
                <c:pt idx="8">
                  <c:v>65.8</c:v>
                </c:pt>
                <c:pt idx="9">
                  <c:v>69.3</c:v>
                </c:pt>
                <c:pt idx="10">
                  <c:v>77.900000000000006</c:v>
                </c:pt>
                <c:pt idx="11">
                  <c:v>81.5</c:v>
                </c:pt>
                <c:pt idx="12">
                  <c:v>85.4</c:v>
                </c:pt>
                <c:pt idx="13">
                  <c:v>90</c:v>
                </c:pt>
                <c:pt idx="14">
                  <c:v>94.2</c:v>
                </c:pt>
                <c:pt idx="15">
                  <c:v>99.8</c:v>
                </c:pt>
                <c:pt idx="16">
                  <c:v>103.9</c:v>
                </c:pt>
                <c:pt idx="17">
                  <c:v>104.2</c:v>
                </c:pt>
                <c:pt idx="18">
                  <c:v>116.6</c:v>
                </c:pt>
                <c:pt idx="19">
                  <c:v>120.8</c:v>
                </c:pt>
                <c:pt idx="20">
                  <c:v>124.2</c:v>
                </c:pt>
                <c:pt idx="21">
                  <c:v>127.6</c:v>
                </c:pt>
                <c:pt idx="22">
                  <c:v>131</c:v>
                </c:pt>
                <c:pt idx="23">
                  <c:v>135.6</c:v>
                </c:pt>
                <c:pt idx="24">
                  <c:v>136</c:v>
                </c:pt>
                <c:pt idx="25">
                  <c:v>142.5</c:v>
                </c:pt>
                <c:pt idx="26">
                  <c:v>146.80000000000001</c:v>
                </c:pt>
                <c:pt idx="27">
                  <c:v>152.4</c:v>
                </c:pt>
                <c:pt idx="28">
                  <c:v>156.69999999999999</c:v>
                </c:pt>
                <c:pt idx="29">
                  <c:v>157.1</c:v>
                </c:pt>
                <c:pt idx="30">
                  <c:v>162.5</c:v>
                </c:pt>
                <c:pt idx="31">
                  <c:v>167.5</c:v>
                </c:pt>
                <c:pt idx="32">
                  <c:v>170.8</c:v>
                </c:pt>
                <c:pt idx="33">
                  <c:v>175.4</c:v>
                </c:pt>
                <c:pt idx="34">
                  <c:v>180</c:v>
                </c:pt>
                <c:pt idx="35">
                  <c:v>180.4</c:v>
                </c:pt>
                <c:pt idx="36">
                  <c:v>180.9</c:v>
                </c:pt>
                <c:pt idx="37">
                  <c:v>187.1</c:v>
                </c:pt>
                <c:pt idx="38">
                  <c:v>187.2</c:v>
                </c:pt>
                <c:pt idx="39">
                  <c:v>190.1</c:v>
                </c:pt>
                <c:pt idx="40">
                  <c:v>193.1</c:v>
                </c:pt>
                <c:pt idx="41">
                  <c:v>193.6</c:v>
                </c:pt>
                <c:pt idx="42">
                  <c:v>194</c:v>
                </c:pt>
                <c:pt idx="43">
                  <c:v>194.5</c:v>
                </c:pt>
                <c:pt idx="44">
                  <c:v>195</c:v>
                </c:pt>
                <c:pt idx="45">
                  <c:v>196.2</c:v>
                </c:pt>
                <c:pt idx="46">
                  <c:v>200.9</c:v>
                </c:pt>
                <c:pt idx="47">
                  <c:v>200.8</c:v>
                </c:pt>
                <c:pt idx="48">
                  <c:v>200.8</c:v>
                </c:pt>
                <c:pt idx="49">
                  <c:v>201</c:v>
                </c:pt>
                <c:pt idx="50">
                  <c:v>201.2</c:v>
                </c:pt>
                <c:pt idx="51">
                  <c:v>204.8</c:v>
                </c:pt>
                <c:pt idx="52">
                  <c:v>205</c:v>
                </c:pt>
                <c:pt idx="53">
                  <c:v>205.4</c:v>
                </c:pt>
                <c:pt idx="54">
                  <c:v>204.7</c:v>
                </c:pt>
                <c:pt idx="55">
                  <c:v>204.9</c:v>
                </c:pt>
                <c:pt idx="56">
                  <c:v>208.6</c:v>
                </c:pt>
                <c:pt idx="57">
                  <c:v>208.4</c:v>
                </c:pt>
                <c:pt idx="58">
                  <c:v>208.4</c:v>
                </c:pt>
                <c:pt idx="59">
                  <c:v>208.2</c:v>
                </c:pt>
                <c:pt idx="60">
                  <c:v>207.8</c:v>
                </c:pt>
                <c:pt idx="61">
                  <c:v>207.7</c:v>
                </c:pt>
                <c:pt idx="62">
                  <c:v>207.5</c:v>
                </c:pt>
                <c:pt idx="63">
                  <c:v>207.2</c:v>
                </c:pt>
                <c:pt idx="64">
                  <c:v>207.2</c:v>
                </c:pt>
                <c:pt idx="65">
                  <c:v>207.2</c:v>
                </c:pt>
                <c:pt idx="66">
                  <c:v>207.3</c:v>
                </c:pt>
                <c:pt idx="67">
                  <c:v>208</c:v>
                </c:pt>
                <c:pt idx="68">
                  <c:v>208.1</c:v>
                </c:pt>
                <c:pt idx="69">
                  <c:v>208</c:v>
                </c:pt>
                <c:pt idx="70">
                  <c:v>208</c:v>
                </c:pt>
                <c:pt idx="71">
                  <c:v>208.1</c:v>
                </c:pt>
                <c:pt idx="72">
                  <c:v>208.2</c:v>
                </c:pt>
                <c:pt idx="73">
                  <c:v>208.1</c:v>
                </c:pt>
                <c:pt idx="74">
                  <c:v>205.8</c:v>
                </c:pt>
                <c:pt idx="75">
                  <c:v>205</c:v>
                </c:pt>
                <c:pt idx="76">
                  <c:v>199.9</c:v>
                </c:pt>
                <c:pt idx="77">
                  <c:v>199.7</c:v>
                </c:pt>
                <c:pt idx="78">
                  <c:v>196</c:v>
                </c:pt>
                <c:pt idx="79">
                  <c:v>191.9</c:v>
                </c:pt>
                <c:pt idx="80">
                  <c:v>191.9</c:v>
                </c:pt>
                <c:pt idx="81">
                  <c:v>191.8</c:v>
                </c:pt>
                <c:pt idx="82">
                  <c:v>189</c:v>
                </c:pt>
                <c:pt idx="83">
                  <c:v>188.4</c:v>
                </c:pt>
                <c:pt idx="84">
                  <c:v>187.8</c:v>
                </c:pt>
                <c:pt idx="85">
                  <c:v>187.1</c:v>
                </c:pt>
                <c:pt idx="86">
                  <c:v>186.4</c:v>
                </c:pt>
                <c:pt idx="87">
                  <c:v>184.8</c:v>
                </c:pt>
                <c:pt idx="88">
                  <c:v>179</c:v>
                </c:pt>
                <c:pt idx="89">
                  <c:v>179.1</c:v>
                </c:pt>
                <c:pt idx="90">
                  <c:v>179.2</c:v>
                </c:pt>
                <c:pt idx="91">
                  <c:v>174.6</c:v>
                </c:pt>
                <c:pt idx="92">
                  <c:v>174.2</c:v>
                </c:pt>
                <c:pt idx="93">
                  <c:v>170.6</c:v>
                </c:pt>
                <c:pt idx="94">
                  <c:v>170.4</c:v>
                </c:pt>
                <c:pt idx="95">
                  <c:v>170.1</c:v>
                </c:pt>
                <c:pt idx="96">
                  <c:v>169.9</c:v>
                </c:pt>
                <c:pt idx="97">
                  <c:v>169.8</c:v>
                </c:pt>
                <c:pt idx="98">
                  <c:v>166.3</c:v>
                </c:pt>
                <c:pt idx="99">
                  <c:v>162.6</c:v>
                </c:pt>
                <c:pt idx="100">
                  <c:v>162.1</c:v>
                </c:pt>
                <c:pt idx="101">
                  <c:v>161.6</c:v>
                </c:pt>
                <c:pt idx="102">
                  <c:v>156.69999999999999</c:v>
                </c:pt>
                <c:pt idx="103">
                  <c:v>156.5</c:v>
                </c:pt>
                <c:pt idx="104">
                  <c:v>155.9</c:v>
                </c:pt>
                <c:pt idx="105">
                  <c:v>155.4</c:v>
                </c:pt>
                <c:pt idx="106">
                  <c:v>154.80000000000001</c:v>
                </c:pt>
                <c:pt idx="107">
                  <c:v>149</c:v>
                </c:pt>
              </c:numCache>
            </c:numRef>
          </c:val>
          <c:smooth val="0"/>
        </c:ser>
        <c:ser>
          <c:idx val="7"/>
          <c:order val="7"/>
          <c:tx>
            <c:strRef>
              <c:f>STABILIZATION!$I$5</c:f>
              <c:strCache>
                <c:ptCount val="1"/>
                <c:pt idx="0">
                  <c:v>QQBI.25R5 EXT</c:v>
                </c:pt>
              </c:strCache>
            </c:strRef>
          </c:tx>
          <c:spPr>
            <a:ln>
              <a:solidFill>
                <a:schemeClr val="accent2">
                  <a:lumMod val="60000"/>
                  <a:lumOff val="40000"/>
                </a:schemeClr>
              </a:solidFill>
            </a:ln>
          </c:spPr>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STABILIZATION!$I$6:$I$163</c:f>
              <c:numCache>
                <c:formatCode>General</c:formatCode>
                <c:ptCount val="158"/>
                <c:pt idx="0">
                  <c:v>23.5</c:v>
                </c:pt>
                <c:pt idx="1">
                  <c:v>23.5</c:v>
                </c:pt>
                <c:pt idx="2">
                  <c:v>26.7</c:v>
                </c:pt>
                <c:pt idx="3">
                  <c:v>31.8</c:v>
                </c:pt>
                <c:pt idx="4">
                  <c:v>37.799999999999997</c:v>
                </c:pt>
                <c:pt idx="5">
                  <c:v>44.8</c:v>
                </c:pt>
                <c:pt idx="6">
                  <c:v>59.3</c:v>
                </c:pt>
                <c:pt idx="7">
                  <c:v>64.2</c:v>
                </c:pt>
                <c:pt idx="8">
                  <c:v>76.2</c:v>
                </c:pt>
                <c:pt idx="9">
                  <c:v>81.2</c:v>
                </c:pt>
                <c:pt idx="10">
                  <c:v>94.4</c:v>
                </c:pt>
                <c:pt idx="11">
                  <c:v>101</c:v>
                </c:pt>
                <c:pt idx="12">
                  <c:v>107.1</c:v>
                </c:pt>
                <c:pt idx="13">
                  <c:v>113</c:v>
                </c:pt>
                <c:pt idx="14">
                  <c:v>124.4</c:v>
                </c:pt>
                <c:pt idx="15">
                  <c:v>130.30000000000001</c:v>
                </c:pt>
                <c:pt idx="16">
                  <c:v>135.69999999999999</c:v>
                </c:pt>
                <c:pt idx="17">
                  <c:v>141.30000000000001</c:v>
                </c:pt>
                <c:pt idx="18">
                  <c:v>151.69999999999999</c:v>
                </c:pt>
                <c:pt idx="19">
                  <c:v>157</c:v>
                </c:pt>
                <c:pt idx="20">
                  <c:v>162.1</c:v>
                </c:pt>
                <c:pt idx="21">
                  <c:v>167.1</c:v>
                </c:pt>
                <c:pt idx="22">
                  <c:v>176.2</c:v>
                </c:pt>
                <c:pt idx="23">
                  <c:v>181</c:v>
                </c:pt>
                <c:pt idx="24">
                  <c:v>185.5</c:v>
                </c:pt>
                <c:pt idx="25">
                  <c:v>189.9</c:v>
                </c:pt>
                <c:pt idx="26">
                  <c:v>197.6</c:v>
                </c:pt>
                <c:pt idx="27">
                  <c:v>200.7</c:v>
                </c:pt>
                <c:pt idx="28">
                  <c:v>201.1</c:v>
                </c:pt>
                <c:pt idx="29">
                  <c:v>205.7</c:v>
                </c:pt>
                <c:pt idx="30">
                  <c:v>206.6</c:v>
                </c:pt>
                <c:pt idx="31">
                  <c:v>207.4</c:v>
                </c:pt>
                <c:pt idx="32">
                  <c:v>208.4</c:v>
                </c:pt>
                <c:pt idx="33">
                  <c:v>213.1</c:v>
                </c:pt>
                <c:pt idx="34">
                  <c:v>215</c:v>
                </c:pt>
                <c:pt idx="35">
                  <c:v>215.8</c:v>
                </c:pt>
                <c:pt idx="36">
                  <c:v>216.5</c:v>
                </c:pt>
                <c:pt idx="37">
                  <c:v>217.2</c:v>
                </c:pt>
                <c:pt idx="38">
                  <c:v>219.1</c:v>
                </c:pt>
                <c:pt idx="39">
                  <c:v>220.1</c:v>
                </c:pt>
                <c:pt idx="40">
                  <c:v>221.1</c:v>
                </c:pt>
                <c:pt idx="41">
                  <c:v>222</c:v>
                </c:pt>
                <c:pt idx="42">
                  <c:v>222</c:v>
                </c:pt>
                <c:pt idx="43">
                  <c:v>228.2</c:v>
                </c:pt>
                <c:pt idx="44">
                  <c:v>228.2</c:v>
                </c:pt>
                <c:pt idx="45">
                  <c:v>228.3</c:v>
                </c:pt>
                <c:pt idx="46">
                  <c:v>228.7</c:v>
                </c:pt>
                <c:pt idx="47">
                  <c:v>228.9</c:v>
                </c:pt>
                <c:pt idx="48">
                  <c:v>229.3</c:v>
                </c:pt>
                <c:pt idx="49">
                  <c:v>229.7</c:v>
                </c:pt>
                <c:pt idx="50">
                  <c:v>230.6</c:v>
                </c:pt>
                <c:pt idx="51">
                  <c:v>231</c:v>
                </c:pt>
                <c:pt idx="52">
                  <c:v>231.4</c:v>
                </c:pt>
                <c:pt idx="53">
                  <c:v>231.8</c:v>
                </c:pt>
                <c:pt idx="54">
                  <c:v>232.7</c:v>
                </c:pt>
                <c:pt idx="55">
                  <c:v>233.1</c:v>
                </c:pt>
                <c:pt idx="56">
                  <c:v>233.3</c:v>
                </c:pt>
                <c:pt idx="57">
                  <c:v>233.2</c:v>
                </c:pt>
                <c:pt idx="58">
                  <c:v>233</c:v>
                </c:pt>
                <c:pt idx="59">
                  <c:v>232.9</c:v>
                </c:pt>
                <c:pt idx="60">
                  <c:v>232.8</c:v>
                </c:pt>
                <c:pt idx="61">
                  <c:v>232.6</c:v>
                </c:pt>
                <c:pt idx="62">
                  <c:v>230.8</c:v>
                </c:pt>
                <c:pt idx="63">
                  <c:v>230.6</c:v>
                </c:pt>
                <c:pt idx="64">
                  <c:v>230.5</c:v>
                </c:pt>
                <c:pt idx="65">
                  <c:v>230.1</c:v>
                </c:pt>
                <c:pt idx="66">
                  <c:v>229.5</c:v>
                </c:pt>
                <c:pt idx="67">
                  <c:v>229.4</c:v>
                </c:pt>
                <c:pt idx="68">
                  <c:v>229.2</c:v>
                </c:pt>
                <c:pt idx="69">
                  <c:v>229</c:v>
                </c:pt>
                <c:pt idx="70">
                  <c:v>228.7</c:v>
                </c:pt>
                <c:pt idx="71">
                  <c:v>228.9</c:v>
                </c:pt>
                <c:pt idx="72">
                  <c:v>229</c:v>
                </c:pt>
                <c:pt idx="73">
                  <c:v>229.2</c:v>
                </c:pt>
                <c:pt idx="74">
                  <c:v>229.3</c:v>
                </c:pt>
                <c:pt idx="75">
                  <c:v>229.4</c:v>
                </c:pt>
                <c:pt idx="76">
                  <c:v>229.5</c:v>
                </c:pt>
                <c:pt idx="77">
                  <c:v>229.8</c:v>
                </c:pt>
                <c:pt idx="78">
                  <c:v>230.4</c:v>
                </c:pt>
                <c:pt idx="79">
                  <c:v>230.7</c:v>
                </c:pt>
                <c:pt idx="80">
                  <c:v>231.1</c:v>
                </c:pt>
                <c:pt idx="81">
                  <c:v>231.4</c:v>
                </c:pt>
                <c:pt idx="82">
                  <c:v>232</c:v>
                </c:pt>
                <c:pt idx="83">
                  <c:v>232.5</c:v>
                </c:pt>
                <c:pt idx="84">
                  <c:v>237.2</c:v>
                </c:pt>
                <c:pt idx="85">
                  <c:v>234.4</c:v>
                </c:pt>
                <c:pt idx="86">
                  <c:v>234.1</c:v>
                </c:pt>
                <c:pt idx="87">
                  <c:v>234.1</c:v>
                </c:pt>
                <c:pt idx="88">
                  <c:v>234.1</c:v>
                </c:pt>
                <c:pt idx="89">
                  <c:v>233.9</c:v>
                </c:pt>
                <c:pt idx="90">
                  <c:v>233.2</c:v>
                </c:pt>
                <c:pt idx="91">
                  <c:v>232.7</c:v>
                </c:pt>
                <c:pt idx="92">
                  <c:v>232.2</c:v>
                </c:pt>
                <c:pt idx="93">
                  <c:v>231.3</c:v>
                </c:pt>
                <c:pt idx="94">
                  <c:v>225.9</c:v>
                </c:pt>
                <c:pt idx="95">
                  <c:v>225</c:v>
                </c:pt>
                <c:pt idx="96">
                  <c:v>224</c:v>
                </c:pt>
                <c:pt idx="97">
                  <c:v>223</c:v>
                </c:pt>
                <c:pt idx="98">
                  <c:v>221.1</c:v>
                </c:pt>
                <c:pt idx="99">
                  <c:v>218.7</c:v>
                </c:pt>
                <c:pt idx="100">
                  <c:v>215.6</c:v>
                </c:pt>
                <c:pt idx="101">
                  <c:v>214.7</c:v>
                </c:pt>
                <c:pt idx="102">
                  <c:v>214.7</c:v>
                </c:pt>
                <c:pt idx="103">
                  <c:v>214.7</c:v>
                </c:pt>
                <c:pt idx="104">
                  <c:v>205.6</c:v>
                </c:pt>
                <c:pt idx="105">
                  <c:v>205.2</c:v>
                </c:pt>
                <c:pt idx="106">
                  <c:v>204.7</c:v>
                </c:pt>
                <c:pt idx="107">
                  <c:v>204</c:v>
                </c:pt>
                <c:pt idx="108">
                  <c:v>203.2</c:v>
                </c:pt>
                <c:pt idx="109">
                  <c:v>201</c:v>
                </c:pt>
                <c:pt idx="110">
                  <c:v>196.9</c:v>
                </c:pt>
                <c:pt idx="111">
                  <c:v>196.1</c:v>
                </c:pt>
                <c:pt idx="112">
                  <c:v>195.4</c:v>
                </c:pt>
                <c:pt idx="113">
                  <c:v>193.8</c:v>
                </c:pt>
                <c:pt idx="114">
                  <c:v>193</c:v>
                </c:pt>
                <c:pt idx="115">
                  <c:v>189.8</c:v>
                </c:pt>
                <c:pt idx="116">
                  <c:v>188.8</c:v>
                </c:pt>
                <c:pt idx="117">
                  <c:v>186.9</c:v>
                </c:pt>
                <c:pt idx="118">
                  <c:v>186</c:v>
                </c:pt>
                <c:pt idx="119">
                  <c:v>185.1</c:v>
                </c:pt>
                <c:pt idx="120">
                  <c:v>184.2</c:v>
                </c:pt>
                <c:pt idx="121">
                  <c:v>182.2</c:v>
                </c:pt>
                <c:pt idx="122">
                  <c:v>179.9</c:v>
                </c:pt>
                <c:pt idx="123">
                  <c:v>178.1</c:v>
                </c:pt>
                <c:pt idx="124">
                  <c:v>177.3</c:v>
                </c:pt>
                <c:pt idx="125">
                  <c:v>175.6</c:v>
                </c:pt>
                <c:pt idx="126">
                  <c:v>174.9</c:v>
                </c:pt>
                <c:pt idx="127">
                  <c:v>174.1</c:v>
                </c:pt>
                <c:pt idx="128">
                  <c:v>173.2</c:v>
                </c:pt>
                <c:pt idx="129">
                  <c:v>171.2</c:v>
                </c:pt>
                <c:pt idx="130">
                  <c:v>170.2</c:v>
                </c:pt>
                <c:pt idx="131">
                  <c:v>168.2</c:v>
                </c:pt>
                <c:pt idx="132">
                  <c:v>167.3</c:v>
                </c:pt>
                <c:pt idx="133">
                  <c:v>165.4</c:v>
                </c:pt>
                <c:pt idx="134">
                  <c:v>164.5</c:v>
                </c:pt>
                <c:pt idx="135">
                  <c:v>163.6</c:v>
                </c:pt>
                <c:pt idx="136">
                  <c:v>162.80000000000001</c:v>
                </c:pt>
                <c:pt idx="137">
                  <c:v>161.1</c:v>
                </c:pt>
                <c:pt idx="138">
                  <c:v>160.19999999999999</c:v>
                </c:pt>
                <c:pt idx="139">
                  <c:v>159.4</c:v>
                </c:pt>
                <c:pt idx="140">
                  <c:v>158.5</c:v>
                </c:pt>
                <c:pt idx="141">
                  <c:v>156.9</c:v>
                </c:pt>
                <c:pt idx="142">
                  <c:v>156.1</c:v>
                </c:pt>
                <c:pt idx="143">
                  <c:v>155.30000000000001</c:v>
                </c:pt>
                <c:pt idx="144">
                  <c:v>154.4</c:v>
                </c:pt>
                <c:pt idx="145">
                  <c:v>152.69999999999999</c:v>
                </c:pt>
                <c:pt idx="146">
                  <c:v>151.80000000000001</c:v>
                </c:pt>
                <c:pt idx="147">
                  <c:v>150.9</c:v>
                </c:pt>
                <c:pt idx="148">
                  <c:v>150</c:v>
                </c:pt>
                <c:pt idx="149">
                  <c:v>148.30000000000001</c:v>
                </c:pt>
                <c:pt idx="150">
                  <c:v>147.4</c:v>
                </c:pt>
                <c:pt idx="151">
                  <c:v>146.6</c:v>
                </c:pt>
                <c:pt idx="152">
                  <c:v>145.80000000000001</c:v>
                </c:pt>
                <c:pt idx="153">
                  <c:v>144.30000000000001</c:v>
                </c:pt>
                <c:pt idx="154">
                  <c:v>143.5</c:v>
                </c:pt>
                <c:pt idx="155">
                  <c:v>142.69999999999999</c:v>
                </c:pt>
                <c:pt idx="156">
                  <c:v>141.9</c:v>
                </c:pt>
                <c:pt idx="157">
                  <c:v>140.30000000000001</c:v>
                </c:pt>
              </c:numCache>
            </c:numRef>
          </c:val>
          <c:smooth val="0"/>
        </c:ser>
        <c:ser>
          <c:idx val="8"/>
          <c:order val="8"/>
          <c:tx>
            <c:strRef>
              <c:f>STABILIZATION!$J$5</c:f>
              <c:strCache>
                <c:ptCount val="1"/>
                <c:pt idx="0">
                  <c:v>QQBI.25R5 EXT</c:v>
                </c:pt>
              </c:strCache>
            </c:strRef>
          </c:tx>
          <c:spPr>
            <a:ln>
              <a:solidFill>
                <a:schemeClr val="accent3"/>
              </a:solidFill>
            </a:ln>
          </c:spPr>
          <c:marker>
            <c:symbol val="none"/>
          </c:marker>
          <c:cat>
            <c:numRef>
              <c:f>STABILIZATION!$A$6:$A$175</c:f>
              <c:numCache>
                <c:formatCode>General</c:formatCode>
                <c:ptCount val="17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pt idx="160">
                  <c:v>800</c:v>
                </c:pt>
                <c:pt idx="161">
                  <c:v>805</c:v>
                </c:pt>
                <c:pt idx="162">
                  <c:v>810</c:v>
                </c:pt>
                <c:pt idx="163">
                  <c:v>815</c:v>
                </c:pt>
                <c:pt idx="164">
                  <c:v>820</c:v>
                </c:pt>
                <c:pt idx="165">
                  <c:v>825</c:v>
                </c:pt>
                <c:pt idx="166">
                  <c:v>830</c:v>
                </c:pt>
                <c:pt idx="167">
                  <c:v>835</c:v>
                </c:pt>
                <c:pt idx="168">
                  <c:v>840</c:v>
                </c:pt>
                <c:pt idx="169">
                  <c:v>845</c:v>
                </c:pt>
              </c:numCache>
            </c:numRef>
          </c:cat>
          <c:val>
            <c:numRef>
              <c:f>STABILIZATION!$J$6:$J$148</c:f>
              <c:numCache>
                <c:formatCode>General</c:formatCode>
                <c:ptCount val="143"/>
                <c:pt idx="0">
                  <c:v>79.2</c:v>
                </c:pt>
                <c:pt idx="1">
                  <c:v>78.900000000000006</c:v>
                </c:pt>
                <c:pt idx="2">
                  <c:v>78.8</c:v>
                </c:pt>
                <c:pt idx="3">
                  <c:v>85.3</c:v>
                </c:pt>
                <c:pt idx="4">
                  <c:v>90.2</c:v>
                </c:pt>
                <c:pt idx="5">
                  <c:v>95.4</c:v>
                </c:pt>
                <c:pt idx="6">
                  <c:v>100.8</c:v>
                </c:pt>
                <c:pt idx="7">
                  <c:v>111.4</c:v>
                </c:pt>
                <c:pt idx="8">
                  <c:v>116.8</c:v>
                </c:pt>
                <c:pt idx="9">
                  <c:v>122.1</c:v>
                </c:pt>
                <c:pt idx="10">
                  <c:v>127.1</c:v>
                </c:pt>
                <c:pt idx="11">
                  <c:v>137.1</c:v>
                </c:pt>
                <c:pt idx="12">
                  <c:v>142.19999999999999</c:v>
                </c:pt>
                <c:pt idx="13">
                  <c:v>147.19999999999999</c:v>
                </c:pt>
                <c:pt idx="14">
                  <c:v>152</c:v>
                </c:pt>
                <c:pt idx="15">
                  <c:v>161.5</c:v>
                </c:pt>
                <c:pt idx="16">
                  <c:v>166.2</c:v>
                </c:pt>
                <c:pt idx="17">
                  <c:v>170.8</c:v>
                </c:pt>
                <c:pt idx="18">
                  <c:v>175.3</c:v>
                </c:pt>
                <c:pt idx="19">
                  <c:v>183.9</c:v>
                </c:pt>
                <c:pt idx="20">
                  <c:v>188.1</c:v>
                </c:pt>
                <c:pt idx="21">
                  <c:v>191.6</c:v>
                </c:pt>
                <c:pt idx="22">
                  <c:v>194.6</c:v>
                </c:pt>
                <c:pt idx="23">
                  <c:v>199.8</c:v>
                </c:pt>
                <c:pt idx="24">
                  <c:v>200.1</c:v>
                </c:pt>
                <c:pt idx="25">
                  <c:v>200.7</c:v>
                </c:pt>
                <c:pt idx="26">
                  <c:v>201.4</c:v>
                </c:pt>
                <c:pt idx="27">
                  <c:v>203.5</c:v>
                </c:pt>
                <c:pt idx="28">
                  <c:v>208.3</c:v>
                </c:pt>
                <c:pt idx="29">
                  <c:v>209.3</c:v>
                </c:pt>
                <c:pt idx="30">
                  <c:v>210.3</c:v>
                </c:pt>
                <c:pt idx="31">
                  <c:v>211.2</c:v>
                </c:pt>
                <c:pt idx="32">
                  <c:v>217.6</c:v>
                </c:pt>
                <c:pt idx="33">
                  <c:v>217.7</c:v>
                </c:pt>
                <c:pt idx="34">
                  <c:v>217.9</c:v>
                </c:pt>
                <c:pt idx="35">
                  <c:v>218.3</c:v>
                </c:pt>
                <c:pt idx="36">
                  <c:v>219.2</c:v>
                </c:pt>
                <c:pt idx="37">
                  <c:v>219.7</c:v>
                </c:pt>
                <c:pt idx="38">
                  <c:v>220.4</c:v>
                </c:pt>
                <c:pt idx="39">
                  <c:v>221.1</c:v>
                </c:pt>
                <c:pt idx="40">
                  <c:v>222.4</c:v>
                </c:pt>
                <c:pt idx="41">
                  <c:v>223.1</c:v>
                </c:pt>
                <c:pt idx="42">
                  <c:v>223.7</c:v>
                </c:pt>
                <c:pt idx="43">
                  <c:v>224.3</c:v>
                </c:pt>
                <c:pt idx="44">
                  <c:v>225.3</c:v>
                </c:pt>
                <c:pt idx="45">
                  <c:v>225.8</c:v>
                </c:pt>
                <c:pt idx="46">
                  <c:v>226.3</c:v>
                </c:pt>
                <c:pt idx="47">
                  <c:v>226.7</c:v>
                </c:pt>
                <c:pt idx="48">
                  <c:v>227.6</c:v>
                </c:pt>
                <c:pt idx="49">
                  <c:v>227.9</c:v>
                </c:pt>
                <c:pt idx="50">
                  <c:v>228.2</c:v>
                </c:pt>
                <c:pt idx="51">
                  <c:v>228.5</c:v>
                </c:pt>
                <c:pt idx="52">
                  <c:v>229</c:v>
                </c:pt>
                <c:pt idx="53">
                  <c:v>229.2</c:v>
                </c:pt>
                <c:pt idx="54">
                  <c:v>229.3</c:v>
                </c:pt>
                <c:pt idx="55">
                  <c:v>229.4</c:v>
                </c:pt>
                <c:pt idx="56">
                  <c:v>229.6</c:v>
                </c:pt>
                <c:pt idx="57">
                  <c:v>229.7</c:v>
                </c:pt>
                <c:pt idx="58">
                  <c:v>229.9</c:v>
                </c:pt>
                <c:pt idx="59">
                  <c:v>230.3</c:v>
                </c:pt>
                <c:pt idx="60">
                  <c:v>230.9</c:v>
                </c:pt>
                <c:pt idx="61">
                  <c:v>231.2</c:v>
                </c:pt>
                <c:pt idx="62">
                  <c:v>231.3</c:v>
                </c:pt>
                <c:pt idx="63">
                  <c:v>231.5</c:v>
                </c:pt>
                <c:pt idx="64">
                  <c:v>231.8</c:v>
                </c:pt>
                <c:pt idx="65">
                  <c:v>231.8</c:v>
                </c:pt>
                <c:pt idx="66">
                  <c:v>231.8</c:v>
                </c:pt>
                <c:pt idx="67">
                  <c:v>231.8</c:v>
                </c:pt>
                <c:pt idx="68">
                  <c:v>232</c:v>
                </c:pt>
                <c:pt idx="69">
                  <c:v>232.1</c:v>
                </c:pt>
                <c:pt idx="70">
                  <c:v>232.3</c:v>
                </c:pt>
                <c:pt idx="71">
                  <c:v>232.4</c:v>
                </c:pt>
                <c:pt idx="72">
                  <c:v>232.6</c:v>
                </c:pt>
                <c:pt idx="73">
                  <c:v>232.6</c:v>
                </c:pt>
                <c:pt idx="74">
                  <c:v>232.6</c:v>
                </c:pt>
                <c:pt idx="75">
                  <c:v>232.7</c:v>
                </c:pt>
                <c:pt idx="76">
                  <c:v>232.7</c:v>
                </c:pt>
                <c:pt idx="77">
                  <c:v>232.8</c:v>
                </c:pt>
                <c:pt idx="78">
                  <c:v>232.8</c:v>
                </c:pt>
                <c:pt idx="79">
                  <c:v>232.9</c:v>
                </c:pt>
                <c:pt idx="80">
                  <c:v>232.9</c:v>
                </c:pt>
                <c:pt idx="81">
                  <c:v>232.9</c:v>
                </c:pt>
                <c:pt idx="82">
                  <c:v>232.9</c:v>
                </c:pt>
                <c:pt idx="83">
                  <c:v>232.9</c:v>
                </c:pt>
                <c:pt idx="84">
                  <c:v>232.7</c:v>
                </c:pt>
                <c:pt idx="85">
                  <c:v>232.5</c:v>
                </c:pt>
                <c:pt idx="86">
                  <c:v>232.2</c:v>
                </c:pt>
                <c:pt idx="87">
                  <c:v>231.6</c:v>
                </c:pt>
                <c:pt idx="88">
                  <c:v>230</c:v>
                </c:pt>
                <c:pt idx="89">
                  <c:v>227.8</c:v>
                </c:pt>
                <c:pt idx="90">
                  <c:v>224.7</c:v>
                </c:pt>
                <c:pt idx="91">
                  <c:v>223.7</c:v>
                </c:pt>
                <c:pt idx="92">
                  <c:v>223.7</c:v>
                </c:pt>
                <c:pt idx="93">
                  <c:v>216</c:v>
                </c:pt>
                <c:pt idx="94">
                  <c:v>215.7</c:v>
                </c:pt>
                <c:pt idx="95">
                  <c:v>215.4</c:v>
                </c:pt>
                <c:pt idx="96">
                  <c:v>214.8</c:v>
                </c:pt>
                <c:pt idx="97">
                  <c:v>213.1</c:v>
                </c:pt>
                <c:pt idx="98">
                  <c:v>212.1</c:v>
                </c:pt>
                <c:pt idx="99">
                  <c:v>208.5</c:v>
                </c:pt>
                <c:pt idx="100">
                  <c:v>206.6</c:v>
                </c:pt>
                <c:pt idx="101">
                  <c:v>204.9</c:v>
                </c:pt>
                <c:pt idx="102">
                  <c:v>204</c:v>
                </c:pt>
                <c:pt idx="103">
                  <c:v>203.1</c:v>
                </c:pt>
                <c:pt idx="104">
                  <c:v>202.1</c:v>
                </c:pt>
                <c:pt idx="105">
                  <c:v>196.9</c:v>
                </c:pt>
                <c:pt idx="106">
                  <c:v>196.1</c:v>
                </c:pt>
                <c:pt idx="107">
                  <c:v>195.3</c:v>
                </c:pt>
                <c:pt idx="108">
                  <c:v>194.5</c:v>
                </c:pt>
                <c:pt idx="109">
                  <c:v>192.7</c:v>
                </c:pt>
                <c:pt idx="110">
                  <c:v>191.7</c:v>
                </c:pt>
                <c:pt idx="111">
                  <c:v>188.4</c:v>
                </c:pt>
                <c:pt idx="112">
                  <c:v>187.4</c:v>
                </c:pt>
                <c:pt idx="113">
                  <c:v>185.6</c:v>
                </c:pt>
                <c:pt idx="114">
                  <c:v>184.7</c:v>
                </c:pt>
                <c:pt idx="115">
                  <c:v>183.8</c:v>
                </c:pt>
                <c:pt idx="116">
                  <c:v>183</c:v>
                </c:pt>
                <c:pt idx="117">
                  <c:v>180.9</c:v>
                </c:pt>
                <c:pt idx="118">
                  <c:v>178</c:v>
                </c:pt>
                <c:pt idx="119">
                  <c:v>177.2</c:v>
                </c:pt>
                <c:pt idx="120">
                  <c:v>176.3</c:v>
                </c:pt>
                <c:pt idx="121">
                  <c:v>174.7</c:v>
                </c:pt>
                <c:pt idx="122">
                  <c:v>173.9</c:v>
                </c:pt>
                <c:pt idx="123">
                  <c:v>173</c:v>
                </c:pt>
                <c:pt idx="124">
                  <c:v>172</c:v>
                </c:pt>
                <c:pt idx="125">
                  <c:v>169</c:v>
                </c:pt>
                <c:pt idx="126">
                  <c:v>168.1</c:v>
                </c:pt>
                <c:pt idx="127">
                  <c:v>167.2</c:v>
                </c:pt>
                <c:pt idx="128">
                  <c:v>166.3</c:v>
                </c:pt>
                <c:pt idx="129">
                  <c:v>164.6</c:v>
                </c:pt>
                <c:pt idx="130">
                  <c:v>163.80000000000001</c:v>
                </c:pt>
                <c:pt idx="131">
                  <c:v>162.9</c:v>
                </c:pt>
                <c:pt idx="132">
                  <c:v>161.9</c:v>
                </c:pt>
                <c:pt idx="133">
                  <c:v>160</c:v>
                </c:pt>
                <c:pt idx="134">
                  <c:v>159</c:v>
                </c:pt>
                <c:pt idx="135">
                  <c:v>158.1</c:v>
                </c:pt>
                <c:pt idx="136">
                  <c:v>157.1</c:v>
                </c:pt>
                <c:pt idx="137">
                  <c:v>155.30000000000001</c:v>
                </c:pt>
                <c:pt idx="138">
                  <c:v>154.30000000000001</c:v>
                </c:pt>
                <c:pt idx="139">
                  <c:v>153.5</c:v>
                </c:pt>
                <c:pt idx="140">
                  <c:v>152.6</c:v>
                </c:pt>
                <c:pt idx="141">
                  <c:v>150.9</c:v>
                </c:pt>
                <c:pt idx="142">
                  <c:v>150</c:v>
                </c:pt>
              </c:numCache>
            </c:numRef>
          </c:val>
          <c:smooth val="0"/>
        </c:ser>
        <c:dLbls>
          <c:showLegendKey val="0"/>
          <c:showVal val="0"/>
          <c:showCatName val="0"/>
          <c:showSerName val="0"/>
          <c:showPercent val="0"/>
          <c:showBubbleSize val="0"/>
        </c:dLbls>
        <c:marker val="1"/>
        <c:smooth val="0"/>
        <c:axId val="122327424"/>
        <c:axId val="122329344"/>
      </c:lineChart>
      <c:catAx>
        <c:axId val="122327424"/>
        <c:scaling>
          <c:orientation val="minMax"/>
        </c:scaling>
        <c:delete val="0"/>
        <c:axPos val="b"/>
        <c:title>
          <c:tx>
            <c:rich>
              <a:bodyPr/>
              <a:lstStyle/>
              <a:p>
                <a:pPr>
                  <a:defRPr sz="2000" b="0"/>
                </a:pPr>
                <a:r>
                  <a:rPr lang="en-GB" sz="2000" b="0"/>
                  <a:t>Time [s]</a:t>
                </a:r>
              </a:p>
            </c:rich>
          </c:tx>
          <c:layout>
            <c:manualLayout>
              <c:xMode val="edge"/>
              <c:yMode val="edge"/>
              <c:x val="0.49109833333333336"/>
              <c:y val="0.9259036704160053"/>
            </c:manualLayout>
          </c:layout>
          <c:overlay val="0"/>
        </c:title>
        <c:numFmt formatCode="General" sourceLinked="1"/>
        <c:majorTickMark val="out"/>
        <c:minorTickMark val="none"/>
        <c:tickLblPos val="nextTo"/>
        <c:spPr>
          <a:ln w="25400">
            <a:solidFill>
              <a:srgbClr val="002060"/>
            </a:solidFill>
          </a:ln>
        </c:spPr>
        <c:txPr>
          <a:bodyPr rot="-3600000"/>
          <a:lstStyle/>
          <a:p>
            <a:pPr>
              <a:defRPr sz="1400">
                <a:solidFill>
                  <a:srgbClr val="002060"/>
                </a:solidFill>
              </a:defRPr>
            </a:pPr>
            <a:endParaRPr lang="en-US"/>
          </a:p>
        </c:txPr>
        <c:crossAx val="122329344"/>
        <c:crosses val="autoZero"/>
        <c:auto val="1"/>
        <c:lblAlgn val="ctr"/>
        <c:lblOffset val="100"/>
        <c:tickLblSkip val="12"/>
        <c:tickMarkSkip val="12"/>
        <c:noMultiLvlLbl val="0"/>
      </c:catAx>
      <c:valAx>
        <c:axId val="122329344"/>
        <c:scaling>
          <c:orientation val="minMax"/>
        </c:scaling>
        <c:delete val="0"/>
        <c:axPos val="l"/>
        <c:majorGridlines/>
        <c:title>
          <c:tx>
            <c:rich>
              <a:bodyPr rot="-5400000" vert="horz"/>
              <a:lstStyle/>
              <a:p>
                <a:pPr>
                  <a:defRPr sz="2000" b="0"/>
                </a:pPr>
                <a:r>
                  <a:rPr lang="en-GB" sz="2000" b="0"/>
                  <a:t>T [°C]</a:t>
                </a:r>
              </a:p>
            </c:rich>
          </c:tx>
          <c:layout>
            <c:manualLayout>
              <c:xMode val="edge"/>
              <c:yMode val="edge"/>
              <c:x val="6.4615277777777778E-3"/>
              <c:y val="0.28179097144956766"/>
            </c:manualLayout>
          </c:layout>
          <c:overlay val="0"/>
        </c:title>
        <c:numFmt formatCode="General" sourceLinked="1"/>
        <c:majorTickMark val="out"/>
        <c:minorTickMark val="none"/>
        <c:tickLblPos val="nextTo"/>
        <c:spPr>
          <a:ln w="25400">
            <a:solidFill>
              <a:srgbClr val="002060"/>
            </a:solidFill>
          </a:ln>
        </c:spPr>
        <c:txPr>
          <a:bodyPr/>
          <a:lstStyle/>
          <a:p>
            <a:pPr>
              <a:defRPr sz="1400">
                <a:solidFill>
                  <a:srgbClr val="002060"/>
                </a:solidFill>
              </a:defRPr>
            </a:pPr>
            <a:endParaRPr lang="en-US"/>
          </a:p>
        </c:txPr>
        <c:crossAx val="122327424"/>
        <c:crosses val="autoZero"/>
        <c:crossBetween val="between"/>
      </c:valAx>
    </c:plotArea>
    <c:plotVisOnly val="1"/>
    <c:dispBlanksAs val="gap"/>
    <c:showDLblsOverMax val="0"/>
  </c:chart>
  <c:spPr>
    <a:ln>
      <a:no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4224666666666679E-2"/>
          <c:y val="5.0593637392882231E-2"/>
          <c:w val="0.72257311111111122"/>
          <c:h val="0.80327450794558841"/>
        </c:manualLayout>
      </c:layout>
      <c:scatterChart>
        <c:scatterStyle val="smoothMarker"/>
        <c:varyColors val="0"/>
        <c:ser>
          <c:idx val="0"/>
          <c:order val="0"/>
          <c:tx>
            <c:strRef>
              <c:f>'SHUNT-SOLDERING'!$B$9</c:f>
              <c:strCache>
                <c:ptCount val="1"/>
                <c:pt idx="0">
                  <c:v>QQBI.20R5 INT LEFT</c:v>
                </c:pt>
              </c:strCache>
            </c:strRef>
          </c:tx>
          <c:spPr>
            <a:ln>
              <a:solidFill>
                <a:srgbClr val="7030A0"/>
              </a:solidFill>
            </a:ln>
          </c:spPr>
          <c:marker>
            <c:symbol val="none"/>
          </c:marker>
          <c:xVal>
            <c:numRef>
              <c:f>'SHUNT-SOLDERING'!$A$10:$A$121</c:f>
              <c:numCache>
                <c:formatCode>General</c:formatCode>
                <c:ptCount val="11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numCache>
            </c:numRef>
          </c:xVal>
          <c:yVal>
            <c:numRef>
              <c:f>'SHUNT-SOLDERING'!$B$10:$B$121</c:f>
              <c:numCache>
                <c:formatCode>General</c:formatCode>
                <c:ptCount val="112"/>
                <c:pt idx="0">
                  <c:v>29</c:v>
                </c:pt>
                <c:pt idx="1">
                  <c:v>29</c:v>
                </c:pt>
                <c:pt idx="2">
                  <c:v>29</c:v>
                </c:pt>
                <c:pt idx="3">
                  <c:v>29</c:v>
                </c:pt>
                <c:pt idx="4">
                  <c:v>29</c:v>
                </c:pt>
                <c:pt idx="5">
                  <c:v>31</c:v>
                </c:pt>
                <c:pt idx="6">
                  <c:v>31</c:v>
                </c:pt>
                <c:pt idx="7">
                  <c:v>35</c:v>
                </c:pt>
                <c:pt idx="8">
                  <c:v>35</c:v>
                </c:pt>
                <c:pt idx="9">
                  <c:v>35</c:v>
                </c:pt>
                <c:pt idx="10">
                  <c:v>39</c:v>
                </c:pt>
                <c:pt idx="11">
                  <c:v>39</c:v>
                </c:pt>
                <c:pt idx="12">
                  <c:v>43</c:v>
                </c:pt>
                <c:pt idx="13">
                  <c:v>43</c:v>
                </c:pt>
                <c:pt idx="14">
                  <c:v>49</c:v>
                </c:pt>
                <c:pt idx="15">
                  <c:v>49</c:v>
                </c:pt>
                <c:pt idx="16">
                  <c:v>59</c:v>
                </c:pt>
                <c:pt idx="17">
                  <c:v>59</c:v>
                </c:pt>
                <c:pt idx="18">
                  <c:v>59</c:v>
                </c:pt>
                <c:pt idx="19">
                  <c:v>65</c:v>
                </c:pt>
                <c:pt idx="20">
                  <c:v>65</c:v>
                </c:pt>
                <c:pt idx="21">
                  <c:v>71</c:v>
                </c:pt>
                <c:pt idx="22">
                  <c:v>71</c:v>
                </c:pt>
                <c:pt idx="23">
                  <c:v>77</c:v>
                </c:pt>
                <c:pt idx="24">
                  <c:v>77</c:v>
                </c:pt>
                <c:pt idx="25">
                  <c:v>86</c:v>
                </c:pt>
                <c:pt idx="26">
                  <c:v>86</c:v>
                </c:pt>
                <c:pt idx="27">
                  <c:v>86</c:v>
                </c:pt>
                <c:pt idx="28">
                  <c:v>93</c:v>
                </c:pt>
                <c:pt idx="29">
                  <c:v>93</c:v>
                </c:pt>
                <c:pt idx="30">
                  <c:v>97</c:v>
                </c:pt>
                <c:pt idx="31">
                  <c:v>97</c:v>
                </c:pt>
                <c:pt idx="32">
                  <c:v>106</c:v>
                </c:pt>
                <c:pt idx="33">
                  <c:v>106</c:v>
                </c:pt>
                <c:pt idx="34">
                  <c:v>114</c:v>
                </c:pt>
                <c:pt idx="35">
                  <c:v>114</c:v>
                </c:pt>
                <c:pt idx="36">
                  <c:v>119</c:v>
                </c:pt>
                <c:pt idx="37">
                  <c:v>119</c:v>
                </c:pt>
                <c:pt idx="38">
                  <c:v>119</c:v>
                </c:pt>
                <c:pt idx="39">
                  <c:v>118</c:v>
                </c:pt>
                <c:pt idx="40">
                  <c:v>118</c:v>
                </c:pt>
                <c:pt idx="41">
                  <c:v>122</c:v>
                </c:pt>
                <c:pt idx="42">
                  <c:v>122</c:v>
                </c:pt>
                <c:pt idx="43">
                  <c:v>128</c:v>
                </c:pt>
                <c:pt idx="44">
                  <c:v>128</c:v>
                </c:pt>
                <c:pt idx="45">
                  <c:v>140</c:v>
                </c:pt>
                <c:pt idx="46">
                  <c:v>140</c:v>
                </c:pt>
                <c:pt idx="47">
                  <c:v>140</c:v>
                </c:pt>
                <c:pt idx="48">
                  <c:v>151</c:v>
                </c:pt>
                <c:pt idx="49">
                  <c:v>151</c:v>
                </c:pt>
                <c:pt idx="50">
                  <c:v>161</c:v>
                </c:pt>
                <c:pt idx="51">
                  <c:v>161</c:v>
                </c:pt>
                <c:pt idx="52">
                  <c:v>165</c:v>
                </c:pt>
                <c:pt idx="53">
                  <c:v>165</c:v>
                </c:pt>
                <c:pt idx="54">
                  <c:v>170</c:v>
                </c:pt>
                <c:pt idx="55">
                  <c:v>170</c:v>
                </c:pt>
                <c:pt idx="56">
                  <c:v>177</c:v>
                </c:pt>
                <c:pt idx="57">
                  <c:v>177</c:v>
                </c:pt>
                <c:pt idx="58">
                  <c:v>177</c:v>
                </c:pt>
                <c:pt idx="59">
                  <c:v>184</c:v>
                </c:pt>
                <c:pt idx="60">
                  <c:v>184</c:v>
                </c:pt>
                <c:pt idx="61">
                  <c:v>189</c:v>
                </c:pt>
                <c:pt idx="62">
                  <c:v>189</c:v>
                </c:pt>
                <c:pt idx="63">
                  <c:v>195</c:v>
                </c:pt>
                <c:pt idx="64">
                  <c:v>195</c:v>
                </c:pt>
                <c:pt idx="65">
                  <c:v>164</c:v>
                </c:pt>
                <c:pt idx="66">
                  <c:v>164</c:v>
                </c:pt>
                <c:pt idx="67">
                  <c:v>145</c:v>
                </c:pt>
                <c:pt idx="68">
                  <c:v>145</c:v>
                </c:pt>
                <c:pt idx="69">
                  <c:v>138</c:v>
                </c:pt>
                <c:pt idx="70">
                  <c:v>138</c:v>
                </c:pt>
                <c:pt idx="71">
                  <c:v>215</c:v>
                </c:pt>
                <c:pt idx="72">
                  <c:v>215</c:v>
                </c:pt>
                <c:pt idx="73">
                  <c:v>215</c:v>
                </c:pt>
                <c:pt idx="74">
                  <c:v>222</c:v>
                </c:pt>
                <c:pt idx="75">
                  <c:v>222</c:v>
                </c:pt>
                <c:pt idx="76">
                  <c:v>220</c:v>
                </c:pt>
                <c:pt idx="77">
                  <c:v>220</c:v>
                </c:pt>
                <c:pt idx="78">
                  <c:v>215</c:v>
                </c:pt>
                <c:pt idx="79">
                  <c:v>215</c:v>
                </c:pt>
                <c:pt idx="80">
                  <c:v>212</c:v>
                </c:pt>
                <c:pt idx="81">
                  <c:v>212</c:v>
                </c:pt>
                <c:pt idx="82">
                  <c:v>209</c:v>
                </c:pt>
                <c:pt idx="83">
                  <c:v>209</c:v>
                </c:pt>
                <c:pt idx="84">
                  <c:v>212</c:v>
                </c:pt>
                <c:pt idx="85">
                  <c:v>212</c:v>
                </c:pt>
                <c:pt idx="86">
                  <c:v>211</c:v>
                </c:pt>
                <c:pt idx="87">
                  <c:v>211</c:v>
                </c:pt>
                <c:pt idx="88">
                  <c:v>209</c:v>
                </c:pt>
                <c:pt idx="89">
                  <c:v>209</c:v>
                </c:pt>
                <c:pt idx="90">
                  <c:v>208</c:v>
                </c:pt>
                <c:pt idx="91">
                  <c:v>208</c:v>
                </c:pt>
                <c:pt idx="92">
                  <c:v>209</c:v>
                </c:pt>
                <c:pt idx="93">
                  <c:v>209</c:v>
                </c:pt>
                <c:pt idx="94">
                  <c:v>209</c:v>
                </c:pt>
                <c:pt idx="95">
                  <c:v>209</c:v>
                </c:pt>
                <c:pt idx="96">
                  <c:v>209</c:v>
                </c:pt>
                <c:pt idx="97">
                  <c:v>210</c:v>
                </c:pt>
                <c:pt idx="98">
                  <c:v>210</c:v>
                </c:pt>
                <c:pt idx="99">
                  <c:v>210</c:v>
                </c:pt>
                <c:pt idx="100">
                  <c:v>210</c:v>
                </c:pt>
                <c:pt idx="101">
                  <c:v>211</c:v>
                </c:pt>
                <c:pt idx="102">
                  <c:v>211</c:v>
                </c:pt>
                <c:pt idx="103">
                  <c:v>210</c:v>
                </c:pt>
                <c:pt idx="104">
                  <c:v>210</c:v>
                </c:pt>
                <c:pt idx="105">
                  <c:v>211</c:v>
                </c:pt>
                <c:pt idx="106">
                  <c:v>211</c:v>
                </c:pt>
                <c:pt idx="107">
                  <c:v>209</c:v>
                </c:pt>
                <c:pt idx="108">
                  <c:v>209</c:v>
                </c:pt>
                <c:pt idx="109">
                  <c:v>211</c:v>
                </c:pt>
                <c:pt idx="110">
                  <c:v>211</c:v>
                </c:pt>
                <c:pt idx="111">
                  <c:v>210</c:v>
                </c:pt>
              </c:numCache>
            </c:numRef>
          </c:yVal>
          <c:smooth val="1"/>
        </c:ser>
        <c:ser>
          <c:idx val="1"/>
          <c:order val="1"/>
          <c:tx>
            <c:strRef>
              <c:f>'SHUNT-SOLDERING'!$C$9</c:f>
              <c:strCache>
                <c:ptCount val="1"/>
                <c:pt idx="0">
                  <c:v>QBBI.B21L6 INT LEFT</c:v>
                </c:pt>
              </c:strCache>
            </c:strRef>
          </c:tx>
          <c:spPr>
            <a:ln>
              <a:solidFill>
                <a:schemeClr val="accent4">
                  <a:lumMod val="75000"/>
                </a:schemeClr>
              </a:solidFill>
            </a:ln>
          </c:spPr>
          <c:marker>
            <c:symbol val="none"/>
          </c:marker>
          <c:xVal>
            <c:numRef>
              <c:f>'SHUNT-SOLDERING'!$A$10:$A$124</c:f>
              <c:numCache>
                <c:formatCode>General</c:formatCode>
                <c:ptCount val="11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numCache>
            </c:numRef>
          </c:xVal>
          <c:yVal>
            <c:numRef>
              <c:f>'SHUNT-SOLDERING'!$C$10:$C$124</c:f>
              <c:numCache>
                <c:formatCode>General</c:formatCode>
                <c:ptCount val="115"/>
                <c:pt idx="0">
                  <c:v>28</c:v>
                </c:pt>
                <c:pt idx="1">
                  <c:v>28</c:v>
                </c:pt>
                <c:pt idx="2">
                  <c:v>28</c:v>
                </c:pt>
                <c:pt idx="3">
                  <c:v>28</c:v>
                </c:pt>
                <c:pt idx="4">
                  <c:v>28</c:v>
                </c:pt>
                <c:pt idx="5">
                  <c:v>30</c:v>
                </c:pt>
                <c:pt idx="6">
                  <c:v>30</c:v>
                </c:pt>
                <c:pt idx="7">
                  <c:v>35</c:v>
                </c:pt>
                <c:pt idx="8">
                  <c:v>35</c:v>
                </c:pt>
                <c:pt idx="9">
                  <c:v>38</c:v>
                </c:pt>
                <c:pt idx="10">
                  <c:v>38</c:v>
                </c:pt>
                <c:pt idx="11">
                  <c:v>38</c:v>
                </c:pt>
                <c:pt idx="12">
                  <c:v>40</c:v>
                </c:pt>
                <c:pt idx="13">
                  <c:v>40</c:v>
                </c:pt>
                <c:pt idx="14">
                  <c:v>44</c:v>
                </c:pt>
                <c:pt idx="15">
                  <c:v>44</c:v>
                </c:pt>
                <c:pt idx="16">
                  <c:v>56</c:v>
                </c:pt>
                <c:pt idx="17">
                  <c:v>56</c:v>
                </c:pt>
                <c:pt idx="18">
                  <c:v>65</c:v>
                </c:pt>
                <c:pt idx="19">
                  <c:v>65</c:v>
                </c:pt>
                <c:pt idx="20">
                  <c:v>69</c:v>
                </c:pt>
                <c:pt idx="21">
                  <c:v>69</c:v>
                </c:pt>
                <c:pt idx="22">
                  <c:v>69</c:v>
                </c:pt>
                <c:pt idx="23">
                  <c:v>73</c:v>
                </c:pt>
                <c:pt idx="24">
                  <c:v>73</c:v>
                </c:pt>
                <c:pt idx="25">
                  <c:v>82</c:v>
                </c:pt>
                <c:pt idx="26">
                  <c:v>82</c:v>
                </c:pt>
                <c:pt idx="27">
                  <c:v>92</c:v>
                </c:pt>
                <c:pt idx="28">
                  <c:v>92</c:v>
                </c:pt>
                <c:pt idx="29">
                  <c:v>97</c:v>
                </c:pt>
                <c:pt idx="30">
                  <c:v>97</c:v>
                </c:pt>
                <c:pt idx="31">
                  <c:v>97</c:v>
                </c:pt>
                <c:pt idx="32">
                  <c:v>102</c:v>
                </c:pt>
                <c:pt idx="33">
                  <c:v>102</c:v>
                </c:pt>
                <c:pt idx="34">
                  <c:v>110</c:v>
                </c:pt>
                <c:pt idx="35">
                  <c:v>110</c:v>
                </c:pt>
                <c:pt idx="36">
                  <c:v>118</c:v>
                </c:pt>
                <c:pt idx="37">
                  <c:v>118</c:v>
                </c:pt>
                <c:pt idx="38">
                  <c:v>125</c:v>
                </c:pt>
                <c:pt idx="39">
                  <c:v>125</c:v>
                </c:pt>
                <c:pt idx="40">
                  <c:v>131</c:v>
                </c:pt>
                <c:pt idx="41">
                  <c:v>131</c:v>
                </c:pt>
                <c:pt idx="42">
                  <c:v>131</c:v>
                </c:pt>
                <c:pt idx="43">
                  <c:v>136</c:v>
                </c:pt>
                <c:pt idx="44">
                  <c:v>136</c:v>
                </c:pt>
                <c:pt idx="45">
                  <c:v>145</c:v>
                </c:pt>
                <c:pt idx="46">
                  <c:v>145</c:v>
                </c:pt>
                <c:pt idx="47">
                  <c:v>152</c:v>
                </c:pt>
                <c:pt idx="48">
                  <c:v>152</c:v>
                </c:pt>
                <c:pt idx="49">
                  <c:v>156</c:v>
                </c:pt>
                <c:pt idx="50">
                  <c:v>156</c:v>
                </c:pt>
                <c:pt idx="51">
                  <c:v>156</c:v>
                </c:pt>
                <c:pt idx="52">
                  <c:v>164</c:v>
                </c:pt>
                <c:pt idx="53">
                  <c:v>164</c:v>
                </c:pt>
                <c:pt idx="54">
                  <c:v>173</c:v>
                </c:pt>
                <c:pt idx="55">
                  <c:v>173</c:v>
                </c:pt>
                <c:pt idx="56">
                  <c:v>178</c:v>
                </c:pt>
                <c:pt idx="57">
                  <c:v>178</c:v>
                </c:pt>
                <c:pt idx="58">
                  <c:v>182</c:v>
                </c:pt>
                <c:pt idx="59">
                  <c:v>182</c:v>
                </c:pt>
                <c:pt idx="60">
                  <c:v>182</c:v>
                </c:pt>
                <c:pt idx="61">
                  <c:v>185</c:v>
                </c:pt>
                <c:pt idx="62">
                  <c:v>185</c:v>
                </c:pt>
                <c:pt idx="63">
                  <c:v>193</c:v>
                </c:pt>
                <c:pt idx="64">
                  <c:v>193</c:v>
                </c:pt>
                <c:pt idx="65">
                  <c:v>202</c:v>
                </c:pt>
                <c:pt idx="66">
                  <c:v>202</c:v>
                </c:pt>
                <c:pt idx="67">
                  <c:v>207</c:v>
                </c:pt>
                <c:pt idx="68">
                  <c:v>207</c:v>
                </c:pt>
                <c:pt idx="69">
                  <c:v>207</c:v>
                </c:pt>
                <c:pt idx="70">
                  <c:v>207</c:v>
                </c:pt>
                <c:pt idx="71">
                  <c:v>207</c:v>
                </c:pt>
                <c:pt idx="72">
                  <c:v>207</c:v>
                </c:pt>
                <c:pt idx="73">
                  <c:v>207</c:v>
                </c:pt>
                <c:pt idx="74">
                  <c:v>207</c:v>
                </c:pt>
                <c:pt idx="75">
                  <c:v>207</c:v>
                </c:pt>
                <c:pt idx="76">
                  <c:v>207</c:v>
                </c:pt>
                <c:pt idx="77">
                  <c:v>207</c:v>
                </c:pt>
                <c:pt idx="78">
                  <c:v>207</c:v>
                </c:pt>
                <c:pt idx="79">
                  <c:v>206</c:v>
                </c:pt>
                <c:pt idx="80">
                  <c:v>206</c:v>
                </c:pt>
                <c:pt idx="81">
                  <c:v>206</c:v>
                </c:pt>
                <c:pt idx="82">
                  <c:v>208</c:v>
                </c:pt>
                <c:pt idx="83">
                  <c:v>208</c:v>
                </c:pt>
                <c:pt idx="84">
                  <c:v>207</c:v>
                </c:pt>
                <c:pt idx="85">
                  <c:v>207</c:v>
                </c:pt>
                <c:pt idx="86">
                  <c:v>208</c:v>
                </c:pt>
                <c:pt idx="87">
                  <c:v>208</c:v>
                </c:pt>
                <c:pt idx="88">
                  <c:v>208</c:v>
                </c:pt>
                <c:pt idx="89">
                  <c:v>208</c:v>
                </c:pt>
                <c:pt idx="90">
                  <c:v>208</c:v>
                </c:pt>
                <c:pt idx="91">
                  <c:v>208</c:v>
                </c:pt>
                <c:pt idx="92">
                  <c:v>182</c:v>
                </c:pt>
                <c:pt idx="93">
                  <c:v>182</c:v>
                </c:pt>
                <c:pt idx="94">
                  <c:v>130</c:v>
                </c:pt>
                <c:pt idx="95">
                  <c:v>130</c:v>
                </c:pt>
                <c:pt idx="96">
                  <c:v>200</c:v>
                </c:pt>
                <c:pt idx="97">
                  <c:v>200</c:v>
                </c:pt>
                <c:pt idx="98">
                  <c:v>216</c:v>
                </c:pt>
                <c:pt idx="99">
                  <c:v>216</c:v>
                </c:pt>
                <c:pt idx="100">
                  <c:v>221</c:v>
                </c:pt>
                <c:pt idx="101">
                  <c:v>221</c:v>
                </c:pt>
                <c:pt idx="102">
                  <c:v>221</c:v>
                </c:pt>
                <c:pt idx="103">
                  <c:v>219</c:v>
                </c:pt>
                <c:pt idx="104">
                  <c:v>219</c:v>
                </c:pt>
                <c:pt idx="105">
                  <c:v>215</c:v>
                </c:pt>
                <c:pt idx="106">
                  <c:v>215</c:v>
                </c:pt>
                <c:pt idx="107">
                  <c:v>211</c:v>
                </c:pt>
                <c:pt idx="108">
                  <c:v>211</c:v>
                </c:pt>
                <c:pt idx="109">
                  <c:v>207</c:v>
                </c:pt>
                <c:pt idx="110">
                  <c:v>207</c:v>
                </c:pt>
                <c:pt idx="111">
                  <c:v>207</c:v>
                </c:pt>
                <c:pt idx="112">
                  <c:v>207</c:v>
                </c:pt>
                <c:pt idx="113">
                  <c:v>208</c:v>
                </c:pt>
                <c:pt idx="114">
                  <c:v>208</c:v>
                </c:pt>
              </c:numCache>
            </c:numRef>
          </c:yVal>
          <c:smooth val="1"/>
        </c:ser>
        <c:ser>
          <c:idx val="2"/>
          <c:order val="2"/>
          <c:tx>
            <c:strRef>
              <c:f>'SHUNT-SOLDERING'!$D$9</c:f>
              <c:strCache>
                <c:ptCount val="1"/>
                <c:pt idx="0">
                  <c:v>QBQI.32L6 INT LEFT</c:v>
                </c:pt>
              </c:strCache>
            </c:strRef>
          </c:tx>
          <c:spPr>
            <a:ln>
              <a:solidFill>
                <a:schemeClr val="accent3">
                  <a:lumMod val="75000"/>
                </a:schemeClr>
              </a:solidFill>
            </a:ln>
          </c:spPr>
          <c:marker>
            <c:symbol val="none"/>
          </c:marker>
          <c:xVal>
            <c:numRef>
              <c:f>'SHUNT-SOLDERING'!$A$10:$A$99</c:f>
              <c:numCache>
                <c:formatCode>General</c:formatCode>
                <c:ptCount val="9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numCache>
            </c:numRef>
          </c:xVal>
          <c:yVal>
            <c:numRef>
              <c:f>'SHUNT-SOLDERING'!$D$10:$D$99</c:f>
              <c:numCache>
                <c:formatCode>General</c:formatCode>
                <c:ptCount val="90"/>
                <c:pt idx="0">
                  <c:v>29</c:v>
                </c:pt>
                <c:pt idx="1">
                  <c:v>29</c:v>
                </c:pt>
                <c:pt idx="2">
                  <c:v>29</c:v>
                </c:pt>
                <c:pt idx="3">
                  <c:v>31</c:v>
                </c:pt>
                <c:pt idx="4">
                  <c:v>31</c:v>
                </c:pt>
                <c:pt idx="5">
                  <c:v>34</c:v>
                </c:pt>
                <c:pt idx="6">
                  <c:v>34</c:v>
                </c:pt>
                <c:pt idx="7">
                  <c:v>38</c:v>
                </c:pt>
                <c:pt idx="8">
                  <c:v>38</c:v>
                </c:pt>
                <c:pt idx="9">
                  <c:v>42</c:v>
                </c:pt>
                <c:pt idx="10">
                  <c:v>42</c:v>
                </c:pt>
                <c:pt idx="11">
                  <c:v>47</c:v>
                </c:pt>
                <c:pt idx="12">
                  <c:v>47</c:v>
                </c:pt>
                <c:pt idx="13">
                  <c:v>47</c:v>
                </c:pt>
                <c:pt idx="14">
                  <c:v>50</c:v>
                </c:pt>
                <c:pt idx="15">
                  <c:v>50</c:v>
                </c:pt>
                <c:pt idx="16">
                  <c:v>54</c:v>
                </c:pt>
                <c:pt idx="17">
                  <c:v>54</c:v>
                </c:pt>
                <c:pt idx="18">
                  <c:v>71</c:v>
                </c:pt>
                <c:pt idx="19">
                  <c:v>71</c:v>
                </c:pt>
                <c:pt idx="20">
                  <c:v>79</c:v>
                </c:pt>
                <c:pt idx="21">
                  <c:v>79</c:v>
                </c:pt>
                <c:pt idx="22">
                  <c:v>79</c:v>
                </c:pt>
                <c:pt idx="23">
                  <c:v>81</c:v>
                </c:pt>
                <c:pt idx="24">
                  <c:v>81</c:v>
                </c:pt>
                <c:pt idx="25">
                  <c:v>88</c:v>
                </c:pt>
                <c:pt idx="26">
                  <c:v>88</c:v>
                </c:pt>
                <c:pt idx="27">
                  <c:v>88</c:v>
                </c:pt>
                <c:pt idx="28">
                  <c:v>88</c:v>
                </c:pt>
                <c:pt idx="29">
                  <c:v>103</c:v>
                </c:pt>
                <c:pt idx="30">
                  <c:v>103</c:v>
                </c:pt>
                <c:pt idx="31">
                  <c:v>111</c:v>
                </c:pt>
                <c:pt idx="32">
                  <c:v>111</c:v>
                </c:pt>
                <c:pt idx="33">
                  <c:v>111</c:v>
                </c:pt>
                <c:pt idx="34">
                  <c:v>111</c:v>
                </c:pt>
                <c:pt idx="35">
                  <c:v>111</c:v>
                </c:pt>
                <c:pt idx="36">
                  <c:v>123</c:v>
                </c:pt>
                <c:pt idx="37">
                  <c:v>123</c:v>
                </c:pt>
                <c:pt idx="38">
                  <c:v>129</c:v>
                </c:pt>
                <c:pt idx="39">
                  <c:v>129</c:v>
                </c:pt>
                <c:pt idx="40">
                  <c:v>130</c:v>
                </c:pt>
                <c:pt idx="41">
                  <c:v>130</c:v>
                </c:pt>
                <c:pt idx="42">
                  <c:v>130</c:v>
                </c:pt>
                <c:pt idx="43">
                  <c:v>145</c:v>
                </c:pt>
                <c:pt idx="44">
                  <c:v>145</c:v>
                </c:pt>
                <c:pt idx="45">
                  <c:v>152</c:v>
                </c:pt>
                <c:pt idx="46">
                  <c:v>152</c:v>
                </c:pt>
                <c:pt idx="47">
                  <c:v>153</c:v>
                </c:pt>
                <c:pt idx="48">
                  <c:v>153</c:v>
                </c:pt>
                <c:pt idx="49">
                  <c:v>161</c:v>
                </c:pt>
                <c:pt idx="50">
                  <c:v>161</c:v>
                </c:pt>
                <c:pt idx="51">
                  <c:v>161</c:v>
                </c:pt>
                <c:pt idx="52">
                  <c:v>170</c:v>
                </c:pt>
                <c:pt idx="53">
                  <c:v>170</c:v>
                </c:pt>
                <c:pt idx="54">
                  <c:v>172</c:v>
                </c:pt>
                <c:pt idx="55">
                  <c:v>172</c:v>
                </c:pt>
                <c:pt idx="56">
                  <c:v>185</c:v>
                </c:pt>
                <c:pt idx="57">
                  <c:v>185</c:v>
                </c:pt>
                <c:pt idx="58">
                  <c:v>190</c:v>
                </c:pt>
                <c:pt idx="59">
                  <c:v>190</c:v>
                </c:pt>
                <c:pt idx="60">
                  <c:v>189</c:v>
                </c:pt>
                <c:pt idx="61">
                  <c:v>189</c:v>
                </c:pt>
                <c:pt idx="62">
                  <c:v>189</c:v>
                </c:pt>
                <c:pt idx="63">
                  <c:v>198</c:v>
                </c:pt>
                <c:pt idx="64">
                  <c:v>198</c:v>
                </c:pt>
                <c:pt idx="65">
                  <c:v>205</c:v>
                </c:pt>
                <c:pt idx="66">
                  <c:v>205</c:v>
                </c:pt>
                <c:pt idx="67">
                  <c:v>203</c:v>
                </c:pt>
                <c:pt idx="68">
                  <c:v>203</c:v>
                </c:pt>
                <c:pt idx="69">
                  <c:v>208</c:v>
                </c:pt>
                <c:pt idx="70">
                  <c:v>208</c:v>
                </c:pt>
                <c:pt idx="71">
                  <c:v>206</c:v>
                </c:pt>
                <c:pt idx="72">
                  <c:v>206</c:v>
                </c:pt>
                <c:pt idx="73">
                  <c:v>210</c:v>
                </c:pt>
                <c:pt idx="74">
                  <c:v>210</c:v>
                </c:pt>
                <c:pt idx="75">
                  <c:v>208</c:v>
                </c:pt>
                <c:pt idx="76">
                  <c:v>208</c:v>
                </c:pt>
                <c:pt idx="77">
                  <c:v>213</c:v>
                </c:pt>
                <c:pt idx="78">
                  <c:v>213</c:v>
                </c:pt>
                <c:pt idx="79">
                  <c:v>211</c:v>
                </c:pt>
                <c:pt idx="80">
                  <c:v>211</c:v>
                </c:pt>
                <c:pt idx="81">
                  <c:v>214</c:v>
                </c:pt>
                <c:pt idx="82">
                  <c:v>214</c:v>
                </c:pt>
                <c:pt idx="83">
                  <c:v>214</c:v>
                </c:pt>
                <c:pt idx="84">
                  <c:v>213</c:v>
                </c:pt>
                <c:pt idx="85">
                  <c:v>213</c:v>
                </c:pt>
                <c:pt idx="86">
                  <c:v>216</c:v>
                </c:pt>
                <c:pt idx="87">
                  <c:v>216</c:v>
                </c:pt>
                <c:pt idx="88">
                  <c:v>216</c:v>
                </c:pt>
                <c:pt idx="89">
                  <c:v>216</c:v>
                </c:pt>
              </c:numCache>
            </c:numRef>
          </c:yVal>
          <c:smooth val="1"/>
        </c:ser>
        <c:ser>
          <c:idx val="3"/>
          <c:order val="3"/>
          <c:tx>
            <c:strRef>
              <c:f>'SHUNT-SOLDERING'!$E$9</c:f>
              <c:strCache>
                <c:ptCount val="1"/>
                <c:pt idx="0">
                  <c:v>QBQI.32R5 LEFT TOP</c:v>
                </c:pt>
              </c:strCache>
            </c:strRef>
          </c:tx>
          <c:marker>
            <c:symbol val="none"/>
          </c:marker>
          <c:xVal>
            <c:numRef>
              <c:f>'SHUNT-SOLDERING'!$A$10:$A$100</c:f>
              <c:numCache>
                <c:formatCode>General</c:formatCode>
                <c:ptCount val="9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numCache>
            </c:numRef>
          </c:xVal>
          <c:yVal>
            <c:numRef>
              <c:f>'SHUNT-SOLDERING'!$E$10:$E$100</c:f>
              <c:numCache>
                <c:formatCode>General</c:formatCode>
                <c:ptCount val="91"/>
                <c:pt idx="40">
                  <c:v>138</c:v>
                </c:pt>
                <c:pt idx="41">
                  <c:v>144</c:v>
                </c:pt>
                <c:pt idx="42">
                  <c:v>144</c:v>
                </c:pt>
                <c:pt idx="43">
                  <c:v>146</c:v>
                </c:pt>
                <c:pt idx="44">
                  <c:v>146</c:v>
                </c:pt>
                <c:pt idx="45">
                  <c:v>148</c:v>
                </c:pt>
                <c:pt idx="46">
                  <c:v>148</c:v>
                </c:pt>
                <c:pt idx="47">
                  <c:v>148</c:v>
                </c:pt>
                <c:pt idx="48">
                  <c:v>153</c:v>
                </c:pt>
                <c:pt idx="49">
                  <c:v>153</c:v>
                </c:pt>
                <c:pt idx="50">
                  <c:v>162</c:v>
                </c:pt>
                <c:pt idx="51">
                  <c:v>162</c:v>
                </c:pt>
                <c:pt idx="52">
                  <c:v>172</c:v>
                </c:pt>
                <c:pt idx="53">
                  <c:v>172</c:v>
                </c:pt>
                <c:pt idx="54">
                  <c:v>177</c:v>
                </c:pt>
                <c:pt idx="55">
                  <c:v>177</c:v>
                </c:pt>
                <c:pt idx="56">
                  <c:v>177</c:v>
                </c:pt>
                <c:pt idx="57">
                  <c:v>181</c:v>
                </c:pt>
                <c:pt idx="58">
                  <c:v>181</c:v>
                </c:pt>
                <c:pt idx="59">
                  <c:v>189</c:v>
                </c:pt>
                <c:pt idx="60">
                  <c:v>189</c:v>
                </c:pt>
                <c:pt idx="61">
                  <c:v>198</c:v>
                </c:pt>
                <c:pt idx="62">
                  <c:v>198</c:v>
                </c:pt>
                <c:pt idx="63">
                  <c:v>204</c:v>
                </c:pt>
                <c:pt idx="64">
                  <c:v>204</c:v>
                </c:pt>
                <c:pt idx="65">
                  <c:v>205</c:v>
                </c:pt>
                <c:pt idx="66">
                  <c:v>205</c:v>
                </c:pt>
                <c:pt idx="67">
                  <c:v>205</c:v>
                </c:pt>
                <c:pt idx="68">
                  <c:v>205</c:v>
                </c:pt>
                <c:pt idx="69">
                  <c:v>205</c:v>
                </c:pt>
                <c:pt idx="70">
                  <c:v>208</c:v>
                </c:pt>
                <c:pt idx="71">
                  <c:v>208</c:v>
                </c:pt>
                <c:pt idx="72">
                  <c:v>207</c:v>
                </c:pt>
                <c:pt idx="73">
                  <c:v>207</c:v>
                </c:pt>
                <c:pt idx="74">
                  <c:v>209</c:v>
                </c:pt>
                <c:pt idx="75">
                  <c:v>209</c:v>
                </c:pt>
                <c:pt idx="76">
                  <c:v>209</c:v>
                </c:pt>
                <c:pt idx="77">
                  <c:v>209</c:v>
                </c:pt>
                <c:pt idx="78">
                  <c:v>210</c:v>
                </c:pt>
                <c:pt idx="79">
                  <c:v>210</c:v>
                </c:pt>
                <c:pt idx="80">
                  <c:v>212</c:v>
                </c:pt>
                <c:pt idx="81">
                  <c:v>212</c:v>
                </c:pt>
                <c:pt idx="82">
                  <c:v>211</c:v>
                </c:pt>
                <c:pt idx="83">
                  <c:v>211</c:v>
                </c:pt>
                <c:pt idx="84">
                  <c:v>213</c:v>
                </c:pt>
                <c:pt idx="85">
                  <c:v>213</c:v>
                </c:pt>
                <c:pt idx="86">
                  <c:v>212</c:v>
                </c:pt>
                <c:pt idx="87">
                  <c:v>212</c:v>
                </c:pt>
                <c:pt idx="88">
                  <c:v>214</c:v>
                </c:pt>
                <c:pt idx="89">
                  <c:v>214</c:v>
                </c:pt>
                <c:pt idx="90">
                  <c:v>214</c:v>
                </c:pt>
              </c:numCache>
            </c:numRef>
          </c:yVal>
          <c:smooth val="1"/>
        </c:ser>
        <c:ser>
          <c:idx val="4"/>
          <c:order val="4"/>
          <c:tx>
            <c:strRef>
              <c:f>'SHUNT-SOLDERING'!$F$9</c:f>
              <c:strCache>
                <c:ptCount val="1"/>
                <c:pt idx="0">
                  <c:v>QBBI.A19L6 RIGHT BOTTOM</c:v>
                </c:pt>
              </c:strCache>
            </c:strRef>
          </c:tx>
          <c:marker>
            <c:symbol val="none"/>
          </c:marker>
          <c:xVal>
            <c:numRef>
              <c:f>'SHUNT-SOLDERING'!$A$10:$A$100</c:f>
              <c:numCache>
                <c:formatCode>General</c:formatCode>
                <c:ptCount val="9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numCache>
            </c:numRef>
          </c:xVal>
          <c:yVal>
            <c:numRef>
              <c:f>'SHUNT-SOLDERING'!$F$10:$F$100</c:f>
              <c:numCache>
                <c:formatCode>General</c:formatCode>
                <c:ptCount val="91"/>
                <c:pt idx="0">
                  <c:v>28</c:v>
                </c:pt>
                <c:pt idx="1">
                  <c:v>28</c:v>
                </c:pt>
                <c:pt idx="2">
                  <c:v>28</c:v>
                </c:pt>
                <c:pt idx="3">
                  <c:v>29</c:v>
                </c:pt>
                <c:pt idx="4">
                  <c:v>29</c:v>
                </c:pt>
                <c:pt idx="5">
                  <c:v>33</c:v>
                </c:pt>
                <c:pt idx="6">
                  <c:v>33</c:v>
                </c:pt>
                <c:pt idx="7">
                  <c:v>33</c:v>
                </c:pt>
                <c:pt idx="8">
                  <c:v>36</c:v>
                </c:pt>
                <c:pt idx="9">
                  <c:v>36</c:v>
                </c:pt>
                <c:pt idx="10">
                  <c:v>40</c:v>
                </c:pt>
                <c:pt idx="11">
                  <c:v>40</c:v>
                </c:pt>
                <c:pt idx="12">
                  <c:v>45</c:v>
                </c:pt>
                <c:pt idx="13">
                  <c:v>45</c:v>
                </c:pt>
                <c:pt idx="14">
                  <c:v>49</c:v>
                </c:pt>
                <c:pt idx="15">
                  <c:v>49</c:v>
                </c:pt>
                <c:pt idx="16">
                  <c:v>60</c:v>
                </c:pt>
                <c:pt idx="17">
                  <c:v>60</c:v>
                </c:pt>
                <c:pt idx="18">
                  <c:v>60</c:v>
                </c:pt>
                <c:pt idx="19">
                  <c:v>67</c:v>
                </c:pt>
                <c:pt idx="20">
                  <c:v>67</c:v>
                </c:pt>
                <c:pt idx="21">
                  <c:v>71</c:v>
                </c:pt>
                <c:pt idx="22">
                  <c:v>71</c:v>
                </c:pt>
                <c:pt idx="23">
                  <c:v>78</c:v>
                </c:pt>
                <c:pt idx="24">
                  <c:v>78</c:v>
                </c:pt>
                <c:pt idx="25">
                  <c:v>88</c:v>
                </c:pt>
                <c:pt idx="26">
                  <c:v>88</c:v>
                </c:pt>
                <c:pt idx="27">
                  <c:v>88</c:v>
                </c:pt>
                <c:pt idx="28">
                  <c:v>93</c:v>
                </c:pt>
                <c:pt idx="29">
                  <c:v>93</c:v>
                </c:pt>
                <c:pt idx="30">
                  <c:v>99</c:v>
                </c:pt>
                <c:pt idx="31">
                  <c:v>99</c:v>
                </c:pt>
                <c:pt idx="32">
                  <c:v>109</c:v>
                </c:pt>
                <c:pt idx="33">
                  <c:v>109</c:v>
                </c:pt>
                <c:pt idx="34">
                  <c:v>114</c:v>
                </c:pt>
                <c:pt idx="35">
                  <c:v>114</c:v>
                </c:pt>
                <c:pt idx="36">
                  <c:v>119</c:v>
                </c:pt>
                <c:pt idx="37">
                  <c:v>119</c:v>
                </c:pt>
                <c:pt idx="38">
                  <c:v>119</c:v>
                </c:pt>
                <c:pt idx="39">
                  <c:v>132</c:v>
                </c:pt>
                <c:pt idx="40">
                  <c:v>132</c:v>
                </c:pt>
                <c:pt idx="41">
                  <c:v>138</c:v>
                </c:pt>
                <c:pt idx="42">
                  <c:v>138</c:v>
                </c:pt>
                <c:pt idx="43">
                  <c:v>142</c:v>
                </c:pt>
                <c:pt idx="44">
                  <c:v>142</c:v>
                </c:pt>
                <c:pt idx="45">
                  <c:v>149</c:v>
                </c:pt>
                <c:pt idx="46">
                  <c:v>149</c:v>
                </c:pt>
                <c:pt idx="47">
                  <c:v>149</c:v>
                </c:pt>
                <c:pt idx="48">
                  <c:v>157</c:v>
                </c:pt>
                <c:pt idx="49">
                  <c:v>157</c:v>
                </c:pt>
                <c:pt idx="50">
                  <c:v>167</c:v>
                </c:pt>
                <c:pt idx="51">
                  <c:v>167</c:v>
                </c:pt>
                <c:pt idx="52">
                  <c:v>170</c:v>
                </c:pt>
                <c:pt idx="53">
                  <c:v>170</c:v>
                </c:pt>
                <c:pt idx="54">
                  <c:v>175</c:v>
                </c:pt>
                <c:pt idx="55">
                  <c:v>175</c:v>
                </c:pt>
                <c:pt idx="56">
                  <c:v>183</c:v>
                </c:pt>
                <c:pt idx="57">
                  <c:v>183</c:v>
                </c:pt>
                <c:pt idx="58">
                  <c:v>183</c:v>
                </c:pt>
                <c:pt idx="59">
                  <c:v>189</c:v>
                </c:pt>
                <c:pt idx="60">
                  <c:v>189</c:v>
                </c:pt>
                <c:pt idx="61">
                  <c:v>196</c:v>
                </c:pt>
                <c:pt idx="62">
                  <c:v>196</c:v>
                </c:pt>
                <c:pt idx="63">
                  <c:v>201</c:v>
                </c:pt>
                <c:pt idx="64">
                  <c:v>201</c:v>
                </c:pt>
                <c:pt idx="65">
                  <c:v>207</c:v>
                </c:pt>
                <c:pt idx="66">
                  <c:v>207</c:v>
                </c:pt>
                <c:pt idx="67">
                  <c:v>207</c:v>
                </c:pt>
                <c:pt idx="68">
                  <c:v>207</c:v>
                </c:pt>
                <c:pt idx="69">
                  <c:v>209</c:v>
                </c:pt>
                <c:pt idx="70">
                  <c:v>209</c:v>
                </c:pt>
                <c:pt idx="71">
                  <c:v>212</c:v>
                </c:pt>
                <c:pt idx="72">
                  <c:v>212</c:v>
                </c:pt>
                <c:pt idx="73">
                  <c:v>212</c:v>
                </c:pt>
                <c:pt idx="74">
                  <c:v>210</c:v>
                </c:pt>
                <c:pt idx="75">
                  <c:v>210</c:v>
                </c:pt>
                <c:pt idx="76">
                  <c:v>204</c:v>
                </c:pt>
                <c:pt idx="77">
                  <c:v>204</c:v>
                </c:pt>
                <c:pt idx="78">
                  <c:v>174</c:v>
                </c:pt>
                <c:pt idx="79">
                  <c:v>174</c:v>
                </c:pt>
                <c:pt idx="80">
                  <c:v>228</c:v>
                </c:pt>
                <c:pt idx="81">
                  <c:v>228</c:v>
                </c:pt>
                <c:pt idx="82">
                  <c:v>223</c:v>
                </c:pt>
                <c:pt idx="83">
                  <c:v>223</c:v>
                </c:pt>
                <c:pt idx="84">
                  <c:v>219</c:v>
                </c:pt>
                <c:pt idx="85">
                  <c:v>219</c:v>
                </c:pt>
                <c:pt idx="86">
                  <c:v>218</c:v>
                </c:pt>
                <c:pt idx="87">
                  <c:v>218</c:v>
                </c:pt>
                <c:pt idx="88">
                  <c:v>217</c:v>
                </c:pt>
                <c:pt idx="89">
                  <c:v>217</c:v>
                </c:pt>
                <c:pt idx="90">
                  <c:v>217</c:v>
                </c:pt>
              </c:numCache>
            </c:numRef>
          </c:yVal>
          <c:smooth val="1"/>
        </c:ser>
        <c:ser>
          <c:idx val="5"/>
          <c:order val="5"/>
          <c:tx>
            <c:strRef>
              <c:f>'SHUNT-SOLDERING'!$G$9</c:f>
              <c:strCache>
                <c:ptCount val="1"/>
                <c:pt idx="0">
                  <c:v>QQBI.18L6 LEFT TOP</c:v>
                </c:pt>
              </c:strCache>
            </c:strRef>
          </c:tx>
          <c:marker>
            <c:symbol val="none"/>
          </c:marker>
          <c:xVal>
            <c:numRef>
              <c:f>'SHUNT-SOLDERING'!$A$10:$A$99</c:f>
              <c:numCache>
                <c:formatCode>General</c:formatCode>
                <c:ptCount val="9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numCache>
            </c:numRef>
          </c:xVal>
          <c:yVal>
            <c:numRef>
              <c:f>'SHUNT-SOLDERING'!$G$10:$G$99</c:f>
              <c:numCache>
                <c:formatCode>General</c:formatCode>
                <c:ptCount val="90"/>
                <c:pt idx="0">
                  <c:v>35</c:v>
                </c:pt>
                <c:pt idx="1">
                  <c:v>35</c:v>
                </c:pt>
                <c:pt idx="2">
                  <c:v>35</c:v>
                </c:pt>
                <c:pt idx="3">
                  <c:v>35</c:v>
                </c:pt>
                <c:pt idx="4">
                  <c:v>35</c:v>
                </c:pt>
                <c:pt idx="5">
                  <c:v>37</c:v>
                </c:pt>
                <c:pt idx="6">
                  <c:v>37</c:v>
                </c:pt>
                <c:pt idx="7">
                  <c:v>40</c:v>
                </c:pt>
                <c:pt idx="8">
                  <c:v>40</c:v>
                </c:pt>
                <c:pt idx="9">
                  <c:v>43</c:v>
                </c:pt>
                <c:pt idx="10">
                  <c:v>43</c:v>
                </c:pt>
                <c:pt idx="11">
                  <c:v>45</c:v>
                </c:pt>
                <c:pt idx="12">
                  <c:v>45</c:v>
                </c:pt>
                <c:pt idx="13">
                  <c:v>45</c:v>
                </c:pt>
                <c:pt idx="14">
                  <c:v>48</c:v>
                </c:pt>
                <c:pt idx="15">
                  <c:v>48</c:v>
                </c:pt>
                <c:pt idx="16">
                  <c:v>53</c:v>
                </c:pt>
                <c:pt idx="17">
                  <c:v>53</c:v>
                </c:pt>
                <c:pt idx="18">
                  <c:v>65</c:v>
                </c:pt>
                <c:pt idx="19">
                  <c:v>65</c:v>
                </c:pt>
                <c:pt idx="20">
                  <c:v>76</c:v>
                </c:pt>
                <c:pt idx="21">
                  <c:v>76</c:v>
                </c:pt>
                <c:pt idx="22">
                  <c:v>76</c:v>
                </c:pt>
                <c:pt idx="23">
                  <c:v>81</c:v>
                </c:pt>
                <c:pt idx="24">
                  <c:v>81</c:v>
                </c:pt>
                <c:pt idx="25">
                  <c:v>84</c:v>
                </c:pt>
                <c:pt idx="26">
                  <c:v>84</c:v>
                </c:pt>
                <c:pt idx="27">
                  <c:v>88</c:v>
                </c:pt>
                <c:pt idx="28">
                  <c:v>88</c:v>
                </c:pt>
                <c:pt idx="29">
                  <c:v>101</c:v>
                </c:pt>
                <c:pt idx="30">
                  <c:v>101</c:v>
                </c:pt>
                <c:pt idx="31">
                  <c:v>109</c:v>
                </c:pt>
                <c:pt idx="32">
                  <c:v>109</c:v>
                </c:pt>
                <c:pt idx="33">
                  <c:v>109</c:v>
                </c:pt>
                <c:pt idx="34">
                  <c:v>112</c:v>
                </c:pt>
                <c:pt idx="35">
                  <c:v>112</c:v>
                </c:pt>
                <c:pt idx="36">
                  <c:v>116</c:v>
                </c:pt>
                <c:pt idx="37">
                  <c:v>116</c:v>
                </c:pt>
                <c:pt idx="38">
                  <c:v>127</c:v>
                </c:pt>
                <c:pt idx="39">
                  <c:v>127</c:v>
                </c:pt>
                <c:pt idx="40">
                  <c:v>134</c:v>
                </c:pt>
                <c:pt idx="41">
                  <c:v>134</c:v>
                </c:pt>
                <c:pt idx="42">
                  <c:v>134</c:v>
                </c:pt>
                <c:pt idx="43">
                  <c:v>138</c:v>
                </c:pt>
                <c:pt idx="44">
                  <c:v>138</c:v>
                </c:pt>
                <c:pt idx="45">
                  <c:v>145</c:v>
                </c:pt>
                <c:pt idx="46">
                  <c:v>145</c:v>
                </c:pt>
                <c:pt idx="47">
                  <c:v>154</c:v>
                </c:pt>
                <c:pt idx="48">
                  <c:v>154</c:v>
                </c:pt>
                <c:pt idx="49">
                  <c:v>160</c:v>
                </c:pt>
                <c:pt idx="50">
                  <c:v>160</c:v>
                </c:pt>
                <c:pt idx="51">
                  <c:v>164</c:v>
                </c:pt>
                <c:pt idx="52">
                  <c:v>164</c:v>
                </c:pt>
                <c:pt idx="53">
                  <c:v>164</c:v>
                </c:pt>
                <c:pt idx="54">
                  <c:v>177</c:v>
                </c:pt>
                <c:pt idx="55">
                  <c:v>177</c:v>
                </c:pt>
                <c:pt idx="56">
                  <c:v>184</c:v>
                </c:pt>
                <c:pt idx="57">
                  <c:v>184</c:v>
                </c:pt>
                <c:pt idx="58">
                  <c:v>187</c:v>
                </c:pt>
                <c:pt idx="59">
                  <c:v>187</c:v>
                </c:pt>
                <c:pt idx="60">
                  <c:v>189</c:v>
                </c:pt>
                <c:pt idx="61">
                  <c:v>189</c:v>
                </c:pt>
                <c:pt idx="62">
                  <c:v>189</c:v>
                </c:pt>
                <c:pt idx="63">
                  <c:v>200</c:v>
                </c:pt>
                <c:pt idx="64">
                  <c:v>200</c:v>
                </c:pt>
                <c:pt idx="65">
                  <c:v>208</c:v>
                </c:pt>
                <c:pt idx="66">
                  <c:v>208</c:v>
                </c:pt>
                <c:pt idx="67">
                  <c:v>208</c:v>
                </c:pt>
                <c:pt idx="68">
                  <c:v>208</c:v>
                </c:pt>
                <c:pt idx="69">
                  <c:v>209</c:v>
                </c:pt>
                <c:pt idx="70">
                  <c:v>209</c:v>
                </c:pt>
                <c:pt idx="71">
                  <c:v>210</c:v>
                </c:pt>
                <c:pt idx="72">
                  <c:v>210</c:v>
                </c:pt>
                <c:pt idx="73">
                  <c:v>209</c:v>
                </c:pt>
                <c:pt idx="74">
                  <c:v>209</c:v>
                </c:pt>
                <c:pt idx="75">
                  <c:v>212</c:v>
                </c:pt>
                <c:pt idx="76">
                  <c:v>212</c:v>
                </c:pt>
                <c:pt idx="77">
                  <c:v>211</c:v>
                </c:pt>
                <c:pt idx="78">
                  <c:v>211</c:v>
                </c:pt>
                <c:pt idx="79">
                  <c:v>213</c:v>
                </c:pt>
                <c:pt idx="80">
                  <c:v>213</c:v>
                </c:pt>
                <c:pt idx="81">
                  <c:v>213</c:v>
                </c:pt>
                <c:pt idx="82">
                  <c:v>213</c:v>
                </c:pt>
                <c:pt idx="83">
                  <c:v>213</c:v>
                </c:pt>
                <c:pt idx="84">
                  <c:v>214</c:v>
                </c:pt>
                <c:pt idx="85">
                  <c:v>214</c:v>
                </c:pt>
                <c:pt idx="86">
                  <c:v>215</c:v>
                </c:pt>
                <c:pt idx="87">
                  <c:v>215</c:v>
                </c:pt>
                <c:pt idx="88">
                  <c:v>215</c:v>
                </c:pt>
                <c:pt idx="89">
                  <c:v>215</c:v>
                </c:pt>
              </c:numCache>
            </c:numRef>
          </c:yVal>
          <c:smooth val="1"/>
        </c:ser>
        <c:ser>
          <c:idx val="6"/>
          <c:order val="6"/>
          <c:tx>
            <c:strRef>
              <c:f>'SHUNT-SOLDERING'!$H$9</c:f>
              <c:strCache>
                <c:ptCount val="1"/>
                <c:pt idx="0">
                  <c:v>QQBI.26R6 LEFT TOP</c:v>
                </c:pt>
              </c:strCache>
            </c:strRef>
          </c:tx>
          <c:marker>
            <c:symbol val="none"/>
          </c:marker>
          <c:xVal>
            <c:numRef>
              <c:f>'SHUNT-SOLDERING'!$A$10:$A$99</c:f>
              <c:numCache>
                <c:formatCode>General</c:formatCode>
                <c:ptCount val="9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numCache>
            </c:numRef>
          </c:xVal>
          <c:yVal>
            <c:numRef>
              <c:f>'SHUNT-SOLDERING'!$H$10:$H$99</c:f>
              <c:numCache>
                <c:formatCode>General</c:formatCode>
                <c:ptCount val="90"/>
                <c:pt idx="0">
                  <c:v>35</c:v>
                </c:pt>
                <c:pt idx="1">
                  <c:v>35</c:v>
                </c:pt>
                <c:pt idx="2">
                  <c:v>34</c:v>
                </c:pt>
                <c:pt idx="3">
                  <c:v>34</c:v>
                </c:pt>
                <c:pt idx="4">
                  <c:v>34</c:v>
                </c:pt>
                <c:pt idx="5">
                  <c:v>34</c:v>
                </c:pt>
                <c:pt idx="6">
                  <c:v>38</c:v>
                </c:pt>
                <c:pt idx="7">
                  <c:v>38</c:v>
                </c:pt>
                <c:pt idx="8">
                  <c:v>38</c:v>
                </c:pt>
                <c:pt idx="9">
                  <c:v>42</c:v>
                </c:pt>
                <c:pt idx="10">
                  <c:v>42</c:v>
                </c:pt>
                <c:pt idx="11">
                  <c:v>45</c:v>
                </c:pt>
                <c:pt idx="12">
                  <c:v>45</c:v>
                </c:pt>
                <c:pt idx="13">
                  <c:v>48</c:v>
                </c:pt>
                <c:pt idx="14">
                  <c:v>48</c:v>
                </c:pt>
                <c:pt idx="15">
                  <c:v>53</c:v>
                </c:pt>
                <c:pt idx="16">
                  <c:v>53</c:v>
                </c:pt>
                <c:pt idx="17">
                  <c:v>53</c:v>
                </c:pt>
                <c:pt idx="18">
                  <c:v>64</c:v>
                </c:pt>
                <c:pt idx="19">
                  <c:v>64</c:v>
                </c:pt>
                <c:pt idx="20">
                  <c:v>73</c:v>
                </c:pt>
                <c:pt idx="21">
                  <c:v>73</c:v>
                </c:pt>
                <c:pt idx="22">
                  <c:v>77</c:v>
                </c:pt>
                <c:pt idx="23">
                  <c:v>77</c:v>
                </c:pt>
                <c:pt idx="24">
                  <c:v>81</c:v>
                </c:pt>
                <c:pt idx="25">
                  <c:v>81</c:v>
                </c:pt>
                <c:pt idx="26">
                  <c:v>91</c:v>
                </c:pt>
                <c:pt idx="27">
                  <c:v>91</c:v>
                </c:pt>
                <c:pt idx="28">
                  <c:v>91</c:v>
                </c:pt>
                <c:pt idx="29">
                  <c:v>100</c:v>
                </c:pt>
                <c:pt idx="30">
                  <c:v>100</c:v>
                </c:pt>
                <c:pt idx="31">
                  <c:v>103</c:v>
                </c:pt>
                <c:pt idx="32">
                  <c:v>103</c:v>
                </c:pt>
                <c:pt idx="33">
                  <c:v>106</c:v>
                </c:pt>
                <c:pt idx="34">
                  <c:v>106</c:v>
                </c:pt>
                <c:pt idx="35">
                  <c:v>119</c:v>
                </c:pt>
                <c:pt idx="36">
                  <c:v>119</c:v>
                </c:pt>
                <c:pt idx="37">
                  <c:v>119</c:v>
                </c:pt>
                <c:pt idx="38">
                  <c:v>128</c:v>
                </c:pt>
                <c:pt idx="39">
                  <c:v>128</c:v>
                </c:pt>
                <c:pt idx="40">
                  <c:v>131</c:v>
                </c:pt>
                <c:pt idx="41">
                  <c:v>131</c:v>
                </c:pt>
                <c:pt idx="42">
                  <c:v>135</c:v>
                </c:pt>
                <c:pt idx="43">
                  <c:v>135</c:v>
                </c:pt>
                <c:pt idx="44">
                  <c:v>148</c:v>
                </c:pt>
                <c:pt idx="45">
                  <c:v>148</c:v>
                </c:pt>
                <c:pt idx="46">
                  <c:v>148</c:v>
                </c:pt>
                <c:pt idx="47">
                  <c:v>156</c:v>
                </c:pt>
                <c:pt idx="48">
                  <c:v>156</c:v>
                </c:pt>
                <c:pt idx="49">
                  <c:v>159</c:v>
                </c:pt>
                <c:pt idx="50">
                  <c:v>159</c:v>
                </c:pt>
                <c:pt idx="51">
                  <c:v>164</c:v>
                </c:pt>
                <c:pt idx="52">
                  <c:v>164</c:v>
                </c:pt>
                <c:pt idx="53">
                  <c:v>175</c:v>
                </c:pt>
                <c:pt idx="54">
                  <c:v>175</c:v>
                </c:pt>
                <c:pt idx="55">
                  <c:v>182</c:v>
                </c:pt>
                <c:pt idx="56">
                  <c:v>182</c:v>
                </c:pt>
                <c:pt idx="57">
                  <c:v>182</c:v>
                </c:pt>
                <c:pt idx="58">
                  <c:v>185</c:v>
                </c:pt>
                <c:pt idx="59">
                  <c:v>185</c:v>
                </c:pt>
                <c:pt idx="60">
                  <c:v>193</c:v>
                </c:pt>
                <c:pt idx="61">
                  <c:v>193</c:v>
                </c:pt>
                <c:pt idx="62">
                  <c:v>203</c:v>
                </c:pt>
                <c:pt idx="63">
                  <c:v>203</c:v>
                </c:pt>
                <c:pt idx="64">
                  <c:v>208</c:v>
                </c:pt>
                <c:pt idx="65">
                  <c:v>208</c:v>
                </c:pt>
                <c:pt idx="66">
                  <c:v>207</c:v>
                </c:pt>
                <c:pt idx="67">
                  <c:v>207</c:v>
                </c:pt>
                <c:pt idx="68">
                  <c:v>208</c:v>
                </c:pt>
                <c:pt idx="69">
                  <c:v>208</c:v>
                </c:pt>
                <c:pt idx="70">
                  <c:v>209</c:v>
                </c:pt>
                <c:pt idx="71">
                  <c:v>209</c:v>
                </c:pt>
                <c:pt idx="72">
                  <c:v>209</c:v>
                </c:pt>
                <c:pt idx="73">
                  <c:v>209</c:v>
                </c:pt>
                <c:pt idx="74">
                  <c:v>209</c:v>
                </c:pt>
                <c:pt idx="75">
                  <c:v>211</c:v>
                </c:pt>
                <c:pt idx="76">
                  <c:v>211</c:v>
                </c:pt>
                <c:pt idx="77">
                  <c:v>210</c:v>
                </c:pt>
                <c:pt idx="78">
                  <c:v>210</c:v>
                </c:pt>
                <c:pt idx="79">
                  <c:v>213</c:v>
                </c:pt>
                <c:pt idx="80">
                  <c:v>213</c:v>
                </c:pt>
                <c:pt idx="81">
                  <c:v>212</c:v>
                </c:pt>
                <c:pt idx="82">
                  <c:v>212</c:v>
                </c:pt>
                <c:pt idx="83">
                  <c:v>214</c:v>
                </c:pt>
                <c:pt idx="84">
                  <c:v>214</c:v>
                </c:pt>
                <c:pt idx="85">
                  <c:v>214</c:v>
                </c:pt>
                <c:pt idx="86">
                  <c:v>214</c:v>
                </c:pt>
                <c:pt idx="87">
                  <c:v>215</c:v>
                </c:pt>
                <c:pt idx="88">
                  <c:v>215</c:v>
                </c:pt>
                <c:pt idx="89">
                  <c:v>215</c:v>
                </c:pt>
              </c:numCache>
            </c:numRef>
          </c:yVal>
          <c:smooth val="1"/>
        </c:ser>
        <c:ser>
          <c:idx val="7"/>
          <c:order val="7"/>
          <c:tx>
            <c:strRef>
              <c:f>'SHUNT-SOLDERING'!$I$9</c:f>
              <c:strCache>
                <c:ptCount val="1"/>
                <c:pt idx="0">
                  <c:v>QQBI.12R6 RIGHT TOP</c:v>
                </c:pt>
              </c:strCache>
            </c:strRef>
          </c:tx>
          <c:marker>
            <c:symbol val="none"/>
          </c:marker>
          <c:xVal>
            <c:numRef>
              <c:f>'SHUNT-SOLDERING'!$A$10:$A$99</c:f>
              <c:numCache>
                <c:formatCode>General</c:formatCode>
                <c:ptCount val="9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numCache>
            </c:numRef>
          </c:xVal>
          <c:yVal>
            <c:numRef>
              <c:f>'SHUNT-SOLDERING'!$I$10:$I$99</c:f>
              <c:numCache>
                <c:formatCode>General</c:formatCode>
                <c:ptCount val="90"/>
                <c:pt idx="0">
                  <c:v>34</c:v>
                </c:pt>
                <c:pt idx="1">
                  <c:v>34</c:v>
                </c:pt>
                <c:pt idx="2">
                  <c:v>34</c:v>
                </c:pt>
                <c:pt idx="3">
                  <c:v>34</c:v>
                </c:pt>
                <c:pt idx="4">
                  <c:v>34</c:v>
                </c:pt>
                <c:pt idx="5">
                  <c:v>34</c:v>
                </c:pt>
                <c:pt idx="6">
                  <c:v>36</c:v>
                </c:pt>
                <c:pt idx="7">
                  <c:v>36</c:v>
                </c:pt>
                <c:pt idx="8">
                  <c:v>36</c:v>
                </c:pt>
                <c:pt idx="9">
                  <c:v>43</c:v>
                </c:pt>
                <c:pt idx="10">
                  <c:v>43</c:v>
                </c:pt>
                <c:pt idx="11">
                  <c:v>47</c:v>
                </c:pt>
                <c:pt idx="12">
                  <c:v>47</c:v>
                </c:pt>
                <c:pt idx="13">
                  <c:v>50</c:v>
                </c:pt>
                <c:pt idx="14">
                  <c:v>50</c:v>
                </c:pt>
                <c:pt idx="15">
                  <c:v>53</c:v>
                </c:pt>
                <c:pt idx="16">
                  <c:v>53</c:v>
                </c:pt>
                <c:pt idx="17">
                  <c:v>58</c:v>
                </c:pt>
                <c:pt idx="18">
                  <c:v>58</c:v>
                </c:pt>
                <c:pt idx="19">
                  <c:v>58</c:v>
                </c:pt>
                <c:pt idx="20">
                  <c:v>71</c:v>
                </c:pt>
                <c:pt idx="21">
                  <c:v>71</c:v>
                </c:pt>
                <c:pt idx="22">
                  <c:v>79</c:v>
                </c:pt>
                <c:pt idx="23">
                  <c:v>79</c:v>
                </c:pt>
                <c:pt idx="24">
                  <c:v>82</c:v>
                </c:pt>
                <c:pt idx="25">
                  <c:v>82</c:v>
                </c:pt>
                <c:pt idx="26">
                  <c:v>85</c:v>
                </c:pt>
                <c:pt idx="27">
                  <c:v>85</c:v>
                </c:pt>
                <c:pt idx="28">
                  <c:v>85</c:v>
                </c:pt>
                <c:pt idx="29">
                  <c:v>100</c:v>
                </c:pt>
                <c:pt idx="30">
                  <c:v>100</c:v>
                </c:pt>
                <c:pt idx="31">
                  <c:v>108</c:v>
                </c:pt>
                <c:pt idx="32">
                  <c:v>108</c:v>
                </c:pt>
                <c:pt idx="33">
                  <c:v>110</c:v>
                </c:pt>
                <c:pt idx="34">
                  <c:v>110</c:v>
                </c:pt>
                <c:pt idx="35">
                  <c:v>114</c:v>
                </c:pt>
                <c:pt idx="36">
                  <c:v>114</c:v>
                </c:pt>
                <c:pt idx="37">
                  <c:v>127</c:v>
                </c:pt>
                <c:pt idx="38">
                  <c:v>127</c:v>
                </c:pt>
                <c:pt idx="39">
                  <c:v>127</c:v>
                </c:pt>
                <c:pt idx="40">
                  <c:v>135</c:v>
                </c:pt>
                <c:pt idx="41">
                  <c:v>135</c:v>
                </c:pt>
                <c:pt idx="42">
                  <c:v>138</c:v>
                </c:pt>
                <c:pt idx="43">
                  <c:v>138</c:v>
                </c:pt>
                <c:pt idx="44">
                  <c:v>141</c:v>
                </c:pt>
                <c:pt idx="45">
                  <c:v>141</c:v>
                </c:pt>
                <c:pt idx="46">
                  <c:v>155</c:v>
                </c:pt>
                <c:pt idx="47">
                  <c:v>155</c:v>
                </c:pt>
                <c:pt idx="48">
                  <c:v>155</c:v>
                </c:pt>
                <c:pt idx="49">
                  <c:v>162</c:v>
                </c:pt>
                <c:pt idx="50">
                  <c:v>162</c:v>
                </c:pt>
                <c:pt idx="51">
                  <c:v>164</c:v>
                </c:pt>
                <c:pt idx="52">
                  <c:v>164</c:v>
                </c:pt>
                <c:pt idx="53">
                  <c:v>170</c:v>
                </c:pt>
                <c:pt idx="54">
                  <c:v>170</c:v>
                </c:pt>
                <c:pt idx="55">
                  <c:v>180</c:v>
                </c:pt>
                <c:pt idx="56">
                  <c:v>180</c:v>
                </c:pt>
                <c:pt idx="57">
                  <c:v>185</c:v>
                </c:pt>
                <c:pt idx="58">
                  <c:v>185</c:v>
                </c:pt>
                <c:pt idx="59">
                  <c:v>185</c:v>
                </c:pt>
                <c:pt idx="60">
                  <c:v>191</c:v>
                </c:pt>
                <c:pt idx="61">
                  <c:v>191</c:v>
                </c:pt>
                <c:pt idx="62">
                  <c:v>198</c:v>
                </c:pt>
                <c:pt idx="63">
                  <c:v>198</c:v>
                </c:pt>
                <c:pt idx="64">
                  <c:v>205</c:v>
                </c:pt>
                <c:pt idx="65">
                  <c:v>205</c:v>
                </c:pt>
                <c:pt idx="66">
                  <c:v>206</c:v>
                </c:pt>
                <c:pt idx="67">
                  <c:v>206</c:v>
                </c:pt>
                <c:pt idx="68">
                  <c:v>208</c:v>
                </c:pt>
                <c:pt idx="69">
                  <c:v>208</c:v>
                </c:pt>
                <c:pt idx="70">
                  <c:v>209</c:v>
                </c:pt>
                <c:pt idx="71">
                  <c:v>209</c:v>
                </c:pt>
                <c:pt idx="72">
                  <c:v>211</c:v>
                </c:pt>
                <c:pt idx="73">
                  <c:v>211</c:v>
                </c:pt>
                <c:pt idx="74">
                  <c:v>212</c:v>
                </c:pt>
                <c:pt idx="75">
                  <c:v>212</c:v>
                </c:pt>
                <c:pt idx="76">
                  <c:v>212</c:v>
                </c:pt>
                <c:pt idx="77">
                  <c:v>213</c:v>
                </c:pt>
                <c:pt idx="78">
                  <c:v>213</c:v>
                </c:pt>
                <c:pt idx="79">
                  <c:v>214</c:v>
                </c:pt>
                <c:pt idx="80">
                  <c:v>214</c:v>
                </c:pt>
                <c:pt idx="81">
                  <c:v>214</c:v>
                </c:pt>
                <c:pt idx="82">
                  <c:v>214</c:v>
                </c:pt>
                <c:pt idx="83">
                  <c:v>215</c:v>
                </c:pt>
                <c:pt idx="84">
                  <c:v>215</c:v>
                </c:pt>
                <c:pt idx="85">
                  <c:v>213</c:v>
                </c:pt>
                <c:pt idx="86">
                  <c:v>213</c:v>
                </c:pt>
                <c:pt idx="87">
                  <c:v>209</c:v>
                </c:pt>
                <c:pt idx="88">
                  <c:v>209</c:v>
                </c:pt>
                <c:pt idx="89">
                  <c:v>205</c:v>
                </c:pt>
              </c:numCache>
            </c:numRef>
          </c:yVal>
          <c:smooth val="1"/>
        </c:ser>
        <c:ser>
          <c:idx val="8"/>
          <c:order val="8"/>
          <c:tx>
            <c:strRef>
              <c:f>'SHUNT-SOLDERING'!$J$9</c:f>
              <c:strCache>
                <c:ptCount val="1"/>
                <c:pt idx="0">
                  <c:v>QBBI.B27R6 LEFT TOP</c:v>
                </c:pt>
              </c:strCache>
            </c:strRef>
          </c:tx>
          <c:marker>
            <c:symbol val="none"/>
          </c:marker>
          <c:xVal>
            <c:numRef>
              <c:f>'SHUNT-SOLDERING'!$A$10:$A$98</c:f>
              <c:numCache>
                <c:formatCode>General</c:formatCode>
                <c:ptCount val="8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numCache>
            </c:numRef>
          </c:xVal>
          <c:yVal>
            <c:numRef>
              <c:f>'SHUNT-SOLDERING'!$J$10:$J$98</c:f>
              <c:numCache>
                <c:formatCode>General</c:formatCode>
                <c:ptCount val="89"/>
                <c:pt idx="0">
                  <c:v>36</c:v>
                </c:pt>
                <c:pt idx="1">
                  <c:v>36</c:v>
                </c:pt>
                <c:pt idx="2">
                  <c:v>36</c:v>
                </c:pt>
                <c:pt idx="3">
                  <c:v>34</c:v>
                </c:pt>
                <c:pt idx="4">
                  <c:v>34</c:v>
                </c:pt>
                <c:pt idx="5">
                  <c:v>35</c:v>
                </c:pt>
                <c:pt idx="6">
                  <c:v>35</c:v>
                </c:pt>
                <c:pt idx="7">
                  <c:v>40</c:v>
                </c:pt>
                <c:pt idx="8">
                  <c:v>40</c:v>
                </c:pt>
                <c:pt idx="9">
                  <c:v>44</c:v>
                </c:pt>
                <c:pt idx="10">
                  <c:v>44</c:v>
                </c:pt>
                <c:pt idx="11">
                  <c:v>44</c:v>
                </c:pt>
                <c:pt idx="12">
                  <c:v>47</c:v>
                </c:pt>
                <c:pt idx="13">
                  <c:v>47</c:v>
                </c:pt>
                <c:pt idx="14">
                  <c:v>51</c:v>
                </c:pt>
                <c:pt idx="15">
                  <c:v>51</c:v>
                </c:pt>
                <c:pt idx="16">
                  <c:v>56</c:v>
                </c:pt>
                <c:pt idx="17">
                  <c:v>56</c:v>
                </c:pt>
                <c:pt idx="18">
                  <c:v>65</c:v>
                </c:pt>
                <c:pt idx="19">
                  <c:v>65</c:v>
                </c:pt>
                <c:pt idx="20">
                  <c:v>65</c:v>
                </c:pt>
                <c:pt idx="21">
                  <c:v>72</c:v>
                </c:pt>
                <c:pt idx="22">
                  <c:v>72</c:v>
                </c:pt>
                <c:pt idx="23">
                  <c:v>77</c:v>
                </c:pt>
                <c:pt idx="24">
                  <c:v>77</c:v>
                </c:pt>
                <c:pt idx="25">
                  <c:v>85</c:v>
                </c:pt>
                <c:pt idx="26">
                  <c:v>85</c:v>
                </c:pt>
                <c:pt idx="27">
                  <c:v>91</c:v>
                </c:pt>
                <c:pt idx="28">
                  <c:v>91</c:v>
                </c:pt>
                <c:pt idx="29">
                  <c:v>99</c:v>
                </c:pt>
                <c:pt idx="30">
                  <c:v>99</c:v>
                </c:pt>
                <c:pt idx="31">
                  <c:v>99</c:v>
                </c:pt>
                <c:pt idx="32">
                  <c:v>105</c:v>
                </c:pt>
                <c:pt idx="33">
                  <c:v>105</c:v>
                </c:pt>
                <c:pt idx="34">
                  <c:v>113</c:v>
                </c:pt>
                <c:pt idx="35">
                  <c:v>113</c:v>
                </c:pt>
                <c:pt idx="36">
                  <c:v>118</c:v>
                </c:pt>
                <c:pt idx="37">
                  <c:v>118</c:v>
                </c:pt>
                <c:pt idx="38">
                  <c:v>127</c:v>
                </c:pt>
                <c:pt idx="39">
                  <c:v>127</c:v>
                </c:pt>
                <c:pt idx="40">
                  <c:v>127</c:v>
                </c:pt>
                <c:pt idx="41">
                  <c:v>134</c:v>
                </c:pt>
                <c:pt idx="42">
                  <c:v>134</c:v>
                </c:pt>
                <c:pt idx="43">
                  <c:v>140</c:v>
                </c:pt>
                <c:pt idx="44">
                  <c:v>140</c:v>
                </c:pt>
                <c:pt idx="45">
                  <c:v>147</c:v>
                </c:pt>
                <c:pt idx="46">
                  <c:v>147</c:v>
                </c:pt>
                <c:pt idx="47">
                  <c:v>153</c:v>
                </c:pt>
                <c:pt idx="48">
                  <c:v>153</c:v>
                </c:pt>
                <c:pt idx="49">
                  <c:v>160</c:v>
                </c:pt>
                <c:pt idx="50">
                  <c:v>160</c:v>
                </c:pt>
                <c:pt idx="51">
                  <c:v>160</c:v>
                </c:pt>
                <c:pt idx="52">
                  <c:v>167</c:v>
                </c:pt>
                <c:pt idx="53">
                  <c:v>167</c:v>
                </c:pt>
                <c:pt idx="54">
                  <c:v>175</c:v>
                </c:pt>
                <c:pt idx="55">
                  <c:v>175</c:v>
                </c:pt>
                <c:pt idx="56">
                  <c:v>181</c:v>
                </c:pt>
                <c:pt idx="57">
                  <c:v>181</c:v>
                </c:pt>
                <c:pt idx="58">
                  <c:v>188</c:v>
                </c:pt>
                <c:pt idx="59">
                  <c:v>188</c:v>
                </c:pt>
                <c:pt idx="60">
                  <c:v>188</c:v>
                </c:pt>
                <c:pt idx="61">
                  <c:v>193</c:v>
                </c:pt>
                <c:pt idx="62">
                  <c:v>193</c:v>
                </c:pt>
                <c:pt idx="63">
                  <c:v>204</c:v>
                </c:pt>
                <c:pt idx="64">
                  <c:v>204</c:v>
                </c:pt>
                <c:pt idx="65">
                  <c:v>209</c:v>
                </c:pt>
                <c:pt idx="66">
                  <c:v>209</c:v>
                </c:pt>
                <c:pt idx="67">
                  <c:v>208</c:v>
                </c:pt>
                <c:pt idx="68">
                  <c:v>208</c:v>
                </c:pt>
                <c:pt idx="69">
                  <c:v>211</c:v>
                </c:pt>
                <c:pt idx="70">
                  <c:v>211</c:v>
                </c:pt>
                <c:pt idx="71">
                  <c:v>210</c:v>
                </c:pt>
                <c:pt idx="72">
                  <c:v>210</c:v>
                </c:pt>
                <c:pt idx="73">
                  <c:v>212</c:v>
                </c:pt>
                <c:pt idx="74">
                  <c:v>212</c:v>
                </c:pt>
                <c:pt idx="75">
                  <c:v>212</c:v>
                </c:pt>
                <c:pt idx="76">
                  <c:v>212</c:v>
                </c:pt>
                <c:pt idx="77">
                  <c:v>213</c:v>
                </c:pt>
                <c:pt idx="78">
                  <c:v>213</c:v>
                </c:pt>
                <c:pt idx="79">
                  <c:v>213</c:v>
                </c:pt>
                <c:pt idx="80">
                  <c:v>214</c:v>
                </c:pt>
                <c:pt idx="81">
                  <c:v>214</c:v>
                </c:pt>
                <c:pt idx="82">
                  <c:v>214</c:v>
                </c:pt>
                <c:pt idx="83">
                  <c:v>214</c:v>
                </c:pt>
                <c:pt idx="84">
                  <c:v>215</c:v>
                </c:pt>
                <c:pt idx="85">
                  <c:v>215</c:v>
                </c:pt>
                <c:pt idx="86">
                  <c:v>215</c:v>
                </c:pt>
                <c:pt idx="87">
                  <c:v>215</c:v>
                </c:pt>
                <c:pt idx="88">
                  <c:v>217</c:v>
                </c:pt>
              </c:numCache>
            </c:numRef>
          </c:yVal>
          <c:smooth val="1"/>
        </c:ser>
        <c:ser>
          <c:idx val="9"/>
          <c:order val="9"/>
          <c:tx>
            <c:strRef>
              <c:f>'SHUNT-SOLDERING'!$K$9</c:f>
              <c:strCache>
                <c:ptCount val="1"/>
                <c:pt idx="0">
                  <c:v>Set T</c:v>
                </c:pt>
              </c:strCache>
            </c:strRef>
          </c:tx>
          <c:spPr>
            <a:ln w="25400">
              <a:solidFill>
                <a:srgbClr val="00B050"/>
              </a:solidFill>
            </a:ln>
            <a:effectLst/>
          </c:spPr>
          <c:marker>
            <c:symbol val="none"/>
          </c:marker>
          <c:xVal>
            <c:numRef>
              <c:f>'SHUNT-SOLDERING'!$A$11:$A$130</c:f>
              <c:numCache>
                <c:formatCode>General</c:formatCode>
                <c:ptCount val="120"/>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pt idx="23">
                  <c:v>120</c:v>
                </c:pt>
                <c:pt idx="24">
                  <c:v>125</c:v>
                </c:pt>
                <c:pt idx="25">
                  <c:v>130</c:v>
                </c:pt>
                <c:pt idx="26">
                  <c:v>135</c:v>
                </c:pt>
                <c:pt idx="27">
                  <c:v>140</c:v>
                </c:pt>
                <c:pt idx="28">
                  <c:v>145</c:v>
                </c:pt>
                <c:pt idx="29">
                  <c:v>150</c:v>
                </c:pt>
                <c:pt idx="30">
                  <c:v>155</c:v>
                </c:pt>
                <c:pt idx="31">
                  <c:v>160</c:v>
                </c:pt>
                <c:pt idx="32">
                  <c:v>165</c:v>
                </c:pt>
                <c:pt idx="33">
                  <c:v>170</c:v>
                </c:pt>
                <c:pt idx="34">
                  <c:v>175</c:v>
                </c:pt>
                <c:pt idx="35">
                  <c:v>180</c:v>
                </c:pt>
                <c:pt idx="36">
                  <c:v>185</c:v>
                </c:pt>
                <c:pt idx="37">
                  <c:v>190</c:v>
                </c:pt>
                <c:pt idx="38">
                  <c:v>195</c:v>
                </c:pt>
                <c:pt idx="39">
                  <c:v>200</c:v>
                </c:pt>
                <c:pt idx="40">
                  <c:v>205</c:v>
                </c:pt>
                <c:pt idx="41">
                  <c:v>210</c:v>
                </c:pt>
                <c:pt idx="42">
                  <c:v>215</c:v>
                </c:pt>
                <c:pt idx="43">
                  <c:v>220</c:v>
                </c:pt>
                <c:pt idx="44">
                  <c:v>225</c:v>
                </c:pt>
                <c:pt idx="45">
                  <c:v>230</c:v>
                </c:pt>
                <c:pt idx="46">
                  <c:v>235</c:v>
                </c:pt>
                <c:pt idx="47">
                  <c:v>240</c:v>
                </c:pt>
                <c:pt idx="48">
                  <c:v>245</c:v>
                </c:pt>
                <c:pt idx="49">
                  <c:v>250</c:v>
                </c:pt>
                <c:pt idx="50">
                  <c:v>255</c:v>
                </c:pt>
                <c:pt idx="51">
                  <c:v>260</c:v>
                </c:pt>
                <c:pt idx="52">
                  <c:v>265</c:v>
                </c:pt>
                <c:pt idx="53">
                  <c:v>270</c:v>
                </c:pt>
                <c:pt idx="54">
                  <c:v>275</c:v>
                </c:pt>
                <c:pt idx="55">
                  <c:v>280</c:v>
                </c:pt>
                <c:pt idx="56">
                  <c:v>285</c:v>
                </c:pt>
                <c:pt idx="57">
                  <c:v>290</c:v>
                </c:pt>
                <c:pt idx="58">
                  <c:v>295</c:v>
                </c:pt>
                <c:pt idx="59">
                  <c:v>300</c:v>
                </c:pt>
                <c:pt idx="60">
                  <c:v>305</c:v>
                </c:pt>
                <c:pt idx="61">
                  <c:v>310</c:v>
                </c:pt>
                <c:pt idx="62">
                  <c:v>315</c:v>
                </c:pt>
                <c:pt idx="63">
                  <c:v>320</c:v>
                </c:pt>
                <c:pt idx="64">
                  <c:v>325</c:v>
                </c:pt>
                <c:pt idx="65">
                  <c:v>330</c:v>
                </c:pt>
                <c:pt idx="66">
                  <c:v>335</c:v>
                </c:pt>
                <c:pt idx="67">
                  <c:v>340</c:v>
                </c:pt>
                <c:pt idx="68">
                  <c:v>345</c:v>
                </c:pt>
                <c:pt idx="69">
                  <c:v>350</c:v>
                </c:pt>
                <c:pt idx="70">
                  <c:v>355</c:v>
                </c:pt>
                <c:pt idx="71">
                  <c:v>360</c:v>
                </c:pt>
                <c:pt idx="72">
                  <c:v>365</c:v>
                </c:pt>
                <c:pt idx="73">
                  <c:v>370</c:v>
                </c:pt>
                <c:pt idx="74">
                  <c:v>375</c:v>
                </c:pt>
                <c:pt idx="75">
                  <c:v>380</c:v>
                </c:pt>
                <c:pt idx="76">
                  <c:v>385</c:v>
                </c:pt>
                <c:pt idx="77">
                  <c:v>390</c:v>
                </c:pt>
                <c:pt idx="78">
                  <c:v>395</c:v>
                </c:pt>
                <c:pt idx="79">
                  <c:v>400</c:v>
                </c:pt>
                <c:pt idx="80">
                  <c:v>405</c:v>
                </c:pt>
                <c:pt idx="81">
                  <c:v>410</c:v>
                </c:pt>
                <c:pt idx="82">
                  <c:v>415</c:v>
                </c:pt>
                <c:pt idx="83">
                  <c:v>420</c:v>
                </c:pt>
                <c:pt idx="84">
                  <c:v>425</c:v>
                </c:pt>
                <c:pt idx="85">
                  <c:v>430</c:v>
                </c:pt>
                <c:pt idx="86">
                  <c:v>435</c:v>
                </c:pt>
                <c:pt idx="87">
                  <c:v>440</c:v>
                </c:pt>
                <c:pt idx="88">
                  <c:v>445</c:v>
                </c:pt>
                <c:pt idx="89">
                  <c:v>450</c:v>
                </c:pt>
                <c:pt idx="90">
                  <c:v>455</c:v>
                </c:pt>
                <c:pt idx="91">
                  <c:v>460</c:v>
                </c:pt>
                <c:pt idx="92">
                  <c:v>465</c:v>
                </c:pt>
                <c:pt idx="93">
                  <c:v>470</c:v>
                </c:pt>
                <c:pt idx="94">
                  <c:v>475</c:v>
                </c:pt>
                <c:pt idx="95">
                  <c:v>480</c:v>
                </c:pt>
                <c:pt idx="96">
                  <c:v>485</c:v>
                </c:pt>
                <c:pt idx="97">
                  <c:v>490</c:v>
                </c:pt>
                <c:pt idx="98">
                  <c:v>495</c:v>
                </c:pt>
                <c:pt idx="99">
                  <c:v>500</c:v>
                </c:pt>
                <c:pt idx="100">
                  <c:v>505</c:v>
                </c:pt>
                <c:pt idx="101">
                  <c:v>510</c:v>
                </c:pt>
                <c:pt idx="102">
                  <c:v>515</c:v>
                </c:pt>
                <c:pt idx="103">
                  <c:v>520</c:v>
                </c:pt>
                <c:pt idx="104">
                  <c:v>525</c:v>
                </c:pt>
                <c:pt idx="105">
                  <c:v>530</c:v>
                </c:pt>
                <c:pt idx="106">
                  <c:v>535</c:v>
                </c:pt>
                <c:pt idx="107">
                  <c:v>540</c:v>
                </c:pt>
                <c:pt idx="108">
                  <c:v>545</c:v>
                </c:pt>
                <c:pt idx="109">
                  <c:v>550</c:v>
                </c:pt>
                <c:pt idx="110">
                  <c:v>555</c:v>
                </c:pt>
                <c:pt idx="111">
                  <c:v>560</c:v>
                </c:pt>
                <c:pt idx="112">
                  <c:v>565</c:v>
                </c:pt>
                <c:pt idx="113">
                  <c:v>570</c:v>
                </c:pt>
                <c:pt idx="114">
                  <c:v>575</c:v>
                </c:pt>
                <c:pt idx="115">
                  <c:v>580</c:v>
                </c:pt>
                <c:pt idx="116">
                  <c:v>585</c:v>
                </c:pt>
                <c:pt idx="117">
                  <c:v>590</c:v>
                </c:pt>
                <c:pt idx="118">
                  <c:v>595</c:v>
                </c:pt>
                <c:pt idx="119">
                  <c:v>600</c:v>
                </c:pt>
              </c:numCache>
            </c:numRef>
          </c:xVal>
          <c:yVal>
            <c:numRef>
              <c:f>'SHUNT-SOLDERING'!$K$11:$K$130</c:f>
              <c:numCache>
                <c:formatCode>General</c:formatCode>
                <c:ptCount val="120"/>
                <c:pt idx="0">
                  <c:v>205</c:v>
                </c:pt>
                <c:pt idx="1">
                  <c:v>205</c:v>
                </c:pt>
                <c:pt idx="2">
                  <c:v>205</c:v>
                </c:pt>
                <c:pt idx="3">
                  <c:v>205</c:v>
                </c:pt>
                <c:pt idx="4">
                  <c:v>205</c:v>
                </c:pt>
                <c:pt idx="5">
                  <c:v>205</c:v>
                </c:pt>
                <c:pt idx="6">
                  <c:v>205</c:v>
                </c:pt>
                <c:pt idx="7">
                  <c:v>205</c:v>
                </c:pt>
                <c:pt idx="8">
                  <c:v>205</c:v>
                </c:pt>
                <c:pt idx="9">
                  <c:v>205</c:v>
                </c:pt>
                <c:pt idx="10">
                  <c:v>205</c:v>
                </c:pt>
                <c:pt idx="11">
                  <c:v>205</c:v>
                </c:pt>
                <c:pt idx="12">
                  <c:v>205</c:v>
                </c:pt>
                <c:pt idx="13">
                  <c:v>205</c:v>
                </c:pt>
                <c:pt idx="14">
                  <c:v>205</c:v>
                </c:pt>
                <c:pt idx="15">
                  <c:v>205</c:v>
                </c:pt>
                <c:pt idx="16">
                  <c:v>205</c:v>
                </c:pt>
                <c:pt idx="17">
                  <c:v>205</c:v>
                </c:pt>
                <c:pt idx="18">
                  <c:v>205</c:v>
                </c:pt>
                <c:pt idx="19">
                  <c:v>205</c:v>
                </c:pt>
                <c:pt idx="20">
                  <c:v>205</c:v>
                </c:pt>
                <c:pt idx="21">
                  <c:v>205</c:v>
                </c:pt>
                <c:pt idx="22">
                  <c:v>205</c:v>
                </c:pt>
                <c:pt idx="23">
                  <c:v>205</c:v>
                </c:pt>
                <c:pt idx="24">
                  <c:v>205</c:v>
                </c:pt>
                <c:pt idx="25">
                  <c:v>205</c:v>
                </c:pt>
                <c:pt idx="26">
                  <c:v>205</c:v>
                </c:pt>
                <c:pt idx="27">
                  <c:v>205</c:v>
                </c:pt>
                <c:pt idx="28">
                  <c:v>205</c:v>
                </c:pt>
                <c:pt idx="29">
                  <c:v>205</c:v>
                </c:pt>
                <c:pt idx="30">
                  <c:v>205</c:v>
                </c:pt>
                <c:pt idx="31">
                  <c:v>205</c:v>
                </c:pt>
                <c:pt idx="32">
                  <c:v>205</c:v>
                </c:pt>
                <c:pt idx="33">
                  <c:v>205</c:v>
                </c:pt>
                <c:pt idx="34">
                  <c:v>205</c:v>
                </c:pt>
                <c:pt idx="35">
                  <c:v>205</c:v>
                </c:pt>
                <c:pt idx="36">
                  <c:v>205</c:v>
                </c:pt>
                <c:pt idx="37">
                  <c:v>205</c:v>
                </c:pt>
                <c:pt idx="38">
                  <c:v>205</c:v>
                </c:pt>
                <c:pt idx="39">
                  <c:v>205</c:v>
                </c:pt>
                <c:pt idx="40">
                  <c:v>205</c:v>
                </c:pt>
                <c:pt idx="41">
                  <c:v>205</c:v>
                </c:pt>
                <c:pt idx="42">
                  <c:v>205</c:v>
                </c:pt>
                <c:pt idx="43">
                  <c:v>205</c:v>
                </c:pt>
                <c:pt idx="44">
                  <c:v>205</c:v>
                </c:pt>
                <c:pt idx="45">
                  <c:v>205</c:v>
                </c:pt>
                <c:pt idx="46">
                  <c:v>205</c:v>
                </c:pt>
                <c:pt idx="47">
                  <c:v>205</c:v>
                </c:pt>
                <c:pt idx="48">
                  <c:v>205</c:v>
                </c:pt>
                <c:pt idx="49">
                  <c:v>205</c:v>
                </c:pt>
                <c:pt idx="50">
                  <c:v>205</c:v>
                </c:pt>
                <c:pt idx="51">
                  <c:v>205</c:v>
                </c:pt>
                <c:pt idx="52">
                  <c:v>205</c:v>
                </c:pt>
                <c:pt idx="53">
                  <c:v>205</c:v>
                </c:pt>
                <c:pt idx="54">
                  <c:v>205</c:v>
                </c:pt>
                <c:pt idx="55">
                  <c:v>205</c:v>
                </c:pt>
                <c:pt idx="56">
                  <c:v>205</c:v>
                </c:pt>
                <c:pt idx="57">
                  <c:v>205</c:v>
                </c:pt>
                <c:pt idx="58">
                  <c:v>205</c:v>
                </c:pt>
                <c:pt idx="59">
                  <c:v>205</c:v>
                </c:pt>
                <c:pt idx="60">
                  <c:v>205</c:v>
                </c:pt>
                <c:pt idx="61">
                  <c:v>205</c:v>
                </c:pt>
                <c:pt idx="62">
                  <c:v>205</c:v>
                </c:pt>
                <c:pt idx="63">
                  <c:v>205</c:v>
                </c:pt>
                <c:pt idx="64">
                  <c:v>205</c:v>
                </c:pt>
                <c:pt idx="65">
                  <c:v>205</c:v>
                </c:pt>
                <c:pt idx="66">
                  <c:v>205</c:v>
                </c:pt>
                <c:pt idx="67">
                  <c:v>205</c:v>
                </c:pt>
                <c:pt idx="68">
                  <c:v>205</c:v>
                </c:pt>
                <c:pt idx="69">
                  <c:v>205</c:v>
                </c:pt>
                <c:pt idx="70">
                  <c:v>205</c:v>
                </c:pt>
                <c:pt idx="71">
                  <c:v>205</c:v>
                </c:pt>
                <c:pt idx="72">
                  <c:v>205</c:v>
                </c:pt>
                <c:pt idx="73">
                  <c:v>205</c:v>
                </c:pt>
                <c:pt idx="74">
                  <c:v>205</c:v>
                </c:pt>
                <c:pt idx="75">
                  <c:v>205</c:v>
                </c:pt>
                <c:pt idx="76">
                  <c:v>205</c:v>
                </c:pt>
                <c:pt idx="77">
                  <c:v>205</c:v>
                </c:pt>
                <c:pt idx="78">
                  <c:v>205</c:v>
                </c:pt>
                <c:pt idx="79">
                  <c:v>205</c:v>
                </c:pt>
                <c:pt idx="80">
                  <c:v>205</c:v>
                </c:pt>
                <c:pt idx="81">
                  <c:v>205</c:v>
                </c:pt>
                <c:pt idx="82">
                  <c:v>205</c:v>
                </c:pt>
                <c:pt idx="83">
                  <c:v>205</c:v>
                </c:pt>
                <c:pt idx="84">
                  <c:v>205</c:v>
                </c:pt>
                <c:pt idx="85">
                  <c:v>205</c:v>
                </c:pt>
                <c:pt idx="86">
                  <c:v>205</c:v>
                </c:pt>
                <c:pt idx="87">
                  <c:v>205</c:v>
                </c:pt>
                <c:pt idx="88">
                  <c:v>205</c:v>
                </c:pt>
                <c:pt idx="89">
                  <c:v>205</c:v>
                </c:pt>
                <c:pt idx="90">
                  <c:v>205</c:v>
                </c:pt>
                <c:pt idx="91">
                  <c:v>205</c:v>
                </c:pt>
                <c:pt idx="92">
                  <c:v>205</c:v>
                </c:pt>
                <c:pt idx="93">
                  <c:v>205</c:v>
                </c:pt>
                <c:pt idx="94">
                  <c:v>205</c:v>
                </c:pt>
                <c:pt idx="95">
                  <c:v>205</c:v>
                </c:pt>
                <c:pt idx="96">
                  <c:v>205</c:v>
                </c:pt>
                <c:pt idx="97">
                  <c:v>205</c:v>
                </c:pt>
                <c:pt idx="98">
                  <c:v>205</c:v>
                </c:pt>
                <c:pt idx="99">
                  <c:v>205</c:v>
                </c:pt>
                <c:pt idx="100">
                  <c:v>205</c:v>
                </c:pt>
                <c:pt idx="101">
                  <c:v>205</c:v>
                </c:pt>
                <c:pt idx="102">
                  <c:v>205</c:v>
                </c:pt>
                <c:pt idx="103">
                  <c:v>205</c:v>
                </c:pt>
                <c:pt idx="104">
                  <c:v>205</c:v>
                </c:pt>
                <c:pt idx="105">
                  <c:v>205</c:v>
                </c:pt>
                <c:pt idx="106">
                  <c:v>205</c:v>
                </c:pt>
                <c:pt idx="107">
                  <c:v>205</c:v>
                </c:pt>
                <c:pt idx="108">
                  <c:v>205</c:v>
                </c:pt>
                <c:pt idx="109">
                  <c:v>205</c:v>
                </c:pt>
                <c:pt idx="110">
                  <c:v>205</c:v>
                </c:pt>
                <c:pt idx="111">
                  <c:v>205</c:v>
                </c:pt>
                <c:pt idx="112">
                  <c:v>205</c:v>
                </c:pt>
                <c:pt idx="113">
                  <c:v>205</c:v>
                </c:pt>
                <c:pt idx="114">
                  <c:v>205</c:v>
                </c:pt>
                <c:pt idx="115">
                  <c:v>205</c:v>
                </c:pt>
                <c:pt idx="116">
                  <c:v>205</c:v>
                </c:pt>
                <c:pt idx="117">
                  <c:v>205</c:v>
                </c:pt>
                <c:pt idx="118">
                  <c:v>205</c:v>
                </c:pt>
                <c:pt idx="119">
                  <c:v>205</c:v>
                </c:pt>
              </c:numCache>
            </c:numRef>
          </c:yVal>
          <c:smooth val="1"/>
        </c:ser>
        <c:dLbls>
          <c:showLegendKey val="0"/>
          <c:showVal val="0"/>
          <c:showCatName val="0"/>
          <c:showSerName val="0"/>
          <c:showPercent val="0"/>
          <c:showBubbleSize val="0"/>
        </c:dLbls>
        <c:axId val="108607360"/>
        <c:axId val="108625920"/>
      </c:scatterChart>
      <c:valAx>
        <c:axId val="108607360"/>
        <c:scaling>
          <c:orientation val="minMax"/>
        </c:scaling>
        <c:delete val="0"/>
        <c:axPos val="b"/>
        <c:title>
          <c:tx>
            <c:rich>
              <a:bodyPr/>
              <a:lstStyle/>
              <a:p>
                <a:pPr>
                  <a:defRPr sz="2000" b="0"/>
                </a:pPr>
                <a:r>
                  <a:rPr lang="en-US" sz="2000" b="0"/>
                  <a:t>Time [s]</a:t>
                </a:r>
              </a:p>
            </c:rich>
          </c:tx>
          <c:layout>
            <c:manualLayout>
              <c:xMode val="edge"/>
              <c:yMode val="edge"/>
              <c:x val="0.41477944444444442"/>
              <c:y val="0.9176546549174206"/>
            </c:manualLayout>
          </c:layout>
          <c:overlay val="0"/>
        </c:title>
        <c:numFmt formatCode="General" sourceLinked="1"/>
        <c:majorTickMark val="out"/>
        <c:minorTickMark val="none"/>
        <c:tickLblPos val="nextTo"/>
        <c:spPr>
          <a:ln w="25400">
            <a:solidFill>
              <a:schemeClr val="tx2">
                <a:lumMod val="75000"/>
              </a:schemeClr>
            </a:solidFill>
          </a:ln>
        </c:spPr>
        <c:txPr>
          <a:bodyPr/>
          <a:lstStyle/>
          <a:p>
            <a:pPr>
              <a:defRPr sz="1400"/>
            </a:pPr>
            <a:endParaRPr lang="en-US"/>
          </a:p>
        </c:txPr>
        <c:crossAx val="108625920"/>
        <c:crosses val="autoZero"/>
        <c:crossBetween val="midCat"/>
        <c:majorUnit val="60"/>
      </c:valAx>
      <c:valAx>
        <c:axId val="108625920"/>
        <c:scaling>
          <c:orientation val="minMax"/>
        </c:scaling>
        <c:delete val="0"/>
        <c:axPos val="l"/>
        <c:majorGridlines/>
        <c:title>
          <c:tx>
            <c:rich>
              <a:bodyPr rot="-5400000" vert="horz"/>
              <a:lstStyle/>
              <a:p>
                <a:pPr>
                  <a:defRPr sz="2000" b="0"/>
                </a:pPr>
                <a:r>
                  <a:rPr lang="en-US" sz="2000" b="0"/>
                  <a:t>T [°C]</a:t>
                </a:r>
              </a:p>
            </c:rich>
          </c:tx>
          <c:layout>
            <c:manualLayout>
              <c:xMode val="edge"/>
              <c:yMode val="edge"/>
              <c:x val="3.6476666666666667E-3"/>
              <c:y val="0.28611863047360325"/>
            </c:manualLayout>
          </c:layout>
          <c:overlay val="0"/>
        </c:title>
        <c:numFmt formatCode="General" sourceLinked="1"/>
        <c:majorTickMark val="out"/>
        <c:minorTickMark val="none"/>
        <c:tickLblPos val="nextTo"/>
        <c:spPr>
          <a:ln w="25400">
            <a:solidFill>
              <a:schemeClr val="tx2">
                <a:lumMod val="75000"/>
              </a:schemeClr>
            </a:solidFill>
          </a:ln>
        </c:spPr>
        <c:txPr>
          <a:bodyPr/>
          <a:lstStyle/>
          <a:p>
            <a:pPr>
              <a:defRPr sz="1400"/>
            </a:pPr>
            <a:endParaRPr lang="en-US"/>
          </a:p>
        </c:txPr>
        <c:crossAx val="108607360"/>
        <c:crosses val="autoZero"/>
        <c:crossBetween val="midCat"/>
      </c:valAx>
    </c:plotArea>
    <c:legend>
      <c:legendPos val="r"/>
      <c:layout>
        <c:manualLayout>
          <c:xMode val="edge"/>
          <c:yMode val="edge"/>
          <c:x val="0.75270000000000004"/>
          <c:y val="0.29366554355809266"/>
          <c:w val="0.19575566666666666"/>
          <c:h val="0.52718020447864233"/>
        </c:manualLayout>
      </c:layout>
      <c:overlay val="0"/>
      <c:spPr>
        <a:solidFill>
          <a:schemeClr val="bg1"/>
        </a:solidFill>
      </c:spPr>
    </c:legend>
    <c:plotVisOnly val="1"/>
    <c:dispBlanksAs val="gap"/>
    <c:showDLblsOverMax val="0"/>
  </c:chart>
  <c:spPr>
    <a:ln>
      <a:noFill/>
    </a:ln>
  </c:sp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792333333333333"/>
          <c:y val="8.8868379748515344E-2"/>
          <c:w val="0.84157366666666666"/>
          <c:h val="0.72544701747876994"/>
        </c:manualLayout>
      </c:layout>
      <c:scatterChart>
        <c:scatterStyle val="smoothMarker"/>
        <c:varyColors val="0"/>
        <c:ser>
          <c:idx val="0"/>
          <c:order val="0"/>
          <c:tx>
            <c:v>Quadrupole bus bars</c:v>
          </c:tx>
          <c:marker>
            <c:symbol val="diamond"/>
            <c:size val="5"/>
          </c:marker>
          <c:xVal>
            <c:numRef>
              <c:f>Sheet1!$J$4:$J$209</c:f>
              <c:numCache>
                <c:formatCode>General</c:formatCode>
                <c:ptCount val="20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numCache>
            </c:numRef>
          </c:xVal>
          <c:yVal>
            <c:numRef>
              <c:f>Sheet1!$K$4:$K$209</c:f>
              <c:numCache>
                <c:formatCode>0.00</c:formatCode>
                <c:ptCount val="206"/>
                <c:pt idx="0">
                  <c:v>10.199999999999999</c:v>
                </c:pt>
                <c:pt idx="1">
                  <c:v>14.2</c:v>
                </c:pt>
                <c:pt idx="2">
                  <c:v>13.5</c:v>
                </c:pt>
                <c:pt idx="3">
                  <c:v>9.9</c:v>
                </c:pt>
                <c:pt idx="4">
                  <c:v>11.4</c:v>
                </c:pt>
                <c:pt idx="5">
                  <c:v>13.6</c:v>
                </c:pt>
                <c:pt idx="6">
                  <c:v>12.3</c:v>
                </c:pt>
                <c:pt idx="7">
                  <c:v>11.4</c:v>
                </c:pt>
                <c:pt idx="8">
                  <c:v>12.6</c:v>
                </c:pt>
                <c:pt idx="9">
                  <c:v>12.8</c:v>
                </c:pt>
                <c:pt idx="10">
                  <c:v>11.2</c:v>
                </c:pt>
                <c:pt idx="11">
                  <c:v>10.3</c:v>
                </c:pt>
                <c:pt idx="12">
                  <c:v>9.56</c:v>
                </c:pt>
                <c:pt idx="13">
                  <c:v>7.12</c:v>
                </c:pt>
                <c:pt idx="14">
                  <c:v>9.1199999999999992</c:v>
                </c:pt>
                <c:pt idx="15">
                  <c:v>8.58</c:v>
                </c:pt>
                <c:pt idx="16">
                  <c:v>7.84</c:v>
                </c:pt>
                <c:pt idx="17">
                  <c:v>9.16</c:v>
                </c:pt>
                <c:pt idx="18">
                  <c:v>9.67</c:v>
                </c:pt>
                <c:pt idx="19">
                  <c:v>10.97</c:v>
                </c:pt>
                <c:pt idx="20">
                  <c:v>10.199999999999999</c:v>
                </c:pt>
                <c:pt idx="21">
                  <c:v>12.2</c:v>
                </c:pt>
                <c:pt idx="22">
                  <c:v>11.2</c:v>
                </c:pt>
                <c:pt idx="23">
                  <c:v>7.9</c:v>
                </c:pt>
                <c:pt idx="24">
                  <c:v>12.6</c:v>
                </c:pt>
                <c:pt idx="25">
                  <c:v>10.4</c:v>
                </c:pt>
                <c:pt idx="26">
                  <c:v>11.2</c:v>
                </c:pt>
                <c:pt idx="27">
                  <c:v>12.7</c:v>
                </c:pt>
                <c:pt idx="28">
                  <c:v>10.1</c:v>
                </c:pt>
                <c:pt idx="29">
                  <c:v>11.8</c:v>
                </c:pt>
                <c:pt idx="30">
                  <c:v>11.5</c:v>
                </c:pt>
                <c:pt idx="31">
                  <c:v>11.3</c:v>
                </c:pt>
                <c:pt idx="32">
                  <c:v>11</c:v>
                </c:pt>
                <c:pt idx="33">
                  <c:v>12.1</c:v>
                </c:pt>
                <c:pt idx="34">
                  <c:v>11.6</c:v>
                </c:pt>
                <c:pt idx="35">
                  <c:v>13.9</c:v>
                </c:pt>
                <c:pt idx="36">
                  <c:v>13.1</c:v>
                </c:pt>
                <c:pt idx="37">
                  <c:v>9.5</c:v>
                </c:pt>
                <c:pt idx="38">
                  <c:v>12.5</c:v>
                </c:pt>
                <c:pt idx="39">
                  <c:v>10.4</c:v>
                </c:pt>
                <c:pt idx="40">
                  <c:v>13.6</c:v>
                </c:pt>
                <c:pt idx="41">
                  <c:v>9.4</c:v>
                </c:pt>
                <c:pt idx="42">
                  <c:v>10.9</c:v>
                </c:pt>
                <c:pt idx="43">
                  <c:v>9</c:v>
                </c:pt>
                <c:pt idx="44">
                  <c:v>8.6</c:v>
                </c:pt>
                <c:pt idx="45">
                  <c:v>9.1999999999999993</c:v>
                </c:pt>
                <c:pt idx="46">
                  <c:v>11</c:v>
                </c:pt>
                <c:pt idx="47">
                  <c:v>8.5</c:v>
                </c:pt>
                <c:pt idx="48">
                  <c:v>10.3</c:v>
                </c:pt>
                <c:pt idx="49">
                  <c:v>8.6999999999999993</c:v>
                </c:pt>
                <c:pt idx="50">
                  <c:v>10.6</c:v>
                </c:pt>
                <c:pt idx="51">
                  <c:v>12.2</c:v>
                </c:pt>
                <c:pt idx="52">
                  <c:v>7.9</c:v>
                </c:pt>
                <c:pt idx="53">
                  <c:v>7.1</c:v>
                </c:pt>
                <c:pt idx="54">
                  <c:v>9.1</c:v>
                </c:pt>
                <c:pt idx="55">
                  <c:v>9.5399999999999991</c:v>
                </c:pt>
                <c:pt idx="56">
                  <c:v>8.19</c:v>
                </c:pt>
                <c:pt idx="57">
                  <c:v>8.91</c:v>
                </c:pt>
                <c:pt idx="58">
                  <c:v>9.08</c:v>
                </c:pt>
                <c:pt idx="59">
                  <c:v>7.04</c:v>
                </c:pt>
                <c:pt idx="60">
                  <c:v>6.87</c:v>
                </c:pt>
                <c:pt idx="61">
                  <c:v>10.31</c:v>
                </c:pt>
                <c:pt idx="62">
                  <c:v>8.7799999999999994</c:v>
                </c:pt>
                <c:pt idx="63">
                  <c:v>9.6300000000000008</c:v>
                </c:pt>
                <c:pt idx="64">
                  <c:v>11.04</c:v>
                </c:pt>
                <c:pt idx="65">
                  <c:v>7.14</c:v>
                </c:pt>
                <c:pt idx="66">
                  <c:v>8.34</c:v>
                </c:pt>
                <c:pt idx="67">
                  <c:v>9.67</c:v>
                </c:pt>
                <c:pt idx="68">
                  <c:v>10.47</c:v>
                </c:pt>
                <c:pt idx="69">
                  <c:v>9.1199999999999992</c:v>
                </c:pt>
                <c:pt idx="70">
                  <c:v>7.46</c:v>
                </c:pt>
                <c:pt idx="71">
                  <c:v>10.54</c:v>
                </c:pt>
                <c:pt idx="72">
                  <c:v>6.94</c:v>
                </c:pt>
                <c:pt idx="73">
                  <c:v>8.9</c:v>
                </c:pt>
                <c:pt idx="74">
                  <c:v>8.6</c:v>
                </c:pt>
                <c:pt idx="75">
                  <c:v>15.4</c:v>
                </c:pt>
                <c:pt idx="76">
                  <c:v>7.6</c:v>
                </c:pt>
                <c:pt idx="77">
                  <c:v>8.5</c:v>
                </c:pt>
                <c:pt idx="78">
                  <c:v>11.4</c:v>
                </c:pt>
                <c:pt idx="79">
                  <c:v>8.1</c:v>
                </c:pt>
                <c:pt idx="80">
                  <c:v>12.4</c:v>
                </c:pt>
                <c:pt idx="81">
                  <c:v>5.3</c:v>
                </c:pt>
                <c:pt idx="82">
                  <c:v>8.1</c:v>
                </c:pt>
                <c:pt idx="83">
                  <c:v>10.3</c:v>
                </c:pt>
                <c:pt idx="84">
                  <c:v>8.08</c:v>
                </c:pt>
                <c:pt idx="85">
                  <c:v>8</c:v>
                </c:pt>
                <c:pt idx="86">
                  <c:v>7.3</c:v>
                </c:pt>
                <c:pt idx="87">
                  <c:v>6.7</c:v>
                </c:pt>
                <c:pt idx="88">
                  <c:v>9</c:v>
                </c:pt>
                <c:pt idx="89">
                  <c:v>9.6999999999999993</c:v>
                </c:pt>
                <c:pt idx="90">
                  <c:v>5.6</c:v>
                </c:pt>
                <c:pt idx="91">
                  <c:v>10.7</c:v>
                </c:pt>
                <c:pt idx="92">
                  <c:v>8.4</c:v>
                </c:pt>
                <c:pt idx="93">
                  <c:v>7.9</c:v>
                </c:pt>
                <c:pt idx="94">
                  <c:v>10.8</c:v>
                </c:pt>
                <c:pt idx="95">
                  <c:v>8.6</c:v>
                </c:pt>
                <c:pt idx="96">
                  <c:v>10</c:v>
                </c:pt>
                <c:pt idx="97">
                  <c:v>9</c:v>
                </c:pt>
                <c:pt idx="98">
                  <c:v>7.4</c:v>
                </c:pt>
                <c:pt idx="99">
                  <c:v>9.4</c:v>
                </c:pt>
                <c:pt idx="100">
                  <c:v>10</c:v>
                </c:pt>
                <c:pt idx="101">
                  <c:v>8.9</c:v>
                </c:pt>
                <c:pt idx="102">
                  <c:v>11.6</c:v>
                </c:pt>
                <c:pt idx="103">
                  <c:v>14.4</c:v>
                </c:pt>
                <c:pt idx="104">
                  <c:v>7.7</c:v>
                </c:pt>
                <c:pt idx="105">
                  <c:v>9.3000000000000007</c:v>
                </c:pt>
                <c:pt idx="106">
                  <c:v>5.3</c:v>
                </c:pt>
                <c:pt idx="107">
                  <c:v>8.1199999999999992</c:v>
                </c:pt>
                <c:pt idx="108">
                  <c:v>6.51</c:v>
                </c:pt>
                <c:pt idx="109">
                  <c:v>10.38</c:v>
                </c:pt>
                <c:pt idx="110">
                  <c:v>10.4</c:v>
                </c:pt>
                <c:pt idx="111">
                  <c:v>7.06</c:v>
                </c:pt>
                <c:pt idx="112">
                  <c:v>10.23</c:v>
                </c:pt>
                <c:pt idx="113">
                  <c:v>8.82</c:v>
                </c:pt>
                <c:pt idx="114">
                  <c:v>8.8800000000000008</c:v>
                </c:pt>
                <c:pt idx="115">
                  <c:v>7.91</c:v>
                </c:pt>
                <c:pt idx="116">
                  <c:v>8.61</c:v>
                </c:pt>
                <c:pt idx="117">
                  <c:v>9.6300000000000008</c:v>
                </c:pt>
                <c:pt idx="118">
                  <c:v>7.31</c:v>
                </c:pt>
                <c:pt idx="119">
                  <c:v>8.5</c:v>
                </c:pt>
                <c:pt idx="120">
                  <c:v>6.98</c:v>
                </c:pt>
                <c:pt idx="121">
                  <c:v>6.21</c:v>
                </c:pt>
                <c:pt idx="122">
                  <c:v>6.25</c:v>
                </c:pt>
                <c:pt idx="123">
                  <c:v>11.6</c:v>
                </c:pt>
                <c:pt idx="124">
                  <c:v>10.5</c:v>
                </c:pt>
                <c:pt idx="125">
                  <c:v>6.54</c:v>
                </c:pt>
                <c:pt idx="126">
                  <c:v>7.7</c:v>
                </c:pt>
                <c:pt idx="127">
                  <c:v>9.5500000000000007</c:v>
                </c:pt>
                <c:pt idx="128">
                  <c:v>8.5</c:v>
                </c:pt>
                <c:pt idx="129">
                  <c:v>8.1300000000000008</c:v>
                </c:pt>
                <c:pt idx="130">
                  <c:v>7.07</c:v>
                </c:pt>
                <c:pt idx="131">
                  <c:v>13.08</c:v>
                </c:pt>
                <c:pt idx="132">
                  <c:v>7.8</c:v>
                </c:pt>
                <c:pt idx="133">
                  <c:v>9.06</c:v>
                </c:pt>
                <c:pt idx="134">
                  <c:v>8.61</c:v>
                </c:pt>
                <c:pt idx="135">
                  <c:v>10.27</c:v>
                </c:pt>
                <c:pt idx="136">
                  <c:v>7.86</c:v>
                </c:pt>
                <c:pt idx="137">
                  <c:v>9.32</c:v>
                </c:pt>
                <c:pt idx="138">
                  <c:v>7.25</c:v>
                </c:pt>
                <c:pt idx="139">
                  <c:v>12.9</c:v>
                </c:pt>
                <c:pt idx="140">
                  <c:v>14.6</c:v>
                </c:pt>
                <c:pt idx="141">
                  <c:v>7.2</c:v>
                </c:pt>
                <c:pt idx="142">
                  <c:v>7.75</c:v>
                </c:pt>
                <c:pt idx="143">
                  <c:v>11.2</c:v>
                </c:pt>
                <c:pt idx="144">
                  <c:v>9.08</c:v>
                </c:pt>
                <c:pt idx="145">
                  <c:v>6.08</c:v>
                </c:pt>
                <c:pt idx="146">
                  <c:v>8.48</c:v>
                </c:pt>
                <c:pt idx="147">
                  <c:v>9.7100000000000009</c:v>
                </c:pt>
                <c:pt idx="148">
                  <c:v>7.1</c:v>
                </c:pt>
                <c:pt idx="149">
                  <c:v>11</c:v>
                </c:pt>
                <c:pt idx="150">
                  <c:v>7.43</c:v>
                </c:pt>
                <c:pt idx="151">
                  <c:v>7.35</c:v>
                </c:pt>
                <c:pt idx="152">
                  <c:v>11.1</c:v>
                </c:pt>
                <c:pt idx="153">
                  <c:v>10.6</c:v>
                </c:pt>
                <c:pt idx="154">
                  <c:v>10.8</c:v>
                </c:pt>
                <c:pt idx="155">
                  <c:v>15.2</c:v>
                </c:pt>
                <c:pt idx="156">
                  <c:v>13</c:v>
                </c:pt>
                <c:pt idx="157">
                  <c:v>11.7</c:v>
                </c:pt>
                <c:pt idx="158">
                  <c:v>10.9</c:v>
                </c:pt>
                <c:pt idx="159">
                  <c:v>11.5</c:v>
                </c:pt>
                <c:pt idx="160">
                  <c:v>9.3000000000000007</c:v>
                </c:pt>
                <c:pt idx="161">
                  <c:v>11.5</c:v>
                </c:pt>
                <c:pt idx="162">
                  <c:v>9.9</c:v>
                </c:pt>
                <c:pt idx="163">
                  <c:v>11.5</c:v>
                </c:pt>
                <c:pt idx="164">
                  <c:v>9.1</c:v>
                </c:pt>
                <c:pt idx="165">
                  <c:v>9</c:v>
                </c:pt>
                <c:pt idx="166">
                  <c:v>8.56</c:v>
                </c:pt>
                <c:pt idx="167">
                  <c:v>10.7</c:v>
                </c:pt>
                <c:pt idx="168">
                  <c:v>9.36</c:v>
                </c:pt>
                <c:pt idx="169">
                  <c:v>9.82</c:v>
                </c:pt>
                <c:pt idx="170">
                  <c:v>10.98</c:v>
                </c:pt>
                <c:pt idx="171">
                  <c:v>10.02</c:v>
                </c:pt>
                <c:pt idx="172">
                  <c:v>7.19</c:v>
                </c:pt>
                <c:pt idx="173">
                  <c:v>10.11</c:v>
                </c:pt>
                <c:pt idx="174">
                  <c:v>8.1300000000000008</c:v>
                </c:pt>
                <c:pt idx="175">
                  <c:v>9.25</c:v>
                </c:pt>
                <c:pt idx="176">
                  <c:v>12.65</c:v>
                </c:pt>
                <c:pt idx="177">
                  <c:v>11.2</c:v>
                </c:pt>
                <c:pt idx="178">
                  <c:v>12.3</c:v>
                </c:pt>
                <c:pt idx="179">
                  <c:v>11.08</c:v>
                </c:pt>
                <c:pt idx="180">
                  <c:v>11.22</c:v>
                </c:pt>
                <c:pt idx="181">
                  <c:v>11.5</c:v>
                </c:pt>
                <c:pt idx="182">
                  <c:v>12.03</c:v>
                </c:pt>
                <c:pt idx="183">
                  <c:v>11.02</c:v>
                </c:pt>
                <c:pt idx="184">
                  <c:v>11.6</c:v>
                </c:pt>
                <c:pt idx="185">
                  <c:v>11.9</c:v>
                </c:pt>
                <c:pt idx="186">
                  <c:v>8.8800000000000008</c:v>
                </c:pt>
                <c:pt idx="187">
                  <c:v>10.3</c:v>
                </c:pt>
                <c:pt idx="188">
                  <c:v>10.25</c:v>
                </c:pt>
                <c:pt idx="189">
                  <c:v>11.2</c:v>
                </c:pt>
                <c:pt idx="190">
                  <c:v>12.8</c:v>
                </c:pt>
                <c:pt idx="191">
                  <c:v>13.5</c:v>
                </c:pt>
                <c:pt idx="192">
                  <c:v>9.06</c:v>
                </c:pt>
                <c:pt idx="193">
                  <c:v>9</c:v>
                </c:pt>
                <c:pt idx="194">
                  <c:v>13.2</c:v>
                </c:pt>
                <c:pt idx="195">
                  <c:v>11.5</c:v>
                </c:pt>
                <c:pt idx="196">
                  <c:v>11.8</c:v>
                </c:pt>
                <c:pt idx="197">
                  <c:v>9.8000000000000007</c:v>
                </c:pt>
                <c:pt idx="198">
                  <c:v>12.1</c:v>
                </c:pt>
                <c:pt idx="199">
                  <c:v>9.65</c:v>
                </c:pt>
                <c:pt idx="200">
                  <c:v>10.220000000000001</c:v>
                </c:pt>
                <c:pt idx="201">
                  <c:v>10.37</c:v>
                </c:pt>
                <c:pt idx="202">
                  <c:v>11.08</c:v>
                </c:pt>
                <c:pt idx="203">
                  <c:v>11.52</c:v>
                </c:pt>
                <c:pt idx="204">
                  <c:v>10.7</c:v>
                </c:pt>
                <c:pt idx="205">
                  <c:v>12.5</c:v>
                </c:pt>
              </c:numCache>
            </c:numRef>
          </c:yVal>
          <c:smooth val="1"/>
        </c:ser>
        <c:ser>
          <c:idx val="1"/>
          <c:order val="1"/>
          <c:tx>
            <c:v>Dipole bus bars</c:v>
          </c:tx>
          <c:marker>
            <c:symbol val="circle"/>
            <c:size val="5"/>
          </c:marker>
          <c:xVal>
            <c:numRef>
              <c:f>Sheet1!$J$213:$J$312</c:f>
              <c:numCache>
                <c:formatCode>General</c:formatCode>
                <c:ptCount val="100"/>
                <c:pt idx="0">
                  <c:v>207</c:v>
                </c:pt>
                <c:pt idx="1">
                  <c:v>208</c:v>
                </c:pt>
                <c:pt idx="2">
                  <c:v>209</c:v>
                </c:pt>
                <c:pt idx="3">
                  <c:v>210</c:v>
                </c:pt>
                <c:pt idx="4">
                  <c:v>211</c:v>
                </c:pt>
                <c:pt idx="5">
                  <c:v>212</c:v>
                </c:pt>
                <c:pt idx="6">
                  <c:v>213</c:v>
                </c:pt>
                <c:pt idx="7">
                  <c:v>214</c:v>
                </c:pt>
                <c:pt idx="8">
                  <c:v>215</c:v>
                </c:pt>
                <c:pt idx="9">
                  <c:v>216</c:v>
                </c:pt>
                <c:pt idx="10">
                  <c:v>217</c:v>
                </c:pt>
                <c:pt idx="11">
                  <c:v>218</c:v>
                </c:pt>
                <c:pt idx="12">
                  <c:v>219</c:v>
                </c:pt>
                <c:pt idx="13">
                  <c:v>220</c:v>
                </c:pt>
                <c:pt idx="14">
                  <c:v>221</c:v>
                </c:pt>
                <c:pt idx="15">
                  <c:v>222</c:v>
                </c:pt>
                <c:pt idx="16">
                  <c:v>223</c:v>
                </c:pt>
                <c:pt idx="17">
                  <c:v>224</c:v>
                </c:pt>
                <c:pt idx="18">
                  <c:v>225</c:v>
                </c:pt>
                <c:pt idx="19">
                  <c:v>226</c:v>
                </c:pt>
                <c:pt idx="20">
                  <c:v>227</c:v>
                </c:pt>
                <c:pt idx="21">
                  <c:v>228</c:v>
                </c:pt>
                <c:pt idx="22">
                  <c:v>229</c:v>
                </c:pt>
                <c:pt idx="23">
                  <c:v>230</c:v>
                </c:pt>
                <c:pt idx="24">
                  <c:v>231</c:v>
                </c:pt>
                <c:pt idx="25">
                  <c:v>232</c:v>
                </c:pt>
                <c:pt idx="26">
                  <c:v>233</c:v>
                </c:pt>
                <c:pt idx="27">
                  <c:v>234</c:v>
                </c:pt>
                <c:pt idx="28">
                  <c:v>235</c:v>
                </c:pt>
                <c:pt idx="29">
                  <c:v>236</c:v>
                </c:pt>
                <c:pt idx="30">
                  <c:v>237</c:v>
                </c:pt>
                <c:pt idx="31">
                  <c:v>238</c:v>
                </c:pt>
                <c:pt idx="32">
                  <c:v>239</c:v>
                </c:pt>
                <c:pt idx="33">
                  <c:v>240</c:v>
                </c:pt>
                <c:pt idx="34">
                  <c:v>241</c:v>
                </c:pt>
                <c:pt idx="35">
                  <c:v>242</c:v>
                </c:pt>
                <c:pt idx="36">
                  <c:v>243</c:v>
                </c:pt>
                <c:pt idx="37">
                  <c:v>244</c:v>
                </c:pt>
                <c:pt idx="38">
                  <c:v>245</c:v>
                </c:pt>
                <c:pt idx="39">
                  <c:v>246</c:v>
                </c:pt>
                <c:pt idx="40">
                  <c:v>247</c:v>
                </c:pt>
                <c:pt idx="41">
                  <c:v>248</c:v>
                </c:pt>
                <c:pt idx="42">
                  <c:v>249</c:v>
                </c:pt>
                <c:pt idx="43">
                  <c:v>250</c:v>
                </c:pt>
                <c:pt idx="44">
                  <c:v>251</c:v>
                </c:pt>
                <c:pt idx="45">
                  <c:v>252</c:v>
                </c:pt>
                <c:pt idx="46">
                  <c:v>253</c:v>
                </c:pt>
                <c:pt idx="47">
                  <c:v>254</c:v>
                </c:pt>
                <c:pt idx="48">
                  <c:v>255</c:v>
                </c:pt>
                <c:pt idx="49">
                  <c:v>256</c:v>
                </c:pt>
                <c:pt idx="50">
                  <c:v>257</c:v>
                </c:pt>
                <c:pt idx="51">
                  <c:v>258</c:v>
                </c:pt>
                <c:pt idx="52">
                  <c:v>259</c:v>
                </c:pt>
                <c:pt idx="53">
                  <c:v>260</c:v>
                </c:pt>
                <c:pt idx="54">
                  <c:v>261</c:v>
                </c:pt>
                <c:pt idx="55">
                  <c:v>262</c:v>
                </c:pt>
                <c:pt idx="56">
                  <c:v>263</c:v>
                </c:pt>
                <c:pt idx="57">
                  <c:v>264</c:v>
                </c:pt>
                <c:pt idx="58">
                  <c:v>265</c:v>
                </c:pt>
                <c:pt idx="59">
                  <c:v>266</c:v>
                </c:pt>
                <c:pt idx="60">
                  <c:v>267</c:v>
                </c:pt>
                <c:pt idx="61">
                  <c:v>268</c:v>
                </c:pt>
                <c:pt idx="62">
                  <c:v>269</c:v>
                </c:pt>
                <c:pt idx="63">
                  <c:v>270</c:v>
                </c:pt>
                <c:pt idx="64">
                  <c:v>271</c:v>
                </c:pt>
                <c:pt idx="65">
                  <c:v>272</c:v>
                </c:pt>
                <c:pt idx="66">
                  <c:v>273</c:v>
                </c:pt>
                <c:pt idx="67">
                  <c:v>274</c:v>
                </c:pt>
                <c:pt idx="68">
                  <c:v>275</c:v>
                </c:pt>
                <c:pt idx="69">
                  <c:v>276</c:v>
                </c:pt>
                <c:pt idx="70">
                  <c:v>277</c:v>
                </c:pt>
                <c:pt idx="71">
                  <c:v>278</c:v>
                </c:pt>
                <c:pt idx="72">
                  <c:v>279</c:v>
                </c:pt>
                <c:pt idx="73">
                  <c:v>280</c:v>
                </c:pt>
                <c:pt idx="74">
                  <c:v>281</c:v>
                </c:pt>
                <c:pt idx="75">
                  <c:v>282</c:v>
                </c:pt>
                <c:pt idx="76">
                  <c:v>283</c:v>
                </c:pt>
                <c:pt idx="77">
                  <c:v>284</c:v>
                </c:pt>
                <c:pt idx="78">
                  <c:v>285</c:v>
                </c:pt>
                <c:pt idx="79">
                  <c:v>286</c:v>
                </c:pt>
                <c:pt idx="80">
                  <c:v>287</c:v>
                </c:pt>
                <c:pt idx="81">
                  <c:v>288</c:v>
                </c:pt>
                <c:pt idx="82">
                  <c:v>289</c:v>
                </c:pt>
                <c:pt idx="83">
                  <c:v>290</c:v>
                </c:pt>
                <c:pt idx="84">
                  <c:v>291</c:v>
                </c:pt>
                <c:pt idx="85">
                  <c:v>292</c:v>
                </c:pt>
                <c:pt idx="86">
                  <c:v>293</c:v>
                </c:pt>
                <c:pt idx="87">
                  <c:v>294</c:v>
                </c:pt>
                <c:pt idx="88">
                  <c:v>295</c:v>
                </c:pt>
                <c:pt idx="89">
                  <c:v>296</c:v>
                </c:pt>
                <c:pt idx="90">
                  <c:v>297</c:v>
                </c:pt>
                <c:pt idx="91">
                  <c:v>298</c:v>
                </c:pt>
                <c:pt idx="92">
                  <c:v>299</c:v>
                </c:pt>
                <c:pt idx="93">
                  <c:v>300</c:v>
                </c:pt>
                <c:pt idx="94">
                  <c:v>301</c:v>
                </c:pt>
                <c:pt idx="95">
                  <c:v>302</c:v>
                </c:pt>
                <c:pt idx="96">
                  <c:v>303</c:v>
                </c:pt>
                <c:pt idx="97">
                  <c:v>304</c:v>
                </c:pt>
                <c:pt idx="98">
                  <c:v>305</c:v>
                </c:pt>
                <c:pt idx="99">
                  <c:v>306</c:v>
                </c:pt>
              </c:numCache>
            </c:numRef>
          </c:xVal>
          <c:yVal>
            <c:numRef>
              <c:f>Sheet1!$K$213:$K$312</c:f>
              <c:numCache>
                <c:formatCode>0.00</c:formatCode>
                <c:ptCount val="100"/>
                <c:pt idx="0">
                  <c:v>15.2</c:v>
                </c:pt>
                <c:pt idx="1">
                  <c:v>13.5</c:v>
                </c:pt>
                <c:pt idx="2">
                  <c:v>13.6</c:v>
                </c:pt>
                <c:pt idx="3">
                  <c:v>13.5</c:v>
                </c:pt>
                <c:pt idx="4">
                  <c:v>14.2</c:v>
                </c:pt>
                <c:pt idx="5">
                  <c:v>13.1</c:v>
                </c:pt>
                <c:pt idx="6">
                  <c:v>13.9</c:v>
                </c:pt>
                <c:pt idx="7">
                  <c:v>13.1</c:v>
                </c:pt>
                <c:pt idx="8">
                  <c:v>12.9</c:v>
                </c:pt>
                <c:pt idx="9">
                  <c:v>11.8</c:v>
                </c:pt>
                <c:pt idx="10">
                  <c:v>14.2</c:v>
                </c:pt>
                <c:pt idx="11">
                  <c:v>13.6</c:v>
                </c:pt>
                <c:pt idx="12">
                  <c:v>13.2</c:v>
                </c:pt>
                <c:pt idx="13">
                  <c:v>13.7</c:v>
                </c:pt>
                <c:pt idx="14">
                  <c:v>13.3</c:v>
                </c:pt>
                <c:pt idx="15">
                  <c:v>14</c:v>
                </c:pt>
                <c:pt idx="16">
                  <c:v>11.2</c:v>
                </c:pt>
                <c:pt idx="17">
                  <c:v>13.4</c:v>
                </c:pt>
                <c:pt idx="18">
                  <c:v>11.3</c:v>
                </c:pt>
                <c:pt idx="19">
                  <c:v>10</c:v>
                </c:pt>
                <c:pt idx="20">
                  <c:v>9.3699999999999992</c:v>
                </c:pt>
                <c:pt idx="21">
                  <c:v>9.2799999999999994</c:v>
                </c:pt>
                <c:pt idx="22">
                  <c:v>9.2899999999999991</c:v>
                </c:pt>
                <c:pt idx="23">
                  <c:v>8.86</c:v>
                </c:pt>
                <c:pt idx="24">
                  <c:v>10.92</c:v>
                </c:pt>
                <c:pt idx="25">
                  <c:v>9.8800000000000008</c:v>
                </c:pt>
                <c:pt idx="26">
                  <c:v>9.25</c:v>
                </c:pt>
                <c:pt idx="27">
                  <c:v>10.37</c:v>
                </c:pt>
                <c:pt idx="28">
                  <c:v>9.5</c:v>
                </c:pt>
                <c:pt idx="29">
                  <c:v>11.1</c:v>
                </c:pt>
                <c:pt idx="30">
                  <c:v>12.3</c:v>
                </c:pt>
                <c:pt idx="31">
                  <c:v>11.8</c:v>
                </c:pt>
                <c:pt idx="32">
                  <c:v>12.3</c:v>
                </c:pt>
                <c:pt idx="33">
                  <c:v>11.9</c:v>
                </c:pt>
                <c:pt idx="34">
                  <c:v>10.199999999999999</c:v>
                </c:pt>
                <c:pt idx="35">
                  <c:v>15.5</c:v>
                </c:pt>
                <c:pt idx="36">
                  <c:v>12.7</c:v>
                </c:pt>
                <c:pt idx="37">
                  <c:v>11.5</c:v>
                </c:pt>
                <c:pt idx="38">
                  <c:v>12.1</c:v>
                </c:pt>
                <c:pt idx="39">
                  <c:v>12.3</c:v>
                </c:pt>
                <c:pt idx="40">
                  <c:v>13.3</c:v>
                </c:pt>
                <c:pt idx="41">
                  <c:v>9.5</c:v>
                </c:pt>
                <c:pt idx="42">
                  <c:v>10.5</c:v>
                </c:pt>
                <c:pt idx="43">
                  <c:v>10.199999999999999</c:v>
                </c:pt>
                <c:pt idx="44">
                  <c:v>12</c:v>
                </c:pt>
                <c:pt idx="45">
                  <c:v>14.3</c:v>
                </c:pt>
                <c:pt idx="46">
                  <c:v>11.8</c:v>
                </c:pt>
                <c:pt idx="47">
                  <c:v>11.3</c:v>
                </c:pt>
                <c:pt idx="48">
                  <c:v>12.1</c:v>
                </c:pt>
                <c:pt idx="49">
                  <c:v>14.2</c:v>
                </c:pt>
                <c:pt idx="50">
                  <c:v>12.6</c:v>
                </c:pt>
                <c:pt idx="51">
                  <c:v>14.1</c:v>
                </c:pt>
                <c:pt idx="52">
                  <c:v>9.26</c:v>
                </c:pt>
                <c:pt idx="53">
                  <c:v>10.6</c:v>
                </c:pt>
                <c:pt idx="54">
                  <c:v>13.7</c:v>
                </c:pt>
                <c:pt idx="55">
                  <c:v>14.4</c:v>
                </c:pt>
                <c:pt idx="56">
                  <c:v>12.7</c:v>
                </c:pt>
                <c:pt idx="57">
                  <c:v>14</c:v>
                </c:pt>
                <c:pt idx="58">
                  <c:v>12.2</c:v>
                </c:pt>
                <c:pt idx="59">
                  <c:v>10.7</c:v>
                </c:pt>
                <c:pt idx="60">
                  <c:v>10.1</c:v>
                </c:pt>
                <c:pt idx="61">
                  <c:v>9.0399999999999991</c:v>
                </c:pt>
                <c:pt idx="62">
                  <c:v>8.49</c:v>
                </c:pt>
                <c:pt idx="63">
                  <c:v>12.51</c:v>
                </c:pt>
                <c:pt idx="64">
                  <c:v>12.4</c:v>
                </c:pt>
                <c:pt idx="65">
                  <c:v>12.5</c:v>
                </c:pt>
                <c:pt idx="66">
                  <c:v>15.2</c:v>
                </c:pt>
                <c:pt idx="67">
                  <c:v>16.3</c:v>
                </c:pt>
                <c:pt idx="68">
                  <c:v>14.7</c:v>
                </c:pt>
                <c:pt idx="69">
                  <c:v>10.6</c:v>
                </c:pt>
                <c:pt idx="70">
                  <c:v>17</c:v>
                </c:pt>
                <c:pt idx="71">
                  <c:v>12.2</c:v>
                </c:pt>
                <c:pt idx="72">
                  <c:v>14.8</c:v>
                </c:pt>
                <c:pt idx="73">
                  <c:v>14.7</c:v>
                </c:pt>
                <c:pt idx="74">
                  <c:v>13.1</c:v>
                </c:pt>
                <c:pt idx="75">
                  <c:v>12.5</c:v>
                </c:pt>
                <c:pt idx="76">
                  <c:v>14.6</c:v>
                </c:pt>
                <c:pt idx="77">
                  <c:v>15.8</c:v>
                </c:pt>
                <c:pt idx="78">
                  <c:v>15.5</c:v>
                </c:pt>
                <c:pt idx="79">
                  <c:v>13.8</c:v>
                </c:pt>
                <c:pt idx="80">
                  <c:v>10.3</c:v>
                </c:pt>
                <c:pt idx="81">
                  <c:v>9.6</c:v>
                </c:pt>
                <c:pt idx="82">
                  <c:v>14.1</c:v>
                </c:pt>
                <c:pt idx="83">
                  <c:v>8.1999999999999993</c:v>
                </c:pt>
                <c:pt idx="84">
                  <c:v>12.9</c:v>
                </c:pt>
                <c:pt idx="85">
                  <c:v>12.1</c:v>
                </c:pt>
                <c:pt idx="86">
                  <c:v>15</c:v>
                </c:pt>
                <c:pt idx="87">
                  <c:v>13.8</c:v>
                </c:pt>
                <c:pt idx="88">
                  <c:v>13.2</c:v>
                </c:pt>
                <c:pt idx="89">
                  <c:v>12.2</c:v>
                </c:pt>
                <c:pt idx="90">
                  <c:v>11.5</c:v>
                </c:pt>
                <c:pt idx="91">
                  <c:v>12.4</c:v>
                </c:pt>
                <c:pt idx="92">
                  <c:v>12.3</c:v>
                </c:pt>
                <c:pt idx="93">
                  <c:v>14</c:v>
                </c:pt>
                <c:pt idx="94">
                  <c:v>11.9</c:v>
                </c:pt>
                <c:pt idx="95">
                  <c:v>13.9</c:v>
                </c:pt>
                <c:pt idx="96">
                  <c:v>12.3</c:v>
                </c:pt>
                <c:pt idx="97">
                  <c:v>13.2</c:v>
                </c:pt>
                <c:pt idx="98">
                  <c:v>14.7</c:v>
                </c:pt>
                <c:pt idx="99">
                  <c:v>16.100000000000001</c:v>
                </c:pt>
              </c:numCache>
            </c:numRef>
          </c:yVal>
          <c:smooth val="1"/>
        </c:ser>
        <c:ser>
          <c:idx val="2"/>
          <c:order val="2"/>
          <c:tx>
            <c:v>Functional specification for quad bus bars</c:v>
          </c:tx>
          <c:spPr>
            <a:ln w="31750">
              <a:solidFill>
                <a:srgbClr val="FF0000"/>
              </a:solidFill>
            </a:ln>
          </c:spPr>
          <c:marker>
            <c:symbol val="none"/>
          </c:marker>
          <c:xVal>
            <c:numRef>
              <c:f>Sheet1!$J$4:$J$209</c:f>
              <c:numCache>
                <c:formatCode>General</c:formatCode>
                <c:ptCount val="20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numCache>
            </c:numRef>
          </c:xVal>
          <c:yVal>
            <c:numRef>
              <c:f>Sheet1!$L$4:$L$209</c:f>
              <c:numCache>
                <c:formatCode>General</c:formatCode>
                <c:ptCount val="206"/>
                <c:pt idx="0">
                  <c:v>9.1</c:v>
                </c:pt>
                <c:pt idx="1">
                  <c:v>9.1</c:v>
                </c:pt>
                <c:pt idx="2">
                  <c:v>9.1</c:v>
                </c:pt>
                <c:pt idx="3">
                  <c:v>9.1</c:v>
                </c:pt>
                <c:pt idx="4">
                  <c:v>9.1</c:v>
                </c:pt>
                <c:pt idx="5">
                  <c:v>9.1</c:v>
                </c:pt>
                <c:pt idx="6">
                  <c:v>9.1</c:v>
                </c:pt>
                <c:pt idx="7">
                  <c:v>9.1</c:v>
                </c:pt>
                <c:pt idx="8">
                  <c:v>9.1</c:v>
                </c:pt>
                <c:pt idx="9">
                  <c:v>9.1</c:v>
                </c:pt>
                <c:pt idx="10">
                  <c:v>9.1</c:v>
                </c:pt>
                <c:pt idx="11">
                  <c:v>9.1</c:v>
                </c:pt>
                <c:pt idx="12">
                  <c:v>9.1</c:v>
                </c:pt>
                <c:pt idx="13">
                  <c:v>9.1</c:v>
                </c:pt>
                <c:pt idx="14">
                  <c:v>9.1</c:v>
                </c:pt>
                <c:pt idx="15">
                  <c:v>9.1</c:v>
                </c:pt>
                <c:pt idx="16">
                  <c:v>9.1</c:v>
                </c:pt>
                <c:pt idx="17">
                  <c:v>9.1</c:v>
                </c:pt>
                <c:pt idx="18">
                  <c:v>9.1</c:v>
                </c:pt>
                <c:pt idx="19">
                  <c:v>9.1</c:v>
                </c:pt>
                <c:pt idx="20">
                  <c:v>9.1</c:v>
                </c:pt>
                <c:pt idx="21">
                  <c:v>9.1</c:v>
                </c:pt>
                <c:pt idx="22">
                  <c:v>9.1</c:v>
                </c:pt>
                <c:pt idx="23">
                  <c:v>9.1</c:v>
                </c:pt>
                <c:pt idx="24">
                  <c:v>9.1</c:v>
                </c:pt>
                <c:pt idx="25">
                  <c:v>9.1</c:v>
                </c:pt>
                <c:pt idx="26">
                  <c:v>9.1</c:v>
                </c:pt>
                <c:pt idx="27">
                  <c:v>9.1</c:v>
                </c:pt>
                <c:pt idx="28">
                  <c:v>9.1</c:v>
                </c:pt>
                <c:pt idx="29">
                  <c:v>9.1</c:v>
                </c:pt>
                <c:pt idx="30">
                  <c:v>9.1</c:v>
                </c:pt>
                <c:pt idx="31">
                  <c:v>9.1</c:v>
                </c:pt>
                <c:pt idx="32">
                  <c:v>9.1</c:v>
                </c:pt>
                <c:pt idx="33">
                  <c:v>9.1</c:v>
                </c:pt>
                <c:pt idx="34">
                  <c:v>9.1</c:v>
                </c:pt>
                <c:pt idx="35">
                  <c:v>9.1</c:v>
                </c:pt>
                <c:pt idx="36">
                  <c:v>9.1</c:v>
                </c:pt>
                <c:pt idx="37">
                  <c:v>9.1</c:v>
                </c:pt>
                <c:pt idx="38">
                  <c:v>9.1</c:v>
                </c:pt>
                <c:pt idx="39">
                  <c:v>9.1</c:v>
                </c:pt>
                <c:pt idx="40">
                  <c:v>9.1</c:v>
                </c:pt>
                <c:pt idx="41">
                  <c:v>9.1</c:v>
                </c:pt>
                <c:pt idx="42">
                  <c:v>9.1</c:v>
                </c:pt>
                <c:pt idx="43">
                  <c:v>9.1</c:v>
                </c:pt>
                <c:pt idx="44">
                  <c:v>9.1</c:v>
                </c:pt>
                <c:pt idx="45">
                  <c:v>9.1</c:v>
                </c:pt>
                <c:pt idx="46">
                  <c:v>9.1</c:v>
                </c:pt>
                <c:pt idx="47">
                  <c:v>9.1</c:v>
                </c:pt>
                <c:pt idx="48">
                  <c:v>9.1</c:v>
                </c:pt>
                <c:pt idx="49">
                  <c:v>9.1</c:v>
                </c:pt>
                <c:pt idx="50">
                  <c:v>9.1</c:v>
                </c:pt>
                <c:pt idx="51">
                  <c:v>9.1</c:v>
                </c:pt>
                <c:pt idx="52">
                  <c:v>9.1</c:v>
                </c:pt>
                <c:pt idx="53">
                  <c:v>9.1</c:v>
                </c:pt>
                <c:pt idx="54">
                  <c:v>9.1</c:v>
                </c:pt>
                <c:pt idx="55">
                  <c:v>9.1</c:v>
                </c:pt>
                <c:pt idx="56">
                  <c:v>9.1</c:v>
                </c:pt>
                <c:pt idx="57">
                  <c:v>9.1</c:v>
                </c:pt>
                <c:pt idx="58">
                  <c:v>9.1</c:v>
                </c:pt>
                <c:pt idx="59">
                  <c:v>9.1</c:v>
                </c:pt>
                <c:pt idx="60">
                  <c:v>9.1</c:v>
                </c:pt>
                <c:pt idx="61">
                  <c:v>9.1</c:v>
                </c:pt>
                <c:pt idx="62">
                  <c:v>9.1</c:v>
                </c:pt>
                <c:pt idx="63">
                  <c:v>9.1</c:v>
                </c:pt>
                <c:pt idx="64">
                  <c:v>9.1</c:v>
                </c:pt>
                <c:pt idx="65">
                  <c:v>9.1</c:v>
                </c:pt>
                <c:pt idx="66">
                  <c:v>9.1</c:v>
                </c:pt>
                <c:pt idx="67">
                  <c:v>9.1</c:v>
                </c:pt>
                <c:pt idx="68">
                  <c:v>9.1</c:v>
                </c:pt>
                <c:pt idx="69">
                  <c:v>9.1</c:v>
                </c:pt>
                <c:pt idx="70">
                  <c:v>9.1</c:v>
                </c:pt>
                <c:pt idx="71">
                  <c:v>9.1</c:v>
                </c:pt>
                <c:pt idx="72">
                  <c:v>9.1</c:v>
                </c:pt>
                <c:pt idx="73">
                  <c:v>9.1</c:v>
                </c:pt>
                <c:pt idx="74">
                  <c:v>9.1</c:v>
                </c:pt>
                <c:pt idx="75">
                  <c:v>9.1</c:v>
                </c:pt>
                <c:pt idx="76">
                  <c:v>9.1</c:v>
                </c:pt>
                <c:pt idx="77">
                  <c:v>9.1</c:v>
                </c:pt>
                <c:pt idx="78">
                  <c:v>9.1</c:v>
                </c:pt>
                <c:pt idx="79">
                  <c:v>9.1</c:v>
                </c:pt>
                <c:pt idx="80">
                  <c:v>9.1</c:v>
                </c:pt>
                <c:pt idx="81">
                  <c:v>9.1</c:v>
                </c:pt>
                <c:pt idx="82">
                  <c:v>9.1</c:v>
                </c:pt>
                <c:pt idx="83">
                  <c:v>9.1</c:v>
                </c:pt>
                <c:pt idx="84">
                  <c:v>9.1</c:v>
                </c:pt>
                <c:pt idx="85">
                  <c:v>9.1</c:v>
                </c:pt>
                <c:pt idx="86">
                  <c:v>9.1</c:v>
                </c:pt>
                <c:pt idx="87">
                  <c:v>9.1</c:v>
                </c:pt>
                <c:pt idx="88">
                  <c:v>9.1</c:v>
                </c:pt>
                <c:pt idx="89">
                  <c:v>9.1</c:v>
                </c:pt>
                <c:pt idx="90">
                  <c:v>9.1</c:v>
                </c:pt>
                <c:pt idx="91">
                  <c:v>9.1</c:v>
                </c:pt>
                <c:pt idx="92">
                  <c:v>9.1</c:v>
                </c:pt>
                <c:pt idx="93">
                  <c:v>9.1</c:v>
                </c:pt>
                <c:pt idx="94">
                  <c:v>9.1</c:v>
                </c:pt>
                <c:pt idx="95">
                  <c:v>9.1</c:v>
                </c:pt>
                <c:pt idx="96">
                  <c:v>9.1</c:v>
                </c:pt>
                <c:pt idx="97">
                  <c:v>9.1</c:v>
                </c:pt>
                <c:pt idx="98">
                  <c:v>9.1</c:v>
                </c:pt>
                <c:pt idx="99">
                  <c:v>9.1</c:v>
                </c:pt>
                <c:pt idx="100">
                  <c:v>9.1</c:v>
                </c:pt>
                <c:pt idx="101">
                  <c:v>9.1</c:v>
                </c:pt>
                <c:pt idx="102">
                  <c:v>9.1</c:v>
                </c:pt>
                <c:pt idx="103">
                  <c:v>9.1</c:v>
                </c:pt>
                <c:pt idx="104">
                  <c:v>9.1</c:v>
                </c:pt>
                <c:pt idx="105">
                  <c:v>9.1</c:v>
                </c:pt>
                <c:pt idx="106">
                  <c:v>9.1</c:v>
                </c:pt>
                <c:pt idx="107">
                  <c:v>9.1</c:v>
                </c:pt>
                <c:pt idx="108">
                  <c:v>9.1</c:v>
                </c:pt>
                <c:pt idx="109">
                  <c:v>9.1</c:v>
                </c:pt>
                <c:pt idx="110">
                  <c:v>9.1</c:v>
                </c:pt>
                <c:pt idx="111">
                  <c:v>9.1</c:v>
                </c:pt>
                <c:pt idx="112">
                  <c:v>9.1</c:v>
                </c:pt>
                <c:pt idx="113">
                  <c:v>9.1</c:v>
                </c:pt>
                <c:pt idx="114">
                  <c:v>9.1</c:v>
                </c:pt>
                <c:pt idx="115">
                  <c:v>9.1</c:v>
                </c:pt>
                <c:pt idx="116">
                  <c:v>9.1</c:v>
                </c:pt>
                <c:pt idx="117">
                  <c:v>9.1</c:v>
                </c:pt>
                <c:pt idx="118">
                  <c:v>9.1</c:v>
                </c:pt>
                <c:pt idx="119">
                  <c:v>9.1</c:v>
                </c:pt>
                <c:pt idx="120">
                  <c:v>9.1</c:v>
                </c:pt>
                <c:pt idx="121">
                  <c:v>9.1</c:v>
                </c:pt>
                <c:pt idx="122">
                  <c:v>9.1</c:v>
                </c:pt>
                <c:pt idx="123">
                  <c:v>9.1</c:v>
                </c:pt>
                <c:pt idx="124">
                  <c:v>9.1</c:v>
                </c:pt>
                <c:pt idx="125">
                  <c:v>9.1</c:v>
                </c:pt>
                <c:pt idx="126">
                  <c:v>9.1</c:v>
                </c:pt>
                <c:pt idx="127">
                  <c:v>9.1</c:v>
                </c:pt>
                <c:pt idx="128">
                  <c:v>9.1</c:v>
                </c:pt>
                <c:pt idx="129">
                  <c:v>9.1</c:v>
                </c:pt>
                <c:pt idx="130">
                  <c:v>9.1</c:v>
                </c:pt>
                <c:pt idx="131">
                  <c:v>9.1</c:v>
                </c:pt>
                <c:pt idx="132">
                  <c:v>9.1</c:v>
                </c:pt>
                <c:pt idx="133">
                  <c:v>9.1</c:v>
                </c:pt>
                <c:pt idx="134">
                  <c:v>9.1</c:v>
                </c:pt>
                <c:pt idx="135">
                  <c:v>9.1</c:v>
                </c:pt>
                <c:pt idx="136">
                  <c:v>9.1</c:v>
                </c:pt>
                <c:pt idx="137">
                  <c:v>9.1</c:v>
                </c:pt>
                <c:pt idx="138">
                  <c:v>9.1</c:v>
                </c:pt>
                <c:pt idx="139">
                  <c:v>9.1</c:v>
                </c:pt>
                <c:pt idx="140">
                  <c:v>9.1</c:v>
                </c:pt>
                <c:pt idx="141">
                  <c:v>9.1</c:v>
                </c:pt>
                <c:pt idx="142">
                  <c:v>9.1</c:v>
                </c:pt>
                <c:pt idx="143">
                  <c:v>9.1</c:v>
                </c:pt>
                <c:pt idx="144">
                  <c:v>9.1</c:v>
                </c:pt>
                <c:pt idx="145">
                  <c:v>9.1</c:v>
                </c:pt>
                <c:pt idx="146">
                  <c:v>9.1</c:v>
                </c:pt>
                <c:pt idx="147">
                  <c:v>9.1</c:v>
                </c:pt>
                <c:pt idx="148">
                  <c:v>9.1</c:v>
                </c:pt>
                <c:pt idx="149">
                  <c:v>9.1</c:v>
                </c:pt>
                <c:pt idx="150">
                  <c:v>9.1</c:v>
                </c:pt>
                <c:pt idx="151">
                  <c:v>9.1</c:v>
                </c:pt>
                <c:pt idx="152">
                  <c:v>9.1</c:v>
                </c:pt>
                <c:pt idx="153">
                  <c:v>9.1</c:v>
                </c:pt>
                <c:pt idx="154">
                  <c:v>9.1</c:v>
                </c:pt>
                <c:pt idx="155">
                  <c:v>9.1</c:v>
                </c:pt>
                <c:pt idx="156">
                  <c:v>9.1</c:v>
                </c:pt>
                <c:pt idx="157">
                  <c:v>9.1</c:v>
                </c:pt>
                <c:pt idx="158">
                  <c:v>9.1</c:v>
                </c:pt>
                <c:pt idx="159">
                  <c:v>9.1</c:v>
                </c:pt>
                <c:pt idx="160">
                  <c:v>9.1</c:v>
                </c:pt>
                <c:pt idx="161">
                  <c:v>9.1</c:v>
                </c:pt>
                <c:pt idx="162">
                  <c:v>9.1</c:v>
                </c:pt>
                <c:pt idx="163">
                  <c:v>9.1</c:v>
                </c:pt>
                <c:pt idx="164">
                  <c:v>9.1</c:v>
                </c:pt>
                <c:pt idx="165">
                  <c:v>9.1</c:v>
                </c:pt>
                <c:pt idx="166">
                  <c:v>9.1</c:v>
                </c:pt>
                <c:pt idx="167">
                  <c:v>9.1</c:v>
                </c:pt>
                <c:pt idx="168">
                  <c:v>9.1</c:v>
                </c:pt>
                <c:pt idx="169">
                  <c:v>9.1</c:v>
                </c:pt>
                <c:pt idx="170">
                  <c:v>9.1</c:v>
                </c:pt>
                <c:pt idx="171">
                  <c:v>9.1</c:v>
                </c:pt>
                <c:pt idx="172">
                  <c:v>9.1</c:v>
                </c:pt>
                <c:pt idx="173">
                  <c:v>9.1</c:v>
                </c:pt>
                <c:pt idx="174">
                  <c:v>9.1</c:v>
                </c:pt>
                <c:pt idx="175">
                  <c:v>9.1</c:v>
                </c:pt>
                <c:pt idx="176">
                  <c:v>9.1</c:v>
                </c:pt>
                <c:pt idx="177">
                  <c:v>9.1</c:v>
                </c:pt>
                <c:pt idx="178">
                  <c:v>9.1</c:v>
                </c:pt>
                <c:pt idx="179">
                  <c:v>9.1</c:v>
                </c:pt>
                <c:pt idx="180">
                  <c:v>9.1</c:v>
                </c:pt>
                <c:pt idx="181">
                  <c:v>9.1</c:v>
                </c:pt>
                <c:pt idx="182">
                  <c:v>9.1</c:v>
                </c:pt>
                <c:pt idx="183">
                  <c:v>9.1</c:v>
                </c:pt>
                <c:pt idx="184">
                  <c:v>9.1</c:v>
                </c:pt>
                <c:pt idx="185">
                  <c:v>9.1</c:v>
                </c:pt>
                <c:pt idx="186">
                  <c:v>9.1</c:v>
                </c:pt>
                <c:pt idx="187">
                  <c:v>9.1</c:v>
                </c:pt>
                <c:pt idx="188">
                  <c:v>9.1</c:v>
                </c:pt>
                <c:pt idx="189">
                  <c:v>9.1</c:v>
                </c:pt>
                <c:pt idx="190">
                  <c:v>9.1</c:v>
                </c:pt>
                <c:pt idx="191">
                  <c:v>9.1</c:v>
                </c:pt>
                <c:pt idx="192">
                  <c:v>9.1</c:v>
                </c:pt>
                <c:pt idx="193">
                  <c:v>9.1</c:v>
                </c:pt>
                <c:pt idx="194">
                  <c:v>9.1</c:v>
                </c:pt>
                <c:pt idx="195">
                  <c:v>9.1</c:v>
                </c:pt>
                <c:pt idx="196">
                  <c:v>9.1</c:v>
                </c:pt>
                <c:pt idx="197">
                  <c:v>9.1</c:v>
                </c:pt>
                <c:pt idx="198">
                  <c:v>9.1</c:v>
                </c:pt>
                <c:pt idx="199">
                  <c:v>9.1</c:v>
                </c:pt>
                <c:pt idx="200">
                  <c:v>9.1</c:v>
                </c:pt>
                <c:pt idx="201">
                  <c:v>9.1</c:v>
                </c:pt>
                <c:pt idx="202">
                  <c:v>9.1</c:v>
                </c:pt>
                <c:pt idx="203">
                  <c:v>9.1</c:v>
                </c:pt>
                <c:pt idx="204">
                  <c:v>9.1</c:v>
                </c:pt>
                <c:pt idx="205">
                  <c:v>9.1</c:v>
                </c:pt>
              </c:numCache>
            </c:numRef>
          </c:yVal>
          <c:smooth val="1"/>
        </c:ser>
        <c:ser>
          <c:idx val="3"/>
          <c:order val="3"/>
          <c:tx>
            <c:v>Minimum gap for standard box</c:v>
          </c:tx>
          <c:spPr>
            <a:ln w="31750"/>
          </c:spPr>
          <c:marker>
            <c:symbol val="none"/>
          </c:marker>
          <c:xVal>
            <c:numRef>
              <c:f>Sheet1!$J$4:$J$209</c:f>
              <c:numCache>
                <c:formatCode>General</c:formatCode>
                <c:ptCount val="20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numCache>
            </c:numRef>
          </c:xVal>
          <c:yVal>
            <c:numRef>
              <c:f>Sheet1!$M$4:$M$209</c:f>
              <c:numCache>
                <c:formatCode>General</c:formatCode>
                <c:ptCount val="206"/>
                <c:pt idx="0">
                  <c:v>7.1</c:v>
                </c:pt>
                <c:pt idx="1">
                  <c:v>7.1</c:v>
                </c:pt>
                <c:pt idx="2">
                  <c:v>7.1</c:v>
                </c:pt>
                <c:pt idx="3">
                  <c:v>7.1</c:v>
                </c:pt>
                <c:pt idx="4">
                  <c:v>7.1</c:v>
                </c:pt>
                <c:pt idx="5">
                  <c:v>7.1</c:v>
                </c:pt>
                <c:pt idx="6">
                  <c:v>7.1</c:v>
                </c:pt>
                <c:pt idx="7">
                  <c:v>7.1</c:v>
                </c:pt>
                <c:pt idx="8">
                  <c:v>7.1</c:v>
                </c:pt>
                <c:pt idx="9">
                  <c:v>7.1</c:v>
                </c:pt>
                <c:pt idx="10">
                  <c:v>7.1</c:v>
                </c:pt>
                <c:pt idx="11">
                  <c:v>7.1</c:v>
                </c:pt>
                <c:pt idx="12">
                  <c:v>7.1</c:v>
                </c:pt>
                <c:pt idx="13">
                  <c:v>7.1</c:v>
                </c:pt>
                <c:pt idx="14">
                  <c:v>7.1</c:v>
                </c:pt>
                <c:pt idx="15">
                  <c:v>7.1</c:v>
                </c:pt>
                <c:pt idx="16">
                  <c:v>7.1</c:v>
                </c:pt>
                <c:pt idx="17">
                  <c:v>7.1</c:v>
                </c:pt>
                <c:pt idx="18">
                  <c:v>7.1</c:v>
                </c:pt>
                <c:pt idx="19">
                  <c:v>7.1</c:v>
                </c:pt>
                <c:pt idx="20">
                  <c:v>7.1</c:v>
                </c:pt>
                <c:pt idx="21">
                  <c:v>7.1</c:v>
                </c:pt>
                <c:pt idx="22">
                  <c:v>7.1</c:v>
                </c:pt>
                <c:pt idx="23">
                  <c:v>7.1</c:v>
                </c:pt>
                <c:pt idx="24">
                  <c:v>7.1</c:v>
                </c:pt>
                <c:pt idx="25">
                  <c:v>7.1</c:v>
                </c:pt>
                <c:pt idx="26">
                  <c:v>7.1</c:v>
                </c:pt>
                <c:pt idx="27">
                  <c:v>7.1</c:v>
                </c:pt>
                <c:pt idx="28">
                  <c:v>7.1</c:v>
                </c:pt>
                <c:pt idx="29">
                  <c:v>7.1</c:v>
                </c:pt>
                <c:pt idx="30">
                  <c:v>7.1</c:v>
                </c:pt>
                <c:pt idx="31">
                  <c:v>7.1</c:v>
                </c:pt>
                <c:pt idx="32">
                  <c:v>7.1</c:v>
                </c:pt>
                <c:pt idx="33">
                  <c:v>7.1</c:v>
                </c:pt>
                <c:pt idx="34">
                  <c:v>7.1</c:v>
                </c:pt>
                <c:pt idx="35">
                  <c:v>7.1</c:v>
                </c:pt>
                <c:pt idx="36">
                  <c:v>7.1</c:v>
                </c:pt>
                <c:pt idx="37">
                  <c:v>7.1</c:v>
                </c:pt>
                <c:pt idx="38">
                  <c:v>7.1</c:v>
                </c:pt>
                <c:pt idx="39">
                  <c:v>7.1</c:v>
                </c:pt>
                <c:pt idx="40">
                  <c:v>7.1</c:v>
                </c:pt>
                <c:pt idx="41">
                  <c:v>7.1</c:v>
                </c:pt>
                <c:pt idx="42">
                  <c:v>7.1</c:v>
                </c:pt>
                <c:pt idx="43">
                  <c:v>7.1</c:v>
                </c:pt>
                <c:pt idx="44">
                  <c:v>7.1</c:v>
                </c:pt>
                <c:pt idx="45">
                  <c:v>7.1</c:v>
                </c:pt>
                <c:pt idx="46">
                  <c:v>7.1</c:v>
                </c:pt>
                <c:pt idx="47">
                  <c:v>7.1</c:v>
                </c:pt>
                <c:pt idx="48">
                  <c:v>7.1</c:v>
                </c:pt>
                <c:pt idx="49">
                  <c:v>7.1</c:v>
                </c:pt>
                <c:pt idx="50">
                  <c:v>7.1</c:v>
                </c:pt>
                <c:pt idx="51">
                  <c:v>7.1</c:v>
                </c:pt>
                <c:pt idx="52">
                  <c:v>7.1</c:v>
                </c:pt>
                <c:pt idx="53">
                  <c:v>7.1</c:v>
                </c:pt>
                <c:pt idx="54">
                  <c:v>7.1</c:v>
                </c:pt>
                <c:pt idx="55">
                  <c:v>7.1</c:v>
                </c:pt>
                <c:pt idx="56">
                  <c:v>7.1</c:v>
                </c:pt>
                <c:pt idx="57">
                  <c:v>7.1</c:v>
                </c:pt>
                <c:pt idx="58">
                  <c:v>7.1</c:v>
                </c:pt>
                <c:pt idx="59">
                  <c:v>7.1</c:v>
                </c:pt>
                <c:pt idx="60">
                  <c:v>7.1</c:v>
                </c:pt>
                <c:pt idx="61">
                  <c:v>7.1</c:v>
                </c:pt>
                <c:pt idx="62">
                  <c:v>7.1</c:v>
                </c:pt>
                <c:pt idx="63">
                  <c:v>7.1</c:v>
                </c:pt>
                <c:pt idx="64">
                  <c:v>7.1</c:v>
                </c:pt>
                <c:pt idx="65">
                  <c:v>7.1</c:v>
                </c:pt>
                <c:pt idx="66">
                  <c:v>7.1</c:v>
                </c:pt>
                <c:pt idx="67">
                  <c:v>7.1</c:v>
                </c:pt>
                <c:pt idx="68">
                  <c:v>7.1</c:v>
                </c:pt>
                <c:pt idx="69">
                  <c:v>7.1</c:v>
                </c:pt>
                <c:pt idx="70">
                  <c:v>7.1</c:v>
                </c:pt>
                <c:pt idx="71">
                  <c:v>7.1</c:v>
                </c:pt>
                <c:pt idx="72">
                  <c:v>7.1</c:v>
                </c:pt>
                <c:pt idx="73">
                  <c:v>7.1</c:v>
                </c:pt>
                <c:pt idx="74">
                  <c:v>7.1</c:v>
                </c:pt>
                <c:pt idx="75">
                  <c:v>7.1</c:v>
                </c:pt>
                <c:pt idx="76">
                  <c:v>7.1</c:v>
                </c:pt>
                <c:pt idx="77">
                  <c:v>7.1</c:v>
                </c:pt>
                <c:pt idx="78">
                  <c:v>7.1</c:v>
                </c:pt>
                <c:pt idx="79">
                  <c:v>7.1</c:v>
                </c:pt>
                <c:pt idx="80">
                  <c:v>7.1</c:v>
                </c:pt>
                <c:pt idx="81">
                  <c:v>7.1</c:v>
                </c:pt>
                <c:pt idx="82">
                  <c:v>7.1</c:v>
                </c:pt>
                <c:pt idx="83">
                  <c:v>7.1</c:v>
                </c:pt>
                <c:pt idx="84">
                  <c:v>7.1</c:v>
                </c:pt>
                <c:pt idx="85">
                  <c:v>7.1</c:v>
                </c:pt>
                <c:pt idx="86">
                  <c:v>7.1</c:v>
                </c:pt>
                <c:pt idx="87">
                  <c:v>7.1</c:v>
                </c:pt>
                <c:pt idx="88">
                  <c:v>7.1</c:v>
                </c:pt>
                <c:pt idx="89">
                  <c:v>7.1</c:v>
                </c:pt>
                <c:pt idx="90">
                  <c:v>7.1</c:v>
                </c:pt>
                <c:pt idx="91">
                  <c:v>7.1</c:v>
                </c:pt>
                <c:pt idx="92">
                  <c:v>7.1</c:v>
                </c:pt>
                <c:pt idx="93">
                  <c:v>7.1</c:v>
                </c:pt>
                <c:pt idx="94">
                  <c:v>7.1</c:v>
                </c:pt>
                <c:pt idx="95">
                  <c:v>7.1</c:v>
                </c:pt>
                <c:pt idx="96">
                  <c:v>7.1</c:v>
                </c:pt>
                <c:pt idx="97">
                  <c:v>7.1</c:v>
                </c:pt>
                <c:pt idx="98">
                  <c:v>7.1</c:v>
                </c:pt>
                <c:pt idx="99">
                  <c:v>7.1</c:v>
                </c:pt>
                <c:pt idx="100">
                  <c:v>7.1</c:v>
                </c:pt>
                <c:pt idx="101">
                  <c:v>7.1</c:v>
                </c:pt>
                <c:pt idx="102">
                  <c:v>7.1</c:v>
                </c:pt>
                <c:pt idx="103">
                  <c:v>7.1</c:v>
                </c:pt>
                <c:pt idx="104">
                  <c:v>7.1</c:v>
                </c:pt>
                <c:pt idx="105">
                  <c:v>7.1</c:v>
                </c:pt>
                <c:pt idx="106">
                  <c:v>7.1</c:v>
                </c:pt>
                <c:pt idx="107">
                  <c:v>7.1</c:v>
                </c:pt>
                <c:pt idx="108">
                  <c:v>7.1</c:v>
                </c:pt>
                <c:pt idx="109">
                  <c:v>7.1</c:v>
                </c:pt>
                <c:pt idx="110">
                  <c:v>7.1</c:v>
                </c:pt>
                <c:pt idx="111">
                  <c:v>7.1</c:v>
                </c:pt>
                <c:pt idx="112">
                  <c:v>7.1</c:v>
                </c:pt>
                <c:pt idx="113">
                  <c:v>7.1</c:v>
                </c:pt>
                <c:pt idx="114">
                  <c:v>7.1</c:v>
                </c:pt>
                <c:pt idx="115">
                  <c:v>7.1</c:v>
                </c:pt>
                <c:pt idx="116">
                  <c:v>7.1</c:v>
                </c:pt>
                <c:pt idx="117">
                  <c:v>7.1</c:v>
                </c:pt>
                <c:pt idx="118">
                  <c:v>7.1</c:v>
                </c:pt>
                <c:pt idx="119">
                  <c:v>7.1</c:v>
                </c:pt>
                <c:pt idx="120">
                  <c:v>7.1</c:v>
                </c:pt>
                <c:pt idx="121">
                  <c:v>7.1</c:v>
                </c:pt>
                <c:pt idx="122">
                  <c:v>7.1</c:v>
                </c:pt>
                <c:pt idx="123">
                  <c:v>7.1</c:v>
                </c:pt>
                <c:pt idx="124">
                  <c:v>7.1</c:v>
                </c:pt>
                <c:pt idx="125">
                  <c:v>7.1</c:v>
                </c:pt>
                <c:pt idx="126">
                  <c:v>7.1</c:v>
                </c:pt>
                <c:pt idx="127">
                  <c:v>7.1</c:v>
                </c:pt>
                <c:pt idx="128">
                  <c:v>7.1</c:v>
                </c:pt>
                <c:pt idx="129">
                  <c:v>7.1</c:v>
                </c:pt>
                <c:pt idx="130">
                  <c:v>7.1</c:v>
                </c:pt>
                <c:pt idx="131">
                  <c:v>7.1</c:v>
                </c:pt>
                <c:pt idx="132">
                  <c:v>7.1</c:v>
                </c:pt>
                <c:pt idx="133">
                  <c:v>7.1</c:v>
                </c:pt>
                <c:pt idx="134">
                  <c:v>7.1</c:v>
                </c:pt>
                <c:pt idx="135">
                  <c:v>7.1</c:v>
                </c:pt>
                <c:pt idx="136">
                  <c:v>7.1</c:v>
                </c:pt>
                <c:pt idx="137">
                  <c:v>7.1</c:v>
                </c:pt>
                <c:pt idx="138">
                  <c:v>7.1</c:v>
                </c:pt>
                <c:pt idx="139">
                  <c:v>7.1</c:v>
                </c:pt>
                <c:pt idx="140">
                  <c:v>7.1</c:v>
                </c:pt>
                <c:pt idx="141">
                  <c:v>7.1</c:v>
                </c:pt>
                <c:pt idx="142">
                  <c:v>7.1</c:v>
                </c:pt>
                <c:pt idx="143">
                  <c:v>7.1</c:v>
                </c:pt>
                <c:pt idx="144">
                  <c:v>7.1</c:v>
                </c:pt>
                <c:pt idx="145">
                  <c:v>7.1</c:v>
                </c:pt>
                <c:pt idx="146">
                  <c:v>7.1</c:v>
                </c:pt>
                <c:pt idx="147">
                  <c:v>7.1</c:v>
                </c:pt>
                <c:pt idx="148">
                  <c:v>7.1</c:v>
                </c:pt>
                <c:pt idx="149">
                  <c:v>7.1</c:v>
                </c:pt>
                <c:pt idx="150">
                  <c:v>7.1</c:v>
                </c:pt>
                <c:pt idx="151">
                  <c:v>7.1</c:v>
                </c:pt>
                <c:pt idx="152">
                  <c:v>7.1</c:v>
                </c:pt>
                <c:pt idx="153">
                  <c:v>7.1</c:v>
                </c:pt>
                <c:pt idx="154">
                  <c:v>7.1</c:v>
                </c:pt>
                <c:pt idx="155">
                  <c:v>7.1</c:v>
                </c:pt>
                <c:pt idx="156">
                  <c:v>7.1</c:v>
                </c:pt>
                <c:pt idx="157">
                  <c:v>7.1</c:v>
                </c:pt>
                <c:pt idx="158">
                  <c:v>7.1</c:v>
                </c:pt>
                <c:pt idx="159">
                  <c:v>7.1</c:v>
                </c:pt>
                <c:pt idx="160">
                  <c:v>7.1</c:v>
                </c:pt>
                <c:pt idx="161">
                  <c:v>7.1</c:v>
                </c:pt>
                <c:pt idx="162">
                  <c:v>7.1</c:v>
                </c:pt>
                <c:pt idx="163">
                  <c:v>7.1</c:v>
                </c:pt>
                <c:pt idx="164">
                  <c:v>7.1</c:v>
                </c:pt>
                <c:pt idx="165">
                  <c:v>7.1</c:v>
                </c:pt>
                <c:pt idx="166">
                  <c:v>7.1</c:v>
                </c:pt>
                <c:pt idx="167">
                  <c:v>7.1</c:v>
                </c:pt>
                <c:pt idx="168">
                  <c:v>7.1</c:v>
                </c:pt>
                <c:pt idx="169">
                  <c:v>7.1</c:v>
                </c:pt>
                <c:pt idx="170">
                  <c:v>7.1</c:v>
                </c:pt>
                <c:pt idx="171">
                  <c:v>7.1</c:v>
                </c:pt>
                <c:pt idx="172">
                  <c:v>7.1</c:v>
                </c:pt>
                <c:pt idx="173">
                  <c:v>7.1</c:v>
                </c:pt>
                <c:pt idx="174">
                  <c:v>7.1</c:v>
                </c:pt>
                <c:pt idx="175">
                  <c:v>7.1</c:v>
                </c:pt>
                <c:pt idx="176">
                  <c:v>7.1</c:v>
                </c:pt>
                <c:pt idx="177">
                  <c:v>7.1</c:v>
                </c:pt>
                <c:pt idx="178">
                  <c:v>7.1</c:v>
                </c:pt>
                <c:pt idx="179">
                  <c:v>7.1</c:v>
                </c:pt>
                <c:pt idx="180">
                  <c:v>7.1</c:v>
                </c:pt>
                <c:pt idx="181">
                  <c:v>7.1</c:v>
                </c:pt>
                <c:pt idx="182">
                  <c:v>7.1</c:v>
                </c:pt>
                <c:pt idx="183">
                  <c:v>7.1</c:v>
                </c:pt>
                <c:pt idx="184">
                  <c:v>7.1</c:v>
                </c:pt>
                <c:pt idx="185">
                  <c:v>7.1</c:v>
                </c:pt>
                <c:pt idx="186">
                  <c:v>7.1</c:v>
                </c:pt>
                <c:pt idx="187">
                  <c:v>7.1</c:v>
                </c:pt>
                <c:pt idx="188">
                  <c:v>7.1</c:v>
                </c:pt>
                <c:pt idx="189">
                  <c:v>7.1</c:v>
                </c:pt>
                <c:pt idx="190">
                  <c:v>7.1</c:v>
                </c:pt>
                <c:pt idx="191">
                  <c:v>7.1</c:v>
                </c:pt>
                <c:pt idx="192">
                  <c:v>7.1</c:v>
                </c:pt>
                <c:pt idx="193">
                  <c:v>7.1</c:v>
                </c:pt>
                <c:pt idx="194">
                  <c:v>7.1</c:v>
                </c:pt>
                <c:pt idx="195">
                  <c:v>7.1</c:v>
                </c:pt>
                <c:pt idx="196">
                  <c:v>7.1</c:v>
                </c:pt>
                <c:pt idx="197">
                  <c:v>7.1</c:v>
                </c:pt>
                <c:pt idx="198">
                  <c:v>7.1</c:v>
                </c:pt>
                <c:pt idx="199">
                  <c:v>7.1</c:v>
                </c:pt>
                <c:pt idx="200">
                  <c:v>7.1</c:v>
                </c:pt>
                <c:pt idx="201">
                  <c:v>7.1</c:v>
                </c:pt>
                <c:pt idx="202">
                  <c:v>7.1</c:v>
                </c:pt>
                <c:pt idx="203">
                  <c:v>7.1</c:v>
                </c:pt>
                <c:pt idx="204">
                  <c:v>7.1</c:v>
                </c:pt>
                <c:pt idx="205">
                  <c:v>7.1</c:v>
                </c:pt>
              </c:numCache>
            </c:numRef>
          </c:yVal>
          <c:smooth val="1"/>
        </c:ser>
        <c:ser>
          <c:idx val="4"/>
          <c:order val="4"/>
          <c:tx>
            <c:v>Minimum gap for modified box</c:v>
          </c:tx>
          <c:spPr>
            <a:ln w="31750">
              <a:solidFill>
                <a:srgbClr val="00B050"/>
              </a:solidFill>
            </a:ln>
          </c:spPr>
          <c:marker>
            <c:symbol val="none"/>
          </c:marker>
          <c:xVal>
            <c:numRef>
              <c:f>Sheet1!$J$4:$J$209</c:f>
              <c:numCache>
                <c:formatCode>General</c:formatCode>
                <c:ptCount val="20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numCache>
            </c:numRef>
          </c:xVal>
          <c:yVal>
            <c:numRef>
              <c:f>Sheet1!$N$4:$N$209</c:f>
              <c:numCache>
                <c:formatCode>General</c:formatCode>
                <c:ptCount val="206"/>
                <c:pt idx="0">
                  <c:v>5.5</c:v>
                </c:pt>
                <c:pt idx="1">
                  <c:v>5.5</c:v>
                </c:pt>
                <c:pt idx="2">
                  <c:v>5.5</c:v>
                </c:pt>
                <c:pt idx="3">
                  <c:v>5.5</c:v>
                </c:pt>
                <c:pt idx="4">
                  <c:v>5.5</c:v>
                </c:pt>
                <c:pt idx="5">
                  <c:v>5.5</c:v>
                </c:pt>
                <c:pt idx="6">
                  <c:v>5.5</c:v>
                </c:pt>
                <c:pt idx="7">
                  <c:v>5.5</c:v>
                </c:pt>
                <c:pt idx="8">
                  <c:v>5.5</c:v>
                </c:pt>
                <c:pt idx="9">
                  <c:v>5.5</c:v>
                </c:pt>
                <c:pt idx="10">
                  <c:v>5.5</c:v>
                </c:pt>
                <c:pt idx="11">
                  <c:v>5.5</c:v>
                </c:pt>
                <c:pt idx="12">
                  <c:v>5.5</c:v>
                </c:pt>
                <c:pt idx="13">
                  <c:v>5.5</c:v>
                </c:pt>
                <c:pt idx="14">
                  <c:v>5.5</c:v>
                </c:pt>
                <c:pt idx="15">
                  <c:v>5.5</c:v>
                </c:pt>
                <c:pt idx="16">
                  <c:v>5.5</c:v>
                </c:pt>
                <c:pt idx="17">
                  <c:v>5.5</c:v>
                </c:pt>
                <c:pt idx="18">
                  <c:v>5.5</c:v>
                </c:pt>
                <c:pt idx="19">
                  <c:v>5.5</c:v>
                </c:pt>
                <c:pt idx="20">
                  <c:v>5.5</c:v>
                </c:pt>
                <c:pt idx="21">
                  <c:v>5.5</c:v>
                </c:pt>
                <c:pt idx="22">
                  <c:v>5.5</c:v>
                </c:pt>
                <c:pt idx="23">
                  <c:v>5.5</c:v>
                </c:pt>
                <c:pt idx="24">
                  <c:v>5.5</c:v>
                </c:pt>
                <c:pt idx="25">
                  <c:v>5.5</c:v>
                </c:pt>
                <c:pt idx="26">
                  <c:v>5.5</c:v>
                </c:pt>
                <c:pt idx="27">
                  <c:v>5.5</c:v>
                </c:pt>
                <c:pt idx="28">
                  <c:v>5.5</c:v>
                </c:pt>
                <c:pt idx="29">
                  <c:v>5.5</c:v>
                </c:pt>
                <c:pt idx="30">
                  <c:v>5.5</c:v>
                </c:pt>
                <c:pt idx="31">
                  <c:v>5.5</c:v>
                </c:pt>
                <c:pt idx="32">
                  <c:v>5.5</c:v>
                </c:pt>
                <c:pt idx="33">
                  <c:v>5.5</c:v>
                </c:pt>
                <c:pt idx="34">
                  <c:v>5.5</c:v>
                </c:pt>
                <c:pt idx="35">
                  <c:v>5.5</c:v>
                </c:pt>
                <c:pt idx="36">
                  <c:v>5.5</c:v>
                </c:pt>
                <c:pt idx="37">
                  <c:v>5.5</c:v>
                </c:pt>
                <c:pt idx="38">
                  <c:v>5.5</c:v>
                </c:pt>
                <c:pt idx="39">
                  <c:v>5.5</c:v>
                </c:pt>
                <c:pt idx="40">
                  <c:v>5.5</c:v>
                </c:pt>
                <c:pt idx="41">
                  <c:v>5.5</c:v>
                </c:pt>
                <c:pt idx="42">
                  <c:v>5.5</c:v>
                </c:pt>
                <c:pt idx="43">
                  <c:v>5.5</c:v>
                </c:pt>
                <c:pt idx="44">
                  <c:v>5.5</c:v>
                </c:pt>
                <c:pt idx="45">
                  <c:v>5.5</c:v>
                </c:pt>
                <c:pt idx="46">
                  <c:v>5.5</c:v>
                </c:pt>
                <c:pt idx="47">
                  <c:v>5.5</c:v>
                </c:pt>
                <c:pt idx="48">
                  <c:v>5.5</c:v>
                </c:pt>
                <c:pt idx="49">
                  <c:v>5.5</c:v>
                </c:pt>
                <c:pt idx="50">
                  <c:v>5.5</c:v>
                </c:pt>
                <c:pt idx="51">
                  <c:v>5.5</c:v>
                </c:pt>
                <c:pt idx="52">
                  <c:v>5.5</c:v>
                </c:pt>
                <c:pt idx="53">
                  <c:v>5.5</c:v>
                </c:pt>
                <c:pt idx="54">
                  <c:v>5.5</c:v>
                </c:pt>
                <c:pt idx="55">
                  <c:v>5.5</c:v>
                </c:pt>
                <c:pt idx="56">
                  <c:v>5.5</c:v>
                </c:pt>
                <c:pt idx="57">
                  <c:v>5.5</c:v>
                </c:pt>
                <c:pt idx="58">
                  <c:v>5.5</c:v>
                </c:pt>
                <c:pt idx="59">
                  <c:v>5.5</c:v>
                </c:pt>
                <c:pt idx="60">
                  <c:v>5.5</c:v>
                </c:pt>
                <c:pt idx="61">
                  <c:v>5.5</c:v>
                </c:pt>
                <c:pt idx="62">
                  <c:v>5.5</c:v>
                </c:pt>
                <c:pt idx="63">
                  <c:v>5.5</c:v>
                </c:pt>
                <c:pt idx="64">
                  <c:v>5.5</c:v>
                </c:pt>
                <c:pt idx="65">
                  <c:v>5.5</c:v>
                </c:pt>
                <c:pt idx="66">
                  <c:v>5.5</c:v>
                </c:pt>
                <c:pt idx="67">
                  <c:v>5.5</c:v>
                </c:pt>
                <c:pt idx="68">
                  <c:v>5.5</c:v>
                </c:pt>
                <c:pt idx="69">
                  <c:v>5.5</c:v>
                </c:pt>
                <c:pt idx="70">
                  <c:v>5.5</c:v>
                </c:pt>
                <c:pt idx="71">
                  <c:v>5.5</c:v>
                </c:pt>
                <c:pt idx="72">
                  <c:v>5.5</c:v>
                </c:pt>
                <c:pt idx="73">
                  <c:v>5.5</c:v>
                </c:pt>
                <c:pt idx="74">
                  <c:v>5.5</c:v>
                </c:pt>
                <c:pt idx="75">
                  <c:v>5.5</c:v>
                </c:pt>
                <c:pt idx="76">
                  <c:v>5.5</c:v>
                </c:pt>
                <c:pt idx="77">
                  <c:v>5.5</c:v>
                </c:pt>
                <c:pt idx="78">
                  <c:v>5.5</c:v>
                </c:pt>
                <c:pt idx="79">
                  <c:v>5.5</c:v>
                </c:pt>
                <c:pt idx="80">
                  <c:v>5.5</c:v>
                </c:pt>
                <c:pt idx="81">
                  <c:v>5.5</c:v>
                </c:pt>
                <c:pt idx="82">
                  <c:v>5.5</c:v>
                </c:pt>
                <c:pt idx="83">
                  <c:v>5.5</c:v>
                </c:pt>
                <c:pt idx="84">
                  <c:v>5.5</c:v>
                </c:pt>
                <c:pt idx="85">
                  <c:v>5.5</c:v>
                </c:pt>
                <c:pt idx="86">
                  <c:v>5.5</c:v>
                </c:pt>
                <c:pt idx="87">
                  <c:v>5.5</c:v>
                </c:pt>
                <c:pt idx="88">
                  <c:v>5.5</c:v>
                </c:pt>
                <c:pt idx="89">
                  <c:v>5.5</c:v>
                </c:pt>
                <c:pt idx="90">
                  <c:v>5.5</c:v>
                </c:pt>
                <c:pt idx="91">
                  <c:v>5.5</c:v>
                </c:pt>
                <c:pt idx="92">
                  <c:v>5.5</c:v>
                </c:pt>
                <c:pt idx="93">
                  <c:v>5.5</c:v>
                </c:pt>
                <c:pt idx="94">
                  <c:v>5.5</c:v>
                </c:pt>
                <c:pt idx="95">
                  <c:v>5.5</c:v>
                </c:pt>
                <c:pt idx="96">
                  <c:v>5.5</c:v>
                </c:pt>
                <c:pt idx="97">
                  <c:v>5.5</c:v>
                </c:pt>
                <c:pt idx="98">
                  <c:v>5.5</c:v>
                </c:pt>
                <c:pt idx="99">
                  <c:v>5.5</c:v>
                </c:pt>
                <c:pt idx="100">
                  <c:v>5.5</c:v>
                </c:pt>
                <c:pt idx="101">
                  <c:v>5.5</c:v>
                </c:pt>
                <c:pt idx="102">
                  <c:v>5.5</c:v>
                </c:pt>
                <c:pt idx="103">
                  <c:v>5.5</c:v>
                </c:pt>
                <c:pt idx="104">
                  <c:v>5.5</c:v>
                </c:pt>
                <c:pt idx="105">
                  <c:v>5.5</c:v>
                </c:pt>
                <c:pt idx="106">
                  <c:v>5.5</c:v>
                </c:pt>
                <c:pt idx="107">
                  <c:v>5.5</c:v>
                </c:pt>
                <c:pt idx="108">
                  <c:v>5.5</c:v>
                </c:pt>
                <c:pt idx="109">
                  <c:v>5.5</c:v>
                </c:pt>
                <c:pt idx="110">
                  <c:v>5.5</c:v>
                </c:pt>
                <c:pt idx="111">
                  <c:v>5.5</c:v>
                </c:pt>
                <c:pt idx="112">
                  <c:v>5.5</c:v>
                </c:pt>
                <c:pt idx="113">
                  <c:v>5.5</c:v>
                </c:pt>
                <c:pt idx="114">
                  <c:v>5.5</c:v>
                </c:pt>
                <c:pt idx="115">
                  <c:v>5.5</c:v>
                </c:pt>
                <c:pt idx="116">
                  <c:v>5.5</c:v>
                </c:pt>
                <c:pt idx="117">
                  <c:v>5.5</c:v>
                </c:pt>
                <c:pt idx="118">
                  <c:v>5.5</c:v>
                </c:pt>
                <c:pt idx="119">
                  <c:v>5.5</c:v>
                </c:pt>
                <c:pt idx="120">
                  <c:v>5.5</c:v>
                </c:pt>
                <c:pt idx="121">
                  <c:v>5.5</c:v>
                </c:pt>
                <c:pt idx="122">
                  <c:v>5.5</c:v>
                </c:pt>
                <c:pt idx="123">
                  <c:v>5.5</c:v>
                </c:pt>
                <c:pt idx="124">
                  <c:v>5.5</c:v>
                </c:pt>
                <c:pt idx="125">
                  <c:v>5.5</c:v>
                </c:pt>
                <c:pt idx="126">
                  <c:v>5.5</c:v>
                </c:pt>
                <c:pt idx="127">
                  <c:v>5.5</c:v>
                </c:pt>
                <c:pt idx="128">
                  <c:v>5.5</c:v>
                </c:pt>
                <c:pt idx="129">
                  <c:v>5.5</c:v>
                </c:pt>
                <c:pt idx="130">
                  <c:v>5.5</c:v>
                </c:pt>
                <c:pt idx="131">
                  <c:v>5.5</c:v>
                </c:pt>
                <c:pt idx="132">
                  <c:v>5.5</c:v>
                </c:pt>
                <c:pt idx="133">
                  <c:v>5.5</c:v>
                </c:pt>
                <c:pt idx="134">
                  <c:v>5.5</c:v>
                </c:pt>
                <c:pt idx="135">
                  <c:v>5.5</c:v>
                </c:pt>
                <c:pt idx="136">
                  <c:v>5.5</c:v>
                </c:pt>
                <c:pt idx="137">
                  <c:v>5.5</c:v>
                </c:pt>
                <c:pt idx="138">
                  <c:v>5.5</c:v>
                </c:pt>
                <c:pt idx="139">
                  <c:v>5.5</c:v>
                </c:pt>
                <c:pt idx="140">
                  <c:v>5.5</c:v>
                </c:pt>
                <c:pt idx="141">
                  <c:v>5.5</c:v>
                </c:pt>
                <c:pt idx="142">
                  <c:v>5.5</c:v>
                </c:pt>
                <c:pt idx="143">
                  <c:v>5.5</c:v>
                </c:pt>
                <c:pt idx="144">
                  <c:v>5.5</c:v>
                </c:pt>
                <c:pt idx="145">
                  <c:v>5.5</c:v>
                </c:pt>
                <c:pt idx="146">
                  <c:v>5.5</c:v>
                </c:pt>
                <c:pt idx="147">
                  <c:v>5.5</c:v>
                </c:pt>
                <c:pt idx="148">
                  <c:v>5.5</c:v>
                </c:pt>
                <c:pt idx="149">
                  <c:v>5.5</c:v>
                </c:pt>
                <c:pt idx="150">
                  <c:v>5.5</c:v>
                </c:pt>
                <c:pt idx="151">
                  <c:v>5.5</c:v>
                </c:pt>
                <c:pt idx="152">
                  <c:v>5.5</c:v>
                </c:pt>
                <c:pt idx="153">
                  <c:v>5.5</c:v>
                </c:pt>
                <c:pt idx="154">
                  <c:v>5.5</c:v>
                </c:pt>
                <c:pt idx="155">
                  <c:v>5.5</c:v>
                </c:pt>
                <c:pt idx="156">
                  <c:v>5.5</c:v>
                </c:pt>
                <c:pt idx="157">
                  <c:v>5.5</c:v>
                </c:pt>
                <c:pt idx="158">
                  <c:v>5.5</c:v>
                </c:pt>
                <c:pt idx="159">
                  <c:v>5.5</c:v>
                </c:pt>
                <c:pt idx="160">
                  <c:v>5.5</c:v>
                </c:pt>
                <c:pt idx="161">
                  <c:v>5.5</c:v>
                </c:pt>
                <c:pt idx="162">
                  <c:v>5.5</c:v>
                </c:pt>
                <c:pt idx="163">
                  <c:v>5.5</c:v>
                </c:pt>
                <c:pt idx="164">
                  <c:v>5.5</c:v>
                </c:pt>
                <c:pt idx="165">
                  <c:v>5.5</c:v>
                </c:pt>
                <c:pt idx="166">
                  <c:v>5.5</c:v>
                </c:pt>
                <c:pt idx="167">
                  <c:v>5.5</c:v>
                </c:pt>
                <c:pt idx="168">
                  <c:v>5.5</c:v>
                </c:pt>
                <c:pt idx="169">
                  <c:v>5.5</c:v>
                </c:pt>
                <c:pt idx="170">
                  <c:v>5.5</c:v>
                </c:pt>
                <c:pt idx="171">
                  <c:v>5.5</c:v>
                </c:pt>
                <c:pt idx="172">
                  <c:v>5.5</c:v>
                </c:pt>
                <c:pt idx="173">
                  <c:v>5.5</c:v>
                </c:pt>
                <c:pt idx="174">
                  <c:v>5.5</c:v>
                </c:pt>
                <c:pt idx="175">
                  <c:v>5.5</c:v>
                </c:pt>
                <c:pt idx="176">
                  <c:v>5.5</c:v>
                </c:pt>
                <c:pt idx="177">
                  <c:v>5.5</c:v>
                </c:pt>
                <c:pt idx="178">
                  <c:v>5.5</c:v>
                </c:pt>
                <c:pt idx="179">
                  <c:v>5.5</c:v>
                </c:pt>
                <c:pt idx="180">
                  <c:v>5.5</c:v>
                </c:pt>
                <c:pt idx="181">
                  <c:v>5.5</c:v>
                </c:pt>
                <c:pt idx="182">
                  <c:v>5.5</c:v>
                </c:pt>
                <c:pt idx="183">
                  <c:v>5.5</c:v>
                </c:pt>
                <c:pt idx="184">
                  <c:v>5.5</c:v>
                </c:pt>
                <c:pt idx="185">
                  <c:v>5.5</c:v>
                </c:pt>
                <c:pt idx="186">
                  <c:v>5.5</c:v>
                </c:pt>
                <c:pt idx="187">
                  <c:v>5.5</c:v>
                </c:pt>
                <c:pt idx="188">
                  <c:v>5.5</c:v>
                </c:pt>
                <c:pt idx="189">
                  <c:v>5.5</c:v>
                </c:pt>
                <c:pt idx="190">
                  <c:v>5.5</c:v>
                </c:pt>
                <c:pt idx="191">
                  <c:v>5.5</c:v>
                </c:pt>
                <c:pt idx="192">
                  <c:v>5.5</c:v>
                </c:pt>
                <c:pt idx="193">
                  <c:v>5.5</c:v>
                </c:pt>
                <c:pt idx="194">
                  <c:v>5.5</c:v>
                </c:pt>
                <c:pt idx="195">
                  <c:v>5.5</c:v>
                </c:pt>
                <c:pt idx="196">
                  <c:v>5.5</c:v>
                </c:pt>
                <c:pt idx="197">
                  <c:v>5.5</c:v>
                </c:pt>
                <c:pt idx="198">
                  <c:v>5.5</c:v>
                </c:pt>
                <c:pt idx="199">
                  <c:v>5.5</c:v>
                </c:pt>
                <c:pt idx="200">
                  <c:v>5.5</c:v>
                </c:pt>
                <c:pt idx="201">
                  <c:v>5.5</c:v>
                </c:pt>
                <c:pt idx="202">
                  <c:v>5.5</c:v>
                </c:pt>
                <c:pt idx="203">
                  <c:v>5.5</c:v>
                </c:pt>
                <c:pt idx="204">
                  <c:v>5.5</c:v>
                </c:pt>
                <c:pt idx="205">
                  <c:v>5.5</c:v>
                </c:pt>
              </c:numCache>
            </c:numRef>
          </c:yVal>
          <c:smooth val="1"/>
        </c:ser>
        <c:dLbls>
          <c:showLegendKey val="0"/>
          <c:showVal val="0"/>
          <c:showCatName val="0"/>
          <c:showSerName val="0"/>
          <c:showPercent val="0"/>
          <c:showBubbleSize val="0"/>
        </c:dLbls>
        <c:axId val="25510656"/>
        <c:axId val="25512576"/>
      </c:scatterChart>
      <c:valAx>
        <c:axId val="25510656"/>
        <c:scaling>
          <c:orientation val="minMax"/>
          <c:max val="320"/>
          <c:min val="0"/>
        </c:scaling>
        <c:delete val="0"/>
        <c:axPos val="b"/>
        <c:title>
          <c:tx>
            <c:rich>
              <a:bodyPr/>
              <a:lstStyle/>
              <a:p>
                <a:pPr>
                  <a:defRPr sz="2000" b="0"/>
                </a:pPr>
                <a:r>
                  <a:rPr lang="en-GB" sz="2000" b="0" dirty="0"/>
                  <a:t># of measuring</a:t>
                </a:r>
                <a:r>
                  <a:rPr lang="en-GB" sz="2000" b="0" baseline="0" dirty="0"/>
                  <a:t> </a:t>
                </a:r>
                <a:r>
                  <a:rPr lang="en-GB" sz="2000" b="0" baseline="0" dirty="0" smtClean="0"/>
                  <a:t>positions</a:t>
                </a:r>
                <a:endParaRPr lang="en-GB" sz="2000" b="0" dirty="0"/>
              </a:p>
            </c:rich>
          </c:tx>
          <c:layout>
            <c:manualLayout>
              <c:xMode val="edge"/>
              <c:yMode val="edge"/>
              <c:x val="0.71054588888888892"/>
              <c:y val="0.88738998474729991"/>
            </c:manualLayout>
          </c:layout>
          <c:overlay val="0"/>
        </c:title>
        <c:numFmt formatCode="General" sourceLinked="1"/>
        <c:majorTickMark val="out"/>
        <c:minorTickMark val="none"/>
        <c:tickLblPos val="nextTo"/>
        <c:spPr>
          <a:ln w="25400">
            <a:solidFill>
              <a:schemeClr val="tx2">
                <a:lumMod val="75000"/>
              </a:schemeClr>
            </a:solidFill>
          </a:ln>
        </c:spPr>
        <c:txPr>
          <a:bodyPr/>
          <a:lstStyle/>
          <a:p>
            <a:pPr>
              <a:defRPr sz="1600"/>
            </a:pPr>
            <a:endParaRPr lang="en-US"/>
          </a:p>
        </c:txPr>
        <c:crossAx val="25512576"/>
        <c:crosses val="autoZero"/>
        <c:crossBetween val="midCat"/>
      </c:valAx>
      <c:valAx>
        <c:axId val="25512576"/>
        <c:scaling>
          <c:orientation val="minMax"/>
        </c:scaling>
        <c:delete val="0"/>
        <c:axPos val="l"/>
        <c:majorGridlines/>
        <c:title>
          <c:tx>
            <c:rich>
              <a:bodyPr rot="-5400000" vert="horz"/>
              <a:lstStyle/>
              <a:p>
                <a:pPr>
                  <a:defRPr/>
                </a:pPr>
                <a:r>
                  <a:rPr lang="en-US" sz="2000" b="0"/>
                  <a:t>RGAP</a:t>
                </a:r>
                <a:r>
                  <a:rPr lang="en-US" sz="2000" b="0" baseline="-25000"/>
                  <a:t>BB-Flange</a:t>
                </a:r>
                <a:r>
                  <a:rPr lang="en-US" sz="2000" b="0" baseline="0"/>
                  <a:t> [mm]</a:t>
                </a:r>
                <a:endParaRPr lang="en-US" b="0" baseline="-25000"/>
              </a:p>
            </c:rich>
          </c:tx>
          <c:layout>
            <c:manualLayout>
              <c:xMode val="edge"/>
              <c:yMode val="edge"/>
              <c:x val="7.0050000000000008E-3"/>
              <c:y val="0.19981269065875176"/>
            </c:manualLayout>
          </c:layout>
          <c:overlay val="0"/>
        </c:title>
        <c:numFmt formatCode="0.00" sourceLinked="1"/>
        <c:majorTickMark val="out"/>
        <c:minorTickMark val="none"/>
        <c:tickLblPos val="nextTo"/>
        <c:spPr>
          <a:ln w="25400">
            <a:solidFill>
              <a:schemeClr val="tx2">
                <a:lumMod val="50000"/>
              </a:schemeClr>
            </a:solidFill>
          </a:ln>
        </c:spPr>
        <c:txPr>
          <a:bodyPr/>
          <a:lstStyle/>
          <a:p>
            <a:pPr>
              <a:defRPr sz="1600"/>
            </a:pPr>
            <a:endParaRPr lang="en-US"/>
          </a:p>
        </c:txPr>
        <c:crossAx val="25510656"/>
        <c:crosses val="autoZero"/>
        <c:crossBetween val="midCat"/>
      </c:valAx>
    </c:plotArea>
    <c:legend>
      <c:legendPos val="t"/>
      <c:layout>
        <c:manualLayout>
          <c:xMode val="edge"/>
          <c:yMode val="edge"/>
          <c:x val="0.65308411111111109"/>
          <c:y val="0.53304605697089613"/>
          <c:w val="0.34504800000000002"/>
          <c:h val="0.26598596339351965"/>
        </c:manualLayout>
      </c:layout>
      <c:overlay val="0"/>
      <c:spPr>
        <a:solidFill>
          <a:schemeClr val="bg1"/>
        </a:solidFill>
      </c:spPr>
      <c:txPr>
        <a:bodyPr/>
        <a:lstStyle/>
        <a:p>
          <a:pPr>
            <a:defRPr sz="1200"/>
          </a:pPr>
          <a:endParaRPr lang="en-US"/>
        </a:p>
      </c:txPr>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b="0"/>
            </a:pPr>
            <a:r>
              <a:rPr lang="en-US" sz="2000" b="0" dirty="0"/>
              <a:t>Internal contacts </a:t>
            </a:r>
            <a:r>
              <a:rPr lang="en-US" sz="2000" b="0" dirty="0" smtClean="0"/>
              <a:t>(Diode </a:t>
            </a:r>
            <a:r>
              <a:rPr lang="en-US" sz="2000" b="0" dirty="0"/>
              <a:t>to </a:t>
            </a:r>
            <a:r>
              <a:rPr lang="en-US" sz="2000" b="0" dirty="0" smtClean="0"/>
              <a:t>HS + HS to BB)</a:t>
            </a:r>
            <a:endParaRPr lang="en-US" sz="2000" b="0" dirty="0"/>
          </a:p>
        </c:rich>
      </c:tx>
      <c:layout/>
      <c:overlay val="1"/>
      <c:spPr>
        <a:solidFill>
          <a:schemeClr val="bg1"/>
        </a:solidFill>
        <a:ln w="25400">
          <a:noFill/>
        </a:ln>
      </c:spPr>
    </c:title>
    <c:autoTitleDeleted val="0"/>
    <c:plotArea>
      <c:layout>
        <c:manualLayout>
          <c:layoutTarget val="inner"/>
          <c:xMode val="edge"/>
          <c:yMode val="edge"/>
          <c:x val="7.7659000000000006E-2"/>
          <c:y val="3.7624890638670166E-2"/>
          <c:w val="0.8097672222222223"/>
          <c:h val="0.92475021872265972"/>
        </c:manualLayout>
      </c:layout>
      <c:scatterChart>
        <c:scatterStyle val="lineMarker"/>
        <c:varyColors val="0"/>
        <c:ser>
          <c:idx val="0"/>
          <c:order val="0"/>
          <c:tx>
            <c:strRef>
              <c:f>'synthèse (2)'!$B$9</c:f>
              <c:strCache>
                <c:ptCount val="1"/>
                <c:pt idx="0">
                  <c:v>A</c:v>
                </c:pt>
              </c:strCache>
            </c:strRef>
          </c:tx>
          <c:spPr>
            <a:ln w="28575">
              <a:noFill/>
            </a:ln>
          </c:spPr>
          <c:xVal>
            <c:strRef>
              <c:f>'synthèse (2)'!$A$9:$A$106</c:f>
              <c:strCache>
                <c:ptCount val="98"/>
                <c:pt idx="0">
                  <c:v>Interconnexion</c:v>
                </c:pt>
                <c:pt idx="1">
                  <c:v>QEQI.11R5</c:v>
                </c:pt>
                <c:pt idx="2">
                  <c:v>QBQI.12R5</c:v>
                </c:pt>
                <c:pt idx="3">
                  <c:v>QBQI.13R5</c:v>
                </c:pt>
                <c:pt idx="4">
                  <c:v>QBQI.14R5</c:v>
                </c:pt>
                <c:pt idx="5">
                  <c:v>QBQI.15R5</c:v>
                </c:pt>
                <c:pt idx="6">
                  <c:v>QBQI.16R5</c:v>
                </c:pt>
                <c:pt idx="7">
                  <c:v>QBQI.17R5</c:v>
                </c:pt>
                <c:pt idx="8">
                  <c:v>QBQI.18R5</c:v>
                </c:pt>
                <c:pt idx="9">
                  <c:v>QBQI.19R5</c:v>
                </c:pt>
                <c:pt idx="10">
                  <c:v>QBQI.20R5</c:v>
                </c:pt>
                <c:pt idx="11">
                  <c:v>QBQI.21R5</c:v>
                </c:pt>
                <c:pt idx="12">
                  <c:v>QBQI.22R5</c:v>
                </c:pt>
                <c:pt idx="13">
                  <c:v>QBQI.23R5</c:v>
                </c:pt>
                <c:pt idx="14">
                  <c:v>QBQI.24R5</c:v>
                </c:pt>
                <c:pt idx="15">
                  <c:v>QBQI.25R5</c:v>
                </c:pt>
                <c:pt idx="16">
                  <c:v>QBQI.26R5</c:v>
                </c:pt>
                <c:pt idx="17">
                  <c:v>QBQI.27R5</c:v>
                </c:pt>
                <c:pt idx="18">
                  <c:v>QBQI.28R5</c:v>
                </c:pt>
                <c:pt idx="19">
                  <c:v>QBQI.29R5</c:v>
                </c:pt>
                <c:pt idx="20">
                  <c:v>QBQI.30R5</c:v>
                </c:pt>
                <c:pt idx="21">
                  <c:v>QBQI.31R5</c:v>
                </c:pt>
                <c:pt idx="22">
                  <c:v>QBQI.32R5</c:v>
                </c:pt>
                <c:pt idx="23">
                  <c:v>QBQI.33R5</c:v>
                </c:pt>
                <c:pt idx="24">
                  <c:v>QBQI.34R5</c:v>
                </c:pt>
                <c:pt idx="25">
                  <c:v>QBQI.34L6</c:v>
                </c:pt>
                <c:pt idx="26">
                  <c:v>QBQI.33L6</c:v>
                </c:pt>
                <c:pt idx="27">
                  <c:v>QBQI.32L6</c:v>
                </c:pt>
                <c:pt idx="28">
                  <c:v>QBQI.31L6</c:v>
                </c:pt>
                <c:pt idx="29">
                  <c:v>QBQI.30L6</c:v>
                </c:pt>
                <c:pt idx="30">
                  <c:v>QBQI.29L6</c:v>
                </c:pt>
                <c:pt idx="31">
                  <c:v>QBQI.28L6</c:v>
                </c:pt>
                <c:pt idx="32">
                  <c:v>QBQI.27L6</c:v>
                </c:pt>
                <c:pt idx="33">
                  <c:v>QBQI.26L6</c:v>
                </c:pt>
                <c:pt idx="34">
                  <c:v>QBQI.25L6</c:v>
                </c:pt>
                <c:pt idx="35">
                  <c:v>QBQI.24L6</c:v>
                </c:pt>
                <c:pt idx="36">
                  <c:v>QBQI.23L6</c:v>
                </c:pt>
                <c:pt idx="37">
                  <c:v>QBQI.22L6</c:v>
                </c:pt>
                <c:pt idx="38">
                  <c:v>QBQI.21L6</c:v>
                </c:pt>
                <c:pt idx="39">
                  <c:v>QBQI.20L6</c:v>
                </c:pt>
                <c:pt idx="40">
                  <c:v>QBQI.19L6</c:v>
                </c:pt>
                <c:pt idx="41">
                  <c:v>QBQI.18L6</c:v>
                </c:pt>
                <c:pt idx="42">
                  <c:v>QBQI.17L6</c:v>
                </c:pt>
                <c:pt idx="43">
                  <c:v>QBQI.16L6</c:v>
                </c:pt>
                <c:pt idx="44">
                  <c:v>QBQI.15L6</c:v>
                </c:pt>
                <c:pt idx="45">
                  <c:v>QBQI.14L6</c:v>
                </c:pt>
                <c:pt idx="46">
                  <c:v>QBQI.13L6</c:v>
                </c:pt>
                <c:pt idx="47">
                  <c:v>QBQI.12L6</c:v>
                </c:pt>
                <c:pt idx="48">
                  <c:v>QEQI.11R6</c:v>
                </c:pt>
                <c:pt idx="49">
                  <c:v>QBQI.12R6</c:v>
                </c:pt>
                <c:pt idx="50">
                  <c:v>QBQI.13R6</c:v>
                </c:pt>
                <c:pt idx="51">
                  <c:v>QBQI.14R6</c:v>
                </c:pt>
                <c:pt idx="52">
                  <c:v>QBQI.15R6</c:v>
                </c:pt>
                <c:pt idx="53">
                  <c:v>QBQI.16R6</c:v>
                </c:pt>
                <c:pt idx="54">
                  <c:v>QBQI.17R6</c:v>
                </c:pt>
                <c:pt idx="55">
                  <c:v>QBQI.18R6</c:v>
                </c:pt>
                <c:pt idx="56">
                  <c:v>QBQI.19R6</c:v>
                </c:pt>
                <c:pt idx="57">
                  <c:v>QBQI.20R6</c:v>
                </c:pt>
                <c:pt idx="58">
                  <c:v>QBQI.21R6</c:v>
                </c:pt>
                <c:pt idx="59">
                  <c:v>QBQI.22R6</c:v>
                </c:pt>
                <c:pt idx="60">
                  <c:v>QBQI.23R6</c:v>
                </c:pt>
                <c:pt idx="61">
                  <c:v>QBQI.24R6</c:v>
                </c:pt>
                <c:pt idx="62">
                  <c:v>QBQI.25R6</c:v>
                </c:pt>
                <c:pt idx="63">
                  <c:v>QBQI.26R6</c:v>
                </c:pt>
                <c:pt idx="64">
                  <c:v>QBQI.27R6</c:v>
                </c:pt>
                <c:pt idx="65">
                  <c:v>QBQI.28R6</c:v>
                </c:pt>
                <c:pt idx="66">
                  <c:v>QBQI.29R6</c:v>
                </c:pt>
                <c:pt idx="67">
                  <c:v>QBQI.30R6</c:v>
                </c:pt>
                <c:pt idx="68">
                  <c:v>QBQI.31R6</c:v>
                </c:pt>
                <c:pt idx="69">
                  <c:v>QBQI.32R6</c:v>
                </c:pt>
                <c:pt idx="70">
                  <c:v>QBQI.33R6</c:v>
                </c:pt>
                <c:pt idx="71">
                  <c:v>QBQI.34R6</c:v>
                </c:pt>
                <c:pt idx="72">
                  <c:v>QBQI.34L7</c:v>
                </c:pt>
                <c:pt idx="73">
                  <c:v>QBQI.33L7</c:v>
                </c:pt>
                <c:pt idx="74">
                  <c:v>QBQI.32L7</c:v>
                </c:pt>
                <c:pt idx="75">
                  <c:v>QBQI.31L7</c:v>
                </c:pt>
                <c:pt idx="76">
                  <c:v>QBQI.30L7</c:v>
                </c:pt>
                <c:pt idx="77">
                  <c:v>QBQI.29L7</c:v>
                </c:pt>
                <c:pt idx="78">
                  <c:v>QBQI.28L7</c:v>
                </c:pt>
                <c:pt idx="79">
                  <c:v>QBQI.27L7</c:v>
                </c:pt>
                <c:pt idx="80">
                  <c:v>QBQI.26L7</c:v>
                </c:pt>
                <c:pt idx="81">
                  <c:v>QBQI.25L7</c:v>
                </c:pt>
                <c:pt idx="82">
                  <c:v>QBQI.24L7</c:v>
                </c:pt>
                <c:pt idx="83">
                  <c:v>QBQI.23L7</c:v>
                </c:pt>
                <c:pt idx="84">
                  <c:v>QBQI.22L7</c:v>
                </c:pt>
                <c:pt idx="85">
                  <c:v>QBQI.21L7</c:v>
                </c:pt>
                <c:pt idx="86">
                  <c:v>QBQI.20L7</c:v>
                </c:pt>
                <c:pt idx="87">
                  <c:v>QBQI.19L7</c:v>
                </c:pt>
                <c:pt idx="88">
                  <c:v>QBQI.18L7</c:v>
                </c:pt>
                <c:pt idx="89">
                  <c:v>QBQI.17L7</c:v>
                </c:pt>
                <c:pt idx="90">
                  <c:v>QBQI.16L7</c:v>
                </c:pt>
                <c:pt idx="91">
                  <c:v>QBQI.15L7</c:v>
                </c:pt>
                <c:pt idx="92">
                  <c:v>QBQI.14L7</c:v>
                </c:pt>
                <c:pt idx="93">
                  <c:v>QBQI.13L7</c:v>
                </c:pt>
                <c:pt idx="94">
                  <c:v>QBQI.12L7</c:v>
                </c:pt>
                <c:pt idx="95">
                  <c:v>QBQI.11L7</c:v>
                </c:pt>
                <c:pt idx="96">
                  <c:v>QBQI.10L7</c:v>
                </c:pt>
                <c:pt idx="97">
                  <c:v>QBQI.09L7</c:v>
                </c:pt>
              </c:strCache>
            </c:strRef>
          </c:xVal>
          <c:yVal>
            <c:numRef>
              <c:f>'synthèse (2)'!$B$9:$B$106</c:f>
              <c:numCache>
                <c:formatCode>0.0</c:formatCode>
                <c:ptCount val="98"/>
                <c:pt idx="0" formatCode="General">
                  <c:v>0</c:v>
                </c:pt>
                <c:pt idx="1">
                  <c:v>4.8308196721311472</c:v>
                </c:pt>
                <c:pt idx="2">
                  <c:v>1.2718128654970693</c:v>
                </c:pt>
                <c:pt idx="3">
                  <c:v>1.7939344262295027</c:v>
                </c:pt>
                <c:pt idx="4">
                  <c:v>5.6750819672131163</c:v>
                </c:pt>
                <c:pt idx="5">
                  <c:v>4.1095081967213218</c:v>
                </c:pt>
                <c:pt idx="6">
                  <c:v>3.5234426229508173</c:v>
                </c:pt>
                <c:pt idx="7">
                  <c:v>4.1054098360655722</c:v>
                </c:pt>
                <c:pt idx="8">
                  <c:v>5.9168852459016437</c:v>
                </c:pt>
                <c:pt idx="9">
                  <c:v>2.4578688524590149</c:v>
                </c:pt>
                <c:pt idx="10">
                  <c:v>-0.82081967213114282</c:v>
                </c:pt>
                <c:pt idx="11">
                  <c:v>2.8840983606557358</c:v>
                </c:pt>
                <c:pt idx="12">
                  <c:v>-0.1527868852459015</c:v>
                </c:pt>
                <c:pt idx="13">
                  <c:v>3.4250819672131159</c:v>
                </c:pt>
                <c:pt idx="14">
                  <c:v>0.94967213114753979</c:v>
                </c:pt>
                <c:pt idx="15">
                  <c:v>2.7201639344262225</c:v>
                </c:pt>
                <c:pt idx="16">
                  <c:v>0.35131147540983998</c:v>
                </c:pt>
                <c:pt idx="17">
                  <c:v>2.8021311475409925</c:v>
                </c:pt>
                <c:pt idx="18">
                  <c:v>2.1668852459016334</c:v>
                </c:pt>
                <c:pt idx="19">
                  <c:v>2.814426229508201</c:v>
                </c:pt>
                <c:pt idx="20">
                  <c:v>0.15868852459016697</c:v>
                </c:pt>
                <c:pt idx="21">
                  <c:v>1.1416822429906595</c:v>
                </c:pt>
                <c:pt idx="22">
                  <c:v>-0.17737704918032512</c:v>
                </c:pt>
                <c:pt idx="23">
                  <c:v>3.1218032786885264</c:v>
                </c:pt>
                <c:pt idx="24">
                  <c:v>1.7211214953271039</c:v>
                </c:pt>
                <c:pt idx="25">
                  <c:v>1.859508196721315</c:v>
                </c:pt>
                <c:pt idx="26">
                  <c:v>0.82262295081967884</c:v>
                </c:pt>
                <c:pt idx="27">
                  <c:v>2.9988524590163883</c:v>
                </c:pt>
                <c:pt idx="28">
                  <c:v>1.9701639344262245</c:v>
                </c:pt>
                <c:pt idx="29">
                  <c:v>5.7160655737704982</c:v>
                </c:pt>
                <c:pt idx="30">
                  <c:v>1.404590163934434</c:v>
                </c:pt>
                <c:pt idx="31">
                  <c:v>2.6340983606557362</c:v>
                </c:pt>
                <c:pt idx="32">
                  <c:v>4.4988524590163976</c:v>
                </c:pt>
                <c:pt idx="33">
                  <c:v>3.8431147540983717</c:v>
                </c:pt>
                <c:pt idx="34">
                  <c:v>0.97426229508197015</c:v>
                </c:pt>
                <c:pt idx="35">
                  <c:v>4.2898360655737733</c:v>
                </c:pt>
                <c:pt idx="36">
                  <c:v>0.19557377049180577</c:v>
                </c:pt>
                <c:pt idx="37">
                  <c:v>3.8472131147541009</c:v>
                </c:pt>
                <c:pt idx="38">
                  <c:v>2.8349180327868817</c:v>
                </c:pt>
                <c:pt idx="39">
                  <c:v>1.810327868852454</c:v>
                </c:pt>
                <c:pt idx="40">
                  <c:v>2.4455737704918064</c:v>
                </c:pt>
                <c:pt idx="41">
                  <c:v>5.068524590163924</c:v>
                </c:pt>
                <c:pt idx="42">
                  <c:v>6.2939344262295034</c:v>
                </c:pt>
                <c:pt idx="43">
                  <c:v>5.1709836065573747</c:v>
                </c:pt>
                <c:pt idx="44">
                  <c:v>2.4619672131147508</c:v>
                </c:pt>
                <c:pt idx="45">
                  <c:v>5.2488524590163887</c:v>
                </c:pt>
                <c:pt idx="46">
                  <c:v>4.654590163934432</c:v>
                </c:pt>
                <c:pt idx="47">
                  <c:v>4.8349180327868897</c:v>
                </c:pt>
                <c:pt idx="48">
                  <c:v>3.9291803278688509</c:v>
                </c:pt>
                <c:pt idx="49">
                  <c:v>6.0316393442623024</c:v>
                </c:pt>
                <c:pt idx="50">
                  <c:v>6.0808196721311436</c:v>
                </c:pt>
                <c:pt idx="51">
                  <c:v>4.4619672131147521</c:v>
                </c:pt>
                <c:pt idx="52">
                  <c:v>3.4783606557377063</c:v>
                </c:pt>
                <c:pt idx="53">
                  <c:v>4.3881967213114743</c:v>
                </c:pt>
                <c:pt idx="54">
                  <c:v>2.7816393442622984</c:v>
                </c:pt>
                <c:pt idx="55">
                  <c:v>4.548032786885245</c:v>
                </c:pt>
                <c:pt idx="56">
                  <c:v>3.789836065573768</c:v>
                </c:pt>
                <c:pt idx="57">
                  <c:v>5.0890163934426251</c:v>
                </c:pt>
                <c:pt idx="58">
                  <c:v>6.4455737704918015</c:v>
                </c:pt>
                <c:pt idx="59">
                  <c:v>4.851311475409827</c:v>
                </c:pt>
                <c:pt idx="60">
                  <c:v>5.6381967213114708</c:v>
                </c:pt>
                <c:pt idx="61">
                  <c:v>3.1709836065573804</c:v>
                </c:pt>
                <c:pt idx="62">
                  <c:v>5.1013114754098403</c:v>
                </c:pt>
                <c:pt idx="63">
                  <c:v>4.9455737704918059</c:v>
                </c:pt>
                <c:pt idx="64">
                  <c:v>6.6873770491803217</c:v>
                </c:pt>
                <c:pt idx="65">
                  <c:v>5.0644262295082019</c:v>
                </c:pt>
                <c:pt idx="66">
                  <c:v>2.9250819672131172</c:v>
                </c:pt>
                <c:pt idx="67">
                  <c:v>4.9127868852459038</c:v>
                </c:pt>
                <c:pt idx="68">
                  <c:v>20.937377049180323</c:v>
                </c:pt>
                <c:pt idx="69">
                  <c:v>4.859508196721313</c:v>
                </c:pt>
                <c:pt idx="70">
                  <c:v>2.834918032786895</c:v>
                </c:pt>
                <c:pt idx="71">
                  <c:v>5.802131147540984</c:v>
                </c:pt>
                <c:pt idx="72">
                  <c:v>2.0603278688524536</c:v>
                </c:pt>
                <c:pt idx="73">
                  <c:v>5.1586885245901595</c:v>
                </c:pt>
                <c:pt idx="74">
                  <c:v>3.2488524590163941</c:v>
                </c:pt>
                <c:pt idx="75">
                  <c:v>6.2037704918032812</c:v>
                </c:pt>
                <c:pt idx="76">
                  <c:v>2.3759016393442578</c:v>
                </c:pt>
                <c:pt idx="77">
                  <c:v>5.2775409836065617</c:v>
                </c:pt>
                <c:pt idx="78">
                  <c:v>1.5972131147541004</c:v>
                </c:pt>
                <c:pt idx="79">
                  <c:v>6.7201639344262318</c:v>
                </c:pt>
                <c:pt idx="80">
                  <c:v>3.6668852459016361</c:v>
                </c:pt>
                <c:pt idx="81">
                  <c:v>6.170983606557372</c:v>
                </c:pt>
                <c:pt idx="82">
                  <c:v>2.0480327868852517</c:v>
                </c:pt>
                <c:pt idx="83">
                  <c:v>5.0152459016393545</c:v>
                </c:pt>
                <c:pt idx="84">
                  <c:v>2.4578688524590149</c:v>
                </c:pt>
                <c:pt idx="85">
                  <c:v>4.3431147540983499</c:v>
                </c:pt>
                <c:pt idx="86">
                  <c:v>4.732459016393439</c:v>
                </c:pt>
                <c:pt idx="87">
                  <c:v>4.7939344262295078</c:v>
                </c:pt>
                <c:pt idx="88">
                  <c:v>2.4209836065573827</c:v>
                </c:pt>
                <c:pt idx="89">
                  <c:v>6.8881967213114743</c:v>
                </c:pt>
                <c:pt idx="90">
                  <c:v>2.1791803278688557</c:v>
                </c:pt>
                <c:pt idx="91">
                  <c:v>3.9045901639344271</c:v>
                </c:pt>
                <c:pt idx="92">
                  <c:v>2.0111475409835995</c:v>
                </c:pt>
                <c:pt idx="93">
                  <c:v>5.961967213114761</c:v>
                </c:pt>
                <c:pt idx="94">
                  <c:v>1.5193442622950935</c:v>
                </c:pt>
                <c:pt idx="95">
                  <c:v>4.8472131147540978</c:v>
                </c:pt>
                <c:pt idx="96">
                  <c:v>6.1463934426229487</c:v>
                </c:pt>
                <c:pt idx="97">
                  <c:v>4.6586885245901613</c:v>
                </c:pt>
              </c:numCache>
            </c:numRef>
          </c:yVal>
          <c:smooth val="0"/>
        </c:ser>
        <c:ser>
          <c:idx val="1"/>
          <c:order val="1"/>
          <c:tx>
            <c:strRef>
              <c:f>'synthèse (2)'!$C$9</c:f>
              <c:strCache>
                <c:ptCount val="1"/>
                <c:pt idx="0">
                  <c:v>B</c:v>
                </c:pt>
              </c:strCache>
            </c:strRef>
          </c:tx>
          <c:spPr>
            <a:ln w="28575">
              <a:noFill/>
            </a:ln>
          </c:spPr>
          <c:xVal>
            <c:strRef>
              <c:f>'synthèse (2)'!$A$9:$A$106</c:f>
              <c:strCache>
                <c:ptCount val="98"/>
                <c:pt idx="0">
                  <c:v>Interconnexion</c:v>
                </c:pt>
                <c:pt idx="1">
                  <c:v>QEQI.11R5</c:v>
                </c:pt>
                <c:pt idx="2">
                  <c:v>QBQI.12R5</c:v>
                </c:pt>
                <c:pt idx="3">
                  <c:v>QBQI.13R5</c:v>
                </c:pt>
                <c:pt idx="4">
                  <c:v>QBQI.14R5</c:v>
                </c:pt>
                <c:pt idx="5">
                  <c:v>QBQI.15R5</c:v>
                </c:pt>
                <c:pt idx="6">
                  <c:v>QBQI.16R5</c:v>
                </c:pt>
                <c:pt idx="7">
                  <c:v>QBQI.17R5</c:v>
                </c:pt>
                <c:pt idx="8">
                  <c:v>QBQI.18R5</c:v>
                </c:pt>
                <c:pt idx="9">
                  <c:v>QBQI.19R5</c:v>
                </c:pt>
                <c:pt idx="10">
                  <c:v>QBQI.20R5</c:v>
                </c:pt>
                <c:pt idx="11">
                  <c:v>QBQI.21R5</c:v>
                </c:pt>
                <c:pt idx="12">
                  <c:v>QBQI.22R5</c:v>
                </c:pt>
                <c:pt idx="13">
                  <c:v>QBQI.23R5</c:v>
                </c:pt>
                <c:pt idx="14">
                  <c:v>QBQI.24R5</c:v>
                </c:pt>
                <c:pt idx="15">
                  <c:v>QBQI.25R5</c:v>
                </c:pt>
                <c:pt idx="16">
                  <c:v>QBQI.26R5</c:v>
                </c:pt>
                <c:pt idx="17">
                  <c:v>QBQI.27R5</c:v>
                </c:pt>
                <c:pt idx="18">
                  <c:v>QBQI.28R5</c:v>
                </c:pt>
                <c:pt idx="19">
                  <c:v>QBQI.29R5</c:v>
                </c:pt>
                <c:pt idx="20">
                  <c:v>QBQI.30R5</c:v>
                </c:pt>
                <c:pt idx="21">
                  <c:v>QBQI.31R5</c:v>
                </c:pt>
                <c:pt idx="22">
                  <c:v>QBQI.32R5</c:v>
                </c:pt>
                <c:pt idx="23">
                  <c:v>QBQI.33R5</c:v>
                </c:pt>
                <c:pt idx="24">
                  <c:v>QBQI.34R5</c:v>
                </c:pt>
                <c:pt idx="25">
                  <c:v>QBQI.34L6</c:v>
                </c:pt>
                <c:pt idx="26">
                  <c:v>QBQI.33L6</c:v>
                </c:pt>
                <c:pt idx="27">
                  <c:v>QBQI.32L6</c:v>
                </c:pt>
                <c:pt idx="28">
                  <c:v>QBQI.31L6</c:v>
                </c:pt>
                <c:pt idx="29">
                  <c:v>QBQI.30L6</c:v>
                </c:pt>
                <c:pt idx="30">
                  <c:v>QBQI.29L6</c:v>
                </c:pt>
                <c:pt idx="31">
                  <c:v>QBQI.28L6</c:v>
                </c:pt>
                <c:pt idx="32">
                  <c:v>QBQI.27L6</c:v>
                </c:pt>
                <c:pt idx="33">
                  <c:v>QBQI.26L6</c:v>
                </c:pt>
                <c:pt idx="34">
                  <c:v>QBQI.25L6</c:v>
                </c:pt>
                <c:pt idx="35">
                  <c:v>QBQI.24L6</c:v>
                </c:pt>
                <c:pt idx="36">
                  <c:v>QBQI.23L6</c:v>
                </c:pt>
                <c:pt idx="37">
                  <c:v>QBQI.22L6</c:v>
                </c:pt>
                <c:pt idx="38">
                  <c:v>QBQI.21L6</c:v>
                </c:pt>
                <c:pt idx="39">
                  <c:v>QBQI.20L6</c:v>
                </c:pt>
                <c:pt idx="40">
                  <c:v>QBQI.19L6</c:v>
                </c:pt>
                <c:pt idx="41">
                  <c:v>QBQI.18L6</c:v>
                </c:pt>
                <c:pt idx="42">
                  <c:v>QBQI.17L6</c:v>
                </c:pt>
                <c:pt idx="43">
                  <c:v>QBQI.16L6</c:v>
                </c:pt>
                <c:pt idx="44">
                  <c:v>QBQI.15L6</c:v>
                </c:pt>
                <c:pt idx="45">
                  <c:v>QBQI.14L6</c:v>
                </c:pt>
                <c:pt idx="46">
                  <c:v>QBQI.13L6</c:v>
                </c:pt>
                <c:pt idx="47">
                  <c:v>QBQI.12L6</c:v>
                </c:pt>
                <c:pt idx="48">
                  <c:v>QEQI.11R6</c:v>
                </c:pt>
                <c:pt idx="49">
                  <c:v>QBQI.12R6</c:v>
                </c:pt>
                <c:pt idx="50">
                  <c:v>QBQI.13R6</c:v>
                </c:pt>
                <c:pt idx="51">
                  <c:v>QBQI.14R6</c:v>
                </c:pt>
                <c:pt idx="52">
                  <c:v>QBQI.15R6</c:v>
                </c:pt>
                <c:pt idx="53">
                  <c:v>QBQI.16R6</c:v>
                </c:pt>
                <c:pt idx="54">
                  <c:v>QBQI.17R6</c:v>
                </c:pt>
                <c:pt idx="55">
                  <c:v>QBQI.18R6</c:v>
                </c:pt>
                <c:pt idx="56">
                  <c:v>QBQI.19R6</c:v>
                </c:pt>
                <c:pt idx="57">
                  <c:v>QBQI.20R6</c:v>
                </c:pt>
                <c:pt idx="58">
                  <c:v>QBQI.21R6</c:v>
                </c:pt>
                <c:pt idx="59">
                  <c:v>QBQI.22R6</c:v>
                </c:pt>
                <c:pt idx="60">
                  <c:v>QBQI.23R6</c:v>
                </c:pt>
                <c:pt idx="61">
                  <c:v>QBQI.24R6</c:v>
                </c:pt>
                <c:pt idx="62">
                  <c:v>QBQI.25R6</c:v>
                </c:pt>
                <c:pt idx="63">
                  <c:v>QBQI.26R6</c:v>
                </c:pt>
                <c:pt idx="64">
                  <c:v>QBQI.27R6</c:v>
                </c:pt>
                <c:pt idx="65">
                  <c:v>QBQI.28R6</c:v>
                </c:pt>
                <c:pt idx="66">
                  <c:v>QBQI.29R6</c:v>
                </c:pt>
                <c:pt idx="67">
                  <c:v>QBQI.30R6</c:v>
                </c:pt>
                <c:pt idx="68">
                  <c:v>QBQI.31R6</c:v>
                </c:pt>
                <c:pt idx="69">
                  <c:v>QBQI.32R6</c:v>
                </c:pt>
                <c:pt idx="70">
                  <c:v>QBQI.33R6</c:v>
                </c:pt>
                <c:pt idx="71">
                  <c:v>QBQI.34R6</c:v>
                </c:pt>
                <c:pt idx="72">
                  <c:v>QBQI.34L7</c:v>
                </c:pt>
                <c:pt idx="73">
                  <c:v>QBQI.33L7</c:v>
                </c:pt>
                <c:pt idx="74">
                  <c:v>QBQI.32L7</c:v>
                </c:pt>
                <c:pt idx="75">
                  <c:v>QBQI.31L7</c:v>
                </c:pt>
                <c:pt idx="76">
                  <c:v>QBQI.30L7</c:v>
                </c:pt>
                <c:pt idx="77">
                  <c:v>QBQI.29L7</c:v>
                </c:pt>
                <c:pt idx="78">
                  <c:v>QBQI.28L7</c:v>
                </c:pt>
                <c:pt idx="79">
                  <c:v>QBQI.27L7</c:v>
                </c:pt>
                <c:pt idx="80">
                  <c:v>QBQI.26L7</c:v>
                </c:pt>
                <c:pt idx="81">
                  <c:v>QBQI.25L7</c:v>
                </c:pt>
                <c:pt idx="82">
                  <c:v>QBQI.24L7</c:v>
                </c:pt>
                <c:pt idx="83">
                  <c:v>QBQI.23L7</c:v>
                </c:pt>
                <c:pt idx="84">
                  <c:v>QBQI.22L7</c:v>
                </c:pt>
                <c:pt idx="85">
                  <c:v>QBQI.21L7</c:v>
                </c:pt>
                <c:pt idx="86">
                  <c:v>QBQI.20L7</c:v>
                </c:pt>
                <c:pt idx="87">
                  <c:v>QBQI.19L7</c:v>
                </c:pt>
                <c:pt idx="88">
                  <c:v>QBQI.18L7</c:v>
                </c:pt>
                <c:pt idx="89">
                  <c:v>QBQI.17L7</c:v>
                </c:pt>
                <c:pt idx="90">
                  <c:v>QBQI.16L7</c:v>
                </c:pt>
                <c:pt idx="91">
                  <c:v>QBQI.15L7</c:v>
                </c:pt>
                <c:pt idx="92">
                  <c:v>QBQI.14L7</c:v>
                </c:pt>
                <c:pt idx="93">
                  <c:v>QBQI.13L7</c:v>
                </c:pt>
                <c:pt idx="94">
                  <c:v>QBQI.12L7</c:v>
                </c:pt>
                <c:pt idx="95">
                  <c:v>QBQI.11L7</c:v>
                </c:pt>
                <c:pt idx="96">
                  <c:v>QBQI.10L7</c:v>
                </c:pt>
                <c:pt idx="97">
                  <c:v>QBQI.09L7</c:v>
                </c:pt>
              </c:strCache>
            </c:strRef>
          </c:xVal>
          <c:yVal>
            <c:numRef>
              <c:f>'synthèse (2)'!$C$9:$C$106</c:f>
              <c:numCache>
                <c:formatCode>0.0</c:formatCode>
                <c:ptCount val="98"/>
                <c:pt idx="0" formatCode="General">
                  <c:v>0</c:v>
                </c:pt>
                <c:pt idx="1">
                  <c:v>5.3433879781420783</c:v>
                </c:pt>
                <c:pt idx="2">
                  <c:v>2.6220765027322392</c:v>
                </c:pt>
                <c:pt idx="3">
                  <c:v>-1.0213661202185835</c:v>
                </c:pt>
                <c:pt idx="4">
                  <c:v>6.2983060109289575</c:v>
                </c:pt>
                <c:pt idx="5">
                  <c:v>1.6630601092896169</c:v>
                </c:pt>
                <c:pt idx="6">
                  <c:v>16.265519125683067</c:v>
                </c:pt>
                <c:pt idx="7">
                  <c:v>1.3843715846994511</c:v>
                </c:pt>
                <c:pt idx="8">
                  <c:v>7.158961748633879</c:v>
                </c:pt>
                <c:pt idx="9">
                  <c:v>1.1630601092896149</c:v>
                </c:pt>
                <c:pt idx="10">
                  <c:v>2.5483060109289615</c:v>
                </c:pt>
                <c:pt idx="11">
                  <c:v>1.2614207650273264</c:v>
                </c:pt>
                <c:pt idx="12">
                  <c:v>3.8638797814207635</c:v>
                </c:pt>
                <c:pt idx="13">
                  <c:v>3.5196174863387921</c:v>
                </c:pt>
                <c:pt idx="14">
                  <c:v>4.4786338797814214</c:v>
                </c:pt>
                <c:pt idx="15">
                  <c:v>4.269617486338797</c:v>
                </c:pt>
                <c:pt idx="16">
                  <c:v>3.949945355191256</c:v>
                </c:pt>
                <c:pt idx="17">
                  <c:v>-5.6799726775956305</c:v>
                </c:pt>
                <c:pt idx="18">
                  <c:v>3.4417486338797851</c:v>
                </c:pt>
                <c:pt idx="19">
                  <c:v>0.93355191256830983</c:v>
                </c:pt>
                <c:pt idx="20">
                  <c:v>3.6220765027322432</c:v>
                </c:pt>
                <c:pt idx="21">
                  <c:v>3.5433879781420687</c:v>
                </c:pt>
                <c:pt idx="22">
                  <c:v>3.2655191256830567</c:v>
                </c:pt>
                <c:pt idx="23">
                  <c:v>0.51961748633879723</c:v>
                </c:pt>
                <c:pt idx="24">
                  <c:v>3.9663387978142075</c:v>
                </c:pt>
                <c:pt idx="25">
                  <c:v>-6.2349726775957973E-2</c:v>
                </c:pt>
                <c:pt idx="26">
                  <c:v>4.8429283489096528</c:v>
                </c:pt>
                <c:pt idx="27">
                  <c:v>2.5933879781420792</c:v>
                </c:pt>
                <c:pt idx="28">
                  <c:v>3.5933879781420766</c:v>
                </c:pt>
                <c:pt idx="29">
                  <c:v>4.171256830601096</c:v>
                </c:pt>
                <c:pt idx="30">
                  <c:v>4.3925683060109284</c:v>
                </c:pt>
                <c:pt idx="31">
                  <c:v>1.1015846994535525</c:v>
                </c:pt>
                <c:pt idx="32">
                  <c:v>11.040109289617492</c:v>
                </c:pt>
                <c:pt idx="33">
                  <c:v>2.3228961748633861</c:v>
                </c:pt>
                <c:pt idx="34">
                  <c:v>3.7368306010928958</c:v>
                </c:pt>
                <c:pt idx="35">
                  <c:v>3.7409289617486317</c:v>
                </c:pt>
                <c:pt idx="36">
                  <c:v>3.5524043715847018</c:v>
                </c:pt>
                <c:pt idx="37">
                  <c:v>0.68765027322404326</c:v>
                </c:pt>
                <c:pt idx="38">
                  <c:v>5.1794535519125651</c:v>
                </c:pt>
                <c:pt idx="39">
                  <c:v>1.4130601092896176</c:v>
                </c:pt>
                <c:pt idx="40">
                  <c:v>4.3597814207650263</c:v>
                </c:pt>
                <c:pt idx="41">
                  <c:v>6.4089617486338746</c:v>
                </c:pt>
                <c:pt idx="42">
                  <c:v>6.3843715846994575</c:v>
                </c:pt>
                <c:pt idx="43">
                  <c:v>4.6630601092896153</c:v>
                </c:pt>
                <c:pt idx="44">
                  <c:v>5.0687978142076489</c:v>
                </c:pt>
                <c:pt idx="45">
                  <c:v>3.322896174863383</c:v>
                </c:pt>
                <c:pt idx="46">
                  <c:v>5.9212568306010906</c:v>
                </c:pt>
                <c:pt idx="47">
                  <c:v>4.0483060109289575</c:v>
                </c:pt>
                <c:pt idx="48">
                  <c:v>5.1466666666666692</c:v>
                </c:pt>
                <c:pt idx="49">
                  <c:v>3.7409289617486388</c:v>
                </c:pt>
                <c:pt idx="50">
                  <c:v>6.0974863387978058</c:v>
                </c:pt>
                <c:pt idx="51">
                  <c:v>4.1917486338797829</c:v>
                </c:pt>
                <c:pt idx="52">
                  <c:v>4.9540437158469963</c:v>
                </c:pt>
                <c:pt idx="53">
                  <c:v>3.4458469945355148</c:v>
                </c:pt>
                <c:pt idx="54">
                  <c:v>4.4909289617486365</c:v>
                </c:pt>
                <c:pt idx="55">
                  <c:v>3.1753551912568279</c:v>
                </c:pt>
                <c:pt idx="56">
                  <c:v>5.2122404371584681</c:v>
                </c:pt>
                <c:pt idx="57">
                  <c:v>5.0196174863387952</c:v>
                </c:pt>
                <c:pt idx="58">
                  <c:v>5.4089617486338772</c:v>
                </c:pt>
                <c:pt idx="59">
                  <c:v>4.7655191256830598</c:v>
                </c:pt>
                <c:pt idx="60">
                  <c:v>6.4622404371584778</c:v>
                </c:pt>
                <c:pt idx="61">
                  <c:v>3.7532240437158468</c:v>
                </c:pt>
                <c:pt idx="62">
                  <c:v>7.9130601092896198</c:v>
                </c:pt>
                <c:pt idx="63">
                  <c:v>3.0114207650273284</c:v>
                </c:pt>
                <c:pt idx="64">
                  <c:v>5.9745355191256806</c:v>
                </c:pt>
                <c:pt idx="65">
                  <c:v>7.3802732240437185</c:v>
                </c:pt>
                <c:pt idx="66">
                  <c:v>4.1466666666666656</c:v>
                </c:pt>
                <c:pt idx="67">
                  <c:v>4.2778142076502697</c:v>
                </c:pt>
                <c:pt idx="68">
                  <c:v>6.8843715846994495</c:v>
                </c:pt>
                <c:pt idx="69">
                  <c:v>3.8351912568305968</c:v>
                </c:pt>
                <c:pt idx="70">
                  <c:v>4.8802732240437123</c:v>
                </c:pt>
                <c:pt idx="71">
                  <c:v>5.9417486338797785</c:v>
                </c:pt>
                <c:pt idx="72">
                  <c:v>5.2860109289617458</c:v>
                </c:pt>
                <c:pt idx="73">
                  <c:v>3.7778142076502705</c:v>
                </c:pt>
                <c:pt idx="74">
                  <c:v>8.5687978142076524</c:v>
                </c:pt>
                <c:pt idx="75">
                  <c:v>1.2409289617486388</c:v>
                </c:pt>
                <c:pt idx="76">
                  <c:v>6.7491256830601092</c:v>
                </c:pt>
                <c:pt idx="77">
                  <c:v>3.473306010928964</c:v>
                </c:pt>
                <c:pt idx="78">
                  <c:v>5.581092896174856</c:v>
                </c:pt>
                <c:pt idx="79">
                  <c:v>3.8679781420765065</c:v>
                </c:pt>
                <c:pt idx="80">
                  <c:v>4.0483060109289575</c:v>
                </c:pt>
                <c:pt idx="81">
                  <c:v>4.117978142076506</c:v>
                </c:pt>
                <c:pt idx="82">
                  <c:v>5.2409289617486348</c:v>
                </c:pt>
                <c:pt idx="83">
                  <c:v>4.0606010928961798</c:v>
                </c:pt>
                <c:pt idx="84">
                  <c:v>3.6220765027322432</c:v>
                </c:pt>
                <c:pt idx="85">
                  <c:v>3.138469945355189</c:v>
                </c:pt>
                <c:pt idx="86">
                  <c:v>6.261420765027319</c:v>
                </c:pt>
                <c:pt idx="87">
                  <c:v>3.9376502732240408</c:v>
                </c:pt>
                <c:pt idx="88">
                  <c:v>5.6302732240437097</c:v>
                </c:pt>
                <c:pt idx="89">
                  <c:v>1.9786338797814216</c:v>
                </c:pt>
                <c:pt idx="90">
                  <c:v>5.4622404371584672</c:v>
                </c:pt>
                <c:pt idx="91">
                  <c:v>4.6261748633879769</c:v>
                </c:pt>
                <c:pt idx="92">
                  <c:v>5.0073224043715863</c:v>
                </c:pt>
                <c:pt idx="93">
                  <c:v>3.4745355191256881</c:v>
                </c:pt>
                <c:pt idx="94">
                  <c:v>5.0073224043715863</c:v>
                </c:pt>
                <c:pt idx="95">
                  <c:v>2.2655191256830598</c:v>
                </c:pt>
                <c:pt idx="96">
                  <c:v>7.5769945355191277</c:v>
                </c:pt>
                <c:pt idx="97">
                  <c:v>2.5114207650273226</c:v>
                </c:pt>
              </c:numCache>
            </c:numRef>
          </c:yVal>
          <c:smooth val="0"/>
        </c:ser>
        <c:ser>
          <c:idx val="2"/>
          <c:order val="2"/>
          <c:tx>
            <c:strRef>
              <c:f>'synthèse (2)'!$D$9</c:f>
              <c:strCache>
                <c:ptCount val="1"/>
                <c:pt idx="0">
                  <c:v>C</c:v>
                </c:pt>
              </c:strCache>
            </c:strRef>
          </c:tx>
          <c:spPr>
            <a:ln w="28575">
              <a:noFill/>
            </a:ln>
          </c:spPr>
          <c:xVal>
            <c:strRef>
              <c:f>'synthèse (2)'!$A$9:$A$106</c:f>
              <c:strCache>
                <c:ptCount val="98"/>
                <c:pt idx="0">
                  <c:v>Interconnexion</c:v>
                </c:pt>
                <c:pt idx="1">
                  <c:v>QEQI.11R5</c:v>
                </c:pt>
                <c:pt idx="2">
                  <c:v>QBQI.12R5</c:v>
                </c:pt>
                <c:pt idx="3">
                  <c:v>QBQI.13R5</c:v>
                </c:pt>
                <c:pt idx="4">
                  <c:v>QBQI.14R5</c:v>
                </c:pt>
                <c:pt idx="5">
                  <c:v>QBQI.15R5</c:v>
                </c:pt>
                <c:pt idx="6">
                  <c:v>QBQI.16R5</c:v>
                </c:pt>
                <c:pt idx="7">
                  <c:v>QBQI.17R5</c:v>
                </c:pt>
                <c:pt idx="8">
                  <c:v>QBQI.18R5</c:v>
                </c:pt>
                <c:pt idx="9">
                  <c:v>QBQI.19R5</c:v>
                </c:pt>
                <c:pt idx="10">
                  <c:v>QBQI.20R5</c:v>
                </c:pt>
                <c:pt idx="11">
                  <c:v>QBQI.21R5</c:v>
                </c:pt>
                <c:pt idx="12">
                  <c:v>QBQI.22R5</c:v>
                </c:pt>
                <c:pt idx="13">
                  <c:v>QBQI.23R5</c:v>
                </c:pt>
                <c:pt idx="14">
                  <c:v>QBQI.24R5</c:v>
                </c:pt>
                <c:pt idx="15">
                  <c:v>QBQI.25R5</c:v>
                </c:pt>
                <c:pt idx="16">
                  <c:v>QBQI.26R5</c:v>
                </c:pt>
                <c:pt idx="17">
                  <c:v>QBQI.27R5</c:v>
                </c:pt>
                <c:pt idx="18">
                  <c:v>QBQI.28R5</c:v>
                </c:pt>
                <c:pt idx="19">
                  <c:v>QBQI.29R5</c:v>
                </c:pt>
                <c:pt idx="20">
                  <c:v>QBQI.30R5</c:v>
                </c:pt>
                <c:pt idx="21">
                  <c:v>QBQI.31R5</c:v>
                </c:pt>
                <c:pt idx="22">
                  <c:v>QBQI.32R5</c:v>
                </c:pt>
                <c:pt idx="23">
                  <c:v>QBQI.33R5</c:v>
                </c:pt>
                <c:pt idx="24">
                  <c:v>QBQI.34R5</c:v>
                </c:pt>
                <c:pt idx="25">
                  <c:v>QBQI.34L6</c:v>
                </c:pt>
                <c:pt idx="26">
                  <c:v>QBQI.33L6</c:v>
                </c:pt>
                <c:pt idx="27">
                  <c:v>QBQI.32L6</c:v>
                </c:pt>
                <c:pt idx="28">
                  <c:v>QBQI.31L6</c:v>
                </c:pt>
                <c:pt idx="29">
                  <c:v>QBQI.30L6</c:v>
                </c:pt>
                <c:pt idx="30">
                  <c:v>QBQI.29L6</c:v>
                </c:pt>
                <c:pt idx="31">
                  <c:v>QBQI.28L6</c:v>
                </c:pt>
                <c:pt idx="32">
                  <c:v>QBQI.27L6</c:v>
                </c:pt>
                <c:pt idx="33">
                  <c:v>QBQI.26L6</c:v>
                </c:pt>
                <c:pt idx="34">
                  <c:v>QBQI.25L6</c:v>
                </c:pt>
                <c:pt idx="35">
                  <c:v>QBQI.24L6</c:v>
                </c:pt>
                <c:pt idx="36">
                  <c:v>QBQI.23L6</c:v>
                </c:pt>
                <c:pt idx="37">
                  <c:v>QBQI.22L6</c:v>
                </c:pt>
                <c:pt idx="38">
                  <c:v>QBQI.21L6</c:v>
                </c:pt>
                <c:pt idx="39">
                  <c:v>QBQI.20L6</c:v>
                </c:pt>
                <c:pt idx="40">
                  <c:v>QBQI.19L6</c:v>
                </c:pt>
                <c:pt idx="41">
                  <c:v>QBQI.18L6</c:v>
                </c:pt>
                <c:pt idx="42">
                  <c:v>QBQI.17L6</c:v>
                </c:pt>
                <c:pt idx="43">
                  <c:v>QBQI.16L6</c:v>
                </c:pt>
                <c:pt idx="44">
                  <c:v>QBQI.15L6</c:v>
                </c:pt>
                <c:pt idx="45">
                  <c:v>QBQI.14L6</c:v>
                </c:pt>
                <c:pt idx="46">
                  <c:v>QBQI.13L6</c:v>
                </c:pt>
                <c:pt idx="47">
                  <c:v>QBQI.12L6</c:v>
                </c:pt>
                <c:pt idx="48">
                  <c:v>QEQI.11R6</c:v>
                </c:pt>
                <c:pt idx="49">
                  <c:v>QBQI.12R6</c:v>
                </c:pt>
                <c:pt idx="50">
                  <c:v>QBQI.13R6</c:v>
                </c:pt>
                <c:pt idx="51">
                  <c:v>QBQI.14R6</c:v>
                </c:pt>
                <c:pt idx="52">
                  <c:v>QBQI.15R6</c:v>
                </c:pt>
                <c:pt idx="53">
                  <c:v>QBQI.16R6</c:v>
                </c:pt>
                <c:pt idx="54">
                  <c:v>QBQI.17R6</c:v>
                </c:pt>
                <c:pt idx="55">
                  <c:v>QBQI.18R6</c:v>
                </c:pt>
                <c:pt idx="56">
                  <c:v>QBQI.19R6</c:v>
                </c:pt>
                <c:pt idx="57">
                  <c:v>QBQI.20R6</c:v>
                </c:pt>
                <c:pt idx="58">
                  <c:v>QBQI.21R6</c:v>
                </c:pt>
                <c:pt idx="59">
                  <c:v>QBQI.22R6</c:v>
                </c:pt>
                <c:pt idx="60">
                  <c:v>QBQI.23R6</c:v>
                </c:pt>
                <c:pt idx="61">
                  <c:v>QBQI.24R6</c:v>
                </c:pt>
                <c:pt idx="62">
                  <c:v>QBQI.25R6</c:v>
                </c:pt>
                <c:pt idx="63">
                  <c:v>QBQI.26R6</c:v>
                </c:pt>
                <c:pt idx="64">
                  <c:v>QBQI.27R6</c:v>
                </c:pt>
                <c:pt idx="65">
                  <c:v>QBQI.28R6</c:v>
                </c:pt>
                <c:pt idx="66">
                  <c:v>QBQI.29R6</c:v>
                </c:pt>
                <c:pt idx="67">
                  <c:v>QBQI.30R6</c:v>
                </c:pt>
                <c:pt idx="68">
                  <c:v>QBQI.31R6</c:v>
                </c:pt>
                <c:pt idx="69">
                  <c:v>QBQI.32R6</c:v>
                </c:pt>
                <c:pt idx="70">
                  <c:v>QBQI.33R6</c:v>
                </c:pt>
                <c:pt idx="71">
                  <c:v>QBQI.34R6</c:v>
                </c:pt>
                <c:pt idx="72">
                  <c:v>QBQI.34L7</c:v>
                </c:pt>
                <c:pt idx="73">
                  <c:v>QBQI.33L7</c:v>
                </c:pt>
                <c:pt idx="74">
                  <c:v>QBQI.32L7</c:v>
                </c:pt>
                <c:pt idx="75">
                  <c:v>QBQI.31L7</c:v>
                </c:pt>
                <c:pt idx="76">
                  <c:v>QBQI.30L7</c:v>
                </c:pt>
                <c:pt idx="77">
                  <c:v>QBQI.29L7</c:v>
                </c:pt>
                <c:pt idx="78">
                  <c:v>QBQI.28L7</c:v>
                </c:pt>
                <c:pt idx="79">
                  <c:v>QBQI.27L7</c:v>
                </c:pt>
                <c:pt idx="80">
                  <c:v>QBQI.26L7</c:v>
                </c:pt>
                <c:pt idx="81">
                  <c:v>QBQI.25L7</c:v>
                </c:pt>
                <c:pt idx="82">
                  <c:v>QBQI.24L7</c:v>
                </c:pt>
                <c:pt idx="83">
                  <c:v>QBQI.23L7</c:v>
                </c:pt>
                <c:pt idx="84">
                  <c:v>QBQI.22L7</c:v>
                </c:pt>
                <c:pt idx="85">
                  <c:v>QBQI.21L7</c:v>
                </c:pt>
                <c:pt idx="86">
                  <c:v>QBQI.20L7</c:v>
                </c:pt>
                <c:pt idx="87">
                  <c:v>QBQI.19L7</c:v>
                </c:pt>
                <c:pt idx="88">
                  <c:v>QBQI.18L7</c:v>
                </c:pt>
                <c:pt idx="89">
                  <c:v>QBQI.17L7</c:v>
                </c:pt>
                <c:pt idx="90">
                  <c:v>QBQI.16L7</c:v>
                </c:pt>
                <c:pt idx="91">
                  <c:v>QBQI.15L7</c:v>
                </c:pt>
                <c:pt idx="92">
                  <c:v>QBQI.14L7</c:v>
                </c:pt>
                <c:pt idx="93">
                  <c:v>QBQI.13L7</c:v>
                </c:pt>
                <c:pt idx="94">
                  <c:v>QBQI.12L7</c:v>
                </c:pt>
                <c:pt idx="95">
                  <c:v>QBQI.11L7</c:v>
                </c:pt>
                <c:pt idx="96">
                  <c:v>QBQI.10L7</c:v>
                </c:pt>
                <c:pt idx="97">
                  <c:v>QBQI.09L7</c:v>
                </c:pt>
              </c:strCache>
            </c:strRef>
          </c:xVal>
          <c:yVal>
            <c:numRef>
              <c:f>'synthèse (2)'!$D$9:$D$106</c:f>
              <c:numCache>
                <c:formatCode>0.0</c:formatCode>
                <c:ptCount val="98"/>
                <c:pt idx="0" formatCode="General">
                  <c:v>0</c:v>
                </c:pt>
                <c:pt idx="1">
                  <c:v>2.871530054644809</c:v>
                </c:pt>
                <c:pt idx="2">
                  <c:v>-1.9768306010928955</c:v>
                </c:pt>
                <c:pt idx="3">
                  <c:v>1.9453005464480864</c:v>
                </c:pt>
                <c:pt idx="4">
                  <c:v>4.154316939890708</c:v>
                </c:pt>
                <c:pt idx="5">
                  <c:v>2.0436612021857909</c:v>
                </c:pt>
                <c:pt idx="6">
                  <c:v>1.7526775956284133</c:v>
                </c:pt>
                <c:pt idx="7">
                  <c:v>3.6215300546448073</c:v>
                </c:pt>
                <c:pt idx="8">
                  <c:v>4.1338251366120247</c:v>
                </c:pt>
                <c:pt idx="9">
                  <c:v>1.6215300546448128</c:v>
                </c:pt>
                <c:pt idx="10">
                  <c:v>-0.96043715846994704</c:v>
                </c:pt>
                <c:pt idx="11">
                  <c:v>2.4493989071038209</c:v>
                </c:pt>
                <c:pt idx="12">
                  <c:v>-0.259617486338793</c:v>
                </c:pt>
                <c:pt idx="13">
                  <c:v>2.8305464480874343</c:v>
                </c:pt>
                <c:pt idx="14">
                  <c:v>0.12972677595628246</c:v>
                </c:pt>
                <c:pt idx="15">
                  <c:v>1.9330054644808745</c:v>
                </c:pt>
                <c:pt idx="16">
                  <c:v>-3.485027322404374</c:v>
                </c:pt>
                <c:pt idx="17">
                  <c:v>2.4248087431694043</c:v>
                </c:pt>
                <c:pt idx="18">
                  <c:v>1.0272677595628423</c:v>
                </c:pt>
                <c:pt idx="19">
                  <c:v>2.5395628415300533</c:v>
                </c:pt>
                <c:pt idx="20">
                  <c:v>0.60513661202185409</c:v>
                </c:pt>
                <c:pt idx="21">
                  <c:v>3.2895628415300511</c:v>
                </c:pt>
                <c:pt idx="22">
                  <c:v>-0.38666666666666749</c:v>
                </c:pt>
                <c:pt idx="23">
                  <c:v>2.5641530054644801</c:v>
                </c:pt>
                <c:pt idx="24">
                  <c:v>0.777267759562843</c:v>
                </c:pt>
                <c:pt idx="25">
                  <c:v>1.9780874316939856</c:v>
                </c:pt>
                <c:pt idx="26">
                  <c:v>1.5313661202185771</c:v>
                </c:pt>
                <c:pt idx="27">
                  <c:v>1.502677595628414</c:v>
                </c:pt>
                <c:pt idx="28">
                  <c:v>2.8920218579235</c:v>
                </c:pt>
                <c:pt idx="29">
                  <c:v>3.3961202185792314</c:v>
                </c:pt>
                <c:pt idx="30">
                  <c:v>0.40841530054644826</c:v>
                </c:pt>
                <c:pt idx="31">
                  <c:v>2.9493989071038262</c:v>
                </c:pt>
                <c:pt idx="32">
                  <c:v>0.51497267759562515</c:v>
                </c:pt>
                <c:pt idx="33">
                  <c:v>3.3428415300546446</c:v>
                </c:pt>
                <c:pt idx="34">
                  <c:v>0.1379234972677581</c:v>
                </c:pt>
                <c:pt idx="35">
                  <c:v>1.9616939890710376</c:v>
                </c:pt>
                <c:pt idx="36">
                  <c:v>-0.20224043715847012</c:v>
                </c:pt>
                <c:pt idx="37">
                  <c:v>3.3100546448087385</c:v>
                </c:pt>
                <c:pt idx="38">
                  <c:v>4.5559562841530088</c:v>
                </c:pt>
                <c:pt idx="39">
                  <c:v>1.6297267759562817</c:v>
                </c:pt>
                <c:pt idx="40">
                  <c:v>2.6912021857923447</c:v>
                </c:pt>
                <c:pt idx="41">
                  <c:v>3.9944808743169413</c:v>
                </c:pt>
                <c:pt idx="42">
                  <c:v>3.2649726775956278</c:v>
                </c:pt>
                <c:pt idx="43">
                  <c:v>3.6871038251366124</c:v>
                </c:pt>
                <c:pt idx="44">
                  <c:v>2.4084153005464426</c:v>
                </c:pt>
                <c:pt idx="45">
                  <c:v>3.9371038251366119</c:v>
                </c:pt>
                <c:pt idx="46">
                  <c:v>2.4371038251366057</c:v>
                </c:pt>
                <c:pt idx="47">
                  <c:v>2.5928415300546468</c:v>
                </c:pt>
                <c:pt idx="48">
                  <c:v>2.5190710382513624</c:v>
                </c:pt>
                <c:pt idx="49">
                  <c:v>4.5723497267759603</c:v>
                </c:pt>
                <c:pt idx="50">
                  <c:v>4.3018579234972707</c:v>
                </c:pt>
                <c:pt idx="51">
                  <c:v>3.6584153005464461</c:v>
                </c:pt>
                <c:pt idx="52">
                  <c:v>3.4493989071038285</c:v>
                </c:pt>
                <c:pt idx="53">
                  <c:v>3.6707103825136613</c:v>
                </c:pt>
                <c:pt idx="54">
                  <c:v>2.6379234972677543</c:v>
                </c:pt>
                <c:pt idx="55">
                  <c:v>3.4043169398907107</c:v>
                </c:pt>
                <c:pt idx="56">
                  <c:v>4.4125136612021798</c:v>
                </c:pt>
                <c:pt idx="57">
                  <c:v>2.9534972677595661</c:v>
                </c:pt>
                <c:pt idx="58">
                  <c:v>4.7854644808743174</c:v>
                </c:pt>
                <c:pt idx="59">
                  <c:v>3.1502185792349753</c:v>
                </c:pt>
                <c:pt idx="60">
                  <c:v>1.6174316939890665</c:v>
                </c:pt>
                <c:pt idx="61">
                  <c:v>2.9903825136612014</c:v>
                </c:pt>
                <c:pt idx="62">
                  <c:v>3.3879234972677592</c:v>
                </c:pt>
                <c:pt idx="63">
                  <c:v>4.6871038251366128</c:v>
                </c:pt>
                <c:pt idx="64">
                  <c:v>4.2977595628415308</c:v>
                </c:pt>
                <c:pt idx="65">
                  <c:v>4.7321857923497275</c:v>
                </c:pt>
                <c:pt idx="66">
                  <c:v>2.8961202185792296</c:v>
                </c:pt>
                <c:pt idx="67">
                  <c:v>1.9166120218579232</c:v>
                </c:pt>
                <c:pt idx="68">
                  <c:v>11.367431693989072</c:v>
                </c:pt>
                <c:pt idx="69">
                  <c:v>5.2403825136612019</c:v>
                </c:pt>
                <c:pt idx="70">
                  <c:v>2.6092349726775881</c:v>
                </c:pt>
                <c:pt idx="71">
                  <c:v>4.2362841530054647</c:v>
                </c:pt>
                <c:pt idx="72">
                  <c:v>2.5272677595628417</c:v>
                </c:pt>
                <c:pt idx="73">
                  <c:v>4.4207103825136587</c:v>
                </c:pt>
                <c:pt idx="74">
                  <c:v>2.5108743169398902</c:v>
                </c:pt>
                <c:pt idx="75">
                  <c:v>4.9780874316939903</c:v>
                </c:pt>
                <c:pt idx="76">
                  <c:v>1.5436612021857956</c:v>
                </c:pt>
                <c:pt idx="77">
                  <c:v>3.6993989071038245</c:v>
                </c:pt>
                <c:pt idx="78">
                  <c:v>2.1338251366120233</c:v>
                </c:pt>
                <c:pt idx="79">
                  <c:v>3.9657923497267751</c:v>
                </c:pt>
                <c:pt idx="80">
                  <c:v>2.8592349726775939</c:v>
                </c:pt>
                <c:pt idx="81">
                  <c:v>3.8182513661202231</c:v>
                </c:pt>
                <c:pt idx="82">
                  <c:v>2.3018579234972694</c:v>
                </c:pt>
                <c:pt idx="83">
                  <c:v>3.5477595628415295</c:v>
                </c:pt>
                <c:pt idx="84">
                  <c:v>2.707595628415306</c:v>
                </c:pt>
                <c:pt idx="85">
                  <c:v>3.4575956284153007</c:v>
                </c:pt>
                <c:pt idx="86">
                  <c:v>3.9657923497267751</c:v>
                </c:pt>
                <c:pt idx="87">
                  <c:v>2.4575956284152967</c:v>
                </c:pt>
                <c:pt idx="88">
                  <c:v>1.6051366120218546</c:v>
                </c:pt>
                <c:pt idx="89">
                  <c:v>5.6871038251366102</c:v>
                </c:pt>
                <c:pt idx="90">
                  <c:v>2.3100546448087447</c:v>
                </c:pt>
                <c:pt idx="91">
                  <c:v>3.4903825136612068</c:v>
                </c:pt>
                <c:pt idx="92">
                  <c:v>2.670710382513664</c:v>
                </c:pt>
                <c:pt idx="93">
                  <c:v>4.2977595628415308</c:v>
                </c:pt>
                <c:pt idx="94">
                  <c:v>1.5395628415300562</c:v>
                </c:pt>
                <c:pt idx="95">
                  <c:v>3.4534972677595643</c:v>
                </c:pt>
                <c:pt idx="96">
                  <c:v>2.0723497267759572</c:v>
                </c:pt>
                <c:pt idx="97">
                  <c:v>2.9616939890710348</c:v>
                </c:pt>
              </c:numCache>
            </c:numRef>
          </c:yVal>
          <c:smooth val="0"/>
        </c:ser>
        <c:ser>
          <c:idx val="3"/>
          <c:order val="3"/>
          <c:tx>
            <c:strRef>
              <c:f>'synthèse (2)'!$E$9</c:f>
              <c:strCache>
                <c:ptCount val="1"/>
                <c:pt idx="0">
                  <c:v>D</c:v>
                </c:pt>
              </c:strCache>
            </c:strRef>
          </c:tx>
          <c:spPr>
            <a:ln w="28575">
              <a:noFill/>
            </a:ln>
          </c:spPr>
          <c:xVal>
            <c:strRef>
              <c:f>'synthèse (2)'!$A$9:$A$106</c:f>
              <c:strCache>
                <c:ptCount val="98"/>
                <c:pt idx="0">
                  <c:v>Interconnexion</c:v>
                </c:pt>
                <c:pt idx="1">
                  <c:v>QEQI.11R5</c:v>
                </c:pt>
                <c:pt idx="2">
                  <c:v>QBQI.12R5</c:v>
                </c:pt>
                <c:pt idx="3">
                  <c:v>QBQI.13R5</c:v>
                </c:pt>
                <c:pt idx="4">
                  <c:v>QBQI.14R5</c:v>
                </c:pt>
                <c:pt idx="5">
                  <c:v>QBQI.15R5</c:v>
                </c:pt>
                <c:pt idx="6">
                  <c:v>QBQI.16R5</c:v>
                </c:pt>
                <c:pt idx="7">
                  <c:v>QBQI.17R5</c:v>
                </c:pt>
                <c:pt idx="8">
                  <c:v>QBQI.18R5</c:v>
                </c:pt>
                <c:pt idx="9">
                  <c:v>QBQI.19R5</c:v>
                </c:pt>
                <c:pt idx="10">
                  <c:v>QBQI.20R5</c:v>
                </c:pt>
                <c:pt idx="11">
                  <c:v>QBQI.21R5</c:v>
                </c:pt>
                <c:pt idx="12">
                  <c:v>QBQI.22R5</c:v>
                </c:pt>
                <c:pt idx="13">
                  <c:v>QBQI.23R5</c:v>
                </c:pt>
                <c:pt idx="14">
                  <c:v>QBQI.24R5</c:v>
                </c:pt>
                <c:pt idx="15">
                  <c:v>QBQI.25R5</c:v>
                </c:pt>
                <c:pt idx="16">
                  <c:v>QBQI.26R5</c:v>
                </c:pt>
                <c:pt idx="17">
                  <c:v>QBQI.27R5</c:v>
                </c:pt>
                <c:pt idx="18">
                  <c:v>QBQI.28R5</c:v>
                </c:pt>
                <c:pt idx="19">
                  <c:v>QBQI.29R5</c:v>
                </c:pt>
                <c:pt idx="20">
                  <c:v>QBQI.30R5</c:v>
                </c:pt>
                <c:pt idx="21">
                  <c:v>QBQI.31R5</c:v>
                </c:pt>
                <c:pt idx="22">
                  <c:v>QBQI.32R5</c:v>
                </c:pt>
                <c:pt idx="23">
                  <c:v>QBQI.33R5</c:v>
                </c:pt>
                <c:pt idx="24">
                  <c:v>QBQI.34R5</c:v>
                </c:pt>
                <c:pt idx="25">
                  <c:v>QBQI.34L6</c:v>
                </c:pt>
                <c:pt idx="26">
                  <c:v>QBQI.33L6</c:v>
                </c:pt>
                <c:pt idx="27">
                  <c:v>QBQI.32L6</c:v>
                </c:pt>
                <c:pt idx="28">
                  <c:v>QBQI.31L6</c:v>
                </c:pt>
                <c:pt idx="29">
                  <c:v>QBQI.30L6</c:v>
                </c:pt>
                <c:pt idx="30">
                  <c:v>QBQI.29L6</c:v>
                </c:pt>
                <c:pt idx="31">
                  <c:v>QBQI.28L6</c:v>
                </c:pt>
                <c:pt idx="32">
                  <c:v>QBQI.27L6</c:v>
                </c:pt>
                <c:pt idx="33">
                  <c:v>QBQI.26L6</c:v>
                </c:pt>
                <c:pt idx="34">
                  <c:v>QBQI.25L6</c:v>
                </c:pt>
                <c:pt idx="35">
                  <c:v>QBQI.24L6</c:v>
                </c:pt>
                <c:pt idx="36">
                  <c:v>QBQI.23L6</c:v>
                </c:pt>
                <c:pt idx="37">
                  <c:v>QBQI.22L6</c:v>
                </c:pt>
                <c:pt idx="38">
                  <c:v>QBQI.21L6</c:v>
                </c:pt>
                <c:pt idx="39">
                  <c:v>QBQI.20L6</c:v>
                </c:pt>
                <c:pt idx="40">
                  <c:v>QBQI.19L6</c:v>
                </c:pt>
                <c:pt idx="41">
                  <c:v>QBQI.18L6</c:v>
                </c:pt>
                <c:pt idx="42">
                  <c:v>QBQI.17L6</c:v>
                </c:pt>
                <c:pt idx="43">
                  <c:v>QBQI.16L6</c:v>
                </c:pt>
                <c:pt idx="44">
                  <c:v>QBQI.15L6</c:v>
                </c:pt>
                <c:pt idx="45">
                  <c:v>QBQI.14L6</c:v>
                </c:pt>
                <c:pt idx="46">
                  <c:v>QBQI.13L6</c:v>
                </c:pt>
                <c:pt idx="47">
                  <c:v>QBQI.12L6</c:v>
                </c:pt>
                <c:pt idx="48">
                  <c:v>QEQI.11R6</c:v>
                </c:pt>
                <c:pt idx="49">
                  <c:v>QBQI.12R6</c:v>
                </c:pt>
                <c:pt idx="50">
                  <c:v>QBQI.13R6</c:v>
                </c:pt>
                <c:pt idx="51">
                  <c:v>QBQI.14R6</c:v>
                </c:pt>
                <c:pt idx="52">
                  <c:v>QBQI.15R6</c:v>
                </c:pt>
                <c:pt idx="53">
                  <c:v>QBQI.16R6</c:v>
                </c:pt>
                <c:pt idx="54">
                  <c:v>QBQI.17R6</c:v>
                </c:pt>
                <c:pt idx="55">
                  <c:v>QBQI.18R6</c:v>
                </c:pt>
                <c:pt idx="56">
                  <c:v>QBQI.19R6</c:v>
                </c:pt>
                <c:pt idx="57">
                  <c:v>QBQI.20R6</c:v>
                </c:pt>
                <c:pt idx="58">
                  <c:v>QBQI.21R6</c:v>
                </c:pt>
                <c:pt idx="59">
                  <c:v>QBQI.22R6</c:v>
                </c:pt>
                <c:pt idx="60">
                  <c:v>QBQI.23R6</c:v>
                </c:pt>
                <c:pt idx="61">
                  <c:v>QBQI.24R6</c:v>
                </c:pt>
                <c:pt idx="62">
                  <c:v>QBQI.25R6</c:v>
                </c:pt>
                <c:pt idx="63">
                  <c:v>QBQI.26R6</c:v>
                </c:pt>
                <c:pt idx="64">
                  <c:v>QBQI.27R6</c:v>
                </c:pt>
                <c:pt idx="65">
                  <c:v>QBQI.28R6</c:v>
                </c:pt>
                <c:pt idx="66">
                  <c:v>QBQI.29R6</c:v>
                </c:pt>
                <c:pt idx="67">
                  <c:v>QBQI.30R6</c:v>
                </c:pt>
                <c:pt idx="68">
                  <c:v>QBQI.31R6</c:v>
                </c:pt>
                <c:pt idx="69">
                  <c:v>QBQI.32R6</c:v>
                </c:pt>
                <c:pt idx="70">
                  <c:v>QBQI.33R6</c:v>
                </c:pt>
                <c:pt idx="71">
                  <c:v>QBQI.34R6</c:v>
                </c:pt>
                <c:pt idx="72">
                  <c:v>QBQI.34L7</c:v>
                </c:pt>
                <c:pt idx="73">
                  <c:v>QBQI.33L7</c:v>
                </c:pt>
                <c:pt idx="74">
                  <c:v>QBQI.32L7</c:v>
                </c:pt>
                <c:pt idx="75">
                  <c:v>QBQI.31L7</c:v>
                </c:pt>
                <c:pt idx="76">
                  <c:v>QBQI.30L7</c:v>
                </c:pt>
                <c:pt idx="77">
                  <c:v>QBQI.29L7</c:v>
                </c:pt>
                <c:pt idx="78">
                  <c:v>QBQI.28L7</c:v>
                </c:pt>
                <c:pt idx="79">
                  <c:v>QBQI.27L7</c:v>
                </c:pt>
                <c:pt idx="80">
                  <c:v>QBQI.26L7</c:v>
                </c:pt>
                <c:pt idx="81">
                  <c:v>QBQI.25L7</c:v>
                </c:pt>
                <c:pt idx="82">
                  <c:v>QBQI.24L7</c:v>
                </c:pt>
                <c:pt idx="83">
                  <c:v>QBQI.23L7</c:v>
                </c:pt>
                <c:pt idx="84">
                  <c:v>QBQI.22L7</c:v>
                </c:pt>
                <c:pt idx="85">
                  <c:v>QBQI.21L7</c:v>
                </c:pt>
                <c:pt idx="86">
                  <c:v>QBQI.20L7</c:v>
                </c:pt>
                <c:pt idx="87">
                  <c:v>QBQI.19L7</c:v>
                </c:pt>
                <c:pt idx="88">
                  <c:v>QBQI.18L7</c:v>
                </c:pt>
                <c:pt idx="89">
                  <c:v>QBQI.17L7</c:v>
                </c:pt>
                <c:pt idx="90">
                  <c:v>QBQI.16L7</c:v>
                </c:pt>
                <c:pt idx="91">
                  <c:v>QBQI.15L7</c:v>
                </c:pt>
                <c:pt idx="92">
                  <c:v>QBQI.14L7</c:v>
                </c:pt>
                <c:pt idx="93">
                  <c:v>QBQI.13L7</c:v>
                </c:pt>
                <c:pt idx="94">
                  <c:v>QBQI.12L7</c:v>
                </c:pt>
                <c:pt idx="95">
                  <c:v>QBQI.11L7</c:v>
                </c:pt>
                <c:pt idx="96">
                  <c:v>QBQI.10L7</c:v>
                </c:pt>
                <c:pt idx="97">
                  <c:v>QBQI.09L7</c:v>
                </c:pt>
              </c:strCache>
            </c:strRef>
          </c:xVal>
          <c:yVal>
            <c:numRef>
              <c:f>'synthèse (2)'!$E$9:$E$106</c:f>
              <c:numCache>
                <c:formatCode>0.0</c:formatCode>
                <c:ptCount val="98"/>
                <c:pt idx="0" formatCode="General">
                  <c:v>0</c:v>
                </c:pt>
                <c:pt idx="1">
                  <c:v>1.2278688524590162</c:v>
                </c:pt>
                <c:pt idx="2">
                  <c:v>3.9122950819672151</c:v>
                </c:pt>
                <c:pt idx="3">
                  <c:v>-0.12459016393442435</c:v>
                </c:pt>
                <c:pt idx="4">
                  <c:v>9.8016393442622984</c:v>
                </c:pt>
                <c:pt idx="5">
                  <c:v>1.1131147540983604</c:v>
                </c:pt>
                <c:pt idx="6">
                  <c:v>11.15</c:v>
                </c:pt>
                <c:pt idx="7">
                  <c:v>2.2319672131147548</c:v>
                </c:pt>
                <c:pt idx="8">
                  <c:v>6.2770491803278681</c:v>
                </c:pt>
                <c:pt idx="9">
                  <c:v>0.65819672131147622</c:v>
                </c:pt>
                <c:pt idx="10">
                  <c:v>3.4655737704917997</c:v>
                </c:pt>
                <c:pt idx="11">
                  <c:v>1.1254098360655722</c:v>
                </c:pt>
                <c:pt idx="12">
                  <c:v>4.52295081967213</c:v>
                </c:pt>
                <c:pt idx="13">
                  <c:v>1.7073770491803257</c:v>
                </c:pt>
                <c:pt idx="14">
                  <c:v>4.1540983606557385</c:v>
                </c:pt>
                <c:pt idx="15">
                  <c:v>3.1049180327868875</c:v>
                </c:pt>
                <c:pt idx="16">
                  <c:v>2.3467213114754073</c:v>
                </c:pt>
                <c:pt idx="17">
                  <c:v>2.5270491803278685</c:v>
                </c:pt>
                <c:pt idx="18">
                  <c:v>3.9491803278688504</c:v>
                </c:pt>
                <c:pt idx="19">
                  <c:v>1.5844262295081941</c:v>
                </c:pt>
                <c:pt idx="20">
                  <c:v>4.6909836065573725</c:v>
                </c:pt>
                <c:pt idx="21">
                  <c:v>6.0967213114754104</c:v>
                </c:pt>
                <c:pt idx="22">
                  <c:v>3.928688524590163</c:v>
                </c:pt>
                <c:pt idx="23">
                  <c:v>1.6581967213114734</c:v>
                </c:pt>
                <c:pt idx="24">
                  <c:v>5.3467213114754086</c:v>
                </c:pt>
                <c:pt idx="25">
                  <c:v>1.4286885245901615</c:v>
                </c:pt>
                <c:pt idx="26">
                  <c:v>6.0024590163934421</c:v>
                </c:pt>
                <c:pt idx="27">
                  <c:v>1.3999999999999984</c:v>
                </c:pt>
                <c:pt idx="28">
                  <c:v>4.0270491803278681</c:v>
                </c:pt>
                <c:pt idx="29">
                  <c:v>2.2073770491803275</c:v>
                </c:pt>
                <c:pt idx="30">
                  <c:v>4.6909836065573796</c:v>
                </c:pt>
                <c:pt idx="31">
                  <c:v>1.7073770491803257</c:v>
                </c:pt>
                <c:pt idx="32">
                  <c:v>5.5106557377049192</c:v>
                </c:pt>
                <c:pt idx="33">
                  <c:v>3.9245901639344236</c:v>
                </c:pt>
                <c:pt idx="34">
                  <c:v>4.7647540983606538</c:v>
                </c:pt>
                <c:pt idx="35">
                  <c:v>1.3836065573770471</c:v>
                </c:pt>
                <c:pt idx="36">
                  <c:v>5.0311475409836044</c:v>
                </c:pt>
                <c:pt idx="37">
                  <c:v>2.0475409836065541</c:v>
                </c:pt>
                <c:pt idx="38">
                  <c:v>4.7360655737704906</c:v>
                </c:pt>
                <c:pt idx="39">
                  <c:v>0.99426229508196828</c:v>
                </c:pt>
                <c:pt idx="40">
                  <c:v>5.6008196721311441</c:v>
                </c:pt>
                <c:pt idx="41">
                  <c:v>3.9245901639344236</c:v>
                </c:pt>
                <c:pt idx="42">
                  <c:v>6.0721311475409863</c:v>
                </c:pt>
                <c:pt idx="43">
                  <c:v>5.2852459016393434</c:v>
                </c:pt>
                <c:pt idx="44">
                  <c:v>5.5557377049180303</c:v>
                </c:pt>
                <c:pt idx="45">
                  <c:v>3.7073770491803271</c:v>
                </c:pt>
                <c:pt idx="46">
                  <c:v>6.4573770491803293</c:v>
                </c:pt>
                <c:pt idx="47">
                  <c:v>4.5721311475409845</c:v>
                </c:pt>
                <c:pt idx="48">
                  <c:v>4.1786885245901662</c:v>
                </c:pt>
                <c:pt idx="49">
                  <c:v>5.0024590163934448</c:v>
                </c:pt>
                <c:pt idx="50">
                  <c:v>5.5885245901639324</c:v>
                </c:pt>
                <c:pt idx="51">
                  <c:v>4.9327868852458998</c:v>
                </c:pt>
                <c:pt idx="52">
                  <c:v>5.350819672131145</c:v>
                </c:pt>
                <c:pt idx="53">
                  <c:v>4.2032786885245859</c:v>
                </c:pt>
                <c:pt idx="54">
                  <c:v>5.3426229508196696</c:v>
                </c:pt>
                <c:pt idx="55">
                  <c:v>4.0721311475409818</c:v>
                </c:pt>
                <c:pt idx="56">
                  <c:v>5.2893442622950797</c:v>
                </c:pt>
                <c:pt idx="57">
                  <c:v>4.0967213114754095</c:v>
                </c:pt>
                <c:pt idx="58">
                  <c:v>13.469672131147542</c:v>
                </c:pt>
                <c:pt idx="59">
                  <c:v>4.744262295081966</c:v>
                </c:pt>
                <c:pt idx="60">
                  <c:v>6.5434426229508222</c:v>
                </c:pt>
                <c:pt idx="61">
                  <c:v>5.1581967213114792</c:v>
                </c:pt>
                <c:pt idx="62">
                  <c:v>8.1704918032786882</c:v>
                </c:pt>
                <c:pt idx="63">
                  <c:v>3.0639344262295092</c:v>
                </c:pt>
                <c:pt idx="64">
                  <c:v>6.1336065573770489</c:v>
                </c:pt>
                <c:pt idx="65">
                  <c:v>5.2811475409836071</c:v>
                </c:pt>
                <c:pt idx="66">
                  <c:v>5.0639344262295074</c:v>
                </c:pt>
                <c:pt idx="67">
                  <c:v>5.6663934426229501</c:v>
                </c:pt>
                <c:pt idx="68">
                  <c:v>10.592622950819672</c:v>
                </c:pt>
                <c:pt idx="69">
                  <c:v>5.2524590163934439</c:v>
                </c:pt>
                <c:pt idx="70">
                  <c:v>5.8303278688524562</c:v>
                </c:pt>
                <c:pt idx="71">
                  <c:v>6.0106557377049175</c:v>
                </c:pt>
                <c:pt idx="72">
                  <c:v>7.3098360655737711</c:v>
                </c:pt>
                <c:pt idx="73">
                  <c:v>4.2442622950819642</c:v>
                </c:pt>
                <c:pt idx="74">
                  <c:v>5.8016393442622931</c:v>
                </c:pt>
                <c:pt idx="75">
                  <c:v>3.2524590163934426</c:v>
                </c:pt>
                <c:pt idx="76">
                  <c:v>6.7852459016393425</c:v>
                </c:pt>
                <c:pt idx="77">
                  <c:v>5.2483606557377041</c:v>
                </c:pt>
                <c:pt idx="78">
                  <c:v>6.199180327868854</c:v>
                </c:pt>
                <c:pt idx="79">
                  <c:v>3.2893442622950815</c:v>
                </c:pt>
                <c:pt idx="80">
                  <c:v>5.166393442622951</c:v>
                </c:pt>
                <c:pt idx="81">
                  <c:v>3.5762295081967195</c:v>
                </c:pt>
                <c:pt idx="82">
                  <c:v>5.7811475409836088</c:v>
                </c:pt>
                <c:pt idx="83">
                  <c:v>4.4286885245901617</c:v>
                </c:pt>
                <c:pt idx="84">
                  <c:v>4.8467213114754069</c:v>
                </c:pt>
                <c:pt idx="85">
                  <c:v>4.0762295081967181</c:v>
                </c:pt>
                <c:pt idx="86">
                  <c:v>12.219672131147542</c:v>
                </c:pt>
                <c:pt idx="87">
                  <c:v>4.8098360655737684</c:v>
                </c:pt>
                <c:pt idx="88">
                  <c:v>7.0926229508196714</c:v>
                </c:pt>
                <c:pt idx="89">
                  <c:v>3.9409836065573747</c:v>
                </c:pt>
                <c:pt idx="90">
                  <c:v>6.3959016393442605</c:v>
                </c:pt>
                <c:pt idx="91">
                  <c:v>4.2893442622950824</c:v>
                </c:pt>
                <c:pt idx="92">
                  <c:v>7.1295081967213134</c:v>
                </c:pt>
                <c:pt idx="93">
                  <c:v>3.154098360655738</c:v>
                </c:pt>
                <c:pt idx="94">
                  <c:v>6.0803278688524554</c:v>
                </c:pt>
                <c:pt idx="95">
                  <c:v>3.0475409836065581</c:v>
                </c:pt>
                <c:pt idx="96">
                  <c:v>7.154098360655734</c:v>
                </c:pt>
                <c:pt idx="97">
                  <c:v>3.1295081967213076</c:v>
                </c:pt>
              </c:numCache>
            </c:numRef>
          </c:yVal>
          <c:smooth val="0"/>
        </c:ser>
        <c:ser>
          <c:idx val="4"/>
          <c:order val="4"/>
          <c:tx>
            <c:v>Acceptable limit</c:v>
          </c:tx>
          <c:spPr>
            <a:ln w="31750">
              <a:solidFill>
                <a:srgbClr val="FF0000"/>
              </a:solidFill>
            </a:ln>
          </c:spPr>
          <c:marker>
            <c:symbol val="none"/>
          </c:marke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(2)'!$N$10:$N$106</c:f>
              <c:numCache>
                <c:formatCode>0.0</c:formatCode>
                <c:ptCount val="97"/>
                <c:pt idx="0">
                  <c:v>7</c:v>
                </c:pt>
                <c:pt idx="1">
                  <c:v>7</c:v>
                </c:pt>
                <c:pt idx="2">
                  <c:v>7</c:v>
                </c:pt>
                <c:pt idx="3">
                  <c:v>7</c:v>
                </c:pt>
                <c:pt idx="4">
                  <c:v>7</c:v>
                </c:pt>
                <c:pt idx="5">
                  <c:v>7</c:v>
                </c:pt>
                <c:pt idx="6">
                  <c:v>7</c:v>
                </c:pt>
                <c:pt idx="7">
                  <c:v>7</c:v>
                </c:pt>
                <c:pt idx="8">
                  <c:v>7</c:v>
                </c:pt>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7</c:v>
                </c:pt>
                <c:pt idx="46">
                  <c:v>7</c:v>
                </c:pt>
                <c:pt idx="47">
                  <c:v>7</c:v>
                </c:pt>
                <c:pt idx="48">
                  <c:v>7</c:v>
                </c:pt>
                <c:pt idx="49">
                  <c:v>7</c:v>
                </c:pt>
                <c:pt idx="50">
                  <c:v>7</c:v>
                </c:pt>
                <c:pt idx="51">
                  <c:v>7</c:v>
                </c:pt>
                <c:pt idx="52">
                  <c:v>7</c:v>
                </c:pt>
                <c:pt idx="53">
                  <c:v>7</c:v>
                </c:pt>
                <c:pt idx="54">
                  <c:v>7</c:v>
                </c:pt>
                <c:pt idx="55">
                  <c:v>7</c:v>
                </c:pt>
                <c:pt idx="56">
                  <c:v>7</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7</c:v>
                </c:pt>
                <c:pt idx="72">
                  <c:v>7</c:v>
                </c:pt>
                <c:pt idx="73">
                  <c:v>7</c:v>
                </c:pt>
                <c:pt idx="74">
                  <c:v>7</c:v>
                </c:pt>
                <c:pt idx="75">
                  <c:v>7</c:v>
                </c:pt>
                <c:pt idx="76">
                  <c:v>7</c:v>
                </c:pt>
                <c:pt idx="77">
                  <c:v>7</c:v>
                </c:pt>
                <c:pt idx="78">
                  <c:v>7</c:v>
                </c:pt>
                <c:pt idx="79">
                  <c:v>7</c:v>
                </c:pt>
                <c:pt idx="80">
                  <c:v>7</c:v>
                </c:pt>
                <c:pt idx="81">
                  <c:v>7</c:v>
                </c:pt>
                <c:pt idx="82">
                  <c:v>7</c:v>
                </c:pt>
                <c:pt idx="83">
                  <c:v>7</c:v>
                </c:pt>
                <c:pt idx="84">
                  <c:v>7</c:v>
                </c:pt>
                <c:pt idx="85">
                  <c:v>7</c:v>
                </c:pt>
                <c:pt idx="86">
                  <c:v>7</c:v>
                </c:pt>
                <c:pt idx="87">
                  <c:v>7</c:v>
                </c:pt>
                <c:pt idx="88">
                  <c:v>7</c:v>
                </c:pt>
                <c:pt idx="89">
                  <c:v>7</c:v>
                </c:pt>
                <c:pt idx="90">
                  <c:v>7</c:v>
                </c:pt>
                <c:pt idx="91">
                  <c:v>7</c:v>
                </c:pt>
                <c:pt idx="92">
                  <c:v>7</c:v>
                </c:pt>
                <c:pt idx="93">
                  <c:v>7</c:v>
                </c:pt>
                <c:pt idx="94">
                  <c:v>7</c:v>
                </c:pt>
                <c:pt idx="95">
                  <c:v>7</c:v>
                </c:pt>
                <c:pt idx="96">
                  <c:v>7</c:v>
                </c:pt>
              </c:numCache>
            </c:numRef>
          </c:yVal>
          <c:smooth val="0"/>
        </c:ser>
        <c:ser>
          <c:idx val="5"/>
          <c:order val="5"/>
          <c:tx>
            <c:v>New limit under study</c:v>
          </c:tx>
          <c:spPr>
            <a:ln w="31750">
              <a:solidFill>
                <a:schemeClr val="accent3">
                  <a:lumMod val="50000"/>
                </a:schemeClr>
              </a:solidFill>
            </a:ln>
          </c:spPr>
          <c:marker>
            <c:symbol val="none"/>
          </c:marker>
          <c:xVal>
            <c:strRef>
              <c:f>'synthèse (2)'!$A$10:$A$158</c:f>
              <c:strCache>
                <c:ptCount val="149"/>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pt idx="97">
                  <c:v>QBQI.8L7</c:v>
                </c:pt>
                <c:pt idx="98">
                  <c:v>QDQI.7R7</c:v>
                </c:pt>
                <c:pt idx="99">
                  <c:v>QBQI.8R7</c:v>
                </c:pt>
                <c:pt idx="100">
                  <c:v>QBQI.9R7</c:v>
                </c:pt>
                <c:pt idx="101">
                  <c:v>QBQI.10R7</c:v>
                </c:pt>
                <c:pt idx="102">
                  <c:v>QEQI.11R7</c:v>
                </c:pt>
                <c:pt idx="103">
                  <c:v>QBQI.12R7</c:v>
                </c:pt>
                <c:pt idx="104">
                  <c:v>QBQI.13R7</c:v>
                </c:pt>
                <c:pt idx="105">
                  <c:v>QBQI.14R7</c:v>
                </c:pt>
                <c:pt idx="106">
                  <c:v>QBQI.15R7</c:v>
                </c:pt>
                <c:pt idx="107">
                  <c:v>QBQI.16R7</c:v>
                </c:pt>
                <c:pt idx="108">
                  <c:v>QBQI.17R7</c:v>
                </c:pt>
                <c:pt idx="109">
                  <c:v>QBQI.18R7</c:v>
                </c:pt>
                <c:pt idx="110">
                  <c:v>QBQI.19R7</c:v>
                </c:pt>
                <c:pt idx="111">
                  <c:v>QBQI.20R7</c:v>
                </c:pt>
                <c:pt idx="112">
                  <c:v>QBQI.21R7</c:v>
                </c:pt>
                <c:pt idx="113">
                  <c:v>QBQI.22R7</c:v>
                </c:pt>
                <c:pt idx="114">
                  <c:v>QBQI.23R7</c:v>
                </c:pt>
                <c:pt idx="115">
                  <c:v>QBQI.24R7</c:v>
                </c:pt>
                <c:pt idx="116">
                  <c:v>QBQI.25R7</c:v>
                </c:pt>
                <c:pt idx="117">
                  <c:v>QBQI.26R7</c:v>
                </c:pt>
                <c:pt idx="118">
                  <c:v>QBQI.27R7</c:v>
                </c:pt>
                <c:pt idx="119">
                  <c:v>QBQI.28R7</c:v>
                </c:pt>
                <c:pt idx="120">
                  <c:v>QBQI.29R7</c:v>
                </c:pt>
                <c:pt idx="121">
                  <c:v>QBQI.30R7</c:v>
                </c:pt>
                <c:pt idx="122">
                  <c:v>QBQI.31R7</c:v>
                </c:pt>
                <c:pt idx="123">
                  <c:v>QBQI.32R7</c:v>
                </c:pt>
                <c:pt idx="124">
                  <c:v>QBQI.33R7</c:v>
                </c:pt>
                <c:pt idx="125">
                  <c:v>QBQI.34R7</c:v>
                </c:pt>
                <c:pt idx="126">
                  <c:v>QBQI.34L8</c:v>
                </c:pt>
                <c:pt idx="127">
                  <c:v>QBQI.33L8</c:v>
                </c:pt>
                <c:pt idx="128">
                  <c:v>QBQI.32L8</c:v>
                </c:pt>
                <c:pt idx="129">
                  <c:v>QBQI.31L8</c:v>
                </c:pt>
                <c:pt idx="130">
                  <c:v>QBQI.30L8</c:v>
                </c:pt>
                <c:pt idx="131">
                  <c:v>QBQI.29L8</c:v>
                </c:pt>
                <c:pt idx="132">
                  <c:v>QBQI.28L8</c:v>
                </c:pt>
                <c:pt idx="133">
                  <c:v>QBQI.27L8</c:v>
                </c:pt>
                <c:pt idx="134">
                  <c:v>QBQI.26L8</c:v>
                </c:pt>
                <c:pt idx="135">
                  <c:v>QBQI.25L8</c:v>
                </c:pt>
                <c:pt idx="136">
                  <c:v>QBQI.24L8</c:v>
                </c:pt>
                <c:pt idx="137">
                  <c:v>QBQI.23L8</c:v>
                </c:pt>
                <c:pt idx="138">
                  <c:v>QBQI.22L8</c:v>
                </c:pt>
                <c:pt idx="139">
                  <c:v>QBQI.21L8</c:v>
                </c:pt>
                <c:pt idx="140">
                  <c:v>QBQI.20L8</c:v>
                </c:pt>
                <c:pt idx="141">
                  <c:v>QBQI.19L8</c:v>
                </c:pt>
                <c:pt idx="142">
                  <c:v>QBQI.18L8</c:v>
                </c:pt>
                <c:pt idx="143">
                  <c:v>QBQI.17L8</c:v>
                </c:pt>
                <c:pt idx="144">
                  <c:v>QBQI.16L8</c:v>
                </c:pt>
                <c:pt idx="145">
                  <c:v>QBQI.15L8</c:v>
                </c:pt>
                <c:pt idx="146">
                  <c:v>QBQI.14L8</c:v>
                </c:pt>
                <c:pt idx="147">
                  <c:v>QBQI.13L8</c:v>
                </c:pt>
                <c:pt idx="148">
                  <c:v>QBQI.12L8</c:v>
                </c:pt>
              </c:strCache>
            </c:strRef>
          </c:xVal>
          <c:yVal>
            <c:numRef>
              <c:f>'synthèse (2)'!$Q$10:$Q$158</c:f>
              <c:numCache>
                <c:formatCode>0.0</c:formatCode>
                <c:ptCount val="149"/>
                <c:pt idx="0">
                  <c:v>17</c:v>
                </c:pt>
                <c:pt idx="1">
                  <c:v>17</c:v>
                </c:pt>
                <c:pt idx="2">
                  <c:v>17</c:v>
                </c:pt>
                <c:pt idx="3">
                  <c:v>17</c:v>
                </c:pt>
                <c:pt idx="4">
                  <c:v>17</c:v>
                </c:pt>
                <c:pt idx="5">
                  <c:v>17</c:v>
                </c:pt>
                <c:pt idx="6">
                  <c:v>17</c:v>
                </c:pt>
                <c:pt idx="7">
                  <c:v>17</c:v>
                </c:pt>
                <c:pt idx="8">
                  <c:v>17</c:v>
                </c:pt>
                <c:pt idx="9">
                  <c:v>17</c:v>
                </c:pt>
                <c:pt idx="10">
                  <c:v>17</c:v>
                </c:pt>
                <c:pt idx="11">
                  <c:v>17</c:v>
                </c:pt>
                <c:pt idx="12">
                  <c:v>17</c:v>
                </c:pt>
                <c:pt idx="13">
                  <c:v>17</c:v>
                </c:pt>
                <c:pt idx="14">
                  <c:v>17</c:v>
                </c:pt>
                <c:pt idx="15">
                  <c:v>17</c:v>
                </c:pt>
                <c:pt idx="16">
                  <c:v>17</c:v>
                </c:pt>
                <c:pt idx="17">
                  <c:v>17</c:v>
                </c:pt>
                <c:pt idx="18">
                  <c:v>17</c:v>
                </c:pt>
                <c:pt idx="19">
                  <c:v>17</c:v>
                </c:pt>
                <c:pt idx="20">
                  <c:v>17</c:v>
                </c:pt>
                <c:pt idx="21">
                  <c:v>17</c:v>
                </c:pt>
                <c:pt idx="22">
                  <c:v>17</c:v>
                </c:pt>
                <c:pt idx="23">
                  <c:v>17</c:v>
                </c:pt>
                <c:pt idx="24">
                  <c:v>17</c:v>
                </c:pt>
                <c:pt idx="25">
                  <c:v>17</c:v>
                </c:pt>
                <c:pt idx="26">
                  <c:v>17</c:v>
                </c:pt>
                <c:pt idx="27">
                  <c:v>17</c:v>
                </c:pt>
                <c:pt idx="28">
                  <c:v>17</c:v>
                </c:pt>
                <c:pt idx="29">
                  <c:v>17</c:v>
                </c:pt>
                <c:pt idx="30">
                  <c:v>17</c:v>
                </c:pt>
                <c:pt idx="31">
                  <c:v>17</c:v>
                </c:pt>
                <c:pt idx="32">
                  <c:v>17</c:v>
                </c:pt>
                <c:pt idx="33">
                  <c:v>17</c:v>
                </c:pt>
                <c:pt idx="34">
                  <c:v>17</c:v>
                </c:pt>
                <c:pt idx="35">
                  <c:v>17</c:v>
                </c:pt>
                <c:pt idx="36">
                  <c:v>17</c:v>
                </c:pt>
                <c:pt idx="37">
                  <c:v>17</c:v>
                </c:pt>
                <c:pt idx="38">
                  <c:v>17</c:v>
                </c:pt>
                <c:pt idx="39">
                  <c:v>17</c:v>
                </c:pt>
                <c:pt idx="40">
                  <c:v>17</c:v>
                </c:pt>
                <c:pt idx="41">
                  <c:v>17</c:v>
                </c:pt>
                <c:pt idx="42">
                  <c:v>17</c:v>
                </c:pt>
                <c:pt idx="43">
                  <c:v>17</c:v>
                </c:pt>
                <c:pt idx="44">
                  <c:v>17</c:v>
                </c:pt>
                <c:pt idx="45">
                  <c:v>17</c:v>
                </c:pt>
                <c:pt idx="46">
                  <c:v>17</c:v>
                </c:pt>
                <c:pt idx="47">
                  <c:v>17</c:v>
                </c:pt>
                <c:pt idx="48">
                  <c:v>17</c:v>
                </c:pt>
                <c:pt idx="49">
                  <c:v>17</c:v>
                </c:pt>
                <c:pt idx="50">
                  <c:v>17</c:v>
                </c:pt>
                <c:pt idx="51">
                  <c:v>17</c:v>
                </c:pt>
                <c:pt idx="52">
                  <c:v>17</c:v>
                </c:pt>
                <c:pt idx="53">
                  <c:v>17</c:v>
                </c:pt>
                <c:pt idx="54">
                  <c:v>17</c:v>
                </c:pt>
                <c:pt idx="55">
                  <c:v>17</c:v>
                </c:pt>
                <c:pt idx="56">
                  <c:v>17</c:v>
                </c:pt>
                <c:pt idx="57">
                  <c:v>17</c:v>
                </c:pt>
                <c:pt idx="58">
                  <c:v>17</c:v>
                </c:pt>
                <c:pt idx="59">
                  <c:v>17</c:v>
                </c:pt>
                <c:pt idx="60">
                  <c:v>17</c:v>
                </c:pt>
                <c:pt idx="61">
                  <c:v>17</c:v>
                </c:pt>
                <c:pt idx="62">
                  <c:v>17</c:v>
                </c:pt>
                <c:pt idx="63">
                  <c:v>17</c:v>
                </c:pt>
                <c:pt idx="64">
                  <c:v>17</c:v>
                </c:pt>
                <c:pt idx="65">
                  <c:v>17</c:v>
                </c:pt>
                <c:pt idx="66">
                  <c:v>17</c:v>
                </c:pt>
                <c:pt idx="67">
                  <c:v>17</c:v>
                </c:pt>
                <c:pt idx="68">
                  <c:v>17</c:v>
                </c:pt>
                <c:pt idx="69">
                  <c:v>17</c:v>
                </c:pt>
                <c:pt idx="70">
                  <c:v>17</c:v>
                </c:pt>
                <c:pt idx="71">
                  <c:v>17</c:v>
                </c:pt>
                <c:pt idx="72">
                  <c:v>17</c:v>
                </c:pt>
                <c:pt idx="73">
                  <c:v>17</c:v>
                </c:pt>
                <c:pt idx="74">
                  <c:v>17</c:v>
                </c:pt>
                <c:pt idx="75">
                  <c:v>17</c:v>
                </c:pt>
                <c:pt idx="76">
                  <c:v>17</c:v>
                </c:pt>
                <c:pt idx="77">
                  <c:v>17</c:v>
                </c:pt>
                <c:pt idx="78">
                  <c:v>17</c:v>
                </c:pt>
                <c:pt idx="79">
                  <c:v>17</c:v>
                </c:pt>
                <c:pt idx="80">
                  <c:v>17</c:v>
                </c:pt>
                <c:pt idx="81">
                  <c:v>17</c:v>
                </c:pt>
                <c:pt idx="82">
                  <c:v>17</c:v>
                </c:pt>
                <c:pt idx="83">
                  <c:v>17</c:v>
                </c:pt>
                <c:pt idx="84">
                  <c:v>17</c:v>
                </c:pt>
                <c:pt idx="85">
                  <c:v>17</c:v>
                </c:pt>
                <c:pt idx="86">
                  <c:v>17</c:v>
                </c:pt>
                <c:pt idx="87">
                  <c:v>17</c:v>
                </c:pt>
                <c:pt idx="88">
                  <c:v>17</c:v>
                </c:pt>
                <c:pt idx="89">
                  <c:v>17</c:v>
                </c:pt>
                <c:pt idx="90">
                  <c:v>17</c:v>
                </c:pt>
                <c:pt idx="91">
                  <c:v>17</c:v>
                </c:pt>
                <c:pt idx="92">
                  <c:v>17</c:v>
                </c:pt>
                <c:pt idx="93">
                  <c:v>17</c:v>
                </c:pt>
                <c:pt idx="94">
                  <c:v>17</c:v>
                </c:pt>
                <c:pt idx="95">
                  <c:v>17</c:v>
                </c:pt>
                <c:pt idx="96">
                  <c:v>17</c:v>
                </c:pt>
                <c:pt idx="97">
                  <c:v>17</c:v>
                </c:pt>
                <c:pt idx="98">
                  <c:v>17</c:v>
                </c:pt>
                <c:pt idx="99">
                  <c:v>17</c:v>
                </c:pt>
                <c:pt idx="100">
                  <c:v>17</c:v>
                </c:pt>
                <c:pt idx="101">
                  <c:v>17</c:v>
                </c:pt>
                <c:pt idx="102">
                  <c:v>17</c:v>
                </c:pt>
                <c:pt idx="103">
                  <c:v>17</c:v>
                </c:pt>
                <c:pt idx="104">
                  <c:v>17</c:v>
                </c:pt>
                <c:pt idx="105">
                  <c:v>17</c:v>
                </c:pt>
                <c:pt idx="106">
                  <c:v>17</c:v>
                </c:pt>
                <c:pt idx="107">
                  <c:v>17</c:v>
                </c:pt>
                <c:pt idx="108">
                  <c:v>17</c:v>
                </c:pt>
                <c:pt idx="109">
                  <c:v>17</c:v>
                </c:pt>
                <c:pt idx="110">
                  <c:v>17</c:v>
                </c:pt>
                <c:pt idx="111">
                  <c:v>17</c:v>
                </c:pt>
                <c:pt idx="112">
                  <c:v>17</c:v>
                </c:pt>
                <c:pt idx="113">
                  <c:v>17</c:v>
                </c:pt>
                <c:pt idx="114">
                  <c:v>17</c:v>
                </c:pt>
                <c:pt idx="115">
                  <c:v>17</c:v>
                </c:pt>
                <c:pt idx="116">
                  <c:v>17</c:v>
                </c:pt>
                <c:pt idx="117">
                  <c:v>17</c:v>
                </c:pt>
                <c:pt idx="118">
                  <c:v>17</c:v>
                </c:pt>
                <c:pt idx="119">
                  <c:v>17</c:v>
                </c:pt>
                <c:pt idx="120">
                  <c:v>17</c:v>
                </c:pt>
                <c:pt idx="121">
                  <c:v>17</c:v>
                </c:pt>
                <c:pt idx="122">
                  <c:v>17</c:v>
                </c:pt>
                <c:pt idx="123">
                  <c:v>17</c:v>
                </c:pt>
                <c:pt idx="124">
                  <c:v>17</c:v>
                </c:pt>
                <c:pt idx="125">
                  <c:v>17</c:v>
                </c:pt>
                <c:pt idx="126">
                  <c:v>17</c:v>
                </c:pt>
                <c:pt idx="127">
                  <c:v>17</c:v>
                </c:pt>
                <c:pt idx="128">
                  <c:v>17</c:v>
                </c:pt>
                <c:pt idx="129">
                  <c:v>17</c:v>
                </c:pt>
                <c:pt idx="130">
                  <c:v>17</c:v>
                </c:pt>
                <c:pt idx="131">
                  <c:v>17</c:v>
                </c:pt>
                <c:pt idx="132">
                  <c:v>17</c:v>
                </c:pt>
                <c:pt idx="133">
                  <c:v>17</c:v>
                </c:pt>
                <c:pt idx="134">
                  <c:v>17</c:v>
                </c:pt>
                <c:pt idx="135">
                  <c:v>17</c:v>
                </c:pt>
                <c:pt idx="136">
                  <c:v>17</c:v>
                </c:pt>
                <c:pt idx="137">
                  <c:v>17</c:v>
                </c:pt>
                <c:pt idx="138">
                  <c:v>17</c:v>
                </c:pt>
                <c:pt idx="139">
                  <c:v>17</c:v>
                </c:pt>
                <c:pt idx="140">
                  <c:v>17</c:v>
                </c:pt>
                <c:pt idx="141">
                  <c:v>17</c:v>
                </c:pt>
                <c:pt idx="142">
                  <c:v>17</c:v>
                </c:pt>
                <c:pt idx="143">
                  <c:v>17</c:v>
                </c:pt>
                <c:pt idx="144">
                  <c:v>17</c:v>
                </c:pt>
                <c:pt idx="145">
                  <c:v>17</c:v>
                </c:pt>
                <c:pt idx="146">
                  <c:v>17</c:v>
                </c:pt>
                <c:pt idx="147">
                  <c:v>17</c:v>
                </c:pt>
                <c:pt idx="148">
                  <c:v>17</c:v>
                </c:pt>
              </c:numCache>
            </c:numRef>
          </c:yVal>
          <c:smooth val="0"/>
        </c:ser>
        <c:dLbls>
          <c:showLegendKey val="0"/>
          <c:showVal val="0"/>
          <c:showCatName val="0"/>
          <c:showSerName val="0"/>
          <c:showPercent val="0"/>
          <c:showBubbleSize val="0"/>
        </c:dLbls>
        <c:axId val="121303424"/>
        <c:axId val="121305344"/>
      </c:scatterChart>
      <c:valAx>
        <c:axId val="121303424"/>
        <c:scaling>
          <c:orientation val="minMax"/>
          <c:max val="93"/>
          <c:min val="0"/>
        </c:scaling>
        <c:delete val="0"/>
        <c:axPos val="b"/>
        <c:title>
          <c:tx>
            <c:rich>
              <a:bodyPr/>
              <a:lstStyle/>
              <a:p>
                <a:pPr>
                  <a:defRPr sz="1800" b="0"/>
                </a:pPr>
                <a:r>
                  <a:rPr lang="en-GB" sz="1800" b="0"/>
                  <a:t>Measurement #</a:t>
                </a:r>
              </a:p>
            </c:rich>
          </c:tx>
          <c:layout/>
          <c:overlay val="0"/>
          <c:spPr>
            <a:solidFill>
              <a:schemeClr val="bg1"/>
            </a:solidFill>
          </c:spPr>
        </c:title>
        <c:numFmt formatCode="General" sourceLinked="1"/>
        <c:majorTickMark val="out"/>
        <c:minorTickMark val="none"/>
        <c:tickLblPos val="nextTo"/>
        <c:spPr>
          <a:ln w="25400">
            <a:solidFill>
              <a:srgbClr val="002060"/>
            </a:solidFill>
          </a:ln>
        </c:spPr>
        <c:txPr>
          <a:bodyPr rot="0" vert="horz"/>
          <a:lstStyle/>
          <a:p>
            <a:pPr>
              <a:defRPr sz="1400" b="0" i="0" u="none" strike="noStrike" baseline="0">
                <a:solidFill>
                  <a:srgbClr val="000000"/>
                </a:solidFill>
                <a:latin typeface="Calibri"/>
                <a:ea typeface="Calibri"/>
                <a:cs typeface="Calibri"/>
              </a:defRPr>
            </a:pPr>
            <a:endParaRPr lang="en-US"/>
          </a:p>
        </c:txPr>
        <c:crossAx val="121305344"/>
        <c:crossesAt val="0"/>
        <c:crossBetween val="midCat"/>
      </c:valAx>
      <c:valAx>
        <c:axId val="121305344"/>
        <c:scaling>
          <c:orientation val="minMax"/>
          <c:min val="-5"/>
        </c:scaling>
        <c:delete val="0"/>
        <c:axPos val="l"/>
        <c:majorGridlines/>
        <c:title>
          <c:tx>
            <c:rich>
              <a:bodyPr rot="-5400000" vert="horz"/>
              <a:lstStyle/>
              <a:p>
                <a:pPr>
                  <a:defRPr sz="1800" b="0"/>
                </a:pPr>
                <a:r>
                  <a:rPr lang="en-GB" sz="1800" b="0"/>
                  <a:t>R [</a:t>
                </a:r>
                <a:r>
                  <a:rPr lang="el-GR" sz="1800" b="0"/>
                  <a:t>µΩ</a:t>
                </a:r>
                <a:r>
                  <a:rPr lang="en-GB" sz="1800" b="0"/>
                  <a:t>]</a:t>
                </a:r>
              </a:p>
            </c:rich>
          </c:tx>
          <c:layout>
            <c:manualLayout>
              <c:xMode val="edge"/>
              <c:yMode val="edge"/>
              <c:x val="2.8939860778272623E-5"/>
              <c:y val="0.260090113735783"/>
            </c:manualLayout>
          </c:layout>
          <c:overlay val="0"/>
        </c:title>
        <c:numFmt formatCode="General" sourceLinked="1"/>
        <c:majorTickMark val="out"/>
        <c:minorTickMark val="none"/>
        <c:tickLblPos val="nextTo"/>
        <c:spPr>
          <a:ln w="25400">
            <a:solidFill>
              <a:srgbClr val="002060"/>
            </a:solidFill>
          </a:ln>
        </c:spPr>
        <c:txPr>
          <a:bodyPr/>
          <a:lstStyle/>
          <a:p>
            <a:pPr>
              <a:defRPr sz="1400">
                <a:solidFill>
                  <a:srgbClr val="002060"/>
                </a:solidFill>
              </a:defRPr>
            </a:pPr>
            <a:endParaRPr lang="en-US"/>
          </a:p>
        </c:txPr>
        <c:crossAx val="121303424"/>
        <c:crosses val="autoZero"/>
        <c:crossBetween val="midCat"/>
      </c:valAx>
    </c:plotArea>
    <c:legend>
      <c:legendPos val="r"/>
      <c:layout>
        <c:manualLayout>
          <c:xMode val="edge"/>
          <c:yMode val="edge"/>
          <c:x val="0.83942166666666662"/>
          <c:y val="1.6927892342970356E-3"/>
          <c:w val="0.15909244444444445"/>
          <c:h val="0.66382041686432292"/>
        </c:manualLayout>
      </c:layout>
      <c:overlay val="1"/>
      <c:spPr>
        <a:solidFill>
          <a:schemeClr val="bg1"/>
        </a:solidFill>
      </c:spPr>
      <c:txPr>
        <a:bodyPr/>
        <a:lstStyle/>
        <a:p>
          <a:pPr>
            <a:defRPr sz="1400"/>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b="0"/>
            </a:pPr>
            <a:r>
              <a:rPr lang="en-GB" sz="2000" b="0" baseline="0"/>
              <a:t>Diode BB to connection plate</a:t>
            </a:r>
            <a:endParaRPr lang="en-GB" sz="2000" b="0"/>
          </a:p>
        </c:rich>
      </c:tx>
      <c:layout/>
      <c:overlay val="1"/>
      <c:spPr>
        <a:solidFill>
          <a:schemeClr val="bg1"/>
        </a:solidFill>
        <a:ln w="25400">
          <a:noFill/>
        </a:ln>
      </c:spPr>
    </c:title>
    <c:autoTitleDeleted val="0"/>
    <c:plotArea>
      <c:layout>
        <c:manualLayout>
          <c:layoutTarget val="inner"/>
          <c:xMode val="edge"/>
          <c:yMode val="edge"/>
          <c:x val="8.2090222222222217E-2"/>
          <c:y val="3.7084081122303242E-2"/>
          <c:w val="0.80371211111111107"/>
          <c:h val="0.80460371491284222"/>
        </c:manualLayout>
      </c:layout>
      <c:scatterChart>
        <c:scatterStyle val="lineMarker"/>
        <c:varyColors val="0"/>
        <c:ser>
          <c:idx val="0"/>
          <c:order val="0"/>
          <c:tx>
            <c:strRef>
              <c:f>'synthèse (2)'!$F$9</c:f>
              <c:strCache>
                <c:ptCount val="1"/>
                <c:pt idx="0">
                  <c:v>A3</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(2)'!$F$10:$F$106</c:f>
              <c:numCache>
                <c:formatCode>0.0</c:formatCode>
                <c:ptCount val="97"/>
                <c:pt idx="0">
                  <c:v>0.46666666666666662</c:v>
                </c:pt>
                <c:pt idx="1">
                  <c:v>2.0666666666666669</c:v>
                </c:pt>
                <c:pt idx="2">
                  <c:v>0.46666666666666662</c:v>
                </c:pt>
                <c:pt idx="3">
                  <c:v>1.9666666666666668</c:v>
                </c:pt>
                <c:pt idx="4">
                  <c:v>0.5</c:v>
                </c:pt>
                <c:pt idx="5">
                  <c:v>0.76666666666666661</c:v>
                </c:pt>
                <c:pt idx="6">
                  <c:v>1.8</c:v>
                </c:pt>
                <c:pt idx="7">
                  <c:v>1.3666666666666665</c:v>
                </c:pt>
                <c:pt idx="8">
                  <c:v>0.23333333333333331</c:v>
                </c:pt>
                <c:pt idx="9">
                  <c:v>1.3333333333333333</c:v>
                </c:pt>
                <c:pt idx="10">
                  <c:v>1.5333333333333332</c:v>
                </c:pt>
                <c:pt idx="11">
                  <c:v>1</c:v>
                </c:pt>
                <c:pt idx="12">
                  <c:v>1.0333333333333334</c:v>
                </c:pt>
                <c:pt idx="13">
                  <c:v>1.7</c:v>
                </c:pt>
                <c:pt idx="14">
                  <c:v>0.8666666666666667</c:v>
                </c:pt>
                <c:pt idx="15">
                  <c:v>0.3</c:v>
                </c:pt>
                <c:pt idx="16">
                  <c:v>0.93333333333333324</c:v>
                </c:pt>
                <c:pt idx="17">
                  <c:v>0.6</c:v>
                </c:pt>
                <c:pt idx="18">
                  <c:v>1.3666666666666665</c:v>
                </c:pt>
                <c:pt idx="19">
                  <c:v>1.7333333333333334</c:v>
                </c:pt>
                <c:pt idx="20">
                  <c:v>1.1333333333333333</c:v>
                </c:pt>
                <c:pt idx="21">
                  <c:v>1.0333333333333334</c:v>
                </c:pt>
                <c:pt idx="22">
                  <c:v>1.5333333333333332</c:v>
                </c:pt>
                <c:pt idx="23">
                  <c:v>1.3999999999999997</c:v>
                </c:pt>
                <c:pt idx="24">
                  <c:v>0.53333333333333333</c:v>
                </c:pt>
                <c:pt idx="25">
                  <c:v>0.9</c:v>
                </c:pt>
                <c:pt idx="26">
                  <c:v>0.5</c:v>
                </c:pt>
                <c:pt idx="27">
                  <c:v>1.2</c:v>
                </c:pt>
                <c:pt idx="28">
                  <c:v>1.6666666666666667</c:v>
                </c:pt>
                <c:pt idx="29">
                  <c:v>1.8</c:v>
                </c:pt>
                <c:pt idx="30">
                  <c:v>0.80000000000000016</c:v>
                </c:pt>
                <c:pt idx="31">
                  <c:v>2.1333333333333333</c:v>
                </c:pt>
                <c:pt idx="32">
                  <c:v>2.0666666666666669</c:v>
                </c:pt>
                <c:pt idx="33">
                  <c:v>2.3333333333333335</c:v>
                </c:pt>
                <c:pt idx="34">
                  <c:v>0.96666666666666667</c:v>
                </c:pt>
                <c:pt idx="35">
                  <c:v>1.1666666666666667</c:v>
                </c:pt>
                <c:pt idx="36">
                  <c:v>1.5333333333333332</c:v>
                </c:pt>
                <c:pt idx="37">
                  <c:v>1.7333333333333334</c:v>
                </c:pt>
                <c:pt idx="38">
                  <c:v>1.0666666666666667</c:v>
                </c:pt>
                <c:pt idx="39">
                  <c:v>1.6000000000000003</c:v>
                </c:pt>
                <c:pt idx="40">
                  <c:v>1.3666666666666665</c:v>
                </c:pt>
                <c:pt idx="41">
                  <c:v>1.0333333333333334</c:v>
                </c:pt>
                <c:pt idx="42">
                  <c:v>0.73333333333333339</c:v>
                </c:pt>
                <c:pt idx="43">
                  <c:v>1.2000000000000002</c:v>
                </c:pt>
                <c:pt idx="44">
                  <c:v>1.3</c:v>
                </c:pt>
                <c:pt idx="45">
                  <c:v>1.8666666666666665</c:v>
                </c:pt>
                <c:pt idx="46">
                  <c:v>0.6</c:v>
                </c:pt>
                <c:pt idx="47">
                  <c:v>1.3666666666666665</c:v>
                </c:pt>
                <c:pt idx="48">
                  <c:v>1.3</c:v>
                </c:pt>
                <c:pt idx="49">
                  <c:v>1.7666666666666666</c:v>
                </c:pt>
                <c:pt idx="50">
                  <c:v>2.0666666666666664</c:v>
                </c:pt>
                <c:pt idx="51">
                  <c:v>1.1000000000000001</c:v>
                </c:pt>
                <c:pt idx="52">
                  <c:v>0.76666666666666661</c:v>
                </c:pt>
                <c:pt idx="53">
                  <c:v>1.7666666666666666</c:v>
                </c:pt>
                <c:pt idx="54">
                  <c:v>1.7666666666666666</c:v>
                </c:pt>
                <c:pt idx="55">
                  <c:v>1.3</c:v>
                </c:pt>
                <c:pt idx="56">
                  <c:v>1.4</c:v>
                </c:pt>
                <c:pt idx="57">
                  <c:v>1.1333333333333333</c:v>
                </c:pt>
                <c:pt idx="58">
                  <c:v>1.3999999999999997</c:v>
                </c:pt>
                <c:pt idx="59">
                  <c:v>1.8</c:v>
                </c:pt>
                <c:pt idx="60">
                  <c:v>1.4333333333333333</c:v>
                </c:pt>
                <c:pt idx="61">
                  <c:v>2.4333333333333336</c:v>
                </c:pt>
                <c:pt idx="62">
                  <c:v>1.7666666666666666</c:v>
                </c:pt>
                <c:pt idx="63">
                  <c:v>1.3333333333333333</c:v>
                </c:pt>
                <c:pt idx="64">
                  <c:v>0.96666666666666667</c:v>
                </c:pt>
                <c:pt idx="65">
                  <c:v>1.6000000000000003</c:v>
                </c:pt>
                <c:pt idx="66">
                  <c:v>1.6666666666666667</c:v>
                </c:pt>
                <c:pt idx="67">
                  <c:v>1.2666666666666666</c:v>
                </c:pt>
                <c:pt idx="68">
                  <c:v>1.1000000000000001</c:v>
                </c:pt>
                <c:pt idx="69">
                  <c:v>1.8666666666666665</c:v>
                </c:pt>
                <c:pt idx="70">
                  <c:v>1.8</c:v>
                </c:pt>
                <c:pt idx="71">
                  <c:v>1.9666666666666668</c:v>
                </c:pt>
                <c:pt idx="72">
                  <c:v>1.5333333333333332</c:v>
                </c:pt>
                <c:pt idx="73">
                  <c:v>1.5333333333333332</c:v>
                </c:pt>
                <c:pt idx="74">
                  <c:v>1.9666666666666668</c:v>
                </c:pt>
                <c:pt idx="75">
                  <c:v>2.5333333333333332</c:v>
                </c:pt>
                <c:pt idx="76">
                  <c:v>1.5333333333333332</c:v>
                </c:pt>
                <c:pt idx="77">
                  <c:v>1.5666666666666667</c:v>
                </c:pt>
                <c:pt idx="78">
                  <c:v>1.4666666666666668</c:v>
                </c:pt>
                <c:pt idx="79">
                  <c:v>2.2000000000000002</c:v>
                </c:pt>
                <c:pt idx="80">
                  <c:v>1.6333333333333335</c:v>
                </c:pt>
                <c:pt idx="81">
                  <c:v>1.5666666666666667</c:v>
                </c:pt>
                <c:pt idx="82">
                  <c:v>2.1</c:v>
                </c:pt>
                <c:pt idx="83">
                  <c:v>1.5333333333333332</c:v>
                </c:pt>
                <c:pt idx="84">
                  <c:v>0.83333333333333337</c:v>
                </c:pt>
                <c:pt idx="85">
                  <c:v>1.9333333333333333</c:v>
                </c:pt>
                <c:pt idx="86">
                  <c:v>1.3</c:v>
                </c:pt>
                <c:pt idx="87">
                  <c:v>1.9000000000000001</c:v>
                </c:pt>
                <c:pt idx="88">
                  <c:v>1.9333333333333333</c:v>
                </c:pt>
                <c:pt idx="89">
                  <c:v>1.9333333333333333</c:v>
                </c:pt>
                <c:pt idx="90">
                  <c:v>2.0666666666666669</c:v>
                </c:pt>
                <c:pt idx="91">
                  <c:v>1.6333333333333335</c:v>
                </c:pt>
                <c:pt idx="92">
                  <c:v>1.2333333333333334</c:v>
                </c:pt>
                <c:pt idx="93">
                  <c:v>1.8333333333333333</c:v>
                </c:pt>
                <c:pt idx="94">
                  <c:v>1.7333333333333334</c:v>
                </c:pt>
                <c:pt idx="95">
                  <c:v>1.6666666666666667</c:v>
                </c:pt>
                <c:pt idx="96">
                  <c:v>1.9666666666666668</c:v>
                </c:pt>
              </c:numCache>
            </c:numRef>
          </c:yVal>
          <c:smooth val="0"/>
        </c:ser>
        <c:ser>
          <c:idx val="1"/>
          <c:order val="1"/>
          <c:tx>
            <c:strRef>
              <c:f>'synthèse (2)'!$G$9</c:f>
              <c:strCache>
                <c:ptCount val="1"/>
                <c:pt idx="0">
                  <c:v>B3</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(2)'!$G$10:$G$106</c:f>
              <c:numCache>
                <c:formatCode>0.0</c:formatCode>
                <c:ptCount val="97"/>
                <c:pt idx="0">
                  <c:v>0.39999999999999997</c:v>
                </c:pt>
                <c:pt idx="1">
                  <c:v>0.20000000000000004</c:v>
                </c:pt>
                <c:pt idx="2">
                  <c:v>0.20000000000000004</c:v>
                </c:pt>
                <c:pt idx="3">
                  <c:v>0.2</c:v>
                </c:pt>
                <c:pt idx="4">
                  <c:v>1.1666666666666667</c:v>
                </c:pt>
                <c:pt idx="5">
                  <c:v>0.13333333333333333</c:v>
                </c:pt>
                <c:pt idx="6">
                  <c:v>0.26666666666666666</c:v>
                </c:pt>
                <c:pt idx="7">
                  <c:v>0.40000000000000008</c:v>
                </c:pt>
                <c:pt idx="8">
                  <c:v>6.6666666666666666E-2</c:v>
                </c:pt>
                <c:pt idx="9">
                  <c:v>0.26666666666666666</c:v>
                </c:pt>
                <c:pt idx="10">
                  <c:v>0.30000000000000004</c:v>
                </c:pt>
                <c:pt idx="11">
                  <c:v>0.26666666666666666</c:v>
                </c:pt>
                <c:pt idx="12">
                  <c:v>0.26666666666666666</c:v>
                </c:pt>
                <c:pt idx="13">
                  <c:v>1</c:v>
                </c:pt>
                <c:pt idx="14">
                  <c:v>0.43333333333333335</c:v>
                </c:pt>
                <c:pt idx="15">
                  <c:v>0.56666666666666676</c:v>
                </c:pt>
                <c:pt idx="16">
                  <c:v>0.6333333333333333</c:v>
                </c:pt>
                <c:pt idx="17">
                  <c:v>0.39999999999999997</c:v>
                </c:pt>
                <c:pt idx="18">
                  <c:v>1.1000000000000001</c:v>
                </c:pt>
                <c:pt idx="19">
                  <c:v>0.9</c:v>
                </c:pt>
                <c:pt idx="20">
                  <c:v>0.76666666666666661</c:v>
                </c:pt>
                <c:pt idx="21">
                  <c:v>1.7666666666666666</c:v>
                </c:pt>
                <c:pt idx="22">
                  <c:v>1.8999999999999997</c:v>
                </c:pt>
                <c:pt idx="23">
                  <c:v>1.2</c:v>
                </c:pt>
                <c:pt idx="24">
                  <c:v>0.69999999999999984</c:v>
                </c:pt>
                <c:pt idx="25">
                  <c:v>1.0666666666666667</c:v>
                </c:pt>
                <c:pt idx="26">
                  <c:v>0.46666666666666662</c:v>
                </c:pt>
                <c:pt idx="27">
                  <c:v>1.9666666666666668</c:v>
                </c:pt>
                <c:pt idx="28">
                  <c:v>2.5666666666666664</c:v>
                </c:pt>
                <c:pt idx="29">
                  <c:v>1.8999999999999997</c:v>
                </c:pt>
                <c:pt idx="30">
                  <c:v>1</c:v>
                </c:pt>
                <c:pt idx="31">
                  <c:v>2.333333333333333</c:v>
                </c:pt>
                <c:pt idx="32">
                  <c:v>2.6333333333333333</c:v>
                </c:pt>
                <c:pt idx="33">
                  <c:v>2.5333333333333337</c:v>
                </c:pt>
                <c:pt idx="34">
                  <c:v>1.5666666666666664</c:v>
                </c:pt>
                <c:pt idx="35">
                  <c:v>2.6333333333333333</c:v>
                </c:pt>
                <c:pt idx="36">
                  <c:v>0.93333333333333324</c:v>
                </c:pt>
                <c:pt idx="37">
                  <c:v>2.2333333333333334</c:v>
                </c:pt>
                <c:pt idx="38">
                  <c:v>0.83333333333333337</c:v>
                </c:pt>
                <c:pt idx="39">
                  <c:v>1.7333333333333332</c:v>
                </c:pt>
                <c:pt idx="40">
                  <c:v>2.4333333333333331</c:v>
                </c:pt>
                <c:pt idx="41">
                  <c:v>2.2000000000000002</c:v>
                </c:pt>
                <c:pt idx="42">
                  <c:v>1.1333333333333333</c:v>
                </c:pt>
                <c:pt idx="43">
                  <c:v>1.0999999999999999</c:v>
                </c:pt>
                <c:pt idx="44">
                  <c:v>2.0666666666666669</c:v>
                </c:pt>
                <c:pt idx="45">
                  <c:v>1.8333333333333333</c:v>
                </c:pt>
                <c:pt idx="46">
                  <c:v>2.2666666666666662</c:v>
                </c:pt>
                <c:pt idx="47">
                  <c:v>1.9666666666666668</c:v>
                </c:pt>
                <c:pt idx="48">
                  <c:v>1.9333333333333333</c:v>
                </c:pt>
                <c:pt idx="49">
                  <c:v>2.2999999999999998</c:v>
                </c:pt>
                <c:pt idx="50">
                  <c:v>2.7999999999999994</c:v>
                </c:pt>
                <c:pt idx="51">
                  <c:v>1</c:v>
                </c:pt>
                <c:pt idx="52">
                  <c:v>2.166666666666667</c:v>
                </c:pt>
                <c:pt idx="53">
                  <c:v>1.7</c:v>
                </c:pt>
                <c:pt idx="54">
                  <c:v>1.3666666666666669</c:v>
                </c:pt>
                <c:pt idx="55">
                  <c:v>2.2333333333333334</c:v>
                </c:pt>
                <c:pt idx="56">
                  <c:v>1.4333333333333333</c:v>
                </c:pt>
                <c:pt idx="57">
                  <c:v>2.2666666666666666</c:v>
                </c:pt>
                <c:pt idx="58">
                  <c:v>1.5666666666666667</c:v>
                </c:pt>
                <c:pt idx="59">
                  <c:v>1.8</c:v>
                </c:pt>
                <c:pt idx="60">
                  <c:v>2.0666666666666664</c:v>
                </c:pt>
                <c:pt idx="61">
                  <c:v>2.6666666666666665</c:v>
                </c:pt>
                <c:pt idx="62">
                  <c:v>1.5</c:v>
                </c:pt>
                <c:pt idx="63">
                  <c:v>1.3666666666666665</c:v>
                </c:pt>
                <c:pt idx="64">
                  <c:v>1.9666666666666668</c:v>
                </c:pt>
                <c:pt idx="65">
                  <c:v>1.2</c:v>
                </c:pt>
                <c:pt idx="66">
                  <c:v>2.0333333333333332</c:v>
                </c:pt>
                <c:pt idx="67">
                  <c:v>1.2666666666666666</c:v>
                </c:pt>
                <c:pt idx="68">
                  <c:v>2.1333333333333333</c:v>
                </c:pt>
                <c:pt idx="69">
                  <c:v>1.5666666666666667</c:v>
                </c:pt>
                <c:pt idx="70">
                  <c:v>1.7666666666666666</c:v>
                </c:pt>
                <c:pt idx="71">
                  <c:v>2</c:v>
                </c:pt>
                <c:pt idx="72">
                  <c:v>1.0333333333333334</c:v>
                </c:pt>
                <c:pt idx="73">
                  <c:v>1.4333333333333333</c:v>
                </c:pt>
                <c:pt idx="74">
                  <c:v>3.2999999999999994</c:v>
                </c:pt>
                <c:pt idx="75">
                  <c:v>1.5333333333333332</c:v>
                </c:pt>
                <c:pt idx="76">
                  <c:v>1.2</c:v>
                </c:pt>
                <c:pt idx="77">
                  <c:v>1.6333333333333335</c:v>
                </c:pt>
                <c:pt idx="78">
                  <c:v>2.2333333333333334</c:v>
                </c:pt>
                <c:pt idx="79">
                  <c:v>1.9666666666666666</c:v>
                </c:pt>
                <c:pt idx="80">
                  <c:v>2.6666666666666665</c:v>
                </c:pt>
                <c:pt idx="81">
                  <c:v>1.7666666666666666</c:v>
                </c:pt>
                <c:pt idx="82">
                  <c:v>1.5666666666666664</c:v>
                </c:pt>
                <c:pt idx="83">
                  <c:v>1.3666666666666665</c:v>
                </c:pt>
                <c:pt idx="84">
                  <c:v>1.8999999999999997</c:v>
                </c:pt>
                <c:pt idx="85">
                  <c:v>1.8666666666666665</c:v>
                </c:pt>
                <c:pt idx="86">
                  <c:v>1.5666666666666667</c:v>
                </c:pt>
                <c:pt idx="87">
                  <c:v>2.333333333333333</c:v>
                </c:pt>
                <c:pt idx="88">
                  <c:v>1.3333333333333333</c:v>
                </c:pt>
                <c:pt idx="89">
                  <c:v>1.5666666666666667</c:v>
                </c:pt>
                <c:pt idx="90">
                  <c:v>1.5999999999999999</c:v>
                </c:pt>
                <c:pt idx="91">
                  <c:v>2.2999999999999998</c:v>
                </c:pt>
                <c:pt idx="92">
                  <c:v>1.3666666666666665</c:v>
                </c:pt>
                <c:pt idx="93">
                  <c:v>1.6666666666666667</c:v>
                </c:pt>
                <c:pt idx="94">
                  <c:v>1.8</c:v>
                </c:pt>
                <c:pt idx="95">
                  <c:v>1.7666666666666666</c:v>
                </c:pt>
                <c:pt idx="96">
                  <c:v>1.5</c:v>
                </c:pt>
              </c:numCache>
            </c:numRef>
          </c:yVal>
          <c:smooth val="0"/>
        </c:ser>
        <c:ser>
          <c:idx val="2"/>
          <c:order val="2"/>
          <c:tx>
            <c:strRef>
              <c:f>'synthèse (2)'!$H$9</c:f>
              <c:strCache>
                <c:ptCount val="1"/>
                <c:pt idx="0">
                  <c:v>C3</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(2)'!$H$10:$H$106</c:f>
              <c:numCache>
                <c:formatCode>0.0</c:formatCode>
                <c:ptCount val="97"/>
                <c:pt idx="0">
                  <c:v>1.5666666666666667</c:v>
                </c:pt>
                <c:pt idx="1">
                  <c:v>2</c:v>
                </c:pt>
                <c:pt idx="2">
                  <c:v>1.2333333333333334</c:v>
                </c:pt>
                <c:pt idx="3">
                  <c:v>0.6</c:v>
                </c:pt>
                <c:pt idx="4">
                  <c:v>1.4333333333333333</c:v>
                </c:pt>
                <c:pt idx="5">
                  <c:v>0.83333333333333337</c:v>
                </c:pt>
                <c:pt idx="6">
                  <c:v>1.1666666666666667</c:v>
                </c:pt>
                <c:pt idx="7">
                  <c:v>1.2</c:v>
                </c:pt>
                <c:pt idx="8">
                  <c:v>1.1333333333333333</c:v>
                </c:pt>
                <c:pt idx="9">
                  <c:v>1.7</c:v>
                </c:pt>
                <c:pt idx="10">
                  <c:v>1.3999999999999997</c:v>
                </c:pt>
                <c:pt idx="11">
                  <c:v>1.5999999999999999</c:v>
                </c:pt>
                <c:pt idx="12">
                  <c:v>1.3333333333333333</c:v>
                </c:pt>
                <c:pt idx="13">
                  <c:v>0.33333333333333331</c:v>
                </c:pt>
                <c:pt idx="14">
                  <c:v>1.2333333333333334</c:v>
                </c:pt>
                <c:pt idx="15">
                  <c:v>0.76666666666666661</c:v>
                </c:pt>
                <c:pt idx="16">
                  <c:v>0.80000000000000016</c:v>
                </c:pt>
                <c:pt idx="17">
                  <c:v>1.0333333333333332</c:v>
                </c:pt>
                <c:pt idx="18">
                  <c:v>1.5</c:v>
                </c:pt>
                <c:pt idx="19">
                  <c:v>1.5333333333333332</c:v>
                </c:pt>
                <c:pt idx="20">
                  <c:v>1.3</c:v>
                </c:pt>
                <c:pt idx="21">
                  <c:v>0.53333333333333333</c:v>
                </c:pt>
                <c:pt idx="22">
                  <c:v>1.7</c:v>
                </c:pt>
                <c:pt idx="23">
                  <c:v>1.1666666666666667</c:v>
                </c:pt>
                <c:pt idx="24">
                  <c:v>1.5333333333333332</c:v>
                </c:pt>
                <c:pt idx="25">
                  <c:v>1.2999999999999998</c:v>
                </c:pt>
                <c:pt idx="26">
                  <c:v>0.83333333333333337</c:v>
                </c:pt>
                <c:pt idx="27">
                  <c:v>1.7666666666666666</c:v>
                </c:pt>
                <c:pt idx="28">
                  <c:v>2.1333333333333333</c:v>
                </c:pt>
                <c:pt idx="29">
                  <c:v>0.83333333333333337</c:v>
                </c:pt>
                <c:pt idx="30">
                  <c:v>0.73333333333333339</c:v>
                </c:pt>
                <c:pt idx="31">
                  <c:v>2.0666666666666669</c:v>
                </c:pt>
                <c:pt idx="32">
                  <c:v>1.6666666666666667</c:v>
                </c:pt>
                <c:pt idx="33">
                  <c:v>1.8333333333333333</c:v>
                </c:pt>
                <c:pt idx="34">
                  <c:v>0.69999999999999984</c:v>
                </c:pt>
                <c:pt idx="35">
                  <c:v>1.3333333333333333</c:v>
                </c:pt>
                <c:pt idx="36">
                  <c:v>1.6333333333333335</c:v>
                </c:pt>
                <c:pt idx="37">
                  <c:v>1.6666666666666667</c:v>
                </c:pt>
                <c:pt idx="38">
                  <c:v>1.0666666666666667</c:v>
                </c:pt>
                <c:pt idx="39">
                  <c:v>1.2</c:v>
                </c:pt>
                <c:pt idx="40">
                  <c:v>0.96666666666666667</c:v>
                </c:pt>
                <c:pt idx="41">
                  <c:v>1.3999999999999997</c:v>
                </c:pt>
                <c:pt idx="42">
                  <c:v>1.2666666666666666</c:v>
                </c:pt>
                <c:pt idx="43">
                  <c:v>1.1333333333333335</c:v>
                </c:pt>
                <c:pt idx="44">
                  <c:v>1.4666666666666668</c:v>
                </c:pt>
                <c:pt idx="45">
                  <c:v>1.3</c:v>
                </c:pt>
                <c:pt idx="46">
                  <c:v>2</c:v>
                </c:pt>
                <c:pt idx="47">
                  <c:v>1.5666666666666667</c:v>
                </c:pt>
                <c:pt idx="48">
                  <c:v>2.0666666666666664</c:v>
                </c:pt>
                <c:pt idx="49">
                  <c:v>1.2666666666666666</c:v>
                </c:pt>
                <c:pt idx="50">
                  <c:v>1.9666666666666668</c:v>
                </c:pt>
                <c:pt idx="51">
                  <c:v>1.4666666666666668</c:v>
                </c:pt>
                <c:pt idx="52">
                  <c:v>1.6000000000000003</c:v>
                </c:pt>
                <c:pt idx="53">
                  <c:v>1.1666666666666667</c:v>
                </c:pt>
                <c:pt idx="54">
                  <c:v>1.6666666666666667</c:v>
                </c:pt>
                <c:pt idx="55">
                  <c:v>1.3666666666666665</c:v>
                </c:pt>
                <c:pt idx="56">
                  <c:v>1.9000000000000001</c:v>
                </c:pt>
                <c:pt idx="57">
                  <c:v>1.1666666666666667</c:v>
                </c:pt>
                <c:pt idx="58">
                  <c:v>1.2666666666666666</c:v>
                </c:pt>
                <c:pt idx="59">
                  <c:v>1.1333333333333333</c:v>
                </c:pt>
                <c:pt idx="60">
                  <c:v>1.1000000000000001</c:v>
                </c:pt>
                <c:pt idx="61">
                  <c:v>1.6333333333333335</c:v>
                </c:pt>
                <c:pt idx="62">
                  <c:v>0.9</c:v>
                </c:pt>
                <c:pt idx="63">
                  <c:v>2.0000000000000004</c:v>
                </c:pt>
                <c:pt idx="64">
                  <c:v>1.4333333333333333</c:v>
                </c:pt>
                <c:pt idx="65">
                  <c:v>1.8999999999999997</c:v>
                </c:pt>
                <c:pt idx="66">
                  <c:v>1.8</c:v>
                </c:pt>
                <c:pt idx="67">
                  <c:v>0.66666666666666663</c:v>
                </c:pt>
                <c:pt idx="68">
                  <c:v>1.8999999999999997</c:v>
                </c:pt>
                <c:pt idx="69">
                  <c:v>1.3999999999999997</c:v>
                </c:pt>
                <c:pt idx="70">
                  <c:v>1.5</c:v>
                </c:pt>
                <c:pt idx="71">
                  <c:v>1.4000000000000001</c:v>
                </c:pt>
                <c:pt idx="72">
                  <c:v>1.3666666666666665</c:v>
                </c:pt>
                <c:pt idx="73">
                  <c:v>1.2333333333333334</c:v>
                </c:pt>
                <c:pt idx="74">
                  <c:v>1.3666666666666665</c:v>
                </c:pt>
                <c:pt idx="75">
                  <c:v>1.4333333333333333</c:v>
                </c:pt>
                <c:pt idx="76">
                  <c:v>0.96666666666666679</c:v>
                </c:pt>
                <c:pt idx="77">
                  <c:v>1.2666666666666666</c:v>
                </c:pt>
                <c:pt idx="78">
                  <c:v>1.2333333333333334</c:v>
                </c:pt>
                <c:pt idx="79">
                  <c:v>1.1666666666666667</c:v>
                </c:pt>
                <c:pt idx="80">
                  <c:v>1.5666666666666667</c:v>
                </c:pt>
                <c:pt idx="81">
                  <c:v>1.1333333333333333</c:v>
                </c:pt>
                <c:pt idx="82">
                  <c:v>2.4</c:v>
                </c:pt>
                <c:pt idx="83">
                  <c:v>1.0333333333333334</c:v>
                </c:pt>
                <c:pt idx="84">
                  <c:v>1.3666666666666665</c:v>
                </c:pt>
                <c:pt idx="85">
                  <c:v>1.4333333333333333</c:v>
                </c:pt>
                <c:pt idx="86">
                  <c:v>1.2</c:v>
                </c:pt>
                <c:pt idx="87">
                  <c:v>1.2333333333333334</c:v>
                </c:pt>
                <c:pt idx="88">
                  <c:v>1.1333333333333333</c:v>
                </c:pt>
                <c:pt idx="89">
                  <c:v>1.5</c:v>
                </c:pt>
                <c:pt idx="90">
                  <c:v>1.1666666666666667</c:v>
                </c:pt>
                <c:pt idx="91">
                  <c:v>1.7333333333333334</c:v>
                </c:pt>
                <c:pt idx="92">
                  <c:v>1.0666666666666667</c:v>
                </c:pt>
                <c:pt idx="93">
                  <c:v>1.4333333333333333</c:v>
                </c:pt>
                <c:pt idx="94">
                  <c:v>1.3</c:v>
                </c:pt>
                <c:pt idx="95">
                  <c:v>1.5333333333333332</c:v>
                </c:pt>
                <c:pt idx="96">
                  <c:v>1.2666666666666666</c:v>
                </c:pt>
              </c:numCache>
            </c:numRef>
          </c:yVal>
          <c:smooth val="0"/>
        </c:ser>
        <c:ser>
          <c:idx val="3"/>
          <c:order val="3"/>
          <c:tx>
            <c:strRef>
              <c:f>'synthèse (2)'!$I$9</c:f>
              <c:strCache>
                <c:ptCount val="1"/>
                <c:pt idx="0">
                  <c:v>D3</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(2)'!$I$10:$I$106</c:f>
              <c:numCache>
                <c:formatCode>0.0</c:formatCode>
                <c:ptCount val="97"/>
                <c:pt idx="0">
                  <c:v>0.20000000000000004</c:v>
                </c:pt>
                <c:pt idx="1">
                  <c:v>0.33333333333333331</c:v>
                </c:pt>
                <c:pt idx="2">
                  <c:v>0.3666666666666667</c:v>
                </c:pt>
                <c:pt idx="3">
                  <c:v>1.0666666666666667</c:v>
                </c:pt>
                <c:pt idx="4">
                  <c:v>0.23333333333333331</c:v>
                </c:pt>
                <c:pt idx="5">
                  <c:v>1.6000000000000003</c:v>
                </c:pt>
                <c:pt idx="6">
                  <c:v>0.16666666666666666</c:v>
                </c:pt>
                <c:pt idx="7">
                  <c:v>1.5</c:v>
                </c:pt>
                <c:pt idx="8">
                  <c:v>1.1000000000000001</c:v>
                </c:pt>
                <c:pt idx="9">
                  <c:v>0.83333333333333337</c:v>
                </c:pt>
                <c:pt idx="10">
                  <c:v>0.3666666666666667</c:v>
                </c:pt>
                <c:pt idx="11">
                  <c:v>0.33333333333333331</c:v>
                </c:pt>
                <c:pt idx="12">
                  <c:v>0.43333333333333335</c:v>
                </c:pt>
                <c:pt idx="13">
                  <c:v>0.69999999999999984</c:v>
                </c:pt>
                <c:pt idx="14">
                  <c:v>0.66666666666666663</c:v>
                </c:pt>
                <c:pt idx="15">
                  <c:v>1.5</c:v>
                </c:pt>
                <c:pt idx="16">
                  <c:v>0.46666666666666662</c:v>
                </c:pt>
                <c:pt idx="17">
                  <c:v>1.5333333333333332</c:v>
                </c:pt>
                <c:pt idx="18">
                  <c:v>2</c:v>
                </c:pt>
                <c:pt idx="19">
                  <c:v>0.76666666666666661</c:v>
                </c:pt>
                <c:pt idx="20">
                  <c:v>0.6333333333333333</c:v>
                </c:pt>
                <c:pt idx="21">
                  <c:v>0.46666666666666662</c:v>
                </c:pt>
                <c:pt idx="22">
                  <c:v>1.0999999999999999</c:v>
                </c:pt>
                <c:pt idx="23">
                  <c:v>1.1666666666666667</c:v>
                </c:pt>
                <c:pt idx="24">
                  <c:v>0.10000000000000002</c:v>
                </c:pt>
                <c:pt idx="25">
                  <c:v>1.3</c:v>
                </c:pt>
                <c:pt idx="26">
                  <c:v>0.93333333333333324</c:v>
                </c:pt>
                <c:pt idx="27">
                  <c:v>1.9333333333333333</c:v>
                </c:pt>
                <c:pt idx="28">
                  <c:v>2.5333333333333332</c:v>
                </c:pt>
                <c:pt idx="29">
                  <c:v>1.9666666666666668</c:v>
                </c:pt>
                <c:pt idx="30">
                  <c:v>1</c:v>
                </c:pt>
                <c:pt idx="31">
                  <c:v>2.5333333333333332</c:v>
                </c:pt>
                <c:pt idx="32">
                  <c:v>2.2000000000000002</c:v>
                </c:pt>
                <c:pt idx="33">
                  <c:v>2.0333333333333332</c:v>
                </c:pt>
                <c:pt idx="34">
                  <c:v>1.0333333333333334</c:v>
                </c:pt>
                <c:pt idx="35">
                  <c:v>1.8999999999999997</c:v>
                </c:pt>
                <c:pt idx="36">
                  <c:v>1</c:v>
                </c:pt>
                <c:pt idx="37">
                  <c:v>1.6333333333333335</c:v>
                </c:pt>
                <c:pt idx="38">
                  <c:v>1.3999999999999997</c:v>
                </c:pt>
                <c:pt idx="39">
                  <c:v>1.3999999999999997</c:v>
                </c:pt>
                <c:pt idx="40">
                  <c:v>1.9666666666666668</c:v>
                </c:pt>
                <c:pt idx="41">
                  <c:v>1.8999999999999997</c:v>
                </c:pt>
                <c:pt idx="42">
                  <c:v>1.0333333333333334</c:v>
                </c:pt>
                <c:pt idx="43">
                  <c:v>1.2</c:v>
                </c:pt>
                <c:pt idx="44">
                  <c:v>1.4333333333333333</c:v>
                </c:pt>
                <c:pt idx="45">
                  <c:v>1.4333333333333336</c:v>
                </c:pt>
                <c:pt idx="46">
                  <c:v>1.2</c:v>
                </c:pt>
                <c:pt idx="47">
                  <c:v>1.5</c:v>
                </c:pt>
                <c:pt idx="48">
                  <c:v>1.7333333333333334</c:v>
                </c:pt>
                <c:pt idx="49">
                  <c:v>1.3666666666666665</c:v>
                </c:pt>
                <c:pt idx="50">
                  <c:v>2.1333333333333333</c:v>
                </c:pt>
                <c:pt idx="51">
                  <c:v>1.3666666666666665</c:v>
                </c:pt>
                <c:pt idx="52">
                  <c:v>1.5</c:v>
                </c:pt>
                <c:pt idx="53">
                  <c:v>1.4333333333333333</c:v>
                </c:pt>
                <c:pt idx="54">
                  <c:v>1.0666666666666667</c:v>
                </c:pt>
                <c:pt idx="55">
                  <c:v>1.2333333333333332</c:v>
                </c:pt>
                <c:pt idx="56">
                  <c:v>1.2666666666666668</c:v>
                </c:pt>
                <c:pt idx="57">
                  <c:v>1.7333333333333334</c:v>
                </c:pt>
                <c:pt idx="58">
                  <c:v>1.4333333333333333</c:v>
                </c:pt>
                <c:pt idx="59">
                  <c:v>1.4000000000000001</c:v>
                </c:pt>
                <c:pt idx="60">
                  <c:v>1.3</c:v>
                </c:pt>
                <c:pt idx="61">
                  <c:v>1.7000000000000002</c:v>
                </c:pt>
                <c:pt idx="62">
                  <c:v>1.3</c:v>
                </c:pt>
                <c:pt idx="63">
                  <c:v>2.1333333333333333</c:v>
                </c:pt>
                <c:pt idx="64">
                  <c:v>1.6000000000000003</c:v>
                </c:pt>
                <c:pt idx="65">
                  <c:v>1.4333333333333333</c:v>
                </c:pt>
                <c:pt idx="66">
                  <c:v>1.8666666666666665</c:v>
                </c:pt>
                <c:pt idx="67">
                  <c:v>1.4666666666666668</c:v>
                </c:pt>
                <c:pt idx="68">
                  <c:v>1.2000000000000002</c:v>
                </c:pt>
                <c:pt idx="69">
                  <c:v>1.0999999999999999</c:v>
                </c:pt>
                <c:pt idx="70">
                  <c:v>1.3666666666666665</c:v>
                </c:pt>
                <c:pt idx="71">
                  <c:v>2.2666666666666666</c:v>
                </c:pt>
                <c:pt idx="72">
                  <c:v>1.3666666666666665</c:v>
                </c:pt>
                <c:pt idx="73">
                  <c:v>1.1666666666666667</c:v>
                </c:pt>
                <c:pt idx="74">
                  <c:v>1.8666666666666665</c:v>
                </c:pt>
                <c:pt idx="75">
                  <c:v>1.2000000000000002</c:v>
                </c:pt>
                <c:pt idx="76">
                  <c:v>1.8333333333333333</c:v>
                </c:pt>
                <c:pt idx="77">
                  <c:v>1.5666666666666667</c:v>
                </c:pt>
                <c:pt idx="78">
                  <c:v>2</c:v>
                </c:pt>
                <c:pt idx="79">
                  <c:v>1.5</c:v>
                </c:pt>
                <c:pt idx="80">
                  <c:v>1.7666666666666666</c:v>
                </c:pt>
                <c:pt idx="81">
                  <c:v>1.1666666666666667</c:v>
                </c:pt>
                <c:pt idx="82">
                  <c:v>1.7999999999999998</c:v>
                </c:pt>
                <c:pt idx="83">
                  <c:v>1.1000000000000001</c:v>
                </c:pt>
                <c:pt idx="84">
                  <c:v>1.7666666666666666</c:v>
                </c:pt>
                <c:pt idx="85">
                  <c:v>1.3</c:v>
                </c:pt>
                <c:pt idx="86">
                  <c:v>1.1666666666666667</c:v>
                </c:pt>
                <c:pt idx="87">
                  <c:v>1.2666666666666666</c:v>
                </c:pt>
                <c:pt idx="88">
                  <c:v>0.76666666666666661</c:v>
                </c:pt>
                <c:pt idx="89">
                  <c:v>1.3666666666666665</c:v>
                </c:pt>
                <c:pt idx="90">
                  <c:v>1.4333333333333333</c:v>
                </c:pt>
                <c:pt idx="91">
                  <c:v>1.8333333333333333</c:v>
                </c:pt>
                <c:pt idx="92">
                  <c:v>1.3999999999999997</c:v>
                </c:pt>
                <c:pt idx="93">
                  <c:v>1.3</c:v>
                </c:pt>
                <c:pt idx="94">
                  <c:v>1.2666666666666666</c:v>
                </c:pt>
                <c:pt idx="95">
                  <c:v>1.2666666666666666</c:v>
                </c:pt>
                <c:pt idx="96">
                  <c:v>1.1666666666666667</c:v>
                </c:pt>
              </c:numCache>
            </c:numRef>
          </c:yVal>
          <c:smooth val="0"/>
        </c:ser>
        <c:ser>
          <c:idx val="4"/>
          <c:order val="4"/>
          <c:tx>
            <c:v>Acceptance limit</c:v>
          </c:tx>
          <c:spPr>
            <a:ln w="31750">
              <a:solidFill>
                <a:srgbClr val="FF0000"/>
              </a:solidFill>
            </a:ln>
          </c:spPr>
          <c:marker>
            <c:symbol val="none"/>
          </c:marke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(2)'!$O$10:$O$106</c:f>
              <c:numCache>
                <c:formatCode>0.0</c:formatCode>
                <c:ptCount val="97"/>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numCache>
            </c:numRef>
          </c:yVal>
          <c:smooth val="0"/>
        </c:ser>
        <c:dLbls>
          <c:showLegendKey val="0"/>
          <c:showVal val="0"/>
          <c:showCatName val="0"/>
          <c:showSerName val="0"/>
          <c:showPercent val="0"/>
          <c:showBubbleSize val="0"/>
        </c:dLbls>
        <c:axId val="121389440"/>
        <c:axId val="121391360"/>
      </c:scatterChart>
      <c:valAx>
        <c:axId val="121389440"/>
        <c:scaling>
          <c:orientation val="minMax"/>
          <c:max val="93"/>
          <c:min val="0"/>
        </c:scaling>
        <c:delete val="0"/>
        <c:axPos val="b"/>
        <c:title>
          <c:tx>
            <c:rich>
              <a:bodyPr/>
              <a:lstStyle/>
              <a:p>
                <a:pPr>
                  <a:defRPr sz="1800" b="0"/>
                </a:pPr>
                <a:r>
                  <a:rPr lang="en-GB" sz="1800" b="0"/>
                  <a:t>Measurement #</a:t>
                </a:r>
              </a:p>
            </c:rich>
          </c:tx>
          <c:layout/>
          <c:overlay val="0"/>
        </c:title>
        <c:numFmt formatCode="General" sourceLinked="1"/>
        <c:majorTickMark val="out"/>
        <c:minorTickMark val="none"/>
        <c:tickLblPos val="nextTo"/>
        <c:spPr>
          <a:ln w="25400">
            <a:solidFill>
              <a:srgbClr val="002060"/>
            </a:solidFill>
          </a:ln>
        </c:spPr>
        <c:txPr>
          <a:bodyPr rot="0" vert="horz"/>
          <a:lstStyle/>
          <a:p>
            <a:pPr>
              <a:defRPr sz="1400" b="0" i="0" u="none" strike="noStrike" baseline="0">
                <a:solidFill>
                  <a:srgbClr val="000000"/>
                </a:solidFill>
                <a:latin typeface="Calibri"/>
                <a:ea typeface="Calibri"/>
                <a:cs typeface="Calibri"/>
              </a:defRPr>
            </a:pPr>
            <a:endParaRPr lang="en-US"/>
          </a:p>
        </c:txPr>
        <c:crossAx val="121391360"/>
        <c:crosses val="autoZero"/>
        <c:crossBetween val="midCat"/>
      </c:valAx>
      <c:valAx>
        <c:axId val="121391360"/>
        <c:scaling>
          <c:orientation val="minMax"/>
          <c:max val="9"/>
          <c:min val="0"/>
        </c:scaling>
        <c:delete val="0"/>
        <c:axPos val="l"/>
        <c:majorGridlines/>
        <c:title>
          <c:tx>
            <c:rich>
              <a:bodyPr rot="-5400000" vert="horz"/>
              <a:lstStyle/>
              <a:p>
                <a:pPr>
                  <a:defRPr sz="1800" b="0"/>
                </a:pPr>
                <a:r>
                  <a:rPr lang="en-GB" sz="1800" b="0"/>
                  <a:t>R [µ</a:t>
                </a:r>
                <a:r>
                  <a:rPr lang="el-GR" sz="1800" b="0"/>
                  <a:t>Ω</a:t>
                </a:r>
                <a:r>
                  <a:rPr lang="en-GB" sz="1800" b="0"/>
                  <a:t>]</a:t>
                </a:r>
              </a:p>
            </c:rich>
          </c:tx>
          <c:layout>
            <c:manualLayout>
              <c:xMode val="edge"/>
              <c:yMode val="edge"/>
              <c:x val="2.8764770868637438E-5"/>
              <c:y val="0.34339956992028975"/>
            </c:manualLayout>
          </c:layout>
          <c:overlay val="0"/>
        </c:title>
        <c:numFmt formatCode="0.0" sourceLinked="1"/>
        <c:majorTickMark val="out"/>
        <c:minorTickMark val="none"/>
        <c:tickLblPos val="nextTo"/>
        <c:spPr>
          <a:ln w="25400">
            <a:solidFill>
              <a:srgbClr val="002060"/>
            </a:solidFill>
          </a:ln>
        </c:spPr>
        <c:txPr>
          <a:bodyPr/>
          <a:lstStyle/>
          <a:p>
            <a:pPr>
              <a:defRPr sz="1400">
                <a:solidFill>
                  <a:srgbClr val="002060"/>
                </a:solidFill>
              </a:defRPr>
            </a:pPr>
            <a:endParaRPr lang="en-US"/>
          </a:p>
        </c:txPr>
        <c:crossAx val="121389440"/>
        <c:crosses val="autoZero"/>
        <c:crossBetween val="midCat"/>
      </c:valAx>
    </c:plotArea>
    <c:legend>
      <c:legendPos val="r"/>
      <c:layout>
        <c:manualLayout>
          <c:xMode val="edge"/>
          <c:yMode val="edge"/>
          <c:x val="0.80321988888888884"/>
          <c:y val="1.684101602289448E-3"/>
          <c:w val="0.19203200000000001"/>
          <c:h val="0.38531536371063646"/>
        </c:manualLayout>
      </c:layout>
      <c:overlay val="1"/>
      <c:spPr>
        <a:solidFill>
          <a:schemeClr val="bg1"/>
        </a:solidFill>
      </c:spPr>
      <c:txPr>
        <a:bodyPr/>
        <a:lstStyle/>
        <a:p>
          <a:pPr>
            <a:defRPr sz="1400"/>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b="0"/>
            </a:pPr>
            <a:r>
              <a:rPr lang="en-GB" sz="2000" b="0"/>
              <a:t>Magnet BB to </a:t>
            </a:r>
            <a:r>
              <a:rPr lang="en-GB" sz="2000" b="0" baseline="0"/>
              <a:t>connection plate</a:t>
            </a:r>
            <a:endParaRPr lang="en-GB" sz="2000" b="0"/>
          </a:p>
        </c:rich>
      </c:tx>
      <c:layout/>
      <c:overlay val="1"/>
      <c:spPr>
        <a:solidFill>
          <a:schemeClr val="bg1"/>
        </a:solidFill>
        <a:ln w="25400">
          <a:noFill/>
        </a:ln>
      </c:spPr>
    </c:title>
    <c:autoTitleDeleted val="0"/>
    <c:plotArea>
      <c:layout>
        <c:manualLayout>
          <c:layoutTarget val="inner"/>
          <c:xMode val="edge"/>
          <c:yMode val="edge"/>
          <c:x val="8.4564111111111118E-2"/>
          <c:y val="3.5481232822321573E-2"/>
          <c:w val="0.81169966666666671"/>
          <c:h val="0.8079373421210887"/>
        </c:manualLayout>
      </c:layout>
      <c:scatterChart>
        <c:scatterStyle val="lineMarker"/>
        <c:varyColors val="0"/>
        <c:ser>
          <c:idx val="0"/>
          <c:order val="0"/>
          <c:tx>
            <c:strRef>
              <c:f>'synthèse (2)'!$J$9</c:f>
              <c:strCache>
                <c:ptCount val="1"/>
                <c:pt idx="0">
                  <c:v>A4</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(2)'!$J$10:$J$106</c:f>
              <c:numCache>
                <c:formatCode>0.0</c:formatCode>
                <c:ptCount val="97"/>
                <c:pt idx="0">
                  <c:v>0.93333333333333324</c:v>
                </c:pt>
                <c:pt idx="1">
                  <c:v>1.2666666666666668</c:v>
                </c:pt>
                <c:pt idx="2">
                  <c:v>0.6</c:v>
                </c:pt>
                <c:pt idx="3">
                  <c:v>0.76666666666666661</c:v>
                </c:pt>
                <c:pt idx="4">
                  <c:v>0.3666666666666667</c:v>
                </c:pt>
                <c:pt idx="5">
                  <c:v>1.2000000000000002</c:v>
                </c:pt>
                <c:pt idx="6">
                  <c:v>4.5666666666666664</c:v>
                </c:pt>
                <c:pt idx="7">
                  <c:v>0.5</c:v>
                </c:pt>
                <c:pt idx="8">
                  <c:v>0.69999999999999984</c:v>
                </c:pt>
                <c:pt idx="9">
                  <c:v>0.76666666666666661</c:v>
                </c:pt>
                <c:pt idx="10">
                  <c:v>0.66666666666666663</c:v>
                </c:pt>
                <c:pt idx="11">
                  <c:v>0.73333333333333339</c:v>
                </c:pt>
                <c:pt idx="12">
                  <c:v>0.6333333333333333</c:v>
                </c:pt>
                <c:pt idx="13">
                  <c:v>0.8666666666666667</c:v>
                </c:pt>
                <c:pt idx="14">
                  <c:v>0.26666666666666666</c:v>
                </c:pt>
                <c:pt idx="15">
                  <c:v>0.36666666666666664</c:v>
                </c:pt>
                <c:pt idx="16">
                  <c:v>0.46666666666666662</c:v>
                </c:pt>
                <c:pt idx="17">
                  <c:v>0.9</c:v>
                </c:pt>
                <c:pt idx="18">
                  <c:v>1</c:v>
                </c:pt>
                <c:pt idx="19">
                  <c:v>1.2666666666666666</c:v>
                </c:pt>
                <c:pt idx="20">
                  <c:v>0.80000000000000016</c:v>
                </c:pt>
                <c:pt idx="21">
                  <c:v>0.3</c:v>
                </c:pt>
                <c:pt idx="22">
                  <c:v>1.1333333333333333</c:v>
                </c:pt>
                <c:pt idx="23">
                  <c:v>1.0333333333333334</c:v>
                </c:pt>
                <c:pt idx="24">
                  <c:v>0.6</c:v>
                </c:pt>
                <c:pt idx="25">
                  <c:v>0.76666666666666661</c:v>
                </c:pt>
                <c:pt idx="26">
                  <c:v>0.5</c:v>
                </c:pt>
                <c:pt idx="27">
                  <c:v>0.9</c:v>
                </c:pt>
                <c:pt idx="28">
                  <c:v>1.0666666666666667</c:v>
                </c:pt>
                <c:pt idx="29">
                  <c:v>1</c:v>
                </c:pt>
                <c:pt idx="30">
                  <c:v>0.23333333333333331</c:v>
                </c:pt>
                <c:pt idx="31">
                  <c:v>4.3</c:v>
                </c:pt>
                <c:pt idx="32">
                  <c:v>0.93333333333333324</c:v>
                </c:pt>
                <c:pt idx="33">
                  <c:v>1.2333333333333334</c:v>
                </c:pt>
                <c:pt idx="34">
                  <c:v>0.53333333333333333</c:v>
                </c:pt>
                <c:pt idx="35">
                  <c:v>1.8333333333333333</c:v>
                </c:pt>
                <c:pt idx="36">
                  <c:v>0.46666666666666662</c:v>
                </c:pt>
                <c:pt idx="37">
                  <c:v>1</c:v>
                </c:pt>
                <c:pt idx="38">
                  <c:v>1</c:v>
                </c:pt>
                <c:pt idx="39">
                  <c:v>0.66666666666666663</c:v>
                </c:pt>
                <c:pt idx="40">
                  <c:v>0.93333333333333346</c:v>
                </c:pt>
                <c:pt idx="41">
                  <c:v>1.3333333333333333</c:v>
                </c:pt>
                <c:pt idx="42">
                  <c:v>0.6333333333333333</c:v>
                </c:pt>
                <c:pt idx="43">
                  <c:v>0.73333333333333339</c:v>
                </c:pt>
                <c:pt idx="44">
                  <c:v>1.2333333333333334</c:v>
                </c:pt>
                <c:pt idx="45">
                  <c:v>0.26666666666666666</c:v>
                </c:pt>
                <c:pt idx="46">
                  <c:v>1.3666666666666665</c:v>
                </c:pt>
                <c:pt idx="47">
                  <c:v>1.6000000000000003</c:v>
                </c:pt>
                <c:pt idx="48">
                  <c:v>1.4333333333333333</c:v>
                </c:pt>
                <c:pt idx="49">
                  <c:v>1.0333333333333334</c:v>
                </c:pt>
                <c:pt idx="50">
                  <c:v>5.4666666666666659</c:v>
                </c:pt>
                <c:pt idx="51">
                  <c:v>1.1666666666666667</c:v>
                </c:pt>
                <c:pt idx="52">
                  <c:v>0.8666666666666667</c:v>
                </c:pt>
                <c:pt idx="53">
                  <c:v>0.6333333333333333</c:v>
                </c:pt>
                <c:pt idx="54">
                  <c:v>1.0666666666666667</c:v>
                </c:pt>
                <c:pt idx="55">
                  <c:v>1.1333333333333333</c:v>
                </c:pt>
                <c:pt idx="56">
                  <c:v>0.73333333333333339</c:v>
                </c:pt>
                <c:pt idx="57">
                  <c:v>1.1666666666666667</c:v>
                </c:pt>
                <c:pt idx="58">
                  <c:v>1.0666666666666667</c:v>
                </c:pt>
                <c:pt idx="59">
                  <c:v>0.56666666666666676</c:v>
                </c:pt>
                <c:pt idx="60">
                  <c:v>0.26666666666666666</c:v>
                </c:pt>
                <c:pt idx="61">
                  <c:v>0.5</c:v>
                </c:pt>
                <c:pt idx="62">
                  <c:v>0.66666666666666663</c:v>
                </c:pt>
                <c:pt idx="63">
                  <c:v>1.0666666666666667</c:v>
                </c:pt>
                <c:pt idx="64">
                  <c:v>1.3333333333333333</c:v>
                </c:pt>
                <c:pt idx="65">
                  <c:v>1.1000000000000001</c:v>
                </c:pt>
                <c:pt idx="66">
                  <c:v>0.73333333333333339</c:v>
                </c:pt>
                <c:pt idx="67">
                  <c:v>1.0999999999999999</c:v>
                </c:pt>
                <c:pt idx="68">
                  <c:v>0.66666666666666663</c:v>
                </c:pt>
                <c:pt idx="69">
                  <c:v>0.9</c:v>
                </c:pt>
                <c:pt idx="70">
                  <c:v>0.8666666666666667</c:v>
                </c:pt>
                <c:pt idx="71">
                  <c:v>0.56666666666666665</c:v>
                </c:pt>
                <c:pt idx="72">
                  <c:v>1.1000000000000001</c:v>
                </c:pt>
                <c:pt idx="73">
                  <c:v>0.69999999999999984</c:v>
                </c:pt>
                <c:pt idx="74">
                  <c:v>0.73333333333333339</c:v>
                </c:pt>
                <c:pt idx="75">
                  <c:v>0.9</c:v>
                </c:pt>
                <c:pt idx="76">
                  <c:v>0.66666666666666663</c:v>
                </c:pt>
                <c:pt idx="77">
                  <c:v>0.56666666666666665</c:v>
                </c:pt>
                <c:pt idx="78">
                  <c:v>0.73333333333333339</c:v>
                </c:pt>
                <c:pt idx="79">
                  <c:v>1.2</c:v>
                </c:pt>
                <c:pt idx="80">
                  <c:v>1.2</c:v>
                </c:pt>
                <c:pt idx="81">
                  <c:v>0.76666666666666661</c:v>
                </c:pt>
                <c:pt idx="82">
                  <c:v>1.0333333333333332</c:v>
                </c:pt>
                <c:pt idx="83">
                  <c:v>0.33333333333333331</c:v>
                </c:pt>
                <c:pt idx="84">
                  <c:v>1.0333333333333334</c:v>
                </c:pt>
                <c:pt idx="85">
                  <c:v>0.43333333333333335</c:v>
                </c:pt>
                <c:pt idx="86">
                  <c:v>0.93333333333333346</c:v>
                </c:pt>
                <c:pt idx="87">
                  <c:v>0.6</c:v>
                </c:pt>
                <c:pt idx="88">
                  <c:v>0.70000000000000007</c:v>
                </c:pt>
                <c:pt idx="89">
                  <c:v>0.53333333333333333</c:v>
                </c:pt>
                <c:pt idx="90">
                  <c:v>0.5</c:v>
                </c:pt>
                <c:pt idx="91">
                  <c:v>0.73333333333333339</c:v>
                </c:pt>
                <c:pt idx="92">
                  <c:v>0.83333333333333337</c:v>
                </c:pt>
                <c:pt idx="93">
                  <c:v>1.4333333333333333</c:v>
                </c:pt>
                <c:pt idx="94">
                  <c:v>1.5</c:v>
                </c:pt>
                <c:pt idx="95">
                  <c:v>0.53333333333333333</c:v>
                </c:pt>
                <c:pt idx="96">
                  <c:v>0.6</c:v>
                </c:pt>
              </c:numCache>
            </c:numRef>
          </c:yVal>
          <c:smooth val="0"/>
        </c:ser>
        <c:ser>
          <c:idx val="1"/>
          <c:order val="1"/>
          <c:tx>
            <c:strRef>
              <c:f>'synthèse (2)'!$K$9</c:f>
              <c:strCache>
                <c:ptCount val="1"/>
                <c:pt idx="0">
                  <c:v>B4</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(2)'!$K$10:$K$106</c:f>
              <c:numCache>
                <c:formatCode>0.0</c:formatCode>
                <c:ptCount val="97"/>
                <c:pt idx="0">
                  <c:v>0.79999999999999993</c:v>
                </c:pt>
                <c:pt idx="1">
                  <c:v>0.13333333333333333</c:v>
                </c:pt>
                <c:pt idx="2">
                  <c:v>0.80000000000000016</c:v>
                </c:pt>
                <c:pt idx="3">
                  <c:v>0.73333333333333339</c:v>
                </c:pt>
                <c:pt idx="4">
                  <c:v>0.7</c:v>
                </c:pt>
                <c:pt idx="5">
                  <c:v>0.3</c:v>
                </c:pt>
                <c:pt idx="6">
                  <c:v>4.166666666666667</c:v>
                </c:pt>
                <c:pt idx="7">
                  <c:v>1.2</c:v>
                </c:pt>
                <c:pt idx="8">
                  <c:v>0.33333333333333331</c:v>
                </c:pt>
                <c:pt idx="9">
                  <c:v>0.7</c:v>
                </c:pt>
                <c:pt idx="10">
                  <c:v>1.3</c:v>
                </c:pt>
                <c:pt idx="11">
                  <c:v>0.6333333333333333</c:v>
                </c:pt>
                <c:pt idx="12">
                  <c:v>0.26666666666666666</c:v>
                </c:pt>
                <c:pt idx="13">
                  <c:v>0.46666666666666662</c:v>
                </c:pt>
                <c:pt idx="14">
                  <c:v>0.76666666666666661</c:v>
                </c:pt>
                <c:pt idx="15">
                  <c:v>0.46666666666666662</c:v>
                </c:pt>
                <c:pt idx="16">
                  <c:v>0.69999999999999984</c:v>
                </c:pt>
                <c:pt idx="17">
                  <c:v>0.96666666666666667</c:v>
                </c:pt>
                <c:pt idx="18">
                  <c:v>0.80000000000000016</c:v>
                </c:pt>
                <c:pt idx="19">
                  <c:v>0.9</c:v>
                </c:pt>
                <c:pt idx="20">
                  <c:v>0.16666666666666666</c:v>
                </c:pt>
                <c:pt idx="21">
                  <c:v>0.69999999999999984</c:v>
                </c:pt>
                <c:pt idx="22">
                  <c:v>0.66666666666666663</c:v>
                </c:pt>
                <c:pt idx="23">
                  <c:v>1.2</c:v>
                </c:pt>
                <c:pt idx="24">
                  <c:v>0.9</c:v>
                </c:pt>
                <c:pt idx="25">
                  <c:v>0.76666666666666661</c:v>
                </c:pt>
                <c:pt idx="26">
                  <c:v>0.8666666666666667</c:v>
                </c:pt>
                <c:pt idx="27">
                  <c:v>0.6333333333333333</c:v>
                </c:pt>
                <c:pt idx="28">
                  <c:v>1.1333333333333335</c:v>
                </c:pt>
                <c:pt idx="29">
                  <c:v>0.43333333333333329</c:v>
                </c:pt>
                <c:pt idx="30">
                  <c:v>0.73333333333333339</c:v>
                </c:pt>
                <c:pt idx="31">
                  <c:v>3.1</c:v>
                </c:pt>
                <c:pt idx="32">
                  <c:v>1.1666666666666667</c:v>
                </c:pt>
                <c:pt idx="33">
                  <c:v>2.2333333333333334</c:v>
                </c:pt>
                <c:pt idx="34">
                  <c:v>0.46666666666666662</c:v>
                </c:pt>
                <c:pt idx="35">
                  <c:v>2.1999999999999997</c:v>
                </c:pt>
                <c:pt idx="36">
                  <c:v>1.0999999999999999</c:v>
                </c:pt>
                <c:pt idx="37">
                  <c:v>0.93333333333333324</c:v>
                </c:pt>
                <c:pt idx="38">
                  <c:v>1.9333333333333333</c:v>
                </c:pt>
                <c:pt idx="39">
                  <c:v>1</c:v>
                </c:pt>
                <c:pt idx="40">
                  <c:v>1.1666666666666667</c:v>
                </c:pt>
                <c:pt idx="41">
                  <c:v>0.6</c:v>
                </c:pt>
                <c:pt idx="42">
                  <c:v>0.26666666666666666</c:v>
                </c:pt>
                <c:pt idx="43">
                  <c:v>0.56666666666666676</c:v>
                </c:pt>
                <c:pt idx="44">
                  <c:v>1.0333333333333334</c:v>
                </c:pt>
                <c:pt idx="45">
                  <c:v>0.83333333333333337</c:v>
                </c:pt>
                <c:pt idx="46">
                  <c:v>0.9</c:v>
                </c:pt>
                <c:pt idx="47">
                  <c:v>1.0333333333333334</c:v>
                </c:pt>
                <c:pt idx="48">
                  <c:v>1.0333333333333334</c:v>
                </c:pt>
                <c:pt idx="49">
                  <c:v>0.8666666666666667</c:v>
                </c:pt>
                <c:pt idx="50">
                  <c:v>2.0333333333333332</c:v>
                </c:pt>
                <c:pt idx="51">
                  <c:v>0.40000000000000008</c:v>
                </c:pt>
                <c:pt idx="52">
                  <c:v>1.1333333333333335</c:v>
                </c:pt>
                <c:pt idx="53">
                  <c:v>0.76666666666666661</c:v>
                </c:pt>
                <c:pt idx="54">
                  <c:v>0.93333333333333346</c:v>
                </c:pt>
                <c:pt idx="55">
                  <c:v>0.76666666666666661</c:v>
                </c:pt>
                <c:pt idx="56">
                  <c:v>0.93333333333333324</c:v>
                </c:pt>
                <c:pt idx="57">
                  <c:v>0.8666666666666667</c:v>
                </c:pt>
                <c:pt idx="58">
                  <c:v>0.70000000000000007</c:v>
                </c:pt>
                <c:pt idx="59">
                  <c:v>0.66666666666666663</c:v>
                </c:pt>
                <c:pt idx="60">
                  <c:v>0.93333333333333324</c:v>
                </c:pt>
                <c:pt idx="61">
                  <c:v>0.83333333333333337</c:v>
                </c:pt>
                <c:pt idx="62">
                  <c:v>0.96666666666666667</c:v>
                </c:pt>
                <c:pt idx="63">
                  <c:v>1.4000000000000001</c:v>
                </c:pt>
                <c:pt idx="64">
                  <c:v>2</c:v>
                </c:pt>
                <c:pt idx="65">
                  <c:v>2.6</c:v>
                </c:pt>
                <c:pt idx="66">
                  <c:v>0.66666666666666663</c:v>
                </c:pt>
                <c:pt idx="67">
                  <c:v>0.93333333333333324</c:v>
                </c:pt>
                <c:pt idx="68">
                  <c:v>1.0666666666666667</c:v>
                </c:pt>
                <c:pt idx="69">
                  <c:v>1.4333333333333333</c:v>
                </c:pt>
                <c:pt idx="70">
                  <c:v>0.66666666666666663</c:v>
                </c:pt>
                <c:pt idx="71">
                  <c:v>0.6333333333333333</c:v>
                </c:pt>
                <c:pt idx="72">
                  <c:v>0.6</c:v>
                </c:pt>
                <c:pt idx="73">
                  <c:v>0.56666666666666676</c:v>
                </c:pt>
                <c:pt idx="74">
                  <c:v>1.6333333333333335</c:v>
                </c:pt>
                <c:pt idx="75">
                  <c:v>0.73333333333333339</c:v>
                </c:pt>
                <c:pt idx="76">
                  <c:v>0.83333333333333337</c:v>
                </c:pt>
                <c:pt idx="77">
                  <c:v>1</c:v>
                </c:pt>
                <c:pt idx="78">
                  <c:v>1.3333333333333333</c:v>
                </c:pt>
                <c:pt idx="79">
                  <c:v>1.0666666666666667</c:v>
                </c:pt>
                <c:pt idx="80">
                  <c:v>0.83333333333333337</c:v>
                </c:pt>
                <c:pt idx="81">
                  <c:v>0.83333333333333337</c:v>
                </c:pt>
                <c:pt idx="82">
                  <c:v>0.83333333333333337</c:v>
                </c:pt>
                <c:pt idx="83">
                  <c:v>0.3666666666666667</c:v>
                </c:pt>
                <c:pt idx="84">
                  <c:v>0.56666666666666676</c:v>
                </c:pt>
                <c:pt idx="85">
                  <c:v>0.93333333333333324</c:v>
                </c:pt>
                <c:pt idx="86">
                  <c:v>0.96666666666666667</c:v>
                </c:pt>
                <c:pt idx="87">
                  <c:v>0.8666666666666667</c:v>
                </c:pt>
                <c:pt idx="88">
                  <c:v>0.66666666666666663</c:v>
                </c:pt>
                <c:pt idx="89">
                  <c:v>0.69999999999999984</c:v>
                </c:pt>
                <c:pt idx="90">
                  <c:v>0.69999999999999984</c:v>
                </c:pt>
                <c:pt idx="91">
                  <c:v>0.69999999999999984</c:v>
                </c:pt>
                <c:pt idx="92">
                  <c:v>0.76666666666666661</c:v>
                </c:pt>
                <c:pt idx="93">
                  <c:v>0.96666666666666679</c:v>
                </c:pt>
                <c:pt idx="94">
                  <c:v>0.96666666666666667</c:v>
                </c:pt>
                <c:pt idx="95">
                  <c:v>0.8666666666666667</c:v>
                </c:pt>
                <c:pt idx="96">
                  <c:v>0.80000000000000016</c:v>
                </c:pt>
              </c:numCache>
            </c:numRef>
          </c:yVal>
          <c:smooth val="0"/>
        </c:ser>
        <c:ser>
          <c:idx val="2"/>
          <c:order val="2"/>
          <c:tx>
            <c:strRef>
              <c:f>'synthèse (2)'!$L$9</c:f>
              <c:strCache>
                <c:ptCount val="1"/>
                <c:pt idx="0">
                  <c:v>C4</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(2)'!$L$10:$L$106</c:f>
              <c:numCache>
                <c:formatCode>0.0</c:formatCode>
                <c:ptCount val="97"/>
                <c:pt idx="0">
                  <c:v>0.8666666666666667</c:v>
                </c:pt>
                <c:pt idx="1">
                  <c:v>1.4000000000000001</c:v>
                </c:pt>
                <c:pt idx="2">
                  <c:v>0.56666666666666676</c:v>
                </c:pt>
                <c:pt idx="3">
                  <c:v>0.56666666666666676</c:v>
                </c:pt>
                <c:pt idx="4">
                  <c:v>0.73333333333333339</c:v>
                </c:pt>
                <c:pt idx="5">
                  <c:v>1.2</c:v>
                </c:pt>
                <c:pt idx="6">
                  <c:v>0.8</c:v>
                </c:pt>
                <c:pt idx="7">
                  <c:v>0.93333333333333324</c:v>
                </c:pt>
                <c:pt idx="8">
                  <c:v>0.6</c:v>
                </c:pt>
                <c:pt idx="9">
                  <c:v>0.8666666666666667</c:v>
                </c:pt>
                <c:pt idx="10">
                  <c:v>0.9</c:v>
                </c:pt>
                <c:pt idx="11">
                  <c:v>0.43333333333333335</c:v>
                </c:pt>
                <c:pt idx="12">
                  <c:v>0.9</c:v>
                </c:pt>
                <c:pt idx="13">
                  <c:v>1.1000000000000001</c:v>
                </c:pt>
                <c:pt idx="14">
                  <c:v>0.96666666666666667</c:v>
                </c:pt>
                <c:pt idx="15">
                  <c:v>0.40000000000000008</c:v>
                </c:pt>
                <c:pt idx="16">
                  <c:v>0.3666666666666667</c:v>
                </c:pt>
                <c:pt idx="17">
                  <c:v>0.9</c:v>
                </c:pt>
                <c:pt idx="18">
                  <c:v>0.8666666666666667</c:v>
                </c:pt>
                <c:pt idx="19">
                  <c:v>0.76666666666666661</c:v>
                </c:pt>
                <c:pt idx="20">
                  <c:v>1.0999999999999999</c:v>
                </c:pt>
                <c:pt idx="21">
                  <c:v>0.3</c:v>
                </c:pt>
                <c:pt idx="22">
                  <c:v>1.3999999999999997</c:v>
                </c:pt>
                <c:pt idx="23">
                  <c:v>0.3</c:v>
                </c:pt>
                <c:pt idx="24">
                  <c:v>1.0333333333333334</c:v>
                </c:pt>
                <c:pt idx="25">
                  <c:v>0.69999999999999984</c:v>
                </c:pt>
                <c:pt idx="26">
                  <c:v>1.1333333333333333</c:v>
                </c:pt>
                <c:pt idx="27">
                  <c:v>1.2666666666666666</c:v>
                </c:pt>
                <c:pt idx="28">
                  <c:v>1.2666666666666666</c:v>
                </c:pt>
                <c:pt idx="29">
                  <c:v>1.1000000000000001</c:v>
                </c:pt>
                <c:pt idx="30">
                  <c:v>0.9</c:v>
                </c:pt>
                <c:pt idx="31">
                  <c:v>2.6</c:v>
                </c:pt>
                <c:pt idx="32">
                  <c:v>1.3666666666666665</c:v>
                </c:pt>
                <c:pt idx="33">
                  <c:v>1.6333333333333335</c:v>
                </c:pt>
                <c:pt idx="34">
                  <c:v>0.83333333333333337</c:v>
                </c:pt>
                <c:pt idx="35">
                  <c:v>8.2333333333333325</c:v>
                </c:pt>
                <c:pt idx="36">
                  <c:v>1.2333333333333334</c:v>
                </c:pt>
                <c:pt idx="37">
                  <c:v>1.0333333333333334</c:v>
                </c:pt>
                <c:pt idx="38">
                  <c:v>0.9</c:v>
                </c:pt>
                <c:pt idx="39">
                  <c:v>1.3333333333333333</c:v>
                </c:pt>
                <c:pt idx="40">
                  <c:v>1.1666666666666667</c:v>
                </c:pt>
                <c:pt idx="41">
                  <c:v>1.4000000000000001</c:v>
                </c:pt>
                <c:pt idx="42">
                  <c:v>0.8666666666666667</c:v>
                </c:pt>
                <c:pt idx="43">
                  <c:v>1.0333333333333334</c:v>
                </c:pt>
                <c:pt idx="44">
                  <c:v>0.83000000000000007</c:v>
                </c:pt>
                <c:pt idx="45">
                  <c:v>0.9</c:v>
                </c:pt>
                <c:pt idx="46">
                  <c:v>0.93333333333333324</c:v>
                </c:pt>
                <c:pt idx="47">
                  <c:v>1.4000000000000001</c:v>
                </c:pt>
                <c:pt idx="48">
                  <c:v>2.1999999999999997</c:v>
                </c:pt>
                <c:pt idx="49">
                  <c:v>1.1666666666666667</c:v>
                </c:pt>
                <c:pt idx="50">
                  <c:v>1.3666666666666665</c:v>
                </c:pt>
                <c:pt idx="51">
                  <c:v>3.2000000000000006</c:v>
                </c:pt>
                <c:pt idx="52">
                  <c:v>2.5</c:v>
                </c:pt>
                <c:pt idx="53">
                  <c:v>1.1333333333333335</c:v>
                </c:pt>
                <c:pt idx="54">
                  <c:v>1.1333333333333335</c:v>
                </c:pt>
                <c:pt idx="55">
                  <c:v>1.2333333333333334</c:v>
                </c:pt>
                <c:pt idx="56">
                  <c:v>0.33333333333333331</c:v>
                </c:pt>
                <c:pt idx="57">
                  <c:v>1</c:v>
                </c:pt>
                <c:pt idx="58">
                  <c:v>0.9</c:v>
                </c:pt>
                <c:pt idx="59">
                  <c:v>2</c:v>
                </c:pt>
                <c:pt idx="60">
                  <c:v>1.8</c:v>
                </c:pt>
                <c:pt idx="61">
                  <c:v>1.2666666666666666</c:v>
                </c:pt>
                <c:pt idx="62">
                  <c:v>1.1333333333333335</c:v>
                </c:pt>
                <c:pt idx="63">
                  <c:v>1.0666666666666667</c:v>
                </c:pt>
                <c:pt idx="64">
                  <c:v>1.4666666666666668</c:v>
                </c:pt>
                <c:pt idx="65">
                  <c:v>0.80000000000000016</c:v>
                </c:pt>
                <c:pt idx="66">
                  <c:v>1.2</c:v>
                </c:pt>
                <c:pt idx="67">
                  <c:v>0.83333333333333337</c:v>
                </c:pt>
                <c:pt idx="68">
                  <c:v>0.80000000000000016</c:v>
                </c:pt>
                <c:pt idx="69">
                  <c:v>1.5333333333333332</c:v>
                </c:pt>
                <c:pt idx="70">
                  <c:v>1.1333333333333335</c:v>
                </c:pt>
                <c:pt idx="71">
                  <c:v>1.5999999999999999</c:v>
                </c:pt>
                <c:pt idx="72">
                  <c:v>1.2</c:v>
                </c:pt>
                <c:pt idx="73">
                  <c:v>1.2</c:v>
                </c:pt>
                <c:pt idx="74">
                  <c:v>1.1666666666666667</c:v>
                </c:pt>
                <c:pt idx="75">
                  <c:v>1.5666666666666667</c:v>
                </c:pt>
                <c:pt idx="76">
                  <c:v>0.79999999999999993</c:v>
                </c:pt>
                <c:pt idx="77">
                  <c:v>1.2333333333333334</c:v>
                </c:pt>
                <c:pt idx="78">
                  <c:v>1.5</c:v>
                </c:pt>
                <c:pt idx="79">
                  <c:v>1.4666666666666668</c:v>
                </c:pt>
                <c:pt idx="80">
                  <c:v>1.7333333333333334</c:v>
                </c:pt>
                <c:pt idx="81">
                  <c:v>1.3</c:v>
                </c:pt>
                <c:pt idx="82">
                  <c:v>1.1333333333333335</c:v>
                </c:pt>
                <c:pt idx="83">
                  <c:v>0.70000000000000007</c:v>
                </c:pt>
                <c:pt idx="84">
                  <c:v>1</c:v>
                </c:pt>
                <c:pt idx="85">
                  <c:v>1.0333333333333334</c:v>
                </c:pt>
                <c:pt idx="86">
                  <c:v>0.83333333333333337</c:v>
                </c:pt>
                <c:pt idx="87">
                  <c:v>1.6333333333333335</c:v>
                </c:pt>
                <c:pt idx="88">
                  <c:v>1</c:v>
                </c:pt>
                <c:pt idx="89">
                  <c:v>0.73333333333333339</c:v>
                </c:pt>
                <c:pt idx="90">
                  <c:v>1.3666666666666665</c:v>
                </c:pt>
                <c:pt idx="91">
                  <c:v>0.96666666666666679</c:v>
                </c:pt>
                <c:pt idx="92">
                  <c:v>1.2666666666666668</c:v>
                </c:pt>
                <c:pt idx="93">
                  <c:v>2.4333333333333336</c:v>
                </c:pt>
                <c:pt idx="94">
                  <c:v>1.1333333333333335</c:v>
                </c:pt>
                <c:pt idx="95">
                  <c:v>1.1666666666666667</c:v>
                </c:pt>
                <c:pt idx="96">
                  <c:v>1.2333333333333334</c:v>
                </c:pt>
              </c:numCache>
            </c:numRef>
          </c:yVal>
          <c:smooth val="0"/>
        </c:ser>
        <c:ser>
          <c:idx val="3"/>
          <c:order val="3"/>
          <c:tx>
            <c:strRef>
              <c:f>'synthèse (2)'!$M$9</c:f>
              <c:strCache>
                <c:ptCount val="1"/>
                <c:pt idx="0">
                  <c:v>D4</c:v>
                </c:pt>
              </c:strCache>
            </c:strRef>
          </c:tx>
          <c:spPr>
            <a:ln w="28575">
              <a:noFill/>
            </a:ln>
          </c:spP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(2)'!$M$10:$M$106</c:f>
              <c:numCache>
                <c:formatCode>0.0</c:formatCode>
                <c:ptCount val="97"/>
                <c:pt idx="0">
                  <c:v>0.76666666666666661</c:v>
                </c:pt>
                <c:pt idx="1">
                  <c:v>0.10000000000000002</c:v>
                </c:pt>
                <c:pt idx="2">
                  <c:v>0.26666666666666666</c:v>
                </c:pt>
                <c:pt idx="3">
                  <c:v>1.7</c:v>
                </c:pt>
                <c:pt idx="4">
                  <c:v>0.1</c:v>
                </c:pt>
                <c:pt idx="5">
                  <c:v>0.33333333333333331</c:v>
                </c:pt>
                <c:pt idx="6">
                  <c:v>0.23333333333333331</c:v>
                </c:pt>
                <c:pt idx="7">
                  <c:v>0.56666666666666676</c:v>
                </c:pt>
                <c:pt idx="8">
                  <c:v>0.39999999999999997</c:v>
                </c:pt>
                <c:pt idx="9">
                  <c:v>0.53333333333333333</c:v>
                </c:pt>
                <c:pt idx="10">
                  <c:v>1.3</c:v>
                </c:pt>
                <c:pt idx="11">
                  <c:v>0.20000000000000004</c:v>
                </c:pt>
                <c:pt idx="12">
                  <c:v>0.20000000000000004</c:v>
                </c:pt>
                <c:pt idx="13">
                  <c:v>0.6333333333333333</c:v>
                </c:pt>
                <c:pt idx="14">
                  <c:v>0.46666666666666662</c:v>
                </c:pt>
                <c:pt idx="15">
                  <c:v>0.3</c:v>
                </c:pt>
                <c:pt idx="16">
                  <c:v>0.3666666666666667</c:v>
                </c:pt>
                <c:pt idx="17">
                  <c:v>0.19999999999999998</c:v>
                </c:pt>
                <c:pt idx="18">
                  <c:v>0.70000000000000007</c:v>
                </c:pt>
                <c:pt idx="19">
                  <c:v>0.53333333333333333</c:v>
                </c:pt>
                <c:pt idx="20">
                  <c:v>0.33333333333333331</c:v>
                </c:pt>
                <c:pt idx="21">
                  <c:v>0.26666666666666666</c:v>
                </c:pt>
                <c:pt idx="22">
                  <c:v>0.80000000000000016</c:v>
                </c:pt>
                <c:pt idx="23">
                  <c:v>0.76666666666666661</c:v>
                </c:pt>
                <c:pt idx="24">
                  <c:v>0.13333333333333333</c:v>
                </c:pt>
                <c:pt idx="25">
                  <c:v>0.73333333333333339</c:v>
                </c:pt>
                <c:pt idx="26">
                  <c:v>0.76666666666666661</c:v>
                </c:pt>
                <c:pt idx="27">
                  <c:v>0.8666666666666667</c:v>
                </c:pt>
                <c:pt idx="28">
                  <c:v>1.9000000000000001</c:v>
                </c:pt>
                <c:pt idx="29">
                  <c:v>0.76666666666666661</c:v>
                </c:pt>
                <c:pt idx="30">
                  <c:v>0.6</c:v>
                </c:pt>
                <c:pt idx="31">
                  <c:v>5.4333333333333336</c:v>
                </c:pt>
                <c:pt idx="32">
                  <c:v>1.5333333333333332</c:v>
                </c:pt>
                <c:pt idx="33">
                  <c:v>1.7333333333333334</c:v>
                </c:pt>
                <c:pt idx="34">
                  <c:v>1.2</c:v>
                </c:pt>
                <c:pt idx="35">
                  <c:v>5.5</c:v>
                </c:pt>
                <c:pt idx="36">
                  <c:v>0.43333333333333335</c:v>
                </c:pt>
                <c:pt idx="37">
                  <c:v>2.5666666666666664</c:v>
                </c:pt>
                <c:pt idx="38">
                  <c:v>1.5</c:v>
                </c:pt>
                <c:pt idx="39">
                  <c:v>1.1666666666666667</c:v>
                </c:pt>
                <c:pt idx="40">
                  <c:v>1.3666666666666665</c:v>
                </c:pt>
                <c:pt idx="41">
                  <c:v>1.9000000000000001</c:v>
                </c:pt>
                <c:pt idx="42">
                  <c:v>0.63333333333333341</c:v>
                </c:pt>
                <c:pt idx="43">
                  <c:v>0.6</c:v>
                </c:pt>
                <c:pt idx="44">
                  <c:v>1.4000000000000001</c:v>
                </c:pt>
                <c:pt idx="45">
                  <c:v>1.5333333333333332</c:v>
                </c:pt>
                <c:pt idx="46">
                  <c:v>1.1000000000000001</c:v>
                </c:pt>
                <c:pt idx="47">
                  <c:v>1.7666666666666666</c:v>
                </c:pt>
                <c:pt idx="48">
                  <c:v>0.9</c:v>
                </c:pt>
                <c:pt idx="49">
                  <c:v>2</c:v>
                </c:pt>
                <c:pt idx="50">
                  <c:v>1.8999999999999997</c:v>
                </c:pt>
                <c:pt idx="51">
                  <c:v>2.1333333333333333</c:v>
                </c:pt>
                <c:pt idx="52">
                  <c:v>2.1999999999999997</c:v>
                </c:pt>
                <c:pt idx="53">
                  <c:v>0.93333333333333324</c:v>
                </c:pt>
                <c:pt idx="54">
                  <c:v>1.1333333333333335</c:v>
                </c:pt>
                <c:pt idx="55">
                  <c:v>1.0333333333333334</c:v>
                </c:pt>
                <c:pt idx="56">
                  <c:v>2.0333333333333332</c:v>
                </c:pt>
                <c:pt idx="57">
                  <c:v>1.2000000000000002</c:v>
                </c:pt>
                <c:pt idx="58">
                  <c:v>0.93333333333333324</c:v>
                </c:pt>
                <c:pt idx="59">
                  <c:v>1.0333333333333334</c:v>
                </c:pt>
                <c:pt idx="60">
                  <c:v>1</c:v>
                </c:pt>
                <c:pt idx="61">
                  <c:v>1.7666666666666666</c:v>
                </c:pt>
                <c:pt idx="62">
                  <c:v>2.6999999999999997</c:v>
                </c:pt>
                <c:pt idx="63">
                  <c:v>1.5</c:v>
                </c:pt>
                <c:pt idx="64">
                  <c:v>2.1</c:v>
                </c:pt>
                <c:pt idx="65">
                  <c:v>0.93333333333333346</c:v>
                </c:pt>
                <c:pt idx="66">
                  <c:v>1.3</c:v>
                </c:pt>
                <c:pt idx="67">
                  <c:v>1</c:v>
                </c:pt>
                <c:pt idx="68">
                  <c:v>1.3666666666666665</c:v>
                </c:pt>
                <c:pt idx="69">
                  <c:v>1.6333333333333335</c:v>
                </c:pt>
                <c:pt idx="70">
                  <c:v>1.0999999999999999</c:v>
                </c:pt>
                <c:pt idx="71">
                  <c:v>1.3333333333333333</c:v>
                </c:pt>
                <c:pt idx="72">
                  <c:v>0.96666666666666667</c:v>
                </c:pt>
                <c:pt idx="73">
                  <c:v>1.4333333333333333</c:v>
                </c:pt>
                <c:pt idx="74">
                  <c:v>1.0666666666666667</c:v>
                </c:pt>
                <c:pt idx="75">
                  <c:v>1.1666666666666667</c:v>
                </c:pt>
                <c:pt idx="76">
                  <c:v>1.2666666666666668</c:v>
                </c:pt>
                <c:pt idx="77">
                  <c:v>1.7</c:v>
                </c:pt>
                <c:pt idx="78">
                  <c:v>1.6333333333333335</c:v>
                </c:pt>
                <c:pt idx="79">
                  <c:v>1.5666666666666667</c:v>
                </c:pt>
                <c:pt idx="80">
                  <c:v>1.1666666666666667</c:v>
                </c:pt>
                <c:pt idx="81">
                  <c:v>1.4000000000000001</c:v>
                </c:pt>
                <c:pt idx="82">
                  <c:v>1.2333333333333334</c:v>
                </c:pt>
                <c:pt idx="83">
                  <c:v>0.56666666666666665</c:v>
                </c:pt>
                <c:pt idx="84">
                  <c:v>1.1333333333333333</c:v>
                </c:pt>
                <c:pt idx="85">
                  <c:v>1.7333333333333334</c:v>
                </c:pt>
                <c:pt idx="86">
                  <c:v>0.93333333333333324</c:v>
                </c:pt>
                <c:pt idx="87">
                  <c:v>1.9666666666666668</c:v>
                </c:pt>
                <c:pt idx="88">
                  <c:v>1.8333333333333333</c:v>
                </c:pt>
                <c:pt idx="89">
                  <c:v>0.93333333333333324</c:v>
                </c:pt>
                <c:pt idx="90">
                  <c:v>1.5333333333333332</c:v>
                </c:pt>
                <c:pt idx="91">
                  <c:v>1.3666666666666665</c:v>
                </c:pt>
                <c:pt idx="92">
                  <c:v>1.0333333333333334</c:v>
                </c:pt>
                <c:pt idx="93">
                  <c:v>1.4666666666666668</c:v>
                </c:pt>
                <c:pt idx="94">
                  <c:v>1.2</c:v>
                </c:pt>
                <c:pt idx="95">
                  <c:v>1.0666666666666667</c:v>
                </c:pt>
                <c:pt idx="96">
                  <c:v>0.93333333333333324</c:v>
                </c:pt>
              </c:numCache>
            </c:numRef>
          </c:yVal>
          <c:smooth val="0"/>
        </c:ser>
        <c:ser>
          <c:idx val="4"/>
          <c:order val="4"/>
          <c:tx>
            <c:v>Acceptance limit</c:v>
          </c:tx>
          <c:spPr>
            <a:ln w="31750">
              <a:solidFill>
                <a:srgbClr val="FF0000"/>
              </a:solidFill>
            </a:ln>
          </c:spPr>
          <c:marker>
            <c:symbol val="none"/>
          </c:marker>
          <c:xVal>
            <c:strRef>
              <c:f>'synthèse (2)'!$A$10:$A$106</c:f>
              <c:strCache>
                <c:ptCount val="97"/>
                <c:pt idx="0">
                  <c:v>QEQI.11R5</c:v>
                </c:pt>
                <c:pt idx="1">
                  <c:v>QBQI.12R5</c:v>
                </c:pt>
                <c:pt idx="2">
                  <c:v>QBQI.13R5</c:v>
                </c:pt>
                <c:pt idx="3">
                  <c:v>QBQI.14R5</c:v>
                </c:pt>
                <c:pt idx="4">
                  <c:v>QBQI.15R5</c:v>
                </c:pt>
                <c:pt idx="5">
                  <c:v>QBQI.16R5</c:v>
                </c:pt>
                <c:pt idx="6">
                  <c:v>QBQI.17R5</c:v>
                </c:pt>
                <c:pt idx="7">
                  <c:v>QBQI.18R5</c:v>
                </c:pt>
                <c:pt idx="8">
                  <c:v>QBQI.19R5</c:v>
                </c:pt>
                <c:pt idx="9">
                  <c:v>QBQI.20R5</c:v>
                </c:pt>
                <c:pt idx="10">
                  <c:v>QBQI.21R5</c:v>
                </c:pt>
                <c:pt idx="11">
                  <c:v>QBQI.22R5</c:v>
                </c:pt>
                <c:pt idx="12">
                  <c:v>QBQI.23R5</c:v>
                </c:pt>
                <c:pt idx="13">
                  <c:v>QBQI.24R5</c:v>
                </c:pt>
                <c:pt idx="14">
                  <c:v>QBQI.25R5</c:v>
                </c:pt>
                <c:pt idx="15">
                  <c:v>QBQI.26R5</c:v>
                </c:pt>
                <c:pt idx="16">
                  <c:v>QBQI.27R5</c:v>
                </c:pt>
                <c:pt idx="17">
                  <c:v>QBQI.28R5</c:v>
                </c:pt>
                <c:pt idx="18">
                  <c:v>QBQI.29R5</c:v>
                </c:pt>
                <c:pt idx="19">
                  <c:v>QBQI.30R5</c:v>
                </c:pt>
                <c:pt idx="20">
                  <c:v>QBQI.31R5</c:v>
                </c:pt>
                <c:pt idx="21">
                  <c:v>QBQI.32R5</c:v>
                </c:pt>
                <c:pt idx="22">
                  <c:v>QBQI.33R5</c:v>
                </c:pt>
                <c:pt idx="23">
                  <c:v>QBQI.34R5</c:v>
                </c:pt>
                <c:pt idx="24">
                  <c:v>QBQI.34L6</c:v>
                </c:pt>
                <c:pt idx="25">
                  <c:v>QBQI.33L6</c:v>
                </c:pt>
                <c:pt idx="26">
                  <c:v>QBQI.32L6</c:v>
                </c:pt>
                <c:pt idx="27">
                  <c:v>QBQI.31L6</c:v>
                </c:pt>
                <c:pt idx="28">
                  <c:v>QBQI.30L6</c:v>
                </c:pt>
                <c:pt idx="29">
                  <c:v>QBQI.29L6</c:v>
                </c:pt>
                <c:pt idx="30">
                  <c:v>QBQI.28L6</c:v>
                </c:pt>
                <c:pt idx="31">
                  <c:v>QBQI.27L6</c:v>
                </c:pt>
                <c:pt idx="32">
                  <c:v>QBQI.26L6</c:v>
                </c:pt>
                <c:pt idx="33">
                  <c:v>QBQI.25L6</c:v>
                </c:pt>
                <c:pt idx="34">
                  <c:v>QBQI.24L6</c:v>
                </c:pt>
                <c:pt idx="35">
                  <c:v>QBQI.23L6</c:v>
                </c:pt>
                <c:pt idx="36">
                  <c:v>QBQI.22L6</c:v>
                </c:pt>
                <c:pt idx="37">
                  <c:v>QBQI.21L6</c:v>
                </c:pt>
                <c:pt idx="38">
                  <c:v>QBQI.20L6</c:v>
                </c:pt>
                <c:pt idx="39">
                  <c:v>QBQI.19L6</c:v>
                </c:pt>
                <c:pt idx="40">
                  <c:v>QBQI.18L6</c:v>
                </c:pt>
                <c:pt idx="41">
                  <c:v>QBQI.17L6</c:v>
                </c:pt>
                <c:pt idx="42">
                  <c:v>QBQI.16L6</c:v>
                </c:pt>
                <c:pt idx="43">
                  <c:v>QBQI.15L6</c:v>
                </c:pt>
                <c:pt idx="44">
                  <c:v>QBQI.14L6</c:v>
                </c:pt>
                <c:pt idx="45">
                  <c:v>QBQI.13L6</c:v>
                </c:pt>
                <c:pt idx="46">
                  <c:v>QBQI.12L6</c:v>
                </c:pt>
                <c:pt idx="47">
                  <c:v>QEQI.11R6</c:v>
                </c:pt>
                <c:pt idx="48">
                  <c:v>QBQI.12R6</c:v>
                </c:pt>
                <c:pt idx="49">
                  <c:v>QBQI.13R6</c:v>
                </c:pt>
                <c:pt idx="50">
                  <c:v>QBQI.14R6</c:v>
                </c:pt>
                <c:pt idx="51">
                  <c:v>QBQI.15R6</c:v>
                </c:pt>
                <c:pt idx="52">
                  <c:v>QBQI.16R6</c:v>
                </c:pt>
                <c:pt idx="53">
                  <c:v>QBQI.17R6</c:v>
                </c:pt>
                <c:pt idx="54">
                  <c:v>QBQI.18R6</c:v>
                </c:pt>
                <c:pt idx="55">
                  <c:v>QBQI.19R6</c:v>
                </c:pt>
                <c:pt idx="56">
                  <c:v>QBQI.20R6</c:v>
                </c:pt>
                <c:pt idx="57">
                  <c:v>QBQI.21R6</c:v>
                </c:pt>
                <c:pt idx="58">
                  <c:v>QBQI.22R6</c:v>
                </c:pt>
                <c:pt idx="59">
                  <c:v>QBQI.23R6</c:v>
                </c:pt>
                <c:pt idx="60">
                  <c:v>QBQI.24R6</c:v>
                </c:pt>
                <c:pt idx="61">
                  <c:v>QBQI.25R6</c:v>
                </c:pt>
                <c:pt idx="62">
                  <c:v>QBQI.26R6</c:v>
                </c:pt>
                <c:pt idx="63">
                  <c:v>QBQI.27R6</c:v>
                </c:pt>
                <c:pt idx="64">
                  <c:v>QBQI.28R6</c:v>
                </c:pt>
                <c:pt idx="65">
                  <c:v>QBQI.29R6</c:v>
                </c:pt>
                <c:pt idx="66">
                  <c:v>QBQI.30R6</c:v>
                </c:pt>
                <c:pt idx="67">
                  <c:v>QBQI.31R6</c:v>
                </c:pt>
                <c:pt idx="68">
                  <c:v>QBQI.32R6</c:v>
                </c:pt>
                <c:pt idx="69">
                  <c:v>QBQI.33R6</c:v>
                </c:pt>
                <c:pt idx="70">
                  <c:v>QBQI.34R6</c:v>
                </c:pt>
                <c:pt idx="71">
                  <c:v>QBQI.34L7</c:v>
                </c:pt>
                <c:pt idx="72">
                  <c:v>QBQI.33L7</c:v>
                </c:pt>
                <c:pt idx="73">
                  <c:v>QBQI.32L7</c:v>
                </c:pt>
                <c:pt idx="74">
                  <c:v>QBQI.31L7</c:v>
                </c:pt>
                <c:pt idx="75">
                  <c:v>QBQI.30L7</c:v>
                </c:pt>
                <c:pt idx="76">
                  <c:v>QBQI.29L7</c:v>
                </c:pt>
                <c:pt idx="77">
                  <c:v>QBQI.28L7</c:v>
                </c:pt>
                <c:pt idx="78">
                  <c:v>QBQI.27L7</c:v>
                </c:pt>
                <c:pt idx="79">
                  <c:v>QBQI.26L7</c:v>
                </c:pt>
                <c:pt idx="80">
                  <c:v>QBQI.25L7</c:v>
                </c:pt>
                <c:pt idx="81">
                  <c:v>QBQI.24L7</c:v>
                </c:pt>
                <c:pt idx="82">
                  <c:v>QBQI.23L7</c:v>
                </c:pt>
                <c:pt idx="83">
                  <c:v>QBQI.22L7</c:v>
                </c:pt>
                <c:pt idx="84">
                  <c:v>QBQI.21L7</c:v>
                </c:pt>
                <c:pt idx="85">
                  <c:v>QBQI.20L7</c:v>
                </c:pt>
                <c:pt idx="86">
                  <c:v>QBQI.19L7</c:v>
                </c:pt>
                <c:pt idx="87">
                  <c:v>QBQI.18L7</c:v>
                </c:pt>
                <c:pt idx="88">
                  <c:v>QBQI.17L7</c:v>
                </c:pt>
                <c:pt idx="89">
                  <c:v>QBQI.16L7</c:v>
                </c:pt>
                <c:pt idx="90">
                  <c:v>QBQI.15L7</c:v>
                </c:pt>
                <c:pt idx="91">
                  <c:v>QBQI.14L7</c:v>
                </c:pt>
                <c:pt idx="92">
                  <c:v>QBQI.13L7</c:v>
                </c:pt>
                <c:pt idx="93">
                  <c:v>QBQI.12L7</c:v>
                </c:pt>
                <c:pt idx="94">
                  <c:v>QBQI.11L7</c:v>
                </c:pt>
                <c:pt idx="95">
                  <c:v>QBQI.10L7</c:v>
                </c:pt>
                <c:pt idx="96">
                  <c:v>QBQI.09L7</c:v>
                </c:pt>
              </c:strCache>
            </c:strRef>
          </c:xVal>
          <c:yVal>
            <c:numRef>
              <c:f>'synthèse (2)'!$P$10:$P$106</c:f>
              <c:numCache>
                <c:formatCode>0.0</c:formatCode>
                <c:ptCount val="97"/>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numCache>
            </c:numRef>
          </c:yVal>
          <c:smooth val="0"/>
        </c:ser>
        <c:dLbls>
          <c:showLegendKey val="0"/>
          <c:showVal val="0"/>
          <c:showCatName val="0"/>
          <c:showSerName val="0"/>
          <c:showPercent val="0"/>
          <c:showBubbleSize val="0"/>
        </c:dLbls>
        <c:axId val="122138624"/>
        <c:axId val="122140544"/>
      </c:scatterChart>
      <c:valAx>
        <c:axId val="122138624"/>
        <c:scaling>
          <c:orientation val="minMax"/>
          <c:max val="93"/>
          <c:min val="0"/>
        </c:scaling>
        <c:delete val="0"/>
        <c:axPos val="b"/>
        <c:title>
          <c:tx>
            <c:rich>
              <a:bodyPr/>
              <a:lstStyle/>
              <a:p>
                <a:pPr>
                  <a:defRPr sz="1800" b="0"/>
                </a:pPr>
                <a:r>
                  <a:rPr lang="en-GB" sz="1800" b="0"/>
                  <a:t>Measurement #</a:t>
                </a:r>
              </a:p>
            </c:rich>
          </c:tx>
          <c:layout>
            <c:manualLayout>
              <c:xMode val="edge"/>
              <c:yMode val="edge"/>
              <c:x val="0.41215633333333335"/>
              <c:y val="0.91982146427705647"/>
            </c:manualLayout>
          </c:layout>
          <c:overlay val="0"/>
        </c:title>
        <c:numFmt formatCode="General" sourceLinked="1"/>
        <c:majorTickMark val="out"/>
        <c:minorTickMark val="none"/>
        <c:tickLblPos val="nextTo"/>
        <c:spPr>
          <a:ln w="25400">
            <a:solidFill>
              <a:srgbClr val="002060"/>
            </a:solidFill>
          </a:ln>
        </c:spPr>
        <c:txPr>
          <a:bodyPr rot="0" vert="horz"/>
          <a:lstStyle/>
          <a:p>
            <a:pPr>
              <a:defRPr sz="1400" b="0" i="0" u="none" strike="noStrike" baseline="0">
                <a:solidFill>
                  <a:srgbClr val="000000"/>
                </a:solidFill>
                <a:latin typeface="Calibri"/>
                <a:ea typeface="Calibri"/>
                <a:cs typeface="Calibri"/>
              </a:defRPr>
            </a:pPr>
            <a:endParaRPr lang="en-US"/>
          </a:p>
        </c:txPr>
        <c:crossAx val="122140544"/>
        <c:crosses val="autoZero"/>
        <c:crossBetween val="midCat"/>
      </c:valAx>
      <c:valAx>
        <c:axId val="122140544"/>
        <c:scaling>
          <c:orientation val="minMax"/>
        </c:scaling>
        <c:delete val="0"/>
        <c:axPos val="l"/>
        <c:majorGridlines/>
        <c:title>
          <c:tx>
            <c:rich>
              <a:bodyPr rot="-5400000" vert="horz"/>
              <a:lstStyle/>
              <a:p>
                <a:pPr>
                  <a:defRPr sz="1800" b="0"/>
                </a:pPr>
                <a:r>
                  <a:rPr lang="en-GB" sz="1800" b="0"/>
                  <a:t>R [µ</a:t>
                </a:r>
                <a:r>
                  <a:rPr lang="el-GR" sz="1800" b="0"/>
                  <a:t>Ω</a:t>
                </a:r>
                <a:r>
                  <a:rPr lang="fr-CH" sz="1800" b="0"/>
                  <a:t>]</a:t>
                </a:r>
                <a:endParaRPr lang="en-GB" sz="1800" b="0"/>
              </a:p>
            </c:rich>
          </c:tx>
          <c:layout>
            <c:manualLayout>
              <c:xMode val="edge"/>
              <c:yMode val="edge"/>
              <c:x val="1.1514104778353484E-3"/>
              <c:y val="0.37213268773623331"/>
            </c:manualLayout>
          </c:layout>
          <c:overlay val="0"/>
        </c:title>
        <c:numFmt formatCode="0.0" sourceLinked="1"/>
        <c:majorTickMark val="out"/>
        <c:minorTickMark val="none"/>
        <c:tickLblPos val="nextTo"/>
        <c:spPr>
          <a:ln w="25400">
            <a:solidFill>
              <a:srgbClr val="002060"/>
            </a:solidFill>
          </a:ln>
        </c:spPr>
        <c:txPr>
          <a:bodyPr/>
          <a:lstStyle/>
          <a:p>
            <a:pPr>
              <a:defRPr sz="1400"/>
            </a:pPr>
            <a:endParaRPr lang="en-US"/>
          </a:p>
        </c:txPr>
        <c:crossAx val="122138624"/>
        <c:crosses val="autoZero"/>
        <c:crossBetween val="midCat"/>
      </c:valAx>
    </c:plotArea>
    <c:legend>
      <c:legendPos val="r"/>
      <c:layout>
        <c:manualLayout>
          <c:xMode val="edge"/>
          <c:yMode val="edge"/>
          <c:x val="0.813585"/>
          <c:y val="3.4691046723285325E-3"/>
          <c:w val="0.18467333333333333"/>
          <c:h val="0.3888761233369708"/>
        </c:manualLayout>
      </c:layout>
      <c:overlay val="1"/>
      <c:spPr>
        <a:solidFill>
          <a:schemeClr val="bg1"/>
        </a:solidFill>
      </c:spPr>
      <c:txPr>
        <a:bodyPr/>
        <a:lstStyle/>
        <a:p>
          <a:pPr>
            <a:defRPr sz="1400"/>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74629012719564"/>
          <c:y val="5.814120001776913E-2"/>
          <c:w val="0.87182969917221875"/>
          <c:h val="0.79235499037840618"/>
        </c:manualLayout>
      </c:layout>
      <c:lineChart>
        <c:grouping val="standard"/>
        <c:varyColors val="0"/>
        <c:ser>
          <c:idx val="0"/>
          <c:order val="0"/>
          <c:tx>
            <c:strRef>
              <c:f>Sheet1!$B$27</c:f>
              <c:strCache>
                <c:ptCount val="1"/>
                <c:pt idx="0">
                  <c:v>Before consolidation</c:v>
                </c:pt>
              </c:strCache>
            </c:strRef>
          </c:tx>
          <c:spPr>
            <a:ln>
              <a:noFill/>
            </a:ln>
          </c:spPr>
          <c:marker>
            <c:symbol val="diamond"/>
            <c:size val="5"/>
          </c:marker>
          <c:val>
            <c:numRef>
              <c:f>Sheet1!$B$28:$B$107</c:f>
              <c:numCache>
                <c:formatCode>0.00</c:formatCode>
                <c:ptCount val="80"/>
                <c:pt idx="0">
                  <c:v>0.46666666666666662</c:v>
                </c:pt>
                <c:pt idx="1">
                  <c:v>0.39999999999999997</c:v>
                </c:pt>
                <c:pt idx="2">
                  <c:v>1.5666666666666667</c:v>
                </c:pt>
                <c:pt idx="3">
                  <c:v>0.20000000000000004</c:v>
                </c:pt>
                <c:pt idx="4">
                  <c:v>0.93333333333333324</c:v>
                </c:pt>
                <c:pt idx="5">
                  <c:v>0.79999999999999993</c:v>
                </c:pt>
                <c:pt idx="6">
                  <c:v>0.8666666666666667</c:v>
                </c:pt>
                <c:pt idx="7">
                  <c:v>0.76666666666666661</c:v>
                </c:pt>
                <c:pt idx="8">
                  <c:v>2.0666666666666669</c:v>
                </c:pt>
                <c:pt idx="9">
                  <c:v>0.20000000000000004</c:v>
                </c:pt>
                <c:pt idx="10">
                  <c:v>2</c:v>
                </c:pt>
                <c:pt idx="11">
                  <c:v>0.33333333333333331</c:v>
                </c:pt>
                <c:pt idx="12">
                  <c:v>1.2666666666666668</c:v>
                </c:pt>
                <c:pt idx="13">
                  <c:v>0.13333333333333333</c:v>
                </c:pt>
                <c:pt idx="14">
                  <c:v>1.4000000000000001</c:v>
                </c:pt>
                <c:pt idx="15">
                  <c:v>0.10000000000000002</c:v>
                </c:pt>
                <c:pt idx="16">
                  <c:v>0.46666666666666662</c:v>
                </c:pt>
                <c:pt idx="17">
                  <c:v>0.20000000000000004</c:v>
                </c:pt>
                <c:pt idx="18">
                  <c:v>1.2333333333333334</c:v>
                </c:pt>
                <c:pt idx="19">
                  <c:v>0.3666666666666667</c:v>
                </c:pt>
                <c:pt idx="20">
                  <c:v>0.6</c:v>
                </c:pt>
                <c:pt idx="21">
                  <c:v>0.80000000000000016</c:v>
                </c:pt>
                <c:pt idx="22">
                  <c:v>0.56666666666666676</c:v>
                </c:pt>
                <c:pt idx="23">
                  <c:v>0.26666666666666666</c:v>
                </c:pt>
                <c:pt idx="24">
                  <c:v>1.9666666666666668</c:v>
                </c:pt>
                <c:pt idx="25">
                  <c:v>0.20000000000000004</c:v>
                </c:pt>
                <c:pt idx="26">
                  <c:v>0.6</c:v>
                </c:pt>
                <c:pt idx="27">
                  <c:v>1.0666666666666667</c:v>
                </c:pt>
                <c:pt idx="28">
                  <c:v>0.76666666666666661</c:v>
                </c:pt>
                <c:pt idx="29">
                  <c:v>0.73333333333333339</c:v>
                </c:pt>
                <c:pt idx="30">
                  <c:v>0.56666666666666676</c:v>
                </c:pt>
                <c:pt idx="31">
                  <c:v>1.7</c:v>
                </c:pt>
                <c:pt idx="32">
                  <c:v>0.50000000000000011</c:v>
                </c:pt>
                <c:pt idx="33">
                  <c:v>1.1666666666666667</c:v>
                </c:pt>
                <c:pt idx="34">
                  <c:v>1.4333333333333333</c:v>
                </c:pt>
                <c:pt idx="35">
                  <c:v>0.23333333333333331</c:v>
                </c:pt>
                <c:pt idx="36">
                  <c:v>0.3666666666666667</c:v>
                </c:pt>
                <c:pt idx="37">
                  <c:v>0.69999999999999984</c:v>
                </c:pt>
                <c:pt idx="38">
                  <c:v>0.73333333333333339</c:v>
                </c:pt>
                <c:pt idx="39">
                  <c:v>0.10000000000000002</c:v>
                </c:pt>
                <c:pt idx="40">
                  <c:v>0.76666666666666661</c:v>
                </c:pt>
                <c:pt idx="41">
                  <c:v>0.13333333333333333</c:v>
                </c:pt>
                <c:pt idx="42">
                  <c:v>0.83333333333333337</c:v>
                </c:pt>
                <c:pt idx="43">
                  <c:v>1.6000000000000003</c:v>
                </c:pt>
                <c:pt idx="44">
                  <c:v>1.2000000000000002</c:v>
                </c:pt>
                <c:pt idx="45">
                  <c:v>0.3</c:v>
                </c:pt>
                <c:pt idx="46">
                  <c:v>1.2</c:v>
                </c:pt>
                <c:pt idx="47">
                  <c:v>0.33333333333333331</c:v>
                </c:pt>
                <c:pt idx="48">
                  <c:v>1.8</c:v>
                </c:pt>
                <c:pt idx="49">
                  <c:v>0.26666666666666666</c:v>
                </c:pt>
                <c:pt idx="50">
                  <c:v>1.1666666666666667</c:v>
                </c:pt>
                <c:pt idx="51">
                  <c:v>0.16666666666666666</c:v>
                </c:pt>
                <c:pt idx="52">
                  <c:v>4.5666666666666664</c:v>
                </c:pt>
                <c:pt idx="53">
                  <c:v>4.166666666666667</c:v>
                </c:pt>
                <c:pt idx="54">
                  <c:v>0.80000000000000016</c:v>
                </c:pt>
                <c:pt idx="55">
                  <c:v>0.23333333333333331</c:v>
                </c:pt>
                <c:pt idx="56">
                  <c:v>1.3666666666666665</c:v>
                </c:pt>
                <c:pt idx="57">
                  <c:v>0.40000000000000008</c:v>
                </c:pt>
                <c:pt idx="58">
                  <c:v>1.2</c:v>
                </c:pt>
                <c:pt idx="59">
                  <c:v>1.5</c:v>
                </c:pt>
                <c:pt idx="60">
                  <c:v>0.5</c:v>
                </c:pt>
                <c:pt idx="61">
                  <c:v>1.2</c:v>
                </c:pt>
                <c:pt idx="62">
                  <c:v>0.93333333333333324</c:v>
                </c:pt>
                <c:pt idx="63">
                  <c:v>0.56666666666666676</c:v>
                </c:pt>
                <c:pt idx="64">
                  <c:v>0.23333333333333331</c:v>
                </c:pt>
                <c:pt idx="65">
                  <c:v>6.6666666666666666E-2</c:v>
                </c:pt>
                <c:pt idx="66">
                  <c:v>1.1333333333333333</c:v>
                </c:pt>
                <c:pt idx="67">
                  <c:v>1.1000000000000001</c:v>
                </c:pt>
                <c:pt idx="68">
                  <c:v>0.69999999999999984</c:v>
                </c:pt>
                <c:pt idx="69">
                  <c:v>0.33333333333333331</c:v>
                </c:pt>
                <c:pt idx="70">
                  <c:v>0.6</c:v>
                </c:pt>
                <c:pt idx="71">
                  <c:v>0.39999999999999997</c:v>
                </c:pt>
                <c:pt idx="72">
                  <c:v>1.3333333333333333</c:v>
                </c:pt>
                <c:pt idx="73">
                  <c:v>0.26666666666666666</c:v>
                </c:pt>
                <c:pt idx="74">
                  <c:v>1.7</c:v>
                </c:pt>
                <c:pt idx="75">
                  <c:v>0.83333333333333337</c:v>
                </c:pt>
                <c:pt idx="76">
                  <c:v>0.76666666666666661</c:v>
                </c:pt>
                <c:pt idx="77">
                  <c:v>0.69999999999999984</c:v>
                </c:pt>
                <c:pt idx="78">
                  <c:v>0.8666666666666667</c:v>
                </c:pt>
                <c:pt idx="79">
                  <c:v>0.53333333333333333</c:v>
                </c:pt>
              </c:numCache>
            </c:numRef>
          </c:val>
          <c:smooth val="0"/>
        </c:ser>
        <c:ser>
          <c:idx val="1"/>
          <c:order val="1"/>
          <c:tx>
            <c:strRef>
              <c:f>Sheet1!$C$27</c:f>
              <c:strCache>
                <c:ptCount val="1"/>
                <c:pt idx="0">
                  <c:v>After consolidation</c:v>
                </c:pt>
              </c:strCache>
            </c:strRef>
          </c:tx>
          <c:spPr>
            <a:ln>
              <a:noFill/>
            </a:ln>
          </c:spPr>
          <c:marker>
            <c:symbol val="square"/>
            <c:size val="5"/>
          </c:marker>
          <c:val>
            <c:numRef>
              <c:f>Sheet1!$C$28:$C$107</c:f>
              <c:numCache>
                <c:formatCode>0.00</c:formatCode>
                <c:ptCount val="80"/>
                <c:pt idx="0">
                  <c:v>0.53333333333333333</c:v>
                </c:pt>
                <c:pt idx="1">
                  <c:v>6.6666666666666666E-2</c:v>
                </c:pt>
                <c:pt idx="2">
                  <c:v>0.33333333333333331</c:v>
                </c:pt>
                <c:pt idx="3">
                  <c:v>0.16666666666666666</c:v>
                </c:pt>
                <c:pt idx="4">
                  <c:v>0.23333333333333331</c:v>
                </c:pt>
                <c:pt idx="5">
                  <c:v>6.6666666666666666E-2</c:v>
                </c:pt>
                <c:pt idx="6">
                  <c:v>6.6666666666666666E-2</c:v>
                </c:pt>
                <c:pt idx="7">
                  <c:v>0.16666666666666666</c:v>
                </c:pt>
                <c:pt idx="8">
                  <c:v>0.40000000000000008</c:v>
                </c:pt>
                <c:pt idx="9">
                  <c:v>0.3</c:v>
                </c:pt>
                <c:pt idx="10">
                  <c:v>0.13333333333333333</c:v>
                </c:pt>
                <c:pt idx="11">
                  <c:v>0.3</c:v>
                </c:pt>
                <c:pt idx="12">
                  <c:v>0.26666666666666666</c:v>
                </c:pt>
                <c:pt idx="13">
                  <c:v>0.16666666666666666</c:v>
                </c:pt>
                <c:pt idx="14">
                  <c:v>0.16666666666666666</c:v>
                </c:pt>
                <c:pt idx="15">
                  <c:v>0.23333333333333331</c:v>
                </c:pt>
                <c:pt idx="16">
                  <c:v>0.43333333333333335</c:v>
                </c:pt>
                <c:pt idx="17">
                  <c:v>6.6666666666666666E-2</c:v>
                </c:pt>
                <c:pt idx="18">
                  <c:v>0.23333333333333331</c:v>
                </c:pt>
                <c:pt idx="19">
                  <c:v>0.10000000000000002</c:v>
                </c:pt>
                <c:pt idx="20">
                  <c:v>0.3666666666666667</c:v>
                </c:pt>
                <c:pt idx="21">
                  <c:v>3.3333333333333333E-2</c:v>
                </c:pt>
                <c:pt idx="22">
                  <c:v>0.10000000000000002</c:v>
                </c:pt>
                <c:pt idx="23">
                  <c:v>0.13333333333333333</c:v>
                </c:pt>
                <c:pt idx="24">
                  <c:v>0.46666666666666662</c:v>
                </c:pt>
                <c:pt idx="25">
                  <c:v>6.6666666666666666E-2</c:v>
                </c:pt>
                <c:pt idx="26">
                  <c:v>0.3</c:v>
                </c:pt>
                <c:pt idx="27">
                  <c:v>0.16666666666666666</c:v>
                </c:pt>
                <c:pt idx="28">
                  <c:v>0.13333333333333333</c:v>
                </c:pt>
                <c:pt idx="29">
                  <c:v>3.3333333333333333E-2</c:v>
                </c:pt>
                <c:pt idx="30">
                  <c:v>6.6666666666666666E-2</c:v>
                </c:pt>
                <c:pt idx="31">
                  <c:v>0.10000000000000002</c:v>
                </c:pt>
                <c:pt idx="32">
                  <c:v>0.53333333333333333</c:v>
                </c:pt>
                <c:pt idx="33">
                  <c:v>0.40000000000000008</c:v>
                </c:pt>
                <c:pt idx="34">
                  <c:v>0.33333333333333331</c:v>
                </c:pt>
                <c:pt idx="35">
                  <c:v>0.13333333333333333</c:v>
                </c:pt>
                <c:pt idx="36">
                  <c:v>0.43333333333333335</c:v>
                </c:pt>
                <c:pt idx="37">
                  <c:v>0.20000000000000004</c:v>
                </c:pt>
                <c:pt idx="38">
                  <c:v>0.3</c:v>
                </c:pt>
                <c:pt idx="39">
                  <c:v>0.13333333333333333</c:v>
                </c:pt>
                <c:pt idx="40">
                  <c:v>0.40000000000000008</c:v>
                </c:pt>
                <c:pt idx="41">
                  <c:v>0.16666666666666666</c:v>
                </c:pt>
                <c:pt idx="42">
                  <c:v>0.43333333333333335</c:v>
                </c:pt>
                <c:pt idx="43">
                  <c:v>0.3666666666666667</c:v>
                </c:pt>
                <c:pt idx="44">
                  <c:v>0.20000000000000004</c:v>
                </c:pt>
                <c:pt idx="45">
                  <c:v>0.10000000000000002</c:v>
                </c:pt>
                <c:pt idx="46">
                  <c:v>3.3333333333333333E-2</c:v>
                </c:pt>
                <c:pt idx="47">
                  <c:v>0.40000000000000008</c:v>
                </c:pt>
                <c:pt idx="48">
                  <c:v>0.23333333333333331</c:v>
                </c:pt>
                <c:pt idx="49">
                  <c:v>0.46666666666666662</c:v>
                </c:pt>
                <c:pt idx="50">
                  <c:v>0.33333333333333331</c:v>
                </c:pt>
                <c:pt idx="51">
                  <c:v>0.20000000000000004</c:v>
                </c:pt>
                <c:pt idx="52">
                  <c:v>0.16666666666666666</c:v>
                </c:pt>
                <c:pt idx="53">
                  <c:v>0.10000000000000002</c:v>
                </c:pt>
                <c:pt idx="54">
                  <c:v>0.16666666666666666</c:v>
                </c:pt>
                <c:pt idx="55">
                  <c:v>6.6666666666666666E-2</c:v>
                </c:pt>
                <c:pt idx="56">
                  <c:v>0.5</c:v>
                </c:pt>
                <c:pt idx="57">
                  <c:v>0.43333333333333335</c:v>
                </c:pt>
                <c:pt idx="58">
                  <c:v>0.26666666666666666</c:v>
                </c:pt>
                <c:pt idx="59">
                  <c:v>0.16666666666666666</c:v>
                </c:pt>
                <c:pt idx="60">
                  <c:v>0.26666666666666666</c:v>
                </c:pt>
                <c:pt idx="61">
                  <c:v>0.3666666666666667</c:v>
                </c:pt>
                <c:pt idx="62">
                  <c:v>0.23333333333333331</c:v>
                </c:pt>
                <c:pt idx="63">
                  <c:v>0.16666666666666666</c:v>
                </c:pt>
                <c:pt idx="64">
                  <c:v>0.23333333333333331</c:v>
                </c:pt>
                <c:pt idx="65">
                  <c:v>0.3</c:v>
                </c:pt>
                <c:pt idx="66">
                  <c:v>0.40000000000000008</c:v>
                </c:pt>
                <c:pt idx="67">
                  <c:v>0.16666666666666666</c:v>
                </c:pt>
                <c:pt idx="68">
                  <c:v>0.10000000000000002</c:v>
                </c:pt>
                <c:pt idx="69">
                  <c:v>6.6666666666666666E-2</c:v>
                </c:pt>
                <c:pt idx="70">
                  <c:v>0.43333333333333335</c:v>
                </c:pt>
                <c:pt idx="71">
                  <c:v>0.16666666666666666</c:v>
                </c:pt>
                <c:pt idx="72">
                  <c:v>0.26666666666666666</c:v>
                </c:pt>
                <c:pt idx="73">
                  <c:v>0.10000000000000002</c:v>
                </c:pt>
                <c:pt idx="74">
                  <c:v>0.53333333333333333</c:v>
                </c:pt>
                <c:pt idx="75">
                  <c:v>0.26666666666666666</c:v>
                </c:pt>
                <c:pt idx="76">
                  <c:v>6.6666666666666666E-2</c:v>
                </c:pt>
                <c:pt idx="77">
                  <c:v>0.10000000000000002</c:v>
                </c:pt>
                <c:pt idx="78">
                  <c:v>0.20000000000000004</c:v>
                </c:pt>
                <c:pt idx="79">
                  <c:v>0.10000000000000002</c:v>
                </c:pt>
              </c:numCache>
            </c:numRef>
          </c:val>
          <c:smooth val="0"/>
        </c:ser>
        <c:ser>
          <c:idx val="2"/>
          <c:order val="2"/>
          <c:tx>
            <c:strRef>
              <c:f>Sheet1!$D$27</c:f>
              <c:strCache>
                <c:ptCount val="1"/>
                <c:pt idx="0">
                  <c:v>Average before</c:v>
                </c:pt>
              </c:strCache>
            </c:strRef>
          </c:tx>
          <c:spPr>
            <a:ln w="19050">
              <a:solidFill>
                <a:schemeClr val="tx2"/>
              </a:solidFill>
            </a:ln>
          </c:spPr>
          <c:marker>
            <c:symbol val="none"/>
          </c:marker>
          <c:val>
            <c:numRef>
              <c:f>Sheet1!$D$28:$D$107</c:f>
              <c:numCache>
                <c:formatCode>0.00</c:formatCode>
                <c:ptCount val="80"/>
                <c:pt idx="0">
                  <c:v>0.87000000000000011</c:v>
                </c:pt>
                <c:pt idx="1">
                  <c:v>0.87000000000000011</c:v>
                </c:pt>
                <c:pt idx="2">
                  <c:v>0.87000000000000011</c:v>
                </c:pt>
                <c:pt idx="3">
                  <c:v>0.87000000000000011</c:v>
                </c:pt>
                <c:pt idx="4">
                  <c:v>0.87000000000000011</c:v>
                </c:pt>
                <c:pt idx="5">
                  <c:v>0.87000000000000011</c:v>
                </c:pt>
                <c:pt idx="6">
                  <c:v>0.87000000000000011</c:v>
                </c:pt>
                <c:pt idx="7">
                  <c:v>0.87000000000000011</c:v>
                </c:pt>
                <c:pt idx="8">
                  <c:v>0.87000000000000011</c:v>
                </c:pt>
                <c:pt idx="9">
                  <c:v>0.87000000000000011</c:v>
                </c:pt>
                <c:pt idx="10">
                  <c:v>0.87000000000000011</c:v>
                </c:pt>
                <c:pt idx="11">
                  <c:v>0.87000000000000011</c:v>
                </c:pt>
                <c:pt idx="12">
                  <c:v>0.87000000000000011</c:v>
                </c:pt>
                <c:pt idx="13">
                  <c:v>0.87000000000000011</c:v>
                </c:pt>
                <c:pt idx="14">
                  <c:v>0.87000000000000011</c:v>
                </c:pt>
                <c:pt idx="15">
                  <c:v>0.87000000000000011</c:v>
                </c:pt>
                <c:pt idx="16">
                  <c:v>0.87000000000000011</c:v>
                </c:pt>
                <c:pt idx="17">
                  <c:v>0.87000000000000011</c:v>
                </c:pt>
                <c:pt idx="18">
                  <c:v>0.87000000000000011</c:v>
                </c:pt>
                <c:pt idx="19">
                  <c:v>0.87000000000000011</c:v>
                </c:pt>
                <c:pt idx="20">
                  <c:v>0.87000000000000011</c:v>
                </c:pt>
                <c:pt idx="21">
                  <c:v>0.87000000000000011</c:v>
                </c:pt>
                <c:pt idx="22">
                  <c:v>0.87000000000000011</c:v>
                </c:pt>
                <c:pt idx="23">
                  <c:v>0.87000000000000011</c:v>
                </c:pt>
                <c:pt idx="24">
                  <c:v>0.87000000000000011</c:v>
                </c:pt>
                <c:pt idx="25">
                  <c:v>0.87000000000000011</c:v>
                </c:pt>
                <c:pt idx="26">
                  <c:v>0.87000000000000011</c:v>
                </c:pt>
                <c:pt idx="27">
                  <c:v>0.87000000000000011</c:v>
                </c:pt>
                <c:pt idx="28">
                  <c:v>0.87000000000000011</c:v>
                </c:pt>
                <c:pt idx="29">
                  <c:v>0.87000000000000011</c:v>
                </c:pt>
                <c:pt idx="30">
                  <c:v>0.87000000000000011</c:v>
                </c:pt>
                <c:pt idx="31">
                  <c:v>0.87000000000000011</c:v>
                </c:pt>
                <c:pt idx="32">
                  <c:v>0.87000000000000011</c:v>
                </c:pt>
                <c:pt idx="33">
                  <c:v>0.87000000000000011</c:v>
                </c:pt>
                <c:pt idx="34">
                  <c:v>0.87000000000000011</c:v>
                </c:pt>
                <c:pt idx="35">
                  <c:v>0.87000000000000011</c:v>
                </c:pt>
                <c:pt idx="36">
                  <c:v>0.87000000000000011</c:v>
                </c:pt>
                <c:pt idx="37">
                  <c:v>0.87000000000000011</c:v>
                </c:pt>
                <c:pt idx="38">
                  <c:v>0.87000000000000011</c:v>
                </c:pt>
                <c:pt idx="39">
                  <c:v>0.87000000000000011</c:v>
                </c:pt>
                <c:pt idx="40">
                  <c:v>0.87000000000000011</c:v>
                </c:pt>
                <c:pt idx="41">
                  <c:v>0.87000000000000011</c:v>
                </c:pt>
                <c:pt idx="42">
                  <c:v>0.87000000000000011</c:v>
                </c:pt>
                <c:pt idx="43">
                  <c:v>0.87000000000000011</c:v>
                </c:pt>
                <c:pt idx="44">
                  <c:v>0.87000000000000011</c:v>
                </c:pt>
                <c:pt idx="45">
                  <c:v>0.87000000000000011</c:v>
                </c:pt>
                <c:pt idx="46">
                  <c:v>0.87000000000000011</c:v>
                </c:pt>
                <c:pt idx="47">
                  <c:v>0.87000000000000011</c:v>
                </c:pt>
                <c:pt idx="48">
                  <c:v>0.87000000000000011</c:v>
                </c:pt>
                <c:pt idx="49">
                  <c:v>0.87000000000000011</c:v>
                </c:pt>
                <c:pt idx="50">
                  <c:v>0.87000000000000011</c:v>
                </c:pt>
                <c:pt idx="51">
                  <c:v>0.87000000000000011</c:v>
                </c:pt>
                <c:pt idx="52">
                  <c:v>0.87000000000000011</c:v>
                </c:pt>
                <c:pt idx="53">
                  <c:v>0.87000000000000011</c:v>
                </c:pt>
                <c:pt idx="54">
                  <c:v>0.87000000000000011</c:v>
                </c:pt>
                <c:pt idx="55">
                  <c:v>0.87000000000000011</c:v>
                </c:pt>
                <c:pt idx="56">
                  <c:v>0.87000000000000011</c:v>
                </c:pt>
                <c:pt idx="57">
                  <c:v>0.87000000000000011</c:v>
                </c:pt>
                <c:pt idx="58">
                  <c:v>0.87000000000000011</c:v>
                </c:pt>
                <c:pt idx="59">
                  <c:v>0.87000000000000011</c:v>
                </c:pt>
                <c:pt idx="60">
                  <c:v>0.87000000000000011</c:v>
                </c:pt>
                <c:pt idx="61">
                  <c:v>0.87000000000000011</c:v>
                </c:pt>
                <c:pt idx="62">
                  <c:v>0.87000000000000011</c:v>
                </c:pt>
                <c:pt idx="63">
                  <c:v>0.87000000000000011</c:v>
                </c:pt>
                <c:pt idx="64">
                  <c:v>0.87000000000000011</c:v>
                </c:pt>
                <c:pt idx="65">
                  <c:v>0.87000000000000011</c:v>
                </c:pt>
                <c:pt idx="66">
                  <c:v>0.87000000000000011</c:v>
                </c:pt>
                <c:pt idx="67">
                  <c:v>0.87000000000000011</c:v>
                </c:pt>
                <c:pt idx="68">
                  <c:v>0.87000000000000011</c:v>
                </c:pt>
                <c:pt idx="69">
                  <c:v>0.87000000000000011</c:v>
                </c:pt>
                <c:pt idx="70">
                  <c:v>0.87000000000000011</c:v>
                </c:pt>
                <c:pt idx="71">
                  <c:v>0.87000000000000011</c:v>
                </c:pt>
                <c:pt idx="72">
                  <c:v>0.87000000000000011</c:v>
                </c:pt>
                <c:pt idx="73">
                  <c:v>0.87000000000000011</c:v>
                </c:pt>
                <c:pt idx="74">
                  <c:v>0.87000000000000011</c:v>
                </c:pt>
                <c:pt idx="75">
                  <c:v>0.87000000000000011</c:v>
                </c:pt>
                <c:pt idx="76">
                  <c:v>0.87000000000000011</c:v>
                </c:pt>
                <c:pt idx="77">
                  <c:v>0.87000000000000011</c:v>
                </c:pt>
                <c:pt idx="78">
                  <c:v>0.87000000000000011</c:v>
                </c:pt>
                <c:pt idx="79">
                  <c:v>0.87000000000000011</c:v>
                </c:pt>
              </c:numCache>
            </c:numRef>
          </c:val>
          <c:smooth val="0"/>
        </c:ser>
        <c:ser>
          <c:idx val="3"/>
          <c:order val="3"/>
          <c:tx>
            <c:strRef>
              <c:f>Sheet1!$E$27</c:f>
              <c:strCache>
                <c:ptCount val="1"/>
                <c:pt idx="0">
                  <c:v>Average after</c:v>
                </c:pt>
              </c:strCache>
            </c:strRef>
          </c:tx>
          <c:spPr>
            <a:ln w="19050">
              <a:solidFill>
                <a:srgbClr val="C00000"/>
              </a:solidFill>
            </a:ln>
          </c:spPr>
          <c:marker>
            <c:symbol val="none"/>
          </c:marker>
          <c:val>
            <c:numRef>
              <c:f>Sheet1!$E$28:$E$107</c:f>
              <c:numCache>
                <c:formatCode>0.00</c:formatCode>
                <c:ptCount val="80"/>
                <c:pt idx="0">
                  <c:v>0.23250000000000001</c:v>
                </c:pt>
                <c:pt idx="1">
                  <c:v>0.23250000000000001</c:v>
                </c:pt>
                <c:pt idx="2">
                  <c:v>0.23250000000000001</c:v>
                </c:pt>
                <c:pt idx="3">
                  <c:v>0.23250000000000001</c:v>
                </c:pt>
                <c:pt idx="4">
                  <c:v>0.23250000000000001</c:v>
                </c:pt>
                <c:pt idx="5">
                  <c:v>0.23250000000000001</c:v>
                </c:pt>
                <c:pt idx="6">
                  <c:v>0.23250000000000001</c:v>
                </c:pt>
                <c:pt idx="7">
                  <c:v>0.23250000000000001</c:v>
                </c:pt>
                <c:pt idx="8">
                  <c:v>0.23250000000000001</c:v>
                </c:pt>
                <c:pt idx="9">
                  <c:v>0.23250000000000001</c:v>
                </c:pt>
                <c:pt idx="10">
                  <c:v>0.23250000000000001</c:v>
                </c:pt>
                <c:pt idx="11">
                  <c:v>0.23250000000000001</c:v>
                </c:pt>
                <c:pt idx="12">
                  <c:v>0.23250000000000001</c:v>
                </c:pt>
                <c:pt idx="13">
                  <c:v>0.23250000000000001</c:v>
                </c:pt>
                <c:pt idx="14">
                  <c:v>0.23250000000000001</c:v>
                </c:pt>
                <c:pt idx="15">
                  <c:v>0.23250000000000001</c:v>
                </c:pt>
                <c:pt idx="16">
                  <c:v>0.23250000000000001</c:v>
                </c:pt>
                <c:pt idx="17">
                  <c:v>0.23250000000000001</c:v>
                </c:pt>
                <c:pt idx="18">
                  <c:v>0.23250000000000001</c:v>
                </c:pt>
                <c:pt idx="19">
                  <c:v>0.23250000000000001</c:v>
                </c:pt>
                <c:pt idx="20">
                  <c:v>0.23250000000000001</c:v>
                </c:pt>
                <c:pt idx="21">
                  <c:v>0.23250000000000001</c:v>
                </c:pt>
                <c:pt idx="22">
                  <c:v>0.23250000000000001</c:v>
                </c:pt>
                <c:pt idx="23">
                  <c:v>0.23250000000000001</c:v>
                </c:pt>
                <c:pt idx="24">
                  <c:v>0.23250000000000001</c:v>
                </c:pt>
                <c:pt idx="25">
                  <c:v>0.23250000000000001</c:v>
                </c:pt>
                <c:pt idx="26">
                  <c:v>0.23250000000000001</c:v>
                </c:pt>
                <c:pt idx="27">
                  <c:v>0.23250000000000001</c:v>
                </c:pt>
                <c:pt idx="28">
                  <c:v>0.23250000000000001</c:v>
                </c:pt>
                <c:pt idx="29">
                  <c:v>0.23250000000000001</c:v>
                </c:pt>
                <c:pt idx="30">
                  <c:v>0.23250000000000001</c:v>
                </c:pt>
                <c:pt idx="31">
                  <c:v>0.23250000000000001</c:v>
                </c:pt>
                <c:pt idx="32">
                  <c:v>0.23250000000000001</c:v>
                </c:pt>
                <c:pt idx="33">
                  <c:v>0.23250000000000001</c:v>
                </c:pt>
                <c:pt idx="34">
                  <c:v>0.23250000000000001</c:v>
                </c:pt>
                <c:pt idx="35">
                  <c:v>0.23250000000000001</c:v>
                </c:pt>
                <c:pt idx="36">
                  <c:v>0.23250000000000001</c:v>
                </c:pt>
                <c:pt idx="37">
                  <c:v>0.23250000000000001</c:v>
                </c:pt>
                <c:pt idx="38">
                  <c:v>0.23250000000000001</c:v>
                </c:pt>
                <c:pt idx="39">
                  <c:v>0.23250000000000001</c:v>
                </c:pt>
                <c:pt idx="40">
                  <c:v>0.23250000000000001</c:v>
                </c:pt>
                <c:pt idx="41">
                  <c:v>0.23250000000000001</c:v>
                </c:pt>
                <c:pt idx="42">
                  <c:v>0.23250000000000001</c:v>
                </c:pt>
                <c:pt idx="43">
                  <c:v>0.23250000000000001</c:v>
                </c:pt>
                <c:pt idx="44">
                  <c:v>0.23250000000000001</c:v>
                </c:pt>
                <c:pt idx="45">
                  <c:v>0.23250000000000001</c:v>
                </c:pt>
                <c:pt idx="46">
                  <c:v>0.23250000000000001</c:v>
                </c:pt>
                <c:pt idx="47">
                  <c:v>0.23250000000000001</c:v>
                </c:pt>
                <c:pt idx="48">
                  <c:v>0.23250000000000001</c:v>
                </c:pt>
                <c:pt idx="49">
                  <c:v>0.23250000000000001</c:v>
                </c:pt>
                <c:pt idx="50">
                  <c:v>0.23250000000000001</c:v>
                </c:pt>
                <c:pt idx="51">
                  <c:v>0.23250000000000001</c:v>
                </c:pt>
                <c:pt idx="52">
                  <c:v>0.23250000000000001</c:v>
                </c:pt>
                <c:pt idx="53">
                  <c:v>0.23250000000000001</c:v>
                </c:pt>
                <c:pt idx="54">
                  <c:v>0.23250000000000001</c:v>
                </c:pt>
                <c:pt idx="55">
                  <c:v>0.23250000000000001</c:v>
                </c:pt>
                <c:pt idx="56">
                  <c:v>0.23250000000000001</c:v>
                </c:pt>
                <c:pt idx="57">
                  <c:v>0.23250000000000001</c:v>
                </c:pt>
                <c:pt idx="58">
                  <c:v>0.23250000000000001</c:v>
                </c:pt>
                <c:pt idx="59">
                  <c:v>0.23250000000000001</c:v>
                </c:pt>
                <c:pt idx="60">
                  <c:v>0.23250000000000001</c:v>
                </c:pt>
                <c:pt idx="61">
                  <c:v>0.23250000000000001</c:v>
                </c:pt>
                <c:pt idx="62">
                  <c:v>0.23250000000000001</c:v>
                </c:pt>
                <c:pt idx="63">
                  <c:v>0.23250000000000001</c:v>
                </c:pt>
                <c:pt idx="64">
                  <c:v>0.23250000000000001</c:v>
                </c:pt>
                <c:pt idx="65">
                  <c:v>0.23250000000000001</c:v>
                </c:pt>
                <c:pt idx="66">
                  <c:v>0.23250000000000001</c:v>
                </c:pt>
                <c:pt idx="67">
                  <c:v>0.23250000000000001</c:v>
                </c:pt>
                <c:pt idx="68">
                  <c:v>0.23250000000000001</c:v>
                </c:pt>
                <c:pt idx="69">
                  <c:v>0.23250000000000001</c:v>
                </c:pt>
                <c:pt idx="70">
                  <c:v>0.23250000000000001</c:v>
                </c:pt>
                <c:pt idx="71">
                  <c:v>0.23250000000000001</c:v>
                </c:pt>
                <c:pt idx="72">
                  <c:v>0.23250000000000001</c:v>
                </c:pt>
                <c:pt idx="73">
                  <c:v>0.23250000000000001</c:v>
                </c:pt>
                <c:pt idx="74">
                  <c:v>0.23250000000000001</c:v>
                </c:pt>
                <c:pt idx="75">
                  <c:v>0.23250000000000001</c:v>
                </c:pt>
                <c:pt idx="76">
                  <c:v>0.23250000000000001</c:v>
                </c:pt>
                <c:pt idx="77">
                  <c:v>0.23250000000000001</c:v>
                </c:pt>
                <c:pt idx="78">
                  <c:v>0.23250000000000001</c:v>
                </c:pt>
                <c:pt idx="79">
                  <c:v>0.23250000000000001</c:v>
                </c:pt>
              </c:numCache>
            </c:numRef>
          </c:val>
          <c:smooth val="0"/>
        </c:ser>
        <c:dLbls>
          <c:showLegendKey val="0"/>
          <c:showVal val="0"/>
          <c:showCatName val="0"/>
          <c:showSerName val="0"/>
          <c:showPercent val="0"/>
          <c:showBubbleSize val="0"/>
        </c:dLbls>
        <c:marker val="1"/>
        <c:smooth val="0"/>
        <c:axId val="122203520"/>
        <c:axId val="122209792"/>
      </c:lineChart>
      <c:catAx>
        <c:axId val="122203520"/>
        <c:scaling>
          <c:orientation val="minMax"/>
        </c:scaling>
        <c:delete val="0"/>
        <c:axPos val="b"/>
        <c:title>
          <c:tx>
            <c:rich>
              <a:bodyPr/>
              <a:lstStyle/>
              <a:p>
                <a:pPr>
                  <a:defRPr sz="1800" b="0"/>
                </a:pPr>
                <a:r>
                  <a:rPr lang="en-GB" sz="1800" b="0"/>
                  <a:t>Measurement #</a:t>
                </a:r>
              </a:p>
            </c:rich>
          </c:tx>
          <c:layout/>
          <c:overlay val="0"/>
        </c:title>
        <c:majorTickMark val="out"/>
        <c:minorTickMark val="none"/>
        <c:tickLblPos val="nextTo"/>
        <c:spPr>
          <a:ln w="25400">
            <a:solidFill>
              <a:schemeClr val="tx2"/>
            </a:solidFill>
          </a:ln>
        </c:spPr>
        <c:txPr>
          <a:bodyPr rot="0"/>
          <a:lstStyle/>
          <a:p>
            <a:pPr>
              <a:defRPr sz="1400"/>
            </a:pPr>
            <a:endParaRPr lang="en-US"/>
          </a:p>
        </c:txPr>
        <c:crossAx val="122209792"/>
        <c:crosses val="autoZero"/>
        <c:auto val="1"/>
        <c:lblAlgn val="ctr"/>
        <c:lblOffset val="100"/>
        <c:tickLblSkip val="5"/>
        <c:tickMarkSkip val="5"/>
        <c:noMultiLvlLbl val="0"/>
      </c:catAx>
      <c:valAx>
        <c:axId val="122209792"/>
        <c:scaling>
          <c:orientation val="minMax"/>
        </c:scaling>
        <c:delete val="0"/>
        <c:axPos val="l"/>
        <c:majorGridlines/>
        <c:title>
          <c:tx>
            <c:rich>
              <a:bodyPr rot="-5400000" vert="horz"/>
              <a:lstStyle/>
              <a:p>
                <a:pPr>
                  <a:defRPr sz="1800" b="0"/>
                </a:pPr>
                <a:r>
                  <a:rPr lang="en-GB" sz="1800" b="0"/>
                  <a:t>R [µ</a:t>
                </a:r>
                <a:r>
                  <a:rPr lang="el-GR" sz="1800" b="0"/>
                  <a:t>Ω</a:t>
                </a:r>
                <a:r>
                  <a:rPr lang="en-GB" sz="1800" b="0"/>
                  <a:t>]</a:t>
                </a:r>
              </a:p>
            </c:rich>
          </c:tx>
          <c:layout>
            <c:manualLayout>
              <c:xMode val="edge"/>
              <c:yMode val="edge"/>
              <c:x val="5.2278921865536016E-4"/>
              <c:y val="0.34237180027111802"/>
            </c:manualLayout>
          </c:layout>
          <c:overlay val="0"/>
        </c:title>
        <c:numFmt formatCode="0.00" sourceLinked="1"/>
        <c:majorTickMark val="out"/>
        <c:minorTickMark val="none"/>
        <c:tickLblPos val="nextTo"/>
        <c:spPr>
          <a:ln w="25400">
            <a:solidFill>
              <a:schemeClr val="tx2"/>
            </a:solidFill>
          </a:ln>
        </c:spPr>
        <c:txPr>
          <a:bodyPr/>
          <a:lstStyle/>
          <a:p>
            <a:pPr>
              <a:defRPr sz="1400"/>
            </a:pPr>
            <a:endParaRPr lang="en-US"/>
          </a:p>
        </c:txPr>
        <c:crossAx val="122203520"/>
        <c:crossesAt val="1"/>
        <c:crossBetween val="between"/>
      </c:valAx>
    </c:plotArea>
    <c:legend>
      <c:legendPos val="r"/>
      <c:layout>
        <c:manualLayout>
          <c:xMode val="edge"/>
          <c:yMode val="edge"/>
          <c:x val="0.73997943165758129"/>
          <c:y val="1.9624955473705959E-2"/>
          <c:w val="0.2499154552796285"/>
          <c:h val="0.31676772999736752"/>
        </c:manualLayout>
      </c:layout>
      <c:overlay val="0"/>
      <c:spPr>
        <a:solidFill>
          <a:sysClr val="window" lastClr="FFFFFF"/>
        </a:solidFill>
      </c:spPr>
      <c:txPr>
        <a:bodyPr/>
        <a:lstStyle/>
        <a:p>
          <a:pPr>
            <a:defRPr sz="1400"/>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graphs'!$I$1</c:f>
              <c:strCache>
                <c:ptCount val="1"/>
                <c:pt idx="0">
                  <c:v>M insulation removal and protection</c:v>
                </c:pt>
              </c:strCache>
            </c:strRef>
          </c:tx>
          <c:spPr>
            <a:solidFill>
              <a:srgbClr val="0066CC"/>
            </a:solidFill>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graphs'!$I$2:$I$14</c:f>
              <c:numCache>
                <c:formatCode>General</c:formatCode>
                <c:ptCount val="13"/>
                <c:pt idx="0">
                  <c:v>13</c:v>
                </c:pt>
                <c:pt idx="1">
                  <c:v>26</c:v>
                </c:pt>
                <c:pt idx="2">
                  <c:v>37</c:v>
                </c:pt>
                <c:pt idx="3">
                  <c:v>25</c:v>
                </c:pt>
                <c:pt idx="4">
                  <c:v>67</c:v>
                </c:pt>
                <c:pt idx="5">
                  <c:v>3</c:v>
                </c:pt>
                <c:pt idx="6">
                  <c:v>26</c:v>
                </c:pt>
                <c:pt idx="7">
                  <c:v>11</c:v>
                </c:pt>
                <c:pt idx="8">
                  <c:v>43</c:v>
                </c:pt>
                <c:pt idx="9">
                  <c:v>63</c:v>
                </c:pt>
                <c:pt idx="10">
                  <c:v>56</c:v>
                </c:pt>
                <c:pt idx="11">
                  <c:v>58</c:v>
                </c:pt>
                <c:pt idx="12">
                  <c:v>7</c:v>
                </c:pt>
              </c:numCache>
            </c:numRef>
          </c:val>
        </c:ser>
        <c:dLbls>
          <c:showLegendKey val="0"/>
          <c:showVal val="0"/>
          <c:showCatName val="0"/>
          <c:showSerName val="0"/>
          <c:showPercent val="0"/>
          <c:showBubbleSize val="0"/>
        </c:dLbls>
        <c:gapWidth val="150"/>
        <c:axId val="122990976"/>
        <c:axId val="122992512"/>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22990976"/>
        <c:axId val="122992512"/>
      </c:lineChart>
      <c:catAx>
        <c:axId val="122990976"/>
        <c:scaling>
          <c:orientation val="minMax"/>
        </c:scaling>
        <c:delete val="0"/>
        <c:axPos val="b"/>
        <c:majorTickMark val="out"/>
        <c:minorTickMark val="none"/>
        <c:tickLblPos val="nextTo"/>
        <c:spPr>
          <a:ln w="25400">
            <a:solidFill>
              <a:schemeClr val="tx1"/>
            </a:solidFill>
          </a:ln>
        </c:spPr>
        <c:txPr>
          <a:bodyPr rot="-2700000"/>
          <a:lstStyle/>
          <a:p>
            <a:pPr>
              <a:defRPr sz="1400" b="1"/>
            </a:pPr>
            <a:endParaRPr lang="en-US"/>
          </a:p>
        </c:txPr>
        <c:crossAx val="122992512"/>
        <c:crosses val="autoZero"/>
        <c:auto val="1"/>
        <c:lblAlgn val="ctr"/>
        <c:lblOffset val="100"/>
        <c:noMultiLvlLbl val="0"/>
      </c:catAx>
      <c:valAx>
        <c:axId val="122992512"/>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2990976"/>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0.11379829059829059"/>
          <c:y val="4.1876983207081095E-2"/>
          <c:w val="0.86166898753425625"/>
          <c:h val="0.13598818239148913"/>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79551282051282"/>
          <c:y val="3.5368233618233616E-2"/>
          <c:w val="0.82448418803418788"/>
          <c:h val="0.69042200854700853"/>
        </c:manualLayout>
      </c:layout>
      <c:scatterChart>
        <c:scatterStyle val="smoothMarker"/>
        <c:varyColors val="0"/>
        <c:ser>
          <c:idx val="0"/>
          <c:order val="0"/>
          <c:tx>
            <c:strRef>
              <c:f>Sheet1!$L$1</c:f>
              <c:strCache>
                <c:ptCount val="1"/>
                <c:pt idx="0">
                  <c:v>M insulation removal and protection</c:v>
                </c:pt>
              </c:strCache>
            </c:strRef>
          </c:tx>
          <c:spPr>
            <a:ln w="19050">
              <a:solidFill>
                <a:schemeClr val="tx1"/>
              </a:solidFill>
            </a:ln>
          </c:spPr>
          <c:marker>
            <c:spPr>
              <a:solidFill>
                <a:schemeClr val="tx1">
                  <a:lumMod val="20000"/>
                  <a:lumOff val="80000"/>
                </a:schemeClr>
              </a:solidFill>
              <a:ln w="6350">
                <a:solidFill>
                  <a:schemeClr val="tx1"/>
                </a:solidFill>
              </a:ln>
            </c:spPr>
          </c:marker>
          <c:xVal>
            <c:numRef>
              <c:f>Sheet1!$L$2:$L$506</c:f>
              <c:numCache>
                <c:formatCode>dd\-mm\-yy</c:formatCode>
                <c:ptCount val="505"/>
                <c:pt idx="0">
                  <c:v>41382</c:v>
                </c:pt>
                <c:pt idx="1">
                  <c:v>41383</c:v>
                </c:pt>
                <c:pt idx="2">
                  <c:v>41383</c:v>
                </c:pt>
                <c:pt idx="3">
                  <c:v>41383</c:v>
                </c:pt>
                <c:pt idx="4">
                  <c:v>41383</c:v>
                </c:pt>
                <c:pt idx="5">
                  <c:v>41383</c:v>
                </c:pt>
                <c:pt idx="6">
                  <c:v>41383</c:v>
                </c:pt>
                <c:pt idx="7">
                  <c:v>41383</c:v>
                </c:pt>
                <c:pt idx="8">
                  <c:v>41383</c:v>
                </c:pt>
                <c:pt idx="9">
                  <c:v>41383</c:v>
                </c:pt>
                <c:pt idx="10">
                  <c:v>41383</c:v>
                </c:pt>
                <c:pt idx="11">
                  <c:v>41383</c:v>
                </c:pt>
                <c:pt idx="12">
                  <c:v>41383</c:v>
                </c:pt>
                <c:pt idx="13">
                  <c:v>41386</c:v>
                </c:pt>
                <c:pt idx="14">
                  <c:v>41386</c:v>
                </c:pt>
                <c:pt idx="15">
                  <c:v>41386</c:v>
                </c:pt>
                <c:pt idx="16">
                  <c:v>41386</c:v>
                </c:pt>
                <c:pt idx="17">
                  <c:v>41386</c:v>
                </c:pt>
                <c:pt idx="18">
                  <c:v>41387</c:v>
                </c:pt>
                <c:pt idx="19">
                  <c:v>41387</c:v>
                </c:pt>
                <c:pt idx="20">
                  <c:v>41388</c:v>
                </c:pt>
                <c:pt idx="21">
                  <c:v>41388</c:v>
                </c:pt>
                <c:pt idx="22">
                  <c:v>41388</c:v>
                </c:pt>
                <c:pt idx="23">
                  <c:v>41388</c:v>
                </c:pt>
                <c:pt idx="24">
                  <c:v>41388</c:v>
                </c:pt>
                <c:pt idx="25">
                  <c:v>41388</c:v>
                </c:pt>
                <c:pt idx="26">
                  <c:v>41389</c:v>
                </c:pt>
                <c:pt idx="27">
                  <c:v>41389</c:v>
                </c:pt>
                <c:pt idx="28">
                  <c:v>41389</c:v>
                </c:pt>
                <c:pt idx="29">
                  <c:v>41389</c:v>
                </c:pt>
                <c:pt idx="30">
                  <c:v>41389</c:v>
                </c:pt>
                <c:pt idx="31">
                  <c:v>41390</c:v>
                </c:pt>
                <c:pt idx="32">
                  <c:v>41390</c:v>
                </c:pt>
                <c:pt idx="33">
                  <c:v>41390</c:v>
                </c:pt>
                <c:pt idx="34">
                  <c:v>41390</c:v>
                </c:pt>
                <c:pt idx="35">
                  <c:v>41390</c:v>
                </c:pt>
                <c:pt idx="36">
                  <c:v>41390</c:v>
                </c:pt>
                <c:pt idx="37">
                  <c:v>41390</c:v>
                </c:pt>
                <c:pt idx="38">
                  <c:v>41390</c:v>
                </c:pt>
                <c:pt idx="39">
                  <c:v>41393</c:v>
                </c:pt>
                <c:pt idx="40">
                  <c:v>41393</c:v>
                </c:pt>
                <c:pt idx="41">
                  <c:v>41393</c:v>
                </c:pt>
                <c:pt idx="42">
                  <c:v>41393</c:v>
                </c:pt>
                <c:pt idx="43">
                  <c:v>41393</c:v>
                </c:pt>
                <c:pt idx="44">
                  <c:v>41393</c:v>
                </c:pt>
                <c:pt idx="45">
                  <c:v>41394</c:v>
                </c:pt>
                <c:pt idx="46">
                  <c:v>41394</c:v>
                </c:pt>
                <c:pt idx="47">
                  <c:v>41394</c:v>
                </c:pt>
                <c:pt idx="48">
                  <c:v>41394</c:v>
                </c:pt>
                <c:pt idx="49">
                  <c:v>41394</c:v>
                </c:pt>
                <c:pt idx="50">
                  <c:v>41394</c:v>
                </c:pt>
                <c:pt idx="51">
                  <c:v>41394</c:v>
                </c:pt>
                <c:pt idx="52">
                  <c:v>41394</c:v>
                </c:pt>
                <c:pt idx="53">
                  <c:v>41396</c:v>
                </c:pt>
                <c:pt idx="54">
                  <c:v>41396</c:v>
                </c:pt>
                <c:pt idx="55">
                  <c:v>41396</c:v>
                </c:pt>
                <c:pt idx="56">
                  <c:v>41396</c:v>
                </c:pt>
                <c:pt idx="57">
                  <c:v>41396</c:v>
                </c:pt>
                <c:pt idx="58">
                  <c:v>41396</c:v>
                </c:pt>
                <c:pt idx="59">
                  <c:v>41396</c:v>
                </c:pt>
                <c:pt idx="60">
                  <c:v>41396</c:v>
                </c:pt>
                <c:pt idx="61">
                  <c:v>41396</c:v>
                </c:pt>
                <c:pt idx="62">
                  <c:v>41396</c:v>
                </c:pt>
                <c:pt idx="63">
                  <c:v>41396</c:v>
                </c:pt>
                <c:pt idx="64">
                  <c:v>41396</c:v>
                </c:pt>
                <c:pt idx="65">
                  <c:v>41396</c:v>
                </c:pt>
                <c:pt idx="66">
                  <c:v>41396</c:v>
                </c:pt>
                <c:pt idx="67">
                  <c:v>41396</c:v>
                </c:pt>
                <c:pt idx="68">
                  <c:v>41397</c:v>
                </c:pt>
                <c:pt idx="69">
                  <c:v>41397</c:v>
                </c:pt>
                <c:pt idx="70">
                  <c:v>41397</c:v>
                </c:pt>
                <c:pt idx="71">
                  <c:v>41397</c:v>
                </c:pt>
                <c:pt idx="72">
                  <c:v>41397</c:v>
                </c:pt>
                <c:pt idx="73">
                  <c:v>41397</c:v>
                </c:pt>
                <c:pt idx="74">
                  <c:v>41397</c:v>
                </c:pt>
                <c:pt idx="75">
                  <c:v>41397</c:v>
                </c:pt>
                <c:pt idx="76">
                  <c:v>41400</c:v>
                </c:pt>
                <c:pt idx="77">
                  <c:v>41400</c:v>
                </c:pt>
                <c:pt idx="78">
                  <c:v>41400</c:v>
                </c:pt>
                <c:pt idx="79">
                  <c:v>41400</c:v>
                </c:pt>
                <c:pt idx="80">
                  <c:v>41400</c:v>
                </c:pt>
                <c:pt idx="81">
                  <c:v>41400</c:v>
                </c:pt>
                <c:pt idx="82">
                  <c:v>41400</c:v>
                </c:pt>
                <c:pt idx="83">
                  <c:v>41400</c:v>
                </c:pt>
                <c:pt idx="84">
                  <c:v>41400</c:v>
                </c:pt>
                <c:pt idx="85">
                  <c:v>41400</c:v>
                </c:pt>
                <c:pt idx="86">
                  <c:v>41400</c:v>
                </c:pt>
                <c:pt idx="87">
                  <c:v>41400</c:v>
                </c:pt>
                <c:pt idx="88">
                  <c:v>41400</c:v>
                </c:pt>
                <c:pt idx="89">
                  <c:v>41400</c:v>
                </c:pt>
                <c:pt idx="90">
                  <c:v>41401</c:v>
                </c:pt>
                <c:pt idx="91">
                  <c:v>41401</c:v>
                </c:pt>
                <c:pt idx="92">
                  <c:v>41401</c:v>
                </c:pt>
                <c:pt idx="93">
                  <c:v>41401</c:v>
                </c:pt>
                <c:pt idx="94">
                  <c:v>41401</c:v>
                </c:pt>
                <c:pt idx="95">
                  <c:v>41401</c:v>
                </c:pt>
                <c:pt idx="96">
                  <c:v>41401</c:v>
                </c:pt>
                <c:pt idx="97">
                  <c:v>41401</c:v>
                </c:pt>
                <c:pt idx="98">
                  <c:v>41402</c:v>
                </c:pt>
                <c:pt idx="99">
                  <c:v>41402</c:v>
                </c:pt>
                <c:pt idx="100">
                  <c:v>41402</c:v>
                </c:pt>
                <c:pt idx="101">
                  <c:v>41407</c:v>
                </c:pt>
                <c:pt idx="102">
                  <c:v>41408</c:v>
                </c:pt>
                <c:pt idx="103">
                  <c:v>41408</c:v>
                </c:pt>
                <c:pt idx="104">
                  <c:v>41408</c:v>
                </c:pt>
                <c:pt idx="105">
                  <c:v>41408</c:v>
                </c:pt>
                <c:pt idx="106">
                  <c:v>41408</c:v>
                </c:pt>
                <c:pt idx="107">
                  <c:v>41408</c:v>
                </c:pt>
                <c:pt idx="108">
                  <c:v>41408</c:v>
                </c:pt>
                <c:pt idx="109">
                  <c:v>41408</c:v>
                </c:pt>
                <c:pt idx="110">
                  <c:v>41408</c:v>
                </c:pt>
                <c:pt idx="111">
                  <c:v>41408</c:v>
                </c:pt>
                <c:pt idx="112">
                  <c:v>41409</c:v>
                </c:pt>
                <c:pt idx="113">
                  <c:v>41409</c:v>
                </c:pt>
                <c:pt idx="114">
                  <c:v>41409</c:v>
                </c:pt>
                <c:pt idx="115">
                  <c:v>41409</c:v>
                </c:pt>
                <c:pt idx="116">
                  <c:v>41409</c:v>
                </c:pt>
                <c:pt idx="117">
                  <c:v>41409</c:v>
                </c:pt>
                <c:pt idx="118">
                  <c:v>41409</c:v>
                </c:pt>
                <c:pt idx="119">
                  <c:v>41409</c:v>
                </c:pt>
                <c:pt idx="120">
                  <c:v>41409</c:v>
                </c:pt>
                <c:pt idx="121">
                  <c:v>41409</c:v>
                </c:pt>
                <c:pt idx="122">
                  <c:v>41409</c:v>
                </c:pt>
                <c:pt idx="123">
                  <c:v>41409</c:v>
                </c:pt>
                <c:pt idx="124">
                  <c:v>41409</c:v>
                </c:pt>
                <c:pt idx="125">
                  <c:v>41409</c:v>
                </c:pt>
                <c:pt idx="126">
                  <c:v>41409</c:v>
                </c:pt>
                <c:pt idx="127">
                  <c:v>41409</c:v>
                </c:pt>
                <c:pt idx="128">
                  <c:v>41409</c:v>
                </c:pt>
                <c:pt idx="129">
                  <c:v>41409</c:v>
                </c:pt>
                <c:pt idx="130">
                  <c:v>41409</c:v>
                </c:pt>
                <c:pt idx="131">
                  <c:v>41409</c:v>
                </c:pt>
                <c:pt idx="132">
                  <c:v>41409</c:v>
                </c:pt>
                <c:pt idx="133">
                  <c:v>41409</c:v>
                </c:pt>
                <c:pt idx="134">
                  <c:v>41409</c:v>
                </c:pt>
                <c:pt idx="135">
                  <c:v>41409</c:v>
                </c:pt>
                <c:pt idx="136">
                  <c:v>41409</c:v>
                </c:pt>
                <c:pt idx="137">
                  <c:v>41409</c:v>
                </c:pt>
                <c:pt idx="138">
                  <c:v>41409</c:v>
                </c:pt>
                <c:pt idx="139">
                  <c:v>41410</c:v>
                </c:pt>
                <c:pt idx="140">
                  <c:v>41410</c:v>
                </c:pt>
                <c:pt idx="141">
                  <c:v>41410</c:v>
                </c:pt>
                <c:pt idx="142">
                  <c:v>41410</c:v>
                </c:pt>
                <c:pt idx="143">
                  <c:v>41410</c:v>
                </c:pt>
                <c:pt idx="144">
                  <c:v>41410</c:v>
                </c:pt>
                <c:pt idx="145">
                  <c:v>41410</c:v>
                </c:pt>
                <c:pt idx="146">
                  <c:v>41411</c:v>
                </c:pt>
                <c:pt idx="147">
                  <c:v>41411</c:v>
                </c:pt>
                <c:pt idx="148">
                  <c:v>41411</c:v>
                </c:pt>
                <c:pt idx="149">
                  <c:v>41411</c:v>
                </c:pt>
                <c:pt idx="150">
                  <c:v>41411</c:v>
                </c:pt>
                <c:pt idx="151">
                  <c:v>41411</c:v>
                </c:pt>
                <c:pt idx="152">
                  <c:v>41411</c:v>
                </c:pt>
                <c:pt idx="153">
                  <c:v>41411</c:v>
                </c:pt>
                <c:pt idx="154">
                  <c:v>41411</c:v>
                </c:pt>
                <c:pt idx="155">
                  <c:v>41411</c:v>
                </c:pt>
                <c:pt idx="156">
                  <c:v>41411</c:v>
                </c:pt>
                <c:pt idx="157">
                  <c:v>41411</c:v>
                </c:pt>
                <c:pt idx="158">
                  <c:v>41411</c:v>
                </c:pt>
                <c:pt idx="159">
                  <c:v>41411</c:v>
                </c:pt>
                <c:pt idx="160">
                  <c:v>41411</c:v>
                </c:pt>
                <c:pt idx="161">
                  <c:v>41411</c:v>
                </c:pt>
                <c:pt idx="162">
                  <c:v>41411</c:v>
                </c:pt>
                <c:pt idx="163">
                  <c:v>41411</c:v>
                </c:pt>
                <c:pt idx="164">
                  <c:v>41411</c:v>
                </c:pt>
                <c:pt idx="165">
                  <c:v>41411</c:v>
                </c:pt>
                <c:pt idx="166">
                  <c:v>41411</c:v>
                </c:pt>
                <c:pt idx="167">
                  <c:v>41411</c:v>
                </c:pt>
                <c:pt idx="168">
                  <c:v>41415</c:v>
                </c:pt>
                <c:pt idx="169">
                  <c:v>41416</c:v>
                </c:pt>
                <c:pt idx="170">
                  <c:v>41416</c:v>
                </c:pt>
                <c:pt idx="171">
                  <c:v>41422</c:v>
                </c:pt>
                <c:pt idx="172">
                  <c:v>41422</c:v>
                </c:pt>
                <c:pt idx="173">
                  <c:v>41422</c:v>
                </c:pt>
                <c:pt idx="174">
                  <c:v>41422</c:v>
                </c:pt>
                <c:pt idx="175">
                  <c:v>41422</c:v>
                </c:pt>
                <c:pt idx="176">
                  <c:v>41422</c:v>
                </c:pt>
                <c:pt idx="177">
                  <c:v>41422</c:v>
                </c:pt>
                <c:pt idx="178">
                  <c:v>41422</c:v>
                </c:pt>
                <c:pt idx="179">
                  <c:v>41422</c:v>
                </c:pt>
                <c:pt idx="180">
                  <c:v>41422</c:v>
                </c:pt>
                <c:pt idx="181">
                  <c:v>41423</c:v>
                </c:pt>
                <c:pt idx="182">
                  <c:v>41423</c:v>
                </c:pt>
                <c:pt idx="183">
                  <c:v>41423</c:v>
                </c:pt>
                <c:pt idx="184">
                  <c:v>41423</c:v>
                </c:pt>
                <c:pt idx="185">
                  <c:v>41423</c:v>
                </c:pt>
                <c:pt idx="186">
                  <c:v>41423</c:v>
                </c:pt>
                <c:pt idx="187">
                  <c:v>41423</c:v>
                </c:pt>
                <c:pt idx="188">
                  <c:v>41424</c:v>
                </c:pt>
                <c:pt idx="189">
                  <c:v>41424</c:v>
                </c:pt>
                <c:pt idx="190">
                  <c:v>41424</c:v>
                </c:pt>
                <c:pt idx="191">
                  <c:v>41424</c:v>
                </c:pt>
                <c:pt idx="192">
                  <c:v>41425</c:v>
                </c:pt>
                <c:pt idx="193">
                  <c:v>41425</c:v>
                </c:pt>
                <c:pt idx="194">
                  <c:v>41425</c:v>
                </c:pt>
                <c:pt idx="195">
                  <c:v>41425</c:v>
                </c:pt>
                <c:pt idx="196">
                  <c:v>41425</c:v>
                </c:pt>
                <c:pt idx="197">
                  <c:v>41428</c:v>
                </c:pt>
                <c:pt idx="198">
                  <c:v>41428</c:v>
                </c:pt>
                <c:pt idx="199">
                  <c:v>41428</c:v>
                </c:pt>
                <c:pt idx="200">
                  <c:v>41429</c:v>
                </c:pt>
                <c:pt idx="201">
                  <c:v>41429</c:v>
                </c:pt>
                <c:pt idx="202">
                  <c:v>41429</c:v>
                </c:pt>
                <c:pt idx="203">
                  <c:v>41429</c:v>
                </c:pt>
                <c:pt idx="204">
                  <c:v>41430</c:v>
                </c:pt>
                <c:pt idx="205">
                  <c:v>41430</c:v>
                </c:pt>
                <c:pt idx="206">
                  <c:v>41430</c:v>
                </c:pt>
                <c:pt idx="207">
                  <c:v>41430</c:v>
                </c:pt>
                <c:pt idx="208">
                  <c:v>41435</c:v>
                </c:pt>
                <c:pt idx="209">
                  <c:v>41435</c:v>
                </c:pt>
                <c:pt idx="210">
                  <c:v>41435</c:v>
                </c:pt>
                <c:pt idx="211">
                  <c:v>41436</c:v>
                </c:pt>
                <c:pt idx="212">
                  <c:v>41436</c:v>
                </c:pt>
                <c:pt idx="213">
                  <c:v>41436</c:v>
                </c:pt>
                <c:pt idx="214">
                  <c:v>41436</c:v>
                </c:pt>
                <c:pt idx="215">
                  <c:v>41437</c:v>
                </c:pt>
                <c:pt idx="216">
                  <c:v>41437</c:v>
                </c:pt>
                <c:pt idx="217">
                  <c:v>41437</c:v>
                </c:pt>
                <c:pt idx="218">
                  <c:v>41437</c:v>
                </c:pt>
                <c:pt idx="219">
                  <c:v>41437</c:v>
                </c:pt>
                <c:pt idx="220">
                  <c:v>41437</c:v>
                </c:pt>
                <c:pt idx="221">
                  <c:v>41437</c:v>
                </c:pt>
                <c:pt idx="222">
                  <c:v>41437</c:v>
                </c:pt>
                <c:pt idx="223">
                  <c:v>41437</c:v>
                </c:pt>
                <c:pt idx="224">
                  <c:v>41437</c:v>
                </c:pt>
                <c:pt idx="225">
                  <c:v>41437</c:v>
                </c:pt>
                <c:pt idx="226">
                  <c:v>41437</c:v>
                </c:pt>
                <c:pt idx="227">
                  <c:v>41437</c:v>
                </c:pt>
                <c:pt idx="228">
                  <c:v>41437</c:v>
                </c:pt>
                <c:pt idx="229">
                  <c:v>41437</c:v>
                </c:pt>
                <c:pt idx="230">
                  <c:v>41437</c:v>
                </c:pt>
                <c:pt idx="231">
                  <c:v>41437</c:v>
                </c:pt>
                <c:pt idx="232">
                  <c:v>41437</c:v>
                </c:pt>
                <c:pt idx="233">
                  <c:v>41437</c:v>
                </c:pt>
                <c:pt idx="234">
                  <c:v>41437</c:v>
                </c:pt>
                <c:pt idx="235">
                  <c:v>41437</c:v>
                </c:pt>
                <c:pt idx="236">
                  <c:v>41437</c:v>
                </c:pt>
                <c:pt idx="237">
                  <c:v>41437</c:v>
                </c:pt>
                <c:pt idx="238">
                  <c:v>41437</c:v>
                </c:pt>
                <c:pt idx="239">
                  <c:v>41437</c:v>
                </c:pt>
                <c:pt idx="240">
                  <c:v>41437</c:v>
                </c:pt>
                <c:pt idx="241">
                  <c:v>41437</c:v>
                </c:pt>
                <c:pt idx="242">
                  <c:v>41437</c:v>
                </c:pt>
                <c:pt idx="243">
                  <c:v>41437</c:v>
                </c:pt>
                <c:pt idx="244">
                  <c:v>41437</c:v>
                </c:pt>
                <c:pt idx="245">
                  <c:v>41437</c:v>
                </c:pt>
                <c:pt idx="246">
                  <c:v>41437</c:v>
                </c:pt>
                <c:pt idx="247">
                  <c:v>41437</c:v>
                </c:pt>
                <c:pt idx="248">
                  <c:v>41437</c:v>
                </c:pt>
                <c:pt idx="249">
                  <c:v>41437</c:v>
                </c:pt>
                <c:pt idx="250">
                  <c:v>41437</c:v>
                </c:pt>
                <c:pt idx="251">
                  <c:v>41443</c:v>
                </c:pt>
                <c:pt idx="252">
                  <c:v>41443</c:v>
                </c:pt>
                <c:pt idx="253">
                  <c:v>41443</c:v>
                </c:pt>
                <c:pt idx="254">
                  <c:v>41443</c:v>
                </c:pt>
                <c:pt idx="255">
                  <c:v>41443</c:v>
                </c:pt>
                <c:pt idx="256">
                  <c:v>41443</c:v>
                </c:pt>
                <c:pt idx="257">
                  <c:v>41443</c:v>
                </c:pt>
                <c:pt idx="258">
                  <c:v>41443</c:v>
                </c:pt>
                <c:pt idx="259">
                  <c:v>41443</c:v>
                </c:pt>
                <c:pt idx="260">
                  <c:v>41443</c:v>
                </c:pt>
                <c:pt idx="261">
                  <c:v>41443</c:v>
                </c:pt>
                <c:pt idx="262">
                  <c:v>41443</c:v>
                </c:pt>
                <c:pt idx="263">
                  <c:v>41443</c:v>
                </c:pt>
                <c:pt idx="264">
                  <c:v>41443</c:v>
                </c:pt>
                <c:pt idx="265">
                  <c:v>41443</c:v>
                </c:pt>
                <c:pt idx="266">
                  <c:v>41443</c:v>
                </c:pt>
                <c:pt idx="267">
                  <c:v>41443</c:v>
                </c:pt>
                <c:pt idx="268">
                  <c:v>41443</c:v>
                </c:pt>
                <c:pt idx="269">
                  <c:v>41443</c:v>
                </c:pt>
                <c:pt idx="270">
                  <c:v>41443</c:v>
                </c:pt>
                <c:pt idx="271">
                  <c:v>41444</c:v>
                </c:pt>
                <c:pt idx="272">
                  <c:v>41444</c:v>
                </c:pt>
                <c:pt idx="273">
                  <c:v>41444</c:v>
                </c:pt>
                <c:pt idx="274">
                  <c:v>41444</c:v>
                </c:pt>
                <c:pt idx="275">
                  <c:v>41444</c:v>
                </c:pt>
                <c:pt idx="276">
                  <c:v>41444</c:v>
                </c:pt>
                <c:pt idx="277">
                  <c:v>41444</c:v>
                </c:pt>
                <c:pt idx="278">
                  <c:v>41444</c:v>
                </c:pt>
                <c:pt idx="279">
                  <c:v>41444</c:v>
                </c:pt>
                <c:pt idx="280">
                  <c:v>41444</c:v>
                </c:pt>
                <c:pt idx="281">
                  <c:v>41444</c:v>
                </c:pt>
                <c:pt idx="282">
                  <c:v>41444</c:v>
                </c:pt>
                <c:pt idx="283">
                  <c:v>41444</c:v>
                </c:pt>
                <c:pt idx="284">
                  <c:v>41444</c:v>
                </c:pt>
                <c:pt idx="285">
                  <c:v>41444</c:v>
                </c:pt>
                <c:pt idx="286">
                  <c:v>41444</c:v>
                </c:pt>
                <c:pt idx="287">
                  <c:v>41444</c:v>
                </c:pt>
                <c:pt idx="288">
                  <c:v>41444</c:v>
                </c:pt>
                <c:pt idx="289">
                  <c:v>41444</c:v>
                </c:pt>
                <c:pt idx="290">
                  <c:v>41444</c:v>
                </c:pt>
                <c:pt idx="291">
                  <c:v>41444</c:v>
                </c:pt>
                <c:pt idx="292">
                  <c:v>41444</c:v>
                </c:pt>
                <c:pt idx="293">
                  <c:v>41444</c:v>
                </c:pt>
                <c:pt idx="294">
                  <c:v>41444</c:v>
                </c:pt>
                <c:pt idx="295">
                  <c:v>41444</c:v>
                </c:pt>
                <c:pt idx="296">
                  <c:v>41444</c:v>
                </c:pt>
                <c:pt idx="297">
                  <c:v>41446</c:v>
                </c:pt>
                <c:pt idx="298">
                  <c:v>41446</c:v>
                </c:pt>
                <c:pt idx="299">
                  <c:v>41446</c:v>
                </c:pt>
                <c:pt idx="300">
                  <c:v>41446</c:v>
                </c:pt>
                <c:pt idx="301">
                  <c:v>41446</c:v>
                </c:pt>
                <c:pt idx="302">
                  <c:v>41446</c:v>
                </c:pt>
                <c:pt idx="303">
                  <c:v>41446</c:v>
                </c:pt>
                <c:pt idx="304">
                  <c:v>41446</c:v>
                </c:pt>
                <c:pt idx="305">
                  <c:v>41446</c:v>
                </c:pt>
                <c:pt idx="306">
                  <c:v>41446</c:v>
                </c:pt>
                <c:pt idx="307">
                  <c:v>41446</c:v>
                </c:pt>
                <c:pt idx="308">
                  <c:v>41446</c:v>
                </c:pt>
                <c:pt idx="309">
                  <c:v>41446</c:v>
                </c:pt>
                <c:pt idx="310">
                  <c:v>41446</c:v>
                </c:pt>
                <c:pt idx="311">
                  <c:v>41446</c:v>
                </c:pt>
                <c:pt idx="312">
                  <c:v>41446</c:v>
                </c:pt>
                <c:pt idx="313">
                  <c:v>41446</c:v>
                </c:pt>
                <c:pt idx="314">
                  <c:v>41449</c:v>
                </c:pt>
                <c:pt idx="315">
                  <c:v>41449</c:v>
                </c:pt>
                <c:pt idx="316">
                  <c:v>41449</c:v>
                </c:pt>
                <c:pt idx="317">
                  <c:v>41449</c:v>
                </c:pt>
                <c:pt idx="318">
                  <c:v>41449</c:v>
                </c:pt>
                <c:pt idx="319">
                  <c:v>41449</c:v>
                </c:pt>
                <c:pt idx="320">
                  <c:v>41449</c:v>
                </c:pt>
                <c:pt idx="321">
                  <c:v>41449</c:v>
                </c:pt>
                <c:pt idx="322">
                  <c:v>41449</c:v>
                </c:pt>
                <c:pt idx="323">
                  <c:v>41449</c:v>
                </c:pt>
                <c:pt idx="324">
                  <c:v>41449</c:v>
                </c:pt>
                <c:pt idx="325">
                  <c:v>41450</c:v>
                </c:pt>
                <c:pt idx="326">
                  <c:v>41450</c:v>
                </c:pt>
                <c:pt idx="327">
                  <c:v>41450</c:v>
                </c:pt>
                <c:pt idx="328">
                  <c:v>41450</c:v>
                </c:pt>
                <c:pt idx="329">
                  <c:v>41450</c:v>
                </c:pt>
                <c:pt idx="330">
                  <c:v>41450</c:v>
                </c:pt>
                <c:pt idx="331">
                  <c:v>41450</c:v>
                </c:pt>
                <c:pt idx="332">
                  <c:v>41450</c:v>
                </c:pt>
                <c:pt idx="333">
                  <c:v>41450</c:v>
                </c:pt>
                <c:pt idx="334">
                  <c:v>41450</c:v>
                </c:pt>
                <c:pt idx="335">
                  <c:v>41450</c:v>
                </c:pt>
                <c:pt idx="336">
                  <c:v>41452</c:v>
                </c:pt>
                <c:pt idx="337">
                  <c:v>41452</c:v>
                </c:pt>
                <c:pt idx="338">
                  <c:v>41452</c:v>
                </c:pt>
                <c:pt idx="339">
                  <c:v>41452</c:v>
                </c:pt>
                <c:pt idx="340">
                  <c:v>41452</c:v>
                </c:pt>
                <c:pt idx="341">
                  <c:v>41452</c:v>
                </c:pt>
                <c:pt idx="342">
                  <c:v>41452</c:v>
                </c:pt>
                <c:pt idx="343">
                  <c:v>41452</c:v>
                </c:pt>
                <c:pt idx="344">
                  <c:v>41452</c:v>
                </c:pt>
                <c:pt idx="345">
                  <c:v>41452</c:v>
                </c:pt>
                <c:pt idx="346">
                  <c:v>41452</c:v>
                </c:pt>
                <c:pt idx="347">
                  <c:v>41452</c:v>
                </c:pt>
                <c:pt idx="348">
                  <c:v>41452</c:v>
                </c:pt>
                <c:pt idx="349">
                  <c:v>41452</c:v>
                </c:pt>
                <c:pt idx="350">
                  <c:v>41452</c:v>
                </c:pt>
                <c:pt idx="351">
                  <c:v>41452</c:v>
                </c:pt>
                <c:pt idx="352">
                  <c:v>41452</c:v>
                </c:pt>
                <c:pt idx="353">
                  <c:v>41452</c:v>
                </c:pt>
                <c:pt idx="354">
                  <c:v>41452</c:v>
                </c:pt>
                <c:pt idx="355">
                  <c:v>41452</c:v>
                </c:pt>
                <c:pt idx="356">
                  <c:v>41452</c:v>
                </c:pt>
                <c:pt idx="357">
                  <c:v>41452</c:v>
                </c:pt>
                <c:pt idx="358">
                  <c:v>41452</c:v>
                </c:pt>
                <c:pt idx="359">
                  <c:v>41453</c:v>
                </c:pt>
                <c:pt idx="360">
                  <c:v>41453</c:v>
                </c:pt>
                <c:pt idx="361">
                  <c:v>41453</c:v>
                </c:pt>
                <c:pt idx="362">
                  <c:v>41453</c:v>
                </c:pt>
                <c:pt idx="363">
                  <c:v>41453</c:v>
                </c:pt>
                <c:pt idx="364">
                  <c:v>41453</c:v>
                </c:pt>
                <c:pt idx="365">
                  <c:v>41453</c:v>
                </c:pt>
                <c:pt idx="366">
                  <c:v>41453</c:v>
                </c:pt>
                <c:pt idx="367">
                  <c:v>41453</c:v>
                </c:pt>
                <c:pt idx="368">
                  <c:v>41453</c:v>
                </c:pt>
                <c:pt idx="369">
                  <c:v>41453</c:v>
                </c:pt>
                <c:pt idx="370">
                  <c:v>41456</c:v>
                </c:pt>
                <c:pt idx="371">
                  <c:v>41456</c:v>
                </c:pt>
                <c:pt idx="372">
                  <c:v>41456</c:v>
                </c:pt>
                <c:pt idx="373">
                  <c:v>41456</c:v>
                </c:pt>
                <c:pt idx="374">
                  <c:v>41456</c:v>
                </c:pt>
                <c:pt idx="375">
                  <c:v>41457</c:v>
                </c:pt>
                <c:pt idx="376">
                  <c:v>41457</c:v>
                </c:pt>
                <c:pt idx="377">
                  <c:v>41457</c:v>
                </c:pt>
                <c:pt idx="378">
                  <c:v>41457</c:v>
                </c:pt>
                <c:pt idx="379">
                  <c:v>41457</c:v>
                </c:pt>
                <c:pt idx="380">
                  <c:v>41457</c:v>
                </c:pt>
                <c:pt idx="381">
                  <c:v>41457</c:v>
                </c:pt>
                <c:pt idx="382">
                  <c:v>41457</c:v>
                </c:pt>
                <c:pt idx="383">
                  <c:v>41457</c:v>
                </c:pt>
                <c:pt idx="384">
                  <c:v>41457</c:v>
                </c:pt>
                <c:pt idx="385">
                  <c:v>41457</c:v>
                </c:pt>
                <c:pt idx="386">
                  <c:v>41457</c:v>
                </c:pt>
                <c:pt idx="387">
                  <c:v>41457</c:v>
                </c:pt>
                <c:pt idx="388">
                  <c:v>41457</c:v>
                </c:pt>
                <c:pt idx="389">
                  <c:v>41457</c:v>
                </c:pt>
                <c:pt idx="390">
                  <c:v>41457</c:v>
                </c:pt>
                <c:pt idx="391">
                  <c:v>41457</c:v>
                </c:pt>
                <c:pt idx="392">
                  <c:v>41457</c:v>
                </c:pt>
                <c:pt idx="393">
                  <c:v>41457</c:v>
                </c:pt>
                <c:pt idx="394">
                  <c:v>41458</c:v>
                </c:pt>
                <c:pt idx="395">
                  <c:v>41458</c:v>
                </c:pt>
                <c:pt idx="396">
                  <c:v>41458</c:v>
                </c:pt>
                <c:pt idx="397">
                  <c:v>41458</c:v>
                </c:pt>
                <c:pt idx="398">
                  <c:v>41458</c:v>
                </c:pt>
                <c:pt idx="399">
                  <c:v>41458</c:v>
                </c:pt>
                <c:pt idx="400">
                  <c:v>41458</c:v>
                </c:pt>
                <c:pt idx="401">
                  <c:v>41458</c:v>
                </c:pt>
                <c:pt idx="402">
                  <c:v>41458</c:v>
                </c:pt>
                <c:pt idx="403">
                  <c:v>41458</c:v>
                </c:pt>
                <c:pt idx="404">
                  <c:v>41458</c:v>
                </c:pt>
                <c:pt idx="405">
                  <c:v>41459</c:v>
                </c:pt>
                <c:pt idx="406">
                  <c:v>41459</c:v>
                </c:pt>
                <c:pt idx="407">
                  <c:v>41459</c:v>
                </c:pt>
                <c:pt idx="408">
                  <c:v>41459</c:v>
                </c:pt>
                <c:pt idx="409">
                  <c:v>41459</c:v>
                </c:pt>
                <c:pt idx="410">
                  <c:v>41459</c:v>
                </c:pt>
                <c:pt idx="411">
                  <c:v>41459</c:v>
                </c:pt>
                <c:pt idx="412">
                  <c:v>41459</c:v>
                </c:pt>
                <c:pt idx="413">
                  <c:v>41459</c:v>
                </c:pt>
                <c:pt idx="414">
                  <c:v>41459</c:v>
                </c:pt>
                <c:pt idx="415">
                  <c:v>41459</c:v>
                </c:pt>
                <c:pt idx="416">
                  <c:v>41459</c:v>
                </c:pt>
                <c:pt idx="417">
                  <c:v>41459</c:v>
                </c:pt>
                <c:pt idx="418">
                  <c:v>41459</c:v>
                </c:pt>
                <c:pt idx="419">
                  <c:v>41459</c:v>
                </c:pt>
                <c:pt idx="420">
                  <c:v>41459</c:v>
                </c:pt>
                <c:pt idx="421">
                  <c:v>41459</c:v>
                </c:pt>
                <c:pt idx="422">
                  <c:v>41459</c:v>
                </c:pt>
                <c:pt idx="423">
                  <c:v>41459</c:v>
                </c:pt>
                <c:pt idx="424">
                  <c:v>41459</c:v>
                </c:pt>
                <c:pt idx="425">
                  <c:v>41459</c:v>
                </c:pt>
                <c:pt idx="426">
                  <c:v>41459</c:v>
                </c:pt>
                <c:pt idx="427">
                  <c:v>41459</c:v>
                </c:pt>
                <c:pt idx="428">
                  <c:v>41464</c:v>
                </c:pt>
                <c:pt idx="429">
                  <c:v>41464</c:v>
                </c:pt>
                <c:pt idx="430">
                  <c:v>41464</c:v>
                </c:pt>
                <c:pt idx="431">
                  <c:v>41464</c:v>
                </c:pt>
                <c:pt idx="432">
                  <c:v>41464</c:v>
                </c:pt>
                <c:pt idx="433">
                  <c:v>41464</c:v>
                </c:pt>
                <c:pt idx="434">
                  <c:v>41464</c:v>
                </c:pt>
                <c:pt idx="435">
                  <c:v>41471</c:v>
                </c:pt>
                <c:pt idx="436">
                  <c:v>41471</c:v>
                </c:pt>
                <c:pt idx="437">
                  <c:v>41471</c:v>
                </c:pt>
                <c:pt idx="438">
                  <c:v>41471</c:v>
                </c:pt>
                <c:pt idx="439">
                  <c:v>41471</c:v>
                </c:pt>
                <c:pt idx="440">
                  <c:v>41471</c:v>
                </c:pt>
                <c:pt idx="441">
                  <c:v>41471</c:v>
                </c:pt>
                <c:pt idx="442">
                  <c:v>41471</c:v>
                </c:pt>
                <c:pt idx="443">
                  <c:v>41471</c:v>
                </c:pt>
                <c:pt idx="444">
                  <c:v>41471</c:v>
                </c:pt>
                <c:pt idx="445">
                  <c:v>41471</c:v>
                </c:pt>
                <c:pt idx="446">
                  <c:v>41471</c:v>
                </c:pt>
                <c:pt idx="447">
                  <c:v>41471</c:v>
                </c:pt>
                <c:pt idx="448">
                  <c:v>41471</c:v>
                </c:pt>
                <c:pt idx="449">
                  <c:v>41471</c:v>
                </c:pt>
                <c:pt idx="450">
                  <c:v>41471</c:v>
                </c:pt>
                <c:pt idx="451">
                  <c:v>41471</c:v>
                </c:pt>
                <c:pt idx="452">
                  <c:v>41471</c:v>
                </c:pt>
                <c:pt idx="453">
                  <c:v>41471</c:v>
                </c:pt>
                <c:pt idx="454">
                  <c:v>41471</c:v>
                </c:pt>
                <c:pt idx="455">
                  <c:v>41471</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23004800"/>
        <c:axId val="123019264"/>
      </c:scatterChart>
      <c:valAx>
        <c:axId val="123004800"/>
        <c:scaling>
          <c:orientation val="minMax"/>
          <c:min val="41379"/>
        </c:scaling>
        <c:delete val="0"/>
        <c:axPos val="b"/>
        <c:numFmt formatCode="dd\-mm\-yy" sourceLinked="1"/>
        <c:majorTickMark val="out"/>
        <c:minorTickMark val="none"/>
        <c:tickLblPos val="nextTo"/>
        <c:spPr>
          <a:ln w="25400">
            <a:solidFill>
              <a:schemeClr val="tx1"/>
            </a:solidFill>
          </a:ln>
        </c:spPr>
        <c:txPr>
          <a:bodyPr rot="-2700000"/>
          <a:lstStyle/>
          <a:p>
            <a:pPr>
              <a:defRPr sz="1400" b="1"/>
            </a:pPr>
            <a:endParaRPr lang="en-US"/>
          </a:p>
        </c:txPr>
        <c:crossAx val="123019264"/>
        <c:crosses val="autoZero"/>
        <c:crossBetween val="midCat"/>
      </c:valAx>
      <c:valAx>
        <c:axId val="123019264"/>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004800"/>
        <c:crosses val="autoZero"/>
        <c:crossBetween val="midCat"/>
      </c:valAx>
    </c:plotArea>
    <c:legend>
      <c:legendPos val="tr"/>
      <c:layout>
        <c:manualLayout>
          <c:xMode val="edge"/>
          <c:yMode val="edge"/>
          <c:x val="0.13579145299145301"/>
          <c:y val="4.9920227920227919E-2"/>
          <c:w val="0.76600341880341882"/>
          <c:h val="8.3717191601049956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293963254593169E-2"/>
          <c:y val="7.26851851851852E-2"/>
          <c:w val="0.82556714785651797"/>
          <c:h val="0.81753827646544186"/>
        </c:manualLayout>
      </c:layout>
      <c:scatterChart>
        <c:scatterStyle val="smoothMarker"/>
        <c:varyColors val="0"/>
        <c:ser>
          <c:idx val="0"/>
          <c:order val="0"/>
          <c:tx>
            <c:strRef>
              <c:f>Sheet1!$G$1</c:f>
              <c:strCache>
                <c:ptCount val="1"/>
                <c:pt idx="0">
                  <c:v>Open M</c:v>
                </c:pt>
              </c:strCache>
            </c:strRef>
          </c:tx>
          <c:spPr>
            <a:ln w="19050">
              <a:solidFill>
                <a:schemeClr val="tx1"/>
              </a:solidFill>
            </a:ln>
          </c:spPr>
          <c:marker>
            <c:symbol val="diamond"/>
            <c:size val="5"/>
            <c:spPr>
              <a:solidFill>
                <a:schemeClr val="tx1">
                  <a:lumMod val="20000"/>
                  <a:lumOff val="80000"/>
                </a:schemeClr>
              </a:solidFill>
              <a:ln w="6350">
                <a:solidFill>
                  <a:schemeClr val="tx1"/>
                </a:solidFill>
              </a:ln>
            </c:spPr>
          </c:marker>
          <c:xVal>
            <c:numRef>
              <c:f>Sheet1!$G$2:$G$506</c:f>
              <c:numCache>
                <c:formatCode>dd\-mm\-yy</c:formatCode>
                <c:ptCount val="505"/>
                <c:pt idx="0">
                  <c:v>41382</c:v>
                </c:pt>
                <c:pt idx="1">
                  <c:v>41382</c:v>
                </c:pt>
                <c:pt idx="2">
                  <c:v>41382</c:v>
                </c:pt>
                <c:pt idx="3">
                  <c:v>41382</c:v>
                </c:pt>
                <c:pt idx="4">
                  <c:v>41382</c:v>
                </c:pt>
                <c:pt idx="5">
                  <c:v>41382</c:v>
                </c:pt>
                <c:pt idx="6">
                  <c:v>41382</c:v>
                </c:pt>
                <c:pt idx="7">
                  <c:v>41382</c:v>
                </c:pt>
                <c:pt idx="8">
                  <c:v>41382</c:v>
                </c:pt>
                <c:pt idx="9">
                  <c:v>41382</c:v>
                </c:pt>
                <c:pt idx="10">
                  <c:v>41382</c:v>
                </c:pt>
                <c:pt idx="11">
                  <c:v>41382</c:v>
                </c:pt>
                <c:pt idx="12">
                  <c:v>41383</c:v>
                </c:pt>
                <c:pt idx="13">
                  <c:v>41386</c:v>
                </c:pt>
                <c:pt idx="14">
                  <c:v>41386</c:v>
                </c:pt>
                <c:pt idx="15">
                  <c:v>41386</c:v>
                </c:pt>
                <c:pt idx="16">
                  <c:v>41386</c:v>
                </c:pt>
                <c:pt idx="17">
                  <c:v>41386</c:v>
                </c:pt>
                <c:pt idx="18">
                  <c:v>41386</c:v>
                </c:pt>
                <c:pt idx="19">
                  <c:v>41387</c:v>
                </c:pt>
                <c:pt idx="20">
                  <c:v>41387</c:v>
                </c:pt>
                <c:pt idx="21">
                  <c:v>41387</c:v>
                </c:pt>
                <c:pt idx="22">
                  <c:v>41387</c:v>
                </c:pt>
                <c:pt idx="23">
                  <c:v>41387</c:v>
                </c:pt>
                <c:pt idx="24">
                  <c:v>41387</c:v>
                </c:pt>
                <c:pt idx="25">
                  <c:v>41388</c:v>
                </c:pt>
                <c:pt idx="26">
                  <c:v>41388</c:v>
                </c:pt>
                <c:pt idx="27">
                  <c:v>41388</c:v>
                </c:pt>
                <c:pt idx="28">
                  <c:v>41388</c:v>
                </c:pt>
                <c:pt idx="29">
                  <c:v>41388</c:v>
                </c:pt>
                <c:pt idx="30">
                  <c:v>41388</c:v>
                </c:pt>
                <c:pt idx="31">
                  <c:v>41389</c:v>
                </c:pt>
                <c:pt idx="32">
                  <c:v>41389</c:v>
                </c:pt>
                <c:pt idx="33">
                  <c:v>41390</c:v>
                </c:pt>
                <c:pt idx="34">
                  <c:v>41390</c:v>
                </c:pt>
                <c:pt idx="35">
                  <c:v>41390</c:v>
                </c:pt>
                <c:pt idx="36">
                  <c:v>41390</c:v>
                </c:pt>
                <c:pt idx="37">
                  <c:v>41390</c:v>
                </c:pt>
                <c:pt idx="38">
                  <c:v>41390</c:v>
                </c:pt>
                <c:pt idx="39">
                  <c:v>41390</c:v>
                </c:pt>
                <c:pt idx="40">
                  <c:v>41390</c:v>
                </c:pt>
                <c:pt idx="41">
                  <c:v>41390</c:v>
                </c:pt>
                <c:pt idx="42">
                  <c:v>41390</c:v>
                </c:pt>
                <c:pt idx="43">
                  <c:v>41390</c:v>
                </c:pt>
                <c:pt idx="44">
                  <c:v>41390</c:v>
                </c:pt>
                <c:pt idx="45">
                  <c:v>41390</c:v>
                </c:pt>
                <c:pt idx="46">
                  <c:v>41390</c:v>
                </c:pt>
                <c:pt idx="47">
                  <c:v>41393</c:v>
                </c:pt>
                <c:pt idx="48">
                  <c:v>41393</c:v>
                </c:pt>
                <c:pt idx="49">
                  <c:v>41394</c:v>
                </c:pt>
                <c:pt idx="50">
                  <c:v>41394</c:v>
                </c:pt>
                <c:pt idx="51">
                  <c:v>41394</c:v>
                </c:pt>
                <c:pt idx="52">
                  <c:v>41394</c:v>
                </c:pt>
                <c:pt idx="53">
                  <c:v>41394</c:v>
                </c:pt>
                <c:pt idx="54">
                  <c:v>41394</c:v>
                </c:pt>
                <c:pt idx="55">
                  <c:v>41394</c:v>
                </c:pt>
                <c:pt idx="56">
                  <c:v>41394</c:v>
                </c:pt>
                <c:pt idx="57">
                  <c:v>41396</c:v>
                </c:pt>
                <c:pt idx="58">
                  <c:v>41396</c:v>
                </c:pt>
                <c:pt idx="59">
                  <c:v>41396</c:v>
                </c:pt>
                <c:pt idx="60">
                  <c:v>41396</c:v>
                </c:pt>
                <c:pt idx="61">
                  <c:v>41396</c:v>
                </c:pt>
                <c:pt idx="62">
                  <c:v>41396</c:v>
                </c:pt>
                <c:pt idx="63">
                  <c:v>41396</c:v>
                </c:pt>
                <c:pt idx="64">
                  <c:v>41396</c:v>
                </c:pt>
                <c:pt idx="65">
                  <c:v>41396</c:v>
                </c:pt>
                <c:pt idx="66">
                  <c:v>41396</c:v>
                </c:pt>
                <c:pt idx="67">
                  <c:v>41396</c:v>
                </c:pt>
                <c:pt idx="68">
                  <c:v>41396</c:v>
                </c:pt>
                <c:pt idx="69">
                  <c:v>41396</c:v>
                </c:pt>
                <c:pt idx="70">
                  <c:v>41396</c:v>
                </c:pt>
                <c:pt idx="71">
                  <c:v>41396</c:v>
                </c:pt>
                <c:pt idx="72">
                  <c:v>41396</c:v>
                </c:pt>
                <c:pt idx="73">
                  <c:v>41397</c:v>
                </c:pt>
                <c:pt idx="74">
                  <c:v>41397</c:v>
                </c:pt>
                <c:pt idx="75">
                  <c:v>41397</c:v>
                </c:pt>
                <c:pt idx="76">
                  <c:v>41397</c:v>
                </c:pt>
                <c:pt idx="77">
                  <c:v>41397</c:v>
                </c:pt>
                <c:pt idx="78">
                  <c:v>41397</c:v>
                </c:pt>
                <c:pt idx="79">
                  <c:v>41397</c:v>
                </c:pt>
                <c:pt idx="80">
                  <c:v>41397</c:v>
                </c:pt>
                <c:pt idx="81">
                  <c:v>41397</c:v>
                </c:pt>
                <c:pt idx="82">
                  <c:v>41397</c:v>
                </c:pt>
                <c:pt idx="83">
                  <c:v>41397</c:v>
                </c:pt>
                <c:pt idx="84">
                  <c:v>41397</c:v>
                </c:pt>
                <c:pt idx="85">
                  <c:v>41400</c:v>
                </c:pt>
                <c:pt idx="86">
                  <c:v>41400</c:v>
                </c:pt>
                <c:pt idx="87">
                  <c:v>41400</c:v>
                </c:pt>
                <c:pt idx="88">
                  <c:v>41400</c:v>
                </c:pt>
                <c:pt idx="89">
                  <c:v>41400</c:v>
                </c:pt>
                <c:pt idx="90">
                  <c:v>41400</c:v>
                </c:pt>
                <c:pt idx="91">
                  <c:v>41400</c:v>
                </c:pt>
                <c:pt idx="92">
                  <c:v>41400</c:v>
                </c:pt>
                <c:pt idx="93">
                  <c:v>41400</c:v>
                </c:pt>
                <c:pt idx="94">
                  <c:v>41401</c:v>
                </c:pt>
                <c:pt idx="95">
                  <c:v>41401</c:v>
                </c:pt>
                <c:pt idx="96">
                  <c:v>41401</c:v>
                </c:pt>
                <c:pt idx="97">
                  <c:v>41401</c:v>
                </c:pt>
                <c:pt idx="98">
                  <c:v>41404</c:v>
                </c:pt>
                <c:pt idx="99">
                  <c:v>41404</c:v>
                </c:pt>
                <c:pt idx="100">
                  <c:v>41404</c:v>
                </c:pt>
                <c:pt idx="101">
                  <c:v>41404</c:v>
                </c:pt>
                <c:pt idx="102">
                  <c:v>41407</c:v>
                </c:pt>
                <c:pt idx="103">
                  <c:v>41407</c:v>
                </c:pt>
                <c:pt idx="104">
                  <c:v>41407</c:v>
                </c:pt>
                <c:pt idx="105">
                  <c:v>41407</c:v>
                </c:pt>
                <c:pt idx="106">
                  <c:v>41407</c:v>
                </c:pt>
                <c:pt idx="107">
                  <c:v>41407</c:v>
                </c:pt>
                <c:pt idx="108">
                  <c:v>41407</c:v>
                </c:pt>
                <c:pt idx="109">
                  <c:v>41407</c:v>
                </c:pt>
                <c:pt idx="110">
                  <c:v>41407</c:v>
                </c:pt>
                <c:pt idx="111">
                  <c:v>41407</c:v>
                </c:pt>
                <c:pt idx="112">
                  <c:v>41407</c:v>
                </c:pt>
                <c:pt idx="113">
                  <c:v>41408</c:v>
                </c:pt>
                <c:pt idx="114">
                  <c:v>41408</c:v>
                </c:pt>
                <c:pt idx="115">
                  <c:v>41408</c:v>
                </c:pt>
                <c:pt idx="116">
                  <c:v>41408</c:v>
                </c:pt>
                <c:pt idx="117">
                  <c:v>41408</c:v>
                </c:pt>
                <c:pt idx="118">
                  <c:v>41408</c:v>
                </c:pt>
                <c:pt idx="119">
                  <c:v>41409</c:v>
                </c:pt>
                <c:pt idx="120">
                  <c:v>41409</c:v>
                </c:pt>
                <c:pt idx="121">
                  <c:v>41409</c:v>
                </c:pt>
                <c:pt idx="122">
                  <c:v>41409</c:v>
                </c:pt>
                <c:pt idx="123">
                  <c:v>41409</c:v>
                </c:pt>
                <c:pt idx="124">
                  <c:v>41409</c:v>
                </c:pt>
                <c:pt idx="125">
                  <c:v>41409</c:v>
                </c:pt>
                <c:pt idx="126">
                  <c:v>41409</c:v>
                </c:pt>
                <c:pt idx="127">
                  <c:v>41409</c:v>
                </c:pt>
                <c:pt idx="128">
                  <c:v>41409</c:v>
                </c:pt>
                <c:pt idx="129">
                  <c:v>41409</c:v>
                </c:pt>
                <c:pt idx="130">
                  <c:v>41409</c:v>
                </c:pt>
                <c:pt idx="131">
                  <c:v>41409</c:v>
                </c:pt>
                <c:pt idx="132">
                  <c:v>41409</c:v>
                </c:pt>
                <c:pt idx="133">
                  <c:v>41409</c:v>
                </c:pt>
                <c:pt idx="134">
                  <c:v>41409</c:v>
                </c:pt>
                <c:pt idx="135">
                  <c:v>41410</c:v>
                </c:pt>
                <c:pt idx="136">
                  <c:v>41410</c:v>
                </c:pt>
                <c:pt idx="137">
                  <c:v>41410</c:v>
                </c:pt>
                <c:pt idx="138">
                  <c:v>41410</c:v>
                </c:pt>
                <c:pt idx="139">
                  <c:v>41410</c:v>
                </c:pt>
                <c:pt idx="140">
                  <c:v>41410</c:v>
                </c:pt>
                <c:pt idx="141">
                  <c:v>41410</c:v>
                </c:pt>
                <c:pt idx="142">
                  <c:v>41410</c:v>
                </c:pt>
                <c:pt idx="143">
                  <c:v>41410</c:v>
                </c:pt>
                <c:pt idx="144">
                  <c:v>41410</c:v>
                </c:pt>
                <c:pt idx="145">
                  <c:v>41410</c:v>
                </c:pt>
                <c:pt idx="146">
                  <c:v>41410</c:v>
                </c:pt>
                <c:pt idx="147">
                  <c:v>41410</c:v>
                </c:pt>
                <c:pt idx="148">
                  <c:v>41410</c:v>
                </c:pt>
                <c:pt idx="149">
                  <c:v>41410</c:v>
                </c:pt>
                <c:pt idx="150">
                  <c:v>41410</c:v>
                </c:pt>
                <c:pt idx="151">
                  <c:v>41410</c:v>
                </c:pt>
                <c:pt idx="152">
                  <c:v>41410</c:v>
                </c:pt>
                <c:pt idx="153">
                  <c:v>41410</c:v>
                </c:pt>
                <c:pt idx="154">
                  <c:v>41410</c:v>
                </c:pt>
                <c:pt idx="155">
                  <c:v>41410</c:v>
                </c:pt>
                <c:pt idx="156">
                  <c:v>41410</c:v>
                </c:pt>
                <c:pt idx="157">
                  <c:v>41410</c:v>
                </c:pt>
                <c:pt idx="158">
                  <c:v>41411</c:v>
                </c:pt>
                <c:pt idx="159">
                  <c:v>41411</c:v>
                </c:pt>
                <c:pt idx="160">
                  <c:v>41411</c:v>
                </c:pt>
                <c:pt idx="161">
                  <c:v>41411</c:v>
                </c:pt>
                <c:pt idx="162">
                  <c:v>41411</c:v>
                </c:pt>
                <c:pt idx="163">
                  <c:v>41411</c:v>
                </c:pt>
                <c:pt idx="164">
                  <c:v>41411</c:v>
                </c:pt>
                <c:pt idx="165">
                  <c:v>41415</c:v>
                </c:pt>
                <c:pt idx="166">
                  <c:v>41415</c:v>
                </c:pt>
                <c:pt idx="167">
                  <c:v>41415</c:v>
                </c:pt>
                <c:pt idx="168">
                  <c:v>41415</c:v>
                </c:pt>
                <c:pt idx="169">
                  <c:v>41415</c:v>
                </c:pt>
                <c:pt idx="170">
                  <c:v>41415</c:v>
                </c:pt>
                <c:pt idx="171">
                  <c:v>41415</c:v>
                </c:pt>
                <c:pt idx="172">
                  <c:v>41415</c:v>
                </c:pt>
                <c:pt idx="173">
                  <c:v>41415</c:v>
                </c:pt>
                <c:pt idx="174">
                  <c:v>41415</c:v>
                </c:pt>
                <c:pt idx="175">
                  <c:v>41415</c:v>
                </c:pt>
                <c:pt idx="176">
                  <c:v>41415</c:v>
                </c:pt>
                <c:pt idx="177">
                  <c:v>41415</c:v>
                </c:pt>
                <c:pt idx="178">
                  <c:v>41415</c:v>
                </c:pt>
                <c:pt idx="179">
                  <c:v>41416</c:v>
                </c:pt>
                <c:pt idx="180">
                  <c:v>41416</c:v>
                </c:pt>
                <c:pt idx="181">
                  <c:v>41416</c:v>
                </c:pt>
                <c:pt idx="182">
                  <c:v>41416</c:v>
                </c:pt>
                <c:pt idx="183">
                  <c:v>41418</c:v>
                </c:pt>
                <c:pt idx="184">
                  <c:v>41418</c:v>
                </c:pt>
                <c:pt idx="185">
                  <c:v>41418</c:v>
                </c:pt>
                <c:pt idx="186">
                  <c:v>41418</c:v>
                </c:pt>
                <c:pt idx="187">
                  <c:v>41418</c:v>
                </c:pt>
                <c:pt idx="188">
                  <c:v>41418</c:v>
                </c:pt>
                <c:pt idx="189">
                  <c:v>41418</c:v>
                </c:pt>
                <c:pt idx="190">
                  <c:v>41418</c:v>
                </c:pt>
                <c:pt idx="191">
                  <c:v>41421</c:v>
                </c:pt>
                <c:pt idx="192">
                  <c:v>41422</c:v>
                </c:pt>
                <c:pt idx="193">
                  <c:v>41422</c:v>
                </c:pt>
                <c:pt idx="194">
                  <c:v>41422</c:v>
                </c:pt>
                <c:pt idx="195">
                  <c:v>41422</c:v>
                </c:pt>
                <c:pt idx="196">
                  <c:v>41422</c:v>
                </c:pt>
                <c:pt idx="197">
                  <c:v>41422</c:v>
                </c:pt>
                <c:pt idx="198">
                  <c:v>41422</c:v>
                </c:pt>
                <c:pt idx="199">
                  <c:v>41422</c:v>
                </c:pt>
                <c:pt idx="200">
                  <c:v>41422</c:v>
                </c:pt>
                <c:pt idx="201">
                  <c:v>41422</c:v>
                </c:pt>
                <c:pt idx="202">
                  <c:v>41423</c:v>
                </c:pt>
                <c:pt idx="203">
                  <c:v>41423</c:v>
                </c:pt>
                <c:pt idx="204">
                  <c:v>41423</c:v>
                </c:pt>
                <c:pt idx="205">
                  <c:v>41423</c:v>
                </c:pt>
                <c:pt idx="206">
                  <c:v>41423</c:v>
                </c:pt>
                <c:pt idx="207">
                  <c:v>41423</c:v>
                </c:pt>
                <c:pt idx="208">
                  <c:v>41423</c:v>
                </c:pt>
                <c:pt idx="209">
                  <c:v>41423</c:v>
                </c:pt>
                <c:pt idx="210">
                  <c:v>41423</c:v>
                </c:pt>
                <c:pt idx="211">
                  <c:v>41423</c:v>
                </c:pt>
                <c:pt idx="212">
                  <c:v>41425</c:v>
                </c:pt>
                <c:pt idx="213">
                  <c:v>41425</c:v>
                </c:pt>
                <c:pt idx="214">
                  <c:v>41425</c:v>
                </c:pt>
                <c:pt idx="215">
                  <c:v>41425</c:v>
                </c:pt>
                <c:pt idx="216">
                  <c:v>41425</c:v>
                </c:pt>
                <c:pt idx="217">
                  <c:v>41425</c:v>
                </c:pt>
                <c:pt idx="218">
                  <c:v>41425</c:v>
                </c:pt>
                <c:pt idx="219">
                  <c:v>41425</c:v>
                </c:pt>
                <c:pt idx="220">
                  <c:v>41425</c:v>
                </c:pt>
                <c:pt idx="221">
                  <c:v>41425</c:v>
                </c:pt>
                <c:pt idx="222">
                  <c:v>41425</c:v>
                </c:pt>
                <c:pt idx="223">
                  <c:v>41425</c:v>
                </c:pt>
                <c:pt idx="224">
                  <c:v>41425</c:v>
                </c:pt>
                <c:pt idx="225">
                  <c:v>41425</c:v>
                </c:pt>
                <c:pt idx="226">
                  <c:v>41425</c:v>
                </c:pt>
                <c:pt idx="227">
                  <c:v>41425</c:v>
                </c:pt>
                <c:pt idx="228">
                  <c:v>41425</c:v>
                </c:pt>
                <c:pt idx="229">
                  <c:v>41425</c:v>
                </c:pt>
                <c:pt idx="230">
                  <c:v>41425</c:v>
                </c:pt>
                <c:pt idx="231">
                  <c:v>41428</c:v>
                </c:pt>
                <c:pt idx="232">
                  <c:v>41428</c:v>
                </c:pt>
                <c:pt idx="233">
                  <c:v>41428</c:v>
                </c:pt>
                <c:pt idx="234">
                  <c:v>41428</c:v>
                </c:pt>
                <c:pt idx="235">
                  <c:v>41428</c:v>
                </c:pt>
                <c:pt idx="236">
                  <c:v>41428</c:v>
                </c:pt>
                <c:pt idx="237">
                  <c:v>41428</c:v>
                </c:pt>
                <c:pt idx="238">
                  <c:v>41428</c:v>
                </c:pt>
                <c:pt idx="239">
                  <c:v>41428</c:v>
                </c:pt>
                <c:pt idx="240">
                  <c:v>41429</c:v>
                </c:pt>
                <c:pt idx="241">
                  <c:v>41429</c:v>
                </c:pt>
                <c:pt idx="242">
                  <c:v>41429</c:v>
                </c:pt>
                <c:pt idx="243">
                  <c:v>41429</c:v>
                </c:pt>
                <c:pt idx="244">
                  <c:v>41429</c:v>
                </c:pt>
                <c:pt idx="245">
                  <c:v>41429</c:v>
                </c:pt>
                <c:pt idx="246">
                  <c:v>41429</c:v>
                </c:pt>
                <c:pt idx="247">
                  <c:v>41430</c:v>
                </c:pt>
                <c:pt idx="248">
                  <c:v>41430</c:v>
                </c:pt>
                <c:pt idx="249">
                  <c:v>41430</c:v>
                </c:pt>
                <c:pt idx="250">
                  <c:v>41430</c:v>
                </c:pt>
                <c:pt idx="251">
                  <c:v>41430</c:v>
                </c:pt>
                <c:pt idx="252">
                  <c:v>41430</c:v>
                </c:pt>
                <c:pt idx="253">
                  <c:v>41430</c:v>
                </c:pt>
                <c:pt idx="254">
                  <c:v>41430</c:v>
                </c:pt>
                <c:pt idx="255">
                  <c:v>41430</c:v>
                </c:pt>
                <c:pt idx="256">
                  <c:v>41431</c:v>
                </c:pt>
                <c:pt idx="257">
                  <c:v>41432</c:v>
                </c:pt>
                <c:pt idx="258">
                  <c:v>41432</c:v>
                </c:pt>
                <c:pt idx="259">
                  <c:v>41432</c:v>
                </c:pt>
                <c:pt idx="260">
                  <c:v>41432</c:v>
                </c:pt>
                <c:pt idx="261">
                  <c:v>41432</c:v>
                </c:pt>
                <c:pt idx="262">
                  <c:v>41432</c:v>
                </c:pt>
                <c:pt idx="263">
                  <c:v>41432</c:v>
                </c:pt>
                <c:pt idx="264">
                  <c:v>41432</c:v>
                </c:pt>
                <c:pt idx="265">
                  <c:v>41435</c:v>
                </c:pt>
                <c:pt idx="266">
                  <c:v>41435</c:v>
                </c:pt>
                <c:pt idx="267">
                  <c:v>41435</c:v>
                </c:pt>
                <c:pt idx="268">
                  <c:v>41435</c:v>
                </c:pt>
                <c:pt idx="269">
                  <c:v>41435</c:v>
                </c:pt>
                <c:pt idx="270">
                  <c:v>41435</c:v>
                </c:pt>
                <c:pt idx="271">
                  <c:v>41435</c:v>
                </c:pt>
                <c:pt idx="272">
                  <c:v>41435</c:v>
                </c:pt>
                <c:pt idx="273">
                  <c:v>41435</c:v>
                </c:pt>
                <c:pt idx="274">
                  <c:v>41435</c:v>
                </c:pt>
                <c:pt idx="275">
                  <c:v>41435</c:v>
                </c:pt>
                <c:pt idx="276">
                  <c:v>41435</c:v>
                </c:pt>
                <c:pt idx="277">
                  <c:v>41435</c:v>
                </c:pt>
                <c:pt idx="278">
                  <c:v>41435</c:v>
                </c:pt>
                <c:pt idx="279">
                  <c:v>41435</c:v>
                </c:pt>
                <c:pt idx="280">
                  <c:v>41435</c:v>
                </c:pt>
                <c:pt idx="281">
                  <c:v>41435</c:v>
                </c:pt>
                <c:pt idx="282">
                  <c:v>41435</c:v>
                </c:pt>
                <c:pt idx="283">
                  <c:v>41435</c:v>
                </c:pt>
                <c:pt idx="284">
                  <c:v>41435</c:v>
                </c:pt>
                <c:pt idx="285">
                  <c:v>41435</c:v>
                </c:pt>
                <c:pt idx="286">
                  <c:v>41435</c:v>
                </c:pt>
                <c:pt idx="287">
                  <c:v>41435</c:v>
                </c:pt>
                <c:pt idx="288">
                  <c:v>41435</c:v>
                </c:pt>
                <c:pt idx="289">
                  <c:v>41435</c:v>
                </c:pt>
                <c:pt idx="290">
                  <c:v>41436</c:v>
                </c:pt>
                <c:pt idx="291">
                  <c:v>41436</c:v>
                </c:pt>
                <c:pt idx="292">
                  <c:v>41436</c:v>
                </c:pt>
                <c:pt idx="293">
                  <c:v>41436</c:v>
                </c:pt>
                <c:pt idx="294">
                  <c:v>41437</c:v>
                </c:pt>
                <c:pt idx="295">
                  <c:v>41437</c:v>
                </c:pt>
                <c:pt idx="296">
                  <c:v>41437</c:v>
                </c:pt>
                <c:pt idx="297">
                  <c:v>41437</c:v>
                </c:pt>
                <c:pt idx="298">
                  <c:v>41437</c:v>
                </c:pt>
                <c:pt idx="299">
                  <c:v>41437</c:v>
                </c:pt>
                <c:pt idx="300">
                  <c:v>41437</c:v>
                </c:pt>
                <c:pt idx="301">
                  <c:v>41437</c:v>
                </c:pt>
                <c:pt idx="302">
                  <c:v>41437</c:v>
                </c:pt>
                <c:pt idx="303">
                  <c:v>41437</c:v>
                </c:pt>
                <c:pt idx="304">
                  <c:v>41437</c:v>
                </c:pt>
                <c:pt idx="305">
                  <c:v>41437</c:v>
                </c:pt>
                <c:pt idx="306">
                  <c:v>41437</c:v>
                </c:pt>
                <c:pt idx="307">
                  <c:v>41437</c:v>
                </c:pt>
                <c:pt idx="308">
                  <c:v>41437</c:v>
                </c:pt>
                <c:pt idx="309">
                  <c:v>41437</c:v>
                </c:pt>
                <c:pt idx="310">
                  <c:v>41437</c:v>
                </c:pt>
                <c:pt idx="311">
                  <c:v>41439</c:v>
                </c:pt>
                <c:pt idx="312">
                  <c:v>41439</c:v>
                </c:pt>
                <c:pt idx="313">
                  <c:v>41439</c:v>
                </c:pt>
                <c:pt idx="314">
                  <c:v>41439</c:v>
                </c:pt>
                <c:pt idx="315">
                  <c:v>41439</c:v>
                </c:pt>
                <c:pt idx="316">
                  <c:v>41439</c:v>
                </c:pt>
                <c:pt idx="317">
                  <c:v>41439</c:v>
                </c:pt>
                <c:pt idx="318">
                  <c:v>41439</c:v>
                </c:pt>
                <c:pt idx="319">
                  <c:v>41439</c:v>
                </c:pt>
                <c:pt idx="320">
                  <c:v>41439</c:v>
                </c:pt>
                <c:pt idx="321">
                  <c:v>41439</c:v>
                </c:pt>
                <c:pt idx="322">
                  <c:v>41439</c:v>
                </c:pt>
                <c:pt idx="323">
                  <c:v>41439</c:v>
                </c:pt>
                <c:pt idx="324">
                  <c:v>41439</c:v>
                </c:pt>
                <c:pt idx="325">
                  <c:v>41439</c:v>
                </c:pt>
                <c:pt idx="326">
                  <c:v>41439</c:v>
                </c:pt>
                <c:pt idx="327">
                  <c:v>41439</c:v>
                </c:pt>
                <c:pt idx="328">
                  <c:v>41439</c:v>
                </c:pt>
                <c:pt idx="329">
                  <c:v>41439</c:v>
                </c:pt>
                <c:pt idx="330">
                  <c:v>41439</c:v>
                </c:pt>
                <c:pt idx="331">
                  <c:v>41439</c:v>
                </c:pt>
                <c:pt idx="332">
                  <c:v>41439</c:v>
                </c:pt>
                <c:pt idx="333">
                  <c:v>41439</c:v>
                </c:pt>
                <c:pt idx="334">
                  <c:v>41443</c:v>
                </c:pt>
                <c:pt idx="335">
                  <c:v>41443</c:v>
                </c:pt>
                <c:pt idx="336">
                  <c:v>41444</c:v>
                </c:pt>
                <c:pt idx="337">
                  <c:v>41444</c:v>
                </c:pt>
                <c:pt idx="338">
                  <c:v>41444</c:v>
                </c:pt>
                <c:pt idx="339">
                  <c:v>41444</c:v>
                </c:pt>
                <c:pt idx="340">
                  <c:v>41444</c:v>
                </c:pt>
                <c:pt idx="341">
                  <c:v>41444</c:v>
                </c:pt>
                <c:pt idx="342">
                  <c:v>41444</c:v>
                </c:pt>
                <c:pt idx="343">
                  <c:v>41444</c:v>
                </c:pt>
                <c:pt idx="344">
                  <c:v>41444</c:v>
                </c:pt>
                <c:pt idx="345">
                  <c:v>41444</c:v>
                </c:pt>
                <c:pt idx="346">
                  <c:v>41444</c:v>
                </c:pt>
                <c:pt idx="347">
                  <c:v>41444</c:v>
                </c:pt>
                <c:pt idx="348">
                  <c:v>41444</c:v>
                </c:pt>
                <c:pt idx="349">
                  <c:v>41444</c:v>
                </c:pt>
                <c:pt idx="350">
                  <c:v>41444</c:v>
                </c:pt>
                <c:pt idx="351">
                  <c:v>41444</c:v>
                </c:pt>
                <c:pt idx="352">
                  <c:v>41444</c:v>
                </c:pt>
                <c:pt idx="353">
                  <c:v>41444</c:v>
                </c:pt>
                <c:pt idx="354">
                  <c:v>41444</c:v>
                </c:pt>
                <c:pt idx="355">
                  <c:v>41444</c:v>
                </c:pt>
                <c:pt idx="356">
                  <c:v>41444</c:v>
                </c:pt>
                <c:pt idx="357">
                  <c:v>41444</c:v>
                </c:pt>
                <c:pt idx="358">
                  <c:v>41444</c:v>
                </c:pt>
                <c:pt idx="359">
                  <c:v>41444</c:v>
                </c:pt>
                <c:pt idx="360">
                  <c:v>41444</c:v>
                </c:pt>
                <c:pt idx="361">
                  <c:v>41444</c:v>
                </c:pt>
                <c:pt idx="362">
                  <c:v>41444</c:v>
                </c:pt>
                <c:pt idx="363">
                  <c:v>41444</c:v>
                </c:pt>
                <c:pt idx="364">
                  <c:v>41445</c:v>
                </c:pt>
                <c:pt idx="365">
                  <c:v>41445</c:v>
                </c:pt>
                <c:pt idx="366">
                  <c:v>41445</c:v>
                </c:pt>
                <c:pt idx="367">
                  <c:v>41445</c:v>
                </c:pt>
                <c:pt idx="368">
                  <c:v>41445</c:v>
                </c:pt>
                <c:pt idx="369">
                  <c:v>41445</c:v>
                </c:pt>
                <c:pt idx="370">
                  <c:v>41445</c:v>
                </c:pt>
                <c:pt idx="371">
                  <c:v>41445</c:v>
                </c:pt>
                <c:pt idx="372">
                  <c:v>41445</c:v>
                </c:pt>
                <c:pt idx="373">
                  <c:v>41445</c:v>
                </c:pt>
                <c:pt idx="374">
                  <c:v>41445</c:v>
                </c:pt>
                <c:pt idx="375">
                  <c:v>41445</c:v>
                </c:pt>
                <c:pt idx="376">
                  <c:v>41445</c:v>
                </c:pt>
                <c:pt idx="377">
                  <c:v>41446</c:v>
                </c:pt>
                <c:pt idx="378">
                  <c:v>41446</c:v>
                </c:pt>
                <c:pt idx="379">
                  <c:v>41446</c:v>
                </c:pt>
                <c:pt idx="380">
                  <c:v>41446</c:v>
                </c:pt>
                <c:pt idx="381">
                  <c:v>41446</c:v>
                </c:pt>
                <c:pt idx="382">
                  <c:v>41446</c:v>
                </c:pt>
                <c:pt idx="383">
                  <c:v>41446</c:v>
                </c:pt>
                <c:pt idx="384">
                  <c:v>41446</c:v>
                </c:pt>
                <c:pt idx="385">
                  <c:v>41446</c:v>
                </c:pt>
                <c:pt idx="386">
                  <c:v>41446</c:v>
                </c:pt>
                <c:pt idx="387">
                  <c:v>41446</c:v>
                </c:pt>
                <c:pt idx="388">
                  <c:v>41446</c:v>
                </c:pt>
                <c:pt idx="389">
                  <c:v>41446</c:v>
                </c:pt>
                <c:pt idx="390">
                  <c:v>41446</c:v>
                </c:pt>
                <c:pt idx="391">
                  <c:v>41446</c:v>
                </c:pt>
                <c:pt idx="392">
                  <c:v>41446</c:v>
                </c:pt>
                <c:pt idx="393">
                  <c:v>41446</c:v>
                </c:pt>
                <c:pt idx="394">
                  <c:v>41446</c:v>
                </c:pt>
                <c:pt idx="395">
                  <c:v>41446</c:v>
                </c:pt>
                <c:pt idx="396">
                  <c:v>41457</c:v>
                </c:pt>
                <c:pt idx="397">
                  <c:v>41457</c:v>
                </c:pt>
                <c:pt idx="398">
                  <c:v>41457</c:v>
                </c:pt>
                <c:pt idx="399">
                  <c:v>41457</c:v>
                </c:pt>
                <c:pt idx="400">
                  <c:v>41458</c:v>
                </c:pt>
                <c:pt idx="401">
                  <c:v>41458</c:v>
                </c:pt>
                <c:pt idx="402">
                  <c:v>41458</c:v>
                </c:pt>
                <c:pt idx="403">
                  <c:v>41458</c:v>
                </c:pt>
                <c:pt idx="404">
                  <c:v>41458</c:v>
                </c:pt>
                <c:pt idx="405">
                  <c:v>41458</c:v>
                </c:pt>
                <c:pt idx="406">
                  <c:v>41458</c:v>
                </c:pt>
                <c:pt idx="407">
                  <c:v>41458</c:v>
                </c:pt>
                <c:pt idx="408">
                  <c:v>41458</c:v>
                </c:pt>
                <c:pt idx="409">
                  <c:v>41458</c:v>
                </c:pt>
                <c:pt idx="410">
                  <c:v>41458</c:v>
                </c:pt>
                <c:pt idx="411">
                  <c:v>41458</c:v>
                </c:pt>
                <c:pt idx="412">
                  <c:v>41458</c:v>
                </c:pt>
                <c:pt idx="413">
                  <c:v>41458</c:v>
                </c:pt>
                <c:pt idx="414">
                  <c:v>41458</c:v>
                </c:pt>
                <c:pt idx="415">
                  <c:v>41458</c:v>
                </c:pt>
                <c:pt idx="416">
                  <c:v>41459</c:v>
                </c:pt>
                <c:pt idx="417">
                  <c:v>41459</c:v>
                </c:pt>
                <c:pt idx="418">
                  <c:v>41459</c:v>
                </c:pt>
                <c:pt idx="419">
                  <c:v>41459</c:v>
                </c:pt>
                <c:pt idx="420">
                  <c:v>41459</c:v>
                </c:pt>
                <c:pt idx="421">
                  <c:v>41459</c:v>
                </c:pt>
                <c:pt idx="422">
                  <c:v>41459</c:v>
                </c:pt>
                <c:pt idx="423">
                  <c:v>41459</c:v>
                </c:pt>
                <c:pt idx="424">
                  <c:v>41463</c:v>
                </c:pt>
                <c:pt idx="425">
                  <c:v>41463</c:v>
                </c:pt>
                <c:pt idx="426">
                  <c:v>41463</c:v>
                </c:pt>
                <c:pt idx="427">
                  <c:v>41463</c:v>
                </c:pt>
                <c:pt idx="428">
                  <c:v>41463</c:v>
                </c:pt>
                <c:pt idx="429">
                  <c:v>41463</c:v>
                </c:pt>
                <c:pt idx="430">
                  <c:v>41463</c:v>
                </c:pt>
                <c:pt idx="431">
                  <c:v>41464</c:v>
                </c:pt>
                <c:pt idx="432">
                  <c:v>41464</c:v>
                </c:pt>
                <c:pt idx="433">
                  <c:v>41464</c:v>
                </c:pt>
                <c:pt idx="434">
                  <c:v>41464</c:v>
                </c:pt>
                <c:pt idx="435">
                  <c:v>41464</c:v>
                </c:pt>
                <c:pt idx="436">
                  <c:v>41464</c:v>
                </c:pt>
                <c:pt idx="437">
                  <c:v>41464</c:v>
                </c:pt>
                <c:pt idx="438">
                  <c:v>41464</c:v>
                </c:pt>
                <c:pt idx="439">
                  <c:v>41464</c:v>
                </c:pt>
                <c:pt idx="440">
                  <c:v>41464</c:v>
                </c:pt>
                <c:pt idx="441">
                  <c:v>41464</c:v>
                </c:pt>
                <c:pt idx="442">
                  <c:v>41464</c:v>
                </c:pt>
                <c:pt idx="443">
                  <c:v>41464</c:v>
                </c:pt>
                <c:pt idx="444">
                  <c:v>41464</c:v>
                </c:pt>
                <c:pt idx="445">
                  <c:v>41464</c:v>
                </c:pt>
                <c:pt idx="446">
                  <c:v>41465</c:v>
                </c:pt>
                <c:pt idx="447">
                  <c:v>41465</c:v>
                </c:pt>
                <c:pt idx="448">
                  <c:v>41465</c:v>
                </c:pt>
                <c:pt idx="449">
                  <c:v>41465</c:v>
                </c:pt>
                <c:pt idx="450">
                  <c:v>41465</c:v>
                </c:pt>
                <c:pt idx="451">
                  <c:v>41465</c:v>
                </c:pt>
                <c:pt idx="452">
                  <c:v>41465</c:v>
                </c:pt>
                <c:pt idx="453">
                  <c:v>41465</c:v>
                </c:pt>
                <c:pt idx="454">
                  <c:v>41465</c:v>
                </c:pt>
                <c:pt idx="455">
                  <c:v>41465</c:v>
                </c:pt>
                <c:pt idx="456">
                  <c:v>41465</c:v>
                </c:pt>
                <c:pt idx="457">
                  <c:v>41465</c:v>
                </c:pt>
                <c:pt idx="458">
                  <c:v>41465</c:v>
                </c:pt>
                <c:pt idx="459">
                  <c:v>41465</c:v>
                </c:pt>
                <c:pt idx="460">
                  <c:v>41465</c:v>
                </c:pt>
                <c:pt idx="461">
                  <c:v>41465</c:v>
                </c:pt>
                <c:pt idx="462">
                  <c:v>41465</c:v>
                </c:pt>
                <c:pt idx="463">
                  <c:v>41465</c:v>
                </c:pt>
                <c:pt idx="464">
                  <c:v>41465</c:v>
                </c:pt>
                <c:pt idx="465">
                  <c:v>41465</c:v>
                </c:pt>
                <c:pt idx="466">
                  <c:v>41465</c:v>
                </c:pt>
                <c:pt idx="467">
                  <c:v>41465</c:v>
                </c:pt>
                <c:pt idx="468">
                  <c:v>41465</c:v>
                </c:pt>
                <c:pt idx="469">
                  <c:v>41465</c:v>
                </c:pt>
                <c:pt idx="470">
                  <c:v>41465</c:v>
                </c:pt>
                <c:pt idx="471">
                  <c:v>41465</c:v>
                </c:pt>
                <c:pt idx="472">
                  <c:v>41465</c:v>
                </c:pt>
                <c:pt idx="473">
                  <c:v>41465</c:v>
                </c:pt>
                <c:pt idx="474">
                  <c:v>41465</c:v>
                </c:pt>
                <c:pt idx="475">
                  <c:v>41471</c:v>
                </c:pt>
                <c:pt idx="476">
                  <c:v>41471</c:v>
                </c:pt>
                <c:pt idx="477">
                  <c:v>41471</c:v>
                </c:pt>
                <c:pt idx="478">
                  <c:v>41471</c:v>
                </c:pt>
                <c:pt idx="479">
                  <c:v>41471</c:v>
                </c:pt>
                <c:pt idx="480">
                  <c:v>41471</c:v>
                </c:pt>
                <c:pt idx="481">
                  <c:v>41471</c:v>
                </c:pt>
                <c:pt idx="482">
                  <c:v>41471</c:v>
                </c:pt>
                <c:pt idx="483">
                  <c:v>41471</c:v>
                </c:pt>
                <c:pt idx="484">
                  <c:v>41471</c:v>
                </c:pt>
                <c:pt idx="485">
                  <c:v>41471</c:v>
                </c:pt>
                <c:pt idx="486">
                  <c:v>41471</c:v>
                </c:pt>
                <c:pt idx="487">
                  <c:v>41471</c:v>
                </c:pt>
                <c:pt idx="488">
                  <c:v>41471</c:v>
                </c:pt>
                <c:pt idx="489">
                  <c:v>41471</c:v>
                </c:pt>
                <c:pt idx="490">
                  <c:v>41471</c:v>
                </c:pt>
                <c:pt idx="491">
                  <c:v>41471</c:v>
                </c:pt>
                <c:pt idx="492">
                  <c:v>41471</c:v>
                </c:pt>
                <c:pt idx="493">
                  <c:v>41471</c:v>
                </c:pt>
                <c:pt idx="494">
                  <c:v>41471</c:v>
                </c:pt>
                <c:pt idx="495">
                  <c:v>41471</c:v>
                </c:pt>
                <c:pt idx="496">
                  <c:v>41471</c:v>
                </c:pt>
                <c:pt idx="497">
                  <c:v>41471</c:v>
                </c:pt>
                <c:pt idx="498">
                  <c:v>41471</c:v>
                </c:pt>
                <c:pt idx="499">
                  <c:v>41471</c:v>
                </c:pt>
                <c:pt idx="500">
                  <c:v>41471</c:v>
                </c:pt>
                <c:pt idx="501">
                  <c:v>41471</c:v>
                </c:pt>
                <c:pt idx="502">
                  <c:v>41471</c:v>
                </c:pt>
                <c:pt idx="503">
                  <c:v>41471</c:v>
                </c:pt>
                <c:pt idx="504">
                  <c:v>41471</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08888064"/>
        <c:axId val="108889984"/>
      </c:scatterChart>
      <c:valAx>
        <c:axId val="108888064"/>
        <c:scaling>
          <c:orientation val="minMax"/>
          <c:min val="41379"/>
        </c:scaling>
        <c:delete val="0"/>
        <c:axPos val="b"/>
        <c:numFmt formatCode="dd\-mm\-yy" sourceLinked="1"/>
        <c:majorTickMark val="out"/>
        <c:minorTickMark val="none"/>
        <c:tickLblPos val="nextTo"/>
        <c:spPr>
          <a:ln w="25400">
            <a:solidFill>
              <a:srgbClr val="003399"/>
            </a:solidFill>
          </a:ln>
        </c:spPr>
        <c:txPr>
          <a:bodyPr rot="-2700000"/>
          <a:lstStyle/>
          <a:p>
            <a:pPr>
              <a:defRPr sz="1400" b="1"/>
            </a:pPr>
            <a:endParaRPr lang="en-US"/>
          </a:p>
        </c:txPr>
        <c:crossAx val="108889984"/>
        <c:crosses val="autoZero"/>
        <c:crossBetween val="midCat"/>
      </c:valAx>
      <c:valAx>
        <c:axId val="108889984"/>
        <c:scaling>
          <c:orientation val="minMax"/>
        </c:scaling>
        <c:delete val="0"/>
        <c:axPos val="l"/>
        <c:majorGridlines/>
        <c:numFmt formatCode="General" sourceLinked="1"/>
        <c:majorTickMark val="out"/>
        <c:minorTickMark val="none"/>
        <c:tickLblPos val="nextTo"/>
        <c:spPr>
          <a:ln w="25400">
            <a:solidFill>
              <a:srgbClr val="003399"/>
            </a:solidFill>
          </a:ln>
        </c:spPr>
        <c:txPr>
          <a:bodyPr/>
          <a:lstStyle/>
          <a:p>
            <a:pPr>
              <a:defRPr sz="1400" b="1"/>
            </a:pPr>
            <a:endParaRPr lang="en-US"/>
          </a:p>
        </c:txPr>
        <c:crossAx val="108888064"/>
        <c:crosses val="autoZero"/>
        <c:crossBetween val="midCat"/>
      </c:valAx>
    </c:plotArea>
    <c:legend>
      <c:legendPos val="tr"/>
      <c:layout>
        <c:manualLayout>
          <c:xMode val="edge"/>
          <c:yMode val="edge"/>
          <c:x val="0.13512905982905982"/>
          <c:y val="4.9920227920227919E-2"/>
          <c:w val="0.24531965811965811"/>
          <c:h val="8.3717191601049901E-2"/>
        </c:manualLayout>
      </c:layout>
      <c:overlay val="1"/>
      <c:txPr>
        <a:bodyPr/>
        <a:lstStyle/>
        <a:p>
          <a:pPr>
            <a:defRPr sz="1600" b="0"/>
          </a:pPr>
          <a:endParaRPr lang="en-US"/>
        </a:p>
      </c:txPr>
    </c:legend>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graphs'!$O$1</c:f>
              <c:strCache>
                <c:ptCount val="1"/>
                <c:pt idx="0">
                  <c:v>M Solder</c:v>
                </c:pt>
              </c:strCache>
            </c:strRef>
          </c:tx>
          <c:spPr>
            <a:solidFill>
              <a:schemeClr val="tx1"/>
            </a:solidFill>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graphs'!$O$2:$O$14</c:f>
              <c:numCache>
                <c:formatCode>General</c:formatCode>
                <c:ptCount val="13"/>
                <c:pt idx="0">
                  <c:v>0</c:v>
                </c:pt>
                <c:pt idx="1">
                  <c:v>3</c:v>
                </c:pt>
                <c:pt idx="2">
                  <c:v>18</c:v>
                </c:pt>
                <c:pt idx="3">
                  <c:v>15</c:v>
                </c:pt>
                <c:pt idx="4">
                  <c:v>32</c:v>
                </c:pt>
                <c:pt idx="5">
                  <c:v>36</c:v>
                </c:pt>
                <c:pt idx="6">
                  <c:v>33</c:v>
                </c:pt>
                <c:pt idx="7">
                  <c:v>40</c:v>
                </c:pt>
                <c:pt idx="8">
                  <c:v>68</c:v>
                </c:pt>
                <c:pt idx="9">
                  <c:v>50</c:v>
                </c:pt>
                <c:pt idx="10">
                  <c:v>49</c:v>
                </c:pt>
                <c:pt idx="11">
                  <c:v>48</c:v>
                </c:pt>
                <c:pt idx="12">
                  <c:v>61</c:v>
                </c:pt>
              </c:numCache>
            </c:numRef>
          </c:val>
        </c:ser>
        <c:dLbls>
          <c:showLegendKey val="0"/>
          <c:showVal val="0"/>
          <c:showCatName val="0"/>
          <c:showSerName val="0"/>
          <c:showPercent val="0"/>
          <c:showBubbleSize val="0"/>
        </c:dLbls>
        <c:gapWidth val="150"/>
        <c:axId val="123059200"/>
        <c:axId val="123065088"/>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23059200"/>
        <c:axId val="123065088"/>
      </c:lineChart>
      <c:catAx>
        <c:axId val="123059200"/>
        <c:scaling>
          <c:orientation val="minMax"/>
        </c:scaling>
        <c:delete val="0"/>
        <c:axPos val="b"/>
        <c:majorTickMark val="out"/>
        <c:minorTickMark val="none"/>
        <c:tickLblPos val="nextTo"/>
        <c:spPr>
          <a:ln w="25400">
            <a:solidFill>
              <a:schemeClr val="tx1"/>
            </a:solidFill>
          </a:ln>
        </c:spPr>
        <c:txPr>
          <a:bodyPr rot="-2700000"/>
          <a:lstStyle/>
          <a:p>
            <a:pPr>
              <a:defRPr sz="1400" b="1"/>
            </a:pPr>
            <a:endParaRPr lang="en-US"/>
          </a:p>
        </c:txPr>
        <c:crossAx val="123065088"/>
        <c:crosses val="autoZero"/>
        <c:auto val="1"/>
        <c:lblAlgn val="ctr"/>
        <c:lblOffset val="100"/>
        <c:noMultiLvlLbl val="0"/>
      </c:catAx>
      <c:valAx>
        <c:axId val="123065088"/>
        <c:scaling>
          <c:orientation val="minMax"/>
        </c:scaling>
        <c:delete val="0"/>
        <c:axPos val="l"/>
        <c:majorGridlines/>
        <c:numFmt formatCode="General" sourceLinked="1"/>
        <c:majorTickMark val="out"/>
        <c:minorTickMark val="none"/>
        <c:tickLblPos val="nextTo"/>
        <c:spPr>
          <a:ln w="25400">
            <a:solidFill>
              <a:schemeClr val="tx1"/>
            </a:solidFill>
          </a:ln>
          <a:effectLst/>
        </c:spPr>
        <c:txPr>
          <a:bodyPr/>
          <a:lstStyle/>
          <a:p>
            <a:pPr>
              <a:defRPr sz="1400" b="1"/>
            </a:pPr>
            <a:endParaRPr lang="en-US"/>
          </a:p>
        </c:txPr>
        <c:crossAx val="123059200"/>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0.14450470085470085"/>
          <c:y val="1.8134582644741402E-2"/>
          <c:w val="0.30541773504273506"/>
          <c:h val="0.14390237678623524"/>
        </c:manualLayout>
      </c:layout>
      <c:overlay val="1"/>
      <c:txPr>
        <a:bodyPr/>
        <a:lstStyle/>
        <a:p>
          <a:pPr>
            <a:defRPr sz="1600" b="0" i="0"/>
          </a:pPr>
          <a:endParaRPr lang="en-US"/>
        </a:p>
      </c:txPr>
    </c:legend>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370320512820513"/>
          <c:y val="3.5368233618233616E-2"/>
          <c:w val="0.82384166666666681"/>
          <c:h val="0.8308023504273504"/>
        </c:manualLayout>
      </c:layout>
      <c:scatterChart>
        <c:scatterStyle val="smoothMarker"/>
        <c:varyColors val="0"/>
        <c:ser>
          <c:idx val="0"/>
          <c:order val="0"/>
          <c:tx>
            <c:strRef>
              <c:f>Sheet1!$R$1</c:f>
              <c:strCache>
                <c:ptCount val="1"/>
                <c:pt idx="0">
                  <c:v>M Solder</c:v>
                </c:pt>
              </c:strCache>
            </c:strRef>
          </c:tx>
          <c:spPr>
            <a:ln w="19050">
              <a:solidFill>
                <a:srgbClr val="003399"/>
              </a:solidFill>
            </a:ln>
            <a:effectLst/>
          </c:spPr>
          <c:marker>
            <c:spPr>
              <a:solidFill>
                <a:schemeClr val="tx1">
                  <a:lumMod val="20000"/>
                  <a:lumOff val="80000"/>
                </a:schemeClr>
              </a:solidFill>
              <a:ln w="6350">
                <a:solidFill>
                  <a:srgbClr val="003399"/>
                </a:solidFill>
              </a:ln>
              <a:effectLst/>
            </c:spPr>
          </c:marker>
          <c:xVal>
            <c:numRef>
              <c:f>Sheet1!$R$2:$R$506</c:f>
              <c:numCache>
                <c:formatCode>dd\-mm\-yy</c:formatCode>
                <c:ptCount val="505"/>
                <c:pt idx="0">
                  <c:v>41390</c:v>
                </c:pt>
                <c:pt idx="1">
                  <c:v>41390</c:v>
                </c:pt>
                <c:pt idx="2">
                  <c:v>41390</c:v>
                </c:pt>
                <c:pt idx="3">
                  <c:v>41393</c:v>
                </c:pt>
                <c:pt idx="4">
                  <c:v>41394</c:v>
                </c:pt>
                <c:pt idx="5">
                  <c:v>41394</c:v>
                </c:pt>
                <c:pt idx="6">
                  <c:v>41396</c:v>
                </c:pt>
                <c:pt idx="7">
                  <c:v>41396</c:v>
                </c:pt>
                <c:pt idx="8">
                  <c:v>41396</c:v>
                </c:pt>
                <c:pt idx="9">
                  <c:v>41396</c:v>
                </c:pt>
                <c:pt idx="10">
                  <c:v>41396</c:v>
                </c:pt>
                <c:pt idx="11">
                  <c:v>41396</c:v>
                </c:pt>
                <c:pt idx="12">
                  <c:v>41396</c:v>
                </c:pt>
                <c:pt idx="13">
                  <c:v>41396</c:v>
                </c:pt>
                <c:pt idx="14">
                  <c:v>41397</c:v>
                </c:pt>
                <c:pt idx="15">
                  <c:v>41397</c:v>
                </c:pt>
                <c:pt idx="16">
                  <c:v>41397</c:v>
                </c:pt>
                <c:pt idx="17">
                  <c:v>41397</c:v>
                </c:pt>
                <c:pt idx="18">
                  <c:v>41397</c:v>
                </c:pt>
                <c:pt idx="19">
                  <c:v>41397</c:v>
                </c:pt>
                <c:pt idx="20">
                  <c:v>41397</c:v>
                </c:pt>
                <c:pt idx="21">
                  <c:v>41400</c:v>
                </c:pt>
                <c:pt idx="22">
                  <c:v>41400</c:v>
                </c:pt>
                <c:pt idx="23">
                  <c:v>41400</c:v>
                </c:pt>
                <c:pt idx="24">
                  <c:v>41401</c:v>
                </c:pt>
                <c:pt idx="25">
                  <c:v>41401</c:v>
                </c:pt>
                <c:pt idx="26">
                  <c:v>41401</c:v>
                </c:pt>
                <c:pt idx="27">
                  <c:v>41401</c:v>
                </c:pt>
                <c:pt idx="28">
                  <c:v>41401</c:v>
                </c:pt>
                <c:pt idx="29">
                  <c:v>41401</c:v>
                </c:pt>
                <c:pt idx="30">
                  <c:v>41401</c:v>
                </c:pt>
                <c:pt idx="31">
                  <c:v>41401</c:v>
                </c:pt>
                <c:pt idx="32">
                  <c:v>41401</c:v>
                </c:pt>
                <c:pt idx="33">
                  <c:v>41402</c:v>
                </c:pt>
                <c:pt idx="34">
                  <c:v>41402</c:v>
                </c:pt>
                <c:pt idx="35">
                  <c:v>41402</c:v>
                </c:pt>
                <c:pt idx="36">
                  <c:v>41407</c:v>
                </c:pt>
                <c:pt idx="37">
                  <c:v>41407</c:v>
                </c:pt>
                <c:pt idx="38">
                  <c:v>41408</c:v>
                </c:pt>
                <c:pt idx="39">
                  <c:v>41408</c:v>
                </c:pt>
                <c:pt idx="40">
                  <c:v>41408</c:v>
                </c:pt>
                <c:pt idx="41">
                  <c:v>41408</c:v>
                </c:pt>
                <c:pt idx="42">
                  <c:v>41408</c:v>
                </c:pt>
                <c:pt idx="43">
                  <c:v>41408</c:v>
                </c:pt>
                <c:pt idx="44">
                  <c:v>41408</c:v>
                </c:pt>
                <c:pt idx="45">
                  <c:v>41409</c:v>
                </c:pt>
                <c:pt idx="46">
                  <c:v>41409</c:v>
                </c:pt>
                <c:pt idx="47">
                  <c:v>41409</c:v>
                </c:pt>
                <c:pt idx="48">
                  <c:v>41409</c:v>
                </c:pt>
                <c:pt idx="49">
                  <c:v>41409</c:v>
                </c:pt>
                <c:pt idx="50">
                  <c:v>41410</c:v>
                </c:pt>
                <c:pt idx="51">
                  <c:v>41410</c:v>
                </c:pt>
                <c:pt idx="52">
                  <c:v>41410</c:v>
                </c:pt>
                <c:pt idx="53">
                  <c:v>41410</c:v>
                </c:pt>
                <c:pt idx="54">
                  <c:v>41410</c:v>
                </c:pt>
                <c:pt idx="55">
                  <c:v>41410</c:v>
                </c:pt>
                <c:pt idx="56">
                  <c:v>41410</c:v>
                </c:pt>
                <c:pt idx="57">
                  <c:v>41410</c:v>
                </c:pt>
                <c:pt idx="58">
                  <c:v>41410</c:v>
                </c:pt>
                <c:pt idx="59">
                  <c:v>41410</c:v>
                </c:pt>
                <c:pt idx="60">
                  <c:v>41410</c:v>
                </c:pt>
                <c:pt idx="61">
                  <c:v>41410</c:v>
                </c:pt>
                <c:pt idx="62">
                  <c:v>41410</c:v>
                </c:pt>
                <c:pt idx="63">
                  <c:v>41410</c:v>
                </c:pt>
                <c:pt idx="64">
                  <c:v>41410</c:v>
                </c:pt>
                <c:pt idx="65">
                  <c:v>41411</c:v>
                </c:pt>
                <c:pt idx="66">
                  <c:v>41411</c:v>
                </c:pt>
                <c:pt idx="67">
                  <c:v>41411</c:v>
                </c:pt>
                <c:pt idx="68">
                  <c:v>41415</c:v>
                </c:pt>
                <c:pt idx="69">
                  <c:v>41415</c:v>
                </c:pt>
                <c:pt idx="70">
                  <c:v>41415</c:v>
                </c:pt>
                <c:pt idx="71">
                  <c:v>41415</c:v>
                </c:pt>
                <c:pt idx="72">
                  <c:v>41415</c:v>
                </c:pt>
                <c:pt idx="73">
                  <c:v>41415</c:v>
                </c:pt>
                <c:pt idx="74">
                  <c:v>41415</c:v>
                </c:pt>
                <c:pt idx="75">
                  <c:v>41415</c:v>
                </c:pt>
                <c:pt idx="76">
                  <c:v>41416</c:v>
                </c:pt>
                <c:pt idx="77">
                  <c:v>41416</c:v>
                </c:pt>
                <c:pt idx="78">
                  <c:v>41416</c:v>
                </c:pt>
                <c:pt idx="79">
                  <c:v>41416</c:v>
                </c:pt>
                <c:pt idx="80">
                  <c:v>41417</c:v>
                </c:pt>
                <c:pt idx="81">
                  <c:v>41417</c:v>
                </c:pt>
                <c:pt idx="82">
                  <c:v>41417</c:v>
                </c:pt>
                <c:pt idx="83">
                  <c:v>41417</c:v>
                </c:pt>
                <c:pt idx="84">
                  <c:v>41417</c:v>
                </c:pt>
                <c:pt idx="85">
                  <c:v>41417</c:v>
                </c:pt>
                <c:pt idx="86">
                  <c:v>41417</c:v>
                </c:pt>
                <c:pt idx="87">
                  <c:v>41417</c:v>
                </c:pt>
                <c:pt idx="88">
                  <c:v>41417</c:v>
                </c:pt>
                <c:pt idx="89">
                  <c:v>41418</c:v>
                </c:pt>
                <c:pt idx="90">
                  <c:v>41418</c:v>
                </c:pt>
                <c:pt idx="91">
                  <c:v>41418</c:v>
                </c:pt>
                <c:pt idx="92">
                  <c:v>41418</c:v>
                </c:pt>
                <c:pt idx="93">
                  <c:v>41418</c:v>
                </c:pt>
                <c:pt idx="94">
                  <c:v>41418</c:v>
                </c:pt>
                <c:pt idx="95">
                  <c:v>41418</c:v>
                </c:pt>
                <c:pt idx="96">
                  <c:v>41418</c:v>
                </c:pt>
                <c:pt idx="97">
                  <c:v>41418</c:v>
                </c:pt>
                <c:pt idx="98">
                  <c:v>41418</c:v>
                </c:pt>
                <c:pt idx="99">
                  <c:v>41418</c:v>
                </c:pt>
                <c:pt idx="100">
                  <c:v>41418</c:v>
                </c:pt>
                <c:pt idx="101">
                  <c:v>41418</c:v>
                </c:pt>
                <c:pt idx="102">
                  <c:v>41418</c:v>
                </c:pt>
                <c:pt idx="103">
                  <c:v>41418</c:v>
                </c:pt>
                <c:pt idx="104">
                  <c:v>41421</c:v>
                </c:pt>
                <c:pt idx="105">
                  <c:v>41421</c:v>
                </c:pt>
                <c:pt idx="106">
                  <c:v>41421</c:v>
                </c:pt>
                <c:pt idx="107">
                  <c:v>41421</c:v>
                </c:pt>
                <c:pt idx="108">
                  <c:v>41421</c:v>
                </c:pt>
                <c:pt idx="109">
                  <c:v>41421</c:v>
                </c:pt>
                <c:pt idx="110">
                  <c:v>41421</c:v>
                </c:pt>
                <c:pt idx="111">
                  <c:v>41421</c:v>
                </c:pt>
                <c:pt idx="112">
                  <c:v>41421</c:v>
                </c:pt>
                <c:pt idx="113">
                  <c:v>41421</c:v>
                </c:pt>
                <c:pt idx="114">
                  <c:v>41421</c:v>
                </c:pt>
                <c:pt idx="115">
                  <c:v>41421</c:v>
                </c:pt>
                <c:pt idx="116">
                  <c:v>41421</c:v>
                </c:pt>
                <c:pt idx="117">
                  <c:v>41421</c:v>
                </c:pt>
                <c:pt idx="118">
                  <c:v>41421</c:v>
                </c:pt>
                <c:pt idx="119">
                  <c:v>41422</c:v>
                </c:pt>
                <c:pt idx="120">
                  <c:v>41422</c:v>
                </c:pt>
                <c:pt idx="121">
                  <c:v>41422</c:v>
                </c:pt>
                <c:pt idx="122">
                  <c:v>41422</c:v>
                </c:pt>
                <c:pt idx="123">
                  <c:v>41423</c:v>
                </c:pt>
                <c:pt idx="124">
                  <c:v>41423</c:v>
                </c:pt>
                <c:pt idx="125">
                  <c:v>41423</c:v>
                </c:pt>
                <c:pt idx="126">
                  <c:v>41423</c:v>
                </c:pt>
                <c:pt idx="127">
                  <c:v>41423</c:v>
                </c:pt>
                <c:pt idx="128">
                  <c:v>41423</c:v>
                </c:pt>
                <c:pt idx="129">
                  <c:v>41424</c:v>
                </c:pt>
                <c:pt idx="130">
                  <c:v>41424</c:v>
                </c:pt>
                <c:pt idx="131">
                  <c:v>41424</c:v>
                </c:pt>
                <c:pt idx="132">
                  <c:v>41424</c:v>
                </c:pt>
                <c:pt idx="133">
                  <c:v>41424</c:v>
                </c:pt>
                <c:pt idx="134">
                  <c:v>41425</c:v>
                </c:pt>
                <c:pt idx="135">
                  <c:v>41425</c:v>
                </c:pt>
                <c:pt idx="136">
                  <c:v>41425</c:v>
                </c:pt>
                <c:pt idx="137">
                  <c:v>41428</c:v>
                </c:pt>
                <c:pt idx="138">
                  <c:v>41428</c:v>
                </c:pt>
                <c:pt idx="139">
                  <c:v>41428</c:v>
                </c:pt>
                <c:pt idx="140">
                  <c:v>41428</c:v>
                </c:pt>
                <c:pt idx="141">
                  <c:v>41428</c:v>
                </c:pt>
                <c:pt idx="142">
                  <c:v>41428</c:v>
                </c:pt>
                <c:pt idx="143">
                  <c:v>41428</c:v>
                </c:pt>
                <c:pt idx="144">
                  <c:v>41428</c:v>
                </c:pt>
                <c:pt idx="145">
                  <c:v>41429</c:v>
                </c:pt>
                <c:pt idx="146">
                  <c:v>41429</c:v>
                </c:pt>
                <c:pt idx="147">
                  <c:v>41429</c:v>
                </c:pt>
                <c:pt idx="148">
                  <c:v>41429</c:v>
                </c:pt>
                <c:pt idx="149">
                  <c:v>41429</c:v>
                </c:pt>
                <c:pt idx="150">
                  <c:v>41429</c:v>
                </c:pt>
                <c:pt idx="151">
                  <c:v>41429</c:v>
                </c:pt>
                <c:pt idx="152">
                  <c:v>41429</c:v>
                </c:pt>
                <c:pt idx="153">
                  <c:v>41430</c:v>
                </c:pt>
                <c:pt idx="154">
                  <c:v>41430</c:v>
                </c:pt>
                <c:pt idx="155">
                  <c:v>41430</c:v>
                </c:pt>
                <c:pt idx="156">
                  <c:v>41430</c:v>
                </c:pt>
                <c:pt idx="157">
                  <c:v>41430</c:v>
                </c:pt>
                <c:pt idx="158">
                  <c:v>41430</c:v>
                </c:pt>
                <c:pt idx="159">
                  <c:v>41430</c:v>
                </c:pt>
                <c:pt idx="160">
                  <c:v>41430</c:v>
                </c:pt>
                <c:pt idx="161">
                  <c:v>41430</c:v>
                </c:pt>
                <c:pt idx="162">
                  <c:v>41430</c:v>
                </c:pt>
                <c:pt idx="163">
                  <c:v>41430</c:v>
                </c:pt>
                <c:pt idx="164">
                  <c:v>41430</c:v>
                </c:pt>
                <c:pt idx="165">
                  <c:v>41430</c:v>
                </c:pt>
                <c:pt idx="166">
                  <c:v>41430</c:v>
                </c:pt>
                <c:pt idx="167">
                  <c:v>41430</c:v>
                </c:pt>
                <c:pt idx="168">
                  <c:v>41430</c:v>
                </c:pt>
                <c:pt idx="169">
                  <c:v>41430</c:v>
                </c:pt>
                <c:pt idx="170">
                  <c:v>41430</c:v>
                </c:pt>
                <c:pt idx="171">
                  <c:v>41430</c:v>
                </c:pt>
                <c:pt idx="172">
                  <c:v>41430</c:v>
                </c:pt>
                <c:pt idx="173">
                  <c:v>41431</c:v>
                </c:pt>
                <c:pt idx="174">
                  <c:v>41431</c:v>
                </c:pt>
                <c:pt idx="175">
                  <c:v>41431</c:v>
                </c:pt>
                <c:pt idx="176">
                  <c:v>41431</c:v>
                </c:pt>
                <c:pt idx="177">
                  <c:v>41435</c:v>
                </c:pt>
                <c:pt idx="178">
                  <c:v>41435</c:v>
                </c:pt>
                <c:pt idx="179">
                  <c:v>41435</c:v>
                </c:pt>
                <c:pt idx="180">
                  <c:v>41435</c:v>
                </c:pt>
                <c:pt idx="181">
                  <c:v>41435</c:v>
                </c:pt>
                <c:pt idx="182">
                  <c:v>41435</c:v>
                </c:pt>
                <c:pt idx="183">
                  <c:v>41435</c:v>
                </c:pt>
                <c:pt idx="184">
                  <c:v>41435</c:v>
                </c:pt>
                <c:pt idx="185">
                  <c:v>41435</c:v>
                </c:pt>
                <c:pt idx="186">
                  <c:v>41435</c:v>
                </c:pt>
                <c:pt idx="187">
                  <c:v>41435</c:v>
                </c:pt>
                <c:pt idx="188">
                  <c:v>41435</c:v>
                </c:pt>
                <c:pt idx="189">
                  <c:v>41435</c:v>
                </c:pt>
                <c:pt idx="190">
                  <c:v>41435</c:v>
                </c:pt>
                <c:pt idx="191">
                  <c:v>41435</c:v>
                </c:pt>
                <c:pt idx="192">
                  <c:v>41435</c:v>
                </c:pt>
                <c:pt idx="193">
                  <c:v>41435</c:v>
                </c:pt>
                <c:pt idx="194">
                  <c:v>41435</c:v>
                </c:pt>
                <c:pt idx="195">
                  <c:v>41435</c:v>
                </c:pt>
                <c:pt idx="196">
                  <c:v>41435</c:v>
                </c:pt>
                <c:pt idx="197">
                  <c:v>41435</c:v>
                </c:pt>
                <c:pt idx="198">
                  <c:v>41435</c:v>
                </c:pt>
                <c:pt idx="199">
                  <c:v>41435</c:v>
                </c:pt>
                <c:pt idx="200">
                  <c:v>41435</c:v>
                </c:pt>
                <c:pt idx="201">
                  <c:v>41435</c:v>
                </c:pt>
                <c:pt idx="202">
                  <c:v>41436</c:v>
                </c:pt>
                <c:pt idx="203">
                  <c:v>41436</c:v>
                </c:pt>
                <c:pt idx="204">
                  <c:v>41436</c:v>
                </c:pt>
                <c:pt idx="205">
                  <c:v>41436</c:v>
                </c:pt>
                <c:pt idx="206">
                  <c:v>41436</c:v>
                </c:pt>
                <c:pt idx="207">
                  <c:v>41436</c:v>
                </c:pt>
                <c:pt idx="208">
                  <c:v>41436</c:v>
                </c:pt>
                <c:pt idx="209">
                  <c:v>41437</c:v>
                </c:pt>
                <c:pt idx="210">
                  <c:v>41437</c:v>
                </c:pt>
                <c:pt idx="211">
                  <c:v>41437</c:v>
                </c:pt>
                <c:pt idx="212">
                  <c:v>41437</c:v>
                </c:pt>
                <c:pt idx="213">
                  <c:v>41437</c:v>
                </c:pt>
                <c:pt idx="214">
                  <c:v>41437</c:v>
                </c:pt>
                <c:pt idx="215">
                  <c:v>41437</c:v>
                </c:pt>
                <c:pt idx="216">
                  <c:v>41437</c:v>
                </c:pt>
                <c:pt idx="217">
                  <c:v>41437</c:v>
                </c:pt>
                <c:pt idx="218">
                  <c:v>41437</c:v>
                </c:pt>
                <c:pt idx="219">
                  <c:v>41437</c:v>
                </c:pt>
                <c:pt idx="220">
                  <c:v>41437</c:v>
                </c:pt>
                <c:pt idx="221">
                  <c:v>41437</c:v>
                </c:pt>
                <c:pt idx="222">
                  <c:v>41437</c:v>
                </c:pt>
                <c:pt idx="223">
                  <c:v>41437</c:v>
                </c:pt>
                <c:pt idx="224">
                  <c:v>41437</c:v>
                </c:pt>
                <c:pt idx="225">
                  <c:v>41438</c:v>
                </c:pt>
                <c:pt idx="226">
                  <c:v>41438</c:v>
                </c:pt>
                <c:pt idx="227">
                  <c:v>41438</c:v>
                </c:pt>
                <c:pt idx="228">
                  <c:v>41438</c:v>
                </c:pt>
                <c:pt idx="229">
                  <c:v>41438</c:v>
                </c:pt>
                <c:pt idx="230">
                  <c:v>41438</c:v>
                </c:pt>
                <c:pt idx="231">
                  <c:v>41438</c:v>
                </c:pt>
                <c:pt idx="232">
                  <c:v>41438</c:v>
                </c:pt>
                <c:pt idx="233">
                  <c:v>41438</c:v>
                </c:pt>
                <c:pt idx="234">
                  <c:v>41439</c:v>
                </c:pt>
                <c:pt idx="235">
                  <c:v>41439</c:v>
                </c:pt>
                <c:pt idx="236">
                  <c:v>41439</c:v>
                </c:pt>
                <c:pt idx="237">
                  <c:v>41439</c:v>
                </c:pt>
                <c:pt idx="238">
                  <c:v>41439</c:v>
                </c:pt>
                <c:pt idx="239">
                  <c:v>41439</c:v>
                </c:pt>
                <c:pt idx="240">
                  <c:v>41439</c:v>
                </c:pt>
                <c:pt idx="241">
                  <c:v>41439</c:v>
                </c:pt>
                <c:pt idx="242">
                  <c:v>41439</c:v>
                </c:pt>
                <c:pt idx="243">
                  <c:v>41439</c:v>
                </c:pt>
                <c:pt idx="244">
                  <c:v>41439</c:v>
                </c:pt>
                <c:pt idx="245">
                  <c:v>41442</c:v>
                </c:pt>
                <c:pt idx="246">
                  <c:v>41442</c:v>
                </c:pt>
                <c:pt idx="247">
                  <c:v>41442</c:v>
                </c:pt>
                <c:pt idx="248">
                  <c:v>41442</c:v>
                </c:pt>
                <c:pt idx="249">
                  <c:v>41442</c:v>
                </c:pt>
                <c:pt idx="250">
                  <c:v>41442</c:v>
                </c:pt>
                <c:pt idx="251">
                  <c:v>41442</c:v>
                </c:pt>
                <c:pt idx="252">
                  <c:v>41442</c:v>
                </c:pt>
                <c:pt idx="253">
                  <c:v>41442</c:v>
                </c:pt>
                <c:pt idx="254">
                  <c:v>41442</c:v>
                </c:pt>
                <c:pt idx="255">
                  <c:v>41442</c:v>
                </c:pt>
                <c:pt idx="256">
                  <c:v>41442</c:v>
                </c:pt>
                <c:pt idx="257">
                  <c:v>41442</c:v>
                </c:pt>
                <c:pt idx="258">
                  <c:v>41442</c:v>
                </c:pt>
                <c:pt idx="259">
                  <c:v>41442</c:v>
                </c:pt>
                <c:pt idx="260">
                  <c:v>41442</c:v>
                </c:pt>
                <c:pt idx="261">
                  <c:v>41442</c:v>
                </c:pt>
                <c:pt idx="262">
                  <c:v>41443</c:v>
                </c:pt>
                <c:pt idx="263">
                  <c:v>41443</c:v>
                </c:pt>
                <c:pt idx="264">
                  <c:v>41443</c:v>
                </c:pt>
                <c:pt idx="265">
                  <c:v>41443</c:v>
                </c:pt>
                <c:pt idx="266">
                  <c:v>41443</c:v>
                </c:pt>
                <c:pt idx="267">
                  <c:v>41443</c:v>
                </c:pt>
                <c:pt idx="268">
                  <c:v>41443</c:v>
                </c:pt>
                <c:pt idx="269">
                  <c:v>41443</c:v>
                </c:pt>
                <c:pt idx="270">
                  <c:v>41444</c:v>
                </c:pt>
                <c:pt idx="271">
                  <c:v>41444</c:v>
                </c:pt>
                <c:pt idx="272">
                  <c:v>41444</c:v>
                </c:pt>
                <c:pt idx="273">
                  <c:v>41444</c:v>
                </c:pt>
                <c:pt idx="274">
                  <c:v>41444</c:v>
                </c:pt>
                <c:pt idx="275">
                  <c:v>41444</c:v>
                </c:pt>
                <c:pt idx="276">
                  <c:v>41444</c:v>
                </c:pt>
                <c:pt idx="277">
                  <c:v>41444</c:v>
                </c:pt>
                <c:pt idx="278">
                  <c:v>41445</c:v>
                </c:pt>
                <c:pt idx="279">
                  <c:v>41445</c:v>
                </c:pt>
                <c:pt idx="280">
                  <c:v>41445</c:v>
                </c:pt>
                <c:pt idx="281">
                  <c:v>41445</c:v>
                </c:pt>
                <c:pt idx="282">
                  <c:v>41445</c:v>
                </c:pt>
                <c:pt idx="283">
                  <c:v>41445</c:v>
                </c:pt>
                <c:pt idx="284">
                  <c:v>41445</c:v>
                </c:pt>
                <c:pt idx="285">
                  <c:v>41445</c:v>
                </c:pt>
                <c:pt idx="286">
                  <c:v>41445</c:v>
                </c:pt>
                <c:pt idx="287">
                  <c:v>41445</c:v>
                </c:pt>
                <c:pt idx="288">
                  <c:v>41445</c:v>
                </c:pt>
                <c:pt idx="289">
                  <c:v>41445</c:v>
                </c:pt>
                <c:pt idx="290">
                  <c:v>41445</c:v>
                </c:pt>
                <c:pt idx="291">
                  <c:v>41445</c:v>
                </c:pt>
                <c:pt idx="292">
                  <c:v>41446</c:v>
                </c:pt>
                <c:pt idx="293">
                  <c:v>41446</c:v>
                </c:pt>
                <c:pt idx="294">
                  <c:v>41446</c:v>
                </c:pt>
                <c:pt idx="295">
                  <c:v>41449</c:v>
                </c:pt>
                <c:pt idx="296">
                  <c:v>41449</c:v>
                </c:pt>
                <c:pt idx="297">
                  <c:v>41449</c:v>
                </c:pt>
                <c:pt idx="298">
                  <c:v>41449</c:v>
                </c:pt>
                <c:pt idx="299">
                  <c:v>41449</c:v>
                </c:pt>
                <c:pt idx="300">
                  <c:v>41449</c:v>
                </c:pt>
                <c:pt idx="301">
                  <c:v>41449</c:v>
                </c:pt>
                <c:pt idx="302">
                  <c:v>41449</c:v>
                </c:pt>
                <c:pt idx="303">
                  <c:v>41449</c:v>
                </c:pt>
                <c:pt idx="304">
                  <c:v>41449</c:v>
                </c:pt>
                <c:pt idx="305">
                  <c:v>41449</c:v>
                </c:pt>
                <c:pt idx="306">
                  <c:v>41449</c:v>
                </c:pt>
                <c:pt idx="307">
                  <c:v>41450</c:v>
                </c:pt>
                <c:pt idx="308">
                  <c:v>41450</c:v>
                </c:pt>
                <c:pt idx="309">
                  <c:v>41450</c:v>
                </c:pt>
                <c:pt idx="310">
                  <c:v>41450</c:v>
                </c:pt>
                <c:pt idx="311">
                  <c:v>41450</c:v>
                </c:pt>
                <c:pt idx="312">
                  <c:v>41450</c:v>
                </c:pt>
                <c:pt idx="313">
                  <c:v>41450</c:v>
                </c:pt>
                <c:pt idx="314">
                  <c:v>41450</c:v>
                </c:pt>
                <c:pt idx="315">
                  <c:v>41450</c:v>
                </c:pt>
                <c:pt idx="316">
                  <c:v>41450</c:v>
                </c:pt>
                <c:pt idx="317">
                  <c:v>41450</c:v>
                </c:pt>
                <c:pt idx="318">
                  <c:v>41451</c:v>
                </c:pt>
                <c:pt idx="319">
                  <c:v>41451</c:v>
                </c:pt>
                <c:pt idx="320">
                  <c:v>41451</c:v>
                </c:pt>
                <c:pt idx="321">
                  <c:v>41451</c:v>
                </c:pt>
                <c:pt idx="322">
                  <c:v>41451</c:v>
                </c:pt>
                <c:pt idx="323">
                  <c:v>41451</c:v>
                </c:pt>
                <c:pt idx="324">
                  <c:v>41451</c:v>
                </c:pt>
                <c:pt idx="325">
                  <c:v>41451</c:v>
                </c:pt>
                <c:pt idx="326">
                  <c:v>41451</c:v>
                </c:pt>
                <c:pt idx="327">
                  <c:v>41451</c:v>
                </c:pt>
                <c:pt idx="328">
                  <c:v>41452</c:v>
                </c:pt>
                <c:pt idx="329">
                  <c:v>41452</c:v>
                </c:pt>
                <c:pt idx="330">
                  <c:v>41452</c:v>
                </c:pt>
                <c:pt idx="331">
                  <c:v>41452</c:v>
                </c:pt>
                <c:pt idx="332">
                  <c:v>41452</c:v>
                </c:pt>
                <c:pt idx="333">
                  <c:v>41452</c:v>
                </c:pt>
                <c:pt idx="334">
                  <c:v>41452</c:v>
                </c:pt>
                <c:pt idx="335">
                  <c:v>41453</c:v>
                </c:pt>
                <c:pt idx="336">
                  <c:v>41453</c:v>
                </c:pt>
                <c:pt idx="337">
                  <c:v>41453</c:v>
                </c:pt>
                <c:pt idx="338">
                  <c:v>41453</c:v>
                </c:pt>
                <c:pt idx="339">
                  <c:v>41453</c:v>
                </c:pt>
                <c:pt idx="340">
                  <c:v>41453</c:v>
                </c:pt>
                <c:pt idx="341">
                  <c:v>41453</c:v>
                </c:pt>
                <c:pt idx="342">
                  <c:v>41453</c:v>
                </c:pt>
                <c:pt idx="343">
                  <c:v>41453</c:v>
                </c:pt>
                <c:pt idx="344">
                  <c:v>41456</c:v>
                </c:pt>
                <c:pt idx="345">
                  <c:v>41456</c:v>
                </c:pt>
                <c:pt idx="346">
                  <c:v>41456</c:v>
                </c:pt>
                <c:pt idx="347">
                  <c:v>41457</c:v>
                </c:pt>
                <c:pt idx="348">
                  <c:v>41457</c:v>
                </c:pt>
                <c:pt idx="349">
                  <c:v>41457</c:v>
                </c:pt>
                <c:pt idx="350">
                  <c:v>41457</c:v>
                </c:pt>
                <c:pt idx="351">
                  <c:v>41457</c:v>
                </c:pt>
                <c:pt idx="352">
                  <c:v>41457</c:v>
                </c:pt>
                <c:pt idx="353">
                  <c:v>41457</c:v>
                </c:pt>
                <c:pt idx="354">
                  <c:v>41457</c:v>
                </c:pt>
                <c:pt idx="355">
                  <c:v>41457</c:v>
                </c:pt>
                <c:pt idx="356">
                  <c:v>41457</c:v>
                </c:pt>
                <c:pt idx="357">
                  <c:v>41457</c:v>
                </c:pt>
                <c:pt idx="358">
                  <c:v>41457</c:v>
                </c:pt>
                <c:pt idx="359">
                  <c:v>41457</c:v>
                </c:pt>
                <c:pt idx="360">
                  <c:v>41457</c:v>
                </c:pt>
                <c:pt idx="361">
                  <c:v>41458</c:v>
                </c:pt>
                <c:pt idx="362">
                  <c:v>41458</c:v>
                </c:pt>
                <c:pt idx="363">
                  <c:v>41458</c:v>
                </c:pt>
                <c:pt idx="364">
                  <c:v>41458</c:v>
                </c:pt>
                <c:pt idx="365">
                  <c:v>41458</c:v>
                </c:pt>
                <c:pt idx="366">
                  <c:v>41458</c:v>
                </c:pt>
                <c:pt idx="367">
                  <c:v>41458</c:v>
                </c:pt>
                <c:pt idx="368">
                  <c:v>41458</c:v>
                </c:pt>
                <c:pt idx="369">
                  <c:v>41458</c:v>
                </c:pt>
                <c:pt idx="370">
                  <c:v>41458</c:v>
                </c:pt>
                <c:pt idx="371">
                  <c:v>41458</c:v>
                </c:pt>
                <c:pt idx="372">
                  <c:v>41458</c:v>
                </c:pt>
                <c:pt idx="373">
                  <c:v>41458</c:v>
                </c:pt>
                <c:pt idx="374">
                  <c:v>41459</c:v>
                </c:pt>
                <c:pt idx="375">
                  <c:v>41459</c:v>
                </c:pt>
                <c:pt idx="376">
                  <c:v>41459</c:v>
                </c:pt>
                <c:pt idx="377">
                  <c:v>41459</c:v>
                </c:pt>
                <c:pt idx="378">
                  <c:v>41459</c:v>
                </c:pt>
                <c:pt idx="379">
                  <c:v>41459</c:v>
                </c:pt>
                <c:pt idx="380">
                  <c:v>41459</c:v>
                </c:pt>
                <c:pt idx="381">
                  <c:v>41459</c:v>
                </c:pt>
                <c:pt idx="382">
                  <c:v>41459</c:v>
                </c:pt>
                <c:pt idx="383">
                  <c:v>41459</c:v>
                </c:pt>
                <c:pt idx="384">
                  <c:v>41459</c:v>
                </c:pt>
                <c:pt idx="385">
                  <c:v>41460</c:v>
                </c:pt>
                <c:pt idx="386">
                  <c:v>41460</c:v>
                </c:pt>
                <c:pt idx="387">
                  <c:v>41460</c:v>
                </c:pt>
                <c:pt idx="388">
                  <c:v>41460</c:v>
                </c:pt>
                <c:pt idx="389">
                  <c:v>41460</c:v>
                </c:pt>
                <c:pt idx="390">
                  <c:v>41460</c:v>
                </c:pt>
                <c:pt idx="391">
                  <c:v>41460</c:v>
                </c:pt>
                <c:pt idx="392">
                  <c:v>41463</c:v>
                </c:pt>
                <c:pt idx="393">
                  <c:v>41463</c:v>
                </c:pt>
                <c:pt idx="394">
                  <c:v>41463</c:v>
                </c:pt>
                <c:pt idx="395">
                  <c:v>41463</c:v>
                </c:pt>
                <c:pt idx="396">
                  <c:v>41463</c:v>
                </c:pt>
                <c:pt idx="397">
                  <c:v>41463</c:v>
                </c:pt>
                <c:pt idx="398">
                  <c:v>41463</c:v>
                </c:pt>
                <c:pt idx="399">
                  <c:v>41463</c:v>
                </c:pt>
                <c:pt idx="400">
                  <c:v>41463</c:v>
                </c:pt>
                <c:pt idx="401">
                  <c:v>41463</c:v>
                </c:pt>
                <c:pt idx="402">
                  <c:v>41463</c:v>
                </c:pt>
                <c:pt idx="403">
                  <c:v>41463</c:v>
                </c:pt>
                <c:pt idx="404">
                  <c:v>41463</c:v>
                </c:pt>
                <c:pt idx="405">
                  <c:v>41463</c:v>
                </c:pt>
                <c:pt idx="406">
                  <c:v>41463</c:v>
                </c:pt>
                <c:pt idx="407">
                  <c:v>41465</c:v>
                </c:pt>
                <c:pt idx="408">
                  <c:v>41465</c:v>
                </c:pt>
                <c:pt idx="409">
                  <c:v>41465</c:v>
                </c:pt>
                <c:pt idx="410">
                  <c:v>41465</c:v>
                </c:pt>
                <c:pt idx="411">
                  <c:v>41465</c:v>
                </c:pt>
                <c:pt idx="412">
                  <c:v>41465</c:v>
                </c:pt>
                <c:pt idx="413">
                  <c:v>41465</c:v>
                </c:pt>
                <c:pt idx="414">
                  <c:v>41465</c:v>
                </c:pt>
                <c:pt idx="415">
                  <c:v>41465</c:v>
                </c:pt>
                <c:pt idx="416">
                  <c:v>41465</c:v>
                </c:pt>
                <c:pt idx="417">
                  <c:v>41465</c:v>
                </c:pt>
                <c:pt idx="418">
                  <c:v>41465</c:v>
                </c:pt>
                <c:pt idx="419">
                  <c:v>41465</c:v>
                </c:pt>
                <c:pt idx="420">
                  <c:v>41465</c:v>
                </c:pt>
                <c:pt idx="421">
                  <c:v>41465</c:v>
                </c:pt>
                <c:pt idx="422">
                  <c:v>41465</c:v>
                </c:pt>
                <c:pt idx="423">
                  <c:v>41465</c:v>
                </c:pt>
                <c:pt idx="424">
                  <c:v>41465</c:v>
                </c:pt>
                <c:pt idx="425">
                  <c:v>41466</c:v>
                </c:pt>
                <c:pt idx="426">
                  <c:v>41466</c:v>
                </c:pt>
                <c:pt idx="427">
                  <c:v>41466</c:v>
                </c:pt>
                <c:pt idx="428">
                  <c:v>41466</c:v>
                </c:pt>
                <c:pt idx="429">
                  <c:v>41466</c:v>
                </c:pt>
                <c:pt idx="430">
                  <c:v>41466</c:v>
                </c:pt>
                <c:pt idx="431">
                  <c:v>41466</c:v>
                </c:pt>
                <c:pt idx="432">
                  <c:v>41466</c:v>
                </c:pt>
                <c:pt idx="433">
                  <c:v>41466</c:v>
                </c:pt>
                <c:pt idx="434">
                  <c:v>41466</c:v>
                </c:pt>
                <c:pt idx="435">
                  <c:v>41466</c:v>
                </c:pt>
                <c:pt idx="436">
                  <c:v>41466</c:v>
                </c:pt>
                <c:pt idx="437">
                  <c:v>41466</c:v>
                </c:pt>
                <c:pt idx="438">
                  <c:v>41466</c:v>
                </c:pt>
                <c:pt idx="439">
                  <c:v>41466</c:v>
                </c:pt>
                <c:pt idx="440">
                  <c:v>41466</c:v>
                </c:pt>
                <c:pt idx="441">
                  <c:v>41466</c:v>
                </c:pt>
                <c:pt idx="442">
                  <c:v>41466</c:v>
                </c:pt>
                <c:pt idx="443">
                  <c:v>41466</c:v>
                </c:pt>
                <c:pt idx="444">
                  <c:v>41467</c:v>
                </c:pt>
                <c:pt idx="445">
                  <c:v>41467</c:v>
                </c:pt>
                <c:pt idx="446">
                  <c:v>41467</c:v>
                </c:pt>
                <c:pt idx="447">
                  <c:v>41467</c:v>
                </c:pt>
                <c:pt idx="448">
                  <c:v>41467</c:v>
                </c:pt>
                <c:pt idx="449">
                  <c:v>41467</c:v>
                </c:pt>
                <c:pt idx="450">
                  <c:v>41467</c:v>
                </c:pt>
                <c:pt idx="451">
                  <c:v>41467</c:v>
                </c:pt>
                <c:pt idx="452">
                  <c:v>41467</c:v>
                </c:pt>
                <c:pt idx="453">
                  <c:v>41470</c:v>
                </c:pt>
                <c:pt idx="454">
                  <c:v>41470</c:v>
                </c:pt>
                <c:pt idx="455">
                  <c:v>41470</c:v>
                </c:pt>
                <c:pt idx="456">
                  <c:v>41471</c:v>
                </c:pt>
                <c:pt idx="457">
                  <c:v>41471</c:v>
                </c:pt>
                <c:pt idx="458">
                  <c:v>41471</c:v>
                </c:pt>
                <c:pt idx="459">
                  <c:v>41471</c:v>
                </c:pt>
                <c:pt idx="460">
                  <c:v>41471</c:v>
                </c:pt>
                <c:pt idx="461">
                  <c:v>41471</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23081472"/>
        <c:axId val="123083392"/>
      </c:scatterChart>
      <c:valAx>
        <c:axId val="123081472"/>
        <c:scaling>
          <c:orientation val="minMax"/>
          <c:min val="41379"/>
        </c:scaling>
        <c:delete val="0"/>
        <c:axPos val="b"/>
        <c:numFmt formatCode="dd\-mm\-yy" sourceLinked="1"/>
        <c:majorTickMark val="out"/>
        <c:minorTickMark val="none"/>
        <c:tickLblPos val="nextTo"/>
        <c:spPr>
          <a:ln w="25400">
            <a:solidFill>
              <a:srgbClr val="003399"/>
            </a:solidFill>
          </a:ln>
        </c:spPr>
        <c:txPr>
          <a:bodyPr rot="-2700000"/>
          <a:lstStyle/>
          <a:p>
            <a:pPr>
              <a:defRPr sz="1400" b="1"/>
            </a:pPr>
            <a:endParaRPr lang="en-US"/>
          </a:p>
        </c:txPr>
        <c:crossAx val="123083392"/>
        <c:crosses val="autoZero"/>
        <c:crossBetween val="midCat"/>
      </c:valAx>
      <c:valAx>
        <c:axId val="123083392"/>
        <c:scaling>
          <c:orientation val="minMax"/>
        </c:scaling>
        <c:delete val="0"/>
        <c:axPos val="l"/>
        <c:majorGridlines/>
        <c:numFmt formatCode="General" sourceLinked="1"/>
        <c:majorTickMark val="out"/>
        <c:minorTickMark val="none"/>
        <c:tickLblPos val="nextTo"/>
        <c:spPr>
          <a:ln w="25400">
            <a:solidFill>
              <a:srgbClr val="003399"/>
            </a:solidFill>
          </a:ln>
        </c:spPr>
        <c:txPr>
          <a:bodyPr/>
          <a:lstStyle/>
          <a:p>
            <a:pPr>
              <a:defRPr sz="1400" b="1"/>
            </a:pPr>
            <a:endParaRPr lang="en-US"/>
          </a:p>
        </c:txPr>
        <c:crossAx val="123081472"/>
        <c:crosses val="autoZero"/>
        <c:crossBetween val="midCat"/>
      </c:valAx>
    </c:plotArea>
    <c:legend>
      <c:legendPos val="tr"/>
      <c:layout>
        <c:manualLayout>
          <c:xMode val="edge"/>
          <c:yMode val="edge"/>
          <c:x val="0.13512905982905976"/>
          <c:y val="5.4443019943019956E-2"/>
          <c:w val="0.27245641025641026"/>
          <c:h val="8.371719160104997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graphs'!$Q$1</c:f>
              <c:strCache>
                <c:ptCount val="1"/>
                <c:pt idx="0">
                  <c:v>Cu machining &amp; cleaning</c:v>
                </c:pt>
              </c:strCache>
            </c:strRef>
          </c:tx>
          <c:spPr>
            <a:solidFill>
              <a:schemeClr val="tx1"/>
            </a:solidFill>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graphs'!$Q$2:$Q$14</c:f>
              <c:numCache>
                <c:formatCode>General</c:formatCode>
                <c:ptCount val="13"/>
                <c:pt idx="0">
                  <c:v>0</c:v>
                </c:pt>
                <c:pt idx="1">
                  <c:v>12</c:v>
                </c:pt>
                <c:pt idx="2">
                  <c:v>5</c:v>
                </c:pt>
                <c:pt idx="3">
                  <c:v>6</c:v>
                </c:pt>
                <c:pt idx="4">
                  <c:v>23</c:v>
                </c:pt>
                <c:pt idx="5">
                  <c:v>32</c:v>
                </c:pt>
                <c:pt idx="6">
                  <c:v>43</c:v>
                </c:pt>
                <c:pt idx="7">
                  <c:v>22</c:v>
                </c:pt>
                <c:pt idx="8">
                  <c:v>20</c:v>
                </c:pt>
                <c:pt idx="9">
                  <c:v>30</c:v>
                </c:pt>
                <c:pt idx="10">
                  <c:v>37</c:v>
                </c:pt>
                <c:pt idx="11">
                  <c:v>24</c:v>
                </c:pt>
                <c:pt idx="12">
                  <c:v>30</c:v>
                </c:pt>
              </c:numCache>
            </c:numRef>
          </c:val>
        </c:ser>
        <c:dLbls>
          <c:showLegendKey val="0"/>
          <c:showVal val="0"/>
          <c:showCatName val="0"/>
          <c:showSerName val="0"/>
          <c:showPercent val="0"/>
          <c:showBubbleSize val="0"/>
        </c:dLbls>
        <c:gapWidth val="150"/>
        <c:axId val="123139968"/>
        <c:axId val="123141504"/>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23139968"/>
        <c:axId val="123141504"/>
      </c:lineChart>
      <c:catAx>
        <c:axId val="123139968"/>
        <c:scaling>
          <c:orientation val="minMax"/>
        </c:scaling>
        <c:delete val="0"/>
        <c:axPos val="b"/>
        <c:majorTickMark val="out"/>
        <c:minorTickMark val="none"/>
        <c:tickLblPos val="nextTo"/>
        <c:spPr>
          <a:ln w="25400">
            <a:solidFill>
              <a:schemeClr val="tx1"/>
            </a:solidFill>
          </a:ln>
        </c:spPr>
        <c:txPr>
          <a:bodyPr rot="-2700000"/>
          <a:lstStyle/>
          <a:p>
            <a:pPr>
              <a:defRPr sz="1400" b="1"/>
            </a:pPr>
            <a:endParaRPr lang="en-US"/>
          </a:p>
        </c:txPr>
        <c:crossAx val="123141504"/>
        <c:crosses val="autoZero"/>
        <c:auto val="1"/>
        <c:lblAlgn val="ctr"/>
        <c:lblOffset val="100"/>
        <c:noMultiLvlLbl val="0"/>
      </c:catAx>
      <c:valAx>
        <c:axId val="123141504"/>
        <c:scaling>
          <c:orientation val="minMax"/>
          <c:max val="80"/>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139968"/>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9.0231196581196563E-2"/>
          <c:y val="1.8134576994368812E-2"/>
          <c:w val="0.69347331583552052"/>
          <c:h val="0.14390237678623524"/>
        </c:manualLayout>
      </c:layout>
      <c:overlay val="1"/>
      <c:txPr>
        <a:bodyPr/>
        <a:lstStyle/>
        <a:p>
          <a:pPr>
            <a:defRPr sz="1600" b="0" i="0"/>
          </a:pPr>
          <a:endParaRPr lang="en-US"/>
        </a:p>
      </c:txPr>
    </c:legend>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79551282051282"/>
          <c:y val="7.44776001943495E-2"/>
          <c:w val="0.81905683760683756"/>
          <c:h val="0.65947162942204973"/>
        </c:manualLayout>
      </c:layout>
      <c:scatterChart>
        <c:scatterStyle val="smoothMarker"/>
        <c:varyColors val="0"/>
        <c:ser>
          <c:idx val="0"/>
          <c:order val="0"/>
          <c:tx>
            <c:strRef>
              <c:f>Sheet1!$T$1</c:f>
              <c:strCache>
                <c:ptCount val="1"/>
                <c:pt idx="0">
                  <c:v>Cu machining &amp; cleaning</c:v>
                </c:pt>
              </c:strCache>
            </c:strRef>
          </c:tx>
          <c:spPr>
            <a:ln w="19050">
              <a:solidFill>
                <a:schemeClr val="tx1"/>
              </a:solidFill>
            </a:ln>
          </c:spPr>
          <c:marker>
            <c:spPr>
              <a:solidFill>
                <a:schemeClr val="tx1">
                  <a:lumMod val="20000"/>
                  <a:lumOff val="80000"/>
                </a:schemeClr>
              </a:solidFill>
              <a:ln w="6350">
                <a:solidFill>
                  <a:schemeClr val="tx1"/>
                </a:solidFill>
              </a:ln>
            </c:spPr>
          </c:marker>
          <c:xVal>
            <c:numRef>
              <c:f>Sheet1!$T$2:$T$506</c:f>
              <c:numCache>
                <c:formatCode>dd\-mm\-yy</c:formatCode>
                <c:ptCount val="505"/>
                <c:pt idx="0">
                  <c:v>41386</c:v>
                </c:pt>
                <c:pt idx="1">
                  <c:v>41387</c:v>
                </c:pt>
                <c:pt idx="2">
                  <c:v>41387</c:v>
                </c:pt>
                <c:pt idx="3">
                  <c:v>41388</c:v>
                </c:pt>
                <c:pt idx="4">
                  <c:v>41388</c:v>
                </c:pt>
                <c:pt idx="5">
                  <c:v>41388</c:v>
                </c:pt>
                <c:pt idx="6">
                  <c:v>41388</c:v>
                </c:pt>
                <c:pt idx="7">
                  <c:v>41390</c:v>
                </c:pt>
                <c:pt idx="8">
                  <c:v>41390</c:v>
                </c:pt>
                <c:pt idx="9">
                  <c:v>41390</c:v>
                </c:pt>
                <c:pt idx="10">
                  <c:v>41390</c:v>
                </c:pt>
                <c:pt idx="11">
                  <c:v>41390</c:v>
                </c:pt>
                <c:pt idx="12">
                  <c:v>41393</c:v>
                </c:pt>
                <c:pt idx="13">
                  <c:v>41394</c:v>
                </c:pt>
                <c:pt idx="14">
                  <c:v>41394</c:v>
                </c:pt>
                <c:pt idx="15">
                  <c:v>41397</c:v>
                </c:pt>
                <c:pt idx="16">
                  <c:v>41397</c:v>
                </c:pt>
                <c:pt idx="17">
                  <c:v>41401</c:v>
                </c:pt>
                <c:pt idx="18">
                  <c:v>41401</c:v>
                </c:pt>
                <c:pt idx="19">
                  <c:v>41401</c:v>
                </c:pt>
                <c:pt idx="20">
                  <c:v>41402</c:v>
                </c:pt>
                <c:pt idx="21">
                  <c:v>41402</c:v>
                </c:pt>
                <c:pt idx="22">
                  <c:v>41402</c:v>
                </c:pt>
                <c:pt idx="23">
                  <c:v>41407</c:v>
                </c:pt>
                <c:pt idx="24">
                  <c:v>41407</c:v>
                </c:pt>
                <c:pt idx="25">
                  <c:v>41407</c:v>
                </c:pt>
                <c:pt idx="26">
                  <c:v>41408</c:v>
                </c:pt>
                <c:pt idx="27">
                  <c:v>41408</c:v>
                </c:pt>
                <c:pt idx="28">
                  <c:v>41408</c:v>
                </c:pt>
                <c:pt idx="29">
                  <c:v>41408</c:v>
                </c:pt>
                <c:pt idx="30">
                  <c:v>41408</c:v>
                </c:pt>
                <c:pt idx="31">
                  <c:v>41408</c:v>
                </c:pt>
                <c:pt idx="32">
                  <c:v>41409</c:v>
                </c:pt>
                <c:pt idx="33">
                  <c:v>41409</c:v>
                </c:pt>
                <c:pt idx="34">
                  <c:v>41410</c:v>
                </c:pt>
                <c:pt idx="35">
                  <c:v>41410</c:v>
                </c:pt>
                <c:pt idx="36">
                  <c:v>41410</c:v>
                </c:pt>
                <c:pt idx="37">
                  <c:v>41410</c:v>
                </c:pt>
                <c:pt idx="38">
                  <c:v>41410</c:v>
                </c:pt>
                <c:pt idx="39">
                  <c:v>41410</c:v>
                </c:pt>
                <c:pt idx="40">
                  <c:v>41410</c:v>
                </c:pt>
                <c:pt idx="41">
                  <c:v>41411</c:v>
                </c:pt>
                <c:pt idx="42">
                  <c:v>41411</c:v>
                </c:pt>
                <c:pt idx="43">
                  <c:v>41411</c:v>
                </c:pt>
                <c:pt idx="44">
                  <c:v>41411</c:v>
                </c:pt>
                <c:pt idx="45">
                  <c:v>41411</c:v>
                </c:pt>
                <c:pt idx="46">
                  <c:v>41415</c:v>
                </c:pt>
                <c:pt idx="47">
                  <c:v>41415</c:v>
                </c:pt>
                <c:pt idx="48">
                  <c:v>41415</c:v>
                </c:pt>
                <c:pt idx="49">
                  <c:v>41415</c:v>
                </c:pt>
                <c:pt idx="50">
                  <c:v>41415</c:v>
                </c:pt>
                <c:pt idx="51">
                  <c:v>41415</c:v>
                </c:pt>
                <c:pt idx="52">
                  <c:v>41416</c:v>
                </c:pt>
                <c:pt idx="53">
                  <c:v>41416</c:v>
                </c:pt>
                <c:pt idx="54">
                  <c:v>41416</c:v>
                </c:pt>
                <c:pt idx="55">
                  <c:v>41416</c:v>
                </c:pt>
                <c:pt idx="56">
                  <c:v>41416</c:v>
                </c:pt>
                <c:pt idx="57">
                  <c:v>41416</c:v>
                </c:pt>
                <c:pt idx="58">
                  <c:v>41416</c:v>
                </c:pt>
                <c:pt idx="59">
                  <c:v>41417</c:v>
                </c:pt>
                <c:pt idx="60">
                  <c:v>41417</c:v>
                </c:pt>
                <c:pt idx="61">
                  <c:v>41417</c:v>
                </c:pt>
                <c:pt idx="62">
                  <c:v>41417</c:v>
                </c:pt>
                <c:pt idx="63">
                  <c:v>41417</c:v>
                </c:pt>
                <c:pt idx="64">
                  <c:v>41417</c:v>
                </c:pt>
                <c:pt idx="65">
                  <c:v>41417</c:v>
                </c:pt>
                <c:pt idx="66">
                  <c:v>41417</c:v>
                </c:pt>
                <c:pt idx="67">
                  <c:v>41417</c:v>
                </c:pt>
                <c:pt idx="68">
                  <c:v>41417</c:v>
                </c:pt>
                <c:pt idx="69">
                  <c:v>41417</c:v>
                </c:pt>
                <c:pt idx="70">
                  <c:v>41418</c:v>
                </c:pt>
                <c:pt idx="71">
                  <c:v>41418</c:v>
                </c:pt>
                <c:pt idx="72">
                  <c:v>41418</c:v>
                </c:pt>
                <c:pt idx="73">
                  <c:v>41418</c:v>
                </c:pt>
                <c:pt idx="74">
                  <c:v>41418</c:v>
                </c:pt>
                <c:pt idx="75">
                  <c:v>41418</c:v>
                </c:pt>
                <c:pt idx="76">
                  <c:v>41418</c:v>
                </c:pt>
                <c:pt idx="77">
                  <c:v>41418</c:v>
                </c:pt>
                <c:pt idx="78">
                  <c:v>41421</c:v>
                </c:pt>
                <c:pt idx="79">
                  <c:v>41421</c:v>
                </c:pt>
                <c:pt idx="80">
                  <c:v>41421</c:v>
                </c:pt>
                <c:pt idx="81">
                  <c:v>41421</c:v>
                </c:pt>
                <c:pt idx="82">
                  <c:v>41421</c:v>
                </c:pt>
                <c:pt idx="83">
                  <c:v>41421</c:v>
                </c:pt>
                <c:pt idx="84">
                  <c:v>41421</c:v>
                </c:pt>
                <c:pt idx="85">
                  <c:v>41421</c:v>
                </c:pt>
                <c:pt idx="86">
                  <c:v>41421</c:v>
                </c:pt>
                <c:pt idx="87">
                  <c:v>41421</c:v>
                </c:pt>
                <c:pt idx="88">
                  <c:v>41422</c:v>
                </c:pt>
                <c:pt idx="89">
                  <c:v>41422</c:v>
                </c:pt>
                <c:pt idx="90">
                  <c:v>41422</c:v>
                </c:pt>
                <c:pt idx="91">
                  <c:v>41422</c:v>
                </c:pt>
                <c:pt idx="92">
                  <c:v>41422</c:v>
                </c:pt>
                <c:pt idx="93">
                  <c:v>41422</c:v>
                </c:pt>
                <c:pt idx="94">
                  <c:v>41422</c:v>
                </c:pt>
                <c:pt idx="95">
                  <c:v>41423</c:v>
                </c:pt>
                <c:pt idx="96">
                  <c:v>41423</c:v>
                </c:pt>
                <c:pt idx="97">
                  <c:v>41423</c:v>
                </c:pt>
                <c:pt idx="98">
                  <c:v>41423</c:v>
                </c:pt>
                <c:pt idx="99">
                  <c:v>41423</c:v>
                </c:pt>
                <c:pt idx="100">
                  <c:v>41423</c:v>
                </c:pt>
                <c:pt idx="101">
                  <c:v>41423</c:v>
                </c:pt>
                <c:pt idx="102">
                  <c:v>41424</c:v>
                </c:pt>
                <c:pt idx="103">
                  <c:v>41424</c:v>
                </c:pt>
                <c:pt idx="104">
                  <c:v>41424</c:v>
                </c:pt>
                <c:pt idx="105">
                  <c:v>41424</c:v>
                </c:pt>
                <c:pt idx="106">
                  <c:v>41424</c:v>
                </c:pt>
                <c:pt idx="107">
                  <c:v>41425</c:v>
                </c:pt>
                <c:pt idx="108">
                  <c:v>41425</c:v>
                </c:pt>
                <c:pt idx="109">
                  <c:v>41425</c:v>
                </c:pt>
                <c:pt idx="110">
                  <c:v>41425</c:v>
                </c:pt>
                <c:pt idx="111">
                  <c:v>41425</c:v>
                </c:pt>
                <c:pt idx="112">
                  <c:v>41425</c:v>
                </c:pt>
                <c:pt idx="113">
                  <c:v>41425</c:v>
                </c:pt>
                <c:pt idx="114">
                  <c:v>41425</c:v>
                </c:pt>
                <c:pt idx="115">
                  <c:v>41425</c:v>
                </c:pt>
                <c:pt idx="116">
                  <c:v>41425</c:v>
                </c:pt>
                <c:pt idx="117">
                  <c:v>41425</c:v>
                </c:pt>
                <c:pt idx="118">
                  <c:v>41425</c:v>
                </c:pt>
                <c:pt idx="119">
                  <c:v>41425</c:v>
                </c:pt>
                <c:pt idx="120">
                  <c:v>41425</c:v>
                </c:pt>
                <c:pt idx="121">
                  <c:v>41428</c:v>
                </c:pt>
                <c:pt idx="122">
                  <c:v>41428</c:v>
                </c:pt>
                <c:pt idx="123">
                  <c:v>41428</c:v>
                </c:pt>
                <c:pt idx="124">
                  <c:v>41428</c:v>
                </c:pt>
                <c:pt idx="125">
                  <c:v>41428</c:v>
                </c:pt>
                <c:pt idx="126">
                  <c:v>41428</c:v>
                </c:pt>
                <c:pt idx="127">
                  <c:v>41429</c:v>
                </c:pt>
                <c:pt idx="128">
                  <c:v>41430</c:v>
                </c:pt>
                <c:pt idx="129">
                  <c:v>41430</c:v>
                </c:pt>
                <c:pt idx="130">
                  <c:v>41431</c:v>
                </c:pt>
                <c:pt idx="131">
                  <c:v>41431</c:v>
                </c:pt>
                <c:pt idx="132">
                  <c:v>41431</c:v>
                </c:pt>
                <c:pt idx="133">
                  <c:v>41431</c:v>
                </c:pt>
                <c:pt idx="134">
                  <c:v>41431</c:v>
                </c:pt>
                <c:pt idx="135">
                  <c:v>41431</c:v>
                </c:pt>
                <c:pt idx="136">
                  <c:v>41431</c:v>
                </c:pt>
                <c:pt idx="137">
                  <c:v>41432</c:v>
                </c:pt>
                <c:pt idx="138">
                  <c:v>41432</c:v>
                </c:pt>
                <c:pt idx="139">
                  <c:v>41432</c:v>
                </c:pt>
                <c:pt idx="140">
                  <c:v>41432</c:v>
                </c:pt>
                <c:pt idx="141">
                  <c:v>41432</c:v>
                </c:pt>
                <c:pt idx="142">
                  <c:v>41432</c:v>
                </c:pt>
                <c:pt idx="143">
                  <c:v>41436</c:v>
                </c:pt>
                <c:pt idx="144">
                  <c:v>41436</c:v>
                </c:pt>
                <c:pt idx="145">
                  <c:v>41436</c:v>
                </c:pt>
                <c:pt idx="146">
                  <c:v>41436</c:v>
                </c:pt>
                <c:pt idx="147">
                  <c:v>41436</c:v>
                </c:pt>
                <c:pt idx="148">
                  <c:v>41437</c:v>
                </c:pt>
                <c:pt idx="149">
                  <c:v>41437</c:v>
                </c:pt>
                <c:pt idx="150">
                  <c:v>41437</c:v>
                </c:pt>
                <c:pt idx="151">
                  <c:v>41437</c:v>
                </c:pt>
                <c:pt idx="152">
                  <c:v>41438</c:v>
                </c:pt>
                <c:pt idx="153">
                  <c:v>41438</c:v>
                </c:pt>
                <c:pt idx="154">
                  <c:v>41438</c:v>
                </c:pt>
                <c:pt idx="155">
                  <c:v>41438</c:v>
                </c:pt>
                <c:pt idx="156">
                  <c:v>41438</c:v>
                </c:pt>
                <c:pt idx="157">
                  <c:v>41439</c:v>
                </c:pt>
                <c:pt idx="158">
                  <c:v>41439</c:v>
                </c:pt>
                <c:pt idx="159">
                  <c:v>41439</c:v>
                </c:pt>
                <c:pt idx="160">
                  <c:v>41439</c:v>
                </c:pt>
                <c:pt idx="161">
                  <c:v>41439</c:v>
                </c:pt>
                <c:pt idx="162">
                  <c:v>41439</c:v>
                </c:pt>
                <c:pt idx="163">
                  <c:v>41442</c:v>
                </c:pt>
                <c:pt idx="164">
                  <c:v>41442</c:v>
                </c:pt>
                <c:pt idx="165">
                  <c:v>41442</c:v>
                </c:pt>
                <c:pt idx="166">
                  <c:v>41442</c:v>
                </c:pt>
                <c:pt idx="167">
                  <c:v>41443</c:v>
                </c:pt>
                <c:pt idx="168">
                  <c:v>41443</c:v>
                </c:pt>
                <c:pt idx="169">
                  <c:v>41443</c:v>
                </c:pt>
                <c:pt idx="170">
                  <c:v>41443</c:v>
                </c:pt>
                <c:pt idx="171">
                  <c:v>41443</c:v>
                </c:pt>
                <c:pt idx="172">
                  <c:v>41443</c:v>
                </c:pt>
                <c:pt idx="173">
                  <c:v>41444</c:v>
                </c:pt>
                <c:pt idx="174">
                  <c:v>41444</c:v>
                </c:pt>
                <c:pt idx="175">
                  <c:v>41444</c:v>
                </c:pt>
                <c:pt idx="176">
                  <c:v>41444</c:v>
                </c:pt>
                <c:pt idx="177">
                  <c:v>41444</c:v>
                </c:pt>
                <c:pt idx="178">
                  <c:v>41444</c:v>
                </c:pt>
                <c:pt idx="179">
                  <c:v>41445</c:v>
                </c:pt>
                <c:pt idx="180">
                  <c:v>41445</c:v>
                </c:pt>
                <c:pt idx="181">
                  <c:v>41445</c:v>
                </c:pt>
                <c:pt idx="182">
                  <c:v>41445</c:v>
                </c:pt>
                <c:pt idx="183">
                  <c:v>41445</c:v>
                </c:pt>
                <c:pt idx="184">
                  <c:v>41445</c:v>
                </c:pt>
                <c:pt idx="185">
                  <c:v>41445</c:v>
                </c:pt>
                <c:pt idx="186">
                  <c:v>41445</c:v>
                </c:pt>
                <c:pt idx="187">
                  <c:v>41445</c:v>
                </c:pt>
                <c:pt idx="188">
                  <c:v>41445</c:v>
                </c:pt>
                <c:pt idx="189">
                  <c:v>41446</c:v>
                </c:pt>
                <c:pt idx="190">
                  <c:v>41446</c:v>
                </c:pt>
                <c:pt idx="191">
                  <c:v>41446</c:v>
                </c:pt>
                <c:pt idx="192">
                  <c:v>41446</c:v>
                </c:pt>
                <c:pt idx="193">
                  <c:v>41449</c:v>
                </c:pt>
                <c:pt idx="194">
                  <c:v>41449</c:v>
                </c:pt>
                <c:pt idx="195">
                  <c:v>41449</c:v>
                </c:pt>
                <c:pt idx="196">
                  <c:v>41449</c:v>
                </c:pt>
                <c:pt idx="197">
                  <c:v>41449</c:v>
                </c:pt>
                <c:pt idx="198">
                  <c:v>41449</c:v>
                </c:pt>
                <c:pt idx="199">
                  <c:v>41449</c:v>
                </c:pt>
                <c:pt idx="200">
                  <c:v>41449</c:v>
                </c:pt>
                <c:pt idx="201">
                  <c:v>41449</c:v>
                </c:pt>
                <c:pt idx="202">
                  <c:v>41449</c:v>
                </c:pt>
                <c:pt idx="203">
                  <c:v>41449</c:v>
                </c:pt>
                <c:pt idx="204">
                  <c:v>41450</c:v>
                </c:pt>
                <c:pt idx="205">
                  <c:v>41450</c:v>
                </c:pt>
                <c:pt idx="206">
                  <c:v>41450</c:v>
                </c:pt>
                <c:pt idx="207">
                  <c:v>41450</c:v>
                </c:pt>
                <c:pt idx="208">
                  <c:v>41450</c:v>
                </c:pt>
                <c:pt idx="209">
                  <c:v>41451</c:v>
                </c:pt>
                <c:pt idx="210">
                  <c:v>41451</c:v>
                </c:pt>
                <c:pt idx="211">
                  <c:v>41451</c:v>
                </c:pt>
                <c:pt idx="212">
                  <c:v>41451</c:v>
                </c:pt>
                <c:pt idx="213">
                  <c:v>41451</c:v>
                </c:pt>
                <c:pt idx="214">
                  <c:v>41451</c:v>
                </c:pt>
                <c:pt idx="215">
                  <c:v>41451</c:v>
                </c:pt>
                <c:pt idx="216">
                  <c:v>41451</c:v>
                </c:pt>
                <c:pt idx="217">
                  <c:v>41451</c:v>
                </c:pt>
                <c:pt idx="218">
                  <c:v>41451</c:v>
                </c:pt>
                <c:pt idx="219">
                  <c:v>41452</c:v>
                </c:pt>
                <c:pt idx="220">
                  <c:v>41452</c:v>
                </c:pt>
                <c:pt idx="221">
                  <c:v>41452</c:v>
                </c:pt>
                <c:pt idx="222">
                  <c:v>41452</c:v>
                </c:pt>
                <c:pt idx="223">
                  <c:v>41452</c:v>
                </c:pt>
                <c:pt idx="224">
                  <c:v>41452</c:v>
                </c:pt>
                <c:pt idx="225">
                  <c:v>41452</c:v>
                </c:pt>
                <c:pt idx="226">
                  <c:v>41452</c:v>
                </c:pt>
                <c:pt idx="227">
                  <c:v>41452</c:v>
                </c:pt>
                <c:pt idx="228">
                  <c:v>41453</c:v>
                </c:pt>
                <c:pt idx="229">
                  <c:v>41453</c:v>
                </c:pt>
                <c:pt idx="230">
                  <c:v>41456</c:v>
                </c:pt>
                <c:pt idx="231">
                  <c:v>41456</c:v>
                </c:pt>
                <c:pt idx="232">
                  <c:v>41456</c:v>
                </c:pt>
                <c:pt idx="233">
                  <c:v>41456</c:v>
                </c:pt>
                <c:pt idx="234">
                  <c:v>41457</c:v>
                </c:pt>
                <c:pt idx="235">
                  <c:v>41457</c:v>
                </c:pt>
                <c:pt idx="236">
                  <c:v>41457</c:v>
                </c:pt>
                <c:pt idx="237">
                  <c:v>41457</c:v>
                </c:pt>
                <c:pt idx="238">
                  <c:v>41457</c:v>
                </c:pt>
                <c:pt idx="239">
                  <c:v>41457</c:v>
                </c:pt>
                <c:pt idx="240">
                  <c:v>41457</c:v>
                </c:pt>
                <c:pt idx="241">
                  <c:v>41458</c:v>
                </c:pt>
                <c:pt idx="242">
                  <c:v>41458</c:v>
                </c:pt>
                <c:pt idx="243">
                  <c:v>41459</c:v>
                </c:pt>
                <c:pt idx="244">
                  <c:v>41459</c:v>
                </c:pt>
                <c:pt idx="245">
                  <c:v>41459</c:v>
                </c:pt>
                <c:pt idx="246">
                  <c:v>41459</c:v>
                </c:pt>
                <c:pt idx="247">
                  <c:v>41459</c:v>
                </c:pt>
                <c:pt idx="248">
                  <c:v>41459</c:v>
                </c:pt>
                <c:pt idx="249">
                  <c:v>41459</c:v>
                </c:pt>
                <c:pt idx="250">
                  <c:v>41460</c:v>
                </c:pt>
                <c:pt idx="251">
                  <c:v>41460</c:v>
                </c:pt>
                <c:pt idx="252">
                  <c:v>41460</c:v>
                </c:pt>
                <c:pt idx="253">
                  <c:v>41460</c:v>
                </c:pt>
                <c:pt idx="254">
                  <c:v>41463</c:v>
                </c:pt>
                <c:pt idx="255">
                  <c:v>41463</c:v>
                </c:pt>
                <c:pt idx="256">
                  <c:v>41463</c:v>
                </c:pt>
                <c:pt idx="257">
                  <c:v>41463</c:v>
                </c:pt>
                <c:pt idx="258">
                  <c:v>41463</c:v>
                </c:pt>
                <c:pt idx="259">
                  <c:v>41463</c:v>
                </c:pt>
                <c:pt idx="260">
                  <c:v>41464</c:v>
                </c:pt>
                <c:pt idx="261">
                  <c:v>41464</c:v>
                </c:pt>
                <c:pt idx="262">
                  <c:v>41464</c:v>
                </c:pt>
                <c:pt idx="263">
                  <c:v>41464</c:v>
                </c:pt>
                <c:pt idx="264">
                  <c:v>41464</c:v>
                </c:pt>
                <c:pt idx="265">
                  <c:v>41464</c:v>
                </c:pt>
                <c:pt idx="266">
                  <c:v>41464</c:v>
                </c:pt>
                <c:pt idx="267">
                  <c:v>41465</c:v>
                </c:pt>
                <c:pt idx="268">
                  <c:v>41465</c:v>
                </c:pt>
                <c:pt idx="269">
                  <c:v>41465</c:v>
                </c:pt>
                <c:pt idx="270">
                  <c:v>41465</c:v>
                </c:pt>
                <c:pt idx="271">
                  <c:v>41465</c:v>
                </c:pt>
                <c:pt idx="272">
                  <c:v>41465</c:v>
                </c:pt>
                <c:pt idx="273">
                  <c:v>41466</c:v>
                </c:pt>
                <c:pt idx="274">
                  <c:v>41466</c:v>
                </c:pt>
                <c:pt idx="275">
                  <c:v>41466</c:v>
                </c:pt>
                <c:pt idx="276">
                  <c:v>41466</c:v>
                </c:pt>
                <c:pt idx="277">
                  <c:v>41466</c:v>
                </c:pt>
                <c:pt idx="278">
                  <c:v>41466</c:v>
                </c:pt>
                <c:pt idx="279">
                  <c:v>41467</c:v>
                </c:pt>
                <c:pt idx="280">
                  <c:v>41467</c:v>
                </c:pt>
                <c:pt idx="281">
                  <c:v>41467</c:v>
                </c:pt>
                <c:pt idx="282">
                  <c:v>41467</c:v>
                </c:pt>
                <c:pt idx="283">
                  <c:v>41467</c:v>
                </c:pt>
                <c:pt idx="284">
                  <c:v>41470</c:v>
                </c:pt>
                <c:pt idx="285">
                  <c:v>41470</c:v>
                </c:pt>
                <c:pt idx="286">
                  <c:v>41470</c:v>
                </c:pt>
                <c:pt idx="287">
                  <c:v>41470</c:v>
                </c:pt>
                <c:pt idx="288">
                  <c:v>41470</c:v>
                </c:pt>
                <c:pt idx="289">
                  <c:v>41471</c:v>
                </c:pt>
                <c:pt idx="290">
                  <c:v>41471</c:v>
                </c:pt>
                <c:pt idx="291">
                  <c:v>41471</c:v>
                </c:pt>
                <c:pt idx="292">
                  <c:v>41471</c:v>
                </c:pt>
                <c:pt idx="293">
                  <c:v>41471</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23161984"/>
        <c:axId val="123176448"/>
      </c:scatterChart>
      <c:valAx>
        <c:axId val="123161984"/>
        <c:scaling>
          <c:orientation val="minMax"/>
          <c:min val="41379"/>
        </c:scaling>
        <c:delete val="0"/>
        <c:axPos val="b"/>
        <c:numFmt formatCode="dd\-mm\-yy" sourceLinked="1"/>
        <c:majorTickMark val="out"/>
        <c:minorTickMark val="none"/>
        <c:tickLblPos val="nextTo"/>
        <c:spPr>
          <a:ln w="25400">
            <a:solidFill>
              <a:schemeClr val="tx1"/>
            </a:solidFill>
          </a:ln>
        </c:spPr>
        <c:txPr>
          <a:bodyPr rot="-2700000"/>
          <a:lstStyle/>
          <a:p>
            <a:pPr>
              <a:defRPr sz="1400" b="1"/>
            </a:pPr>
            <a:endParaRPr lang="en-US"/>
          </a:p>
        </c:txPr>
        <c:crossAx val="123176448"/>
        <c:crosses val="autoZero"/>
        <c:crossBetween val="midCat"/>
      </c:valAx>
      <c:valAx>
        <c:axId val="123176448"/>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161984"/>
        <c:crosses val="autoZero"/>
        <c:crossBetween val="midCat"/>
      </c:valAx>
    </c:plotArea>
    <c:legend>
      <c:legendPos val="tr"/>
      <c:layout>
        <c:manualLayout>
          <c:xMode val="edge"/>
          <c:yMode val="edge"/>
          <c:x val="0.15141111111111111"/>
          <c:y val="9.3729833673787108E-2"/>
          <c:w val="0.57367435897435892"/>
          <c:h val="8.3717191601050012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graphs'!$S$1</c:f>
              <c:strCache>
                <c:ptCount val="1"/>
                <c:pt idx="0">
                  <c:v>Shunts installation</c:v>
                </c:pt>
              </c:strCache>
            </c:strRef>
          </c:tx>
          <c:spPr>
            <a:solidFill>
              <a:schemeClr val="tx1"/>
            </a:solidFill>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graphs'!$S$2:$S$14</c:f>
              <c:numCache>
                <c:formatCode>General</c:formatCode>
                <c:ptCount val="13"/>
                <c:pt idx="0">
                  <c:v>0</c:v>
                </c:pt>
                <c:pt idx="1">
                  <c:v>7</c:v>
                </c:pt>
                <c:pt idx="2">
                  <c:v>5</c:v>
                </c:pt>
                <c:pt idx="3">
                  <c:v>4</c:v>
                </c:pt>
                <c:pt idx="4">
                  <c:v>12</c:v>
                </c:pt>
                <c:pt idx="5">
                  <c:v>20</c:v>
                </c:pt>
                <c:pt idx="6">
                  <c:v>43</c:v>
                </c:pt>
                <c:pt idx="7">
                  <c:v>36</c:v>
                </c:pt>
                <c:pt idx="8">
                  <c:v>21</c:v>
                </c:pt>
                <c:pt idx="9">
                  <c:v>23</c:v>
                </c:pt>
                <c:pt idx="10">
                  <c:v>40</c:v>
                </c:pt>
                <c:pt idx="11">
                  <c:v>30</c:v>
                </c:pt>
                <c:pt idx="12">
                  <c:v>27</c:v>
                </c:pt>
              </c:numCache>
            </c:numRef>
          </c:val>
        </c:ser>
        <c:dLbls>
          <c:showLegendKey val="0"/>
          <c:showVal val="0"/>
          <c:showCatName val="0"/>
          <c:showSerName val="0"/>
          <c:showPercent val="0"/>
          <c:showBubbleSize val="0"/>
        </c:dLbls>
        <c:gapWidth val="150"/>
        <c:axId val="123216640"/>
        <c:axId val="123218176"/>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23216640"/>
        <c:axId val="123218176"/>
      </c:lineChart>
      <c:catAx>
        <c:axId val="123216640"/>
        <c:scaling>
          <c:orientation val="minMax"/>
        </c:scaling>
        <c:delete val="0"/>
        <c:axPos val="b"/>
        <c:majorTickMark val="out"/>
        <c:minorTickMark val="none"/>
        <c:tickLblPos val="nextTo"/>
        <c:spPr>
          <a:ln w="25400">
            <a:solidFill>
              <a:schemeClr val="tx1"/>
            </a:solidFill>
          </a:ln>
        </c:spPr>
        <c:txPr>
          <a:bodyPr rot="-2700000"/>
          <a:lstStyle/>
          <a:p>
            <a:pPr>
              <a:defRPr sz="1400" b="1"/>
            </a:pPr>
            <a:endParaRPr lang="en-US"/>
          </a:p>
        </c:txPr>
        <c:crossAx val="123218176"/>
        <c:crosses val="autoZero"/>
        <c:auto val="1"/>
        <c:lblAlgn val="ctr"/>
        <c:lblOffset val="100"/>
        <c:noMultiLvlLbl val="0"/>
      </c:catAx>
      <c:valAx>
        <c:axId val="123218176"/>
        <c:scaling>
          <c:orientation val="minMax"/>
          <c:max val="80"/>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216640"/>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4.4098717948717947E-2"/>
          <c:y val="1.8134582644741402E-2"/>
          <c:w val="0.69347331583552052"/>
          <c:h val="0.14390237678623524"/>
        </c:manualLayout>
      </c:layout>
      <c:overlay val="1"/>
      <c:txPr>
        <a:bodyPr/>
        <a:lstStyle/>
        <a:p>
          <a:pPr>
            <a:defRPr sz="1600" b="0" i="0"/>
          </a:pPr>
          <a:endParaRPr lang="en-US"/>
        </a:p>
      </c:txPr>
    </c:legend>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79551282051282"/>
          <c:y val="3.5368233618233616E-2"/>
          <c:w val="0.82177051282051272"/>
          <c:h val="0.69042200854700853"/>
        </c:manualLayout>
      </c:layout>
      <c:scatterChart>
        <c:scatterStyle val="smoothMarker"/>
        <c:varyColors val="0"/>
        <c:ser>
          <c:idx val="0"/>
          <c:order val="0"/>
          <c:tx>
            <c:strRef>
              <c:f>Sheet1!$V$1</c:f>
              <c:strCache>
                <c:ptCount val="1"/>
                <c:pt idx="0">
                  <c:v>Shunts installation</c:v>
                </c:pt>
              </c:strCache>
            </c:strRef>
          </c:tx>
          <c:spPr>
            <a:ln w="19050">
              <a:solidFill>
                <a:schemeClr val="tx1"/>
              </a:solidFill>
            </a:ln>
          </c:spPr>
          <c:marker>
            <c:spPr>
              <a:ln w="6350">
                <a:solidFill>
                  <a:schemeClr val="tx1"/>
                </a:solidFill>
              </a:ln>
            </c:spPr>
          </c:marker>
          <c:xVal>
            <c:numRef>
              <c:f>Sheet1!$V$2:$V$506</c:f>
              <c:numCache>
                <c:formatCode>dd\-mm\-yy</c:formatCode>
                <c:ptCount val="505"/>
                <c:pt idx="0">
                  <c:v>41389</c:v>
                </c:pt>
                <c:pt idx="1">
                  <c:v>41389</c:v>
                </c:pt>
                <c:pt idx="2">
                  <c:v>41389</c:v>
                </c:pt>
                <c:pt idx="3">
                  <c:v>41389</c:v>
                </c:pt>
                <c:pt idx="4">
                  <c:v>41389</c:v>
                </c:pt>
                <c:pt idx="5">
                  <c:v>41389</c:v>
                </c:pt>
                <c:pt idx="6">
                  <c:v>41390</c:v>
                </c:pt>
                <c:pt idx="7">
                  <c:v>41394</c:v>
                </c:pt>
                <c:pt idx="8">
                  <c:v>41394</c:v>
                </c:pt>
                <c:pt idx="9">
                  <c:v>41394</c:v>
                </c:pt>
                <c:pt idx="10">
                  <c:v>41396</c:v>
                </c:pt>
                <c:pt idx="11">
                  <c:v>41397</c:v>
                </c:pt>
                <c:pt idx="12">
                  <c:v>41400</c:v>
                </c:pt>
                <c:pt idx="13">
                  <c:v>41402</c:v>
                </c:pt>
                <c:pt idx="14">
                  <c:v>41404</c:v>
                </c:pt>
                <c:pt idx="15">
                  <c:v>41404</c:v>
                </c:pt>
                <c:pt idx="16">
                  <c:v>41407</c:v>
                </c:pt>
                <c:pt idx="17">
                  <c:v>41407</c:v>
                </c:pt>
                <c:pt idx="18">
                  <c:v>41407</c:v>
                </c:pt>
                <c:pt idx="19">
                  <c:v>41407</c:v>
                </c:pt>
                <c:pt idx="20">
                  <c:v>41407</c:v>
                </c:pt>
                <c:pt idx="21">
                  <c:v>41407</c:v>
                </c:pt>
                <c:pt idx="22">
                  <c:v>41410</c:v>
                </c:pt>
                <c:pt idx="23">
                  <c:v>41410</c:v>
                </c:pt>
                <c:pt idx="24">
                  <c:v>41410</c:v>
                </c:pt>
                <c:pt idx="25">
                  <c:v>41411</c:v>
                </c:pt>
                <c:pt idx="26">
                  <c:v>41411</c:v>
                </c:pt>
                <c:pt idx="27">
                  <c:v>41411</c:v>
                </c:pt>
                <c:pt idx="28">
                  <c:v>41415</c:v>
                </c:pt>
                <c:pt idx="29">
                  <c:v>41415</c:v>
                </c:pt>
                <c:pt idx="30">
                  <c:v>41415</c:v>
                </c:pt>
                <c:pt idx="31">
                  <c:v>41415</c:v>
                </c:pt>
                <c:pt idx="32">
                  <c:v>41415</c:v>
                </c:pt>
                <c:pt idx="33">
                  <c:v>41415</c:v>
                </c:pt>
                <c:pt idx="34">
                  <c:v>41416</c:v>
                </c:pt>
                <c:pt idx="35">
                  <c:v>41416</c:v>
                </c:pt>
                <c:pt idx="36">
                  <c:v>41416</c:v>
                </c:pt>
                <c:pt idx="37">
                  <c:v>41416</c:v>
                </c:pt>
                <c:pt idx="38">
                  <c:v>41416</c:v>
                </c:pt>
                <c:pt idx="39">
                  <c:v>41416</c:v>
                </c:pt>
                <c:pt idx="40">
                  <c:v>41416</c:v>
                </c:pt>
                <c:pt idx="41">
                  <c:v>41416</c:v>
                </c:pt>
                <c:pt idx="42">
                  <c:v>41416</c:v>
                </c:pt>
                <c:pt idx="43">
                  <c:v>41417</c:v>
                </c:pt>
                <c:pt idx="44">
                  <c:v>41417</c:v>
                </c:pt>
                <c:pt idx="45">
                  <c:v>41418</c:v>
                </c:pt>
                <c:pt idx="46">
                  <c:v>41418</c:v>
                </c:pt>
                <c:pt idx="47">
                  <c:v>41418</c:v>
                </c:pt>
                <c:pt idx="48">
                  <c:v>41421</c:v>
                </c:pt>
                <c:pt idx="49">
                  <c:v>41421</c:v>
                </c:pt>
                <c:pt idx="50">
                  <c:v>41421</c:v>
                </c:pt>
                <c:pt idx="51">
                  <c:v>41422</c:v>
                </c:pt>
                <c:pt idx="52">
                  <c:v>41422</c:v>
                </c:pt>
                <c:pt idx="53">
                  <c:v>41422</c:v>
                </c:pt>
                <c:pt idx="54">
                  <c:v>41422</c:v>
                </c:pt>
                <c:pt idx="55">
                  <c:v>41422</c:v>
                </c:pt>
                <c:pt idx="56">
                  <c:v>41422</c:v>
                </c:pt>
                <c:pt idx="57">
                  <c:v>41423</c:v>
                </c:pt>
                <c:pt idx="58">
                  <c:v>41423</c:v>
                </c:pt>
                <c:pt idx="59">
                  <c:v>41423</c:v>
                </c:pt>
                <c:pt idx="60">
                  <c:v>41423</c:v>
                </c:pt>
                <c:pt idx="61">
                  <c:v>41423</c:v>
                </c:pt>
                <c:pt idx="62">
                  <c:v>41423</c:v>
                </c:pt>
                <c:pt idx="63">
                  <c:v>41423</c:v>
                </c:pt>
                <c:pt idx="64">
                  <c:v>41423</c:v>
                </c:pt>
                <c:pt idx="65">
                  <c:v>41423</c:v>
                </c:pt>
                <c:pt idx="66">
                  <c:v>41424</c:v>
                </c:pt>
                <c:pt idx="67">
                  <c:v>41424</c:v>
                </c:pt>
                <c:pt idx="68">
                  <c:v>41424</c:v>
                </c:pt>
                <c:pt idx="69">
                  <c:v>41424</c:v>
                </c:pt>
                <c:pt idx="70">
                  <c:v>41424</c:v>
                </c:pt>
                <c:pt idx="71">
                  <c:v>41424</c:v>
                </c:pt>
                <c:pt idx="72">
                  <c:v>41424</c:v>
                </c:pt>
                <c:pt idx="73">
                  <c:v>41424</c:v>
                </c:pt>
                <c:pt idx="74">
                  <c:v>41424</c:v>
                </c:pt>
                <c:pt idx="75">
                  <c:v>41424</c:v>
                </c:pt>
                <c:pt idx="76">
                  <c:v>41425</c:v>
                </c:pt>
                <c:pt idx="77">
                  <c:v>41425</c:v>
                </c:pt>
                <c:pt idx="78">
                  <c:v>41425</c:v>
                </c:pt>
                <c:pt idx="79">
                  <c:v>41425</c:v>
                </c:pt>
                <c:pt idx="80">
                  <c:v>41425</c:v>
                </c:pt>
                <c:pt idx="81">
                  <c:v>41425</c:v>
                </c:pt>
                <c:pt idx="82">
                  <c:v>41425</c:v>
                </c:pt>
                <c:pt idx="83">
                  <c:v>41425</c:v>
                </c:pt>
                <c:pt idx="84">
                  <c:v>41425</c:v>
                </c:pt>
                <c:pt idx="85">
                  <c:v>41425</c:v>
                </c:pt>
                <c:pt idx="86">
                  <c:v>41425</c:v>
                </c:pt>
                <c:pt idx="87">
                  <c:v>41425</c:v>
                </c:pt>
                <c:pt idx="88">
                  <c:v>41425</c:v>
                </c:pt>
                <c:pt idx="89">
                  <c:v>41425</c:v>
                </c:pt>
                <c:pt idx="90">
                  <c:v>41425</c:v>
                </c:pt>
                <c:pt idx="91">
                  <c:v>41428</c:v>
                </c:pt>
                <c:pt idx="92">
                  <c:v>41428</c:v>
                </c:pt>
                <c:pt idx="93">
                  <c:v>41428</c:v>
                </c:pt>
                <c:pt idx="94">
                  <c:v>41428</c:v>
                </c:pt>
                <c:pt idx="95">
                  <c:v>41428</c:v>
                </c:pt>
                <c:pt idx="96">
                  <c:v>41428</c:v>
                </c:pt>
                <c:pt idx="97">
                  <c:v>41429</c:v>
                </c:pt>
                <c:pt idx="98">
                  <c:v>41429</c:v>
                </c:pt>
                <c:pt idx="99">
                  <c:v>41429</c:v>
                </c:pt>
                <c:pt idx="100">
                  <c:v>41429</c:v>
                </c:pt>
                <c:pt idx="101">
                  <c:v>41429</c:v>
                </c:pt>
                <c:pt idx="102">
                  <c:v>41429</c:v>
                </c:pt>
                <c:pt idx="103">
                  <c:v>41429</c:v>
                </c:pt>
                <c:pt idx="104">
                  <c:v>41429</c:v>
                </c:pt>
                <c:pt idx="105">
                  <c:v>41429</c:v>
                </c:pt>
                <c:pt idx="106">
                  <c:v>41430</c:v>
                </c:pt>
                <c:pt idx="107">
                  <c:v>41430</c:v>
                </c:pt>
                <c:pt idx="108">
                  <c:v>41430</c:v>
                </c:pt>
                <c:pt idx="109">
                  <c:v>41430</c:v>
                </c:pt>
                <c:pt idx="110">
                  <c:v>41430</c:v>
                </c:pt>
                <c:pt idx="111">
                  <c:v>41430</c:v>
                </c:pt>
                <c:pt idx="112">
                  <c:v>41430</c:v>
                </c:pt>
                <c:pt idx="113">
                  <c:v>41430</c:v>
                </c:pt>
                <c:pt idx="114">
                  <c:v>41430</c:v>
                </c:pt>
                <c:pt idx="115">
                  <c:v>41430</c:v>
                </c:pt>
                <c:pt idx="116">
                  <c:v>41431</c:v>
                </c:pt>
                <c:pt idx="117">
                  <c:v>41431</c:v>
                </c:pt>
                <c:pt idx="118">
                  <c:v>41431</c:v>
                </c:pt>
                <c:pt idx="119">
                  <c:v>41431</c:v>
                </c:pt>
                <c:pt idx="120">
                  <c:v>41431</c:v>
                </c:pt>
                <c:pt idx="121">
                  <c:v>41431</c:v>
                </c:pt>
                <c:pt idx="122">
                  <c:v>41431</c:v>
                </c:pt>
                <c:pt idx="123">
                  <c:v>41431</c:v>
                </c:pt>
                <c:pt idx="124">
                  <c:v>41432</c:v>
                </c:pt>
                <c:pt idx="125">
                  <c:v>41432</c:v>
                </c:pt>
                <c:pt idx="126">
                  <c:v>41432</c:v>
                </c:pt>
                <c:pt idx="127">
                  <c:v>41435</c:v>
                </c:pt>
                <c:pt idx="128">
                  <c:v>41435</c:v>
                </c:pt>
                <c:pt idx="129">
                  <c:v>41435</c:v>
                </c:pt>
                <c:pt idx="130">
                  <c:v>41435</c:v>
                </c:pt>
                <c:pt idx="131">
                  <c:v>41435</c:v>
                </c:pt>
                <c:pt idx="132">
                  <c:v>41435</c:v>
                </c:pt>
                <c:pt idx="133">
                  <c:v>41436</c:v>
                </c:pt>
                <c:pt idx="134">
                  <c:v>41436</c:v>
                </c:pt>
                <c:pt idx="135">
                  <c:v>41436</c:v>
                </c:pt>
                <c:pt idx="136">
                  <c:v>41436</c:v>
                </c:pt>
                <c:pt idx="137">
                  <c:v>41436</c:v>
                </c:pt>
                <c:pt idx="138">
                  <c:v>41437</c:v>
                </c:pt>
                <c:pt idx="139">
                  <c:v>41438</c:v>
                </c:pt>
                <c:pt idx="140">
                  <c:v>41438</c:v>
                </c:pt>
                <c:pt idx="141">
                  <c:v>41438</c:v>
                </c:pt>
                <c:pt idx="142">
                  <c:v>41438</c:v>
                </c:pt>
                <c:pt idx="143">
                  <c:v>41438</c:v>
                </c:pt>
                <c:pt idx="144">
                  <c:v>41439</c:v>
                </c:pt>
                <c:pt idx="145">
                  <c:v>41439</c:v>
                </c:pt>
                <c:pt idx="146">
                  <c:v>41439</c:v>
                </c:pt>
                <c:pt idx="147">
                  <c:v>41439</c:v>
                </c:pt>
                <c:pt idx="148">
                  <c:v>41442</c:v>
                </c:pt>
                <c:pt idx="149">
                  <c:v>41442</c:v>
                </c:pt>
                <c:pt idx="150">
                  <c:v>41442</c:v>
                </c:pt>
                <c:pt idx="151">
                  <c:v>41442</c:v>
                </c:pt>
                <c:pt idx="152">
                  <c:v>41443</c:v>
                </c:pt>
                <c:pt idx="153">
                  <c:v>41443</c:v>
                </c:pt>
                <c:pt idx="154">
                  <c:v>41443</c:v>
                </c:pt>
                <c:pt idx="155">
                  <c:v>41443</c:v>
                </c:pt>
                <c:pt idx="156">
                  <c:v>41443</c:v>
                </c:pt>
                <c:pt idx="157">
                  <c:v>41443</c:v>
                </c:pt>
                <c:pt idx="158">
                  <c:v>41444</c:v>
                </c:pt>
                <c:pt idx="159">
                  <c:v>41444</c:v>
                </c:pt>
                <c:pt idx="160">
                  <c:v>41444</c:v>
                </c:pt>
                <c:pt idx="161">
                  <c:v>41444</c:v>
                </c:pt>
                <c:pt idx="162">
                  <c:v>41444</c:v>
                </c:pt>
                <c:pt idx="163">
                  <c:v>41444</c:v>
                </c:pt>
                <c:pt idx="164">
                  <c:v>41445</c:v>
                </c:pt>
                <c:pt idx="165">
                  <c:v>41445</c:v>
                </c:pt>
                <c:pt idx="166">
                  <c:v>41446</c:v>
                </c:pt>
                <c:pt idx="167">
                  <c:v>41446</c:v>
                </c:pt>
                <c:pt idx="168">
                  <c:v>41446</c:v>
                </c:pt>
                <c:pt idx="169">
                  <c:v>41446</c:v>
                </c:pt>
                <c:pt idx="170">
                  <c:v>41446</c:v>
                </c:pt>
                <c:pt idx="171">
                  <c:v>41449</c:v>
                </c:pt>
                <c:pt idx="172">
                  <c:v>41449</c:v>
                </c:pt>
                <c:pt idx="173">
                  <c:v>41449</c:v>
                </c:pt>
                <c:pt idx="174">
                  <c:v>41449</c:v>
                </c:pt>
                <c:pt idx="175">
                  <c:v>41449</c:v>
                </c:pt>
                <c:pt idx="176">
                  <c:v>41449</c:v>
                </c:pt>
                <c:pt idx="177">
                  <c:v>41450</c:v>
                </c:pt>
                <c:pt idx="178">
                  <c:v>41450</c:v>
                </c:pt>
                <c:pt idx="179">
                  <c:v>41450</c:v>
                </c:pt>
                <c:pt idx="180">
                  <c:v>41450</c:v>
                </c:pt>
                <c:pt idx="181">
                  <c:v>41450</c:v>
                </c:pt>
                <c:pt idx="182">
                  <c:v>41450</c:v>
                </c:pt>
                <c:pt idx="183">
                  <c:v>41450</c:v>
                </c:pt>
                <c:pt idx="184">
                  <c:v>41450</c:v>
                </c:pt>
                <c:pt idx="185">
                  <c:v>41450</c:v>
                </c:pt>
                <c:pt idx="186">
                  <c:v>41451</c:v>
                </c:pt>
                <c:pt idx="187">
                  <c:v>41451</c:v>
                </c:pt>
                <c:pt idx="188">
                  <c:v>41451</c:v>
                </c:pt>
                <c:pt idx="189">
                  <c:v>41451</c:v>
                </c:pt>
                <c:pt idx="190">
                  <c:v>41451</c:v>
                </c:pt>
                <c:pt idx="191">
                  <c:v>41451</c:v>
                </c:pt>
                <c:pt idx="192">
                  <c:v>41451</c:v>
                </c:pt>
                <c:pt idx="193">
                  <c:v>41451</c:v>
                </c:pt>
                <c:pt idx="194">
                  <c:v>41451</c:v>
                </c:pt>
                <c:pt idx="195">
                  <c:v>41451</c:v>
                </c:pt>
                <c:pt idx="196">
                  <c:v>41452</c:v>
                </c:pt>
                <c:pt idx="197">
                  <c:v>41452</c:v>
                </c:pt>
                <c:pt idx="198">
                  <c:v>41452</c:v>
                </c:pt>
                <c:pt idx="199">
                  <c:v>41452</c:v>
                </c:pt>
                <c:pt idx="200">
                  <c:v>41452</c:v>
                </c:pt>
                <c:pt idx="201">
                  <c:v>41452</c:v>
                </c:pt>
                <c:pt idx="202">
                  <c:v>41452</c:v>
                </c:pt>
                <c:pt idx="203">
                  <c:v>41453</c:v>
                </c:pt>
                <c:pt idx="204">
                  <c:v>41453</c:v>
                </c:pt>
                <c:pt idx="205">
                  <c:v>41453</c:v>
                </c:pt>
                <c:pt idx="206">
                  <c:v>41453</c:v>
                </c:pt>
                <c:pt idx="207">
                  <c:v>41453</c:v>
                </c:pt>
                <c:pt idx="208">
                  <c:v>41453</c:v>
                </c:pt>
                <c:pt idx="209">
                  <c:v>41453</c:v>
                </c:pt>
                <c:pt idx="210">
                  <c:v>41453</c:v>
                </c:pt>
                <c:pt idx="211">
                  <c:v>41456</c:v>
                </c:pt>
                <c:pt idx="212">
                  <c:v>41456</c:v>
                </c:pt>
                <c:pt idx="213">
                  <c:v>41456</c:v>
                </c:pt>
                <c:pt idx="214">
                  <c:v>41456</c:v>
                </c:pt>
                <c:pt idx="215">
                  <c:v>41456</c:v>
                </c:pt>
                <c:pt idx="216">
                  <c:v>41456</c:v>
                </c:pt>
                <c:pt idx="217">
                  <c:v>41456</c:v>
                </c:pt>
                <c:pt idx="218">
                  <c:v>41456</c:v>
                </c:pt>
                <c:pt idx="219">
                  <c:v>41456</c:v>
                </c:pt>
                <c:pt idx="220">
                  <c:v>41456</c:v>
                </c:pt>
                <c:pt idx="221">
                  <c:v>41456</c:v>
                </c:pt>
                <c:pt idx="222">
                  <c:v>41457</c:v>
                </c:pt>
                <c:pt idx="223">
                  <c:v>41457</c:v>
                </c:pt>
                <c:pt idx="224">
                  <c:v>41457</c:v>
                </c:pt>
                <c:pt idx="225">
                  <c:v>41457</c:v>
                </c:pt>
                <c:pt idx="226">
                  <c:v>41458</c:v>
                </c:pt>
                <c:pt idx="227">
                  <c:v>41458</c:v>
                </c:pt>
                <c:pt idx="228">
                  <c:v>41458</c:v>
                </c:pt>
                <c:pt idx="229">
                  <c:v>41458</c:v>
                </c:pt>
                <c:pt idx="230">
                  <c:v>41459</c:v>
                </c:pt>
                <c:pt idx="231">
                  <c:v>41459</c:v>
                </c:pt>
                <c:pt idx="232">
                  <c:v>41459</c:v>
                </c:pt>
                <c:pt idx="233">
                  <c:v>41459</c:v>
                </c:pt>
                <c:pt idx="234">
                  <c:v>41459</c:v>
                </c:pt>
                <c:pt idx="235">
                  <c:v>41459</c:v>
                </c:pt>
                <c:pt idx="236">
                  <c:v>41459</c:v>
                </c:pt>
                <c:pt idx="237">
                  <c:v>41459</c:v>
                </c:pt>
                <c:pt idx="238">
                  <c:v>41460</c:v>
                </c:pt>
                <c:pt idx="239">
                  <c:v>41460</c:v>
                </c:pt>
                <c:pt idx="240">
                  <c:v>41460</c:v>
                </c:pt>
                <c:pt idx="241">
                  <c:v>41463</c:v>
                </c:pt>
                <c:pt idx="242">
                  <c:v>41463</c:v>
                </c:pt>
                <c:pt idx="243">
                  <c:v>41463</c:v>
                </c:pt>
                <c:pt idx="244">
                  <c:v>41463</c:v>
                </c:pt>
                <c:pt idx="245">
                  <c:v>41463</c:v>
                </c:pt>
                <c:pt idx="246">
                  <c:v>41464</c:v>
                </c:pt>
                <c:pt idx="247">
                  <c:v>41464</c:v>
                </c:pt>
                <c:pt idx="248">
                  <c:v>41464</c:v>
                </c:pt>
                <c:pt idx="249">
                  <c:v>41464</c:v>
                </c:pt>
                <c:pt idx="250">
                  <c:v>41465</c:v>
                </c:pt>
                <c:pt idx="251">
                  <c:v>41465</c:v>
                </c:pt>
                <c:pt idx="252">
                  <c:v>41465</c:v>
                </c:pt>
                <c:pt idx="253">
                  <c:v>41465</c:v>
                </c:pt>
                <c:pt idx="254">
                  <c:v>41466</c:v>
                </c:pt>
                <c:pt idx="255">
                  <c:v>41466</c:v>
                </c:pt>
                <c:pt idx="256">
                  <c:v>41466</c:v>
                </c:pt>
                <c:pt idx="257">
                  <c:v>41466</c:v>
                </c:pt>
                <c:pt idx="258">
                  <c:v>41466</c:v>
                </c:pt>
                <c:pt idx="259">
                  <c:v>41467</c:v>
                </c:pt>
                <c:pt idx="260">
                  <c:v>41467</c:v>
                </c:pt>
                <c:pt idx="261">
                  <c:v>41467</c:v>
                </c:pt>
                <c:pt idx="262">
                  <c:v>41467</c:v>
                </c:pt>
                <c:pt idx="263">
                  <c:v>41467</c:v>
                </c:pt>
                <c:pt idx="264">
                  <c:v>41467</c:v>
                </c:pt>
                <c:pt idx="265">
                  <c:v>41467</c:v>
                </c:pt>
                <c:pt idx="266">
                  <c:v>41467</c:v>
                </c:pt>
                <c:pt idx="267">
                  <c:v>41467</c:v>
                </c:pt>
                <c:pt idx="268">
                  <c:v>41470</c:v>
                </c:pt>
                <c:pt idx="269">
                  <c:v>41470</c:v>
                </c:pt>
                <c:pt idx="270">
                  <c:v>41470</c:v>
                </c:pt>
                <c:pt idx="271">
                  <c:v>41470</c:v>
                </c:pt>
                <c:pt idx="272">
                  <c:v>41470</c:v>
                </c:pt>
                <c:pt idx="273">
                  <c:v>41470</c:v>
                </c:pt>
                <c:pt idx="274">
                  <c:v>41471</c:v>
                </c:pt>
                <c:pt idx="275">
                  <c:v>41471</c:v>
                </c:pt>
                <c:pt idx="276">
                  <c:v>41472</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23231616"/>
        <c:axId val="123249024"/>
      </c:scatterChart>
      <c:valAx>
        <c:axId val="123231616"/>
        <c:scaling>
          <c:orientation val="minMax"/>
          <c:min val="41379"/>
        </c:scaling>
        <c:delete val="0"/>
        <c:axPos val="b"/>
        <c:numFmt formatCode="dd\-mm\-yy" sourceLinked="1"/>
        <c:majorTickMark val="out"/>
        <c:minorTickMark val="none"/>
        <c:tickLblPos val="nextTo"/>
        <c:spPr>
          <a:ln w="25400">
            <a:solidFill>
              <a:schemeClr val="tx1"/>
            </a:solidFill>
          </a:ln>
        </c:spPr>
        <c:txPr>
          <a:bodyPr rot="-2700000"/>
          <a:lstStyle/>
          <a:p>
            <a:pPr>
              <a:defRPr sz="1400" b="1"/>
            </a:pPr>
            <a:endParaRPr lang="en-US"/>
          </a:p>
        </c:txPr>
        <c:crossAx val="123249024"/>
        <c:crosses val="autoZero"/>
        <c:crossBetween val="midCat"/>
      </c:valAx>
      <c:valAx>
        <c:axId val="123249024"/>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231616"/>
        <c:crosses val="autoZero"/>
        <c:crossBetween val="midCat"/>
      </c:valAx>
    </c:plotArea>
    <c:legend>
      <c:legendPos val="tr"/>
      <c:layout>
        <c:manualLayout>
          <c:xMode val="edge"/>
          <c:yMode val="edge"/>
          <c:x val="0.10856923076923077"/>
          <c:y val="6.0603988603988607E-2"/>
          <c:w val="0.52809743589743585"/>
          <c:h val="8.3717191601050012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graphs'!$W$1</c:f>
              <c:strCache>
                <c:ptCount val="1"/>
                <c:pt idx="0">
                  <c:v>M insulation installation</c:v>
                </c:pt>
              </c:strCache>
            </c:strRef>
          </c:tx>
          <c:spPr>
            <a:solidFill>
              <a:schemeClr val="tx1"/>
            </a:solidFill>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graphs'!$W$2:$W$14</c:f>
              <c:numCache>
                <c:formatCode>General</c:formatCode>
                <c:ptCount val="13"/>
                <c:pt idx="0">
                  <c:v>0</c:v>
                </c:pt>
                <c:pt idx="1">
                  <c:v>0</c:v>
                </c:pt>
                <c:pt idx="2">
                  <c:v>0</c:v>
                </c:pt>
                <c:pt idx="3">
                  <c:v>3</c:v>
                </c:pt>
                <c:pt idx="4">
                  <c:v>1</c:v>
                </c:pt>
                <c:pt idx="5">
                  <c:v>6</c:v>
                </c:pt>
                <c:pt idx="6">
                  <c:v>12</c:v>
                </c:pt>
                <c:pt idx="7">
                  <c:v>3</c:v>
                </c:pt>
                <c:pt idx="8">
                  <c:v>6</c:v>
                </c:pt>
                <c:pt idx="9">
                  <c:v>0</c:v>
                </c:pt>
                <c:pt idx="10">
                  <c:v>14</c:v>
                </c:pt>
                <c:pt idx="11">
                  <c:v>12</c:v>
                </c:pt>
                <c:pt idx="12">
                  <c:v>36</c:v>
                </c:pt>
              </c:numCache>
            </c:numRef>
          </c:val>
        </c:ser>
        <c:dLbls>
          <c:showLegendKey val="0"/>
          <c:showVal val="0"/>
          <c:showCatName val="0"/>
          <c:showSerName val="0"/>
          <c:showPercent val="0"/>
          <c:showBubbleSize val="0"/>
        </c:dLbls>
        <c:gapWidth val="150"/>
        <c:axId val="123276672"/>
        <c:axId val="123348096"/>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23276672"/>
        <c:axId val="123348096"/>
      </c:lineChart>
      <c:catAx>
        <c:axId val="123276672"/>
        <c:scaling>
          <c:orientation val="minMax"/>
        </c:scaling>
        <c:delete val="0"/>
        <c:axPos val="b"/>
        <c:majorTickMark val="out"/>
        <c:minorTickMark val="none"/>
        <c:tickLblPos val="nextTo"/>
        <c:spPr>
          <a:ln w="25400">
            <a:solidFill>
              <a:schemeClr val="tx1"/>
            </a:solidFill>
          </a:ln>
        </c:spPr>
        <c:txPr>
          <a:bodyPr rot="-2700000"/>
          <a:lstStyle/>
          <a:p>
            <a:pPr>
              <a:defRPr sz="1400" b="1"/>
            </a:pPr>
            <a:endParaRPr lang="en-US"/>
          </a:p>
        </c:txPr>
        <c:crossAx val="123348096"/>
        <c:crosses val="autoZero"/>
        <c:auto val="1"/>
        <c:lblAlgn val="ctr"/>
        <c:lblOffset val="100"/>
        <c:noMultiLvlLbl val="0"/>
      </c:catAx>
      <c:valAx>
        <c:axId val="123348096"/>
        <c:scaling>
          <c:orientation val="minMax"/>
          <c:max val="80"/>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276672"/>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8.9375213675213658E-2"/>
          <c:y val="2.0143644594445963E-2"/>
          <c:w val="0.69347331583552052"/>
          <c:h val="0.14390237678623524"/>
        </c:manualLayout>
      </c:layout>
      <c:overlay val="1"/>
      <c:txPr>
        <a:bodyPr/>
        <a:lstStyle/>
        <a:p>
          <a:pPr>
            <a:defRPr sz="1600" b="0" i="0"/>
          </a:pPr>
          <a:endParaRPr lang="en-US"/>
        </a:p>
      </c:txPr>
    </c:legend>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03226495726496"/>
          <c:y val="3.5368233618233616E-2"/>
          <c:w val="0.82238547008547014"/>
          <c:h val="0.68785826210826206"/>
        </c:manualLayout>
      </c:layout>
      <c:scatterChart>
        <c:scatterStyle val="smoothMarker"/>
        <c:varyColors val="0"/>
        <c:ser>
          <c:idx val="0"/>
          <c:order val="0"/>
          <c:tx>
            <c:strRef>
              <c:f>Sheet1!$Z$1</c:f>
              <c:strCache>
                <c:ptCount val="1"/>
                <c:pt idx="0">
                  <c:v>M insulation installation</c:v>
                </c:pt>
              </c:strCache>
            </c:strRef>
          </c:tx>
          <c:spPr>
            <a:ln w="19050">
              <a:solidFill>
                <a:schemeClr val="tx1"/>
              </a:solidFill>
            </a:ln>
          </c:spPr>
          <c:marker>
            <c:spPr>
              <a:solidFill>
                <a:schemeClr val="tx1">
                  <a:lumMod val="20000"/>
                  <a:lumOff val="80000"/>
                </a:schemeClr>
              </a:solidFill>
              <a:ln w="6350">
                <a:solidFill>
                  <a:schemeClr val="tx1"/>
                </a:solidFill>
              </a:ln>
            </c:spPr>
          </c:marker>
          <c:xVal>
            <c:numRef>
              <c:f>Sheet1!$Z$2:$Z$506</c:f>
              <c:numCache>
                <c:formatCode>dd\-mm\-yy</c:formatCode>
                <c:ptCount val="505"/>
                <c:pt idx="0">
                  <c:v>41404</c:v>
                </c:pt>
                <c:pt idx="1">
                  <c:v>41404</c:v>
                </c:pt>
                <c:pt idx="2">
                  <c:v>41404</c:v>
                </c:pt>
                <c:pt idx="3">
                  <c:v>41407</c:v>
                </c:pt>
                <c:pt idx="4">
                  <c:v>41417</c:v>
                </c:pt>
                <c:pt idx="5">
                  <c:v>41418</c:v>
                </c:pt>
                <c:pt idx="6">
                  <c:v>41418</c:v>
                </c:pt>
                <c:pt idx="7">
                  <c:v>41418</c:v>
                </c:pt>
                <c:pt idx="8">
                  <c:v>41418</c:v>
                </c:pt>
                <c:pt idx="9">
                  <c:v>41418</c:v>
                </c:pt>
                <c:pt idx="10">
                  <c:v>41422</c:v>
                </c:pt>
                <c:pt idx="11">
                  <c:v>41422</c:v>
                </c:pt>
                <c:pt idx="12">
                  <c:v>41422</c:v>
                </c:pt>
                <c:pt idx="13">
                  <c:v>41423</c:v>
                </c:pt>
                <c:pt idx="14">
                  <c:v>41423</c:v>
                </c:pt>
                <c:pt idx="15">
                  <c:v>41423</c:v>
                </c:pt>
                <c:pt idx="16">
                  <c:v>41423</c:v>
                </c:pt>
                <c:pt idx="17">
                  <c:v>41423</c:v>
                </c:pt>
                <c:pt idx="18">
                  <c:v>41423</c:v>
                </c:pt>
                <c:pt idx="19">
                  <c:v>41424</c:v>
                </c:pt>
                <c:pt idx="20">
                  <c:v>41424</c:v>
                </c:pt>
                <c:pt idx="21">
                  <c:v>41425</c:v>
                </c:pt>
                <c:pt idx="22">
                  <c:v>41428</c:v>
                </c:pt>
                <c:pt idx="23">
                  <c:v>41429</c:v>
                </c:pt>
                <c:pt idx="24">
                  <c:v>41430</c:v>
                </c:pt>
                <c:pt idx="25">
                  <c:v>41435</c:v>
                </c:pt>
                <c:pt idx="26">
                  <c:v>41435</c:v>
                </c:pt>
                <c:pt idx="27">
                  <c:v>41435</c:v>
                </c:pt>
                <c:pt idx="28">
                  <c:v>41435</c:v>
                </c:pt>
                <c:pt idx="29">
                  <c:v>41436</c:v>
                </c:pt>
                <c:pt idx="30">
                  <c:v>41436</c:v>
                </c:pt>
                <c:pt idx="31">
                  <c:v>41450</c:v>
                </c:pt>
                <c:pt idx="32">
                  <c:v>41450</c:v>
                </c:pt>
                <c:pt idx="33">
                  <c:v>41450</c:v>
                </c:pt>
                <c:pt idx="34">
                  <c:v>41450</c:v>
                </c:pt>
                <c:pt idx="35">
                  <c:v>41450</c:v>
                </c:pt>
                <c:pt idx="36">
                  <c:v>41450</c:v>
                </c:pt>
                <c:pt idx="37">
                  <c:v>41450</c:v>
                </c:pt>
                <c:pt idx="38">
                  <c:v>41450</c:v>
                </c:pt>
                <c:pt idx="39">
                  <c:v>41451</c:v>
                </c:pt>
                <c:pt idx="40">
                  <c:v>41451</c:v>
                </c:pt>
                <c:pt idx="41">
                  <c:v>41451</c:v>
                </c:pt>
                <c:pt idx="42">
                  <c:v>41453</c:v>
                </c:pt>
                <c:pt idx="43">
                  <c:v>41453</c:v>
                </c:pt>
                <c:pt idx="44">
                  <c:v>41453</c:v>
                </c:pt>
                <c:pt idx="45">
                  <c:v>41456</c:v>
                </c:pt>
                <c:pt idx="46">
                  <c:v>41456</c:v>
                </c:pt>
                <c:pt idx="47">
                  <c:v>41457</c:v>
                </c:pt>
                <c:pt idx="48">
                  <c:v>41457</c:v>
                </c:pt>
                <c:pt idx="49">
                  <c:v>41457</c:v>
                </c:pt>
                <c:pt idx="50">
                  <c:v>41457</c:v>
                </c:pt>
                <c:pt idx="51">
                  <c:v>41457</c:v>
                </c:pt>
                <c:pt idx="52">
                  <c:v>41458</c:v>
                </c:pt>
                <c:pt idx="53">
                  <c:v>41458</c:v>
                </c:pt>
                <c:pt idx="54">
                  <c:v>41460</c:v>
                </c:pt>
                <c:pt idx="55">
                  <c:v>41460</c:v>
                </c:pt>
                <c:pt idx="56">
                  <c:v>41460</c:v>
                </c:pt>
                <c:pt idx="57">
                  <c:v>41463</c:v>
                </c:pt>
                <c:pt idx="58">
                  <c:v>41463</c:v>
                </c:pt>
                <c:pt idx="59">
                  <c:v>41463</c:v>
                </c:pt>
                <c:pt idx="60">
                  <c:v>41466</c:v>
                </c:pt>
                <c:pt idx="61">
                  <c:v>41466</c:v>
                </c:pt>
                <c:pt idx="62">
                  <c:v>41466</c:v>
                </c:pt>
                <c:pt idx="63">
                  <c:v>41466</c:v>
                </c:pt>
                <c:pt idx="64">
                  <c:v>41466</c:v>
                </c:pt>
                <c:pt idx="65">
                  <c:v>41466</c:v>
                </c:pt>
                <c:pt idx="66">
                  <c:v>41466</c:v>
                </c:pt>
                <c:pt idx="67">
                  <c:v>41466</c:v>
                </c:pt>
                <c:pt idx="68">
                  <c:v>41466</c:v>
                </c:pt>
                <c:pt idx="69">
                  <c:v>41466</c:v>
                </c:pt>
                <c:pt idx="70">
                  <c:v>41466</c:v>
                </c:pt>
                <c:pt idx="71">
                  <c:v>41466</c:v>
                </c:pt>
                <c:pt idx="72">
                  <c:v>41466</c:v>
                </c:pt>
                <c:pt idx="73">
                  <c:v>41466</c:v>
                </c:pt>
                <c:pt idx="74">
                  <c:v>41466</c:v>
                </c:pt>
                <c:pt idx="75">
                  <c:v>41466</c:v>
                </c:pt>
                <c:pt idx="76">
                  <c:v>41466</c:v>
                </c:pt>
                <c:pt idx="77">
                  <c:v>41466</c:v>
                </c:pt>
                <c:pt idx="78">
                  <c:v>41466</c:v>
                </c:pt>
                <c:pt idx="79">
                  <c:v>41466</c:v>
                </c:pt>
                <c:pt idx="80">
                  <c:v>41466</c:v>
                </c:pt>
                <c:pt idx="81">
                  <c:v>41466</c:v>
                </c:pt>
                <c:pt idx="82">
                  <c:v>41466</c:v>
                </c:pt>
                <c:pt idx="83">
                  <c:v>41466</c:v>
                </c:pt>
                <c:pt idx="84">
                  <c:v>41466</c:v>
                </c:pt>
                <c:pt idx="85">
                  <c:v>41467</c:v>
                </c:pt>
                <c:pt idx="86">
                  <c:v>41467</c:v>
                </c:pt>
                <c:pt idx="87">
                  <c:v>41467</c:v>
                </c:pt>
                <c:pt idx="88">
                  <c:v>41467</c:v>
                </c:pt>
                <c:pt idx="89">
                  <c:v>41467</c:v>
                </c:pt>
                <c:pt idx="90">
                  <c:v>41467</c:v>
                </c:pt>
                <c:pt idx="91">
                  <c:v>41467</c:v>
                </c:pt>
                <c:pt idx="92">
                  <c:v>41467</c:v>
                </c:pt>
                <c:pt idx="93">
                  <c:v>41470</c:v>
                </c:pt>
                <c:pt idx="94">
                  <c:v>41470</c:v>
                </c:pt>
                <c:pt idx="95">
                  <c:v>41470</c:v>
                </c:pt>
                <c:pt idx="96">
                  <c:v>41470</c:v>
                </c:pt>
                <c:pt idx="97">
                  <c:v>41472</c:v>
                </c:pt>
                <c:pt idx="98">
                  <c:v>41472</c:v>
                </c:pt>
                <c:pt idx="99">
                  <c:v>41472</c:v>
                </c:pt>
                <c:pt idx="100">
                  <c:v>41472</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23372672"/>
        <c:axId val="123374592"/>
      </c:scatterChart>
      <c:valAx>
        <c:axId val="123372672"/>
        <c:scaling>
          <c:orientation val="minMax"/>
          <c:min val="41379"/>
        </c:scaling>
        <c:delete val="0"/>
        <c:axPos val="b"/>
        <c:numFmt formatCode="dd\-mm\-yy" sourceLinked="1"/>
        <c:majorTickMark val="out"/>
        <c:minorTickMark val="none"/>
        <c:tickLblPos val="nextTo"/>
        <c:spPr>
          <a:ln w="25400">
            <a:solidFill>
              <a:schemeClr val="tx1"/>
            </a:solidFill>
          </a:ln>
        </c:spPr>
        <c:txPr>
          <a:bodyPr rot="-2700000"/>
          <a:lstStyle/>
          <a:p>
            <a:pPr>
              <a:defRPr sz="1400" b="1"/>
            </a:pPr>
            <a:endParaRPr lang="en-US"/>
          </a:p>
        </c:txPr>
        <c:crossAx val="123374592"/>
        <c:crosses val="autoZero"/>
        <c:crossBetween val="midCat"/>
      </c:valAx>
      <c:valAx>
        <c:axId val="123374592"/>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23372672"/>
        <c:crosses val="autoZero"/>
        <c:crossBetween val="midCat"/>
      </c:valAx>
    </c:plotArea>
    <c:legend>
      <c:legendPos val="tr"/>
      <c:layout>
        <c:manualLayout>
          <c:xMode val="edge"/>
          <c:yMode val="edge"/>
          <c:x val="6.8120512820512819E-2"/>
          <c:y val="4.7035612535612545E-2"/>
          <c:w val="0.7025417760279965"/>
          <c:h val="8.3717191601050012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0"/>
          <c:order val="0"/>
          <c:tx>
            <c:strRef>
              <c:f>'Donnees + graphs'!$L$1</c:f>
              <c:strCache>
                <c:ptCount val="1"/>
                <c:pt idx="0">
                  <c:v>M De-solder &amp; cable resurfacing</c:v>
                </c:pt>
              </c:strCache>
            </c:strRef>
          </c:tx>
          <c:spPr>
            <a:solidFill>
              <a:schemeClr val="tx1"/>
            </a:solidFill>
            <a:effectLst/>
          </c:spPr>
          <c:invertIfNegative val="0"/>
          <c:cat>
            <c:strRef>
              <c:f>'Donnees + graphs'!$A$2:$A$14</c:f>
              <c:strCache>
                <c:ptCount val="13"/>
                <c:pt idx="0">
                  <c:v>W16</c:v>
                </c:pt>
                <c:pt idx="1">
                  <c:v>W17</c:v>
                </c:pt>
                <c:pt idx="2">
                  <c:v>W18</c:v>
                </c:pt>
                <c:pt idx="3">
                  <c:v>W19</c:v>
                </c:pt>
                <c:pt idx="4">
                  <c:v>W20</c:v>
                </c:pt>
                <c:pt idx="5">
                  <c:v>W21</c:v>
                </c:pt>
                <c:pt idx="6">
                  <c:v>W22</c:v>
                </c:pt>
                <c:pt idx="7">
                  <c:v>W23</c:v>
                </c:pt>
                <c:pt idx="8">
                  <c:v>W24</c:v>
                </c:pt>
                <c:pt idx="9">
                  <c:v>W25</c:v>
                </c:pt>
                <c:pt idx="10">
                  <c:v>W26</c:v>
                </c:pt>
                <c:pt idx="11">
                  <c:v>W27</c:v>
                </c:pt>
                <c:pt idx="12">
                  <c:v>W28</c:v>
                </c:pt>
              </c:strCache>
            </c:strRef>
          </c:cat>
          <c:val>
            <c:numRef>
              <c:f>'Donnees + graphs'!$L$2:$L$14</c:f>
              <c:numCache>
                <c:formatCode>General</c:formatCode>
                <c:ptCount val="13"/>
                <c:pt idx="0">
                  <c:v>5</c:v>
                </c:pt>
                <c:pt idx="1">
                  <c:v>12</c:v>
                </c:pt>
                <c:pt idx="2">
                  <c:v>30</c:v>
                </c:pt>
                <c:pt idx="3">
                  <c:v>40</c:v>
                </c:pt>
                <c:pt idx="4">
                  <c:v>34</c:v>
                </c:pt>
                <c:pt idx="5">
                  <c:v>41</c:v>
                </c:pt>
                <c:pt idx="6">
                  <c:v>50</c:v>
                </c:pt>
                <c:pt idx="7">
                  <c:v>47</c:v>
                </c:pt>
                <c:pt idx="8">
                  <c:v>75</c:v>
                </c:pt>
                <c:pt idx="9">
                  <c:v>52</c:v>
                </c:pt>
                <c:pt idx="10">
                  <c:v>48</c:v>
                </c:pt>
                <c:pt idx="11">
                  <c:v>71</c:v>
                </c:pt>
                <c:pt idx="12">
                  <c:v>51</c:v>
                </c:pt>
              </c:numCache>
            </c:numRef>
          </c:val>
        </c:ser>
        <c:dLbls>
          <c:showLegendKey val="0"/>
          <c:showVal val="0"/>
          <c:showCatName val="0"/>
          <c:showSerName val="0"/>
          <c:showPercent val="0"/>
          <c:showBubbleSize val="0"/>
        </c:dLbls>
        <c:gapWidth val="150"/>
        <c:axId val="115670400"/>
        <c:axId val="115672192"/>
      </c:barChart>
      <c:lineChart>
        <c:grouping val="standard"/>
        <c:varyColors val="0"/>
        <c:ser>
          <c:idx val="1"/>
          <c:order val="1"/>
          <c:tx>
            <c:v>Nominal</c:v>
          </c:tx>
          <c:spPr>
            <a:ln w="38100">
              <a:solidFill>
                <a:srgbClr val="C00000"/>
              </a:solidFill>
            </a:ln>
          </c:spPr>
          <c:marker>
            <c:symbol val="none"/>
          </c:marker>
          <c:cat>
            <c:strRef>
              <c:f>'Donnees + graphs'!$A$2:$A$15</c:f>
              <c:strCache>
                <c:ptCount val="14"/>
                <c:pt idx="0">
                  <c:v>W16</c:v>
                </c:pt>
                <c:pt idx="1">
                  <c:v>W17</c:v>
                </c:pt>
                <c:pt idx="2">
                  <c:v>W18</c:v>
                </c:pt>
                <c:pt idx="3">
                  <c:v>W19</c:v>
                </c:pt>
                <c:pt idx="4">
                  <c:v>W20</c:v>
                </c:pt>
                <c:pt idx="5">
                  <c:v>W21</c:v>
                </c:pt>
                <c:pt idx="6">
                  <c:v>W22</c:v>
                </c:pt>
                <c:pt idx="7">
                  <c:v>W23</c:v>
                </c:pt>
                <c:pt idx="8">
                  <c:v>W24</c:v>
                </c:pt>
                <c:pt idx="9">
                  <c:v>W25</c:v>
                </c:pt>
                <c:pt idx="10">
                  <c:v>W26</c:v>
                </c:pt>
                <c:pt idx="11">
                  <c:v>W27</c:v>
                </c:pt>
                <c:pt idx="12">
                  <c:v>W28</c:v>
                </c:pt>
                <c:pt idx="13">
                  <c:v>W29</c:v>
                </c:pt>
              </c:strCache>
            </c:strRef>
          </c:cat>
          <c:val>
            <c:numRef>
              <c:f>'Donnees + graphs'!$Y$2:$Y$14</c:f>
              <c:numCache>
                <c:formatCode>General</c:formatCode>
                <c:ptCount val="13"/>
                <c:pt idx="0">
                  <c:v>53</c:v>
                </c:pt>
                <c:pt idx="1">
                  <c:v>53</c:v>
                </c:pt>
                <c:pt idx="2">
                  <c:v>53</c:v>
                </c:pt>
                <c:pt idx="3">
                  <c:v>53</c:v>
                </c:pt>
                <c:pt idx="4">
                  <c:v>53</c:v>
                </c:pt>
                <c:pt idx="5">
                  <c:v>53</c:v>
                </c:pt>
                <c:pt idx="6">
                  <c:v>53</c:v>
                </c:pt>
                <c:pt idx="7">
                  <c:v>53</c:v>
                </c:pt>
                <c:pt idx="8">
                  <c:v>53</c:v>
                </c:pt>
                <c:pt idx="9">
                  <c:v>53</c:v>
                </c:pt>
                <c:pt idx="10">
                  <c:v>53</c:v>
                </c:pt>
                <c:pt idx="11">
                  <c:v>53</c:v>
                </c:pt>
                <c:pt idx="12">
                  <c:v>53</c:v>
                </c:pt>
              </c:numCache>
            </c:numRef>
          </c:val>
          <c:smooth val="0"/>
        </c:ser>
        <c:dLbls>
          <c:showLegendKey val="0"/>
          <c:showVal val="0"/>
          <c:showCatName val="0"/>
          <c:showSerName val="0"/>
          <c:showPercent val="0"/>
          <c:showBubbleSize val="0"/>
        </c:dLbls>
        <c:marker val="1"/>
        <c:smooth val="0"/>
        <c:axId val="115670400"/>
        <c:axId val="115672192"/>
      </c:lineChart>
      <c:catAx>
        <c:axId val="115670400"/>
        <c:scaling>
          <c:orientation val="minMax"/>
        </c:scaling>
        <c:delete val="0"/>
        <c:axPos val="b"/>
        <c:majorTickMark val="out"/>
        <c:minorTickMark val="none"/>
        <c:tickLblPos val="nextTo"/>
        <c:spPr>
          <a:ln w="25400">
            <a:solidFill>
              <a:schemeClr val="tx1"/>
            </a:solidFill>
          </a:ln>
          <a:effectLst/>
        </c:spPr>
        <c:txPr>
          <a:bodyPr rot="-2700000"/>
          <a:lstStyle/>
          <a:p>
            <a:pPr>
              <a:defRPr sz="1400" b="1"/>
            </a:pPr>
            <a:endParaRPr lang="en-US"/>
          </a:p>
        </c:txPr>
        <c:crossAx val="115672192"/>
        <c:crosses val="autoZero"/>
        <c:auto val="1"/>
        <c:lblAlgn val="ctr"/>
        <c:lblOffset val="100"/>
        <c:noMultiLvlLbl val="0"/>
      </c:catAx>
      <c:valAx>
        <c:axId val="115672192"/>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15670400"/>
        <c:crosses val="autoZero"/>
        <c:crossBetween val="between"/>
      </c:valAx>
    </c:plotArea>
    <c:legend>
      <c:legendPos val="r"/>
      <c:legendEntry>
        <c:idx val="0"/>
        <c:txPr>
          <a:bodyPr/>
          <a:lstStyle/>
          <a:p>
            <a:pPr>
              <a:defRPr sz="1600" b="0" i="0"/>
            </a:pPr>
            <a:endParaRPr lang="en-US"/>
          </a:p>
        </c:txPr>
      </c:legendEntry>
      <c:legendEntry>
        <c:idx val="1"/>
        <c:delete val="1"/>
      </c:legendEntry>
      <c:layout>
        <c:manualLayout>
          <c:xMode val="edge"/>
          <c:yMode val="edge"/>
          <c:x val="0.16350042735042736"/>
          <c:y val="1.8134576994368816E-2"/>
          <c:w val="0.69347331583552052"/>
          <c:h val="0.14390237678623524"/>
        </c:manualLayout>
      </c:layout>
      <c:overlay val="1"/>
      <c:txPr>
        <a:bodyPr/>
        <a:lstStyle/>
        <a:p>
          <a:pPr>
            <a:defRPr sz="1600" b="0" i="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79551282051282"/>
          <c:y val="3.5368233618233616E-2"/>
          <c:w val="0.82448418803418788"/>
          <c:h val="0.69042200854700853"/>
        </c:manualLayout>
      </c:layout>
      <c:scatterChart>
        <c:scatterStyle val="smoothMarker"/>
        <c:varyColors val="0"/>
        <c:ser>
          <c:idx val="0"/>
          <c:order val="0"/>
          <c:tx>
            <c:strRef>
              <c:f>Sheet1!$O$1</c:f>
              <c:strCache>
                <c:ptCount val="1"/>
                <c:pt idx="0">
                  <c:v>M De-solder &amp; cable resurfacing</c:v>
                </c:pt>
              </c:strCache>
            </c:strRef>
          </c:tx>
          <c:spPr>
            <a:ln w="19050">
              <a:solidFill>
                <a:schemeClr val="tx1"/>
              </a:solidFill>
            </a:ln>
          </c:spPr>
          <c:marker>
            <c:spPr>
              <a:solidFill>
                <a:schemeClr val="tx1">
                  <a:lumMod val="20000"/>
                  <a:lumOff val="80000"/>
                </a:schemeClr>
              </a:solidFill>
              <a:ln w="6350">
                <a:solidFill>
                  <a:schemeClr val="tx1"/>
                </a:solidFill>
              </a:ln>
            </c:spPr>
          </c:marker>
          <c:xVal>
            <c:numRef>
              <c:f>Sheet1!$O$2:$O$506</c:f>
              <c:numCache>
                <c:formatCode>dd\-mm\-yy</c:formatCode>
                <c:ptCount val="505"/>
                <c:pt idx="0">
                  <c:v>41383</c:v>
                </c:pt>
                <c:pt idx="1">
                  <c:v>41383</c:v>
                </c:pt>
                <c:pt idx="2">
                  <c:v>41383</c:v>
                </c:pt>
                <c:pt idx="3">
                  <c:v>41383</c:v>
                </c:pt>
                <c:pt idx="4">
                  <c:v>41383</c:v>
                </c:pt>
                <c:pt idx="5">
                  <c:v>41388</c:v>
                </c:pt>
                <c:pt idx="6">
                  <c:v>41388</c:v>
                </c:pt>
                <c:pt idx="7">
                  <c:v>41388</c:v>
                </c:pt>
                <c:pt idx="8">
                  <c:v>41389</c:v>
                </c:pt>
                <c:pt idx="9">
                  <c:v>41390</c:v>
                </c:pt>
                <c:pt idx="10">
                  <c:v>41390</c:v>
                </c:pt>
                <c:pt idx="11">
                  <c:v>41390</c:v>
                </c:pt>
                <c:pt idx="12">
                  <c:v>41390</c:v>
                </c:pt>
                <c:pt idx="13">
                  <c:v>41390</c:v>
                </c:pt>
                <c:pt idx="14">
                  <c:v>41390</c:v>
                </c:pt>
                <c:pt idx="15">
                  <c:v>41390</c:v>
                </c:pt>
                <c:pt idx="16">
                  <c:v>41390</c:v>
                </c:pt>
                <c:pt idx="17">
                  <c:v>41393</c:v>
                </c:pt>
                <c:pt idx="18">
                  <c:v>41393</c:v>
                </c:pt>
                <c:pt idx="19">
                  <c:v>41393</c:v>
                </c:pt>
                <c:pt idx="20">
                  <c:v>41393</c:v>
                </c:pt>
                <c:pt idx="21">
                  <c:v>41393</c:v>
                </c:pt>
                <c:pt idx="22">
                  <c:v>41393</c:v>
                </c:pt>
                <c:pt idx="23">
                  <c:v>41394</c:v>
                </c:pt>
                <c:pt idx="24">
                  <c:v>41394</c:v>
                </c:pt>
                <c:pt idx="25">
                  <c:v>41394</c:v>
                </c:pt>
                <c:pt idx="26">
                  <c:v>41394</c:v>
                </c:pt>
                <c:pt idx="27">
                  <c:v>41394</c:v>
                </c:pt>
                <c:pt idx="28">
                  <c:v>41394</c:v>
                </c:pt>
                <c:pt idx="29">
                  <c:v>41394</c:v>
                </c:pt>
                <c:pt idx="30">
                  <c:v>41396</c:v>
                </c:pt>
                <c:pt idx="31">
                  <c:v>41396</c:v>
                </c:pt>
                <c:pt idx="32">
                  <c:v>41396</c:v>
                </c:pt>
                <c:pt idx="33">
                  <c:v>41396</c:v>
                </c:pt>
                <c:pt idx="34">
                  <c:v>41396</c:v>
                </c:pt>
                <c:pt idx="35">
                  <c:v>41396</c:v>
                </c:pt>
                <c:pt idx="36">
                  <c:v>41396</c:v>
                </c:pt>
                <c:pt idx="37">
                  <c:v>41396</c:v>
                </c:pt>
                <c:pt idx="38">
                  <c:v>41396</c:v>
                </c:pt>
                <c:pt idx="39">
                  <c:v>41396</c:v>
                </c:pt>
                <c:pt idx="40">
                  <c:v>41396</c:v>
                </c:pt>
                <c:pt idx="41">
                  <c:v>41397</c:v>
                </c:pt>
                <c:pt idx="42">
                  <c:v>41397</c:v>
                </c:pt>
                <c:pt idx="43">
                  <c:v>41397</c:v>
                </c:pt>
                <c:pt idx="44">
                  <c:v>41397</c:v>
                </c:pt>
                <c:pt idx="45">
                  <c:v>41397</c:v>
                </c:pt>
                <c:pt idx="46">
                  <c:v>41397</c:v>
                </c:pt>
                <c:pt idx="47">
                  <c:v>41400</c:v>
                </c:pt>
                <c:pt idx="48">
                  <c:v>41400</c:v>
                </c:pt>
                <c:pt idx="49">
                  <c:v>41400</c:v>
                </c:pt>
                <c:pt idx="50">
                  <c:v>41400</c:v>
                </c:pt>
                <c:pt idx="51">
                  <c:v>41400</c:v>
                </c:pt>
                <c:pt idx="52">
                  <c:v>41400</c:v>
                </c:pt>
                <c:pt idx="53">
                  <c:v>41400</c:v>
                </c:pt>
                <c:pt idx="54">
                  <c:v>41400</c:v>
                </c:pt>
                <c:pt idx="55">
                  <c:v>41400</c:v>
                </c:pt>
                <c:pt idx="56">
                  <c:v>41400</c:v>
                </c:pt>
                <c:pt idx="57">
                  <c:v>41400</c:v>
                </c:pt>
                <c:pt idx="58">
                  <c:v>41400</c:v>
                </c:pt>
                <c:pt idx="59">
                  <c:v>41400</c:v>
                </c:pt>
                <c:pt idx="60">
                  <c:v>41401</c:v>
                </c:pt>
                <c:pt idx="61">
                  <c:v>41401</c:v>
                </c:pt>
                <c:pt idx="62">
                  <c:v>41401</c:v>
                </c:pt>
                <c:pt idx="63">
                  <c:v>41401</c:v>
                </c:pt>
                <c:pt idx="64">
                  <c:v>41401</c:v>
                </c:pt>
                <c:pt idx="65">
                  <c:v>41401</c:v>
                </c:pt>
                <c:pt idx="66">
                  <c:v>41401</c:v>
                </c:pt>
                <c:pt idx="67">
                  <c:v>41401</c:v>
                </c:pt>
                <c:pt idx="68">
                  <c:v>41401</c:v>
                </c:pt>
                <c:pt idx="69">
                  <c:v>41401</c:v>
                </c:pt>
                <c:pt idx="70">
                  <c:v>41401</c:v>
                </c:pt>
                <c:pt idx="71">
                  <c:v>41401</c:v>
                </c:pt>
                <c:pt idx="72">
                  <c:v>41401</c:v>
                </c:pt>
                <c:pt idx="73">
                  <c:v>41402</c:v>
                </c:pt>
                <c:pt idx="74">
                  <c:v>41402</c:v>
                </c:pt>
                <c:pt idx="75">
                  <c:v>41402</c:v>
                </c:pt>
                <c:pt idx="76">
                  <c:v>41402</c:v>
                </c:pt>
                <c:pt idx="77">
                  <c:v>41402</c:v>
                </c:pt>
                <c:pt idx="78">
                  <c:v>41402</c:v>
                </c:pt>
                <c:pt idx="79">
                  <c:v>41402</c:v>
                </c:pt>
                <c:pt idx="80">
                  <c:v>41402</c:v>
                </c:pt>
                <c:pt idx="81">
                  <c:v>41402</c:v>
                </c:pt>
                <c:pt idx="82">
                  <c:v>41402</c:v>
                </c:pt>
                <c:pt idx="83">
                  <c:v>41402</c:v>
                </c:pt>
                <c:pt idx="84">
                  <c:v>41402</c:v>
                </c:pt>
                <c:pt idx="85">
                  <c:v>41402</c:v>
                </c:pt>
                <c:pt idx="86">
                  <c:v>41402</c:v>
                </c:pt>
                <c:pt idx="87">
                  <c:v>41407</c:v>
                </c:pt>
                <c:pt idx="88">
                  <c:v>41407</c:v>
                </c:pt>
                <c:pt idx="89">
                  <c:v>41407</c:v>
                </c:pt>
                <c:pt idx="90">
                  <c:v>41407</c:v>
                </c:pt>
                <c:pt idx="91">
                  <c:v>41407</c:v>
                </c:pt>
                <c:pt idx="92">
                  <c:v>41408</c:v>
                </c:pt>
                <c:pt idx="93">
                  <c:v>41408</c:v>
                </c:pt>
                <c:pt idx="94">
                  <c:v>41408</c:v>
                </c:pt>
                <c:pt idx="95">
                  <c:v>41408</c:v>
                </c:pt>
                <c:pt idx="96">
                  <c:v>41408</c:v>
                </c:pt>
                <c:pt idx="97">
                  <c:v>41408</c:v>
                </c:pt>
                <c:pt idx="98">
                  <c:v>41408</c:v>
                </c:pt>
                <c:pt idx="99">
                  <c:v>41408</c:v>
                </c:pt>
                <c:pt idx="100">
                  <c:v>41408</c:v>
                </c:pt>
                <c:pt idx="101">
                  <c:v>41408</c:v>
                </c:pt>
                <c:pt idx="102">
                  <c:v>41408</c:v>
                </c:pt>
                <c:pt idx="103">
                  <c:v>41408</c:v>
                </c:pt>
                <c:pt idx="104">
                  <c:v>41408</c:v>
                </c:pt>
                <c:pt idx="105">
                  <c:v>41408</c:v>
                </c:pt>
                <c:pt idx="106">
                  <c:v>41409</c:v>
                </c:pt>
                <c:pt idx="107">
                  <c:v>41410</c:v>
                </c:pt>
                <c:pt idx="108">
                  <c:v>41410</c:v>
                </c:pt>
                <c:pt idx="109">
                  <c:v>41410</c:v>
                </c:pt>
                <c:pt idx="110">
                  <c:v>41410</c:v>
                </c:pt>
                <c:pt idx="111">
                  <c:v>41410</c:v>
                </c:pt>
                <c:pt idx="112">
                  <c:v>41410</c:v>
                </c:pt>
                <c:pt idx="113">
                  <c:v>41410</c:v>
                </c:pt>
                <c:pt idx="114">
                  <c:v>41410</c:v>
                </c:pt>
                <c:pt idx="115">
                  <c:v>41410</c:v>
                </c:pt>
                <c:pt idx="116">
                  <c:v>41410</c:v>
                </c:pt>
                <c:pt idx="117">
                  <c:v>41410</c:v>
                </c:pt>
                <c:pt idx="118">
                  <c:v>41410</c:v>
                </c:pt>
                <c:pt idx="119">
                  <c:v>41411</c:v>
                </c:pt>
                <c:pt idx="120">
                  <c:v>41411</c:v>
                </c:pt>
                <c:pt idx="121">
                  <c:v>41415</c:v>
                </c:pt>
                <c:pt idx="122">
                  <c:v>41415</c:v>
                </c:pt>
                <c:pt idx="123">
                  <c:v>41415</c:v>
                </c:pt>
                <c:pt idx="124">
                  <c:v>41415</c:v>
                </c:pt>
                <c:pt idx="125">
                  <c:v>41415</c:v>
                </c:pt>
                <c:pt idx="126">
                  <c:v>41415</c:v>
                </c:pt>
                <c:pt idx="127">
                  <c:v>41415</c:v>
                </c:pt>
                <c:pt idx="128">
                  <c:v>41415</c:v>
                </c:pt>
                <c:pt idx="129">
                  <c:v>41415</c:v>
                </c:pt>
                <c:pt idx="130">
                  <c:v>41415</c:v>
                </c:pt>
                <c:pt idx="131">
                  <c:v>41415</c:v>
                </c:pt>
                <c:pt idx="132">
                  <c:v>41415</c:v>
                </c:pt>
                <c:pt idx="133">
                  <c:v>41415</c:v>
                </c:pt>
                <c:pt idx="134">
                  <c:v>41415</c:v>
                </c:pt>
                <c:pt idx="135">
                  <c:v>41415</c:v>
                </c:pt>
                <c:pt idx="136">
                  <c:v>41415</c:v>
                </c:pt>
                <c:pt idx="137">
                  <c:v>41416</c:v>
                </c:pt>
                <c:pt idx="138">
                  <c:v>41416</c:v>
                </c:pt>
                <c:pt idx="139">
                  <c:v>41416</c:v>
                </c:pt>
                <c:pt idx="140">
                  <c:v>41416</c:v>
                </c:pt>
                <c:pt idx="141">
                  <c:v>41416</c:v>
                </c:pt>
                <c:pt idx="142">
                  <c:v>41416</c:v>
                </c:pt>
                <c:pt idx="143">
                  <c:v>41416</c:v>
                </c:pt>
                <c:pt idx="144">
                  <c:v>41416</c:v>
                </c:pt>
                <c:pt idx="145">
                  <c:v>41417</c:v>
                </c:pt>
                <c:pt idx="146">
                  <c:v>41417</c:v>
                </c:pt>
                <c:pt idx="147">
                  <c:v>41417</c:v>
                </c:pt>
                <c:pt idx="148">
                  <c:v>41417</c:v>
                </c:pt>
                <c:pt idx="149">
                  <c:v>41417</c:v>
                </c:pt>
                <c:pt idx="150">
                  <c:v>41417</c:v>
                </c:pt>
                <c:pt idx="151">
                  <c:v>41417</c:v>
                </c:pt>
                <c:pt idx="152">
                  <c:v>41417</c:v>
                </c:pt>
                <c:pt idx="153">
                  <c:v>41417</c:v>
                </c:pt>
                <c:pt idx="154">
                  <c:v>41417</c:v>
                </c:pt>
                <c:pt idx="155">
                  <c:v>41418</c:v>
                </c:pt>
                <c:pt idx="156">
                  <c:v>41418</c:v>
                </c:pt>
                <c:pt idx="157">
                  <c:v>41418</c:v>
                </c:pt>
                <c:pt idx="158">
                  <c:v>41418</c:v>
                </c:pt>
                <c:pt idx="159">
                  <c:v>41418</c:v>
                </c:pt>
                <c:pt idx="160">
                  <c:v>41418</c:v>
                </c:pt>
                <c:pt idx="161">
                  <c:v>41418</c:v>
                </c:pt>
                <c:pt idx="162">
                  <c:v>41421</c:v>
                </c:pt>
                <c:pt idx="163">
                  <c:v>41421</c:v>
                </c:pt>
                <c:pt idx="164">
                  <c:v>41421</c:v>
                </c:pt>
                <c:pt idx="165">
                  <c:v>41421</c:v>
                </c:pt>
                <c:pt idx="166">
                  <c:v>41421</c:v>
                </c:pt>
                <c:pt idx="167">
                  <c:v>41421</c:v>
                </c:pt>
                <c:pt idx="168">
                  <c:v>41421</c:v>
                </c:pt>
                <c:pt idx="169">
                  <c:v>41421</c:v>
                </c:pt>
                <c:pt idx="170">
                  <c:v>41421</c:v>
                </c:pt>
                <c:pt idx="171">
                  <c:v>41422</c:v>
                </c:pt>
                <c:pt idx="172">
                  <c:v>41422</c:v>
                </c:pt>
                <c:pt idx="173">
                  <c:v>41422</c:v>
                </c:pt>
                <c:pt idx="174">
                  <c:v>41422</c:v>
                </c:pt>
                <c:pt idx="175">
                  <c:v>41422</c:v>
                </c:pt>
                <c:pt idx="176">
                  <c:v>41422</c:v>
                </c:pt>
                <c:pt idx="177">
                  <c:v>41422</c:v>
                </c:pt>
                <c:pt idx="178">
                  <c:v>41422</c:v>
                </c:pt>
                <c:pt idx="179">
                  <c:v>41423</c:v>
                </c:pt>
                <c:pt idx="180">
                  <c:v>41423</c:v>
                </c:pt>
                <c:pt idx="181">
                  <c:v>41423</c:v>
                </c:pt>
                <c:pt idx="182">
                  <c:v>41423</c:v>
                </c:pt>
                <c:pt idx="183">
                  <c:v>41423</c:v>
                </c:pt>
                <c:pt idx="184">
                  <c:v>41423</c:v>
                </c:pt>
                <c:pt idx="185">
                  <c:v>41423</c:v>
                </c:pt>
                <c:pt idx="186">
                  <c:v>41423</c:v>
                </c:pt>
                <c:pt idx="187">
                  <c:v>41423</c:v>
                </c:pt>
                <c:pt idx="188">
                  <c:v>41423</c:v>
                </c:pt>
                <c:pt idx="189">
                  <c:v>41423</c:v>
                </c:pt>
                <c:pt idx="190">
                  <c:v>41423</c:v>
                </c:pt>
                <c:pt idx="191">
                  <c:v>41423</c:v>
                </c:pt>
                <c:pt idx="192">
                  <c:v>41423</c:v>
                </c:pt>
                <c:pt idx="193">
                  <c:v>41423</c:v>
                </c:pt>
                <c:pt idx="194">
                  <c:v>41424</c:v>
                </c:pt>
                <c:pt idx="195">
                  <c:v>41424</c:v>
                </c:pt>
                <c:pt idx="196">
                  <c:v>41424</c:v>
                </c:pt>
                <c:pt idx="197">
                  <c:v>41424</c:v>
                </c:pt>
                <c:pt idx="198">
                  <c:v>41424</c:v>
                </c:pt>
                <c:pt idx="199">
                  <c:v>41424</c:v>
                </c:pt>
                <c:pt idx="200">
                  <c:v>41425</c:v>
                </c:pt>
                <c:pt idx="201">
                  <c:v>41425</c:v>
                </c:pt>
                <c:pt idx="202">
                  <c:v>41425</c:v>
                </c:pt>
                <c:pt idx="203">
                  <c:v>41425</c:v>
                </c:pt>
                <c:pt idx="204">
                  <c:v>41425</c:v>
                </c:pt>
                <c:pt idx="205">
                  <c:v>41425</c:v>
                </c:pt>
                <c:pt idx="206">
                  <c:v>41425</c:v>
                </c:pt>
                <c:pt idx="207">
                  <c:v>41425</c:v>
                </c:pt>
                <c:pt idx="208">
                  <c:v>41425</c:v>
                </c:pt>
                <c:pt idx="209">
                  <c:v>41425</c:v>
                </c:pt>
                <c:pt idx="210">
                  <c:v>41425</c:v>
                </c:pt>
                <c:pt idx="211">
                  <c:v>41425</c:v>
                </c:pt>
                <c:pt idx="212">
                  <c:v>41428</c:v>
                </c:pt>
                <c:pt idx="213">
                  <c:v>41428</c:v>
                </c:pt>
                <c:pt idx="214">
                  <c:v>41428</c:v>
                </c:pt>
                <c:pt idx="215">
                  <c:v>41428</c:v>
                </c:pt>
                <c:pt idx="216">
                  <c:v>41428</c:v>
                </c:pt>
                <c:pt idx="217">
                  <c:v>41428</c:v>
                </c:pt>
                <c:pt idx="218">
                  <c:v>41429</c:v>
                </c:pt>
                <c:pt idx="219">
                  <c:v>41429</c:v>
                </c:pt>
                <c:pt idx="220">
                  <c:v>41429</c:v>
                </c:pt>
                <c:pt idx="221">
                  <c:v>41429</c:v>
                </c:pt>
                <c:pt idx="222">
                  <c:v>41429</c:v>
                </c:pt>
                <c:pt idx="223">
                  <c:v>41429</c:v>
                </c:pt>
                <c:pt idx="224">
                  <c:v>41429</c:v>
                </c:pt>
                <c:pt idx="225">
                  <c:v>41429</c:v>
                </c:pt>
                <c:pt idx="226">
                  <c:v>41429</c:v>
                </c:pt>
                <c:pt idx="227">
                  <c:v>41429</c:v>
                </c:pt>
                <c:pt idx="228">
                  <c:v>41430</c:v>
                </c:pt>
                <c:pt idx="229">
                  <c:v>41430</c:v>
                </c:pt>
                <c:pt idx="230">
                  <c:v>41430</c:v>
                </c:pt>
                <c:pt idx="231">
                  <c:v>41430</c:v>
                </c:pt>
                <c:pt idx="232">
                  <c:v>41430</c:v>
                </c:pt>
                <c:pt idx="233">
                  <c:v>41430</c:v>
                </c:pt>
                <c:pt idx="234">
                  <c:v>41430</c:v>
                </c:pt>
                <c:pt idx="235">
                  <c:v>41430</c:v>
                </c:pt>
                <c:pt idx="236">
                  <c:v>41430</c:v>
                </c:pt>
                <c:pt idx="237">
                  <c:v>41430</c:v>
                </c:pt>
                <c:pt idx="238">
                  <c:v>41431</c:v>
                </c:pt>
                <c:pt idx="239">
                  <c:v>41431</c:v>
                </c:pt>
                <c:pt idx="240">
                  <c:v>41431</c:v>
                </c:pt>
                <c:pt idx="241">
                  <c:v>41431</c:v>
                </c:pt>
                <c:pt idx="242">
                  <c:v>41431</c:v>
                </c:pt>
                <c:pt idx="243">
                  <c:v>41431</c:v>
                </c:pt>
                <c:pt idx="244">
                  <c:v>41431</c:v>
                </c:pt>
                <c:pt idx="245">
                  <c:v>41431</c:v>
                </c:pt>
                <c:pt idx="246">
                  <c:v>41431</c:v>
                </c:pt>
                <c:pt idx="247">
                  <c:v>41431</c:v>
                </c:pt>
                <c:pt idx="248">
                  <c:v>41431</c:v>
                </c:pt>
                <c:pt idx="249">
                  <c:v>41431</c:v>
                </c:pt>
                <c:pt idx="250">
                  <c:v>41431</c:v>
                </c:pt>
                <c:pt idx="251">
                  <c:v>41431</c:v>
                </c:pt>
                <c:pt idx="252">
                  <c:v>41431</c:v>
                </c:pt>
                <c:pt idx="253">
                  <c:v>41432</c:v>
                </c:pt>
                <c:pt idx="254">
                  <c:v>41432</c:v>
                </c:pt>
                <c:pt idx="255">
                  <c:v>41432</c:v>
                </c:pt>
                <c:pt idx="256">
                  <c:v>41432</c:v>
                </c:pt>
                <c:pt idx="257">
                  <c:v>41432</c:v>
                </c:pt>
                <c:pt idx="258">
                  <c:v>41432</c:v>
                </c:pt>
                <c:pt idx="259">
                  <c:v>41435</c:v>
                </c:pt>
                <c:pt idx="260">
                  <c:v>41435</c:v>
                </c:pt>
                <c:pt idx="261">
                  <c:v>41435</c:v>
                </c:pt>
                <c:pt idx="262">
                  <c:v>41435</c:v>
                </c:pt>
                <c:pt idx="263">
                  <c:v>41435</c:v>
                </c:pt>
                <c:pt idx="264">
                  <c:v>41435</c:v>
                </c:pt>
                <c:pt idx="265">
                  <c:v>41435</c:v>
                </c:pt>
                <c:pt idx="266">
                  <c:v>41435</c:v>
                </c:pt>
                <c:pt idx="267">
                  <c:v>41435</c:v>
                </c:pt>
                <c:pt idx="268">
                  <c:v>41435</c:v>
                </c:pt>
                <c:pt idx="269">
                  <c:v>41435</c:v>
                </c:pt>
                <c:pt idx="270">
                  <c:v>41435</c:v>
                </c:pt>
                <c:pt idx="271">
                  <c:v>41435</c:v>
                </c:pt>
                <c:pt idx="272">
                  <c:v>41435</c:v>
                </c:pt>
                <c:pt idx="273">
                  <c:v>41435</c:v>
                </c:pt>
                <c:pt idx="274">
                  <c:v>41435</c:v>
                </c:pt>
                <c:pt idx="275">
                  <c:v>41435</c:v>
                </c:pt>
                <c:pt idx="276">
                  <c:v>41435</c:v>
                </c:pt>
                <c:pt idx="277">
                  <c:v>41435</c:v>
                </c:pt>
                <c:pt idx="278">
                  <c:v>41435</c:v>
                </c:pt>
                <c:pt idx="279">
                  <c:v>41435</c:v>
                </c:pt>
                <c:pt idx="280">
                  <c:v>41436</c:v>
                </c:pt>
                <c:pt idx="281">
                  <c:v>41436</c:v>
                </c:pt>
                <c:pt idx="282">
                  <c:v>41436</c:v>
                </c:pt>
                <c:pt idx="283">
                  <c:v>41436</c:v>
                </c:pt>
                <c:pt idx="284">
                  <c:v>41436</c:v>
                </c:pt>
                <c:pt idx="285">
                  <c:v>41436</c:v>
                </c:pt>
                <c:pt idx="286">
                  <c:v>41436</c:v>
                </c:pt>
                <c:pt idx="287">
                  <c:v>41436</c:v>
                </c:pt>
                <c:pt idx="288">
                  <c:v>41436</c:v>
                </c:pt>
                <c:pt idx="289">
                  <c:v>41436</c:v>
                </c:pt>
                <c:pt idx="290">
                  <c:v>41437</c:v>
                </c:pt>
                <c:pt idx="291">
                  <c:v>41437</c:v>
                </c:pt>
                <c:pt idx="292">
                  <c:v>41437</c:v>
                </c:pt>
                <c:pt idx="293">
                  <c:v>41437</c:v>
                </c:pt>
                <c:pt idx="294">
                  <c:v>41437</c:v>
                </c:pt>
                <c:pt idx="295">
                  <c:v>41437</c:v>
                </c:pt>
                <c:pt idx="296">
                  <c:v>41437</c:v>
                </c:pt>
                <c:pt idx="297">
                  <c:v>41437</c:v>
                </c:pt>
                <c:pt idx="298">
                  <c:v>41437</c:v>
                </c:pt>
                <c:pt idx="299">
                  <c:v>41437</c:v>
                </c:pt>
                <c:pt idx="300">
                  <c:v>41437</c:v>
                </c:pt>
                <c:pt idx="301">
                  <c:v>41437</c:v>
                </c:pt>
                <c:pt idx="302">
                  <c:v>41437</c:v>
                </c:pt>
                <c:pt idx="303">
                  <c:v>41437</c:v>
                </c:pt>
                <c:pt idx="304">
                  <c:v>41437</c:v>
                </c:pt>
                <c:pt idx="305">
                  <c:v>41437</c:v>
                </c:pt>
                <c:pt idx="306">
                  <c:v>41437</c:v>
                </c:pt>
                <c:pt idx="307">
                  <c:v>41437</c:v>
                </c:pt>
                <c:pt idx="308">
                  <c:v>41437</c:v>
                </c:pt>
                <c:pt idx="309">
                  <c:v>41437</c:v>
                </c:pt>
                <c:pt idx="310">
                  <c:v>41437</c:v>
                </c:pt>
                <c:pt idx="311">
                  <c:v>41437</c:v>
                </c:pt>
                <c:pt idx="312">
                  <c:v>41437</c:v>
                </c:pt>
                <c:pt idx="313">
                  <c:v>41437</c:v>
                </c:pt>
                <c:pt idx="314">
                  <c:v>41437</c:v>
                </c:pt>
                <c:pt idx="315">
                  <c:v>41437</c:v>
                </c:pt>
                <c:pt idx="316">
                  <c:v>41437</c:v>
                </c:pt>
                <c:pt idx="317">
                  <c:v>41437</c:v>
                </c:pt>
                <c:pt idx="318">
                  <c:v>41437</c:v>
                </c:pt>
                <c:pt idx="319">
                  <c:v>41437</c:v>
                </c:pt>
                <c:pt idx="320">
                  <c:v>41437</c:v>
                </c:pt>
                <c:pt idx="321">
                  <c:v>41437</c:v>
                </c:pt>
                <c:pt idx="322">
                  <c:v>41437</c:v>
                </c:pt>
                <c:pt idx="323">
                  <c:v>41437</c:v>
                </c:pt>
                <c:pt idx="324">
                  <c:v>41437</c:v>
                </c:pt>
                <c:pt idx="325">
                  <c:v>41437</c:v>
                </c:pt>
                <c:pt idx="326">
                  <c:v>41437</c:v>
                </c:pt>
                <c:pt idx="327">
                  <c:v>41437</c:v>
                </c:pt>
                <c:pt idx="328">
                  <c:v>41438</c:v>
                </c:pt>
                <c:pt idx="329">
                  <c:v>41438</c:v>
                </c:pt>
                <c:pt idx="330">
                  <c:v>41438</c:v>
                </c:pt>
                <c:pt idx="331">
                  <c:v>41438</c:v>
                </c:pt>
                <c:pt idx="332">
                  <c:v>41439</c:v>
                </c:pt>
                <c:pt idx="333">
                  <c:v>41439</c:v>
                </c:pt>
                <c:pt idx="334">
                  <c:v>41442</c:v>
                </c:pt>
                <c:pt idx="335">
                  <c:v>41442</c:v>
                </c:pt>
                <c:pt idx="336">
                  <c:v>41442</c:v>
                </c:pt>
                <c:pt idx="337">
                  <c:v>41442</c:v>
                </c:pt>
                <c:pt idx="338">
                  <c:v>41442</c:v>
                </c:pt>
                <c:pt idx="339">
                  <c:v>41442</c:v>
                </c:pt>
                <c:pt idx="340">
                  <c:v>41442</c:v>
                </c:pt>
                <c:pt idx="341">
                  <c:v>41442</c:v>
                </c:pt>
                <c:pt idx="342">
                  <c:v>41442</c:v>
                </c:pt>
                <c:pt idx="343">
                  <c:v>41443</c:v>
                </c:pt>
                <c:pt idx="344">
                  <c:v>41443</c:v>
                </c:pt>
                <c:pt idx="345">
                  <c:v>41443</c:v>
                </c:pt>
                <c:pt idx="346">
                  <c:v>41443</c:v>
                </c:pt>
                <c:pt idx="347">
                  <c:v>41443</c:v>
                </c:pt>
                <c:pt idx="348">
                  <c:v>41443</c:v>
                </c:pt>
                <c:pt idx="349">
                  <c:v>41443</c:v>
                </c:pt>
                <c:pt idx="350">
                  <c:v>41444</c:v>
                </c:pt>
                <c:pt idx="351">
                  <c:v>41444</c:v>
                </c:pt>
                <c:pt idx="352">
                  <c:v>41444</c:v>
                </c:pt>
                <c:pt idx="353">
                  <c:v>41444</c:v>
                </c:pt>
                <c:pt idx="354">
                  <c:v>41444</c:v>
                </c:pt>
                <c:pt idx="355">
                  <c:v>41444</c:v>
                </c:pt>
                <c:pt idx="356">
                  <c:v>41444</c:v>
                </c:pt>
                <c:pt idx="357">
                  <c:v>41444</c:v>
                </c:pt>
                <c:pt idx="358">
                  <c:v>41444</c:v>
                </c:pt>
                <c:pt idx="359">
                  <c:v>41444</c:v>
                </c:pt>
                <c:pt idx="360">
                  <c:v>41444</c:v>
                </c:pt>
                <c:pt idx="361">
                  <c:v>41444</c:v>
                </c:pt>
                <c:pt idx="362">
                  <c:v>41444</c:v>
                </c:pt>
                <c:pt idx="363">
                  <c:v>41444</c:v>
                </c:pt>
                <c:pt idx="364">
                  <c:v>41444</c:v>
                </c:pt>
                <c:pt idx="365">
                  <c:v>41444</c:v>
                </c:pt>
                <c:pt idx="366">
                  <c:v>41445</c:v>
                </c:pt>
                <c:pt idx="367">
                  <c:v>41445</c:v>
                </c:pt>
                <c:pt idx="368">
                  <c:v>41445</c:v>
                </c:pt>
                <c:pt idx="369">
                  <c:v>41445</c:v>
                </c:pt>
                <c:pt idx="370">
                  <c:v>41445</c:v>
                </c:pt>
                <c:pt idx="371">
                  <c:v>41445</c:v>
                </c:pt>
                <c:pt idx="372">
                  <c:v>41445</c:v>
                </c:pt>
                <c:pt idx="373">
                  <c:v>41445</c:v>
                </c:pt>
                <c:pt idx="374">
                  <c:v>41445</c:v>
                </c:pt>
                <c:pt idx="375">
                  <c:v>41445</c:v>
                </c:pt>
                <c:pt idx="376">
                  <c:v>41445</c:v>
                </c:pt>
                <c:pt idx="377">
                  <c:v>41445</c:v>
                </c:pt>
                <c:pt idx="378">
                  <c:v>41445</c:v>
                </c:pt>
                <c:pt idx="379">
                  <c:v>41445</c:v>
                </c:pt>
                <c:pt idx="380">
                  <c:v>41446</c:v>
                </c:pt>
                <c:pt idx="381">
                  <c:v>41446</c:v>
                </c:pt>
                <c:pt idx="382">
                  <c:v>41446</c:v>
                </c:pt>
                <c:pt idx="383">
                  <c:v>41446</c:v>
                </c:pt>
                <c:pt idx="384">
                  <c:v>41446</c:v>
                </c:pt>
                <c:pt idx="385">
                  <c:v>41446</c:v>
                </c:pt>
                <c:pt idx="386">
                  <c:v>41449</c:v>
                </c:pt>
                <c:pt idx="387">
                  <c:v>41449</c:v>
                </c:pt>
                <c:pt idx="388">
                  <c:v>41449</c:v>
                </c:pt>
                <c:pt idx="389">
                  <c:v>41449</c:v>
                </c:pt>
                <c:pt idx="390">
                  <c:v>41449</c:v>
                </c:pt>
                <c:pt idx="391">
                  <c:v>41449</c:v>
                </c:pt>
                <c:pt idx="392">
                  <c:v>41449</c:v>
                </c:pt>
                <c:pt idx="393">
                  <c:v>41450</c:v>
                </c:pt>
                <c:pt idx="394">
                  <c:v>41450</c:v>
                </c:pt>
                <c:pt idx="395">
                  <c:v>41450</c:v>
                </c:pt>
                <c:pt idx="396">
                  <c:v>41450</c:v>
                </c:pt>
                <c:pt idx="397">
                  <c:v>41450</c:v>
                </c:pt>
                <c:pt idx="398">
                  <c:v>41450</c:v>
                </c:pt>
                <c:pt idx="399">
                  <c:v>41450</c:v>
                </c:pt>
                <c:pt idx="400">
                  <c:v>41450</c:v>
                </c:pt>
                <c:pt idx="401">
                  <c:v>41450</c:v>
                </c:pt>
                <c:pt idx="402">
                  <c:v>41450</c:v>
                </c:pt>
                <c:pt idx="403">
                  <c:v>41450</c:v>
                </c:pt>
                <c:pt idx="404">
                  <c:v>41450</c:v>
                </c:pt>
                <c:pt idx="405">
                  <c:v>41451</c:v>
                </c:pt>
                <c:pt idx="406">
                  <c:v>41451</c:v>
                </c:pt>
                <c:pt idx="407">
                  <c:v>41451</c:v>
                </c:pt>
                <c:pt idx="408">
                  <c:v>41451</c:v>
                </c:pt>
                <c:pt idx="409">
                  <c:v>41451</c:v>
                </c:pt>
                <c:pt idx="410">
                  <c:v>41451</c:v>
                </c:pt>
                <c:pt idx="411">
                  <c:v>41451</c:v>
                </c:pt>
                <c:pt idx="412">
                  <c:v>41451</c:v>
                </c:pt>
                <c:pt idx="413">
                  <c:v>41451</c:v>
                </c:pt>
                <c:pt idx="414">
                  <c:v>41451</c:v>
                </c:pt>
                <c:pt idx="415">
                  <c:v>41451</c:v>
                </c:pt>
                <c:pt idx="416">
                  <c:v>41451</c:v>
                </c:pt>
                <c:pt idx="417">
                  <c:v>41451</c:v>
                </c:pt>
                <c:pt idx="418">
                  <c:v>41452</c:v>
                </c:pt>
                <c:pt idx="419">
                  <c:v>41452</c:v>
                </c:pt>
                <c:pt idx="420">
                  <c:v>41452</c:v>
                </c:pt>
                <c:pt idx="421">
                  <c:v>41452</c:v>
                </c:pt>
                <c:pt idx="422">
                  <c:v>41452</c:v>
                </c:pt>
                <c:pt idx="423">
                  <c:v>41452</c:v>
                </c:pt>
                <c:pt idx="424">
                  <c:v>41452</c:v>
                </c:pt>
                <c:pt idx="425">
                  <c:v>41453</c:v>
                </c:pt>
                <c:pt idx="426">
                  <c:v>41453</c:v>
                </c:pt>
                <c:pt idx="427">
                  <c:v>41453</c:v>
                </c:pt>
                <c:pt idx="428">
                  <c:v>41453</c:v>
                </c:pt>
                <c:pt idx="429">
                  <c:v>41453</c:v>
                </c:pt>
                <c:pt idx="430">
                  <c:v>41453</c:v>
                </c:pt>
                <c:pt idx="431">
                  <c:v>41453</c:v>
                </c:pt>
                <c:pt idx="432">
                  <c:v>41453</c:v>
                </c:pt>
                <c:pt idx="433">
                  <c:v>41453</c:v>
                </c:pt>
                <c:pt idx="434">
                  <c:v>41456</c:v>
                </c:pt>
                <c:pt idx="435">
                  <c:v>41456</c:v>
                </c:pt>
                <c:pt idx="436">
                  <c:v>41456</c:v>
                </c:pt>
                <c:pt idx="437">
                  <c:v>41456</c:v>
                </c:pt>
                <c:pt idx="438">
                  <c:v>41456</c:v>
                </c:pt>
                <c:pt idx="439">
                  <c:v>41456</c:v>
                </c:pt>
                <c:pt idx="440">
                  <c:v>41456</c:v>
                </c:pt>
                <c:pt idx="441">
                  <c:v>41456</c:v>
                </c:pt>
                <c:pt idx="442">
                  <c:v>41456</c:v>
                </c:pt>
                <c:pt idx="443">
                  <c:v>41456</c:v>
                </c:pt>
                <c:pt idx="444">
                  <c:v>41457</c:v>
                </c:pt>
                <c:pt idx="445">
                  <c:v>41457</c:v>
                </c:pt>
                <c:pt idx="446">
                  <c:v>41457</c:v>
                </c:pt>
                <c:pt idx="447">
                  <c:v>41457</c:v>
                </c:pt>
                <c:pt idx="448">
                  <c:v>41457</c:v>
                </c:pt>
                <c:pt idx="449">
                  <c:v>41457</c:v>
                </c:pt>
                <c:pt idx="450">
                  <c:v>41457</c:v>
                </c:pt>
                <c:pt idx="451">
                  <c:v>41457</c:v>
                </c:pt>
                <c:pt idx="452">
                  <c:v>41457</c:v>
                </c:pt>
                <c:pt idx="453">
                  <c:v>41457</c:v>
                </c:pt>
                <c:pt idx="454">
                  <c:v>41457</c:v>
                </c:pt>
                <c:pt idx="455">
                  <c:v>41457</c:v>
                </c:pt>
                <c:pt idx="456">
                  <c:v>41457</c:v>
                </c:pt>
                <c:pt idx="457">
                  <c:v>41457</c:v>
                </c:pt>
                <c:pt idx="458">
                  <c:v>41457</c:v>
                </c:pt>
                <c:pt idx="459">
                  <c:v>41457</c:v>
                </c:pt>
                <c:pt idx="460">
                  <c:v>41457</c:v>
                </c:pt>
                <c:pt idx="461">
                  <c:v>41457</c:v>
                </c:pt>
                <c:pt idx="462">
                  <c:v>41457</c:v>
                </c:pt>
                <c:pt idx="463">
                  <c:v>41457</c:v>
                </c:pt>
                <c:pt idx="464">
                  <c:v>41457</c:v>
                </c:pt>
                <c:pt idx="465">
                  <c:v>41458</c:v>
                </c:pt>
                <c:pt idx="466">
                  <c:v>41458</c:v>
                </c:pt>
                <c:pt idx="467">
                  <c:v>41458</c:v>
                </c:pt>
                <c:pt idx="468">
                  <c:v>41458</c:v>
                </c:pt>
                <c:pt idx="469">
                  <c:v>41458</c:v>
                </c:pt>
                <c:pt idx="470">
                  <c:v>41458</c:v>
                </c:pt>
                <c:pt idx="471">
                  <c:v>41459</c:v>
                </c:pt>
                <c:pt idx="472">
                  <c:v>41459</c:v>
                </c:pt>
                <c:pt idx="473">
                  <c:v>41459</c:v>
                </c:pt>
                <c:pt idx="474">
                  <c:v>41459</c:v>
                </c:pt>
                <c:pt idx="475">
                  <c:v>41459</c:v>
                </c:pt>
                <c:pt idx="476">
                  <c:v>41459</c:v>
                </c:pt>
                <c:pt idx="477">
                  <c:v>41459</c:v>
                </c:pt>
                <c:pt idx="478">
                  <c:v>41459</c:v>
                </c:pt>
                <c:pt idx="479">
                  <c:v>41459</c:v>
                </c:pt>
                <c:pt idx="480">
                  <c:v>41459</c:v>
                </c:pt>
                <c:pt idx="481">
                  <c:v>41459</c:v>
                </c:pt>
                <c:pt idx="482">
                  <c:v>41459</c:v>
                </c:pt>
                <c:pt idx="483">
                  <c:v>41459</c:v>
                </c:pt>
                <c:pt idx="484">
                  <c:v>41459</c:v>
                </c:pt>
                <c:pt idx="485">
                  <c:v>41459</c:v>
                </c:pt>
                <c:pt idx="486">
                  <c:v>41459</c:v>
                </c:pt>
                <c:pt idx="487">
                  <c:v>41459</c:v>
                </c:pt>
                <c:pt idx="488">
                  <c:v>41459</c:v>
                </c:pt>
                <c:pt idx="489">
                  <c:v>41459</c:v>
                </c:pt>
                <c:pt idx="490">
                  <c:v>41460</c:v>
                </c:pt>
                <c:pt idx="491">
                  <c:v>41460</c:v>
                </c:pt>
                <c:pt idx="492">
                  <c:v>41460</c:v>
                </c:pt>
                <c:pt idx="493">
                  <c:v>41460</c:v>
                </c:pt>
                <c:pt idx="494">
                  <c:v>41460</c:v>
                </c:pt>
                <c:pt idx="495">
                  <c:v>41460</c:v>
                </c:pt>
                <c:pt idx="496">
                  <c:v>41460</c:v>
                </c:pt>
                <c:pt idx="497">
                  <c:v>41460</c:v>
                </c:pt>
                <c:pt idx="498">
                  <c:v>41460</c:v>
                </c:pt>
                <c:pt idx="499">
                  <c:v>41460</c:v>
                </c:pt>
                <c:pt idx="500">
                  <c:v>41460</c:v>
                </c:pt>
                <c:pt idx="501">
                  <c:v>41460</c:v>
                </c:pt>
                <c:pt idx="502">
                  <c:v>41460</c:v>
                </c:pt>
                <c:pt idx="503">
                  <c:v>41460</c:v>
                </c:pt>
                <c:pt idx="504">
                  <c:v>41460</c:v>
                </c:pt>
              </c:numCache>
            </c:numRef>
          </c:xVal>
          <c:yVal>
            <c:numRef>
              <c:f>Sheet1!$B$2:$B$506</c:f>
              <c:numCache>
                <c:formatCode>General</c:formatCode>
                <c:ptCount val="5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numCache>
            </c:numRef>
          </c:yVal>
          <c:smooth val="1"/>
        </c:ser>
        <c:dLbls>
          <c:showLegendKey val="0"/>
          <c:showVal val="0"/>
          <c:showCatName val="0"/>
          <c:showSerName val="0"/>
          <c:showPercent val="0"/>
          <c:showBubbleSize val="0"/>
        </c:dLbls>
        <c:axId val="115704960"/>
        <c:axId val="115706880"/>
      </c:scatterChart>
      <c:valAx>
        <c:axId val="115704960"/>
        <c:scaling>
          <c:orientation val="minMax"/>
          <c:min val="41379"/>
        </c:scaling>
        <c:delete val="0"/>
        <c:axPos val="b"/>
        <c:numFmt formatCode="dd\-mm\-yy" sourceLinked="1"/>
        <c:majorTickMark val="out"/>
        <c:minorTickMark val="none"/>
        <c:tickLblPos val="nextTo"/>
        <c:spPr>
          <a:ln w="25400">
            <a:solidFill>
              <a:schemeClr val="tx1"/>
            </a:solidFill>
          </a:ln>
        </c:spPr>
        <c:txPr>
          <a:bodyPr rot="-2700000"/>
          <a:lstStyle/>
          <a:p>
            <a:pPr>
              <a:defRPr sz="1400" b="1"/>
            </a:pPr>
            <a:endParaRPr lang="en-US"/>
          </a:p>
        </c:txPr>
        <c:crossAx val="115706880"/>
        <c:crosses val="autoZero"/>
        <c:crossBetween val="midCat"/>
      </c:valAx>
      <c:valAx>
        <c:axId val="115706880"/>
        <c:scaling>
          <c:orientation val="minMax"/>
        </c:scaling>
        <c:delete val="0"/>
        <c:axPos val="l"/>
        <c:majorGridlines/>
        <c:numFmt formatCode="General" sourceLinked="1"/>
        <c:majorTickMark val="out"/>
        <c:minorTickMark val="none"/>
        <c:tickLblPos val="nextTo"/>
        <c:spPr>
          <a:ln w="25400">
            <a:solidFill>
              <a:schemeClr val="tx1"/>
            </a:solidFill>
          </a:ln>
        </c:spPr>
        <c:txPr>
          <a:bodyPr/>
          <a:lstStyle/>
          <a:p>
            <a:pPr>
              <a:defRPr sz="1400" b="1"/>
            </a:pPr>
            <a:endParaRPr lang="en-US"/>
          </a:p>
        </c:txPr>
        <c:crossAx val="115704960"/>
        <c:crosses val="autoZero"/>
        <c:crossBetween val="midCat"/>
      </c:valAx>
    </c:plotArea>
    <c:legend>
      <c:legendPos val="tr"/>
      <c:layout>
        <c:manualLayout>
          <c:xMode val="edge"/>
          <c:yMode val="edge"/>
          <c:x val="0.13459487179487178"/>
          <c:y val="5.1451566951566954E-2"/>
          <c:w val="0.69976399825021873"/>
          <c:h val="8.3717191601049942E-2"/>
        </c:manualLayout>
      </c:layout>
      <c:overlay val="1"/>
      <c:txPr>
        <a:bodyPr/>
        <a:lstStyle/>
        <a:p>
          <a:pPr>
            <a:defRPr sz="16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marker>
            <c:symbol val="diamond"/>
            <c:size val="5"/>
          </c:marker>
          <c:xVal>
            <c:numRef>
              <c:f>QQBI.34L6!$A$2:$A$109</c:f>
              <c:numCache>
                <c:formatCode>h:mm:ss</c:formatCode>
                <c:ptCount val="108"/>
                <c:pt idx="0">
                  <c:v>0.3439699074074074</c:v>
                </c:pt>
                <c:pt idx="1">
                  <c:v>0.34402777777777777</c:v>
                </c:pt>
                <c:pt idx="2">
                  <c:v>0.34408564814814818</c:v>
                </c:pt>
                <c:pt idx="3">
                  <c:v>0.34414351851851849</c:v>
                </c:pt>
                <c:pt idx="4">
                  <c:v>0.3442013888888889</c:v>
                </c:pt>
                <c:pt idx="5">
                  <c:v>0.34425925925925926</c:v>
                </c:pt>
                <c:pt idx="6">
                  <c:v>0.34431712962962963</c:v>
                </c:pt>
                <c:pt idx="7">
                  <c:v>0.34437500000000004</c:v>
                </c:pt>
                <c:pt idx="8">
                  <c:v>0.34443287037037035</c:v>
                </c:pt>
                <c:pt idx="9">
                  <c:v>0.34449074074074071</c:v>
                </c:pt>
                <c:pt idx="10">
                  <c:v>0.34454861111111112</c:v>
                </c:pt>
                <c:pt idx="11">
                  <c:v>0.34460648148148149</c:v>
                </c:pt>
                <c:pt idx="12">
                  <c:v>0.3446643518518519</c:v>
                </c:pt>
                <c:pt idx="13">
                  <c:v>0.34472222222222221</c:v>
                </c:pt>
                <c:pt idx="14">
                  <c:v>0.34478009259259257</c:v>
                </c:pt>
                <c:pt idx="15">
                  <c:v>0.34483796296296299</c:v>
                </c:pt>
                <c:pt idx="16">
                  <c:v>0.34489583333333335</c:v>
                </c:pt>
                <c:pt idx="17">
                  <c:v>0.34495370370370365</c:v>
                </c:pt>
                <c:pt idx="18">
                  <c:v>0.34501157407407407</c:v>
                </c:pt>
                <c:pt idx="19">
                  <c:v>0.34506944444444443</c:v>
                </c:pt>
                <c:pt idx="20">
                  <c:v>0.34512731481481485</c:v>
                </c:pt>
                <c:pt idx="21">
                  <c:v>0.34518518518518521</c:v>
                </c:pt>
                <c:pt idx="22">
                  <c:v>0.34524305555555551</c:v>
                </c:pt>
                <c:pt idx="23">
                  <c:v>0.34530092592592593</c:v>
                </c:pt>
                <c:pt idx="24">
                  <c:v>0.34535879629629629</c:v>
                </c:pt>
                <c:pt idx="25">
                  <c:v>0.34541666666666665</c:v>
                </c:pt>
                <c:pt idx="26">
                  <c:v>0.34547453703703707</c:v>
                </c:pt>
                <c:pt idx="27">
                  <c:v>0.34553240740740737</c:v>
                </c:pt>
                <c:pt idx="28">
                  <c:v>0.34559027777777779</c:v>
                </c:pt>
                <c:pt idx="29">
                  <c:v>0.34564814814814815</c:v>
                </c:pt>
                <c:pt idx="30">
                  <c:v>0.34570601851851851</c:v>
                </c:pt>
                <c:pt idx="31">
                  <c:v>0.34576388888888893</c:v>
                </c:pt>
                <c:pt idx="32">
                  <c:v>0.34582175925925923</c:v>
                </c:pt>
                <c:pt idx="33">
                  <c:v>0.34587962962962965</c:v>
                </c:pt>
                <c:pt idx="34">
                  <c:v>0.34593750000000001</c:v>
                </c:pt>
                <c:pt idx="35">
                  <c:v>0.34599537037037037</c:v>
                </c:pt>
                <c:pt idx="36">
                  <c:v>0.34605324074074079</c:v>
                </c:pt>
                <c:pt idx="37">
                  <c:v>0.34611111111111109</c:v>
                </c:pt>
                <c:pt idx="38">
                  <c:v>0.34616898148148145</c:v>
                </c:pt>
                <c:pt idx="39">
                  <c:v>0.34622685185185187</c:v>
                </c:pt>
                <c:pt idx="40">
                  <c:v>0.34628472222222223</c:v>
                </c:pt>
                <c:pt idx="41">
                  <c:v>0.34634259259259265</c:v>
                </c:pt>
                <c:pt idx="42">
                  <c:v>0.34640046296296295</c:v>
                </c:pt>
                <c:pt idx="43">
                  <c:v>0.34645833333333331</c:v>
                </c:pt>
                <c:pt idx="44">
                  <c:v>0.34651620370370373</c:v>
                </c:pt>
                <c:pt idx="45">
                  <c:v>0.34657407407407409</c:v>
                </c:pt>
                <c:pt idx="46">
                  <c:v>0.3466319444444444</c:v>
                </c:pt>
                <c:pt idx="47">
                  <c:v>0.34668981481481481</c:v>
                </c:pt>
                <c:pt idx="48">
                  <c:v>0.34674768518518517</c:v>
                </c:pt>
                <c:pt idx="49">
                  <c:v>0.34680555555555559</c:v>
                </c:pt>
                <c:pt idx="50">
                  <c:v>0.34686342592592595</c:v>
                </c:pt>
                <c:pt idx="51">
                  <c:v>0.34692129629629626</c:v>
                </c:pt>
                <c:pt idx="52">
                  <c:v>0.34697916666666667</c:v>
                </c:pt>
                <c:pt idx="53">
                  <c:v>0.34703703703703703</c:v>
                </c:pt>
                <c:pt idx="54">
                  <c:v>0.34709490740740739</c:v>
                </c:pt>
                <c:pt idx="55">
                  <c:v>0.34715277777777781</c:v>
                </c:pt>
                <c:pt idx="56">
                  <c:v>0.34721064814814812</c:v>
                </c:pt>
                <c:pt idx="57">
                  <c:v>0.34726851851851853</c:v>
                </c:pt>
                <c:pt idx="58">
                  <c:v>0.34732638888888889</c:v>
                </c:pt>
                <c:pt idx="59">
                  <c:v>0.34738425925925925</c:v>
                </c:pt>
                <c:pt idx="60">
                  <c:v>0.34744212962962967</c:v>
                </c:pt>
                <c:pt idx="61">
                  <c:v>0.34749999999999998</c:v>
                </c:pt>
                <c:pt idx="62">
                  <c:v>0.34755787037037034</c:v>
                </c:pt>
                <c:pt idx="63">
                  <c:v>0.34761574074074075</c:v>
                </c:pt>
                <c:pt idx="64">
                  <c:v>0.34767361111111111</c:v>
                </c:pt>
                <c:pt idx="65">
                  <c:v>0.34773148148148153</c:v>
                </c:pt>
                <c:pt idx="66">
                  <c:v>0.34778935185185184</c:v>
                </c:pt>
                <c:pt idx="67">
                  <c:v>0.3478472222222222</c:v>
                </c:pt>
                <c:pt idx="68">
                  <c:v>0.34790509259259261</c:v>
                </c:pt>
                <c:pt idx="69">
                  <c:v>0.34796296296296297</c:v>
                </c:pt>
                <c:pt idx="70">
                  <c:v>0.34802083333333328</c:v>
                </c:pt>
                <c:pt idx="71">
                  <c:v>0.3480787037037037</c:v>
                </c:pt>
                <c:pt idx="72">
                  <c:v>0.34813657407407406</c:v>
                </c:pt>
                <c:pt idx="73">
                  <c:v>0.34819444444444447</c:v>
                </c:pt>
                <c:pt idx="74">
                  <c:v>0.34825231481481483</c:v>
                </c:pt>
                <c:pt idx="75">
                  <c:v>0.34831018518518514</c:v>
                </c:pt>
                <c:pt idx="76">
                  <c:v>0.34836805555555556</c:v>
                </c:pt>
                <c:pt idx="77">
                  <c:v>0.34842592592592592</c:v>
                </c:pt>
                <c:pt idx="78">
                  <c:v>0.34848379629629633</c:v>
                </c:pt>
                <c:pt idx="79">
                  <c:v>0.34854166666666669</c:v>
                </c:pt>
                <c:pt idx="80">
                  <c:v>0.348599537037037</c:v>
                </c:pt>
                <c:pt idx="81">
                  <c:v>0.34865740740740742</c:v>
                </c:pt>
                <c:pt idx="82">
                  <c:v>0.34871527777777778</c:v>
                </c:pt>
                <c:pt idx="83">
                  <c:v>0.34877314814814814</c:v>
                </c:pt>
                <c:pt idx="84">
                  <c:v>0.34883101851851855</c:v>
                </c:pt>
                <c:pt idx="85">
                  <c:v>0.34888888888888886</c:v>
                </c:pt>
                <c:pt idx="86">
                  <c:v>0.34894675925925928</c:v>
                </c:pt>
                <c:pt idx="87">
                  <c:v>0.34900462962962964</c:v>
                </c:pt>
                <c:pt idx="88">
                  <c:v>0.3490625</c:v>
                </c:pt>
                <c:pt idx="89">
                  <c:v>0.34912037037037041</c:v>
                </c:pt>
                <c:pt idx="90">
                  <c:v>0.34917824074074072</c:v>
                </c:pt>
                <c:pt idx="91">
                  <c:v>0.34923611111111108</c:v>
                </c:pt>
                <c:pt idx="92">
                  <c:v>0.3492939814814815</c:v>
                </c:pt>
                <c:pt idx="93">
                  <c:v>0.34935185185185186</c:v>
                </c:pt>
                <c:pt idx="94">
                  <c:v>0.34940972222222227</c:v>
                </c:pt>
                <c:pt idx="95">
                  <c:v>0.34946759259259258</c:v>
                </c:pt>
                <c:pt idx="96">
                  <c:v>0.34952546296296294</c:v>
                </c:pt>
                <c:pt idx="97">
                  <c:v>0.34958333333333336</c:v>
                </c:pt>
                <c:pt idx="98">
                  <c:v>0.34964120370370372</c:v>
                </c:pt>
                <c:pt idx="99">
                  <c:v>0.34969907407407402</c:v>
                </c:pt>
                <c:pt idx="100">
                  <c:v>0.34975694444444444</c:v>
                </c:pt>
                <c:pt idx="101">
                  <c:v>0.3498148148148148</c:v>
                </c:pt>
                <c:pt idx="102">
                  <c:v>0.34987268518518522</c:v>
                </c:pt>
                <c:pt idx="103">
                  <c:v>0.34993055555555558</c:v>
                </c:pt>
                <c:pt idx="104">
                  <c:v>0.34998842592592588</c:v>
                </c:pt>
                <c:pt idx="105">
                  <c:v>0.3500462962962963</c:v>
                </c:pt>
                <c:pt idx="106">
                  <c:v>0.35010416666666666</c:v>
                </c:pt>
                <c:pt idx="107">
                  <c:v>0.35033564814814816</c:v>
                </c:pt>
              </c:numCache>
            </c:numRef>
          </c:xVal>
          <c:yVal>
            <c:numRef>
              <c:f>QQBI.34L6!$B$2:$B$109</c:f>
              <c:numCache>
                <c:formatCode>0.0</c:formatCode>
                <c:ptCount val="108"/>
                <c:pt idx="0">
                  <c:v>21.8</c:v>
                </c:pt>
                <c:pt idx="1">
                  <c:v>21.9</c:v>
                </c:pt>
                <c:pt idx="2">
                  <c:v>21.9</c:v>
                </c:pt>
                <c:pt idx="3">
                  <c:v>21.8</c:v>
                </c:pt>
                <c:pt idx="4">
                  <c:v>21.8</c:v>
                </c:pt>
                <c:pt idx="5">
                  <c:v>21.9</c:v>
                </c:pt>
                <c:pt idx="6">
                  <c:v>26.1</c:v>
                </c:pt>
                <c:pt idx="7">
                  <c:v>32.299999999999997</c:v>
                </c:pt>
                <c:pt idx="8">
                  <c:v>41.8</c:v>
                </c:pt>
                <c:pt idx="9">
                  <c:v>49.6</c:v>
                </c:pt>
                <c:pt idx="10">
                  <c:v>52.3</c:v>
                </c:pt>
                <c:pt idx="11">
                  <c:v>59.4</c:v>
                </c:pt>
                <c:pt idx="12">
                  <c:v>64.599999999999994</c:v>
                </c:pt>
                <c:pt idx="13">
                  <c:v>71.8</c:v>
                </c:pt>
                <c:pt idx="14">
                  <c:v>74.5</c:v>
                </c:pt>
                <c:pt idx="15">
                  <c:v>78.2</c:v>
                </c:pt>
                <c:pt idx="16">
                  <c:v>85.6</c:v>
                </c:pt>
                <c:pt idx="17">
                  <c:v>87.6</c:v>
                </c:pt>
                <c:pt idx="18">
                  <c:v>93.3</c:v>
                </c:pt>
                <c:pt idx="19">
                  <c:v>97.4</c:v>
                </c:pt>
                <c:pt idx="20">
                  <c:v>103.6</c:v>
                </c:pt>
                <c:pt idx="21">
                  <c:v>109.8</c:v>
                </c:pt>
                <c:pt idx="22">
                  <c:v>111.9</c:v>
                </c:pt>
                <c:pt idx="23">
                  <c:v>112.5</c:v>
                </c:pt>
                <c:pt idx="24">
                  <c:v>122.9</c:v>
                </c:pt>
                <c:pt idx="25">
                  <c:v>125.8</c:v>
                </c:pt>
                <c:pt idx="26">
                  <c:v>134.19999999999999</c:v>
                </c:pt>
                <c:pt idx="27">
                  <c:v>138.19999999999999</c:v>
                </c:pt>
                <c:pt idx="28">
                  <c:v>145.69999999999999</c:v>
                </c:pt>
                <c:pt idx="29">
                  <c:v>150.6</c:v>
                </c:pt>
                <c:pt idx="30">
                  <c:v>152.80000000000001</c:v>
                </c:pt>
                <c:pt idx="31">
                  <c:v>157</c:v>
                </c:pt>
                <c:pt idx="32">
                  <c:v>158.6</c:v>
                </c:pt>
                <c:pt idx="33">
                  <c:v>162.6</c:v>
                </c:pt>
                <c:pt idx="34">
                  <c:v>167.3</c:v>
                </c:pt>
                <c:pt idx="35">
                  <c:v>172.7</c:v>
                </c:pt>
                <c:pt idx="36">
                  <c:v>179</c:v>
                </c:pt>
                <c:pt idx="37">
                  <c:v>183.4</c:v>
                </c:pt>
                <c:pt idx="38">
                  <c:v>185.2</c:v>
                </c:pt>
                <c:pt idx="39">
                  <c:v>187.3</c:v>
                </c:pt>
                <c:pt idx="40">
                  <c:v>195</c:v>
                </c:pt>
                <c:pt idx="41">
                  <c:v>194.7</c:v>
                </c:pt>
                <c:pt idx="42">
                  <c:v>203.2</c:v>
                </c:pt>
                <c:pt idx="43">
                  <c:v>203.7</c:v>
                </c:pt>
                <c:pt idx="44">
                  <c:v>209.1</c:v>
                </c:pt>
                <c:pt idx="45">
                  <c:v>210.2</c:v>
                </c:pt>
                <c:pt idx="46">
                  <c:v>212.3</c:v>
                </c:pt>
                <c:pt idx="47">
                  <c:v>212.3</c:v>
                </c:pt>
                <c:pt idx="48">
                  <c:v>217.1</c:v>
                </c:pt>
                <c:pt idx="49">
                  <c:v>223.9</c:v>
                </c:pt>
                <c:pt idx="50">
                  <c:v>226.9</c:v>
                </c:pt>
                <c:pt idx="51">
                  <c:v>227.5</c:v>
                </c:pt>
                <c:pt idx="52">
                  <c:v>235.4</c:v>
                </c:pt>
                <c:pt idx="53">
                  <c:v>238.2</c:v>
                </c:pt>
                <c:pt idx="54">
                  <c:v>238.5</c:v>
                </c:pt>
                <c:pt idx="55">
                  <c:v>244.8</c:v>
                </c:pt>
                <c:pt idx="56">
                  <c:v>244.2</c:v>
                </c:pt>
                <c:pt idx="57">
                  <c:v>248</c:v>
                </c:pt>
                <c:pt idx="58">
                  <c:v>248</c:v>
                </c:pt>
                <c:pt idx="59">
                  <c:v>247.3</c:v>
                </c:pt>
                <c:pt idx="60">
                  <c:v>247.6</c:v>
                </c:pt>
                <c:pt idx="61">
                  <c:v>244.3</c:v>
                </c:pt>
                <c:pt idx="62">
                  <c:v>244.9</c:v>
                </c:pt>
                <c:pt idx="63">
                  <c:v>245</c:v>
                </c:pt>
                <c:pt idx="64">
                  <c:v>245</c:v>
                </c:pt>
                <c:pt idx="65">
                  <c:v>243.9</c:v>
                </c:pt>
                <c:pt idx="66">
                  <c:v>244.2</c:v>
                </c:pt>
                <c:pt idx="67">
                  <c:v>244.6</c:v>
                </c:pt>
                <c:pt idx="68">
                  <c:v>243.2</c:v>
                </c:pt>
                <c:pt idx="69">
                  <c:v>242.6</c:v>
                </c:pt>
                <c:pt idx="70">
                  <c:v>242.9</c:v>
                </c:pt>
                <c:pt idx="71">
                  <c:v>244.1</c:v>
                </c:pt>
                <c:pt idx="72">
                  <c:v>244.2</c:v>
                </c:pt>
                <c:pt idx="73">
                  <c:v>244.3</c:v>
                </c:pt>
                <c:pt idx="74">
                  <c:v>246.1</c:v>
                </c:pt>
                <c:pt idx="75">
                  <c:v>245.8</c:v>
                </c:pt>
                <c:pt idx="76">
                  <c:v>245.8</c:v>
                </c:pt>
                <c:pt idx="77">
                  <c:v>246</c:v>
                </c:pt>
                <c:pt idx="78">
                  <c:v>246.1</c:v>
                </c:pt>
                <c:pt idx="79">
                  <c:v>246.1</c:v>
                </c:pt>
                <c:pt idx="80">
                  <c:v>245.8</c:v>
                </c:pt>
                <c:pt idx="81">
                  <c:v>239.4</c:v>
                </c:pt>
                <c:pt idx="82">
                  <c:v>229.9</c:v>
                </c:pt>
                <c:pt idx="83">
                  <c:v>220.5</c:v>
                </c:pt>
                <c:pt idx="84">
                  <c:v>208</c:v>
                </c:pt>
                <c:pt idx="85">
                  <c:v>196.7</c:v>
                </c:pt>
                <c:pt idx="86">
                  <c:v>184.7</c:v>
                </c:pt>
                <c:pt idx="87">
                  <c:v>175.9</c:v>
                </c:pt>
                <c:pt idx="88">
                  <c:v>173.7</c:v>
                </c:pt>
                <c:pt idx="89">
                  <c:v>156.9</c:v>
                </c:pt>
                <c:pt idx="90">
                  <c:v>150.30000000000001</c:v>
                </c:pt>
                <c:pt idx="91">
                  <c:v>144.1</c:v>
                </c:pt>
                <c:pt idx="92">
                  <c:v>138.80000000000001</c:v>
                </c:pt>
                <c:pt idx="93">
                  <c:v>131.30000000000001</c:v>
                </c:pt>
                <c:pt idx="94">
                  <c:v>125.4</c:v>
                </c:pt>
                <c:pt idx="95">
                  <c:v>119.3</c:v>
                </c:pt>
                <c:pt idx="96">
                  <c:v>119</c:v>
                </c:pt>
                <c:pt idx="97">
                  <c:v>113.5</c:v>
                </c:pt>
                <c:pt idx="98">
                  <c:v>112.1</c:v>
                </c:pt>
                <c:pt idx="99">
                  <c:v>107.5</c:v>
                </c:pt>
                <c:pt idx="100">
                  <c:v>104.3</c:v>
                </c:pt>
                <c:pt idx="101">
                  <c:v>101.3</c:v>
                </c:pt>
                <c:pt idx="102">
                  <c:v>95.2</c:v>
                </c:pt>
                <c:pt idx="103">
                  <c:v>94.7</c:v>
                </c:pt>
                <c:pt idx="104">
                  <c:v>93.5</c:v>
                </c:pt>
                <c:pt idx="105">
                  <c:v>76.3</c:v>
                </c:pt>
                <c:pt idx="106">
                  <c:v>68.599999999999994</c:v>
                </c:pt>
                <c:pt idx="107">
                  <c:v>38.799999999999997</c:v>
                </c:pt>
              </c:numCache>
            </c:numRef>
          </c:yVal>
          <c:smooth val="1"/>
        </c:ser>
        <c:ser>
          <c:idx val="1"/>
          <c:order val="1"/>
          <c:tx>
            <c:strRef>
              <c:f>QQBI.34L6!$C$1</c:f>
              <c:strCache>
                <c:ptCount val="1"/>
                <c:pt idx="0">
                  <c:v>T</c:v>
                </c:pt>
              </c:strCache>
            </c:strRef>
          </c:tx>
          <c:spPr>
            <a:ln w="25400">
              <a:solidFill>
                <a:srgbClr val="339933"/>
              </a:solidFill>
            </a:ln>
          </c:spPr>
          <c:marker>
            <c:symbol val="none"/>
          </c:marker>
          <c:xVal>
            <c:numRef>
              <c:f>QQBI.34L6!$A$2:$A$109</c:f>
              <c:numCache>
                <c:formatCode>h:mm:ss</c:formatCode>
                <c:ptCount val="108"/>
                <c:pt idx="0">
                  <c:v>0.3439699074074074</c:v>
                </c:pt>
                <c:pt idx="1">
                  <c:v>0.34402777777777777</c:v>
                </c:pt>
                <c:pt idx="2">
                  <c:v>0.34408564814814818</c:v>
                </c:pt>
                <c:pt idx="3">
                  <c:v>0.34414351851851849</c:v>
                </c:pt>
                <c:pt idx="4">
                  <c:v>0.3442013888888889</c:v>
                </c:pt>
                <c:pt idx="5">
                  <c:v>0.34425925925925926</c:v>
                </c:pt>
                <c:pt idx="6">
                  <c:v>0.34431712962962963</c:v>
                </c:pt>
                <c:pt idx="7">
                  <c:v>0.34437500000000004</c:v>
                </c:pt>
                <c:pt idx="8">
                  <c:v>0.34443287037037035</c:v>
                </c:pt>
                <c:pt idx="9">
                  <c:v>0.34449074074074071</c:v>
                </c:pt>
                <c:pt idx="10">
                  <c:v>0.34454861111111112</c:v>
                </c:pt>
                <c:pt idx="11">
                  <c:v>0.34460648148148149</c:v>
                </c:pt>
                <c:pt idx="12">
                  <c:v>0.3446643518518519</c:v>
                </c:pt>
                <c:pt idx="13">
                  <c:v>0.34472222222222221</c:v>
                </c:pt>
                <c:pt idx="14">
                  <c:v>0.34478009259259257</c:v>
                </c:pt>
                <c:pt idx="15">
                  <c:v>0.34483796296296299</c:v>
                </c:pt>
                <c:pt idx="16">
                  <c:v>0.34489583333333335</c:v>
                </c:pt>
                <c:pt idx="17">
                  <c:v>0.34495370370370365</c:v>
                </c:pt>
                <c:pt idx="18">
                  <c:v>0.34501157407407407</c:v>
                </c:pt>
                <c:pt idx="19">
                  <c:v>0.34506944444444443</c:v>
                </c:pt>
                <c:pt idx="20">
                  <c:v>0.34512731481481485</c:v>
                </c:pt>
                <c:pt idx="21">
                  <c:v>0.34518518518518521</c:v>
                </c:pt>
                <c:pt idx="22">
                  <c:v>0.34524305555555551</c:v>
                </c:pt>
                <c:pt idx="23">
                  <c:v>0.34530092592592593</c:v>
                </c:pt>
                <c:pt idx="24">
                  <c:v>0.34535879629629629</c:v>
                </c:pt>
                <c:pt idx="25">
                  <c:v>0.34541666666666665</c:v>
                </c:pt>
                <c:pt idx="26">
                  <c:v>0.34547453703703707</c:v>
                </c:pt>
                <c:pt idx="27">
                  <c:v>0.34553240740740737</c:v>
                </c:pt>
                <c:pt idx="28">
                  <c:v>0.34559027777777779</c:v>
                </c:pt>
                <c:pt idx="29">
                  <c:v>0.34564814814814815</c:v>
                </c:pt>
                <c:pt idx="30">
                  <c:v>0.34570601851851851</c:v>
                </c:pt>
                <c:pt idx="31">
                  <c:v>0.34576388888888893</c:v>
                </c:pt>
                <c:pt idx="32">
                  <c:v>0.34582175925925923</c:v>
                </c:pt>
                <c:pt idx="33">
                  <c:v>0.34587962962962965</c:v>
                </c:pt>
                <c:pt idx="34">
                  <c:v>0.34593750000000001</c:v>
                </c:pt>
                <c:pt idx="35">
                  <c:v>0.34599537037037037</c:v>
                </c:pt>
                <c:pt idx="36">
                  <c:v>0.34605324074074079</c:v>
                </c:pt>
                <c:pt idx="37">
                  <c:v>0.34611111111111109</c:v>
                </c:pt>
                <c:pt idx="38">
                  <c:v>0.34616898148148145</c:v>
                </c:pt>
                <c:pt idx="39">
                  <c:v>0.34622685185185187</c:v>
                </c:pt>
                <c:pt idx="40">
                  <c:v>0.34628472222222223</c:v>
                </c:pt>
                <c:pt idx="41">
                  <c:v>0.34634259259259265</c:v>
                </c:pt>
                <c:pt idx="42">
                  <c:v>0.34640046296296295</c:v>
                </c:pt>
                <c:pt idx="43">
                  <c:v>0.34645833333333331</c:v>
                </c:pt>
                <c:pt idx="44">
                  <c:v>0.34651620370370373</c:v>
                </c:pt>
                <c:pt idx="45">
                  <c:v>0.34657407407407409</c:v>
                </c:pt>
                <c:pt idx="46">
                  <c:v>0.3466319444444444</c:v>
                </c:pt>
                <c:pt idx="47">
                  <c:v>0.34668981481481481</c:v>
                </c:pt>
                <c:pt idx="48">
                  <c:v>0.34674768518518517</c:v>
                </c:pt>
                <c:pt idx="49">
                  <c:v>0.34680555555555559</c:v>
                </c:pt>
                <c:pt idx="50">
                  <c:v>0.34686342592592595</c:v>
                </c:pt>
                <c:pt idx="51">
                  <c:v>0.34692129629629626</c:v>
                </c:pt>
                <c:pt idx="52">
                  <c:v>0.34697916666666667</c:v>
                </c:pt>
                <c:pt idx="53">
                  <c:v>0.34703703703703703</c:v>
                </c:pt>
                <c:pt idx="54">
                  <c:v>0.34709490740740739</c:v>
                </c:pt>
                <c:pt idx="55">
                  <c:v>0.34715277777777781</c:v>
                </c:pt>
                <c:pt idx="56">
                  <c:v>0.34721064814814812</c:v>
                </c:pt>
                <c:pt idx="57">
                  <c:v>0.34726851851851853</c:v>
                </c:pt>
                <c:pt idx="58">
                  <c:v>0.34732638888888889</c:v>
                </c:pt>
                <c:pt idx="59">
                  <c:v>0.34738425925925925</c:v>
                </c:pt>
                <c:pt idx="60">
                  <c:v>0.34744212962962967</c:v>
                </c:pt>
                <c:pt idx="61">
                  <c:v>0.34749999999999998</c:v>
                </c:pt>
                <c:pt idx="62">
                  <c:v>0.34755787037037034</c:v>
                </c:pt>
                <c:pt idx="63">
                  <c:v>0.34761574074074075</c:v>
                </c:pt>
                <c:pt idx="64">
                  <c:v>0.34767361111111111</c:v>
                </c:pt>
                <c:pt idx="65">
                  <c:v>0.34773148148148153</c:v>
                </c:pt>
                <c:pt idx="66">
                  <c:v>0.34778935185185184</c:v>
                </c:pt>
                <c:pt idx="67">
                  <c:v>0.3478472222222222</c:v>
                </c:pt>
                <c:pt idx="68">
                  <c:v>0.34790509259259261</c:v>
                </c:pt>
                <c:pt idx="69">
                  <c:v>0.34796296296296297</c:v>
                </c:pt>
                <c:pt idx="70">
                  <c:v>0.34802083333333328</c:v>
                </c:pt>
                <c:pt idx="71">
                  <c:v>0.3480787037037037</c:v>
                </c:pt>
                <c:pt idx="72">
                  <c:v>0.34813657407407406</c:v>
                </c:pt>
                <c:pt idx="73">
                  <c:v>0.34819444444444447</c:v>
                </c:pt>
                <c:pt idx="74">
                  <c:v>0.34825231481481483</c:v>
                </c:pt>
                <c:pt idx="75">
                  <c:v>0.34831018518518514</c:v>
                </c:pt>
                <c:pt idx="76">
                  <c:v>0.34836805555555556</c:v>
                </c:pt>
                <c:pt idx="77">
                  <c:v>0.34842592592592592</c:v>
                </c:pt>
                <c:pt idx="78">
                  <c:v>0.34848379629629633</c:v>
                </c:pt>
                <c:pt idx="79">
                  <c:v>0.34854166666666669</c:v>
                </c:pt>
                <c:pt idx="80">
                  <c:v>0.348599537037037</c:v>
                </c:pt>
                <c:pt idx="81">
                  <c:v>0.34865740740740742</c:v>
                </c:pt>
                <c:pt idx="82">
                  <c:v>0.34871527777777778</c:v>
                </c:pt>
                <c:pt idx="83">
                  <c:v>0.34877314814814814</c:v>
                </c:pt>
                <c:pt idx="84">
                  <c:v>0.34883101851851855</c:v>
                </c:pt>
                <c:pt idx="85">
                  <c:v>0.34888888888888886</c:v>
                </c:pt>
                <c:pt idx="86">
                  <c:v>0.34894675925925928</c:v>
                </c:pt>
                <c:pt idx="87">
                  <c:v>0.34900462962962964</c:v>
                </c:pt>
                <c:pt idx="88">
                  <c:v>0.3490625</c:v>
                </c:pt>
                <c:pt idx="89">
                  <c:v>0.34912037037037041</c:v>
                </c:pt>
                <c:pt idx="90">
                  <c:v>0.34917824074074072</c:v>
                </c:pt>
                <c:pt idx="91">
                  <c:v>0.34923611111111108</c:v>
                </c:pt>
                <c:pt idx="92">
                  <c:v>0.3492939814814815</c:v>
                </c:pt>
                <c:pt idx="93">
                  <c:v>0.34935185185185186</c:v>
                </c:pt>
                <c:pt idx="94">
                  <c:v>0.34940972222222227</c:v>
                </c:pt>
                <c:pt idx="95">
                  <c:v>0.34946759259259258</c:v>
                </c:pt>
                <c:pt idx="96">
                  <c:v>0.34952546296296294</c:v>
                </c:pt>
                <c:pt idx="97">
                  <c:v>0.34958333333333336</c:v>
                </c:pt>
                <c:pt idx="98">
                  <c:v>0.34964120370370372</c:v>
                </c:pt>
                <c:pt idx="99">
                  <c:v>0.34969907407407402</c:v>
                </c:pt>
                <c:pt idx="100">
                  <c:v>0.34975694444444444</c:v>
                </c:pt>
                <c:pt idx="101">
                  <c:v>0.3498148148148148</c:v>
                </c:pt>
                <c:pt idx="102">
                  <c:v>0.34987268518518522</c:v>
                </c:pt>
                <c:pt idx="103">
                  <c:v>0.34993055555555558</c:v>
                </c:pt>
                <c:pt idx="104">
                  <c:v>0.34998842592592588</c:v>
                </c:pt>
                <c:pt idx="105">
                  <c:v>0.3500462962962963</c:v>
                </c:pt>
                <c:pt idx="106">
                  <c:v>0.35010416666666666</c:v>
                </c:pt>
                <c:pt idx="107">
                  <c:v>0.35033564814814816</c:v>
                </c:pt>
              </c:numCache>
            </c:numRef>
          </c:xVal>
          <c:yVal>
            <c:numRef>
              <c:f>QQBI.34L6!$C$2:$C$109</c:f>
              <c:numCache>
                <c:formatCode>General</c:formatCode>
                <c:ptCount val="108"/>
                <c:pt idx="0">
                  <c:v>221</c:v>
                </c:pt>
                <c:pt idx="1">
                  <c:v>221</c:v>
                </c:pt>
                <c:pt idx="2">
                  <c:v>221</c:v>
                </c:pt>
                <c:pt idx="3">
                  <c:v>221</c:v>
                </c:pt>
                <c:pt idx="4">
                  <c:v>221</c:v>
                </c:pt>
                <c:pt idx="5">
                  <c:v>221</c:v>
                </c:pt>
                <c:pt idx="6">
                  <c:v>221</c:v>
                </c:pt>
                <c:pt idx="7">
                  <c:v>221</c:v>
                </c:pt>
                <c:pt idx="8">
                  <c:v>221</c:v>
                </c:pt>
                <c:pt idx="9">
                  <c:v>221</c:v>
                </c:pt>
                <c:pt idx="10">
                  <c:v>221</c:v>
                </c:pt>
                <c:pt idx="11">
                  <c:v>221</c:v>
                </c:pt>
                <c:pt idx="12">
                  <c:v>221</c:v>
                </c:pt>
                <c:pt idx="13">
                  <c:v>221</c:v>
                </c:pt>
                <c:pt idx="14">
                  <c:v>221</c:v>
                </c:pt>
                <c:pt idx="15">
                  <c:v>221</c:v>
                </c:pt>
                <c:pt idx="16">
                  <c:v>221</c:v>
                </c:pt>
                <c:pt idx="17">
                  <c:v>221</c:v>
                </c:pt>
                <c:pt idx="18">
                  <c:v>221</c:v>
                </c:pt>
                <c:pt idx="19">
                  <c:v>221</c:v>
                </c:pt>
                <c:pt idx="20">
                  <c:v>221</c:v>
                </c:pt>
                <c:pt idx="21">
                  <c:v>221</c:v>
                </c:pt>
                <c:pt idx="22">
                  <c:v>221</c:v>
                </c:pt>
                <c:pt idx="23">
                  <c:v>221</c:v>
                </c:pt>
                <c:pt idx="24">
                  <c:v>221</c:v>
                </c:pt>
                <c:pt idx="25">
                  <c:v>221</c:v>
                </c:pt>
                <c:pt idx="26">
                  <c:v>221</c:v>
                </c:pt>
                <c:pt idx="27">
                  <c:v>221</c:v>
                </c:pt>
                <c:pt idx="28">
                  <c:v>221</c:v>
                </c:pt>
                <c:pt idx="29">
                  <c:v>221</c:v>
                </c:pt>
                <c:pt idx="30">
                  <c:v>221</c:v>
                </c:pt>
                <c:pt idx="31">
                  <c:v>221</c:v>
                </c:pt>
                <c:pt idx="32">
                  <c:v>221</c:v>
                </c:pt>
                <c:pt idx="33">
                  <c:v>221</c:v>
                </c:pt>
                <c:pt idx="34">
                  <c:v>221</c:v>
                </c:pt>
                <c:pt idx="35">
                  <c:v>221</c:v>
                </c:pt>
                <c:pt idx="36">
                  <c:v>221</c:v>
                </c:pt>
                <c:pt idx="37">
                  <c:v>221</c:v>
                </c:pt>
                <c:pt idx="38">
                  <c:v>221</c:v>
                </c:pt>
                <c:pt idx="39">
                  <c:v>221</c:v>
                </c:pt>
                <c:pt idx="40">
                  <c:v>221</c:v>
                </c:pt>
                <c:pt idx="41">
                  <c:v>221</c:v>
                </c:pt>
                <c:pt idx="42">
                  <c:v>221</c:v>
                </c:pt>
                <c:pt idx="43">
                  <c:v>221</c:v>
                </c:pt>
                <c:pt idx="44">
                  <c:v>221</c:v>
                </c:pt>
                <c:pt idx="45">
                  <c:v>221</c:v>
                </c:pt>
                <c:pt idx="46">
                  <c:v>221</c:v>
                </c:pt>
                <c:pt idx="47">
                  <c:v>221</c:v>
                </c:pt>
                <c:pt idx="48">
                  <c:v>221</c:v>
                </c:pt>
                <c:pt idx="49">
                  <c:v>221</c:v>
                </c:pt>
                <c:pt idx="50">
                  <c:v>221</c:v>
                </c:pt>
                <c:pt idx="51">
                  <c:v>221</c:v>
                </c:pt>
                <c:pt idx="52">
                  <c:v>221</c:v>
                </c:pt>
                <c:pt idx="53">
                  <c:v>221</c:v>
                </c:pt>
                <c:pt idx="54">
                  <c:v>221</c:v>
                </c:pt>
                <c:pt idx="55">
                  <c:v>221</c:v>
                </c:pt>
                <c:pt idx="56">
                  <c:v>221</c:v>
                </c:pt>
                <c:pt idx="57">
                  <c:v>221</c:v>
                </c:pt>
                <c:pt idx="58">
                  <c:v>221</c:v>
                </c:pt>
                <c:pt idx="59">
                  <c:v>221</c:v>
                </c:pt>
                <c:pt idx="60">
                  <c:v>221</c:v>
                </c:pt>
                <c:pt idx="61">
                  <c:v>221</c:v>
                </c:pt>
                <c:pt idx="62">
                  <c:v>221</c:v>
                </c:pt>
                <c:pt idx="63">
                  <c:v>221</c:v>
                </c:pt>
                <c:pt idx="64">
                  <c:v>221</c:v>
                </c:pt>
                <c:pt idx="65">
                  <c:v>221</c:v>
                </c:pt>
                <c:pt idx="66">
                  <c:v>221</c:v>
                </c:pt>
                <c:pt idx="67">
                  <c:v>221</c:v>
                </c:pt>
                <c:pt idx="68">
                  <c:v>221</c:v>
                </c:pt>
                <c:pt idx="69">
                  <c:v>221</c:v>
                </c:pt>
                <c:pt idx="70">
                  <c:v>221</c:v>
                </c:pt>
                <c:pt idx="71">
                  <c:v>221</c:v>
                </c:pt>
                <c:pt idx="72">
                  <c:v>221</c:v>
                </c:pt>
                <c:pt idx="73">
                  <c:v>221</c:v>
                </c:pt>
                <c:pt idx="74">
                  <c:v>221</c:v>
                </c:pt>
                <c:pt idx="75">
                  <c:v>221</c:v>
                </c:pt>
                <c:pt idx="76">
                  <c:v>221</c:v>
                </c:pt>
                <c:pt idx="77">
                  <c:v>221</c:v>
                </c:pt>
                <c:pt idx="78">
                  <c:v>221</c:v>
                </c:pt>
                <c:pt idx="79">
                  <c:v>221</c:v>
                </c:pt>
                <c:pt idx="80">
                  <c:v>221</c:v>
                </c:pt>
                <c:pt idx="81">
                  <c:v>221</c:v>
                </c:pt>
                <c:pt idx="82">
                  <c:v>221</c:v>
                </c:pt>
                <c:pt idx="83">
                  <c:v>221</c:v>
                </c:pt>
                <c:pt idx="84">
                  <c:v>221</c:v>
                </c:pt>
                <c:pt idx="85">
                  <c:v>221</c:v>
                </c:pt>
                <c:pt idx="86">
                  <c:v>221</c:v>
                </c:pt>
                <c:pt idx="87">
                  <c:v>221</c:v>
                </c:pt>
                <c:pt idx="88">
                  <c:v>221</c:v>
                </c:pt>
                <c:pt idx="89">
                  <c:v>221</c:v>
                </c:pt>
                <c:pt idx="90">
                  <c:v>221</c:v>
                </c:pt>
                <c:pt idx="91">
                  <c:v>221</c:v>
                </c:pt>
                <c:pt idx="92">
                  <c:v>221</c:v>
                </c:pt>
                <c:pt idx="93">
                  <c:v>221</c:v>
                </c:pt>
                <c:pt idx="94">
                  <c:v>221</c:v>
                </c:pt>
                <c:pt idx="95">
                  <c:v>221</c:v>
                </c:pt>
                <c:pt idx="96">
                  <c:v>221</c:v>
                </c:pt>
                <c:pt idx="97">
                  <c:v>221</c:v>
                </c:pt>
                <c:pt idx="98">
                  <c:v>221</c:v>
                </c:pt>
                <c:pt idx="99">
                  <c:v>221</c:v>
                </c:pt>
                <c:pt idx="100">
                  <c:v>221</c:v>
                </c:pt>
                <c:pt idx="101">
                  <c:v>221</c:v>
                </c:pt>
                <c:pt idx="102">
                  <c:v>221</c:v>
                </c:pt>
                <c:pt idx="103">
                  <c:v>221</c:v>
                </c:pt>
                <c:pt idx="104">
                  <c:v>221</c:v>
                </c:pt>
                <c:pt idx="105">
                  <c:v>221</c:v>
                </c:pt>
                <c:pt idx="106">
                  <c:v>221</c:v>
                </c:pt>
                <c:pt idx="107">
                  <c:v>221</c:v>
                </c:pt>
              </c:numCache>
            </c:numRef>
          </c:yVal>
          <c:smooth val="1"/>
        </c:ser>
        <c:dLbls>
          <c:showLegendKey val="0"/>
          <c:showVal val="0"/>
          <c:showCatName val="0"/>
          <c:showSerName val="0"/>
          <c:showPercent val="0"/>
          <c:showBubbleSize val="0"/>
        </c:dLbls>
        <c:axId val="115742976"/>
        <c:axId val="121057664"/>
      </c:scatterChart>
      <c:valAx>
        <c:axId val="115742976"/>
        <c:scaling>
          <c:orientation val="minMax"/>
          <c:max val="0.35100000000000003"/>
          <c:min val="0.34300000000000008"/>
        </c:scaling>
        <c:delete val="0"/>
        <c:axPos val="b"/>
        <c:majorGridlines/>
        <c:title>
          <c:tx>
            <c:rich>
              <a:bodyPr/>
              <a:lstStyle/>
              <a:p>
                <a:pPr>
                  <a:defRPr sz="2000" b="0"/>
                </a:pPr>
                <a:r>
                  <a:rPr lang="en-GB" sz="2000" b="0"/>
                  <a:t>Time [hh:mm:ss]</a:t>
                </a:r>
              </a:p>
            </c:rich>
          </c:tx>
          <c:layout>
            <c:manualLayout>
              <c:xMode val="edge"/>
              <c:yMode val="edge"/>
              <c:x val="0.46186527777777781"/>
              <c:y val="0.87456998343402348"/>
            </c:manualLayout>
          </c:layout>
          <c:overlay val="0"/>
        </c:title>
        <c:numFmt formatCode="h:mm:ss" sourceLinked="1"/>
        <c:majorTickMark val="out"/>
        <c:minorTickMark val="none"/>
        <c:tickLblPos val="nextTo"/>
        <c:spPr>
          <a:ln w="25400">
            <a:solidFill>
              <a:schemeClr val="tx2"/>
            </a:solidFill>
          </a:ln>
        </c:spPr>
        <c:txPr>
          <a:bodyPr rot="-3600000"/>
          <a:lstStyle/>
          <a:p>
            <a:pPr>
              <a:defRPr sz="1400" b="0"/>
            </a:pPr>
            <a:endParaRPr lang="en-US"/>
          </a:p>
        </c:txPr>
        <c:crossAx val="121057664"/>
        <c:crosses val="autoZero"/>
        <c:crossBetween val="midCat"/>
        <c:majorUnit val="1.0000000000000002E-3"/>
        <c:minorUnit val="4.0000000000000013E-4"/>
      </c:valAx>
      <c:valAx>
        <c:axId val="121057664"/>
        <c:scaling>
          <c:orientation val="minMax"/>
        </c:scaling>
        <c:delete val="0"/>
        <c:axPos val="l"/>
        <c:majorGridlines/>
        <c:title>
          <c:tx>
            <c:rich>
              <a:bodyPr rot="-5400000" vert="horz"/>
              <a:lstStyle/>
              <a:p>
                <a:pPr>
                  <a:defRPr sz="2000" b="0"/>
                </a:pPr>
                <a:r>
                  <a:rPr lang="en-GB" sz="2000" b="0"/>
                  <a:t>T [°C]</a:t>
                </a:r>
              </a:p>
            </c:rich>
          </c:tx>
          <c:layout>
            <c:manualLayout>
              <c:xMode val="edge"/>
              <c:yMode val="edge"/>
              <c:x val="5.6858564321250887E-3"/>
              <c:y val="0.3044639974811772"/>
            </c:manualLayout>
          </c:layout>
          <c:overlay val="0"/>
        </c:title>
        <c:numFmt formatCode="0.0" sourceLinked="1"/>
        <c:majorTickMark val="out"/>
        <c:minorTickMark val="none"/>
        <c:tickLblPos val="nextTo"/>
        <c:spPr>
          <a:ln w="25400">
            <a:solidFill>
              <a:schemeClr val="tx2"/>
            </a:solidFill>
          </a:ln>
        </c:spPr>
        <c:txPr>
          <a:bodyPr/>
          <a:lstStyle/>
          <a:p>
            <a:pPr>
              <a:defRPr sz="1400"/>
            </a:pPr>
            <a:endParaRPr lang="en-US"/>
          </a:p>
        </c:txPr>
        <c:crossAx val="115742976"/>
        <c:crossesAt val="0.34300000000000008"/>
        <c:crossBetween val="midCat"/>
      </c:valAx>
    </c:plotArea>
    <c:plotVisOnly val="1"/>
    <c:dispBlanksAs val="gap"/>
    <c:showDLblsOverMax val="0"/>
  </c:chart>
  <c:spPr>
    <a:solidFill>
      <a:sysClr val="window" lastClr="FFFFFF"/>
    </a:solidFill>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758287037037037"/>
          <c:y val="5.0754941782363193E-2"/>
          <c:w val="0.84826157407407421"/>
          <c:h val="0.81146218646800661"/>
        </c:manualLayout>
      </c:layout>
      <c:scatterChart>
        <c:scatterStyle val="smoothMarker"/>
        <c:varyColors val="0"/>
        <c:ser>
          <c:idx val="0"/>
          <c:order val="0"/>
          <c:tx>
            <c:strRef>
              <c:f>SOLDERING!$B$8</c:f>
              <c:strCache>
                <c:ptCount val="1"/>
                <c:pt idx="0">
                  <c:v>QBQI.18R5</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SOLDERING!$B$9:$B$170</c:f>
              <c:numCache>
                <c:formatCode>General</c:formatCode>
                <c:ptCount val="162"/>
                <c:pt idx="0">
                  <c:v>22.1</c:v>
                </c:pt>
                <c:pt idx="1">
                  <c:v>22.1</c:v>
                </c:pt>
                <c:pt idx="2">
                  <c:v>22</c:v>
                </c:pt>
                <c:pt idx="3">
                  <c:v>22</c:v>
                </c:pt>
                <c:pt idx="4">
                  <c:v>22</c:v>
                </c:pt>
                <c:pt idx="5">
                  <c:v>21.4</c:v>
                </c:pt>
                <c:pt idx="6">
                  <c:v>21.5</c:v>
                </c:pt>
                <c:pt idx="7">
                  <c:v>35.200000000000003</c:v>
                </c:pt>
                <c:pt idx="8">
                  <c:v>38.1</c:v>
                </c:pt>
                <c:pt idx="9">
                  <c:v>47.7</c:v>
                </c:pt>
                <c:pt idx="10">
                  <c:v>53.6</c:v>
                </c:pt>
                <c:pt idx="11">
                  <c:v>64.400000000000006</c:v>
                </c:pt>
                <c:pt idx="12">
                  <c:v>70.599999999999994</c:v>
                </c:pt>
                <c:pt idx="13">
                  <c:v>77.3</c:v>
                </c:pt>
                <c:pt idx="14">
                  <c:v>84.3</c:v>
                </c:pt>
                <c:pt idx="15">
                  <c:v>91.5</c:v>
                </c:pt>
                <c:pt idx="16">
                  <c:v>100.9</c:v>
                </c:pt>
                <c:pt idx="17">
                  <c:v>104.6</c:v>
                </c:pt>
                <c:pt idx="18">
                  <c:v>116.9</c:v>
                </c:pt>
                <c:pt idx="19">
                  <c:v>124</c:v>
                </c:pt>
                <c:pt idx="20">
                  <c:v>136.80000000000001</c:v>
                </c:pt>
                <c:pt idx="21">
                  <c:v>145.4</c:v>
                </c:pt>
                <c:pt idx="22">
                  <c:v>149.9</c:v>
                </c:pt>
                <c:pt idx="23">
                  <c:v>158.9</c:v>
                </c:pt>
                <c:pt idx="24">
                  <c:v>167.4</c:v>
                </c:pt>
                <c:pt idx="25">
                  <c:v>170.8</c:v>
                </c:pt>
                <c:pt idx="26">
                  <c:v>171.1</c:v>
                </c:pt>
                <c:pt idx="27">
                  <c:v>179</c:v>
                </c:pt>
                <c:pt idx="28">
                  <c:v>179.3</c:v>
                </c:pt>
                <c:pt idx="29">
                  <c:v>180.3</c:v>
                </c:pt>
                <c:pt idx="30">
                  <c:v>181.2</c:v>
                </c:pt>
                <c:pt idx="31">
                  <c:v>189</c:v>
                </c:pt>
                <c:pt idx="32">
                  <c:v>192.6</c:v>
                </c:pt>
                <c:pt idx="33">
                  <c:v>201</c:v>
                </c:pt>
                <c:pt idx="34">
                  <c:v>201.4</c:v>
                </c:pt>
                <c:pt idx="35">
                  <c:v>207.1</c:v>
                </c:pt>
                <c:pt idx="36">
                  <c:v>207.1</c:v>
                </c:pt>
                <c:pt idx="37">
                  <c:v>207</c:v>
                </c:pt>
                <c:pt idx="38">
                  <c:v>211.1</c:v>
                </c:pt>
                <c:pt idx="39">
                  <c:v>216</c:v>
                </c:pt>
                <c:pt idx="40">
                  <c:v>216.1</c:v>
                </c:pt>
                <c:pt idx="41">
                  <c:v>216.3</c:v>
                </c:pt>
                <c:pt idx="42">
                  <c:v>216.6</c:v>
                </c:pt>
                <c:pt idx="43">
                  <c:v>216.9</c:v>
                </c:pt>
                <c:pt idx="44">
                  <c:v>217</c:v>
                </c:pt>
                <c:pt idx="45">
                  <c:v>217.1</c:v>
                </c:pt>
                <c:pt idx="46">
                  <c:v>217</c:v>
                </c:pt>
                <c:pt idx="47">
                  <c:v>216.3</c:v>
                </c:pt>
                <c:pt idx="48">
                  <c:v>215.6</c:v>
                </c:pt>
                <c:pt idx="49">
                  <c:v>214.8</c:v>
                </c:pt>
                <c:pt idx="50">
                  <c:v>214.1</c:v>
                </c:pt>
                <c:pt idx="51">
                  <c:v>212.2</c:v>
                </c:pt>
                <c:pt idx="52">
                  <c:v>211.3</c:v>
                </c:pt>
                <c:pt idx="53">
                  <c:v>211.3</c:v>
                </c:pt>
                <c:pt idx="54">
                  <c:v>211.3</c:v>
                </c:pt>
                <c:pt idx="55">
                  <c:v>210.4</c:v>
                </c:pt>
                <c:pt idx="56">
                  <c:v>208.7</c:v>
                </c:pt>
                <c:pt idx="57">
                  <c:v>207.9</c:v>
                </c:pt>
                <c:pt idx="58">
                  <c:v>207.2</c:v>
                </c:pt>
                <c:pt idx="59">
                  <c:v>202</c:v>
                </c:pt>
                <c:pt idx="60">
                  <c:v>192.3</c:v>
                </c:pt>
                <c:pt idx="61">
                  <c:v>182.1</c:v>
                </c:pt>
                <c:pt idx="62">
                  <c:v>181.8</c:v>
                </c:pt>
                <c:pt idx="63">
                  <c:v>173</c:v>
                </c:pt>
                <c:pt idx="64">
                  <c:v>163.4</c:v>
                </c:pt>
                <c:pt idx="65">
                  <c:v>158.69999999999999</c:v>
                </c:pt>
                <c:pt idx="66">
                  <c:v>147.4</c:v>
                </c:pt>
                <c:pt idx="67">
                  <c:v>135.6</c:v>
                </c:pt>
                <c:pt idx="68">
                  <c:v>129.30000000000001</c:v>
                </c:pt>
                <c:pt idx="69">
                  <c:v>122.3</c:v>
                </c:pt>
                <c:pt idx="70">
                  <c:v>116.1</c:v>
                </c:pt>
                <c:pt idx="71">
                  <c:v>109.9</c:v>
                </c:pt>
                <c:pt idx="72">
                  <c:v>104.8</c:v>
                </c:pt>
                <c:pt idx="73">
                  <c:v>100</c:v>
                </c:pt>
                <c:pt idx="74">
                  <c:v>95.7</c:v>
                </c:pt>
              </c:numCache>
            </c:numRef>
          </c:yVal>
          <c:smooth val="1"/>
        </c:ser>
        <c:ser>
          <c:idx val="1"/>
          <c:order val="1"/>
          <c:tx>
            <c:strRef>
              <c:f>SOLDERING!$C$8</c:f>
              <c:strCache>
                <c:ptCount val="1"/>
                <c:pt idx="0">
                  <c:v>QQBI.29R5</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SOLDERING!$C$9:$C$170</c:f>
              <c:numCache>
                <c:formatCode>General</c:formatCode>
                <c:ptCount val="162"/>
                <c:pt idx="0">
                  <c:v>22.7</c:v>
                </c:pt>
                <c:pt idx="1">
                  <c:v>25.5</c:v>
                </c:pt>
                <c:pt idx="2">
                  <c:v>25.7</c:v>
                </c:pt>
                <c:pt idx="3">
                  <c:v>30.4</c:v>
                </c:pt>
                <c:pt idx="4">
                  <c:v>34.299999999999997</c:v>
                </c:pt>
                <c:pt idx="5">
                  <c:v>39</c:v>
                </c:pt>
                <c:pt idx="6">
                  <c:v>46.3</c:v>
                </c:pt>
                <c:pt idx="7">
                  <c:v>47</c:v>
                </c:pt>
                <c:pt idx="8">
                  <c:v>53.4</c:v>
                </c:pt>
                <c:pt idx="9">
                  <c:v>55.2</c:v>
                </c:pt>
                <c:pt idx="10">
                  <c:v>58.6</c:v>
                </c:pt>
                <c:pt idx="11">
                  <c:v>64.400000000000006</c:v>
                </c:pt>
                <c:pt idx="12">
                  <c:v>67.3</c:v>
                </c:pt>
                <c:pt idx="13">
                  <c:v>71.7</c:v>
                </c:pt>
                <c:pt idx="14">
                  <c:v>76.2</c:v>
                </c:pt>
                <c:pt idx="15">
                  <c:v>79.2</c:v>
                </c:pt>
                <c:pt idx="16">
                  <c:v>86.7</c:v>
                </c:pt>
                <c:pt idx="17">
                  <c:v>85.4</c:v>
                </c:pt>
                <c:pt idx="18">
                  <c:v>78.400000000000006</c:v>
                </c:pt>
                <c:pt idx="19">
                  <c:v>77.400000000000006</c:v>
                </c:pt>
                <c:pt idx="20">
                  <c:v>69.900000000000006</c:v>
                </c:pt>
                <c:pt idx="21">
                  <c:v>65.099999999999994</c:v>
                </c:pt>
                <c:pt idx="22">
                  <c:v>64.5</c:v>
                </c:pt>
                <c:pt idx="23">
                  <c:v>64</c:v>
                </c:pt>
                <c:pt idx="24">
                  <c:v>63.3</c:v>
                </c:pt>
                <c:pt idx="25">
                  <c:v>60.5</c:v>
                </c:pt>
                <c:pt idx="26">
                  <c:v>58.4</c:v>
                </c:pt>
                <c:pt idx="27">
                  <c:v>17</c:v>
                </c:pt>
                <c:pt idx="28">
                  <c:v>76.5</c:v>
                </c:pt>
                <c:pt idx="29">
                  <c:v>88.5</c:v>
                </c:pt>
                <c:pt idx="30">
                  <c:v>101.2</c:v>
                </c:pt>
                <c:pt idx="31">
                  <c:v>108.5</c:v>
                </c:pt>
                <c:pt idx="32">
                  <c:v>114.5</c:v>
                </c:pt>
                <c:pt idx="33">
                  <c:v>123.1</c:v>
                </c:pt>
                <c:pt idx="34">
                  <c:v>130.9</c:v>
                </c:pt>
                <c:pt idx="35">
                  <c:v>128.69999999999999</c:v>
                </c:pt>
                <c:pt idx="36">
                  <c:v>116.8</c:v>
                </c:pt>
                <c:pt idx="37">
                  <c:v>107.9</c:v>
                </c:pt>
                <c:pt idx="38">
                  <c:v>101.7</c:v>
                </c:pt>
                <c:pt idx="39">
                  <c:v>96.6</c:v>
                </c:pt>
                <c:pt idx="40">
                  <c:v>96.4</c:v>
                </c:pt>
                <c:pt idx="41">
                  <c:v>96.4</c:v>
                </c:pt>
                <c:pt idx="42">
                  <c:v>87.8</c:v>
                </c:pt>
                <c:pt idx="43">
                  <c:v>87</c:v>
                </c:pt>
                <c:pt idx="44">
                  <c:v>86.4</c:v>
                </c:pt>
                <c:pt idx="45">
                  <c:v>84.7</c:v>
                </c:pt>
                <c:pt idx="46">
                  <c:v>81.3</c:v>
                </c:pt>
                <c:pt idx="47">
                  <c:v>77.099999999999994</c:v>
                </c:pt>
                <c:pt idx="48">
                  <c:v>78.599999999999994</c:v>
                </c:pt>
                <c:pt idx="49">
                  <c:v>62.3</c:v>
                </c:pt>
                <c:pt idx="50">
                  <c:v>62.4</c:v>
                </c:pt>
                <c:pt idx="51">
                  <c:v>62.4</c:v>
                </c:pt>
                <c:pt idx="52">
                  <c:v>62.4</c:v>
                </c:pt>
                <c:pt idx="53">
                  <c:v>62.3</c:v>
                </c:pt>
                <c:pt idx="54">
                  <c:v>62.1</c:v>
                </c:pt>
                <c:pt idx="55">
                  <c:v>64.2</c:v>
                </c:pt>
                <c:pt idx="56">
                  <c:v>71.3</c:v>
                </c:pt>
                <c:pt idx="57">
                  <c:v>75.599999999999994</c:v>
                </c:pt>
                <c:pt idx="58">
                  <c:v>80</c:v>
                </c:pt>
                <c:pt idx="59">
                  <c:v>84.1</c:v>
                </c:pt>
                <c:pt idx="60">
                  <c:v>90.1</c:v>
                </c:pt>
                <c:pt idx="61">
                  <c:v>95.6</c:v>
                </c:pt>
                <c:pt idx="62">
                  <c:v>99.4</c:v>
                </c:pt>
                <c:pt idx="63">
                  <c:v>102.9</c:v>
                </c:pt>
                <c:pt idx="64">
                  <c:v>106.4</c:v>
                </c:pt>
                <c:pt idx="65">
                  <c:v>110.8</c:v>
                </c:pt>
                <c:pt idx="66">
                  <c:v>116.9</c:v>
                </c:pt>
                <c:pt idx="67">
                  <c:v>119.5</c:v>
                </c:pt>
                <c:pt idx="68">
                  <c:v>125.3</c:v>
                </c:pt>
                <c:pt idx="69">
                  <c:v>128.19999999999999</c:v>
                </c:pt>
                <c:pt idx="70">
                  <c:v>130.5</c:v>
                </c:pt>
                <c:pt idx="71">
                  <c:v>132.69999999999999</c:v>
                </c:pt>
                <c:pt idx="72">
                  <c:v>136.6</c:v>
                </c:pt>
                <c:pt idx="73">
                  <c:v>139.1</c:v>
                </c:pt>
                <c:pt idx="74">
                  <c:v>141.80000000000001</c:v>
                </c:pt>
                <c:pt idx="75">
                  <c:v>146.30000000000001</c:v>
                </c:pt>
                <c:pt idx="76">
                  <c:v>149.5</c:v>
                </c:pt>
                <c:pt idx="77">
                  <c:v>153.69999999999999</c:v>
                </c:pt>
                <c:pt idx="78">
                  <c:v>159.1</c:v>
                </c:pt>
                <c:pt idx="79">
                  <c:v>159.1</c:v>
                </c:pt>
                <c:pt idx="80">
                  <c:v>159.30000000000001</c:v>
                </c:pt>
                <c:pt idx="81">
                  <c:v>159.30000000000001</c:v>
                </c:pt>
                <c:pt idx="82">
                  <c:v>160</c:v>
                </c:pt>
                <c:pt idx="83">
                  <c:v>160</c:v>
                </c:pt>
                <c:pt idx="84">
                  <c:v>160</c:v>
                </c:pt>
                <c:pt idx="85">
                  <c:v>178.2</c:v>
                </c:pt>
                <c:pt idx="86">
                  <c:v>178.7</c:v>
                </c:pt>
                <c:pt idx="87">
                  <c:v>180.6</c:v>
                </c:pt>
                <c:pt idx="88">
                  <c:v>187.4</c:v>
                </c:pt>
                <c:pt idx="89">
                  <c:v>188.9</c:v>
                </c:pt>
                <c:pt idx="90">
                  <c:v>195</c:v>
                </c:pt>
                <c:pt idx="91">
                  <c:v>195</c:v>
                </c:pt>
                <c:pt idx="92">
                  <c:v>195</c:v>
                </c:pt>
                <c:pt idx="93">
                  <c:v>194.5</c:v>
                </c:pt>
                <c:pt idx="94">
                  <c:v>194.1</c:v>
                </c:pt>
                <c:pt idx="95">
                  <c:v>193.1</c:v>
                </c:pt>
                <c:pt idx="96">
                  <c:v>192.1</c:v>
                </c:pt>
                <c:pt idx="97">
                  <c:v>191.2</c:v>
                </c:pt>
                <c:pt idx="98">
                  <c:v>190.9</c:v>
                </c:pt>
                <c:pt idx="99">
                  <c:v>190.6</c:v>
                </c:pt>
                <c:pt idx="100">
                  <c:v>190.5</c:v>
                </c:pt>
                <c:pt idx="101">
                  <c:v>190.3</c:v>
                </c:pt>
                <c:pt idx="102">
                  <c:v>190.2</c:v>
                </c:pt>
                <c:pt idx="103">
                  <c:v>190.1</c:v>
                </c:pt>
                <c:pt idx="104">
                  <c:v>190</c:v>
                </c:pt>
                <c:pt idx="105">
                  <c:v>189.2</c:v>
                </c:pt>
                <c:pt idx="106">
                  <c:v>188.5</c:v>
                </c:pt>
                <c:pt idx="107">
                  <c:v>188.1</c:v>
                </c:pt>
                <c:pt idx="108">
                  <c:v>187.8</c:v>
                </c:pt>
                <c:pt idx="109">
                  <c:v>187.2</c:v>
                </c:pt>
                <c:pt idx="110">
                  <c:v>187</c:v>
                </c:pt>
                <c:pt idx="111">
                  <c:v>186.6</c:v>
                </c:pt>
                <c:pt idx="112">
                  <c:v>186.5</c:v>
                </c:pt>
                <c:pt idx="113">
                  <c:v>186.1</c:v>
                </c:pt>
                <c:pt idx="114">
                  <c:v>183.7</c:v>
                </c:pt>
                <c:pt idx="115">
                  <c:v>175.6</c:v>
                </c:pt>
                <c:pt idx="116">
                  <c:v>168.9</c:v>
                </c:pt>
                <c:pt idx="117">
                  <c:v>165.1</c:v>
                </c:pt>
                <c:pt idx="118">
                  <c:v>161.69999999999999</c:v>
                </c:pt>
                <c:pt idx="119">
                  <c:v>157.30000000000001</c:v>
                </c:pt>
                <c:pt idx="120">
                  <c:v>156.5</c:v>
                </c:pt>
                <c:pt idx="121">
                  <c:v>154.1</c:v>
                </c:pt>
                <c:pt idx="122">
                  <c:v>148</c:v>
                </c:pt>
                <c:pt idx="123">
                  <c:v>147.5</c:v>
                </c:pt>
                <c:pt idx="124">
                  <c:v>146.4</c:v>
                </c:pt>
                <c:pt idx="125">
                  <c:v>144.9</c:v>
                </c:pt>
                <c:pt idx="126">
                  <c:v>141.80000000000001</c:v>
                </c:pt>
                <c:pt idx="127">
                  <c:v>138.69999999999999</c:v>
                </c:pt>
                <c:pt idx="128">
                  <c:v>137.69999999999999</c:v>
                </c:pt>
                <c:pt idx="129">
                  <c:v>135</c:v>
                </c:pt>
                <c:pt idx="130">
                  <c:v>132.9</c:v>
                </c:pt>
                <c:pt idx="131">
                  <c:v>130</c:v>
                </c:pt>
                <c:pt idx="132">
                  <c:v>128.4</c:v>
                </c:pt>
                <c:pt idx="133">
                  <c:v>122.4</c:v>
                </c:pt>
                <c:pt idx="134">
                  <c:v>121.1</c:v>
                </c:pt>
                <c:pt idx="135">
                  <c:v>116.6</c:v>
                </c:pt>
                <c:pt idx="136">
                  <c:v>113.3</c:v>
                </c:pt>
                <c:pt idx="137">
                  <c:v>110.3</c:v>
                </c:pt>
                <c:pt idx="138">
                  <c:v>107.1</c:v>
                </c:pt>
                <c:pt idx="139">
                  <c:v>103.9</c:v>
                </c:pt>
                <c:pt idx="140">
                  <c:v>101.9</c:v>
                </c:pt>
                <c:pt idx="141">
                  <c:v>99.9</c:v>
                </c:pt>
                <c:pt idx="142">
                  <c:v>95.8</c:v>
                </c:pt>
                <c:pt idx="143">
                  <c:v>95.8</c:v>
                </c:pt>
                <c:pt idx="144">
                  <c:v>95.8</c:v>
                </c:pt>
                <c:pt idx="145">
                  <c:v>95.8</c:v>
                </c:pt>
                <c:pt idx="146">
                  <c:v>85.8</c:v>
                </c:pt>
                <c:pt idx="147">
                  <c:v>85.5</c:v>
                </c:pt>
                <c:pt idx="148">
                  <c:v>84.9</c:v>
                </c:pt>
                <c:pt idx="149">
                  <c:v>84.3</c:v>
                </c:pt>
                <c:pt idx="150">
                  <c:v>80.7</c:v>
                </c:pt>
                <c:pt idx="151">
                  <c:v>78.5</c:v>
                </c:pt>
                <c:pt idx="152">
                  <c:v>77.900000000000006</c:v>
                </c:pt>
                <c:pt idx="153">
                  <c:v>77.3</c:v>
                </c:pt>
                <c:pt idx="154">
                  <c:v>75.400000000000006</c:v>
                </c:pt>
                <c:pt idx="155">
                  <c:v>74.599999999999994</c:v>
                </c:pt>
                <c:pt idx="156">
                  <c:v>73.099999999999994</c:v>
                </c:pt>
                <c:pt idx="157">
                  <c:v>72.400000000000006</c:v>
                </c:pt>
                <c:pt idx="158">
                  <c:v>70.400000000000006</c:v>
                </c:pt>
                <c:pt idx="159">
                  <c:v>69.7</c:v>
                </c:pt>
              </c:numCache>
            </c:numRef>
          </c:yVal>
          <c:smooth val="1"/>
        </c:ser>
        <c:ser>
          <c:idx val="2"/>
          <c:order val="2"/>
          <c:tx>
            <c:strRef>
              <c:f>SOLDERING!$D$8</c:f>
              <c:strCache>
                <c:ptCount val="1"/>
                <c:pt idx="0">
                  <c:v>QBBI.A28R5</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SOLDERING!$D$9:$D$170</c:f>
              <c:numCache>
                <c:formatCode>0.00_ ;\-0.00\ </c:formatCode>
                <c:ptCount val="162"/>
                <c:pt idx="0">
                  <c:v>21.9</c:v>
                </c:pt>
                <c:pt idx="1">
                  <c:v>21.9</c:v>
                </c:pt>
                <c:pt idx="2">
                  <c:v>21.9</c:v>
                </c:pt>
                <c:pt idx="3">
                  <c:v>21.8</c:v>
                </c:pt>
                <c:pt idx="4">
                  <c:v>21.8</c:v>
                </c:pt>
                <c:pt idx="5">
                  <c:v>21.8</c:v>
                </c:pt>
                <c:pt idx="6">
                  <c:v>21.8</c:v>
                </c:pt>
                <c:pt idx="7">
                  <c:v>21.8</c:v>
                </c:pt>
                <c:pt idx="8">
                  <c:v>21.8</c:v>
                </c:pt>
                <c:pt idx="9">
                  <c:v>21.7</c:v>
                </c:pt>
                <c:pt idx="10">
                  <c:v>21.7</c:v>
                </c:pt>
                <c:pt idx="11">
                  <c:v>21.7</c:v>
                </c:pt>
                <c:pt idx="12">
                  <c:v>21.6</c:v>
                </c:pt>
                <c:pt idx="13">
                  <c:v>21.6</c:v>
                </c:pt>
                <c:pt idx="14">
                  <c:v>21.5</c:v>
                </c:pt>
                <c:pt idx="15">
                  <c:v>21.5</c:v>
                </c:pt>
                <c:pt idx="16">
                  <c:v>21.4</c:v>
                </c:pt>
                <c:pt idx="17">
                  <c:v>21.4</c:v>
                </c:pt>
                <c:pt idx="18">
                  <c:v>21.3</c:v>
                </c:pt>
                <c:pt idx="19">
                  <c:v>21.3</c:v>
                </c:pt>
                <c:pt idx="20">
                  <c:v>21.2</c:v>
                </c:pt>
                <c:pt idx="21">
                  <c:v>21.2</c:v>
                </c:pt>
                <c:pt idx="22">
                  <c:v>21.1</c:v>
                </c:pt>
                <c:pt idx="23">
                  <c:v>21.2</c:v>
                </c:pt>
                <c:pt idx="24">
                  <c:v>27.8</c:v>
                </c:pt>
                <c:pt idx="25">
                  <c:v>31.5</c:v>
                </c:pt>
                <c:pt idx="26">
                  <c:v>39.6</c:v>
                </c:pt>
                <c:pt idx="27">
                  <c:v>43.8</c:v>
                </c:pt>
                <c:pt idx="28">
                  <c:v>49.7</c:v>
                </c:pt>
                <c:pt idx="29">
                  <c:v>55.6</c:v>
                </c:pt>
                <c:pt idx="30">
                  <c:v>62.4</c:v>
                </c:pt>
                <c:pt idx="31">
                  <c:v>70</c:v>
                </c:pt>
                <c:pt idx="32">
                  <c:v>76.900000000000006</c:v>
                </c:pt>
                <c:pt idx="33">
                  <c:v>82.7</c:v>
                </c:pt>
                <c:pt idx="34">
                  <c:v>89.9</c:v>
                </c:pt>
                <c:pt idx="35">
                  <c:v>97.4</c:v>
                </c:pt>
                <c:pt idx="36">
                  <c:v>105.3</c:v>
                </c:pt>
                <c:pt idx="37">
                  <c:v>110.4</c:v>
                </c:pt>
                <c:pt idx="38">
                  <c:v>118.1</c:v>
                </c:pt>
                <c:pt idx="39">
                  <c:v>126.5</c:v>
                </c:pt>
                <c:pt idx="40">
                  <c:v>137.19999999999999</c:v>
                </c:pt>
                <c:pt idx="41">
                  <c:v>154</c:v>
                </c:pt>
                <c:pt idx="42">
                  <c:v>157.6</c:v>
                </c:pt>
                <c:pt idx="43">
                  <c:v>161.5</c:v>
                </c:pt>
                <c:pt idx="44">
                  <c:v>162.5</c:v>
                </c:pt>
                <c:pt idx="45">
                  <c:v>163.19999999999999</c:v>
                </c:pt>
                <c:pt idx="46">
                  <c:v>164.1</c:v>
                </c:pt>
                <c:pt idx="47">
                  <c:v>171.4</c:v>
                </c:pt>
                <c:pt idx="48">
                  <c:v>178.4</c:v>
                </c:pt>
                <c:pt idx="49">
                  <c:v>178.6</c:v>
                </c:pt>
                <c:pt idx="50">
                  <c:v>183.3</c:v>
                </c:pt>
                <c:pt idx="51">
                  <c:v>183.6</c:v>
                </c:pt>
                <c:pt idx="52">
                  <c:v>190.2</c:v>
                </c:pt>
                <c:pt idx="53">
                  <c:v>193.3</c:v>
                </c:pt>
                <c:pt idx="54">
                  <c:v>193.6</c:v>
                </c:pt>
                <c:pt idx="55">
                  <c:v>198.3</c:v>
                </c:pt>
                <c:pt idx="56">
                  <c:v>198.3</c:v>
                </c:pt>
                <c:pt idx="57">
                  <c:v>198.3</c:v>
                </c:pt>
                <c:pt idx="58">
                  <c:v>198.3</c:v>
                </c:pt>
                <c:pt idx="59">
                  <c:v>194.2</c:v>
                </c:pt>
                <c:pt idx="60">
                  <c:v>194.6</c:v>
                </c:pt>
                <c:pt idx="61">
                  <c:v>195.2</c:v>
                </c:pt>
                <c:pt idx="62">
                  <c:v>201.4</c:v>
                </c:pt>
                <c:pt idx="63">
                  <c:v>201</c:v>
                </c:pt>
                <c:pt idx="64">
                  <c:v>196.3</c:v>
                </c:pt>
                <c:pt idx="65">
                  <c:v>196.3</c:v>
                </c:pt>
                <c:pt idx="66">
                  <c:v>196.2</c:v>
                </c:pt>
                <c:pt idx="67">
                  <c:v>195.8</c:v>
                </c:pt>
                <c:pt idx="68">
                  <c:v>195.2</c:v>
                </c:pt>
                <c:pt idx="69">
                  <c:v>195.1</c:v>
                </c:pt>
                <c:pt idx="70">
                  <c:v>195.1</c:v>
                </c:pt>
                <c:pt idx="71">
                  <c:v>192.7</c:v>
                </c:pt>
                <c:pt idx="72">
                  <c:v>192.4</c:v>
                </c:pt>
                <c:pt idx="73">
                  <c:v>192.1</c:v>
                </c:pt>
                <c:pt idx="74">
                  <c:v>191.6</c:v>
                </c:pt>
                <c:pt idx="75">
                  <c:v>191.3</c:v>
                </c:pt>
                <c:pt idx="76">
                  <c:v>190.8</c:v>
                </c:pt>
                <c:pt idx="77">
                  <c:v>193</c:v>
                </c:pt>
                <c:pt idx="78">
                  <c:v>188.3</c:v>
                </c:pt>
                <c:pt idx="79">
                  <c:v>183.7</c:v>
                </c:pt>
                <c:pt idx="80">
                  <c:v>178.9</c:v>
                </c:pt>
                <c:pt idx="81">
                  <c:v>173.9</c:v>
                </c:pt>
                <c:pt idx="82">
                  <c:v>170.1</c:v>
                </c:pt>
                <c:pt idx="83">
                  <c:v>165.8</c:v>
                </c:pt>
                <c:pt idx="84">
                  <c:v>162.30000000000001</c:v>
                </c:pt>
                <c:pt idx="85">
                  <c:v>157.69999999999999</c:v>
                </c:pt>
                <c:pt idx="86">
                  <c:v>152.19999999999999</c:v>
                </c:pt>
                <c:pt idx="87">
                  <c:v>146.80000000000001</c:v>
                </c:pt>
                <c:pt idx="88">
                  <c:v>141.5</c:v>
                </c:pt>
                <c:pt idx="89">
                  <c:v>141.19999999999999</c:v>
                </c:pt>
                <c:pt idx="90">
                  <c:v>135.19999999999999</c:v>
                </c:pt>
                <c:pt idx="91">
                  <c:v>130.9</c:v>
                </c:pt>
                <c:pt idx="92">
                  <c:v>123</c:v>
                </c:pt>
                <c:pt idx="93">
                  <c:v>119.3</c:v>
                </c:pt>
                <c:pt idx="94">
                  <c:v>115.1</c:v>
                </c:pt>
                <c:pt idx="95">
                  <c:v>111.3</c:v>
                </c:pt>
              </c:numCache>
            </c:numRef>
          </c:yVal>
          <c:smooth val="1"/>
        </c:ser>
        <c:ser>
          <c:idx val="3"/>
          <c:order val="3"/>
          <c:tx>
            <c:strRef>
              <c:f>SOLDERING!$E$8</c:f>
              <c:strCache>
                <c:ptCount val="1"/>
                <c:pt idx="0">
                  <c:v>QQBI.13L6</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SOLDERING!$E$9:$E$170</c:f>
              <c:numCache>
                <c:formatCode>General</c:formatCode>
                <c:ptCount val="162"/>
                <c:pt idx="0">
                  <c:v>23.6</c:v>
                </c:pt>
                <c:pt idx="1">
                  <c:v>26</c:v>
                </c:pt>
                <c:pt idx="2">
                  <c:v>34.5</c:v>
                </c:pt>
                <c:pt idx="3">
                  <c:v>38.6</c:v>
                </c:pt>
                <c:pt idx="4">
                  <c:v>44.2</c:v>
                </c:pt>
                <c:pt idx="5">
                  <c:v>49.5</c:v>
                </c:pt>
                <c:pt idx="6">
                  <c:v>51.6</c:v>
                </c:pt>
                <c:pt idx="7">
                  <c:v>58.7</c:v>
                </c:pt>
                <c:pt idx="8">
                  <c:v>60.1</c:v>
                </c:pt>
                <c:pt idx="9">
                  <c:v>67.3</c:v>
                </c:pt>
                <c:pt idx="10">
                  <c:v>69</c:v>
                </c:pt>
                <c:pt idx="11">
                  <c:v>75.8</c:v>
                </c:pt>
                <c:pt idx="12">
                  <c:v>82.3</c:v>
                </c:pt>
                <c:pt idx="13">
                  <c:v>85.5</c:v>
                </c:pt>
                <c:pt idx="14">
                  <c:v>92.8</c:v>
                </c:pt>
                <c:pt idx="15">
                  <c:v>98.3</c:v>
                </c:pt>
                <c:pt idx="16">
                  <c:v>105.4</c:v>
                </c:pt>
                <c:pt idx="17">
                  <c:v>112</c:v>
                </c:pt>
                <c:pt idx="18">
                  <c:v>118.4</c:v>
                </c:pt>
                <c:pt idx="19">
                  <c:v>124.4</c:v>
                </c:pt>
                <c:pt idx="20">
                  <c:v>131.9</c:v>
                </c:pt>
                <c:pt idx="21">
                  <c:v>138.1</c:v>
                </c:pt>
                <c:pt idx="22">
                  <c:v>144.19999999999999</c:v>
                </c:pt>
                <c:pt idx="23">
                  <c:v>148.19999999999999</c:v>
                </c:pt>
                <c:pt idx="24">
                  <c:v>156.30000000000001</c:v>
                </c:pt>
                <c:pt idx="25">
                  <c:v>162.30000000000001</c:v>
                </c:pt>
                <c:pt idx="26">
                  <c:v>169.2</c:v>
                </c:pt>
                <c:pt idx="27">
                  <c:v>171.5</c:v>
                </c:pt>
                <c:pt idx="28">
                  <c:v>171.5</c:v>
                </c:pt>
                <c:pt idx="29">
                  <c:v>171.5</c:v>
                </c:pt>
                <c:pt idx="30">
                  <c:v>172.5</c:v>
                </c:pt>
                <c:pt idx="31">
                  <c:v>184</c:v>
                </c:pt>
                <c:pt idx="32">
                  <c:v>191</c:v>
                </c:pt>
                <c:pt idx="33">
                  <c:v>191.3</c:v>
                </c:pt>
                <c:pt idx="34">
                  <c:v>196</c:v>
                </c:pt>
                <c:pt idx="35">
                  <c:v>200.2</c:v>
                </c:pt>
                <c:pt idx="36">
                  <c:v>200.8</c:v>
                </c:pt>
                <c:pt idx="37">
                  <c:v>201.4</c:v>
                </c:pt>
                <c:pt idx="38">
                  <c:v>201.9</c:v>
                </c:pt>
                <c:pt idx="39">
                  <c:v>202.4</c:v>
                </c:pt>
                <c:pt idx="40">
                  <c:v>203</c:v>
                </c:pt>
                <c:pt idx="41">
                  <c:v>204.3</c:v>
                </c:pt>
                <c:pt idx="42">
                  <c:v>204.5</c:v>
                </c:pt>
                <c:pt idx="43">
                  <c:v>204.7</c:v>
                </c:pt>
                <c:pt idx="44">
                  <c:v>204.8</c:v>
                </c:pt>
                <c:pt idx="45">
                  <c:v>204.8</c:v>
                </c:pt>
                <c:pt idx="46">
                  <c:v>204.4</c:v>
                </c:pt>
                <c:pt idx="47">
                  <c:v>204.3</c:v>
                </c:pt>
                <c:pt idx="48">
                  <c:v>204</c:v>
                </c:pt>
                <c:pt idx="49">
                  <c:v>203.6</c:v>
                </c:pt>
                <c:pt idx="50">
                  <c:v>203.2</c:v>
                </c:pt>
                <c:pt idx="51">
                  <c:v>203.3</c:v>
                </c:pt>
                <c:pt idx="52">
                  <c:v>203.5</c:v>
                </c:pt>
                <c:pt idx="53">
                  <c:v>203.8</c:v>
                </c:pt>
                <c:pt idx="54">
                  <c:v>204</c:v>
                </c:pt>
                <c:pt idx="55">
                  <c:v>204.5</c:v>
                </c:pt>
                <c:pt idx="56">
                  <c:v>204.6</c:v>
                </c:pt>
                <c:pt idx="57">
                  <c:v>204.6</c:v>
                </c:pt>
                <c:pt idx="58">
                  <c:v>199.9</c:v>
                </c:pt>
                <c:pt idx="59">
                  <c:v>197.2</c:v>
                </c:pt>
                <c:pt idx="60">
                  <c:v>189.9</c:v>
                </c:pt>
                <c:pt idx="61">
                  <c:v>185.8</c:v>
                </c:pt>
                <c:pt idx="62">
                  <c:v>177.6</c:v>
                </c:pt>
                <c:pt idx="63">
                  <c:v>171.3</c:v>
                </c:pt>
                <c:pt idx="64">
                  <c:v>170.4</c:v>
                </c:pt>
                <c:pt idx="65">
                  <c:v>163.69999999999999</c:v>
                </c:pt>
                <c:pt idx="66">
                  <c:v>158</c:v>
                </c:pt>
                <c:pt idx="67">
                  <c:v>151.30000000000001</c:v>
                </c:pt>
                <c:pt idx="68">
                  <c:v>150.19999999999999</c:v>
                </c:pt>
                <c:pt idx="69">
                  <c:v>143.1</c:v>
                </c:pt>
                <c:pt idx="70">
                  <c:v>139.30000000000001</c:v>
                </c:pt>
                <c:pt idx="71">
                  <c:v>135.19999999999999</c:v>
                </c:pt>
                <c:pt idx="72">
                  <c:v>131.80000000000001</c:v>
                </c:pt>
                <c:pt idx="73">
                  <c:v>128.4</c:v>
                </c:pt>
                <c:pt idx="74">
                  <c:v>125.1</c:v>
                </c:pt>
                <c:pt idx="75">
                  <c:v>121.8</c:v>
                </c:pt>
                <c:pt idx="76">
                  <c:v>121.2</c:v>
                </c:pt>
                <c:pt idx="77">
                  <c:v>116.5</c:v>
                </c:pt>
                <c:pt idx="78">
                  <c:v>116.2</c:v>
                </c:pt>
                <c:pt idx="79">
                  <c:v>115.7</c:v>
                </c:pt>
                <c:pt idx="80">
                  <c:v>115</c:v>
                </c:pt>
                <c:pt idx="81">
                  <c:v>106.9</c:v>
                </c:pt>
                <c:pt idx="82">
                  <c:v>106.6</c:v>
                </c:pt>
                <c:pt idx="83">
                  <c:v>103</c:v>
                </c:pt>
                <c:pt idx="84">
                  <c:v>102.8</c:v>
                </c:pt>
                <c:pt idx="85">
                  <c:v>102.3</c:v>
                </c:pt>
                <c:pt idx="86">
                  <c:v>101.8</c:v>
                </c:pt>
                <c:pt idx="87">
                  <c:v>100.1</c:v>
                </c:pt>
                <c:pt idx="88">
                  <c:v>100.1</c:v>
                </c:pt>
                <c:pt idx="89">
                  <c:v>100.1</c:v>
                </c:pt>
                <c:pt idx="90">
                  <c:v>100.1</c:v>
                </c:pt>
                <c:pt idx="91">
                  <c:v>88.6</c:v>
                </c:pt>
                <c:pt idx="92">
                  <c:v>88.6</c:v>
                </c:pt>
                <c:pt idx="93">
                  <c:v>88</c:v>
                </c:pt>
                <c:pt idx="94">
                  <c:v>87.4</c:v>
                </c:pt>
              </c:numCache>
            </c:numRef>
          </c:yVal>
          <c:smooth val="1"/>
        </c:ser>
        <c:ser>
          <c:idx val="4"/>
          <c:order val="4"/>
          <c:tx>
            <c:strRef>
              <c:f>SOLDERING!$F$8</c:f>
              <c:strCache>
                <c:ptCount val="1"/>
                <c:pt idx="0">
                  <c:v>QBBI.A28R5</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SOLDERING!$F$9:$F$170</c:f>
              <c:numCache>
                <c:formatCode>General</c:formatCode>
                <c:ptCount val="162"/>
                <c:pt idx="0">
                  <c:v>28.2</c:v>
                </c:pt>
                <c:pt idx="1">
                  <c:v>38.299999999999997</c:v>
                </c:pt>
                <c:pt idx="2">
                  <c:v>47.5</c:v>
                </c:pt>
                <c:pt idx="3">
                  <c:v>51.7</c:v>
                </c:pt>
                <c:pt idx="4">
                  <c:v>62.3</c:v>
                </c:pt>
                <c:pt idx="5">
                  <c:v>71.5</c:v>
                </c:pt>
                <c:pt idx="6">
                  <c:v>83.7</c:v>
                </c:pt>
                <c:pt idx="7">
                  <c:v>92.7</c:v>
                </c:pt>
                <c:pt idx="8">
                  <c:v>96.9</c:v>
                </c:pt>
                <c:pt idx="9">
                  <c:v>109.4</c:v>
                </c:pt>
                <c:pt idx="10">
                  <c:v>115.8</c:v>
                </c:pt>
                <c:pt idx="11">
                  <c:v>125.1</c:v>
                </c:pt>
                <c:pt idx="12">
                  <c:v>137.1</c:v>
                </c:pt>
                <c:pt idx="13">
                  <c:v>144.1</c:v>
                </c:pt>
                <c:pt idx="14">
                  <c:v>152.30000000000001</c:v>
                </c:pt>
                <c:pt idx="15">
                  <c:v>158.5</c:v>
                </c:pt>
                <c:pt idx="16">
                  <c:v>158.69999999999999</c:v>
                </c:pt>
                <c:pt idx="17">
                  <c:v>162.6</c:v>
                </c:pt>
                <c:pt idx="18">
                  <c:v>166.7</c:v>
                </c:pt>
                <c:pt idx="19">
                  <c:v>167.6</c:v>
                </c:pt>
                <c:pt idx="20">
                  <c:v>173.9</c:v>
                </c:pt>
                <c:pt idx="21">
                  <c:v>178.4</c:v>
                </c:pt>
                <c:pt idx="22">
                  <c:v>182.1</c:v>
                </c:pt>
                <c:pt idx="23">
                  <c:v>186.8</c:v>
                </c:pt>
                <c:pt idx="24">
                  <c:v>190.7</c:v>
                </c:pt>
                <c:pt idx="25">
                  <c:v>194.8</c:v>
                </c:pt>
                <c:pt idx="26">
                  <c:v>198.6</c:v>
                </c:pt>
                <c:pt idx="27">
                  <c:v>202.1</c:v>
                </c:pt>
                <c:pt idx="28">
                  <c:v>205.8</c:v>
                </c:pt>
                <c:pt idx="29">
                  <c:v>206.1</c:v>
                </c:pt>
                <c:pt idx="30">
                  <c:v>206.7</c:v>
                </c:pt>
                <c:pt idx="31">
                  <c:v>212.3</c:v>
                </c:pt>
                <c:pt idx="32">
                  <c:v>212.3</c:v>
                </c:pt>
                <c:pt idx="33">
                  <c:v>216.7</c:v>
                </c:pt>
                <c:pt idx="34">
                  <c:v>216.4</c:v>
                </c:pt>
                <c:pt idx="35">
                  <c:v>216.1</c:v>
                </c:pt>
                <c:pt idx="36">
                  <c:v>215.8</c:v>
                </c:pt>
                <c:pt idx="37">
                  <c:v>215.4</c:v>
                </c:pt>
                <c:pt idx="38">
                  <c:v>214.1</c:v>
                </c:pt>
                <c:pt idx="39">
                  <c:v>213.5</c:v>
                </c:pt>
                <c:pt idx="40">
                  <c:v>212.8</c:v>
                </c:pt>
                <c:pt idx="41">
                  <c:v>212.1</c:v>
                </c:pt>
                <c:pt idx="42">
                  <c:v>210.5</c:v>
                </c:pt>
                <c:pt idx="43">
                  <c:v>209.6</c:v>
                </c:pt>
                <c:pt idx="44">
                  <c:v>208.7</c:v>
                </c:pt>
                <c:pt idx="45">
                  <c:v>208</c:v>
                </c:pt>
                <c:pt idx="46">
                  <c:v>205.3</c:v>
                </c:pt>
                <c:pt idx="47">
                  <c:v>204.8</c:v>
                </c:pt>
                <c:pt idx="48">
                  <c:v>204.4</c:v>
                </c:pt>
                <c:pt idx="49">
                  <c:v>205.8</c:v>
                </c:pt>
                <c:pt idx="50">
                  <c:v>205.9</c:v>
                </c:pt>
                <c:pt idx="51">
                  <c:v>206</c:v>
                </c:pt>
                <c:pt idx="52">
                  <c:v>206.1</c:v>
                </c:pt>
                <c:pt idx="53">
                  <c:v>206.2</c:v>
                </c:pt>
                <c:pt idx="54">
                  <c:v>206.4</c:v>
                </c:pt>
                <c:pt idx="55">
                  <c:v>206.4</c:v>
                </c:pt>
                <c:pt idx="56">
                  <c:v>200.7</c:v>
                </c:pt>
                <c:pt idx="57">
                  <c:v>195.9</c:v>
                </c:pt>
                <c:pt idx="58">
                  <c:v>187.9</c:v>
                </c:pt>
                <c:pt idx="59">
                  <c:v>184.1</c:v>
                </c:pt>
                <c:pt idx="60">
                  <c:v>179.7</c:v>
                </c:pt>
                <c:pt idx="61">
                  <c:v>174.5</c:v>
                </c:pt>
                <c:pt idx="62">
                  <c:v>167.9</c:v>
                </c:pt>
                <c:pt idx="63">
                  <c:v>162.1</c:v>
                </c:pt>
                <c:pt idx="64">
                  <c:v>156.6</c:v>
                </c:pt>
                <c:pt idx="65">
                  <c:v>153.19999999999999</c:v>
                </c:pt>
                <c:pt idx="66">
                  <c:v>148.19999999999999</c:v>
                </c:pt>
                <c:pt idx="67">
                  <c:v>142.6</c:v>
                </c:pt>
                <c:pt idx="68">
                  <c:v>137</c:v>
                </c:pt>
                <c:pt idx="69">
                  <c:v>131.9</c:v>
                </c:pt>
                <c:pt idx="70">
                  <c:v>127.4</c:v>
                </c:pt>
                <c:pt idx="71">
                  <c:v>123</c:v>
                </c:pt>
                <c:pt idx="72">
                  <c:v>118.9</c:v>
                </c:pt>
                <c:pt idx="73">
                  <c:v>115</c:v>
                </c:pt>
                <c:pt idx="74">
                  <c:v>111.3</c:v>
                </c:pt>
                <c:pt idx="75">
                  <c:v>108.2</c:v>
                </c:pt>
                <c:pt idx="76">
                  <c:v>104.8</c:v>
                </c:pt>
                <c:pt idx="77">
                  <c:v>101.9</c:v>
                </c:pt>
                <c:pt idx="78">
                  <c:v>101.6</c:v>
                </c:pt>
                <c:pt idx="79">
                  <c:v>101</c:v>
                </c:pt>
                <c:pt idx="80">
                  <c:v>99.4</c:v>
                </c:pt>
              </c:numCache>
            </c:numRef>
          </c:yVal>
          <c:smooth val="1"/>
        </c:ser>
        <c:ser>
          <c:idx val="5"/>
          <c:order val="5"/>
          <c:tx>
            <c:strRef>
              <c:f>SOLDERING!$G$8</c:f>
              <c:strCache>
                <c:ptCount val="1"/>
                <c:pt idx="0">
                  <c:v>QBBI.A30R5</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SOLDERING!$G$9:$G$170</c:f>
              <c:numCache>
                <c:formatCode>General</c:formatCode>
                <c:ptCount val="162"/>
                <c:pt idx="0">
                  <c:v>21.7</c:v>
                </c:pt>
                <c:pt idx="1">
                  <c:v>21.8</c:v>
                </c:pt>
                <c:pt idx="2">
                  <c:v>21.8</c:v>
                </c:pt>
                <c:pt idx="3">
                  <c:v>25.6</c:v>
                </c:pt>
                <c:pt idx="4">
                  <c:v>29.6</c:v>
                </c:pt>
                <c:pt idx="5">
                  <c:v>34.1</c:v>
                </c:pt>
                <c:pt idx="6">
                  <c:v>38.799999999999997</c:v>
                </c:pt>
                <c:pt idx="7">
                  <c:v>47.6</c:v>
                </c:pt>
                <c:pt idx="8">
                  <c:v>51.9</c:v>
                </c:pt>
                <c:pt idx="9">
                  <c:v>56</c:v>
                </c:pt>
                <c:pt idx="10">
                  <c:v>60</c:v>
                </c:pt>
                <c:pt idx="11">
                  <c:v>68.400000000000006</c:v>
                </c:pt>
                <c:pt idx="12">
                  <c:v>72.7</c:v>
                </c:pt>
                <c:pt idx="13">
                  <c:v>76.900000000000006</c:v>
                </c:pt>
                <c:pt idx="14">
                  <c:v>81.099999999999994</c:v>
                </c:pt>
                <c:pt idx="15">
                  <c:v>89.3</c:v>
                </c:pt>
                <c:pt idx="16">
                  <c:v>93.5</c:v>
                </c:pt>
                <c:pt idx="17">
                  <c:v>97.2</c:v>
                </c:pt>
                <c:pt idx="18">
                  <c:v>101.2</c:v>
                </c:pt>
                <c:pt idx="19">
                  <c:v>109.3</c:v>
                </c:pt>
                <c:pt idx="20">
                  <c:v>113.6</c:v>
                </c:pt>
                <c:pt idx="21">
                  <c:v>117.6</c:v>
                </c:pt>
                <c:pt idx="22">
                  <c:v>121.1</c:v>
                </c:pt>
                <c:pt idx="23">
                  <c:v>128</c:v>
                </c:pt>
                <c:pt idx="24">
                  <c:v>131.1</c:v>
                </c:pt>
                <c:pt idx="25">
                  <c:v>138.4</c:v>
                </c:pt>
                <c:pt idx="26">
                  <c:v>145.80000000000001</c:v>
                </c:pt>
                <c:pt idx="27">
                  <c:v>152.30000000000001</c:v>
                </c:pt>
                <c:pt idx="28">
                  <c:v>156.1</c:v>
                </c:pt>
                <c:pt idx="29">
                  <c:v>156.6</c:v>
                </c:pt>
                <c:pt idx="30">
                  <c:v>166.8</c:v>
                </c:pt>
                <c:pt idx="31">
                  <c:v>173.8</c:v>
                </c:pt>
                <c:pt idx="32">
                  <c:v>177.7</c:v>
                </c:pt>
                <c:pt idx="33">
                  <c:v>181.2</c:v>
                </c:pt>
                <c:pt idx="34">
                  <c:v>184.9</c:v>
                </c:pt>
                <c:pt idx="35">
                  <c:v>184.9</c:v>
                </c:pt>
                <c:pt idx="36">
                  <c:v>187.9</c:v>
                </c:pt>
                <c:pt idx="37">
                  <c:v>191.8</c:v>
                </c:pt>
                <c:pt idx="38">
                  <c:v>192.1</c:v>
                </c:pt>
                <c:pt idx="39">
                  <c:v>192.9</c:v>
                </c:pt>
                <c:pt idx="40">
                  <c:v>193.5</c:v>
                </c:pt>
                <c:pt idx="41">
                  <c:v>199.8</c:v>
                </c:pt>
                <c:pt idx="42">
                  <c:v>203</c:v>
                </c:pt>
                <c:pt idx="43">
                  <c:v>210</c:v>
                </c:pt>
                <c:pt idx="44">
                  <c:v>214.1</c:v>
                </c:pt>
                <c:pt idx="45">
                  <c:v>218.3</c:v>
                </c:pt>
                <c:pt idx="46">
                  <c:v>218.6</c:v>
                </c:pt>
                <c:pt idx="47">
                  <c:v>219.1</c:v>
                </c:pt>
                <c:pt idx="48">
                  <c:v>219.1</c:v>
                </c:pt>
                <c:pt idx="49">
                  <c:v>219</c:v>
                </c:pt>
                <c:pt idx="50">
                  <c:v>219.1</c:v>
                </c:pt>
                <c:pt idx="51">
                  <c:v>221</c:v>
                </c:pt>
                <c:pt idx="52">
                  <c:v>221.1</c:v>
                </c:pt>
                <c:pt idx="53">
                  <c:v>221</c:v>
                </c:pt>
                <c:pt idx="54">
                  <c:v>220.8</c:v>
                </c:pt>
                <c:pt idx="55">
                  <c:v>220.1</c:v>
                </c:pt>
                <c:pt idx="56">
                  <c:v>219.7</c:v>
                </c:pt>
                <c:pt idx="57">
                  <c:v>219.2</c:v>
                </c:pt>
                <c:pt idx="58">
                  <c:v>219</c:v>
                </c:pt>
                <c:pt idx="59">
                  <c:v>218.7</c:v>
                </c:pt>
                <c:pt idx="60">
                  <c:v>218.7</c:v>
                </c:pt>
                <c:pt idx="61">
                  <c:v>218.7</c:v>
                </c:pt>
                <c:pt idx="62">
                  <c:v>219</c:v>
                </c:pt>
                <c:pt idx="63">
                  <c:v>219.4</c:v>
                </c:pt>
                <c:pt idx="64">
                  <c:v>219.5</c:v>
                </c:pt>
                <c:pt idx="65">
                  <c:v>219.5</c:v>
                </c:pt>
                <c:pt idx="66">
                  <c:v>219.5</c:v>
                </c:pt>
                <c:pt idx="67">
                  <c:v>219.7</c:v>
                </c:pt>
                <c:pt idx="68">
                  <c:v>219.6</c:v>
                </c:pt>
                <c:pt idx="69">
                  <c:v>219.5</c:v>
                </c:pt>
                <c:pt idx="70">
                  <c:v>210.5</c:v>
                </c:pt>
                <c:pt idx="71">
                  <c:v>200.9</c:v>
                </c:pt>
                <c:pt idx="72">
                  <c:v>196.4</c:v>
                </c:pt>
                <c:pt idx="73">
                  <c:v>196</c:v>
                </c:pt>
                <c:pt idx="74">
                  <c:v>190.4</c:v>
                </c:pt>
                <c:pt idx="75">
                  <c:v>186.8</c:v>
                </c:pt>
                <c:pt idx="76">
                  <c:v>182.4</c:v>
                </c:pt>
                <c:pt idx="77">
                  <c:v>182.1</c:v>
                </c:pt>
                <c:pt idx="78">
                  <c:v>176.6</c:v>
                </c:pt>
                <c:pt idx="79">
                  <c:v>171.3</c:v>
                </c:pt>
                <c:pt idx="80">
                  <c:v>170.9</c:v>
                </c:pt>
                <c:pt idx="81">
                  <c:v>166.5</c:v>
                </c:pt>
                <c:pt idx="82">
                  <c:v>163.30000000000001</c:v>
                </c:pt>
                <c:pt idx="83">
                  <c:v>152.9</c:v>
                </c:pt>
                <c:pt idx="84">
                  <c:v>146.69999999999999</c:v>
                </c:pt>
                <c:pt idx="85">
                  <c:v>141.30000000000001</c:v>
                </c:pt>
                <c:pt idx="86">
                  <c:v>141.30000000000001</c:v>
                </c:pt>
                <c:pt idx="87">
                  <c:v>125.7</c:v>
                </c:pt>
                <c:pt idx="88">
                  <c:v>125.4</c:v>
                </c:pt>
                <c:pt idx="89">
                  <c:v>116.1</c:v>
                </c:pt>
                <c:pt idx="90">
                  <c:v>112.3</c:v>
                </c:pt>
                <c:pt idx="91">
                  <c:v>108.8</c:v>
                </c:pt>
                <c:pt idx="92">
                  <c:v>105.6</c:v>
                </c:pt>
                <c:pt idx="93">
                  <c:v>100.4</c:v>
                </c:pt>
                <c:pt idx="94">
                  <c:v>99.9</c:v>
                </c:pt>
                <c:pt idx="95">
                  <c:v>95.5</c:v>
                </c:pt>
                <c:pt idx="96">
                  <c:v>95.2</c:v>
                </c:pt>
              </c:numCache>
            </c:numRef>
          </c:yVal>
          <c:smooth val="1"/>
        </c:ser>
        <c:ser>
          <c:idx val="6"/>
          <c:order val="6"/>
          <c:tx>
            <c:strRef>
              <c:f>SOLDERING!$H$8</c:f>
              <c:strCache>
                <c:ptCount val="1"/>
                <c:pt idx="0">
                  <c:v>QBBI.A31L6</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SOLDERING!$H$9:$H$170</c:f>
              <c:numCache>
                <c:formatCode>General</c:formatCode>
                <c:ptCount val="162"/>
                <c:pt idx="0">
                  <c:v>21.9</c:v>
                </c:pt>
                <c:pt idx="1">
                  <c:v>36.200000000000003</c:v>
                </c:pt>
                <c:pt idx="2">
                  <c:v>45.2</c:v>
                </c:pt>
                <c:pt idx="3">
                  <c:v>54.4</c:v>
                </c:pt>
                <c:pt idx="4">
                  <c:v>67.900000000000006</c:v>
                </c:pt>
                <c:pt idx="5">
                  <c:v>74.3</c:v>
                </c:pt>
                <c:pt idx="6">
                  <c:v>85.1</c:v>
                </c:pt>
                <c:pt idx="7">
                  <c:v>85.2</c:v>
                </c:pt>
                <c:pt idx="8">
                  <c:v>98.9</c:v>
                </c:pt>
                <c:pt idx="9">
                  <c:v>110</c:v>
                </c:pt>
                <c:pt idx="10">
                  <c:v>118.3</c:v>
                </c:pt>
                <c:pt idx="11">
                  <c:v>129.19999999999999</c:v>
                </c:pt>
                <c:pt idx="12">
                  <c:v>136.9</c:v>
                </c:pt>
                <c:pt idx="13">
                  <c:v>146.19999999999999</c:v>
                </c:pt>
                <c:pt idx="14">
                  <c:v>151.80000000000001</c:v>
                </c:pt>
                <c:pt idx="15">
                  <c:v>162.4</c:v>
                </c:pt>
                <c:pt idx="16">
                  <c:v>169.2</c:v>
                </c:pt>
                <c:pt idx="17">
                  <c:v>178.8</c:v>
                </c:pt>
                <c:pt idx="18">
                  <c:v>184.8</c:v>
                </c:pt>
                <c:pt idx="19">
                  <c:v>190.3</c:v>
                </c:pt>
                <c:pt idx="20">
                  <c:v>193.9</c:v>
                </c:pt>
                <c:pt idx="21">
                  <c:v>194</c:v>
                </c:pt>
                <c:pt idx="22">
                  <c:v>194.4</c:v>
                </c:pt>
                <c:pt idx="23">
                  <c:v>203.5</c:v>
                </c:pt>
                <c:pt idx="24">
                  <c:v>203.9</c:v>
                </c:pt>
                <c:pt idx="25">
                  <c:v>204.4</c:v>
                </c:pt>
                <c:pt idx="26">
                  <c:v>205.8</c:v>
                </c:pt>
                <c:pt idx="27">
                  <c:v>207.6</c:v>
                </c:pt>
                <c:pt idx="28">
                  <c:v>211.2</c:v>
                </c:pt>
                <c:pt idx="29">
                  <c:v>219.9</c:v>
                </c:pt>
                <c:pt idx="30">
                  <c:v>225.7</c:v>
                </c:pt>
                <c:pt idx="31">
                  <c:v>226.2</c:v>
                </c:pt>
                <c:pt idx="32">
                  <c:v>226.5</c:v>
                </c:pt>
                <c:pt idx="33">
                  <c:v>226.6</c:v>
                </c:pt>
                <c:pt idx="34">
                  <c:v>223.8</c:v>
                </c:pt>
                <c:pt idx="35">
                  <c:v>223.7</c:v>
                </c:pt>
                <c:pt idx="36">
                  <c:v>223</c:v>
                </c:pt>
                <c:pt idx="37">
                  <c:v>222.4</c:v>
                </c:pt>
                <c:pt idx="38">
                  <c:v>221.7</c:v>
                </c:pt>
                <c:pt idx="39">
                  <c:v>220.3</c:v>
                </c:pt>
                <c:pt idx="40">
                  <c:v>215.3</c:v>
                </c:pt>
                <c:pt idx="41">
                  <c:v>211.2</c:v>
                </c:pt>
                <c:pt idx="42">
                  <c:v>211</c:v>
                </c:pt>
                <c:pt idx="43">
                  <c:v>211.4</c:v>
                </c:pt>
                <c:pt idx="44">
                  <c:v>211.5</c:v>
                </c:pt>
                <c:pt idx="45">
                  <c:v>211.8</c:v>
                </c:pt>
                <c:pt idx="46">
                  <c:v>212.4</c:v>
                </c:pt>
                <c:pt idx="47">
                  <c:v>213.4</c:v>
                </c:pt>
                <c:pt idx="48">
                  <c:v>212.7</c:v>
                </c:pt>
                <c:pt idx="49">
                  <c:v>212.3</c:v>
                </c:pt>
                <c:pt idx="50">
                  <c:v>212.3</c:v>
                </c:pt>
                <c:pt idx="51">
                  <c:v>212.5</c:v>
                </c:pt>
                <c:pt idx="52">
                  <c:v>212.7</c:v>
                </c:pt>
                <c:pt idx="53">
                  <c:v>213</c:v>
                </c:pt>
                <c:pt idx="54">
                  <c:v>213.2</c:v>
                </c:pt>
                <c:pt idx="55">
                  <c:v>202.6</c:v>
                </c:pt>
                <c:pt idx="56">
                  <c:v>197.4</c:v>
                </c:pt>
                <c:pt idx="57">
                  <c:v>188.2</c:v>
                </c:pt>
                <c:pt idx="58">
                  <c:v>182.7</c:v>
                </c:pt>
                <c:pt idx="59">
                  <c:v>172.2</c:v>
                </c:pt>
                <c:pt idx="60">
                  <c:v>167.5</c:v>
                </c:pt>
                <c:pt idx="61">
                  <c:v>160.6</c:v>
                </c:pt>
                <c:pt idx="62">
                  <c:v>155.1</c:v>
                </c:pt>
                <c:pt idx="63">
                  <c:v>144.6</c:v>
                </c:pt>
                <c:pt idx="64">
                  <c:v>140.30000000000001</c:v>
                </c:pt>
                <c:pt idx="65">
                  <c:v>133.4</c:v>
                </c:pt>
                <c:pt idx="66">
                  <c:v>129</c:v>
                </c:pt>
                <c:pt idx="67">
                  <c:v>128.69999999999999</c:v>
                </c:pt>
                <c:pt idx="68">
                  <c:v>128.69999999999999</c:v>
                </c:pt>
                <c:pt idx="69">
                  <c:v>128.69999999999999</c:v>
                </c:pt>
                <c:pt idx="70">
                  <c:v>107.9</c:v>
                </c:pt>
                <c:pt idx="71">
                  <c:v>107.3</c:v>
                </c:pt>
                <c:pt idx="72">
                  <c:v>101.7</c:v>
                </c:pt>
                <c:pt idx="73">
                  <c:v>100.7</c:v>
                </c:pt>
                <c:pt idx="74">
                  <c:v>99.2</c:v>
                </c:pt>
                <c:pt idx="75">
                  <c:v>97.1</c:v>
                </c:pt>
                <c:pt idx="76">
                  <c:v>95</c:v>
                </c:pt>
                <c:pt idx="77">
                  <c:v>94.1</c:v>
                </c:pt>
                <c:pt idx="78">
                  <c:v>92.6</c:v>
                </c:pt>
                <c:pt idx="79">
                  <c:v>91.1</c:v>
                </c:pt>
                <c:pt idx="80">
                  <c:v>90.5</c:v>
                </c:pt>
                <c:pt idx="81">
                  <c:v>88.7</c:v>
                </c:pt>
                <c:pt idx="82">
                  <c:v>87.7</c:v>
                </c:pt>
                <c:pt idx="83">
                  <c:v>84.5</c:v>
                </c:pt>
                <c:pt idx="84">
                  <c:v>83.5</c:v>
                </c:pt>
                <c:pt idx="85">
                  <c:v>81.400000000000006</c:v>
                </c:pt>
              </c:numCache>
            </c:numRef>
          </c:yVal>
          <c:smooth val="1"/>
        </c:ser>
        <c:ser>
          <c:idx val="7"/>
          <c:order val="7"/>
          <c:tx>
            <c:strRef>
              <c:f>SOLDERING!$I$8</c:f>
              <c:strCache>
                <c:ptCount val="1"/>
                <c:pt idx="0">
                  <c:v>QBQI.23L6</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SOLDERING!$I$9:$I$170</c:f>
              <c:numCache>
                <c:formatCode>General</c:formatCode>
                <c:ptCount val="162"/>
                <c:pt idx="0">
                  <c:v>22.9</c:v>
                </c:pt>
                <c:pt idx="1">
                  <c:v>22.9</c:v>
                </c:pt>
                <c:pt idx="2">
                  <c:v>22.9</c:v>
                </c:pt>
                <c:pt idx="3">
                  <c:v>23</c:v>
                </c:pt>
                <c:pt idx="4">
                  <c:v>23</c:v>
                </c:pt>
                <c:pt idx="5">
                  <c:v>23.6</c:v>
                </c:pt>
                <c:pt idx="6">
                  <c:v>24</c:v>
                </c:pt>
                <c:pt idx="7">
                  <c:v>29.4</c:v>
                </c:pt>
                <c:pt idx="8">
                  <c:v>34.1</c:v>
                </c:pt>
                <c:pt idx="9">
                  <c:v>37</c:v>
                </c:pt>
                <c:pt idx="10">
                  <c:v>39.9</c:v>
                </c:pt>
                <c:pt idx="11">
                  <c:v>45.7</c:v>
                </c:pt>
                <c:pt idx="12">
                  <c:v>49.3</c:v>
                </c:pt>
                <c:pt idx="13">
                  <c:v>53.8</c:v>
                </c:pt>
                <c:pt idx="14">
                  <c:v>58.6</c:v>
                </c:pt>
                <c:pt idx="15">
                  <c:v>67.8</c:v>
                </c:pt>
                <c:pt idx="16">
                  <c:v>74.900000000000006</c:v>
                </c:pt>
                <c:pt idx="17">
                  <c:v>77.3</c:v>
                </c:pt>
                <c:pt idx="18">
                  <c:v>88.6</c:v>
                </c:pt>
                <c:pt idx="19">
                  <c:v>101.1</c:v>
                </c:pt>
                <c:pt idx="20">
                  <c:v>105.1</c:v>
                </c:pt>
                <c:pt idx="21">
                  <c:v>115.2</c:v>
                </c:pt>
                <c:pt idx="22">
                  <c:v>120.1</c:v>
                </c:pt>
                <c:pt idx="23">
                  <c:v>132.1</c:v>
                </c:pt>
                <c:pt idx="24">
                  <c:v>135.5</c:v>
                </c:pt>
                <c:pt idx="25">
                  <c:v>146.9</c:v>
                </c:pt>
                <c:pt idx="26">
                  <c:v>168.7</c:v>
                </c:pt>
                <c:pt idx="27">
                  <c:v>178.7</c:v>
                </c:pt>
                <c:pt idx="28">
                  <c:v>183.6</c:v>
                </c:pt>
                <c:pt idx="29">
                  <c:v>217.7</c:v>
                </c:pt>
                <c:pt idx="30">
                  <c:v>235.6</c:v>
                </c:pt>
                <c:pt idx="31">
                  <c:v>248.7</c:v>
                </c:pt>
                <c:pt idx="32">
                  <c:v>262.8</c:v>
                </c:pt>
                <c:pt idx="33">
                  <c:v>264.10000000000002</c:v>
                </c:pt>
                <c:pt idx="34">
                  <c:v>270.3</c:v>
                </c:pt>
                <c:pt idx="35">
                  <c:v>286.10000000000002</c:v>
                </c:pt>
                <c:pt idx="36">
                  <c:v>295.3</c:v>
                </c:pt>
                <c:pt idx="37">
                  <c:v>303.10000000000002</c:v>
                </c:pt>
                <c:pt idx="38">
                  <c:v>309</c:v>
                </c:pt>
                <c:pt idx="39">
                  <c:v>322.10000000000002</c:v>
                </c:pt>
                <c:pt idx="40">
                  <c:v>331.2</c:v>
                </c:pt>
                <c:pt idx="41">
                  <c:v>332.6</c:v>
                </c:pt>
                <c:pt idx="42">
                  <c:v>342.2</c:v>
                </c:pt>
                <c:pt idx="43">
                  <c:v>357.9</c:v>
                </c:pt>
                <c:pt idx="44">
                  <c:v>365.5</c:v>
                </c:pt>
                <c:pt idx="45">
                  <c:v>375.2</c:v>
                </c:pt>
                <c:pt idx="46">
                  <c:v>375.3</c:v>
                </c:pt>
                <c:pt idx="47">
                  <c:v>392.1</c:v>
                </c:pt>
                <c:pt idx="48">
                  <c:v>398.9</c:v>
                </c:pt>
                <c:pt idx="49">
                  <c:v>406.5</c:v>
                </c:pt>
                <c:pt idx="50">
                  <c:v>406.5</c:v>
                </c:pt>
                <c:pt idx="51">
                  <c:v>406.5</c:v>
                </c:pt>
                <c:pt idx="52">
                  <c:v>410.7</c:v>
                </c:pt>
                <c:pt idx="53">
                  <c:v>414.6</c:v>
                </c:pt>
                <c:pt idx="54">
                  <c:v>411.7</c:v>
                </c:pt>
                <c:pt idx="55">
                  <c:v>411.9</c:v>
                </c:pt>
                <c:pt idx="56">
                  <c:v>412.3</c:v>
                </c:pt>
                <c:pt idx="57">
                  <c:v>417.2</c:v>
                </c:pt>
                <c:pt idx="58">
                  <c:v>416.7</c:v>
                </c:pt>
                <c:pt idx="59">
                  <c:v>414.6</c:v>
                </c:pt>
                <c:pt idx="60">
                  <c:v>414.9</c:v>
                </c:pt>
                <c:pt idx="61">
                  <c:v>414.7</c:v>
                </c:pt>
                <c:pt idx="62">
                  <c:v>414.5</c:v>
                </c:pt>
                <c:pt idx="63">
                  <c:v>414.1</c:v>
                </c:pt>
                <c:pt idx="64">
                  <c:v>417.8</c:v>
                </c:pt>
                <c:pt idx="65">
                  <c:v>412.3</c:v>
                </c:pt>
                <c:pt idx="66">
                  <c:v>411.1</c:v>
                </c:pt>
                <c:pt idx="67">
                  <c:v>411.1</c:v>
                </c:pt>
                <c:pt idx="68">
                  <c:v>410.5</c:v>
                </c:pt>
                <c:pt idx="69">
                  <c:v>410.2</c:v>
                </c:pt>
                <c:pt idx="70">
                  <c:v>415</c:v>
                </c:pt>
                <c:pt idx="71">
                  <c:v>415.7</c:v>
                </c:pt>
                <c:pt idx="72">
                  <c:v>413.4</c:v>
                </c:pt>
                <c:pt idx="73">
                  <c:v>402.9</c:v>
                </c:pt>
                <c:pt idx="74">
                  <c:v>389.7</c:v>
                </c:pt>
                <c:pt idx="75">
                  <c:v>377.5</c:v>
                </c:pt>
                <c:pt idx="76">
                  <c:v>362.7</c:v>
                </c:pt>
                <c:pt idx="77">
                  <c:v>347</c:v>
                </c:pt>
                <c:pt idx="78">
                  <c:v>331.6</c:v>
                </c:pt>
                <c:pt idx="79">
                  <c:v>316.5</c:v>
                </c:pt>
                <c:pt idx="80">
                  <c:v>302.39999999999998</c:v>
                </c:pt>
                <c:pt idx="81">
                  <c:v>288.8</c:v>
                </c:pt>
                <c:pt idx="82">
                  <c:v>275.7</c:v>
                </c:pt>
                <c:pt idx="83">
                  <c:v>263.3</c:v>
                </c:pt>
                <c:pt idx="84">
                  <c:v>251.6</c:v>
                </c:pt>
                <c:pt idx="85">
                  <c:v>240.8</c:v>
                </c:pt>
                <c:pt idx="86">
                  <c:v>232.3</c:v>
                </c:pt>
                <c:pt idx="87">
                  <c:v>224.6</c:v>
                </c:pt>
                <c:pt idx="88">
                  <c:v>219.5</c:v>
                </c:pt>
                <c:pt idx="89">
                  <c:v>212.4</c:v>
                </c:pt>
                <c:pt idx="90">
                  <c:v>207</c:v>
                </c:pt>
                <c:pt idx="91">
                  <c:v>199.2</c:v>
                </c:pt>
                <c:pt idx="92">
                  <c:v>189.8</c:v>
                </c:pt>
                <c:pt idx="93">
                  <c:v>188.5</c:v>
                </c:pt>
                <c:pt idx="94">
                  <c:v>179.4</c:v>
                </c:pt>
                <c:pt idx="95">
                  <c:v>174.5</c:v>
                </c:pt>
                <c:pt idx="96">
                  <c:v>165.9</c:v>
                </c:pt>
                <c:pt idx="97">
                  <c:v>162.1</c:v>
                </c:pt>
                <c:pt idx="98">
                  <c:v>158.4</c:v>
                </c:pt>
                <c:pt idx="99">
                  <c:v>154.1</c:v>
                </c:pt>
              </c:numCache>
            </c:numRef>
          </c:yVal>
          <c:smooth val="1"/>
        </c:ser>
        <c:ser>
          <c:idx val="8"/>
          <c:order val="8"/>
          <c:tx>
            <c:strRef>
              <c:f>SOLDERING!$J$8</c:f>
              <c:strCache>
                <c:ptCount val="1"/>
                <c:pt idx="0">
                  <c:v>QBQI.25L6</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SOLDERING!$J$9:$J$170</c:f>
              <c:numCache>
                <c:formatCode>General</c:formatCode>
                <c:ptCount val="162"/>
                <c:pt idx="0">
                  <c:v>22.8</c:v>
                </c:pt>
                <c:pt idx="1">
                  <c:v>22.8</c:v>
                </c:pt>
                <c:pt idx="2">
                  <c:v>22.8</c:v>
                </c:pt>
                <c:pt idx="3">
                  <c:v>22.8</c:v>
                </c:pt>
                <c:pt idx="4">
                  <c:v>22.8</c:v>
                </c:pt>
                <c:pt idx="5">
                  <c:v>22.8</c:v>
                </c:pt>
                <c:pt idx="6">
                  <c:v>22.8</c:v>
                </c:pt>
                <c:pt idx="7">
                  <c:v>22.8</c:v>
                </c:pt>
                <c:pt idx="8">
                  <c:v>22.8</c:v>
                </c:pt>
                <c:pt idx="9">
                  <c:v>22.8</c:v>
                </c:pt>
                <c:pt idx="10">
                  <c:v>22.8</c:v>
                </c:pt>
                <c:pt idx="11">
                  <c:v>22.8</c:v>
                </c:pt>
                <c:pt idx="12">
                  <c:v>25.5</c:v>
                </c:pt>
                <c:pt idx="13">
                  <c:v>25.7</c:v>
                </c:pt>
                <c:pt idx="14">
                  <c:v>26.2</c:v>
                </c:pt>
                <c:pt idx="15">
                  <c:v>31.4</c:v>
                </c:pt>
                <c:pt idx="16">
                  <c:v>36.200000000000003</c:v>
                </c:pt>
                <c:pt idx="17">
                  <c:v>36.6</c:v>
                </c:pt>
                <c:pt idx="18">
                  <c:v>42.6</c:v>
                </c:pt>
                <c:pt idx="19">
                  <c:v>46</c:v>
                </c:pt>
                <c:pt idx="20">
                  <c:v>53.9</c:v>
                </c:pt>
                <c:pt idx="21">
                  <c:v>58</c:v>
                </c:pt>
                <c:pt idx="22">
                  <c:v>62.3</c:v>
                </c:pt>
                <c:pt idx="23">
                  <c:v>67.5</c:v>
                </c:pt>
                <c:pt idx="24">
                  <c:v>76.900000000000006</c:v>
                </c:pt>
                <c:pt idx="25">
                  <c:v>81.7</c:v>
                </c:pt>
                <c:pt idx="26">
                  <c:v>82.7</c:v>
                </c:pt>
                <c:pt idx="27">
                  <c:v>92.4</c:v>
                </c:pt>
                <c:pt idx="28">
                  <c:v>102.4</c:v>
                </c:pt>
                <c:pt idx="29">
                  <c:v>107.7</c:v>
                </c:pt>
                <c:pt idx="30">
                  <c:v>112.8</c:v>
                </c:pt>
                <c:pt idx="31">
                  <c:v>120.5</c:v>
                </c:pt>
                <c:pt idx="32">
                  <c:v>123.9</c:v>
                </c:pt>
                <c:pt idx="33">
                  <c:v>123.9</c:v>
                </c:pt>
                <c:pt idx="34">
                  <c:v>142.1</c:v>
                </c:pt>
                <c:pt idx="35">
                  <c:v>150.80000000000001</c:v>
                </c:pt>
                <c:pt idx="36">
                  <c:v>155.30000000000001</c:v>
                </c:pt>
                <c:pt idx="37">
                  <c:v>171.7</c:v>
                </c:pt>
                <c:pt idx="38">
                  <c:v>202.2</c:v>
                </c:pt>
                <c:pt idx="39">
                  <c:v>224.2</c:v>
                </c:pt>
                <c:pt idx="40">
                  <c:v>241.7</c:v>
                </c:pt>
                <c:pt idx="41">
                  <c:v>256.39999999999998</c:v>
                </c:pt>
                <c:pt idx="42">
                  <c:v>268.8</c:v>
                </c:pt>
                <c:pt idx="43">
                  <c:v>273.10000000000002</c:v>
                </c:pt>
                <c:pt idx="44">
                  <c:v>287.60000000000002</c:v>
                </c:pt>
                <c:pt idx="45">
                  <c:v>305.39999999999998</c:v>
                </c:pt>
                <c:pt idx="46">
                  <c:v>312.89999999999998</c:v>
                </c:pt>
                <c:pt idx="47">
                  <c:v>330.6</c:v>
                </c:pt>
                <c:pt idx="48">
                  <c:v>334.3</c:v>
                </c:pt>
                <c:pt idx="49">
                  <c:v>354.5</c:v>
                </c:pt>
                <c:pt idx="50">
                  <c:v>368.4</c:v>
                </c:pt>
                <c:pt idx="51">
                  <c:v>380.2</c:v>
                </c:pt>
                <c:pt idx="52">
                  <c:v>383.1</c:v>
                </c:pt>
                <c:pt idx="53">
                  <c:v>396.2</c:v>
                </c:pt>
                <c:pt idx="54">
                  <c:v>407.7</c:v>
                </c:pt>
                <c:pt idx="55">
                  <c:v>413</c:v>
                </c:pt>
                <c:pt idx="56">
                  <c:v>431.3</c:v>
                </c:pt>
                <c:pt idx="57">
                  <c:v>441.5</c:v>
                </c:pt>
                <c:pt idx="58">
                  <c:v>444.2</c:v>
                </c:pt>
                <c:pt idx="59">
                  <c:v>444.3</c:v>
                </c:pt>
                <c:pt idx="60">
                  <c:v>444.5</c:v>
                </c:pt>
                <c:pt idx="61">
                  <c:v>449.1</c:v>
                </c:pt>
                <c:pt idx="62">
                  <c:v>449.1</c:v>
                </c:pt>
                <c:pt idx="63">
                  <c:v>454.2</c:v>
                </c:pt>
                <c:pt idx="64">
                  <c:v>451.9</c:v>
                </c:pt>
                <c:pt idx="65">
                  <c:v>451.5</c:v>
                </c:pt>
                <c:pt idx="66">
                  <c:v>454.5</c:v>
                </c:pt>
                <c:pt idx="67">
                  <c:v>454.3</c:v>
                </c:pt>
                <c:pt idx="68">
                  <c:v>454.1</c:v>
                </c:pt>
                <c:pt idx="69">
                  <c:v>454.2</c:v>
                </c:pt>
                <c:pt idx="70">
                  <c:v>454.2</c:v>
                </c:pt>
                <c:pt idx="71">
                  <c:v>457.7</c:v>
                </c:pt>
                <c:pt idx="72">
                  <c:v>457.1</c:v>
                </c:pt>
                <c:pt idx="73">
                  <c:v>457.2</c:v>
                </c:pt>
                <c:pt idx="74">
                  <c:v>457.3</c:v>
                </c:pt>
                <c:pt idx="75">
                  <c:v>457.2</c:v>
                </c:pt>
                <c:pt idx="76">
                  <c:v>459.2</c:v>
                </c:pt>
                <c:pt idx="77">
                  <c:v>458.8</c:v>
                </c:pt>
                <c:pt idx="78">
                  <c:v>456.5</c:v>
                </c:pt>
                <c:pt idx="79">
                  <c:v>456.4</c:v>
                </c:pt>
                <c:pt idx="80">
                  <c:v>458.4</c:v>
                </c:pt>
                <c:pt idx="81">
                  <c:v>451.4</c:v>
                </c:pt>
                <c:pt idx="82">
                  <c:v>436</c:v>
                </c:pt>
                <c:pt idx="83">
                  <c:v>423.3</c:v>
                </c:pt>
                <c:pt idx="84">
                  <c:v>408.7</c:v>
                </c:pt>
                <c:pt idx="85">
                  <c:v>390.1</c:v>
                </c:pt>
                <c:pt idx="86">
                  <c:v>372.8</c:v>
                </c:pt>
                <c:pt idx="87">
                  <c:v>360</c:v>
                </c:pt>
                <c:pt idx="88">
                  <c:v>339.2</c:v>
                </c:pt>
                <c:pt idx="89">
                  <c:v>326.60000000000002</c:v>
                </c:pt>
                <c:pt idx="90">
                  <c:v>311.39999999999998</c:v>
                </c:pt>
                <c:pt idx="91">
                  <c:v>300.8</c:v>
                </c:pt>
                <c:pt idx="92">
                  <c:v>294.5</c:v>
                </c:pt>
                <c:pt idx="93">
                  <c:v>294.5</c:v>
                </c:pt>
                <c:pt idx="94">
                  <c:v>294.5</c:v>
                </c:pt>
                <c:pt idx="95">
                  <c:v>259.2</c:v>
                </c:pt>
                <c:pt idx="96">
                  <c:v>243.1</c:v>
                </c:pt>
                <c:pt idx="97">
                  <c:v>237.6</c:v>
                </c:pt>
                <c:pt idx="98">
                  <c:v>226.7</c:v>
                </c:pt>
                <c:pt idx="99">
                  <c:v>219.5</c:v>
                </c:pt>
                <c:pt idx="100">
                  <c:v>212.6</c:v>
                </c:pt>
                <c:pt idx="101">
                  <c:v>206.3</c:v>
                </c:pt>
                <c:pt idx="102">
                  <c:v>196.8</c:v>
                </c:pt>
                <c:pt idx="103">
                  <c:v>192.2</c:v>
                </c:pt>
                <c:pt idx="104">
                  <c:v>191.3</c:v>
                </c:pt>
                <c:pt idx="105">
                  <c:v>182.2</c:v>
                </c:pt>
                <c:pt idx="106">
                  <c:v>174.3</c:v>
                </c:pt>
                <c:pt idx="107">
                  <c:v>169.9</c:v>
                </c:pt>
                <c:pt idx="108">
                  <c:v>169.1</c:v>
                </c:pt>
                <c:pt idx="109">
                  <c:v>162.4</c:v>
                </c:pt>
                <c:pt idx="110">
                  <c:v>155.19999999999999</c:v>
                </c:pt>
                <c:pt idx="111">
                  <c:v>152</c:v>
                </c:pt>
                <c:pt idx="112">
                  <c:v>151.6</c:v>
                </c:pt>
                <c:pt idx="113">
                  <c:v>145.9</c:v>
                </c:pt>
                <c:pt idx="114">
                  <c:v>140.6</c:v>
                </c:pt>
                <c:pt idx="115">
                  <c:v>140.4</c:v>
                </c:pt>
                <c:pt idx="116">
                  <c:v>135.80000000000001</c:v>
                </c:pt>
                <c:pt idx="117">
                  <c:v>135.5</c:v>
                </c:pt>
                <c:pt idx="118">
                  <c:v>129.80000000000001</c:v>
                </c:pt>
                <c:pt idx="119">
                  <c:v>128</c:v>
                </c:pt>
                <c:pt idx="120">
                  <c:v>123.8</c:v>
                </c:pt>
              </c:numCache>
            </c:numRef>
          </c:yVal>
          <c:smooth val="1"/>
        </c:ser>
        <c:ser>
          <c:idx val="9"/>
          <c:order val="9"/>
          <c:tx>
            <c:strRef>
              <c:f>SOLDERING!$K$8</c:f>
              <c:strCache>
                <c:ptCount val="1"/>
                <c:pt idx="0">
                  <c:v>QBBI.A16L6</c:v>
                </c:pt>
              </c:strCache>
            </c:strRef>
          </c:tx>
          <c:marker>
            <c:symbol val="none"/>
          </c:marker>
          <c:xVal>
            <c:numRef>
              <c:f>SOLDERING!$A$9:$A$170</c:f>
              <c:numCache>
                <c:formatCode>General</c:formatCode>
                <c:ptCount val="16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SOLDERING!$K$9:$K$170</c:f>
              <c:numCache>
                <c:formatCode>General</c:formatCode>
                <c:ptCount val="162"/>
                <c:pt idx="0">
                  <c:v>23.3</c:v>
                </c:pt>
                <c:pt idx="1">
                  <c:v>23.3</c:v>
                </c:pt>
                <c:pt idx="2">
                  <c:v>23.3</c:v>
                </c:pt>
                <c:pt idx="3">
                  <c:v>23.4</c:v>
                </c:pt>
                <c:pt idx="4">
                  <c:v>23.7</c:v>
                </c:pt>
                <c:pt idx="5">
                  <c:v>25</c:v>
                </c:pt>
                <c:pt idx="6">
                  <c:v>31.2</c:v>
                </c:pt>
                <c:pt idx="7">
                  <c:v>31.5</c:v>
                </c:pt>
                <c:pt idx="8">
                  <c:v>35.6</c:v>
                </c:pt>
                <c:pt idx="9">
                  <c:v>40.1</c:v>
                </c:pt>
                <c:pt idx="10">
                  <c:v>43.9</c:v>
                </c:pt>
                <c:pt idx="11">
                  <c:v>44.6</c:v>
                </c:pt>
                <c:pt idx="12">
                  <c:v>51.3</c:v>
                </c:pt>
                <c:pt idx="13">
                  <c:v>57.9</c:v>
                </c:pt>
                <c:pt idx="14">
                  <c:v>58.3</c:v>
                </c:pt>
                <c:pt idx="15">
                  <c:v>64.099999999999994</c:v>
                </c:pt>
                <c:pt idx="16">
                  <c:v>64.400000000000006</c:v>
                </c:pt>
                <c:pt idx="17">
                  <c:v>72.2</c:v>
                </c:pt>
                <c:pt idx="18">
                  <c:v>78.7</c:v>
                </c:pt>
                <c:pt idx="19">
                  <c:v>79.400000000000006</c:v>
                </c:pt>
                <c:pt idx="20">
                  <c:v>87.6</c:v>
                </c:pt>
                <c:pt idx="21">
                  <c:v>96.1</c:v>
                </c:pt>
                <c:pt idx="22">
                  <c:v>100.6</c:v>
                </c:pt>
                <c:pt idx="23">
                  <c:v>105.9</c:v>
                </c:pt>
                <c:pt idx="24">
                  <c:v>110.9</c:v>
                </c:pt>
                <c:pt idx="25">
                  <c:v>126.5</c:v>
                </c:pt>
                <c:pt idx="26">
                  <c:v>191.8</c:v>
                </c:pt>
                <c:pt idx="27">
                  <c:v>211.5</c:v>
                </c:pt>
                <c:pt idx="28">
                  <c:v>227.4</c:v>
                </c:pt>
                <c:pt idx="29">
                  <c:v>242.6</c:v>
                </c:pt>
                <c:pt idx="30">
                  <c:v>249.6</c:v>
                </c:pt>
                <c:pt idx="31">
                  <c:v>264.60000000000002</c:v>
                </c:pt>
                <c:pt idx="32">
                  <c:v>277.39999999999998</c:v>
                </c:pt>
                <c:pt idx="33">
                  <c:v>285.7</c:v>
                </c:pt>
                <c:pt idx="34">
                  <c:v>295</c:v>
                </c:pt>
                <c:pt idx="35">
                  <c:v>302</c:v>
                </c:pt>
                <c:pt idx="36">
                  <c:v>318.10000000000002</c:v>
                </c:pt>
                <c:pt idx="37">
                  <c:v>324.10000000000002</c:v>
                </c:pt>
                <c:pt idx="38">
                  <c:v>337.4</c:v>
                </c:pt>
                <c:pt idx="39">
                  <c:v>343.2</c:v>
                </c:pt>
                <c:pt idx="40">
                  <c:v>354.1</c:v>
                </c:pt>
                <c:pt idx="41">
                  <c:v>365.3</c:v>
                </c:pt>
                <c:pt idx="42">
                  <c:v>373</c:v>
                </c:pt>
                <c:pt idx="43">
                  <c:v>381</c:v>
                </c:pt>
                <c:pt idx="44">
                  <c:v>397.3</c:v>
                </c:pt>
                <c:pt idx="45">
                  <c:v>400.6</c:v>
                </c:pt>
                <c:pt idx="46">
                  <c:v>416.2</c:v>
                </c:pt>
                <c:pt idx="47">
                  <c:v>416.2</c:v>
                </c:pt>
                <c:pt idx="48">
                  <c:v>428.2</c:v>
                </c:pt>
                <c:pt idx="49">
                  <c:v>428.9</c:v>
                </c:pt>
                <c:pt idx="50">
                  <c:v>428.9</c:v>
                </c:pt>
                <c:pt idx="51">
                  <c:v>428.8</c:v>
                </c:pt>
                <c:pt idx="52">
                  <c:v>430.5</c:v>
                </c:pt>
                <c:pt idx="53">
                  <c:v>426.7</c:v>
                </c:pt>
                <c:pt idx="54">
                  <c:v>419.6</c:v>
                </c:pt>
                <c:pt idx="55">
                  <c:v>417.3</c:v>
                </c:pt>
                <c:pt idx="56">
                  <c:v>287</c:v>
                </c:pt>
                <c:pt idx="57">
                  <c:v>289</c:v>
                </c:pt>
                <c:pt idx="58">
                  <c:v>297.10000000000002</c:v>
                </c:pt>
                <c:pt idx="59">
                  <c:v>249.3</c:v>
                </c:pt>
                <c:pt idx="60">
                  <c:v>262.2</c:v>
                </c:pt>
                <c:pt idx="61">
                  <c:v>261.89999999999998</c:v>
                </c:pt>
                <c:pt idx="62">
                  <c:v>275</c:v>
                </c:pt>
                <c:pt idx="63">
                  <c:v>274.89999999999998</c:v>
                </c:pt>
                <c:pt idx="64">
                  <c:v>316.2</c:v>
                </c:pt>
                <c:pt idx="65">
                  <c:v>412.5</c:v>
                </c:pt>
                <c:pt idx="66">
                  <c:v>417.2</c:v>
                </c:pt>
                <c:pt idx="67">
                  <c:v>216.1</c:v>
                </c:pt>
                <c:pt idx="68">
                  <c:v>247.3</c:v>
                </c:pt>
                <c:pt idx="69">
                  <c:v>277.5</c:v>
                </c:pt>
                <c:pt idx="70">
                  <c:v>249</c:v>
                </c:pt>
                <c:pt idx="71">
                  <c:v>245.2</c:v>
                </c:pt>
                <c:pt idx="72">
                  <c:v>217.6</c:v>
                </c:pt>
                <c:pt idx="73">
                  <c:v>206.1</c:v>
                </c:pt>
                <c:pt idx="74">
                  <c:v>205</c:v>
                </c:pt>
                <c:pt idx="75">
                  <c:v>198</c:v>
                </c:pt>
                <c:pt idx="76">
                  <c:v>187.9</c:v>
                </c:pt>
                <c:pt idx="77">
                  <c:v>174.6</c:v>
                </c:pt>
                <c:pt idx="78">
                  <c:v>175.1</c:v>
                </c:pt>
                <c:pt idx="79">
                  <c:v>175.6</c:v>
                </c:pt>
                <c:pt idx="80">
                  <c:v>175.6</c:v>
                </c:pt>
                <c:pt idx="81">
                  <c:v>175.8</c:v>
                </c:pt>
                <c:pt idx="82">
                  <c:v>173</c:v>
                </c:pt>
                <c:pt idx="83">
                  <c:v>160</c:v>
                </c:pt>
                <c:pt idx="84">
                  <c:v>162.5</c:v>
                </c:pt>
                <c:pt idx="85">
                  <c:v>162.4</c:v>
                </c:pt>
                <c:pt idx="86">
                  <c:v>161.19999999999999</c:v>
                </c:pt>
                <c:pt idx="87">
                  <c:v>145.9</c:v>
                </c:pt>
                <c:pt idx="88">
                  <c:v>158.5</c:v>
                </c:pt>
                <c:pt idx="89">
                  <c:v>170.7</c:v>
                </c:pt>
                <c:pt idx="90">
                  <c:v>170.4</c:v>
                </c:pt>
                <c:pt idx="91">
                  <c:v>153.19999999999999</c:v>
                </c:pt>
                <c:pt idx="92">
                  <c:v>168.2</c:v>
                </c:pt>
                <c:pt idx="93">
                  <c:v>160.1</c:v>
                </c:pt>
                <c:pt idx="94">
                  <c:v>158.19999999999999</c:v>
                </c:pt>
                <c:pt idx="95">
                  <c:v>146.6</c:v>
                </c:pt>
                <c:pt idx="96">
                  <c:v>155.30000000000001</c:v>
                </c:pt>
                <c:pt idx="97">
                  <c:v>138</c:v>
                </c:pt>
                <c:pt idx="98">
                  <c:v>163.5</c:v>
                </c:pt>
                <c:pt idx="99">
                  <c:v>162.9</c:v>
                </c:pt>
                <c:pt idx="100">
                  <c:v>162.80000000000001</c:v>
                </c:pt>
              </c:numCache>
            </c:numRef>
          </c:yVal>
          <c:smooth val="1"/>
        </c:ser>
        <c:ser>
          <c:idx val="10"/>
          <c:order val="10"/>
          <c:tx>
            <c:strRef>
              <c:f>SOLDERING!$L$8</c:f>
              <c:strCache>
                <c:ptCount val="1"/>
                <c:pt idx="0">
                  <c:v>QQBI.34L6</c:v>
                </c:pt>
              </c:strCache>
            </c:strRef>
          </c:tx>
          <c:spPr>
            <a:ln>
              <a:solidFill>
                <a:schemeClr val="accent1">
                  <a:lumMod val="75000"/>
                </a:schemeClr>
              </a:solidFill>
            </a:ln>
          </c:spPr>
          <c:marker>
            <c:symbol val="none"/>
          </c:marker>
          <c:xVal>
            <c:numRef>
              <c:f>SOLDERING!$A$9:$A$94</c:f>
              <c:numCache>
                <c:formatCode>General</c:formatCode>
                <c:ptCount val="8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numCache>
            </c:numRef>
          </c:xVal>
          <c:yVal>
            <c:numRef>
              <c:f>SOLDERING!$L$9:$L$94</c:f>
              <c:numCache>
                <c:formatCode>General</c:formatCode>
                <c:ptCount val="86"/>
                <c:pt idx="0">
                  <c:v>22.3</c:v>
                </c:pt>
                <c:pt idx="1">
                  <c:v>22.4</c:v>
                </c:pt>
                <c:pt idx="2">
                  <c:v>22.9</c:v>
                </c:pt>
                <c:pt idx="3">
                  <c:v>23.8</c:v>
                </c:pt>
                <c:pt idx="4">
                  <c:v>25.2</c:v>
                </c:pt>
                <c:pt idx="5">
                  <c:v>26.1</c:v>
                </c:pt>
                <c:pt idx="6">
                  <c:v>31</c:v>
                </c:pt>
                <c:pt idx="7">
                  <c:v>33.299999999999997</c:v>
                </c:pt>
                <c:pt idx="8">
                  <c:v>37.9</c:v>
                </c:pt>
                <c:pt idx="9">
                  <c:v>38.200000000000003</c:v>
                </c:pt>
                <c:pt idx="10">
                  <c:v>45.7</c:v>
                </c:pt>
                <c:pt idx="11">
                  <c:v>46.4</c:v>
                </c:pt>
                <c:pt idx="12">
                  <c:v>51.4</c:v>
                </c:pt>
                <c:pt idx="13">
                  <c:v>52</c:v>
                </c:pt>
                <c:pt idx="14">
                  <c:v>59.4</c:v>
                </c:pt>
                <c:pt idx="15">
                  <c:v>60.1</c:v>
                </c:pt>
                <c:pt idx="16">
                  <c:v>66.099999999999994</c:v>
                </c:pt>
                <c:pt idx="17">
                  <c:v>67.900000000000006</c:v>
                </c:pt>
                <c:pt idx="18">
                  <c:v>75.5</c:v>
                </c:pt>
                <c:pt idx="19">
                  <c:v>78.400000000000006</c:v>
                </c:pt>
                <c:pt idx="20">
                  <c:v>79</c:v>
                </c:pt>
                <c:pt idx="21">
                  <c:v>85.1</c:v>
                </c:pt>
                <c:pt idx="22">
                  <c:v>89.2</c:v>
                </c:pt>
                <c:pt idx="23">
                  <c:v>95</c:v>
                </c:pt>
                <c:pt idx="24">
                  <c:v>96</c:v>
                </c:pt>
                <c:pt idx="25">
                  <c:v>102.1</c:v>
                </c:pt>
                <c:pt idx="26">
                  <c:v>109.5</c:v>
                </c:pt>
                <c:pt idx="27">
                  <c:v>111</c:v>
                </c:pt>
                <c:pt idx="28">
                  <c:v>112.4</c:v>
                </c:pt>
                <c:pt idx="29">
                  <c:v>120.2</c:v>
                </c:pt>
                <c:pt idx="30">
                  <c:v>124.8</c:v>
                </c:pt>
                <c:pt idx="31">
                  <c:v>131</c:v>
                </c:pt>
                <c:pt idx="32">
                  <c:v>135.1</c:v>
                </c:pt>
                <c:pt idx="33">
                  <c:v>137.1</c:v>
                </c:pt>
                <c:pt idx="34">
                  <c:v>146.19999999999999</c:v>
                </c:pt>
                <c:pt idx="35">
                  <c:v>150</c:v>
                </c:pt>
                <c:pt idx="36">
                  <c:v>151</c:v>
                </c:pt>
                <c:pt idx="37">
                  <c:v>157.69999999999999</c:v>
                </c:pt>
                <c:pt idx="38">
                  <c:v>166.5</c:v>
                </c:pt>
                <c:pt idx="39">
                  <c:v>168.4</c:v>
                </c:pt>
                <c:pt idx="40">
                  <c:v>188</c:v>
                </c:pt>
                <c:pt idx="41">
                  <c:v>198.1</c:v>
                </c:pt>
                <c:pt idx="42">
                  <c:v>209.7</c:v>
                </c:pt>
                <c:pt idx="43">
                  <c:v>215.1</c:v>
                </c:pt>
                <c:pt idx="44">
                  <c:v>220.3</c:v>
                </c:pt>
                <c:pt idx="45">
                  <c:v>238.3</c:v>
                </c:pt>
                <c:pt idx="46">
                  <c:v>250.3</c:v>
                </c:pt>
                <c:pt idx="47">
                  <c:v>256.2</c:v>
                </c:pt>
                <c:pt idx="48">
                  <c:v>258.3</c:v>
                </c:pt>
                <c:pt idx="49">
                  <c:v>263</c:v>
                </c:pt>
                <c:pt idx="50">
                  <c:v>263.60000000000002</c:v>
                </c:pt>
                <c:pt idx="51">
                  <c:v>263.8</c:v>
                </c:pt>
                <c:pt idx="52">
                  <c:v>263.89999999999998</c:v>
                </c:pt>
                <c:pt idx="53">
                  <c:v>264.10000000000002</c:v>
                </c:pt>
                <c:pt idx="54">
                  <c:v>253.8</c:v>
                </c:pt>
                <c:pt idx="55">
                  <c:v>253.8</c:v>
                </c:pt>
                <c:pt idx="56">
                  <c:v>253.8</c:v>
                </c:pt>
                <c:pt idx="57">
                  <c:v>230.7</c:v>
                </c:pt>
                <c:pt idx="58">
                  <c:v>230.1</c:v>
                </c:pt>
                <c:pt idx="59">
                  <c:v>219.6</c:v>
                </c:pt>
                <c:pt idx="60">
                  <c:v>218.5</c:v>
                </c:pt>
                <c:pt idx="61">
                  <c:v>210.8</c:v>
                </c:pt>
                <c:pt idx="62">
                  <c:v>207</c:v>
                </c:pt>
                <c:pt idx="63">
                  <c:v>199.7</c:v>
                </c:pt>
                <c:pt idx="64">
                  <c:v>196.2</c:v>
                </c:pt>
                <c:pt idx="65">
                  <c:v>192.6</c:v>
                </c:pt>
                <c:pt idx="66">
                  <c:v>188.4</c:v>
                </c:pt>
                <c:pt idx="67">
                  <c:v>181.4</c:v>
                </c:pt>
                <c:pt idx="68">
                  <c:v>178.6</c:v>
                </c:pt>
                <c:pt idx="69">
                  <c:v>171.1</c:v>
                </c:pt>
                <c:pt idx="70">
                  <c:v>162.19999999999999</c:v>
                </c:pt>
                <c:pt idx="71">
                  <c:v>153.69999999999999</c:v>
                </c:pt>
                <c:pt idx="72">
                  <c:v>145.9</c:v>
                </c:pt>
                <c:pt idx="73">
                  <c:v>138.69999999999999</c:v>
                </c:pt>
                <c:pt idx="74">
                  <c:v>132.19999999999999</c:v>
                </c:pt>
                <c:pt idx="75">
                  <c:v>126.3</c:v>
                </c:pt>
                <c:pt idx="76">
                  <c:v>122.1</c:v>
                </c:pt>
                <c:pt idx="77">
                  <c:v>114.5</c:v>
                </c:pt>
                <c:pt idx="78">
                  <c:v>111.3</c:v>
                </c:pt>
                <c:pt idx="79">
                  <c:v>104.7</c:v>
                </c:pt>
                <c:pt idx="80">
                  <c:v>103.8</c:v>
                </c:pt>
                <c:pt idx="81">
                  <c:v>99.4</c:v>
                </c:pt>
                <c:pt idx="82">
                  <c:v>99.1</c:v>
                </c:pt>
                <c:pt idx="83">
                  <c:v>93.7</c:v>
                </c:pt>
                <c:pt idx="84">
                  <c:v>91.4</c:v>
                </c:pt>
                <c:pt idx="85">
                  <c:v>90.3</c:v>
                </c:pt>
              </c:numCache>
            </c:numRef>
          </c:yVal>
          <c:smooth val="1"/>
        </c:ser>
        <c:ser>
          <c:idx val="11"/>
          <c:order val="11"/>
          <c:tx>
            <c:strRef>
              <c:f>SOLDERING!$M$8</c:f>
              <c:strCache>
                <c:ptCount val="1"/>
                <c:pt idx="0">
                  <c:v>QBBI.A13R6</c:v>
                </c:pt>
              </c:strCache>
            </c:strRef>
          </c:tx>
          <c:spPr>
            <a:ln>
              <a:solidFill>
                <a:schemeClr val="tx2">
                  <a:lumMod val="60000"/>
                  <a:lumOff val="40000"/>
                </a:schemeClr>
              </a:solidFill>
            </a:ln>
          </c:spPr>
          <c:marker>
            <c:symbol val="none"/>
          </c:marker>
          <c:xVal>
            <c:numRef>
              <c:f>SOLDERING!$A$9:$A$120</c:f>
              <c:numCache>
                <c:formatCode>General</c:formatCode>
                <c:ptCount val="11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numCache>
            </c:numRef>
          </c:xVal>
          <c:yVal>
            <c:numRef>
              <c:f>SOLDERING!$M$9:$M$120</c:f>
              <c:numCache>
                <c:formatCode>General</c:formatCode>
                <c:ptCount val="112"/>
                <c:pt idx="0">
                  <c:v>22</c:v>
                </c:pt>
                <c:pt idx="1">
                  <c:v>22</c:v>
                </c:pt>
                <c:pt idx="2">
                  <c:v>22</c:v>
                </c:pt>
                <c:pt idx="3">
                  <c:v>22</c:v>
                </c:pt>
                <c:pt idx="4">
                  <c:v>22</c:v>
                </c:pt>
                <c:pt idx="5">
                  <c:v>22</c:v>
                </c:pt>
                <c:pt idx="6">
                  <c:v>22</c:v>
                </c:pt>
                <c:pt idx="7">
                  <c:v>22</c:v>
                </c:pt>
                <c:pt idx="8">
                  <c:v>22</c:v>
                </c:pt>
                <c:pt idx="9">
                  <c:v>22</c:v>
                </c:pt>
                <c:pt idx="10">
                  <c:v>22</c:v>
                </c:pt>
                <c:pt idx="11">
                  <c:v>22</c:v>
                </c:pt>
                <c:pt idx="12">
                  <c:v>22</c:v>
                </c:pt>
                <c:pt idx="13">
                  <c:v>22.1</c:v>
                </c:pt>
                <c:pt idx="14">
                  <c:v>42.2</c:v>
                </c:pt>
                <c:pt idx="15">
                  <c:v>41.8</c:v>
                </c:pt>
                <c:pt idx="16">
                  <c:v>47.1</c:v>
                </c:pt>
                <c:pt idx="17">
                  <c:v>53.9</c:v>
                </c:pt>
                <c:pt idx="18">
                  <c:v>53.9</c:v>
                </c:pt>
                <c:pt idx="19">
                  <c:v>63.3</c:v>
                </c:pt>
                <c:pt idx="20">
                  <c:v>69.3</c:v>
                </c:pt>
                <c:pt idx="21">
                  <c:v>75.7</c:v>
                </c:pt>
                <c:pt idx="22">
                  <c:v>77.7</c:v>
                </c:pt>
                <c:pt idx="23">
                  <c:v>83.1</c:v>
                </c:pt>
                <c:pt idx="24">
                  <c:v>88.5</c:v>
                </c:pt>
                <c:pt idx="25">
                  <c:v>88.6</c:v>
                </c:pt>
                <c:pt idx="26">
                  <c:v>98.3</c:v>
                </c:pt>
                <c:pt idx="27">
                  <c:v>98.9</c:v>
                </c:pt>
                <c:pt idx="28">
                  <c:v>109.6</c:v>
                </c:pt>
                <c:pt idx="29">
                  <c:v>110.1</c:v>
                </c:pt>
                <c:pt idx="30">
                  <c:v>121.8</c:v>
                </c:pt>
                <c:pt idx="31">
                  <c:v>127.8</c:v>
                </c:pt>
                <c:pt idx="32">
                  <c:v>127.9</c:v>
                </c:pt>
                <c:pt idx="33">
                  <c:v>136.69999999999999</c:v>
                </c:pt>
                <c:pt idx="34">
                  <c:v>136.80000000000001</c:v>
                </c:pt>
                <c:pt idx="35">
                  <c:v>137.4</c:v>
                </c:pt>
                <c:pt idx="36">
                  <c:v>145</c:v>
                </c:pt>
                <c:pt idx="37">
                  <c:v>144.9</c:v>
                </c:pt>
                <c:pt idx="38">
                  <c:v>147.6</c:v>
                </c:pt>
                <c:pt idx="39">
                  <c:v>154.1</c:v>
                </c:pt>
                <c:pt idx="40">
                  <c:v>160.9</c:v>
                </c:pt>
                <c:pt idx="41">
                  <c:v>160.80000000000001</c:v>
                </c:pt>
                <c:pt idx="42">
                  <c:v>162.80000000000001</c:v>
                </c:pt>
                <c:pt idx="43">
                  <c:v>163.80000000000001</c:v>
                </c:pt>
                <c:pt idx="44">
                  <c:v>174.1</c:v>
                </c:pt>
                <c:pt idx="45">
                  <c:v>175</c:v>
                </c:pt>
                <c:pt idx="46">
                  <c:v>181.2</c:v>
                </c:pt>
                <c:pt idx="47">
                  <c:v>182.4</c:v>
                </c:pt>
                <c:pt idx="48">
                  <c:v>188.4</c:v>
                </c:pt>
                <c:pt idx="49">
                  <c:v>197.6</c:v>
                </c:pt>
                <c:pt idx="50">
                  <c:v>198.5</c:v>
                </c:pt>
                <c:pt idx="51">
                  <c:v>204.4</c:v>
                </c:pt>
                <c:pt idx="52">
                  <c:v>204.1</c:v>
                </c:pt>
                <c:pt idx="53">
                  <c:v>199</c:v>
                </c:pt>
                <c:pt idx="54">
                  <c:v>210.4</c:v>
                </c:pt>
                <c:pt idx="55">
                  <c:v>214.5</c:v>
                </c:pt>
                <c:pt idx="56">
                  <c:v>215.9</c:v>
                </c:pt>
                <c:pt idx="57">
                  <c:v>217.3</c:v>
                </c:pt>
                <c:pt idx="58">
                  <c:v>227.6</c:v>
                </c:pt>
                <c:pt idx="59">
                  <c:v>227.6</c:v>
                </c:pt>
                <c:pt idx="60">
                  <c:v>225</c:v>
                </c:pt>
                <c:pt idx="61">
                  <c:v>221.1</c:v>
                </c:pt>
                <c:pt idx="62">
                  <c:v>227.9</c:v>
                </c:pt>
                <c:pt idx="63">
                  <c:v>228.1</c:v>
                </c:pt>
                <c:pt idx="64">
                  <c:v>221.1</c:v>
                </c:pt>
                <c:pt idx="65">
                  <c:v>222.7</c:v>
                </c:pt>
                <c:pt idx="66">
                  <c:v>220.6</c:v>
                </c:pt>
                <c:pt idx="67">
                  <c:v>221.1</c:v>
                </c:pt>
                <c:pt idx="68">
                  <c:v>221.4</c:v>
                </c:pt>
                <c:pt idx="69">
                  <c:v>216.7</c:v>
                </c:pt>
                <c:pt idx="70">
                  <c:v>215.2</c:v>
                </c:pt>
                <c:pt idx="71">
                  <c:v>217.4</c:v>
                </c:pt>
                <c:pt idx="72">
                  <c:v>215.5</c:v>
                </c:pt>
                <c:pt idx="73">
                  <c:v>219.5</c:v>
                </c:pt>
                <c:pt idx="74">
                  <c:v>217.8</c:v>
                </c:pt>
                <c:pt idx="75">
                  <c:v>217.8</c:v>
                </c:pt>
                <c:pt idx="76">
                  <c:v>216.4</c:v>
                </c:pt>
                <c:pt idx="77">
                  <c:v>217</c:v>
                </c:pt>
                <c:pt idx="78">
                  <c:v>217</c:v>
                </c:pt>
                <c:pt idx="79">
                  <c:v>217</c:v>
                </c:pt>
                <c:pt idx="80">
                  <c:v>212.2</c:v>
                </c:pt>
                <c:pt idx="81">
                  <c:v>212.3</c:v>
                </c:pt>
                <c:pt idx="82">
                  <c:v>212.5</c:v>
                </c:pt>
                <c:pt idx="83">
                  <c:v>218.7</c:v>
                </c:pt>
                <c:pt idx="84">
                  <c:v>212.5</c:v>
                </c:pt>
                <c:pt idx="85">
                  <c:v>203.2</c:v>
                </c:pt>
                <c:pt idx="86">
                  <c:v>200.7</c:v>
                </c:pt>
                <c:pt idx="87">
                  <c:v>194.5</c:v>
                </c:pt>
                <c:pt idx="88">
                  <c:v>193.4</c:v>
                </c:pt>
                <c:pt idx="89">
                  <c:v>185.1</c:v>
                </c:pt>
                <c:pt idx="90">
                  <c:v>178.3</c:v>
                </c:pt>
                <c:pt idx="91">
                  <c:v>174.4</c:v>
                </c:pt>
                <c:pt idx="92">
                  <c:v>173</c:v>
                </c:pt>
                <c:pt idx="93">
                  <c:v>170.1</c:v>
                </c:pt>
                <c:pt idx="94">
                  <c:v>167.4</c:v>
                </c:pt>
                <c:pt idx="95">
                  <c:v>155.9</c:v>
                </c:pt>
                <c:pt idx="96">
                  <c:v>155.69999999999999</c:v>
                </c:pt>
                <c:pt idx="97">
                  <c:v>152.19999999999999</c:v>
                </c:pt>
                <c:pt idx="98">
                  <c:v>150.1</c:v>
                </c:pt>
                <c:pt idx="99">
                  <c:v>142.19999999999999</c:v>
                </c:pt>
                <c:pt idx="100">
                  <c:v>140.6</c:v>
                </c:pt>
                <c:pt idx="101">
                  <c:v>134.5</c:v>
                </c:pt>
                <c:pt idx="102">
                  <c:v>132.80000000000001</c:v>
                </c:pt>
                <c:pt idx="103">
                  <c:v>130.80000000000001</c:v>
                </c:pt>
                <c:pt idx="104">
                  <c:v>126.7</c:v>
                </c:pt>
                <c:pt idx="105">
                  <c:v>124</c:v>
                </c:pt>
                <c:pt idx="106">
                  <c:v>120.1</c:v>
                </c:pt>
                <c:pt idx="107">
                  <c:v>116.8</c:v>
                </c:pt>
                <c:pt idx="108">
                  <c:v>114.6</c:v>
                </c:pt>
                <c:pt idx="109">
                  <c:v>111.5</c:v>
                </c:pt>
                <c:pt idx="110">
                  <c:v>109.4</c:v>
                </c:pt>
                <c:pt idx="111">
                  <c:v>106.5</c:v>
                </c:pt>
              </c:numCache>
            </c:numRef>
          </c:yVal>
          <c:smooth val="1"/>
        </c:ser>
        <c:ser>
          <c:idx val="12"/>
          <c:order val="12"/>
          <c:tx>
            <c:strRef>
              <c:f>SOLDERING!$N$8</c:f>
              <c:strCache>
                <c:ptCount val="1"/>
                <c:pt idx="0">
                  <c:v>QQBI.33R5</c:v>
                </c:pt>
              </c:strCache>
            </c:strRef>
          </c:tx>
          <c:spPr>
            <a:ln>
              <a:solidFill>
                <a:schemeClr val="accent1">
                  <a:lumMod val="60000"/>
                  <a:lumOff val="40000"/>
                </a:schemeClr>
              </a:solidFill>
            </a:ln>
          </c:spPr>
          <c:marker>
            <c:symbol val="none"/>
          </c:marker>
          <c:xVal>
            <c:numRef>
              <c:f>SOLDERING!$A$9:$A$127</c:f>
              <c:numCache>
                <c:formatCode>General</c:formatCode>
                <c:ptCount val="1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numCache>
            </c:numRef>
          </c:xVal>
          <c:yVal>
            <c:numRef>
              <c:f>SOLDERING!$N$9:$N$127</c:f>
              <c:numCache>
                <c:formatCode>General</c:formatCode>
                <c:ptCount val="119"/>
                <c:pt idx="0">
                  <c:v>21.6</c:v>
                </c:pt>
                <c:pt idx="1">
                  <c:v>21.6</c:v>
                </c:pt>
                <c:pt idx="2">
                  <c:v>21.6</c:v>
                </c:pt>
                <c:pt idx="3">
                  <c:v>21.6</c:v>
                </c:pt>
                <c:pt idx="4">
                  <c:v>21.6</c:v>
                </c:pt>
                <c:pt idx="5">
                  <c:v>21.6</c:v>
                </c:pt>
                <c:pt idx="6">
                  <c:v>21.6</c:v>
                </c:pt>
                <c:pt idx="7">
                  <c:v>21.6</c:v>
                </c:pt>
                <c:pt idx="8">
                  <c:v>21.6</c:v>
                </c:pt>
                <c:pt idx="9">
                  <c:v>21.6</c:v>
                </c:pt>
                <c:pt idx="10">
                  <c:v>21.6</c:v>
                </c:pt>
                <c:pt idx="11">
                  <c:v>21.7</c:v>
                </c:pt>
                <c:pt idx="12">
                  <c:v>25.2</c:v>
                </c:pt>
                <c:pt idx="13">
                  <c:v>29.4</c:v>
                </c:pt>
                <c:pt idx="14">
                  <c:v>33.799999999999997</c:v>
                </c:pt>
                <c:pt idx="15">
                  <c:v>38.700000000000003</c:v>
                </c:pt>
                <c:pt idx="16">
                  <c:v>46.1</c:v>
                </c:pt>
                <c:pt idx="17">
                  <c:v>50.2</c:v>
                </c:pt>
                <c:pt idx="18">
                  <c:v>56.3</c:v>
                </c:pt>
                <c:pt idx="19">
                  <c:v>61.6</c:v>
                </c:pt>
                <c:pt idx="20">
                  <c:v>62.6</c:v>
                </c:pt>
                <c:pt idx="21">
                  <c:v>68.7</c:v>
                </c:pt>
                <c:pt idx="22">
                  <c:v>74</c:v>
                </c:pt>
                <c:pt idx="23">
                  <c:v>79.8</c:v>
                </c:pt>
                <c:pt idx="24">
                  <c:v>82.9</c:v>
                </c:pt>
                <c:pt idx="25">
                  <c:v>88.8</c:v>
                </c:pt>
                <c:pt idx="26">
                  <c:v>88.9</c:v>
                </c:pt>
                <c:pt idx="27">
                  <c:v>94.7</c:v>
                </c:pt>
                <c:pt idx="28">
                  <c:v>100.2</c:v>
                </c:pt>
                <c:pt idx="29">
                  <c:v>105.7</c:v>
                </c:pt>
                <c:pt idx="30">
                  <c:v>111.2</c:v>
                </c:pt>
                <c:pt idx="31">
                  <c:v>114.3</c:v>
                </c:pt>
                <c:pt idx="32">
                  <c:v>119.5</c:v>
                </c:pt>
                <c:pt idx="33">
                  <c:v>123.9</c:v>
                </c:pt>
                <c:pt idx="34">
                  <c:v>123.9</c:v>
                </c:pt>
                <c:pt idx="35">
                  <c:v>130.4</c:v>
                </c:pt>
                <c:pt idx="36">
                  <c:v>135.80000000000001</c:v>
                </c:pt>
                <c:pt idx="37">
                  <c:v>141.69999999999999</c:v>
                </c:pt>
                <c:pt idx="38">
                  <c:v>146.6</c:v>
                </c:pt>
                <c:pt idx="39">
                  <c:v>151.9</c:v>
                </c:pt>
                <c:pt idx="40">
                  <c:v>151.9</c:v>
                </c:pt>
                <c:pt idx="41">
                  <c:v>158.4</c:v>
                </c:pt>
                <c:pt idx="42">
                  <c:v>160.9</c:v>
                </c:pt>
                <c:pt idx="43">
                  <c:v>164.2</c:v>
                </c:pt>
                <c:pt idx="44">
                  <c:v>171.8</c:v>
                </c:pt>
                <c:pt idx="45">
                  <c:v>176.4</c:v>
                </c:pt>
                <c:pt idx="46">
                  <c:v>176.5</c:v>
                </c:pt>
                <c:pt idx="47">
                  <c:v>180.6</c:v>
                </c:pt>
                <c:pt idx="48">
                  <c:v>181.3</c:v>
                </c:pt>
                <c:pt idx="49">
                  <c:v>181.1</c:v>
                </c:pt>
                <c:pt idx="50">
                  <c:v>180.5</c:v>
                </c:pt>
                <c:pt idx="51">
                  <c:v>180.1</c:v>
                </c:pt>
                <c:pt idx="52">
                  <c:v>181.4</c:v>
                </c:pt>
                <c:pt idx="53">
                  <c:v>187.7</c:v>
                </c:pt>
                <c:pt idx="54">
                  <c:v>196</c:v>
                </c:pt>
                <c:pt idx="55">
                  <c:v>198</c:v>
                </c:pt>
                <c:pt idx="56">
                  <c:v>204.3</c:v>
                </c:pt>
                <c:pt idx="57">
                  <c:v>206.2</c:v>
                </c:pt>
                <c:pt idx="58">
                  <c:v>207</c:v>
                </c:pt>
                <c:pt idx="59">
                  <c:v>210.7</c:v>
                </c:pt>
                <c:pt idx="60">
                  <c:v>212.9</c:v>
                </c:pt>
                <c:pt idx="61">
                  <c:v>213.3</c:v>
                </c:pt>
                <c:pt idx="62">
                  <c:v>213.2</c:v>
                </c:pt>
                <c:pt idx="63">
                  <c:v>212.3</c:v>
                </c:pt>
                <c:pt idx="64">
                  <c:v>210.9</c:v>
                </c:pt>
                <c:pt idx="65">
                  <c:v>210.5</c:v>
                </c:pt>
                <c:pt idx="66">
                  <c:v>209.7</c:v>
                </c:pt>
                <c:pt idx="67">
                  <c:v>209.3</c:v>
                </c:pt>
                <c:pt idx="68">
                  <c:v>209.2</c:v>
                </c:pt>
                <c:pt idx="69">
                  <c:v>208.6</c:v>
                </c:pt>
                <c:pt idx="70">
                  <c:v>208.5</c:v>
                </c:pt>
                <c:pt idx="71">
                  <c:v>208.5</c:v>
                </c:pt>
                <c:pt idx="72">
                  <c:v>208.3</c:v>
                </c:pt>
                <c:pt idx="73">
                  <c:v>208</c:v>
                </c:pt>
                <c:pt idx="74">
                  <c:v>208</c:v>
                </c:pt>
                <c:pt idx="75">
                  <c:v>208.1</c:v>
                </c:pt>
                <c:pt idx="76">
                  <c:v>208</c:v>
                </c:pt>
                <c:pt idx="77">
                  <c:v>207.5</c:v>
                </c:pt>
                <c:pt idx="78">
                  <c:v>207.1</c:v>
                </c:pt>
                <c:pt idx="79">
                  <c:v>207.1</c:v>
                </c:pt>
                <c:pt idx="80">
                  <c:v>207.1</c:v>
                </c:pt>
                <c:pt idx="81">
                  <c:v>206.7</c:v>
                </c:pt>
                <c:pt idx="82">
                  <c:v>206.2</c:v>
                </c:pt>
                <c:pt idx="83">
                  <c:v>200.7</c:v>
                </c:pt>
                <c:pt idx="84">
                  <c:v>198.8</c:v>
                </c:pt>
                <c:pt idx="85">
                  <c:v>187.8</c:v>
                </c:pt>
                <c:pt idx="86">
                  <c:v>184</c:v>
                </c:pt>
                <c:pt idx="87">
                  <c:v>180</c:v>
                </c:pt>
                <c:pt idx="88">
                  <c:v>179.2</c:v>
                </c:pt>
                <c:pt idx="89">
                  <c:v>172.1</c:v>
                </c:pt>
                <c:pt idx="90">
                  <c:v>167.6</c:v>
                </c:pt>
                <c:pt idx="91">
                  <c:v>163.69999999999999</c:v>
                </c:pt>
                <c:pt idx="92">
                  <c:v>155.69999999999999</c:v>
                </c:pt>
                <c:pt idx="93">
                  <c:v>148.1</c:v>
                </c:pt>
                <c:pt idx="94">
                  <c:v>140.9</c:v>
                </c:pt>
                <c:pt idx="95">
                  <c:v>133.69999999999999</c:v>
                </c:pt>
                <c:pt idx="96">
                  <c:v>126.8</c:v>
                </c:pt>
                <c:pt idx="97">
                  <c:v>120.9</c:v>
                </c:pt>
                <c:pt idx="98">
                  <c:v>116.2</c:v>
                </c:pt>
                <c:pt idx="99">
                  <c:v>111.8</c:v>
                </c:pt>
                <c:pt idx="100">
                  <c:v>111.8</c:v>
                </c:pt>
                <c:pt idx="101">
                  <c:v>111.8</c:v>
                </c:pt>
                <c:pt idx="102">
                  <c:v>97.5</c:v>
                </c:pt>
                <c:pt idx="103">
                  <c:v>94.1</c:v>
                </c:pt>
                <c:pt idx="104">
                  <c:v>93.5</c:v>
                </c:pt>
                <c:pt idx="105">
                  <c:v>89.4</c:v>
                </c:pt>
                <c:pt idx="106">
                  <c:v>89.1</c:v>
                </c:pt>
                <c:pt idx="107">
                  <c:v>87.2</c:v>
                </c:pt>
                <c:pt idx="108">
                  <c:v>81.7</c:v>
                </c:pt>
                <c:pt idx="109">
                  <c:v>81.5</c:v>
                </c:pt>
                <c:pt idx="110">
                  <c:v>78</c:v>
                </c:pt>
                <c:pt idx="111">
                  <c:v>77.3</c:v>
                </c:pt>
                <c:pt idx="112">
                  <c:v>76.099999999999994</c:v>
                </c:pt>
                <c:pt idx="113">
                  <c:v>75.3</c:v>
                </c:pt>
                <c:pt idx="114">
                  <c:v>67.2</c:v>
                </c:pt>
                <c:pt idx="115">
                  <c:v>66.3</c:v>
                </c:pt>
                <c:pt idx="116">
                  <c:v>52.7</c:v>
                </c:pt>
                <c:pt idx="117">
                  <c:v>47.7</c:v>
                </c:pt>
                <c:pt idx="118">
                  <c:v>38.799999999999997</c:v>
                </c:pt>
              </c:numCache>
            </c:numRef>
          </c:yVal>
          <c:smooth val="1"/>
        </c:ser>
        <c:ser>
          <c:idx val="13"/>
          <c:order val="13"/>
          <c:tx>
            <c:strRef>
              <c:f>SOLDERING!$O$8</c:f>
              <c:strCache>
                <c:ptCount val="1"/>
                <c:pt idx="0">
                  <c:v>QQBI.29R5</c:v>
                </c:pt>
              </c:strCache>
            </c:strRef>
          </c:tx>
          <c:spPr>
            <a:ln>
              <a:solidFill>
                <a:schemeClr val="accent1">
                  <a:lumMod val="40000"/>
                  <a:lumOff val="60000"/>
                </a:schemeClr>
              </a:solidFill>
            </a:ln>
          </c:spPr>
          <c:marker>
            <c:symbol val="none"/>
          </c:marker>
          <c:xVal>
            <c:numRef>
              <c:f>SOLDERING!$A$9:$A$120</c:f>
              <c:numCache>
                <c:formatCode>General</c:formatCode>
                <c:ptCount val="11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numCache>
            </c:numRef>
          </c:xVal>
          <c:yVal>
            <c:numRef>
              <c:f>SOLDERING!$O$9:$O$120</c:f>
              <c:numCache>
                <c:formatCode>General</c:formatCode>
                <c:ptCount val="112"/>
                <c:pt idx="0">
                  <c:v>22.3</c:v>
                </c:pt>
                <c:pt idx="1">
                  <c:v>22.3</c:v>
                </c:pt>
                <c:pt idx="2">
                  <c:v>15.1</c:v>
                </c:pt>
                <c:pt idx="3">
                  <c:v>10.8</c:v>
                </c:pt>
                <c:pt idx="4">
                  <c:v>6.4</c:v>
                </c:pt>
                <c:pt idx="5">
                  <c:v>2.1</c:v>
                </c:pt>
                <c:pt idx="6">
                  <c:v>-6</c:v>
                </c:pt>
                <c:pt idx="7">
                  <c:v>-10.1</c:v>
                </c:pt>
                <c:pt idx="8">
                  <c:v>-10.9</c:v>
                </c:pt>
                <c:pt idx="9">
                  <c:v>66.099999999999994</c:v>
                </c:pt>
                <c:pt idx="10">
                  <c:v>67</c:v>
                </c:pt>
                <c:pt idx="11">
                  <c:v>73.7</c:v>
                </c:pt>
                <c:pt idx="12">
                  <c:v>77.2</c:v>
                </c:pt>
                <c:pt idx="13">
                  <c:v>80.5</c:v>
                </c:pt>
                <c:pt idx="14">
                  <c:v>87.4</c:v>
                </c:pt>
                <c:pt idx="15">
                  <c:v>88.1</c:v>
                </c:pt>
                <c:pt idx="16">
                  <c:v>93.1</c:v>
                </c:pt>
                <c:pt idx="17">
                  <c:v>99.4</c:v>
                </c:pt>
                <c:pt idx="18">
                  <c:v>99.9</c:v>
                </c:pt>
                <c:pt idx="19">
                  <c:v>104.9</c:v>
                </c:pt>
                <c:pt idx="20">
                  <c:v>109.6</c:v>
                </c:pt>
                <c:pt idx="21">
                  <c:v>117</c:v>
                </c:pt>
                <c:pt idx="22">
                  <c:v>117.5</c:v>
                </c:pt>
                <c:pt idx="23">
                  <c:v>122.6</c:v>
                </c:pt>
                <c:pt idx="24">
                  <c:v>127.6</c:v>
                </c:pt>
                <c:pt idx="25">
                  <c:v>135.80000000000001</c:v>
                </c:pt>
                <c:pt idx="26">
                  <c:v>141</c:v>
                </c:pt>
                <c:pt idx="27">
                  <c:v>145.6</c:v>
                </c:pt>
                <c:pt idx="28">
                  <c:v>152.9</c:v>
                </c:pt>
                <c:pt idx="29">
                  <c:v>161.5</c:v>
                </c:pt>
                <c:pt idx="30">
                  <c:v>165.4</c:v>
                </c:pt>
                <c:pt idx="31">
                  <c:v>171.5</c:v>
                </c:pt>
                <c:pt idx="32">
                  <c:v>171.8</c:v>
                </c:pt>
                <c:pt idx="33">
                  <c:v>178.4</c:v>
                </c:pt>
                <c:pt idx="34">
                  <c:v>184.9</c:v>
                </c:pt>
                <c:pt idx="35">
                  <c:v>191.2</c:v>
                </c:pt>
                <c:pt idx="36">
                  <c:v>192</c:v>
                </c:pt>
                <c:pt idx="37">
                  <c:v>193</c:v>
                </c:pt>
                <c:pt idx="38">
                  <c:v>194</c:v>
                </c:pt>
                <c:pt idx="39">
                  <c:v>192.5</c:v>
                </c:pt>
                <c:pt idx="40">
                  <c:v>187.4</c:v>
                </c:pt>
                <c:pt idx="41">
                  <c:v>186</c:v>
                </c:pt>
                <c:pt idx="42">
                  <c:v>185.7</c:v>
                </c:pt>
                <c:pt idx="43">
                  <c:v>185.7</c:v>
                </c:pt>
                <c:pt idx="44">
                  <c:v>185.6</c:v>
                </c:pt>
                <c:pt idx="45">
                  <c:v>185.9</c:v>
                </c:pt>
                <c:pt idx="46">
                  <c:v>187.3</c:v>
                </c:pt>
                <c:pt idx="47">
                  <c:v>188.5</c:v>
                </c:pt>
                <c:pt idx="48">
                  <c:v>191.5</c:v>
                </c:pt>
                <c:pt idx="49">
                  <c:v>196.1</c:v>
                </c:pt>
                <c:pt idx="50">
                  <c:v>196.8</c:v>
                </c:pt>
                <c:pt idx="51">
                  <c:v>198.5</c:v>
                </c:pt>
                <c:pt idx="52">
                  <c:v>199.4</c:v>
                </c:pt>
                <c:pt idx="53">
                  <c:v>202.2</c:v>
                </c:pt>
                <c:pt idx="54">
                  <c:v>205.3</c:v>
                </c:pt>
                <c:pt idx="55">
                  <c:v>208.3</c:v>
                </c:pt>
                <c:pt idx="56">
                  <c:v>210.3</c:v>
                </c:pt>
                <c:pt idx="57">
                  <c:v>211.1</c:v>
                </c:pt>
                <c:pt idx="58">
                  <c:v>211.8</c:v>
                </c:pt>
                <c:pt idx="59">
                  <c:v>212.7</c:v>
                </c:pt>
                <c:pt idx="60">
                  <c:v>212.7</c:v>
                </c:pt>
                <c:pt idx="61">
                  <c:v>212.5</c:v>
                </c:pt>
                <c:pt idx="62">
                  <c:v>212.2</c:v>
                </c:pt>
                <c:pt idx="63">
                  <c:v>211.5</c:v>
                </c:pt>
                <c:pt idx="64">
                  <c:v>211.3</c:v>
                </c:pt>
                <c:pt idx="65">
                  <c:v>211.2</c:v>
                </c:pt>
                <c:pt idx="66">
                  <c:v>211.1</c:v>
                </c:pt>
                <c:pt idx="67">
                  <c:v>210.9</c:v>
                </c:pt>
                <c:pt idx="68">
                  <c:v>210.7</c:v>
                </c:pt>
                <c:pt idx="69">
                  <c:v>210.5</c:v>
                </c:pt>
                <c:pt idx="70">
                  <c:v>210.4</c:v>
                </c:pt>
                <c:pt idx="71">
                  <c:v>210</c:v>
                </c:pt>
                <c:pt idx="72">
                  <c:v>209.7</c:v>
                </c:pt>
                <c:pt idx="73">
                  <c:v>209.5</c:v>
                </c:pt>
                <c:pt idx="74">
                  <c:v>209.4</c:v>
                </c:pt>
                <c:pt idx="75">
                  <c:v>209.2</c:v>
                </c:pt>
                <c:pt idx="76">
                  <c:v>209.1</c:v>
                </c:pt>
                <c:pt idx="77">
                  <c:v>209.1</c:v>
                </c:pt>
                <c:pt idx="78">
                  <c:v>209.2</c:v>
                </c:pt>
                <c:pt idx="79">
                  <c:v>207.9</c:v>
                </c:pt>
                <c:pt idx="80">
                  <c:v>204</c:v>
                </c:pt>
                <c:pt idx="81">
                  <c:v>194.2</c:v>
                </c:pt>
                <c:pt idx="82">
                  <c:v>187.3</c:v>
                </c:pt>
                <c:pt idx="83">
                  <c:v>182.5</c:v>
                </c:pt>
                <c:pt idx="84">
                  <c:v>181.6</c:v>
                </c:pt>
                <c:pt idx="85">
                  <c:v>179.3</c:v>
                </c:pt>
                <c:pt idx="86">
                  <c:v>174.5</c:v>
                </c:pt>
                <c:pt idx="87">
                  <c:v>171.4</c:v>
                </c:pt>
                <c:pt idx="88">
                  <c:v>168.7</c:v>
                </c:pt>
                <c:pt idx="89">
                  <c:v>165.7</c:v>
                </c:pt>
                <c:pt idx="90">
                  <c:v>163.69999999999999</c:v>
                </c:pt>
                <c:pt idx="91">
                  <c:v>157.5</c:v>
                </c:pt>
                <c:pt idx="92">
                  <c:v>151.9</c:v>
                </c:pt>
                <c:pt idx="93">
                  <c:v>143</c:v>
                </c:pt>
                <c:pt idx="94">
                  <c:v>138.19999999999999</c:v>
                </c:pt>
                <c:pt idx="95">
                  <c:v>133.5</c:v>
                </c:pt>
                <c:pt idx="96">
                  <c:v>129.1</c:v>
                </c:pt>
                <c:pt idx="97">
                  <c:v>124.8</c:v>
                </c:pt>
                <c:pt idx="98">
                  <c:v>119.3</c:v>
                </c:pt>
                <c:pt idx="99">
                  <c:v>117.4</c:v>
                </c:pt>
                <c:pt idx="100">
                  <c:v>113.9</c:v>
                </c:pt>
                <c:pt idx="101">
                  <c:v>109.2</c:v>
                </c:pt>
                <c:pt idx="102">
                  <c:v>108.2</c:v>
                </c:pt>
                <c:pt idx="103">
                  <c:v>108.2</c:v>
                </c:pt>
                <c:pt idx="104">
                  <c:v>108.2</c:v>
                </c:pt>
                <c:pt idx="105">
                  <c:v>96</c:v>
                </c:pt>
                <c:pt idx="106">
                  <c:v>95.3</c:v>
                </c:pt>
                <c:pt idx="107">
                  <c:v>94</c:v>
                </c:pt>
                <c:pt idx="108">
                  <c:v>92.1</c:v>
                </c:pt>
                <c:pt idx="109">
                  <c:v>90</c:v>
                </c:pt>
                <c:pt idx="110">
                  <c:v>87.1</c:v>
                </c:pt>
                <c:pt idx="111">
                  <c:v>86.1</c:v>
                </c:pt>
              </c:numCache>
            </c:numRef>
          </c:yVal>
          <c:smooth val="1"/>
        </c:ser>
        <c:ser>
          <c:idx val="14"/>
          <c:order val="14"/>
          <c:spPr>
            <a:ln w="25400">
              <a:solidFill>
                <a:srgbClr val="FFC000"/>
              </a:solidFill>
            </a:ln>
            <a:effectLst/>
          </c:spPr>
          <c:marker>
            <c:symbol val="none"/>
          </c:marker>
          <c:xVal>
            <c:numRef>
              <c:f>SOLDERING!$A$9:$A$168</c:f>
              <c:numCache>
                <c:formatCode>General</c:formatCode>
                <c:ptCount val="16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SOLDERING!$P$9:$P$168</c:f>
              <c:numCache>
                <c:formatCode>General</c:formatCode>
                <c:ptCount val="160"/>
                <c:pt idx="0">
                  <c:v>230</c:v>
                </c:pt>
                <c:pt idx="1">
                  <c:v>230</c:v>
                </c:pt>
                <c:pt idx="2">
                  <c:v>230</c:v>
                </c:pt>
                <c:pt idx="3">
                  <c:v>230</c:v>
                </c:pt>
                <c:pt idx="4">
                  <c:v>230</c:v>
                </c:pt>
                <c:pt idx="5">
                  <c:v>230</c:v>
                </c:pt>
                <c:pt idx="6">
                  <c:v>230</c:v>
                </c:pt>
                <c:pt idx="7">
                  <c:v>230</c:v>
                </c:pt>
                <c:pt idx="8">
                  <c:v>230</c:v>
                </c:pt>
                <c:pt idx="9">
                  <c:v>230</c:v>
                </c:pt>
                <c:pt idx="10">
                  <c:v>230</c:v>
                </c:pt>
                <c:pt idx="11">
                  <c:v>230</c:v>
                </c:pt>
                <c:pt idx="12">
                  <c:v>230</c:v>
                </c:pt>
                <c:pt idx="13">
                  <c:v>230</c:v>
                </c:pt>
                <c:pt idx="14">
                  <c:v>230</c:v>
                </c:pt>
                <c:pt idx="15">
                  <c:v>230</c:v>
                </c:pt>
                <c:pt idx="16">
                  <c:v>230</c:v>
                </c:pt>
                <c:pt idx="17">
                  <c:v>230</c:v>
                </c:pt>
                <c:pt idx="18">
                  <c:v>230</c:v>
                </c:pt>
                <c:pt idx="19">
                  <c:v>230</c:v>
                </c:pt>
                <c:pt idx="20">
                  <c:v>230</c:v>
                </c:pt>
                <c:pt idx="21">
                  <c:v>230</c:v>
                </c:pt>
                <c:pt idx="22">
                  <c:v>230</c:v>
                </c:pt>
                <c:pt idx="23">
                  <c:v>230</c:v>
                </c:pt>
                <c:pt idx="24">
                  <c:v>230</c:v>
                </c:pt>
                <c:pt idx="25">
                  <c:v>230</c:v>
                </c:pt>
                <c:pt idx="26">
                  <c:v>230</c:v>
                </c:pt>
                <c:pt idx="27">
                  <c:v>230</c:v>
                </c:pt>
                <c:pt idx="28">
                  <c:v>230</c:v>
                </c:pt>
                <c:pt idx="29">
                  <c:v>230</c:v>
                </c:pt>
                <c:pt idx="30">
                  <c:v>230</c:v>
                </c:pt>
                <c:pt idx="31">
                  <c:v>230</c:v>
                </c:pt>
                <c:pt idx="32">
                  <c:v>230</c:v>
                </c:pt>
                <c:pt idx="33">
                  <c:v>230</c:v>
                </c:pt>
                <c:pt idx="34">
                  <c:v>230</c:v>
                </c:pt>
                <c:pt idx="35">
                  <c:v>230</c:v>
                </c:pt>
                <c:pt idx="36">
                  <c:v>230</c:v>
                </c:pt>
                <c:pt idx="37">
                  <c:v>230</c:v>
                </c:pt>
                <c:pt idx="38">
                  <c:v>230</c:v>
                </c:pt>
                <c:pt idx="39">
                  <c:v>230</c:v>
                </c:pt>
                <c:pt idx="40">
                  <c:v>230</c:v>
                </c:pt>
                <c:pt idx="41">
                  <c:v>230</c:v>
                </c:pt>
                <c:pt idx="42">
                  <c:v>230</c:v>
                </c:pt>
                <c:pt idx="43">
                  <c:v>230</c:v>
                </c:pt>
                <c:pt idx="44">
                  <c:v>230</c:v>
                </c:pt>
                <c:pt idx="45">
                  <c:v>230</c:v>
                </c:pt>
                <c:pt idx="46">
                  <c:v>230</c:v>
                </c:pt>
                <c:pt idx="47">
                  <c:v>230</c:v>
                </c:pt>
                <c:pt idx="48">
                  <c:v>230</c:v>
                </c:pt>
                <c:pt idx="49">
                  <c:v>230</c:v>
                </c:pt>
                <c:pt idx="50">
                  <c:v>230</c:v>
                </c:pt>
                <c:pt idx="51">
                  <c:v>230</c:v>
                </c:pt>
                <c:pt idx="52">
                  <c:v>230</c:v>
                </c:pt>
                <c:pt idx="53">
                  <c:v>230</c:v>
                </c:pt>
                <c:pt idx="54">
                  <c:v>230</c:v>
                </c:pt>
                <c:pt idx="55">
                  <c:v>230</c:v>
                </c:pt>
                <c:pt idx="56">
                  <c:v>230</c:v>
                </c:pt>
                <c:pt idx="57">
                  <c:v>230</c:v>
                </c:pt>
                <c:pt idx="58">
                  <c:v>230</c:v>
                </c:pt>
                <c:pt idx="59">
                  <c:v>230</c:v>
                </c:pt>
                <c:pt idx="60">
                  <c:v>230</c:v>
                </c:pt>
                <c:pt idx="61">
                  <c:v>230</c:v>
                </c:pt>
                <c:pt idx="62">
                  <c:v>230</c:v>
                </c:pt>
                <c:pt idx="63">
                  <c:v>230</c:v>
                </c:pt>
                <c:pt idx="64">
                  <c:v>230</c:v>
                </c:pt>
                <c:pt idx="65">
                  <c:v>230</c:v>
                </c:pt>
                <c:pt idx="66">
                  <c:v>230</c:v>
                </c:pt>
                <c:pt idx="67">
                  <c:v>230</c:v>
                </c:pt>
                <c:pt idx="68">
                  <c:v>230</c:v>
                </c:pt>
                <c:pt idx="69">
                  <c:v>230</c:v>
                </c:pt>
                <c:pt idx="70">
                  <c:v>230</c:v>
                </c:pt>
                <c:pt idx="71">
                  <c:v>230</c:v>
                </c:pt>
                <c:pt idx="72">
                  <c:v>230</c:v>
                </c:pt>
                <c:pt idx="73">
                  <c:v>230</c:v>
                </c:pt>
                <c:pt idx="74">
                  <c:v>230</c:v>
                </c:pt>
                <c:pt idx="75">
                  <c:v>230</c:v>
                </c:pt>
                <c:pt idx="76">
                  <c:v>230</c:v>
                </c:pt>
                <c:pt idx="77">
                  <c:v>230</c:v>
                </c:pt>
                <c:pt idx="78">
                  <c:v>230</c:v>
                </c:pt>
                <c:pt idx="79">
                  <c:v>230</c:v>
                </c:pt>
                <c:pt idx="80">
                  <c:v>230</c:v>
                </c:pt>
                <c:pt idx="81">
                  <c:v>230</c:v>
                </c:pt>
                <c:pt idx="82">
                  <c:v>230</c:v>
                </c:pt>
                <c:pt idx="83">
                  <c:v>230</c:v>
                </c:pt>
                <c:pt idx="84">
                  <c:v>230</c:v>
                </c:pt>
                <c:pt idx="85">
                  <c:v>230</c:v>
                </c:pt>
                <c:pt idx="86">
                  <c:v>230</c:v>
                </c:pt>
                <c:pt idx="87">
                  <c:v>230</c:v>
                </c:pt>
                <c:pt idx="88">
                  <c:v>230</c:v>
                </c:pt>
                <c:pt idx="89">
                  <c:v>230</c:v>
                </c:pt>
                <c:pt idx="90">
                  <c:v>230</c:v>
                </c:pt>
                <c:pt idx="91">
                  <c:v>230</c:v>
                </c:pt>
                <c:pt idx="92">
                  <c:v>230</c:v>
                </c:pt>
                <c:pt idx="93">
                  <c:v>230</c:v>
                </c:pt>
                <c:pt idx="94">
                  <c:v>230</c:v>
                </c:pt>
                <c:pt idx="95">
                  <c:v>230</c:v>
                </c:pt>
                <c:pt idx="96">
                  <c:v>230</c:v>
                </c:pt>
                <c:pt idx="97">
                  <c:v>230</c:v>
                </c:pt>
                <c:pt idx="98">
                  <c:v>230</c:v>
                </c:pt>
                <c:pt idx="99">
                  <c:v>230</c:v>
                </c:pt>
                <c:pt idx="100">
                  <c:v>230</c:v>
                </c:pt>
                <c:pt idx="101">
                  <c:v>230</c:v>
                </c:pt>
                <c:pt idx="102">
                  <c:v>230</c:v>
                </c:pt>
                <c:pt idx="103">
                  <c:v>230</c:v>
                </c:pt>
                <c:pt idx="104">
                  <c:v>230</c:v>
                </c:pt>
                <c:pt idx="105">
                  <c:v>230</c:v>
                </c:pt>
                <c:pt idx="106">
                  <c:v>230</c:v>
                </c:pt>
                <c:pt idx="107">
                  <c:v>230</c:v>
                </c:pt>
                <c:pt idx="108">
                  <c:v>230</c:v>
                </c:pt>
                <c:pt idx="109">
                  <c:v>230</c:v>
                </c:pt>
                <c:pt idx="110">
                  <c:v>230</c:v>
                </c:pt>
                <c:pt idx="111">
                  <c:v>230</c:v>
                </c:pt>
                <c:pt idx="112">
                  <c:v>230</c:v>
                </c:pt>
                <c:pt idx="113">
                  <c:v>230</c:v>
                </c:pt>
                <c:pt idx="114">
                  <c:v>230</c:v>
                </c:pt>
                <c:pt idx="115">
                  <c:v>230</c:v>
                </c:pt>
                <c:pt idx="116">
                  <c:v>230</c:v>
                </c:pt>
                <c:pt idx="117">
                  <c:v>230</c:v>
                </c:pt>
                <c:pt idx="118">
                  <c:v>230</c:v>
                </c:pt>
                <c:pt idx="119">
                  <c:v>230</c:v>
                </c:pt>
                <c:pt idx="120">
                  <c:v>230</c:v>
                </c:pt>
                <c:pt idx="121">
                  <c:v>230</c:v>
                </c:pt>
                <c:pt idx="122">
                  <c:v>230</c:v>
                </c:pt>
                <c:pt idx="123">
                  <c:v>230</c:v>
                </c:pt>
                <c:pt idx="124">
                  <c:v>230</c:v>
                </c:pt>
                <c:pt idx="125">
                  <c:v>230</c:v>
                </c:pt>
                <c:pt idx="126">
                  <c:v>230</c:v>
                </c:pt>
                <c:pt idx="127">
                  <c:v>230</c:v>
                </c:pt>
                <c:pt idx="128">
                  <c:v>230</c:v>
                </c:pt>
                <c:pt idx="129">
                  <c:v>230</c:v>
                </c:pt>
                <c:pt idx="130">
                  <c:v>230</c:v>
                </c:pt>
                <c:pt idx="131">
                  <c:v>230</c:v>
                </c:pt>
                <c:pt idx="132">
                  <c:v>230</c:v>
                </c:pt>
                <c:pt idx="133">
                  <c:v>230</c:v>
                </c:pt>
                <c:pt idx="134">
                  <c:v>230</c:v>
                </c:pt>
                <c:pt idx="135">
                  <c:v>230</c:v>
                </c:pt>
                <c:pt idx="136">
                  <c:v>230</c:v>
                </c:pt>
                <c:pt idx="137">
                  <c:v>230</c:v>
                </c:pt>
                <c:pt idx="138">
                  <c:v>230</c:v>
                </c:pt>
                <c:pt idx="139">
                  <c:v>230</c:v>
                </c:pt>
                <c:pt idx="140">
                  <c:v>230</c:v>
                </c:pt>
                <c:pt idx="141">
                  <c:v>230</c:v>
                </c:pt>
                <c:pt idx="142">
                  <c:v>230</c:v>
                </c:pt>
                <c:pt idx="143">
                  <c:v>230</c:v>
                </c:pt>
                <c:pt idx="144">
                  <c:v>230</c:v>
                </c:pt>
                <c:pt idx="145">
                  <c:v>230</c:v>
                </c:pt>
                <c:pt idx="146">
                  <c:v>230</c:v>
                </c:pt>
                <c:pt idx="147">
                  <c:v>230</c:v>
                </c:pt>
                <c:pt idx="148">
                  <c:v>230</c:v>
                </c:pt>
                <c:pt idx="149">
                  <c:v>230</c:v>
                </c:pt>
                <c:pt idx="150">
                  <c:v>230</c:v>
                </c:pt>
                <c:pt idx="151">
                  <c:v>230</c:v>
                </c:pt>
                <c:pt idx="152">
                  <c:v>230</c:v>
                </c:pt>
                <c:pt idx="153">
                  <c:v>230</c:v>
                </c:pt>
                <c:pt idx="154">
                  <c:v>230</c:v>
                </c:pt>
                <c:pt idx="155">
                  <c:v>230</c:v>
                </c:pt>
                <c:pt idx="156">
                  <c:v>230</c:v>
                </c:pt>
                <c:pt idx="157">
                  <c:v>230</c:v>
                </c:pt>
                <c:pt idx="158">
                  <c:v>230</c:v>
                </c:pt>
                <c:pt idx="159">
                  <c:v>230</c:v>
                </c:pt>
              </c:numCache>
            </c:numRef>
          </c:yVal>
          <c:smooth val="1"/>
        </c:ser>
        <c:ser>
          <c:idx val="15"/>
          <c:order val="15"/>
          <c:spPr>
            <a:ln>
              <a:solidFill>
                <a:srgbClr val="FFC000"/>
              </a:solidFill>
            </a:ln>
          </c:spPr>
          <c:marker>
            <c:symbol val="none"/>
          </c:marker>
          <c:xVal>
            <c:numRef>
              <c:f>SOLDERING!$A$9:$A$168</c:f>
              <c:numCache>
                <c:formatCode>General</c:formatCode>
                <c:ptCount val="16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pt idx="101">
                  <c:v>505</c:v>
                </c:pt>
                <c:pt idx="102">
                  <c:v>510</c:v>
                </c:pt>
                <c:pt idx="103">
                  <c:v>515</c:v>
                </c:pt>
                <c:pt idx="104">
                  <c:v>520</c:v>
                </c:pt>
                <c:pt idx="105">
                  <c:v>525</c:v>
                </c:pt>
                <c:pt idx="106">
                  <c:v>530</c:v>
                </c:pt>
                <c:pt idx="107">
                  <c:v>535</c:v>
                </c:pt>
                <c:pt idx="108">
                  <c:v>540</c:v>
                </c:pt>
                <c:pt idx="109">
                  <c:v>545</c:v>
                </c:pt>
                <c:pt idx="110">
                  <c:v>550</c:v>
                </c:pt>
                <c:pt idx="111">
                  <c:v>555</c:v>
                </c:pt>
                <c:pt idx="112">
                  <c:v>560</c:v>
                </c:pt>
                <c:pt idx="113">
                  <c:v>565</c:v>
                </c:pt>
                <c:pt idx="114">
                  <c:v>570</c:v>
                </c:pt>
                <c:pt idx="115">
                  <c:v>575</c:v>
                </c:pt>
                <c:pt idx="116">
                  <c:v>580</c:v>
                </c:pt>
                <c:pt idx="117">
                  <c:v>585</c:v>
                </c:pt>
                <c:pt idx="118">
                  <c:v>590</c:v>
                </c:pt>
                <c:pt idx="119">
                  <c:v>595</c:v>
                </c:pt>
                <c:pt idx="120">
                  <c:v>600</c:v>
                </c:pt>
                <c:pt idx="121">
                  <c:v>605</c:v>
                </c:pt>
                <c:pt idx="122">
                  <c:v>610</c:v>
                </c:pt>
                <c:pt idx="123">
                  <c:v>615</c:v>
                </c:pt>
                <c:pt idx="124">
                  <c:v>620</c:v>
                </c:pt>
                <c:pt idx="125">
                  <c:v>625</c:v>
                </c:pt>
                <c:pt idx="126">
                  <c:v>630</c:v>
                </c:pt>
                <c:pt idx="127">
                  <c:v>635</c:v>
                </c:pt>
                <c:pt idx="128">
                  <c:v>640</c:v>
                </c:pt>
                <c:pt idx="129">
                  <c:v>645</c:v>
                </c:pt>
                <c:pt idx="130">
                  <c:v>650</c:v>
                </c:pt>
                <c:pt idx="131">
                  <c:v>655</c:v>
                </c:pt>
                <c:pt idx="132">
                  <c:v>660</c:v>
                </c:pt>
                <c:pt idx="133">
                  <c:v>665</c:v>
                </c:pt>
                <c:pt idx="134">
                  <c:v>670</c:v>
                </c:pt>
                <c:pt idx="135">
                  <c:v>675</c:v>
                </c:pt>
                <c:pt idx="136">
                  <c:v>680</c:v>
                </c:pt>
                <c:pt idx="137">
                  <c:v>685</c:v>
                </c:pt>
                <c:pt idx="138">
                  <c:v>690</c:v>
                </c:pt>
                <c:pt idx="139">
                  <c:v>695</c:v>
                </c:pt>
                <c:pt idx="140">
                  <c:v>700</c:v>
                </c:pt>
                <c:pt idx="141">
                  <c:v>705</c:v>
                </c:pt>
                <c:pt idx="142">
                  <c:v>710</c:v>
                </c:pt>
                <c:pt idx="143">
                  <c:v>715</c:v>
                </c:pt>
                <c:pt idx="144">
                  <c:v>720</c:v>
                </c:pt>
                <c:pt idx="145">
                  <c:v>725</c:v>
                </c:pt>
                <c:pt idx="146">
                  <c:v>730</c:v>
                </c:pt>
                <c:pt idx="147">
                  <c:v>735</c:v>
                </c:pt>
                <c:pt idx="148">
                  <c:v>740</c:v>
                </c:pt>
                <c:pt idx="149">
                  <c:v>745</c:v>
                </c:pt>
                <c:pt idx="150">
                  <c:v>750</c:v>
                </c:pt>
                <c:pt idx="151">
                  <c:v>755</c:v>
                </c:pt>
                <c:pt idx="152">
                  <c:v>760</c:v>
                </c:pt>
                <c:pt idx="153">
                  <c:v>765</c:v>
                </c:pt>
                <c:pt idx="154">
                  <c:v>770</c:v>
                </c:pt>
                <c:pt idx="155">
                  <c:v>775</c:v>
                </c:pt>
                <c:pt idx="156">
                  <c:v>780</c:v>
                </c:pt>
                <c:pt idx="157">
                  <c:v>785</c:v>
                </c:pt>
                <c:pt idx="158">
                  <c:v>790</c:v>
                </c:pt>
                <c:pt idx="159">
                  <c:v>795</c:v>
                </c:pt>
              </c:numCache>
            </c:numRef>
          </c:xVal>
          <c:yVal>
            <c:numRef>
              <c:f>SOLDERING!$Q$9:$Q$168</c:f>
              <c:numCache>
                <c:formatCode>General</c:formatCode>
                <c:ptCount val="160"/>
                <c:pt idx="0">
                  <c:v>400</c:v>
                </c:pt>
                <c:pt idx="1">
                  <c:v>400</c:v>
                </c:pt>
                <c:pt idx="2">
                  <c:v>400</c:v>
                </c:pt>
                <c:pt idx="3">
                  <c:v>400</c:v>
                </c:pt>
                <c:pt idx="4">
                  <c:v>400</c:v>
                </c:pt>
                <c:pt idx="5">
                  <c:v>400</c:v>
                </c:pt>
                <c:pt idx="6">
                  <c:v>400</c:v>
                </c:pt>
                <c:pt idx="7">
                  <c:v>400</c:v>
                </c:pt>
                <c:pt idx="8">
                  <c:v>400</c:v>
                </c:pt>
                <c:pt idx="9">
                  <c:v>400</c:v>
                </c:pt>
                <c:pt idx="10">
                  <c:v>400</c:v>
                </c:pt>
                <c:pt idx="11">
                  <c:v>400</c:v>
                </c:pt>
                <c:pt idx="12">
                  <c:v>400</c:v>
                </c:pt>
                <c:pt idx="13">
                  <c:v>400</c:v>
                </c:pt>
                <c:pt idx="14">
                  <c:v>400</c:v>
                </c:pt>
                <c:pt idx="15">
                  <c:v>400</c:v>
                </c:pt>
                <c:pt idx="16">
                  <c:v>400</c:v>
                </c:pt>
                <c:pt idx="17">
                  <c:v>400</c:v>
                </c:pt>
                <c:pt idx="18">
                  <c:v>400</c:v>
                </c:pt>
                <c:pt idx="19">
                  <c:v>400</c:v>
                </c:pt>
                <c:pt idx="20">
                  <c:v>400</c:v>
                </c:pt>
                <c:pt idx="21">
                  <c:v>400</c:v>
                </c:pt>
                <c:pt idx="22">
                  <c:v>400</c:v>
                </c:pt>
                <c:pt idx="23">
                  <c:v>400</c:v>
                </c:pt>
                <c:pt idx="24">
                  <c:v>400</c:v>
                </c:pt>
                <c:pt idx="25">
                  <c:v>400</c:v>
                </c:pt>
                <c:pt idx="26">
                  <c:v>400</c:v>
                </c:pt>
                <c:pt idx="27">
                  <c:v>400</c:v>
                </c:pt>
                <c:pt idx="28">
                  <c:v>400</c:v>
                </c:pt>
                <c:pt idx="29">
                  <c:v>400</c:v>
                </c:pt>
                <c:pt idx="30">
                  <c:v>400</c:v>
                </c:pt>
                <c:pt idx="31">
                  <c:v>400</c:v>
                </c:pt>
                <c:pt idx="32">
                  <c:v>400</c:v>
                </c:pt>
                <c:pt idx="33">
                  <c:v>400</c:v>
                </c:pt>
                <c:pt idx="34">
                  <c:v>400</c:v>
                </c:pt>
                <c:pt idx="35">
                  <c:v>400</c:v>
                </c:pt>
                <c:pt idx="36">
                  <c:v>400</c:v>
                </c:pt>
                <c:pt idx="37">
                  <c:v>400</c:v>
                </c:pt>
                <c:pt idx="38">
                  <c:v>400</c:v>
                </c:pt>
                <c:pt idx="39">
                  <c:v>400</c:v>
                </c:pt>
                <c:pt idx="40">
                  <c:v>400</c:v>
                </c:pt>
                <c:pt idx="41">
                  <c:v>400</c:v>
                </c:pt>
                <c:pt idx="42">
                  <c:v>400</c:v>
                </c:pt>
                <c:pt idx="43">
                  <c:v>400</c:v>
                </c:pt>
                <c:pt idx="44">
                  <c:v>400</c:v>
                </c:pt>
                <c:pt idx="45">
                  <c:v>400</c:v>
                </c:pt>
                <c:pt idx="46">
                  <c:v>400</c:v>
                </c:pt>
                <c:pt idx="47">
                  <c:v>400</c:v>
                </c:pt>
                <c:pt idx="48">
                  <c:v>400</c:v>
                </c:pt>
                <c:pt idx="49">
                  <c:v>400</c:v>
                </c:pt>
                <c:pt idx="50">
                  <c:v>400</c:v>
                </c:pt>
                <c:pt idx="51">
                  <c:v>400</c:v>
                </c:pt>
                <c:pt idx="52">
                  <c:v>400</c:v>
                </c:pt>
                <c:pt idx="53">
                  <c:v>400</c:v>
                </c:pt>
                <c:pt idx="54">
                  <c:v>400</c:v>
                </c:pt>
                <c:pt idx="55">
                  <c:v>400</c:v>
                </c:pt>
                <c:pt idx="56">
                  <c:v>400</c:v>
                </c:pt>
                <c:pt idx="57">
                  <c:v>400</c:v>
                </c:pt>
                <c:pt idx="58">
                  <c:v>400</c:v>
                </c:pt>
                <c:pt idx="59">
                  <c:v>400</c:v>
                </c:pt>
                <c:pt idx="60">
                  <c:v>400</c:v>
                </c:pt>
                <c:pt idx="61">
                  <c:v>400</c:v>
                </c:pt>
                <c:pt idx="62">
                  <c:v>400</c:v>
                </c:pt>
                <c:pt idx="63">
                  <c:v>400</c:v>
                </c:pt>
                <c:pt idx="64">
                  <c:v>400</c:v>
                </c:pt>
                <c:pt idx="65">
                  <c:v>400</c:v>
                </c:pt>
                <c:pt idx="66">
                  <c:v>400</c:v>
                </c:pt>
                <c:pt idx="67">
                  <c:v>400</c:v>
                </c:pt>
                <c:pt idx="68">
                  <c:v>400</c:v>
                </c:pt>
                <c:pt idx="69">
                  <c:v>400</c:v>
                </c:pt>
                <c:pt idx="70">
                  <c:v>400</c:v>
                </c:pt>
                <c:pt idx="71">
                  <c:v>400</c:v>
                </c:pt>
                <c:pt idx="72">
                  <c:v>400</c:v>
                </c:pt>
                <c:pt idx="73">
                  <c:v>400</c:v>
                </c:pt>
                <c:pt idx="74">
                  <c:v>400</c:v>
                </c:pt>
                <c:pt idx="75">
                  <c:v>400</c:v>
                </c:pt>
                <c:pt idx="76">
                  <c:v>400</c:v>
                </c:pt>
                <c:pt idx="77">
                  <c:v>400</c:v>
                </c:pt>
                <c:pt idx="78">
                  <c:v>400</c:v>
                </c:pt>
                <c:pt idx="79">
                  <c:v>400</c:v>
                </c:pt>
                <c:pt idx="80">
                  <c:v>400</c:v>
                </c:pt>
                <c:pt idx="81">
                  <c:v>400</c:v>
                </c:pt>
                <c:pt idx="82">
                  <c:v>400</c:v>
                </c:pt>
                <c:pt idx="83">
                  <c:v>400</c:v>
                </c:pt>
                <c:pt idx="84">
                  <c:v>400</c:v>
                </c:pt>
                <c:pt idx="85">
                  <c:v>400</c:v>
                </c:pt>
                <c:pt idx="86">
                  <c:v>400</c:v>
                </c:pt>
                <c:pt idx="87">
                  <c:v>400</c:v>
                </c:pt>
                <c:pt idx="88">
                  <c:v>400</c:v>
                </c:pt>
                <c:pt idx="89">
                  <c:v>400</c:v>
                </c:pt>
                <c:pt idx="90">
                  <c:v>400</c:v>
                </c:pt>
                <c:pt idx="91">
                  <c:v>400</c:v>
                </c:pt>
                <c:pt idx="92">
                  <c:v>400</c:v>
                </c:pt>
                <c:pt idx="93">
                  <c:v>400</c:v>
                </c:pt>
                <c:pt idx="94">
                  <c:v>400</c:v>
                </c:pt>
                <c:pt idx="95">
                  <c:v>400</c:v>
                </c:pt>
                <c:pt idx="96">
                  <c:v>400</c:v>
                </c:pt>
                <c:pt idx="97">
                  <c:v>400</c:v>
                </c:pt>
                <c:pt idx="98">
                  <c:v>400</c:v>
                </c:pt>
                <c:pt idx="99">
                  <c:v>400</c:v>
                </c:pt>
                <c:pt idx="100">
                  <c:v>400</c:v>
                </c:pt>
                <c:pt idx="101">
                  <c:v>400</c:v>
                </c:pt>
                <c:pt idx="102">
                  <c:v>400</c:v>
                </c:pt>
                <c:pt idx="103">
                  <c:v>400</c:v>
                </c:pt>
                <c:pt idx="104">
                  <c:v>400</c:v>
                </c:pt>
                <c:pt idx="105">
                  <c:v>400</c:v>
                </c:pt>
                <c:pt idx="106">
                  <c:v>400</c:v>
                </c:pt>
                <c:pt idx="107">
                  <c:v>400</c:v>
                </c:pt>
                <c:pt idx="108">
                  <c:v>400</c:v>
                </c:pt>
                <c:pt idx="109">
                  <c:v>400</c:v>
                </c:pt>
                <c:pt idx="110">
                  <c:v>400</c:v>
                </c:pt>
                <c:pt idx="111">
                  <c:v>400</c:v>
                </c:pt>
                <c:pt idx="112">
                  <c:v>400</c:v>
                </c:pt>
                <c:pt idx="113">
                  <c:v>400</c:v>
                </c:pt>
                <c:pt idx="114">
                  <c:v>400</c:v>
                </c:pt>
                <c:pt idx="115">
                  <c:v>400</c:v>
                </c:pt>
                <c:pt idx="116">
                  <c:v>400</c:v>
                </c:pt>
                <c:pt idx="117">
                  <c:v>400</c:v>
                </c:pt>
                <c:pt idx="118">
                  <c:v>400</c:v>
                </c:pt>
                <c:pt idx="119">
                  <c:v>400</c:v>
                </c:pt>
                <c:pt idx="120">
                  <c:v>400</c:v>
                </c:pt>
                <c:pt idx="121">
                  <c:v>400</c:v>
                </c:pt>
                <c:pt idx="122">
                  <c:v>400</c:v>
                </c:pt>
                <c:pt idx="123">
                  <c:v>400</c:v>
                </c:pt>
                <c:pt idx="124">
                  <c:v>400</c:v>
                </c:pt>
                <c:pt idx="125">
                  <c:v>400</c:v>
                </c:pt>
                <c:pt idx="126">
                  <c:v>400</c:v>
                </c:pt>
                <c:pt idx="127">
                  <c:v>400</c:v>
                </c:pt>
                <c:pt idx="128">
                  <c:v>400</c:v>
                </c:pt>
                <c:pt idx="129">
                  <c:v>400</c:v>
                </c:pt>
                <c:pt idx="130">
                  <c:v>400</c:v>
                </c:pt>
                <c:pt idx="131">
                  <c:v>400</c:v>
                </c:pt>
                <c:pt idx="132">
                  <c:v>400</c:v>
                </c:pt>
                <c:pt idx="133">
                  <c:v>400</c:v>
                </c:pt>
                <c:pt idx="134">
                  <c:v>400</c:v>
                </c:pt>
                <c:pt idx="135">
                  <c:v>400</c:v>
                </c:pt>
                <c:pt idx="136">
                  <c:v>400</c:v>
                </c:pt>
                <c:pt idx="137">
                  <c:v>400</c:v>
                </c:pt>
                <c:pt idx="138">
                  <c:v>400</c:v>
                </c:pt>
                <c:pt idx="139">
                  <c:v>400</c:v>
                </c:pt>
                <c:pt idx="140">
                  <c:v>400</c:v>
                </c:pt>
                <c:pt idx="141">
                  <c:v>400</c:v>
                </c:pt>
                <c:pt idx="142">
                  <c:v>400</c:v>
                </c:pt>
                <c:pt idx="143">
                  <c:v>400</c:v>
                </c:pt>
                <c:pt idx="144">
                  <c:v>400</c:v>
                </c:pt>
                <c:pt idx="145">
                  <c:v>400</c:v>
                </c:pt>
                <c:pt idx="146">
                  <c:v>400</c:v>
                </c:pt>
                <c:pt idx="147">
                  <c:v>400</c:v>
                </c:pt>
                <c:pt idx="148">
                  <c:v>400</c:v>
                </c:pt>
                <c:pt idx="149">
                  <c:v>400</c:v>
                </c:pt>
                <c:pt idx="150">
                  <c:v>400</c:v>
                </c:pt>
                <c:pt idx="151">
                  <c:v>400</c:v>
                </c:pt>
                <c:pt idx="152">
                  <c:v>400</c:v>
                </c:pt>
                <c:pt idx="153">
                  <c:v>400</c:v>
                </c:pt>
                <c:pt idx="154">
                  <c:v>400</c:v>
                </c:pt>
                <c:pt idx="155">
                  <c:v>400</c:v>
                </c:pt>
                <c:pt idx="156">
                  <c:v>400</c:v>
                </c:pt>
                <c:pt idx="157">
                  <c:v>400</c:v>
                </c:pt>
                <c:pt idx="158">
                  <c:v>400</c:v>
                </c:pt>
                <c:pt idx="159">
                  <c:v>400</c:v>
                </c:pt>
              </c:numCache>
            </c:numRef>
          </c:yVal>
          <c:smooth val="1"/>
        </c:ser>
        <c:dLbls>
          <c:showLegendKey val="0"/>
          <c:showVal val="0"/>
          <c:showCatName val="0"/>
          <c:showSerName val="0"/>
          <c:showPercent val="0"/>
          <c:showBubbleSize val="0"/>
        </c:dLbls>
        <c:axId val="108716032"/>
        <c:axId val="108717952"/>
      </c:scatterChart>
      <c:valAx>
        <c:axId val="108716032"/>
        <c:scaling>
          <c:orientation val="minMax"/>
          <c:max val="850"/>
          <c:min val="0"/>
        </c:scaling>
        <c:delete val="0"/>
        <c:axPos val="b"/>
        <c:title>
          <c:tx>
            <c:rich>
              <a:bodyPr/>
              <a:lstStyle/>
              <a:p>
                <a:pPr>
                  <a:defRPr sz="2000" b="0"/>
                </a:pPr>
                <a:r>
                  <a:rPr lang="en-US" sz="2000" b="0"/>
                  <a:t>Time [s]</a:t>
                </a:r>
              </a:p>
            </c:rich>
          </c:tx>
          <c:layout>
            <c:manualLayout>
              <c:xMode val="edge"/>
              <c:yMode val="edge"/>
              <c:x val="0.44574247685185181"/>
              <c:y val="0.91158872017727655"/>
            </c:manualLayout>
          </c:layout>
          <c:overlay val="0"/>
        </c:title>
        <c:numFmt formatCode="General" sourceLinked="1"/>
        <c:majorTickMark val="out"/>
        <c:minorTickMark val="none"/>
        <c:tickLblPos val="nextTo"/>
        <c:spPr>
          <a:ln w="31750">
            <a:solidFill>
              <a:schemeClr val="tx2"/>
            </a:solidFill>
          </a:ln>
        </c:spPr>
        <c:txPr>
          <a:bodyPr/>
          <a:lstStyle/>
          <a:p>
            <a:pPr>
              <a:defRPr sz="1600"/>
            </a:pPr>
            <a:endParaRPr lang="en-US"/>
          </a:p>
        </c:txPr>
        <c:crossAx val="108717952"/>
        <c:crosses val="autoZero"/>
        <c:crossBetween val="midCat"/>
        <c:majorUnit val="100"/>
      </c:valAx>
      <c:valAx>
        <c:axId val="108717952"/>
        <c:scaling>
          <c:orientation val="minMax"/>
          <c:min val="0"/>
        </c:scaling>
        <c:delete val="0"/>
        <c:axPos val="l"/>
        <c:majorGridlines/>
        <c:title>
          <c:tx>
            <c:rich>
              <a:bodyPr rot="-5400000" vert="horz"/>
              <a:lstStyle/>
              <a:p>
                <a:pPr>
                  <a:defRPr sz="2000" b="0"/>
                </a:pPr>
                <a:r>
                  <a:rPr lang="en-US" sz="2000" b="0"/>
                  <a:t>T [°C]</a:t>
                </a:r>
              </a:p>
            </c:rich>
          </c:tx>
          <c:layout/>
          <c:overlay val="0"/>
        </c:title>
        <c:numFmt formatCode="General" sourceLinked="1"/>
        <c:majorTickMark val="out"/>
        <c:minorTickMark val="none"/>
        <c:tickLblPos val="nextTo"/>
        <c:spPr>
          <a:ln w="31750">
            <a:solidFill>
              <a:schemeClr val="tx2"/>
            </a:solidFill>
          </a:ln>
        </c:spPr>
        <c:txPr>
          <a:bodyPr/>
          <a:lstStyle/>
          <a:p>
            <a:pPr>
              <a:defRPr sz="1600" b="0"/>
            </a:pPr>
            <a:endParaRPr lang="en-US"/>
          </a:p>
        </c:txPr>
        <c:crossAx val="108716032"/>
        <c:crosses val="autoZero"/>
        <c:crossBetween val="midCat"/>
        <c:majorUnit val="100"/>
      </c:valAx>
    </c:plotArea>
    <c:legend>
      <c:legendPos val="r"/>
      <c:layout>
        <c:manualLayout>
          <c:xMode val="edge"/>
          <c:yMode val="edge"/>
          <c:x val="0.76356180555555564"/>
          <c:y val="2.519465066349359E-3"/>
          <c:w val="0.18338009259259258"/>
          <c:h val="0.65651422264759407"/>
        </c:manualLayout>
      </c:layout>
      <c:overlay val="0"/>
      <c:spPr>
        <a:solidFill>
          <a:sysClr val="window" lastClr="FFFFFF"/>
        </a:solidFill>
      </c:spPr>
      <c:txPr>
        <a:bodyPr/>
        <a:lstStyle/>
        <a:p>
          <a:pPr>
            <a:defRPr sz="1600"/>
          </a:pPr>
          <a:endParaRPr lang="en-US"/>
        </a:p>
      </c:txPr>
    </c:legend>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931886841245688"/>
          <c:y val="3.7619724408745045E-2"/>
          <c:w val="0.83532350939173061"/>
          <c:h val="0.78840161108893658"/>
        </c:manualLayout>
      </c:layout>
      <c:scatterChart>
        <c:scatterStyle val="smoothMarker"/>
        <c:varyColors val="0"/>
        <c:ser>
          <c:idx val="0"/>
          <c:order val="0"/>
          <c:tx>
            <c:strRef>
              <c:f>QBQI.24R6!$B$1</c:f>
              <c:strCache>
                <c:ptCount val="1"/>
                <c:pt idx="0">
                  <c:v>Ref. temperature</c:v>
                </c:pt>
              </c:strCache>
            </c:strRef>
          </c:tx>
          <c:spPr>
            <a:ln w="19050">
              <a:solidFill>
                <a:srgbClr val="00B050"/>
              </a:solidFill>
            </a:ln>
          </c:spPr>
          <c:marker>
            <c:symbol val="none"/>
          </c:marker>
          <c:xVal>
            <c:numRef>
              <c:f>QBQI.24R6!$A$2:$A$28</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numCache>
            </c:numRef>
          </c:xVal>
          <c:yVal>
            <c:numRef>
              <c:f>QBQI.24R6!$B$2:$B$28</c:f>
              <c:numCache>
                <c:formatCode>General</c:formatCode>
                <c:ptCount val="27"/>
                <c:pt idx="0">
                  <c:v>260</c:v>
                </c:pt>
                <c:pt idx="1">
                  <c:v>260</c:v>
                </c:pt>
                <c:pt idx="2">
                  <c:v>260</c:v>
                </c:pt>
                <c:pt idx="3">
                  <c:v>260</c:v>
                </c:pt>
                <c:pt idx="4">
                  <c:v>260</c:v>
                </c:pt>
                <c:pt idx="5">
                  <c:v>260</c:v>
                </c:pt>
                <c:pt idx="6">
                  <c:v>260</c:v>
                </c:pt>
                <c:pt idx="7">
                  <c:v>260</c:v>
                </c:pt>
                <c:pt idx="8">
                  <c:v>260</c:v>
                </c:pt>
                <c:pt idx="9">
                  <c:v>260</c:v>
                </c:pt>
                <c:pt idx="10">
                  <c:v>260</c:v>
                </c:pt>
                <c:pt idx="11">
                  <c:v>260</c:v>
                </c:pt>
                <c:pt idx="12">
                  <c:v>260</c:v>
                </c:pt>
                <c:pt idx="13">
                  <c:v>260</c:v>
                </c:pt>
                <c:pt idx="14">
                  <c:v>260</c:v>
                </c:pt>
                <c:pt idx="15">
                  <c:v>260</c:v>
                </c:pt>
                <c:pt idx="16">
                  <c:v>260</c:v>
                </c:pt>
                <c:pt idx="17">
                  <c:v>260</c:v>
                </c:pt>
                <c:pt idx="18">
                  <c:v>260</c:v>
                </c:pt>
                <c:pt idx="19">
                  <c:v>260</c:v>
                </c:pt>
                <c:pt idx="20">
                  <c:v>260</c:v>
                </c:pt>
                <c:pt idx="21">
                  <c:v>260</c:v>
                </c:pt>
                <c:pt idx="22">
                  <c:v>260</c:v>
                </c:pt>
                <c:pt idx="23">
                  <c:v>260</c:v>
                </c:pt>
                <c:pt idx="24">
                  <c:v>260</c:v>
                </c:pt>
                <c:pt idx="25">
                  <c:v>260</c:v>
                </c:pt>
                <c:pt idx="26">
                  <c:v>260</c:v>
                </c:pt>
              </c:numCache>
            </c:numRef>
          </c:yVal>
          <c:smooth val="1"/>
        </c:ser>
        <c:ser>
          <c:idx val="1"/>
          <c:order val="1"/>
          <c:tx>
            <c:strRef>
              <c:f>QBQI.24R6!$C$1</c:f>
              <c:strCache>
                <c:ptCount val="1"/>
                <c:pt idx="0">
                  <c:v>Monitoring probe</c:v>
                </c:pt>
              </c:strCache>
            </c:strRef>
          </c:tx>
          <c:spPr>
            <a:ln w="25400">
              <a:solidFill>
                <a:srgbClr val="3C69B2"/>
              </a:solidFill>
            </a:ln>
          </c:spPr>
          <c:marker>
            <c:symbol val="diamond"/>
            <c:size val="7"/>
            <c:spPr>
              <a:solidFill>
                <a:srgbClr val="3C69B2"/>
              </a:solidFill>
              <a:ln>
                <a:solidFill>
                  <a:srgbClr val="3C69B2"/>
                </a:solidFill>
              </a:ln>
            </c:spPr>
          </c:marker>
          <c:xVal>
            <c:numRef>
              <c:f>QBQI.24R6!$A$2:$A$28</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numCache>
            </c:numRef>
          </c:xVal>
          <c:yVal>
            <c:numRef>
              <c:f>QBQI.24R6!$C$2:$C$28</c:f>
              <c:numCache>
                <c:formatCode>General</c:formatCode>
                <c:ptCount val="27"/>
                <c:pt idx="0">
                  <c:v>37.5</c:v>
                </c:pt>
                <c:pt idx="1">
                  <c:v>36.6</c:v>
                </c:pt>
                <c:pt idx="2">
                  <c:v>35.9</c:v>
                </c:pt>
                <c:pt idx="3">
                  <c:v>36.799999999999997</c:v>
                </c:pt>
                <c:pt idx="4">
                  <c:v>44.6</c:v>
                </c:pt>
                <c:pt idx="5">
                  <c:v>56.9</c:v>
                </c:pt>
                <c:pt idx="6">
                  <c:v>73.400000000000006</c:v>
                </c:pt>
                <c:pt idx="7">
                  <c:v>92.8</c:v>
                </c:pt>
                <c:pt idx="8">
                  <c:v>111.8</c:v>
                </c:pt>
                <c:pt idx="9">
                  <c:v>129.4</c:v>
                </c:pt>
                <c:pt idx="10">
                  <c:v>146.4</c:v>
                </c:pt>
                <c:pt idx="11">
                  <c:v>161</c:v>
                </c:pt>
                <c:pt idx="12">
                  <c:v>173.9</c:v>
                </c:pt>
                <c:pt idx="13">
                  <c:v>185.6</c:v>
                </c:pt>
                <c:pt idx="14">
                  <c:v>197.5</c:v>
                </c:pt>
                <c:pt idx="15">
                  <c:v>209.1</c:v>
                </c:pt>
                <c:pt idx="16">
                  <c:v>220.4</c:v>
                </c:pt>
                <c:pt idx="17">
                  <c:v>231.7</c:v>
                </c:pt>
                <c:pt idx="18">
                  <c:v>242.7</c:v>
                </c:pt>
                <c:pt idx="19">
                  <c:v>252.2</c:v>
                </c:pt>
                <c:pt idx="20">
                  <c:v>257.5</c:v>
                </c:pt>
                <c:pt idx="21">
                  <c:v>259.3</c:v>
                </c:pt>
                <c:pt idx="22">
                  <c:v>254.1</c:v>
                </c:pt>
                <c:pt idx="23">
                  <c:v>243.2</c:v>
                </c:pt>
                <c:pt idx="24">
                  <c:v>233</c:v>
                </c:pt>
                <c:pt idx="25">
                  <c:v>224.1</c:v>
                </c:pt>
                <c:pt idx="26">
                  <c:v>216.3</c:v>
                </c:pt>
              </c:numCache>
            </c:numRef>
          </c:yVal>
          <c:smooth val="1"/>
        </c:ser>
        <c:dLbls>
          <c:showLegendKey val="0"/>
          <c:showVal val="0"/>
          <c:showCatName val="0"/>
          <c:showSerName val="0"/>
          <c:showPercent val="0"/>
          <c:showBubbleSize val="0"/>
        </c:dLbls>
        <c:axId val="121609600"/>
        <c:axId val="121636736"/>
      </c:scatterChart>
      <c:valAx>
        <c:axId val="121609600"/>
        <c:scaling>
          <c:orientation val="minMax"/>
        </c:scaling>
        <c:delete val="0"/>
        <c:axPos val="b"/>
        <c:title>
          <c:tx>
            <c:rich>
              <a:bodyPr/>
              <a:lstStyle/>
              <a:p>
                <a:pPr>
                  <a:defRPr sz="1800" b="0"/>
                </a:pPr>
                <a:r>
                  <a:rPr lang="en-GB" sz="1800" b="0"/>
                  <a:t>Time [s]</a:t>
                </a:r>
              </a:p>
            </c:rich>
          </c:tx>
          <c:overlay val="0"/>
        </c:title>
        <c:numFmt formatCode="General" sourceLinked="1"/>
        <c:majorTickMark val="out"/>
        <c:minorTickMark val="none"/>
        <c:tickLblPos val="nextTo"/>
        <c:spPr>
          <a:ln w="19050">
            <a:solidFill>
              <a:schemeClr val="tx1"/>
            </a:solidFill>
          </a:ln>
        </c:spPr>
        <c:txPr>
          <a:bodyPr/>
          <a:lstStyle/>
          <a:p>
            <a:pPr>
              <a:defRPr sz="1400"/>
            </a:pPr>
            <a:endParaRPr lang="en-US"/>
          </a:p>
        </c:txPr>
        <c:crossAx val="121636736"/>
        <c:crosses val="autoZero"/>
        <c:crossBetween val="midCat"/>
      </c:valAx>
      <c:valAx>
        <c:axId val="121636736"/>
        <c:scaling>
          <c:orientation val="minMax"/>
        </c:scaling>
        <c:delete val="0"/>
        <c:axPos val="l"/>
        <c:majorGridlines/>
        <c:title>
          <c:tx>
            <c:rich>
              <a:bodyPr rot="-5400000" vert="horz"/>
              <a:lstStyle/>
              <a:p>
                <a:pPr>
                  <a:defRPr sz="1800" b="0"/>
                </a:pPr>
                <a:r>
                  <a:rPr lang="en-GB" sz="1800" b="0"/>
                  <a:t>T [°C]</a:t>
                </a:r>
              </a:p>
            </c:rich>
          </c:tx>
          <c:layout>
            <c:manualLayout>
              <c:xMode val="edge"/>
              <c:yMode val="edge"/>
              <c:x val="1.9703845423324779E-3"/>
              <c:y val="0.35873291734657864"/>
            </c:manualLayout>
          </c:layout>
          <c:overlay val="0"/>
        </c:title>
        <c:numFmt formatCode="General" sourceLinked="1"/>
        <c:majorTickMark val="out"/>
        <c:minorTickMark val="none"/>
        <c:tickLblPos val="nextTo"/>
        <c:spPr>
          <a:ln w="19050">
            <a:solidFill>
              <a:schemeClr val="tx1"/>
            </a:solidFill>
          </a:ln>
          <a:effectLst/>
        </c:spPr>
        <c:txPr>
          <a:bodyPr/>
          <a:lstStyle/>
          <a:p>
            <a:pPr>
              <a:defRPr sz="1400"/>
            </a:pPr>
            <a:endParaRPr lang="en-US"/>
          </a:p>
        </c:txPr>
        <c:crossAx val="121609600"/>
        <c:crosses val="autoZero"/>
        <c:crossBetween val="midCat"/>
      </c:valAx>
    </c:plotArea>
    <c:legend>
      <c:legendPos val="r"/>
      <c:layout>
        <c:manualLayout>
          <c:xMode val="edge"/>
          <c:yMode val="edge"/>
          <c:x val="0.71735669934640522"/>
          <c:y val="0.45855276764082126"/>
          <c:w val="0.27983194444444442"/>
          <c:h val="0.189124687962928"/>
        </c:manualLayout>
      </c:layout>
      <c:overlay val="0"/>
      <c:spPr>
        <a:solidFill>
          <a:schemeClr val="bg1"/>
        </a:solidFill>
      </c:spPr>
      <c:txPr>
        <a:bodyPr/>
        <a:lstStyle/>
        <a:p>
          <a:pPr>
            <a:defRPr sz="1400"/>
          </a:pPr>
          <a:endParaRPr lang="en-US"/>
        </a:p>
      </c:txPr>
    </c:legend>
    <c:plotVisOnly val="1"/>
    <c:dispBlanksAs val="gap"/>
    <c:showDLblsOverMax val="0"/>
  </c:chart>
  <c:spPr>
    <a:solidFill>
      <a:schemeClr val="bg1"/>
    </a:solid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sz="2000" b="0"/>
            </a:pPr>
            <a:r>
              <a:rPr lang="en-GB" sz="2000" b="0"/>
              <a:t>M1, M2, and M3  T</a:t>
            </a:r>
            <a:r>
              <a:rPr lang="en-GB" sz="2000" b="0" baseline="-25000"/>
              <a:t>MAX</a:t>
            </a:r>
            <a:r>
              <a:rPr lang="en-GB" sz="2000" b="0"/>
              <a:t> &lt; 260°C</a:t>
            </a:r>
          </a:p>
        </c:rich>
      </c:tx>
      <c:layout>
        <c:manualLayout>
          <c:xMode val="edge"/>
          <c:yMode val="edge"/>
          <c:x val="0.4099004672824334"/>
          <c:y val="3.1584359647351776E-2"/>
        </c:manualLayout>
      </c:layout>
      <c:overlay val="0"/>
    </c:title>
    <c:autoTitleDeleted val="0"/>
    <c:plotArea>
      <c:layout>
        <c:manualLayout>
          <c:layoutTarget val="inner"/>
          <c:xMode val="edge"/>
          <c:yMode val="edge"/>
          <c:x val="8.577022222222222E-2"/>
          <c:y val="0.10130884884940984"/>
          <c:w val="0.87030411111111106"/>
          <c:h val="0.7177776251615815"/>
        </c:manualLayout>
      </c:layout>
      <c:lineChart>
        <c:grouping val="standard"/>
        <c:varyColors val="0"/>
        <c:ser>
          <c:idx val="11"/>
          <c:order val="0"/>
          <c:tx>
            <c:strRef>
              <c:f>DESOLDERING!$B$4</c:f>
              <c:strCache>
                <c:ptCount val="1"/>
                <c:pt idx="0">
                  <c:v>REF 260°C</c:v>
                </c:pt>
              </c:strCache>
            </c:strRef>
          </c:tx>
          <c:spPr>
            <a:ln>
              <a:solidFill>
                <a:srgbClr val="00B050"/>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DESOLDERING!$B$6:$B$66</c:f>
              <c:numCache>
                <c:formatCode>General</c:formatCode>
                <c:ptCount val="61"/>
                <c:pt idx="0">
                  <c:v>260</c:v>
                </c:pt>
                <c:pt idx="1">
                  <c:v>260</c:v>
                </c:pt>
                <c:pt idx="2">
                  <c:v>260</c:v>
                </c:pt>
                <c:pt idx="3">
                  <c:v>260</c:v>
                </c:pt>
                <c:pt idx="4">
                  <c:v>260</c:v>
                </c:pt>
                <c:pt idx="5">
                  <c:v>260</c:v>
                </c:pt>
                <c:pt idx="6">
                  <c:v>260</c:v>
                </c:pt>
                <c:pt idx="7">
                  <c:v>260</c:v>
                </c:pt>
                <c:pt idx="8">
                  <c:v>260</c:v>
                </c:pt>
                <c:pt idx="9">
                  <c:v>260</c:v>
                </c:pt>
                <c:pt idx="10">
                  <c:v>260</c:v>
                </c:pt>
                <c:pt idx="11">
                  <c:v>260</c:v>
                </c:pt>
                <c:pt idx="12">
                  <c:v>260</c:v>
                </c:pt>
                <c:pt idx="13">
                  <c:v>260</c:v>
                </c:pt>
                <c:pt idx="14">
                  <c:v>260</c:v>
                </c:pt>
                <c:pt idx="15">
                  <c:v>260</c:v>
                </c:pt>
                <c:pt idx="16">
                  <c:v>260</c:v>
                </c:pt>
                <c:pt idx="17">
                  <c:v>260</c:v>
                </c:pt>
                <c:pt idx="18">
                  <c:v>260</c:v>
                </c:pt>
                <c:pt idx="19">
                  <c:v>260</c:v>
                </c:pt>
                <c:pt idx="20">
                  <c:v>260</c:v>
                </c:pt>
                <c:pt idx="21">
                  <c:v>260</c:v>
                </c:pt>
                <c:pt idx="22">
                  <c:v>260</c:v>
                </c:pt>
                <c:pt idx="23">
                  <c:v>260</c:v>
                </c:pt>
                <c:pt idx="24">
                  <c:v>260</c:v>
                </c:pt>
                <c:pt idx="25">
                  <c:v>260</c:v>
                </c:pt>
                <c:pt idx="26">
                  <c:v>260</c:v>
                </c:pt>
                <c:pt idx="27">
                  <c:v>260</c:v>
                </c:pt>
                <c:pt idx="28">
                  <c:v>260</c:v>
                </c:pt>
                <c:pt idx="29">
                  <c:v>260</c:v>
                </c:pt>
                <c:pt idx="30">
                  <c:v>260</c:v>
                </c:pt>
                <c:pt idx="31">
                  <c:v>260</c:v>
                </c:pt>
                <c:pt idx="32">
                  <c:v>260</c:v>
                </c:pt>
                <c:pt idx="33">
                  <c:v>260</c:v>
                </c:pt>
                <c:pt idx="34">
                  <c:v>260</c:v>
                </c:pt>
                <c:pt idx="35">
                  <c:v>260</c:v>
                </c:pt>
                <c:pt idx="36">
                  <c:v>260</c:v>
                </c:pt>
                <c:pt idx="37">
                  <c:v>260</c:v>
                </c:pt>
                <c:pt idx="38">
                  <c:v>260</c:v>
                </c:pt>
                <c:pt idx="39">
                  <c:v>260</c:v>
                </c:pt>
                <c:pt idx="40">
                  <c:v>260</c:v>
                </c:pt>
                <c:pt idx="41">
                  <c:v>260</c:v>
                </c:pt>
                <c:pt idx="42">
                  <c:v>260</c:v>
                </c:pt>
                <c:pt idx="43">
                  <c:v>260</c:v>
                </c:pt>
                <c:pt idx="44">
                  <c:v>260</c:v>
                </c:pt>
                <c:pt idx="45">
                  <c:v>260</c:v>
                </c:pt>
                <c:pt idx="46">
                  <c:v>260</c:v>
                </c:pt>
                <c:pt idx="47">
                  <c:v>260</c:v>
                </c:pt>
                <c:pt idx="48">
                  <c:v>260</c:v>
                </c:pt>
                <c:pt idx="49">
                  <c:v>260</c:v>
                </c:pt>
                <c:pt idx="50">
                  <c:v>260</c:v>
                </c:pt>
                <c:pt idx="51">
                  <c:v>260</c:v>
                </c:pt>
                <c:pt idx="52">
                  <c:v>260</c:v>
                </c:pt>
                <c:pt idx="53">
                  <c:v>260</c:v>
                </c:pt>
                <c:pt idx="54">
                  <c:v>260</c:v>
                </c:pt>
                <c:pt idx="55">
                  <c:v>260</c:v>
                </c:pt>
                <c:pt idx="56">
                  <c:v>260</c:v>
                </c:pt>
                <c:pt idx="57">
                  <c:v>260</c:v>
                </c:pt>
                <c:pt idx="58">
                  <c:v>260</c:v>
                </c:pt>
                <c:pt idx="59">
                  <c:v>260</c:v>
                </c:pt>
                <c:pt idx="60">
                  <c:v>260</c:v>
                </c:pt>
              </c:numCache>
            </c:numRef>
          </c:val>
          <c:smooth val="0"/>
        </c:ser>
        <c:ser>
          <c:idx val="0"/>
          <c:order val="1"/>
          <c:tx>
            <c:strRef>
              <c:f>DESOLDERING!$C$5</c:f>
              <c:strCache>
                <c:ptCount val="1"/>
                <c:pt idx="0">
                  <c:v>QQBI.19R5 INT</c:v>
                </c:pt>
              </c:strCache>
            </c:strRef>
          </c:tx>
          <c:spPr>
            <a:ln cmpd="sng"/>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DESOLDERING!$C$6:$C$41</c:f>
              <c:numCache>
                <c:formatCode>General</c:formatCode>
                <c:ptCount val="36"/>
                <c:pt idx="0">
                  <c:v>37.5</c:v>
                </c:pt>
                <c:pt idx="1">
                  <c:v>39.4</c:v>
                </c:pt>
                <c:pt idx="2">
                  <c:v>47.3</c:v>
                </c:pt>
                <c:pt idx="3">
                  <c:v>57.6</c:v>
                </c:pt>
                <c:pt idx="4">
                  <c:v>68.2</c:v>
                </c:pt>
                <c:pt idx="5">
                  <c:v>79.3</c:v>
                </c:pt>
                <c:pt idx="6">
                  <c:v>90.8</c:v>
                </c:pt>
                <c:pt idx="7">
                  <c:v>102</c:v>
                </c:pt>
                <c:pt idx="8">
                  <c:v>113.1</c:v>
                </c:pt>
                <c:pt idx="9">
                  <c:v>124.2</c:v>
                </c:pt>
                <c:pt idx="10">
                  <c:v>134.9</c:v>
                </c:pt>
                <c:pt idx="11">
                  <c:v>145.69999999999999</c:v>
                </c:pt>
                <c:pt idx="12">
                  <c:v>156.30000000000001</c:v>
                </c:pt>
                <c:pt idx="13">
                  <c:v>166.3</c:v>
                </c:pt>
                <c:pt idx="14">
                  <c:v>172.7</c:v>
                </c:pt>
                <c:pt idx="15">
                  <c:v>177</c:v>
                </c:pt>
                <c:pt idx="16">
                  <c:v>181.1</c:v>
                </c:pt>
                <c:pt idx="17">
                  <c:v>182.5</c:v>
                </c:pt>
                <c:pt idx="18">
                  <c:v>189.9</c:v>
                </c:pt>
                <c:pt idx="19">
                  <c:v>197</c:v>
                </c:pt>
                <c:pt idx="20">
                  <c:v>200.7</c:v>
                </c:pt>
                <c:pt idx="21">
                  <c:v>203.5</c:v>
                </c:pt>
                <c:pt idx="22">
                  <c:v>198.9</c:v>
                </c:pt>
                <c:pt idx="23">
                  <c:v>190</c:v>
                </c:pt>
                <c:pt idx="24">
                  <c:v>186.1</c:v>
                </c:pt>
                <c:pt idx="25">
                  <c:v>181.1</c:v>
                </c:pt>
                <c:pt idx="26">
                  <c:v>174.9</c:v>
                </c:pt>
                <c:pt idx="27">
                  <c:v>167.4</c:v>
                </c:pt>
                <c:pt idx="28">
                  <c:v>161.30000000000001</c:v>
                </c:pt>
                <c:pt idx="29">
                  <c:v>152.69999999999999</c:v>
                </c:pt>
                <c:pt idx="30">
                  <c:v>145.1</c:v>
                </c:pt>
                <c:pt idx="31">
                  <c:v>141.30000000000001</c:v>
                </c:pt>
                <c:pt idx="32">
                  <c:v>136.69999999999999</c:v>
                </c:pt>
                <c:pt idx="33">
                  <c:v>134.1</c:v>
                </c:pt>
                <c:pt idx="34">
                  <c:v>130.19999999999999</c:v>
                </c:pt>
                <c:pt idx="35">
                  <c:v>126.3</c:v>
                </c:pt>
              </c:numCache>
            </c:numRef>
          </c:val>
          <c:smooth val="0"/>
        </c:ser>
        <c:ser>
          <c:idx val="1"/>
          <c:order val="2"/>
          <c:tx>
            <c:strRef>
              <c:f>DESOLDERING!$D$5</c:f>
              <c:strCache>
                <c:ptCount val="1"/>
                <c:pt idx="0">
                  <c:v>QQBI.19R5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DESOLDERING!$D$6:$D$42</c:f>
              <c:numCache>
                <c:formatCode>General</c:formatCode>
                <c:ptCount val="37"/>
                <c:pt idx="0">
                  <c:v>23</c:v>
                </c:pt>
                <c:pt idx="1">
                  <c:v>23</c:v>
                </c:pt>
                <c:pt idx="2">
                  <c:v>23</c:v>
                </c:pt>
                <c:pt idx="3">
                  <c:v>23.6</c:v>
                </c:pt>
                <c:pt idx="4">
                  <c:v>30.6</c:v>
                </c:pt>
                <c:pt idx="5">
                  <c:v>40.9</c:v>
                </c:pt>
                <c:pt idx="6">
                  <c:v>51.9</c:v>
                </c:pt>
                <c:pt idx="7">
                  <c:v>63.3</c:v>
                </c:pt>
                <c:pt idx="8">
                  <c:v>74.900000000000006</c:v>
                </c:pt>
                <c:pt idx="9">
                  <c:v>86.8</c:v>
                </c:pt>
                <c:pt idx="10">
                  <c:v>99.2</c:v>
                </c:pt>
                <c:pt idx="11">
                  <c:v>111.5</c:v>
                </c:pt>
                <c:pt idx="12">
                  <c:v>124.3</c:v>
                </c:pt>
                <c:pt idx="13">
                  <c:v>137</c:v>
                </c:pt>
                <c:pt idx="14">
                  <c:v>149.6</c:v>
                </c:pt>
                <c:pt idx="15">
                  <c:v>162.4</c:v>
                </c:pt>
                <c:pt idx="16">
                  <c:v>174.4</c:v>
                </c:pt>
                <c:pt idx="17">
                  <c:v>186.3</c:v>
                </c:pt>
                <c:pt idx="18">
                  <c:v>198.1</c:v>
                </c:pt>
                <c:pt idx="19">
                  <c:v>207.6</c:v>
                </c:pt>
                <c:pt idx="20">
                  <c:v>213.2</c:v>
                </c:pt>
                <c:pt idx="21">
                  <c:v>219.1</c:v>
                </c:pt>
                <c:pt idx="22">
                  <c:v>226.3</c:v>
                </c:pt>
                <c:pt idx="23">
                  <c:v>231.2</c:v>
                </c:pt>
                <c:pt idx="24">
                  <c:v>233.4</c:v>
                </c:pt>
                <c:pt idx="25">
                  <c:v>228.1</c:v>
                </c:pt>
                <c:pt idx="26">
                  <c:v>218.4</c:v>
                </c:pt>
                <c:pt idx="27">
                  <c:v>210.5</c:v>
                </c:pt>
                <c:pt idx="28">
                  <c:v>203.7</c:v>
                </c:pt>
                <c:pt idx="29">
                  <c:v>194.4</c:v>
                </c:pt>
                <c:pt idx="30">
                  <c:v>187.9</c:v>
                </c:pt>
                <c:pt idx="31">
                  <c:v>177.6</c:v>
                </c:pt>
                <c:pt idx="32">
                  <c:v>168.8</c:v>
                </c:pt>
                <c:pt idx="33">
                  <c:v>163</c:v>
                </c:pt>
                <c:pt idx="34">
                  <c:v>158.1</c:v>
                </c:pt>
                <c:pt idx="35">
                  <c:v>154.1</c:v>
                </c:pt>
                <c:pt idx="36">
                  <c:v>150.30000000000001</c:v>
                </c:pt>
              </c:numCache>
            </c:numRef>
          </c:val>
          <c:smooth val="0"/>
        </c:ser>
        <c:ser>
          <c:idx val="2"/>
          <c:order val="3"/>
          <c:tx>
            <c:strRef>
              <c:f>DESOLDERING!$E$5</c:f>
              <c:strCache>
                <c:ptCount val="1"/>
                <c:pt idx="0">
                  <c:v>QBQI.27R5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DESOLDERING!$E$6:$E$56</c:f>
              <c:numCache>
                <c:formatCode>General</c:formatCode>
                <c:ptCount val="51"/>
                <c:pt idx="0">
                  <c:v>25.9</c:v>
                </c:pt>
                <c:pt idx="1">
                  <c:v>25.8</c:v>
                </c:pt>
                <c:pt idx="2">
                  <c:v>25.8</c:v>
                </c:pt>
                <c:pt idx="3">
                  <c:v>25.8</c:v>
                </c:pt>
                <c:pt idx="4">
                  <c:v>25.7</c:v>
                </c:pt>
                <c:pt idx="5">
                  <c:v>25.7</c:v>
                </c:pt>
                <c:pt idx="6">
                  <c:v>25.7</c:v>
                </c:pt>
                <c:pt idx="7">
                  <c:v>25.6</c:v>
                </c:pt>
                <c:pt idx="8">
                  <c:v>29.7</c:v>
                </c:pt>
                <c:pt idx="9">
                  <c:v>48.4</c:v>
                </c:pt>
                <c:pt idx="10">
                  <c:v>72.900000000000006</c:v>
                </c:pt>
                <c:pt idx="11">
                  <c:v>98.6</c:v>
                </c:pt>
                <c:pt idx="12">
                  <c:v>119.4</c:v>
                </c:pt>
                <c:pt idx="13">
                  <c:v>139.9</c:v>
                </c:pt>
                <c:pt idx="14">
                  <c:v>158.4</c:v>
                </c:pt>
                <c:pt idx="15">
                  <c:v>175.1</c:v>
                </c:pt>
                <c:pt idx="16">
                  <c:v>191.2</c:v>
                </c:pt>
                <c:pt idx="17">
                  <c:v>206.9</c:v>
                </c:pt>
                <c:pt idx="18">
                  <c:v>221.4</c:v>
                </c:pt>
                <c:pt idx="19">
                  <c:v>235.1</c:v>
                </c:pt>
                <c:pt idx="20">
                  <c:v>245.4</c:v>
                </c:pt>
                <c:pt idx="21">
                  <c:v>254.8</c:v>
                </c:pt>
                <c:pt idx="22">
                  <c:v>258.60000000000002</c:v>
                </c:pt>
                <c:pt idx="23">
                  <c:v>253.4</c:v>
                </c:pt>
                <c:pt idx="24">
                  <c:v>243.1</c:v>
                </c:pt>
                <c:pt idx="25">
                  <c:v>234.5</c:v>
                </c:pt>
                <c:pt idx="26">
                  <c:v>223.4</c:v>
                </c:pt>
                <c:pt idx="27">
                  <c:v>201.4</c:v>
                </c:pt>
                <c:pt idx="28">
                  <c:v>190.2</c:v>
                </c:pt>
                <c:pt idx="29">
                  <c:v>180.1</c:v>
                </c:pt>
                <c:pt idx="30">
                  <c:v>173</c:v>
                </c:pt>
                <c:pt idx="31">
                  <c:v>167.2</c:v>
                </c:pt>
                <c:pt idx="32">
                  <c:v>161.69999999999999</c:v>
                </c:pt>
                <c:pt idx="33">
                  <c:v>156.4</c:v>
                </c:pt>
                <c:pt idx="34">
                  <c:v>156.30000000000001</c:v>
                </c:pt>
                <c:pt idx="35">
                  <c:v>152.69999999999999</c:v>
                </c:pt>
                <c:pt idx="36">
                  <c:v>150.30000000000001</c:v>
                </c:pt>
                <c:pt idx="37">
                  <c:v>146.4</c:v>
                </c:pt>
                <c:pt idx="38">
                  <c:v>143.80000000000001</c:v>
                </c:pt>
                <c:pt idx="39">
                  <c:v>140.19999999999999</c:v>
                </c:pt>
                <c:pt idx="40">
                  <c:v>136.6</c:v>
                </c:pt>
                <c:pt idx="41">
                  <c:v>136.4</c:v>
                </c:pt>
                <c:pt idx="42">
                  <c:v>142.5</c:v>
                </c:pt>
                <c:pt idx="43">
                  <c:v>140.9</c:v>
                </c:pt>
                <c:pt idx="44">
                  <c:v>137</c:v>
                </c:pt>
                <c:pt idx="45">
                  <c:v>133.80000000000001</c:v>
                </c:pt>
                <c:pt idx="46">
                  <c:v>130.19999999999999</c:v>
                </c:pt>
                <c:pt idx="47">
                  <c:v>126.4</c:v>
                </c:pt>
                <c:pt idx="48">
                  <c:v>124</c:v>
                </c:pt>
                <c:pt idx="49">
                  <c:v>121.6</c:v>
                </c:pt>
                <c:pt idx="50">
                  <c:v>119.1</c:v>
                </c:pt>
              </c:numCache>
            </c:numRef>
          </c:val>
          <c:smooth val="0"/>
        </c:ser>
        <c:ser>
          <c:idx val="3"/>
          <c:order val="4"/>
          <c:tx>
            <c:strRef>
              <c:f>DESOLDERING!$F$5</c:f>
              <c:strCache>
                <c:ptCount val="1"/>
                <c:pt idx="0">
                  <c:v>QBBI.A32L6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DESOLDERING!$F$6:$F$31</c:f>
              <c:numCache>
                <c:formatCode>General</c:formatCode>
                <c:ptCount val="26"/>
                <c:pt idx="0">
                  <c:v>32.5</c:v>
                </c:pt>
                <c:pt idx="1">
                  <c:v>32.700000000000003</c:v>
                </c:pt>
                <c:pt idx="2">
                  <c:v>32.799999999999997</c:v>
                </c:pt>
                <c:pt idx="3">
                  <c:v>33</c:v>
                </c:pt>
                <c:pt idx="4">
                  <c:v>34.200000000000003</c:v>
                </c:pt>
                <c:pt idx="5">
                  <c:v>43.8</c:v>
                </c:pt>
                <c:pt idx="6">
                  <c:v>59.1</c:v>
                </c:pt>
                <c:pt idx="7">
                  <c:v>73.900000000000006</c:v>
                </c:pt>
                <c:pt idx="8">
                  <c:v>85.7</c:v>
                </c:pt>
                <c:pt idx="9">
                  <c:v>97.2</c:v>
                </c:pt>
                <c:pt idx="10">
                  <c:v>110.7</c:v>
                </c:pt>
                <c:pt idx="11">
                  <c:v>124.6</c:v>
                </c:pt>
                <c:pt idx="12">
                  <c:v>138.9</c:v>
                </c:pt>
                <c:pt idx="13">
                  <c:v>154.1</c:v>
                </c:pt>
                <c:pt idx="14">
                  <c:v>168.1</c:v>
                </c:pt>
                <c:pt idx="15">
                  <c:v>180.7</c:v>
                </c:pt>
                <c:pt idx="16">
                  <c:v>193.1</c:v>
                </c:pt>
                <c:pt idx="17">
                  <c:v>205.9</c:v>
                </c:pt>
                <c:pt idx="18">
                  <c:v>218.6</c:v>
                </c:pt>
                <c:pt idx="19">
                  <c:v>229.7</c:v>
                </c:pt>
                <c:pt idx="20">
                  <c:v>239.4</c:v>
                </c:pt>
                <c:pt idx="21">
                  <c:v>245.7</c:v>
                </c:pt>
                <c:pt idx="22">
                  <c:v>249.1</c:v>
                </c:pt>
                <c:pt idx="23">
                  <c:v>252.3</c:v>
                </c:pt>
                <c:pt idx="24">
                  <c:v>257.5</c:v>
                </c:pt>
                <c:pt idx="25">
                  <c:v>256.8</c:v>
                </c:pt>
              </c:numCache>
            </c:numRef>
          </c:val>
          <c:smooth val="0"/>
        </c:ser>
        <c:ser>
          <c:idx val="4"/>
          <c:order val="5"/>
          <c:tx>
            <c:strRef>
              <c:f>DESOLDERING!$G$5</c:f>
              <c:strCache>
                <c:ptCount val="1"/>
                <c:pt idx="0">
                  <c:v>QBBI.A30L6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DESOLDERING!$G$6:$G$54</c:f>
              <c:numCache>
                <c:formatCode>General</c:formatCode>
                <c:ptCount val="49"/>
                <c:pt idx="0">
                  <c:v>35.1</c:v>
                </c:pt>
                <c:pt idx="1">
                  <c:v>34.9</c:v>
                </c:pt>
                <c:pt idx="2">
                  <c:v>36.1</c:v>
                </c:pt>
                <c:pt idx="3">
                  <c:v>40.6</c:v>
                </c:pt>
                <c:pt idx="4">
                  <c:v>48</c:v>
                </c:pt>
                <c:pt idx="5">
                  <c:v>57.1</c:v>
                </c:pt>
                <c:pt idx="6">
                  <c:v>67.3</c:v>
                </c:pt>
                <c:pt idx="7">
                  <c:v>78.2</c:v>
                </c:pt>
                <c:pt idx="8">
                  <c:v>89.8</c:v>
                </c:pt>
                <c:pt idx="9">
                  <c:v>101.9</c:v>
                </c:pt>
                <c:pt idx="10">
                  <c:v>114.2</c:v>
                </c:pt>
                <c:pt idx="11">
                  <c:v>127.5</c:v>
                </c:pt>
                <c:pt idx="12">
                  <c:v>141</c:v>
                </c:pt>
                <c:pt idx="13">
                  <c:v>154.6</c:v>
                </c:pt>
                <c:pt idx="14">
                  <c:v>167.7</c:v>
                </c:pt>
                <c:pt idx="15">
                  <c:v>181.5</c:v>
                </c:pt>
                <c:pt idx="16">
                  <c:v>196.1</c:v>
                </c:pt>
                <c:pt idx="17">
                  <c:v>207.7</c:v>
                </c:pt>
                <c:pt idx="18">
                  <c:v>220</c:v>
                </c:pt>
                <c:pt idx="19">
                  <c:v>230.9</c:v>
                </c:pt>
                <c:pt idx="20">
                  <c:v>236.9</c:v>
                </c:pt>
                <c:pt idx="21">
                  <c:v>242.2</c:v>
                </c:pt>
                <c:pt idx="22">
                  <c:v>246.9</c:v>
                </c:pt>
                <c:pt idx="23">
                  <c:v>249.9</c:v>
                </c:pt>
                <c:pt idx="24">
                  <c:v>252.6</c:v>
                </c:pt>
                <c:pt idx="25">
                  <c:v>254.4</c:v>
                </c:pt>
                <c:pt idx="26">
                  <c:v>255.9</c:v>
                </c:pt>
                <c:pt idx="27">
                  <c:v>257.39999999999998</c:v>
                </c:pt>
                <c:pt idx="28">
                  <c:v>253</c:v>
                </c:pt>
                <c:pt idx="29">
                  <c:v>243.9</c:v>
                </c:pt>
                <c:pt idx="30">
                  <c:v>235.6</c:v>
                </c:pt>
                <c:pt idx="31">
                  <c:v>227.7</c:v>
                </c:pt>
                <c:pt idx="32">
                  <c:v>220.5</c:v>
                </c:pt>
                <c:pt idx="33">
                  <c:v>214</c:v>
                </c:pt>
                <c:pt idx="34">
                  <c:v>208.1</c:v>
                </c:pt>
                <c:pt idx="35">
                  <c:v>202.5</c:v>
                </c:pt>
                <c:pt idx="36">
                  <c:v>197</c:v>
                </c:pt>
                <c:pt idx="37">
                  <c:v>192.1</c:v>
                </c:pt>
                <c:pt idx="38">
                  <c:v>187.1</c:v>
                </c:pt>
                <c:pt idx="39">
                  <c:v>182.7</c:v>
                </c:pt>
                <c:pt idx="40">
                  <c:v>178.6</c:v>
                </c:pt>
                <c:pt idx="41">
                  <c:v>175.3</c:v>
                </c:pt>
                <c:pt idx="42">
                  <c:v>172.1</c:v>
                </c:pt>
                <c:pt idx="43">
                  <c:v>168.9</c:v>
                </c:pt>
                <c:pt idx="44">
                  <c:v>165.7</c:v>
                </c:pt>
                <c:pt idx="45">
                  <c:v>162.6</c:v>
                </c:pt>
                <c:pt idx="46">
                  <c:v>159.4</c:v>
                </c:pt>
                <c:pt idx="47">
                  <c:v>156.4</c:v>
                </c:pt>
                <c:pt idx="48">
                  <c:v>153.5</c:v>
                </c:pt>
              </c:numCache>
            </c:numRef>
          </c:val>
          <c:smooth val="0"/>
        </c:ser>
        <c:ser>
          <c:idx val="5"/>
          <c:order val="6"/>
          <c:tx>
            <c:strRef>
              <c:f>DESOLDERING!$H$5</c:f>
              <c:strCache>
                <c:ptCount val="1"/>
                <c:pt idx="0">
                  <c:v>QBBI.A30L6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DESOLDERING!$H$6:$H$60</c:f>
              <c:numCache>
                <c:formatCode>General</c:formatCode>
                <c:ptCount val="55"/>
                <c:pt idx="0">
                  <c:v>22.3</c:v>
                </c:pt>
                <c:pt idx="1">
                  <c:v>22.3</c:v>
                </c:pt>
                <c:pt idx="2">
                  <c:v>22.3</c:v>
                </c:pt>
                <c:pt idx="3">
                  <c:v>23.5</c:v>
                </c:pt>
                <c:pt idx="4">
                  <c:v>34.299999999999997</c:v>
                </c:pt>
                <c:pt idx="5">
                  <c:v>47.6</c:v>
                </c:pt>
                <c:pt idx="6">
                  <c:v>57.9</c:v>
                </c:pt>
                <c:pt idx="7">
                  <c:v>68.5</c:v>
                </c:pt>
                <c:pt idx="8">
                  <c:v>80.8</c:v>
                </c:pt>
                <c:pt idx="9">
                  <c:v>93.1</c:v>
                </c:pt>
                <c:pt idx="10">
                  <c:v>105</c:v>
                </c:pt>
                <c:pt idx="11">
                  <c:v>117.6</c:v>
                </c:pt>
                <c:pt idx="12">
                  <c:v>130.30000000000001</c:v>
                </c:pt>
                <c:pt idx="13">
                  <c:v>142.69999999999999</c:v>
                </c:pt>
                <c:pt idx="14">
                  <c:v>155.4</c:v>
                </c:pt>
                <c:pt idx="15">
                  <c:v>168.2</c:v>
                </c:pt>
                <c:pt idx="16">
                  <c:v>180.9</c:v>
                </c:pt>
                <c:pt idx="17">
                  <c:v>193.1</c:v>
                </c:pt>
                <c:pt idx="18">
                  <c:v>205.6</c:v>
                </c:pt>
                <c:pt idx="19">
                  <c:v>218.9</c:v>
                </c:pt>
                <c:pt idx="20">
                  <c:v>230</c:v>
                </c:pt>
                <c:pt idx="21">
                  <c:v>236.8</c:v>
                </c:pt>
                <c:pt idx="22">
                  <c:v>242.3</c:v>
                </c:pt>
                <c:pt idx="23">
                  <c:v>247.5</c:v>
                </c:pt>
                <c:pt idx="24">
                  <c:v>250.8</c:v>
                </c:pt>
                <c:pt idx="25">
                  <c:v>253.2</c:v>
                </c:pt>
                <c:pt idx="26">
                  <c:v>255.4</c:v>
                </c:pt>
                <c:pt idx="27">
                  <c:v>249.2</c:v>
                </c:pt>
                <c:pt idx="28">
                  <c:v>239.7</c:v>
                </c:pt>
                <c:pt idx="29">
                  <c:v>231.5</c:v>
                </c:pt>
                <c:pt idx="30">
                  <c:v>224.2</c:v>
                </c:pt>
                <c:pt idx="31">
                  <c:v>217.3</c:v>
                </c:pt>
                <c:pt idx="32">
                  <c:v>211</c:v>
                </c:pt>
                <c:pt idx="33">
                  <c:v>205.9</c:v>
                </c:pt>
                <c:pt idx="34">
                  <c:v>200.9</c:v>
                </c:pt>
                <c:pt idx="35">
                  <c:v>196.3</c:v>
                </c:pt>
                <c:pt idx="36">
                  <c:v>192</c:v>
                </c:pt>
                <c:pt idx="37">
                  <c:v>187.9</c:v>
                </c:pt>
                <c:pt idx="38">
                  <c:v>183.9</c:v>
                </c:pt>
                <c:pt idx="39">
                  <c:v>180.2</c:v>
                </c:pt>
                <c:pt idx="40">
                  <c:v>176.6</c:v>
                </c:pt>
                <c:pt idx="41">
                  <c:v>173.1</c:v>
                </c:pt>
                <c:pt idx="42">
                  <c:v>169.7</c:v>
                </c:pt>
                <c:pt idx="43">
                  <c:v>166.4</c:v>
                </c:pt>
                <c:pt idx="44">
                  <c:v>163.30000000000001</c:v>
                </c:pt>
                <c:pt idx="45">
                  <c:v>160.1</c:v>
                </c:pt>
                <c:pt idx="46">
                  <c:v>156.80000000000001</c:v>
                </c:pt>
                <c:pt idx="47">
                  <c:v>153.30000000000001</c:v>
                </c:pt>
                <c:pt idx="48">
                  <c:v>149.4</c:v>
                </c:pt>
                <c:pt idx="49">
                  <c:v>145.6</c:v>
                </c:pt>
                <c:pt idx="50">
                  <c:v>140.9</c:v>
                </c:pt>
                <c:pt idx="51">
                  <c:v>133.6</c:v>
                </c:pt>
                <c:pt idx="52">
                  <c:v>115.3</c:v>
                </c:pt>
                <c:pt idx="53">
                  <c:v>93</c:v>
                </c:pt>
                <c:pt idx="54">
                  <c:v>74.599999999999994</c:v>
                </c:pt>
              </c:numCache>
            </c:numRef>
          </c:val>
          <c:smooth val="0"/>
        </c:ser>
        <c:ser>
          <c:idx val="6"/>
          <c:order val="7"/>
          <c:tx>
            <c:strRef>
              <c:f>DESOLDERING!$I$5</c:f>
              <c:strCache>
                <c:ptCount val="1"/>
                <c:pt idx="0">
                  <c:v>QBBI.B29L6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DESOLDERING!$I$6:$I$51</c:f>
              <c:numCache>
                <c:formatCode>General</c:formatCode>
                <c:ptCount val="46"/>
                <c:pt idx="0">
                  <c:v>31.1</c:v>
                </c:pt>
                <c:pt idx="1">
                  <c:v>31</c:v>
                </c:pt>
                <c:pt idx="2">
                  <c:v>31</c:v>
                </c:pt>
                <c:pt idx="3">
                  <c:v>31</c:v>
                </c:pt>
                <c:pt idx="4">
                  <c:v>33.700000000000003</c:v>
                </c:pt>
                <c:pt idx="5">
                  <c:v>45</c:v>
                </c:pt>
                <c:pt idx="6">
                  <c:v>59</c:v>
                </c:pt>
                <c:pt idx="7">
                  <c:v>71.400000000000006</c:v>
                </c:pt>
                <c:pt idx="8">
                  <c:v>82.9</c:v>
                </c:pt>
                <c:pt idx="9">
                  <c:v>95.3</c:v>
                </c:pt>
                <c:pt idx="10">
                  <c:v>108.5</c:v>
                </c:pt>
                <c:pt idx="11">
                  <c:v>121.9</c:v>
                </c:pt>
                <c:pt idx="12">
                  <c:v>135.19999999999999</c:v>
                </c:pt>
                <c:pt idx="13">
                  <c:v>148.9</c:v>
                </c:pt>
                <c:pt idx="14">
                  <c:v>161.6</c:v>
                </c:pt>
                <c:pt idx="15">
                  <c:v>174.4</c:v>
                </c:pt>
                <c:pt idx="16">
                  <c:v>186.9</c:v>
                </c:pt>
                <c:pt idx="17">
                  <c:v>200.4</c:v>
                </c:pt>
                <c:pt idx="18">
                  <c:v>214.4</c:v>
                </c:pt>
                <c:pt idx="19">
                  <c:v>227.1</c:v>
                </c:pt>
                <c:pt idx="20">
                  <c:v>237.1</c:v>
                </c:pt>
                <c:pt idx="21">
                  <c:v>242.1</c:v>
                </c:pt>
                <c:pt idx="22">
                  <c:v>246.7</c:v>
                </c:pt>
                <c:pt idx="23">
                  <c:v>250.8</c:v>
                </c:pt>
                <c:pt idx="24">
                  <c:v>253.9</c:v>
                </c:pt>
                <c:pt idx="25">
                  <c:v>255.8</c:v>
                </c:pt>
                <c:pt idx="26">
                  <c:v>257.2</c:v>
                </c:pt>
                <c:pt idx="27">
                  <c:v>258.89999999999998</c:v>
                </c:pt>
                <c:pt idx="28">
                  <c:v>255.9</c:v>
                </c:pt>
                <c:pt idx="29">
                  <c:v>245.4</c:v>
                </c:pt>
                <c:pt idx="30">
                  <c:v>236.4</c:v>
                </c:pt>
                <c:pt idx="31">
                  <c:v>228.4</c:v>
                </c:pt>
                <c:pt idx="32">
                  <c:v>221.1</c:v>
                </c:pt>
                <c:pt idx="33">
                  <c:v>214.2</c:v>
                </c:pt>
                <c:pt idx="34">
                  <c:v>208.6</c:v>
                </c:pt>
                <c:pt idx="35">
                  <c:v>203.6</c:v>
                </c:pt>
                <c:pt idx="36">
                  <c:v>198.8</c:v>
                </c:pt>
                <c:pt idx="37">
                  <c:v>193.8</c:v>
                </c:pt>
                <c:pt idx="38">
                  <c:v>188.9</c:v>
                </c:pt>
                <c:pt idx="39">
                  <c:v>183.7</c:v>
                </c:pt>
                <c:pt idx="40">
                  <c:v>179</c:v>
                </c:pt>
                <c:pt idx="41">
                  <c:v>174.9</c:v>
                </c:pt>
                <c:pt idx="42">
                  <c:v>170.6</c:v>
                </c:pt>
                <c:pt idx="43">
                  <c:v>167.3</c:v>
                </c:pt>
                <c:pt idx="44">
                  <c:v>163.5</c:v>
                </c:pt>
                <c:pt idx="45">
                  <c:v>160.30000000000001</c:v>
                </c:pt>
              </c:numCache>
            </c:numRef>
          </c:val>
          <c:smooth val="0"/>
        </c:ser>
        <c:ser>
          <c:idx val="7"/>
          <c:order val="8"/>
          <c:tx>
            <c:strRef>
              <c:f>DESOLDERING!$J$5</c:f>
              <c:strCache>
                <c:ptCount val="1"/>
                <c:pt idx="0">
                  <c:v>QBBI.B29L6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DESOLDERING!$J$6:$J$44</c:f>
              <c:numCache>
                <c:formatCode>General</c:formatCode>
                <c:ptCount val="39"/>
                <c:pt idx="0">
                  <c:v>22.9</c:v>
                </c:pt>
                <c:pt idx="1">
                  <c:v>22.9</c:v>
                </c:pt>
                <c:pt idx="2">
                  <c:v>23.8</c:v>
                </c:pt>
                <c:pt idx="3">
                  <c:v>31.6</c:v>
                </c:pt>
                <c:pt idx="4">
                  <c:v>43.3</c:v>
                </c:pt>
                <c:pt idx="5">
                  <c:v>55.4</c:v>
                </c:pt>
                <c:pt idx="6">
                  <c:v>67.099999999999994</c:v>
                </c:pt>
                <c:pt idx="7">
                  <c:v>78.5</c:v>
                </c:pt>
                <c:pt idx="8">
                  <c:v>90.2</c:v>
                </c:pt>
                <c:pt idx="9">
                  <c:v>102.3</c:v>
                </c:pt>
                <c:pt idx="10">
                  <c:v>114.5</c:v>
                </c:pt>
                <c:pt idx="11">
                  <c:v>127</c:v>
                </c:pt>
                <c:pt idx="12">
                  <c:v>140.5</c:v>
                </c:pt>
                <c:pt idx="13">
                  <c:v>154</c:v>
                </c:pt>
                <c:pt idx="14">
                  <c:v>166.3</c:v>
                </c:pt>
                <c:pt idx="15">
                  <c:v>177</c:v>
                </c:pt>
                <c:pt idx="16">
                  <c:v>188.2</c:v>
                </c:pt>
                <c:pt idx="17">
                  <c:v>201.5</c:v>
                </c:pt>
                <c:pt idx="18">
                  <c:v>214.8</c:v>
                </c:pt>
                <c:pt idx="19">
                  <c:v>227.6</c:v>
                </c:pt>
                <c:pt idx="20">
                  <c:v>239.5</c:v>
                </c:pt>
                <c:pt idx="21">
                  <c:v>247</c:v>
                </c:pt>
                <c:pt idx="22">
                  <c:v>251.6</c:v>
                </c:pt>
                <c:pt idx="23">
                  <c:v>254.9</c:v>
                </c:pt>
                <c:pt idx="24">
                  <c:v>258.10000000000002</c:v>
                </c:pt>
                <c:pt idx="25">
                  <c:v>257.89999999999998</c:v>
                </c:pt>
                <c:pt idx="26">
                  <c:v>248.4</c:v>
                </c:pt>
                <c:pt idx="27">
                  <c:v>235.9</c:v>
                </c:pt>
                <c:pt idx="28">
                  <c:v>226.9</c:v>
                </c:pt>
                <c:pt idx="29">
                  <c:v>219.1</c:v>
                </c:pt>
                <c:pt idx="30">
                  <c:v>212.1</c:v>
                </c:pt>
                <c:pt idx="31">
                  <c:v>205.7</c:v>
                </c:pt>
                <c:pt idx="32">
                  <c:v>199.5</c:v>
                </c:pt>
                <c:pt idx="33">
                  <c:v>193.7</c:v>
                </c:pt>
                <c:pt idx="34">
                  <c:v>188.3</c:v>
                </c:pt>
                <c:pt idx="35">
                  <c:v>183.9</c:v>
                </c:pt>
                <c:pt idx="36">
                  <c:v>180.9</c:v>
                </c:pt>
                <c:pt idx="37">
                  <c:v>174.3</c:v>
                </c:pt>
                <c:pt idx="38">
                  <c:v>167</c:v>
                </c:pt>
              </c:numCache>
            </c:numRef>
          </c:val>
          <c:smooth val="0"/>
        </c:ser>
        <c:ser>
          <c:idx val="8"/>
          <c:order val="9"/>
          <c:tx>
            <c:strRef>
              <c:f>DESOLDERING!$K$5</c:f>
              <c:strCache>
                <c:ptCount val="1"/>
                <c:pt idx="0">
                  <c:v>QBBI.B28L6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DESOLDERING!$K$6:$K$62</c:f>
              <c:numCache>
                <c:formatCode>General</c:formatCode>
                <c:ptCount val="57"/>
                <c:pt idx="0">
                  <c:v>22.8</c:v>
                </c:pt>
                <c:pt idx="1">
                  <c:v>22.8</c:v>
                </c:pt>
                <c:pt idx="2">
                  <c:v>22.8</c:v>
                </c:pt>
                <c:pt idx="3">
                  <c:v>27.9</c:v>
                </c:pt>
                <c:pt idx="4">
                  <c:v>43.1</c:v>
                </c:pt>
                <c:pt idx="5">
                  <c:v>55.9</c:v>
                </c:pt>
                <c:pt idx="6">
                  <c:v>65.599999999999994</c:v>
                </c:pt>
                <c:pt idx="7">
                  <c:v>77.099999999999994</c:v>
                </c:pt>
                <c:pt idx="8">
                  <c:v>88.5</c:v>
                </c:pt>
                <c:pt idx="9">
                  <c:v>100.3</c:v>
                </c:pt>
                <c:pt idx="10">
                  <c:v>112.1</c:v>
                </c:pt>
                <c:pt idx="11">
                  <c:v>124.3</c:v>
                </c:pt>
                <c:pt idx="12">
                  <c:v>136.4</c:v>
                </c:pt>
                <c:pt idx="13">
                  <c:v>148.69999999999999</c:v>
                </c:pt>
                <c:pt idx="14">
                  <c:v>160.69999999999999</c:v>
                </c:pt>
                <c:pt idx="15">
                  <c:v>172.9</c:v>
                </c:pt>
                <c:pt idx="16">
                  <c:v>184.7</c:v>
                </c:pt>
                <c:pt idx="17">
                  <c:v>196</c:v>
                </c:pt>
                <c:pt idx="18">
                  <c:v>208.9</c:v>
                </c:pt>
                <c:pt idx="19">
                  <c:v>222.5</c:v>
                </c:pt>
                <c:pt idx="20">
                  <c:v>233.8</c:v>
                </c:pt>
                <c:pt idx="21">
                  <c:v>240.7</c:v>
                </c:pt>
                <c:pt idx="22">
                  <c:v>245.8</c:v>
                </c:pt>
                <c:pt idx="23">
                  <c:v>250.6</c:v>
                </c:pt>
                <c:pt idx="24">
                  <c:v>253.5</c:v>
                </c:pt>
                <c:pt idx="25">
                  <c:v>255.4</c:v>
                </c:pt>
                <c:pt idx="26">
                  <c:v>254.1</c:v>
                </c:pt>
                <c:pt idx="27">
                  <c:v>248.4</c:v>
                </c:pt>
                <c:pt idx="28">
                  <c:v>240</c:v>
                </c:pt>
                <c:pt idx="29">
                  <c:v>229.3</c:v>
                </c:pt>
                <c:pt idx="30">
                  <c:v>220.6</c:v>
                </c:pt>
                <c:pt idx="31">
                  <c:v>213.6</c:v>
                </c:pt>
                <c:pt idx="32">
                  <c:v>207.5</c:v>
                </c:pt>
                <c:pt idx="33">
                  <c:v>201.3</c:v>
                </c:pt>
                <c:pt idx="34">
                  <c:v>196.2</c:v>
                </c:pt>
                <c:pt idx="35">
                  <c:v>192</c:v>
                </c:pt>
                <c:pt idx="36">
                  <c:v>186.6</c:v>
                </c:pt>
                <c:pt idx="37">
                  <c:v>182.4</c:v>
                </c:pt>
                <c:pt idx="38">
                  <c:v>178.8</c:v>
                </c:pt>
                <c:pt idx="39">
                  <c:v>174.9</c:v>
                </c:pt>
                <c:pt idx="40">
                  <c:v>171.6</c:v>
                </c:pt>
                <c:pt idx="41">
                  <c:v>168.1</c:v>
                </c:pt>
                <c:pt idx="42">
                  <c:v>164.7</c:v>
                </c:pt>
                <c:pt idx="43">
                  <c:v>161.6</c:v>
                </c:pt>
                <c:pt idx="44">
                  <c:v>158.4</c:v>
                </c:pt>
                <c:pt idx="45">
                  <c:v>155.5</c:v>
                </c:pt>
                <c:pt idx="46">
                  <c:v>152.69999999999999</c:v>
                </c:pt>
                <c:pt idx="47">
                  <c:v>149.9</c:v>
                </c:pt>
                <c:pt idx="48">
                  <c:v>147.1</c:v>
                </c:pt>
                <c:pt idx="49">
                  <c:v>144.4</c:v>
                </c:pt>
                <c:pt idx="50">
                  <c:v>141.69999999999999</c:v>
                </c:pt>
                <c:pt idx="51">
                  <c:v>139.19999999999999</c:v>
                </c:pt>
                <c:pt idx="52">
                  <c:v>136.9</c:v>
                </c:pt>
                <c:pt idx="53">
                  <c:v>134.5</c:v>
                </c:pt>
                <c:pt idx="54">
                  <c:v>132.1</c:v>
                </c:pt>
                <c:pt idx="55">
                  <c:v>129.80000000000001</c:v>
                </c:pt>
                <c:pt idx="56">
                  <c:v>127.3</c:v>
                </c:pt>
              </c:numCache>
            </c:numRef>
          </c:val>
          <c:smooth val="0"/>
        </c:ser>
        <c:ser>
          <c:idx val="9"/>
          <c:order val="10"/>
          <c:tx>
            <c:strRef>
              <c:f>DESOLDERING!$L$5</c:f>
              <c:strCache>
                <c:ptCount val="1"/>
                <c:pt idx="0">
                  <c:v>QBBI.B28L6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DESOLDERING!$L$6:$L$38</c:f>
              <c:numCache>
                <c:formatCode>General</c:formatCode>
                <c:ptCount val="33"/>
                <c:pt idx="0">
                  <c:v>31.6</c:v>
                </c:pt>
                <c:pt idx="1">
                  <c:v>31.4</c:v>
                </c:pt>
                <c:pt idx="2">
                  <c:v>31.2</c:v>
                </c:pt>
                <c:pt idx="3">
                  <c:v>31.1</c:v>
                </c:pt>
                <c:pt idx="4">
                  <c:v>34.299999999999997</c:v>
                </c:pt>
                <c:pt idx="5">
                  <c:v>44.6</c:v>
                </c:pt>
                <c:pt idx="6">
                  <c:v>55.9</c:v>
                </c:pt>
                <c:pt idx="7">
                  <c:v>67.599999999999994</c:v>
                </c:pt>
                <c:pt idx="8">
                  <c:v>80</c:v>
                </c:pt>
                <c:pt idx="9">
                  <c:v>92.7</c:v>
                </c:pt>
                <c:pt idx="10">
                  <c:v>105.8</c:v>
                </c:pt>
                <c:pt idx="11">
                  <c:v>119.1</c:v>
                </c:pt>
                <c:pt idx="12">
                  <c:v>132.80000000000001</c:v>
                </c:pt>
                <c:pt idx="13">
                  <c:v>146.6</c:v>
                </c:pt>
                <c:pt idx="14">
                  <c:v>160.19999999999999</c:v>
                </c:pt>
                <c:pt idx="15">
                  <c:v>173.4</c:v>
                </c:pt>
                <c:pt idx="16">
                  <c:v>186.5</c:v>
                </c:pt>
                <c:pt idx="17">
                  <c:v>199.6</c:v>
                </c:pt>
                <c:pt idx="18">
                  <c:v>212.9</c:v>
                </c:pt>
                <c:pt idx="19">
                  <c:v>225.3</c:v>
                </c:pt>
                <c:pt idx="20">
                  <c:v>234.1</c:v>
                </c:pt>
                <c:pt idx="21">
                  <c:v>240</c:v>
                </c:pt>
                <c:pt idx="22">
                  <c:v>244.9</c:v>
                </c:pt>
                <c:pt idx="23">
                  <c:v>248.7</c:v>
                </c:pt>
                <c:pt idx="24">
                  <c:v>251.5</c:v>
                </c:pt>
                <c:pt idx="25">
                  <c:v>253.6</c:v>
                </c:pt>
                <c:pt idx="26">
                  <c:v>255.1</c:v>
                </c:pt>
                <c:pt idx="27">
                  <c:v>256.3</c:v>
                </c:pt>
                <c:pt idx="28">
                  <c:v>254.8</c:v>
                </c:pt>
                <c:pt idx="29">
                  <c:v>248.8</c:v>
                </c:pt>
                <c:pt idx="30">
                  <c:v>238.6</c:v>
                </c:pt>
                <c:pt idx="31">
                  <c:v>228</c:v>
                </c:pt>
                <c:pt idx="32">
                  <c:v>217.5</c:v>
                </c:pt>
              </c:numCache>
            </c:numRef>
          </c:val>
          <c:smooth val="0"/>
        </c:ser>
        <c:ser>
          <c:idx val="10"/>
          <c:order val="11"/>
          <c:tx>
            <c:strRef>
              <c:f>DESOLDERING!$M$5</c:f>
              <c:strCache>
                <c:ptCount val="1"/>
                <c:pt idx="0">
                  <c:v>QBQI.20L6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DESOLDERING!$M$6:$M$35</c:f>
              <c:numCache>
                <c:formatCode>General</c:formatCode>
                <c:ptCount val="30"/>
                <c:pt idx="0">
                  <c:v>25.2</c:v>
                </c:pt>
                <c:pt idx="1">
                  <c:v>25.1</c:v>
                </c:pt>
                <c:pt idx="2">
                  <c:v>25.1</c:v>
                </c:pt>
                <c:pt idx="3">
                  <c:v>25.1</c:v>
                </c:pt>
                <c:pt idx="4">
                  <c:v>31.1</c:v>
                </c:pt>
                <c:pt idx="5">
                  <c:v>42.1</c:v>
                </c:pt>
                <c:pt idx="6">
                  <c:v>53.7</c:v>
                </c:pt>
                <c:pt idx="7">
                  <c:v>66.5</c:v>
                </c:pt>
                <c:pt idx="8">
                  <c:v>80.099999999999994</c:v>
                </c:pt>
                <c:pt idx="9">
                  <c:v>94.3</c:v>
                </c:pt>
                <c:pt idx="10">
                  <c:v>108.8</c:v>
                </c:pt>
                <c:pt idx="11">
                  <c:v>123.9</c:v>
                </c:pt>
                <c:pt idx="12">
                  <c:v>139.4</c:v>
                </c:pt>
                <c:pt idx="13">
                  <c:v>154.4</c:v>
                </c:pt>
                <c:pt idx="14">
                  <c:v>168.1</c:v>
                </c:pt>
                <c:pt idx="15">
                  <c:v>180.9</c:v>
                </c:pt>
                <c:pt idx="16">
                  <c:v>193.3</c:v>
                </c:pt>
                <c:pt idx="17">
                  <c:v>205.9</c:v>
                </c:pt>
                <c:pt idx="18">
                  <c:v>218.9</c:v>
                </c:pt>
                <c:pt idx="19">
                  <c:v>230.5</c:v>
                </c:pt>
                <c:pt idx="20">
                  <c:v>240</c:v>
                </c:pt>
                <c:pt idx="21">
                  <c:v>246.6</c:v>
                </c:pt>
                <c:pt idx="22">
                  <c:v>251.2</c:v>
                </c:pt>
                <c:pt idx="23">
                  <c:v>254.6</c:v>
                </c:pt>
                <c:pt idx="24">
                  <c:v>257.2</c:v>
                </c:pt>
                <c:pt idx="25">
                  <c:v>259.2</c:v>
                </c:pt>
                <c:pt idx="26">
                  <c:v>259.39999999999998</c:v>
                </c:pt>
                <c:pt idx="27">
                  <c:v>245.5</c:v>
                </c:pt>
                <c:pt idx="28">
                  <c:v>232.9</c:v>
                </c:pt>
                <c:pt idx="29">
                  <c:v>223.2</c:v>
                </c:pt>
              </c:numCache>
            </c:numRef>
          </c:val>
          <c:smooth val="0"/>
        </c:ser>
        <c:ser>
          <c:idx val="12"/>
          <c:order val="12"/>
          <c:tx>
            <c:strRef>
              <c:f>DESOLDERING!$N$5</c:f>
              <c:strCache>
                <c:ptCount val="1"/>
                <c:pt idx="0">
                  <c:v>QBBI.A18L6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DESOLDERING!$N$6:$N$64</c:f>
              <c:numCache>
                <c:formatCode>General</c:formatCode>
                <c:ptCount val="59"/>
                <c:pt idx="0">
                  <c:v>22.9</c:v>
                </c:pt>
                <c:pt idx="1">
                  <c:v>22.9</c:v>
                </c:pt>
                <c:pt idx="2">
                  <c:v>22.9</c:v>
                </c:pt>
                <c:pt idx="3">
                  <c:v>22.9</c:v>
                </c:pt>
                <c:pt idx="4">
                  <c:v>22.8</c:v>
                </c:pt>
                <c:pt idx="5">
                  <c:v>22.8</c:v>
                </c:pt>
                <c:pt idx="6">
                  <c:v>22.8</c:v>
                </c:pt>
                <c:pt idx="7">
                  <c:v>30.4</c:v>
                </c:pt>
                <c:pt idx="8">
                  <c:v>46.6</c:v>
                </c:pt>
                <c:pt idx="9">
                  <c:v>67.099999999999994</c:v>
                </c:pt>
                <c:pt idx="10">
                  <c:v>90.7</c:v>
                </c:pt>
                <c:pt idx="11">
                  <c:v>113.5</c:v>
                </c:pt>
                <c:pt idx="12">
                  <c:v>133.80000000000001</c:v>
                </c:pt>
                <c:pt idx="13">
                  <c:v>151.1</c:v>
                </c:pt>
                <c:pt idx="14">
                  <c:v>167.1</c:v>
                </c:pt>
                <c:pt idx="15">
                  <c:v>182.3</c:v>
                </c:pt>
                <c:pt idx="16">
                  <c:v>197.9</c:v>
                </c:pt>
                <c:pt idx="17">
                  <c:v>213.4</c:v>
                </c:pt>
                <c:pt idx="18">
                  <c:v>223.8</c:v>
                </c:pt>
                <c:pt idx="19">
                  <c:v>238.2</c:v>
                </c:pt>
                <c:pt idx="20">
                  <c:v>248.2</c:v>
                </c:pt>
                <c:pt idx="21">
                  <c:v>251.4</c:v>
                </c:pt>
                <c:pt idx="22">
                  <c:v>255.5</c:v>
                </c:pt>
                <c:pt idx="23">
                  <c:v>259.5</c:v>
                </c:pt>
                <c:pt idx="24">
                  <c:v>259.89999999999998</c:v>
                </c:pt>
                <c:pt idx="25">
                  <c:v>245.9</c:v>
                </c:pt>
                <c:pt idx="26">
                  <c:v>233.2</c:v>
                </c:pt>
                <c:pt idx="27">
                  <c:v>223.3</c:v>
                </c:pt>
                <c:pt idx="28">
                  <c:v>215.5</c:v>
                </c:pt>
                <c:pt idx="29">
                  <c:v>208.7</c:v>
                </c:pt>
                <c:pt idx="30">
                  <c:v>202</c:v>
                </c:pt>
                <c:pt idx="31">
                  <c:v>195</c:v>
                </c:pt>
                <c:pt idx="32">
                  <c:v>188.1</c:v>
                </c:pt>
                <c:pt idx="33">
                  <c:v>183.3</c:v>
                </c:pt>
                <c:pt idx="34">
                  <c:v>178.5</c:v>
                </c:pt>
                <c:pt idx="35">
                  <c:v>174.4</c:v>
                </c:pt>
                <c:pt idx="36">
                  <c:v>170.7</c:v>
                </c:pt>
                <c:pt idx="37">
                  <c:v>166.3</c:v>
                </c:pt>
                <c:pt idx="38">
                  <c:v>161.6</c:v>
                </c:pt>
                <c:pt idx="39">
                  <c:v>157.9</c:v>
                </c:pt>
                <c:pt idx="40">
                  <c:v>154.5</c:v>
                </c:pt>
                <c:pt idx="41">
                  <c:v>150.80000000000001</c:v>
                </c:pt>
                <c:pt idx="42">
                  <c:v>143.69999999999999</c:v>
                </c:pt>
                <c:pt idx="43">
                  <c:v>142.6</c:v>
                </c:pt>
                <c:pt idx="44">
                  <c:v>138.5</c:v>
                </c:pt>
                <c:pt idx="45">
                  <c:v>130.4</c:v>
                </c:pt>
                <c:pt idx="46">
                  <c:v>114.3</c:v>
                </c:pt>
                <c:pt idx="47">
                  <c:v>98.9</c:v>
                </c:pt>
                <c:pt idx="48">
                  <c:v>86.5</c:v>
                </c:pt>
                <c:pt idx="49">
                  <c:v>74.8</c:v>
                </c:pt>
                <c:pt idx="50">
                  <c:v>65.5</c:v>
                </c:pt>
                <c:pt idx="51">
                  <c:v>58.6</c:v>
                </c:pt>
                <c:pt idx="52">
                  <c:v>53.3</c:v>
                </c:pt>
                <c:pt idx="53">
                  <c:v>49.3</c:v>
                </c:pt>
                <c:pt idx="54">
                  <c:v>46.1</c:v>
                </c:pt>
                <c:pt idx="55">
                  <c:v>43.6</c:v>
                </c:pt>
                <c:pt idx="56">
                  <c:v>41.5</c:v>
                </c:pt>
                <c:pt idx="57">
                  <c:v>39.9</c:v>
                </c:pt>
                <c:pt idx="58">
                  <c:v>38.6</c:v>
                </c:pt>
              </c:numCache>
            </c:numRef>
          </c:val>
          <c:smooth val="0"/>
        </c:ser>
        <c:ser>
          <c:idx val="13"/>
          <c:order val="13"/>
          <c:tx>
            <c:strRef>
              <c:f>DESOLDERING!$O$5</c:f>
              <c:strCache>
                <c:ptCount val="1"/>
                <c:pt idx="0">
                  <c:v>QBBI.A15L6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DESOLDERING!$O$6:$O$35</c:f>
              <c:numCache>
                <c:formatCode>General</c:formatCode>
                <c:ptCount val="30"/>
                <c:pt idx="0">
                  <c:v>23.6</c:v>
                </c:pt>
                <c:pt idx="1">
                  <c:v>23.6</c:v>
                </c:pt>
                <c:pt idx="2">
                  <c:v>23.6</c:v>
                </c:pt>
                <c:pt idx="3">
                  <c:v>24.2</c:v>
                </c:pt>
                <c:pt idx="4">
                  <c:v>34.1</c:v>
                </c:pt>
                <c:pt idx="5">
                  <c:v>46.8</c:v>
                </c:pt>
                <c:pt idx="6">
                  <c:v>59.9</c:v>
                </c:pt>
                <c:pt idx="7">
                  <c:v>73.7</c:v>
                </c:pt>
                <c:pt idx="8">
                  <c:v>87.7</c:v>
                </c:pt>
                <c:pt idx="9">
                  <c:v>101.9</c:v>
                </c:pt>
                <c:pt idx="10">
                  <c:v>115.9</c:v>
                </c:pt>
                <c:pt idx="11">
                  <c:v>129.80000000000001</c:v>
                </c:pt>
                <c:pt idx="12">
                  <c:v>143.4</c:v>
                </c:pt>
                <c:pt idx="13">
                  <c:v>157</c:v>
                </c:pt>
                <c:pt idx="14">
                  <c:v>170.3</c:v>
                </c:pt>
                <c:pt idx="15">
                  <c:v>183.3</c:v>
                </c:pt>
                <c:pt idx="16">
                  <c:v>196.9</c:v>
                </c:pt>
                <c:pt idx="17">
                  <c:v>210.2</c:v>
                </c:pt>
                <c:pt idx="18">
                  <c:v>222.8</c:v>
                </c:pt>
                <c:pt idx="19">
                  <c:v>234.9</c:v>
                </c:pt>
                <c:pt idx="20">
                  <c:v>243.7</c:v>
                </c:pt>
                <c:pt idx="21">
                  <c:v>249.7</c:v>
                </c:pt>
                <c:pt idx="22">
                  <c:v>254.2</c:v>
                </c:pt>
                <c:pt idx="23">
                  <c:v>257.39999999999998</c:v>
                </c:pt>
                <c:pt idx="24">
                  <c:v>259.3</c:v>
                </c:pt>
                <c:pt idx="25">
                  <c:v>256.60000000000002</c:v>
                </c:pt>
                <c:pt idx="26">
                  <c:v>247.9</c:v>
                </c:pt>
                <c:pt idx="27">
                  <c:v>239.2</c:v>
                </c:pt>
                <c:pt idx="28">
                  <c:v>231.2</c:v>
                </c:pt>
                <c:pt idx="29">
                  <c:v>224.1</c:v>
                </c:pt>
              </c:numCache>
            </c:numRef>
          </c:val>
          <c:smooth val="0"/>
        </c:ser>
        <c:ser>
          <c:idx val="14"/>
          <c:order val="14"/>
          <c:tx>
            <c:strRef>
              <c:f>DESOLDERING!$P$5</c:f>
              <c:strCache>
                <c:ptCount val="1"/>
                <c:pt idx="0">
                  <c:v>QBQI.15R6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DESOLDERING!$P$6:$P$34</c:f>
              <c:numCache>
                <c:formatCode>General</c:formatCode>
                <c:ptCount val="29"/>
                <c:pt idx="0">
                  <c:v>30.9</c:v>
                </c:pt>
                <c:pt idx="1">
                  <c:v>30.8</c:v>
                </c:pt>
                <c:pt idx="2">
                  <c:v>30.6</c:v>
                </c:pt>
                <c:pt idx="3">
                  <c:v>30.7</c:v>
                </c:pt>
                <c:pt idx="4">
                  <c:v>34.9</c:v>
                </c:pt>
                <c:pt idx="5">
                  <c:v>45.1</c:v>
                </c:pt>
                <c:pt idx="6">
                  <c:v>55.7</c:v>
                </c:pt>
                <c:pt idx="7">
                  <c:v>67.400000000000006</c:v>
                </c:pt>
                <c:pt idx="8">
                  <c:v>79.400000000000006</c:v>
                </c:pt>
                <c:pt idx="9">
                  <c:v>92.7</c:v>
                </c:pt>
                <c:pt idx="10">
                  <c:v>105.9</c:v>
                </c:pt>
                <c:pt idx="11">
                  <c:v>119</c:v>
                </c:pt>
                <c:pt idx="12">
                  <c:v>132.9</c:v>
                </c:pt>
                <c:pt idx="13">
                  <c:v>146.5</c:v>
                </c:pt>
                <c:pt idx="14">
                  <c:v>159.1</c:v>
                </c:pt>
                <c:pt idx="15">
                  <c:v>172</c:v>
                </c:pt>
                <c:pt idx="16">
                  <c:v>186</c:v>
                </c:pt>
                <c:pt idx="17">
                  <c:v>198.8</c:v>
                </c:pt>
                <c:pt idx="18">
                  <c:v>211.8</c:v>
                </c:pt>
                <c:pt idx="19">
                  <c:v>224.9</c:v>
                </c:pt>
                <c:pt idx="20">
                  <c:v>234.1</c:v>
                </c:pt>
                <c:pt idx="21">
                  <c:v>241.3</c:v>
                </c:pt>
                <c:pt idx="22">
                  <c:v>247</c:v>
                </c:pt>
                <c:pt idx="23">
                  <c:v>250</c:v>
                </c:pt>
                <c:pt idx="24">
                  <c:v>255</c:v>
                </c:pt>
                <c:pt idx="25">
                  <c:v>256.60000000000002</c:v>
                </c:pt>
                <c:pt idx="26">
                  <c:v>255.5</c:v>
                </c:pt>
                <c:pt idx="27">
                  <c:v>251.9</c:v>
                </c:pt>
                <c:pt idx="28">
                  <c:v>240</c:v>
                </c:pt>
              </c:numCache>
            </c:numRef>
          </c:val>
          <c:smooth val="0"/>
        </c:ser>
        <c:ser>
          <c:idx val="15"/>
          <c:order val="15"/>
          <c:tx>
            <c:strRef>
              <c:f>DESOLDERING!$Q$5</c:f>
              <c:strCache>
                <c:ptCount val="1"/>
                <c:pt idx="0">
                  <c:v>QBQI.15R6 EXT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DESOLDERING!$Q$6:$Q$36</c:f>
              <c:numCache>
                <c:formatCode>General</c:formatCode>
                <c:ptCount val="31"/>
                <c:pt idx="0">
                  <c:v>23.4</c:v>
                </c:pt>
                <c:pt idx="1">
                  <c:v>23.4</c:v>
                </c:pt>
                <c:pt idx="2">
                  <c:v>23.3</c:v>
                </c:pt>
                <c:pt idx="3">
                  <c:v>23.5</c:v>
                </c:pt>
                <c:pt idx="4">
                  <c:v>29.5</c:v>
                </c:pt>
                <c:pt idx="5">
                  <c:v>39</c:v>
                </c:pt>
                <c:pt idx="6">
                  <c:v>49.5</c:v>
                </c:pt>
                <c:pt idx="7">
                  <c:v>60.8</c:v>
                </c:pt>
                <c:pt idx="8">
                  <c:v>72.8</c:v>
                </c:pt>
                <c:pt idx="9">
                  <c:v>85</c:v>
                </c:pt>
                <c:pt idx="10">
                  <c:v>97.5</c:v>
                </c:pt>
                <c:pt idx="11">
                  <c:v>109.9</c:v>
                </c:pt>
                <c:pt idx="12">
                  <c:v>122.7</c:v>
                </c:pt>
                <c:pt idx="13">
                  <c:v>135.80000000000001</c:v>
                </c:pt>
                <c:pt idx="14">
                  <c:v>148.1</c:v>
                </c:pt>
                <c:pt idx="15">
                  <c:v>161.1</c:v>
                </c:pt>
                <c:pt idx="16">
                  <c:v>173.9</c:v>
                </c:pt>
                <c:pt idx="17">
                  <c:v>187.7</c:v>
                </c:pt>
                <c:pt idx="18">
                  <c:v>200.2</c:v>
                </c:pt>
                <c:pt idx="19">
                  <c:v>213.3</c:v>
                </c:pt>
                <c:pt idx="20">
                  <c:v>223.4</c:v>
                </c:pt>
                <c:pt idx="21">
                  <c:v>230.4</c:v>
                </c:pt>
                <c:pt idx="22">
                  <c:v>236.4</c:v>
                </c:pt>
                <c:pt idx="23">
                  <c:v>240.1</c:v>
                </c:pt>
                <c:pt idx="24">
                  <c:v>242.3</c:v>
                </c:pt>
                <c:pt idx="25">
                  <c:v>244.8</c:v>
                </c:pt>
                <c:pt idx="26">
                  <c:v>247.1</c:v>
                </c:pt>
                <c:pt idx="27">
                  <c:v>245.7</c:v>
                </c:pt>
                <c:pt idx="28">
                  <c:v>243.1</c:v>
                </c:pt>
                <c:pt idx="29">
                  <c:v>235.1</c:v>
                </c:pt>
                <c:pt idx="30">
                  <c:v>226.9</c:v>
                </c:pt>
              </c:numCache>
            </c:numRef>
          </c:val>
          <c:smooth val="0"/>
        </c:ser>
        <c:ser>
          <c:idx val="16"/>
          <c:order val="16"/>
          <c:tx>
            <c:strRef>
              <c:f>DESOLDERING!$R$5</c:f>
              <c:strCache>
                <c:ptCount val="1"/>
                <c:pt idx="0">
                  <c:v>QBQI.25R6 INT</c:v>
                </c:pt>
              </c:strCache>
            </c:strRef>
          </c:tx>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DESOLDERING!$R$6:$R$38</c:f>
              <c:numCache>
                <c:formatCode>General</c:formatCode>
                <c:ptCount val="33"/>
                <c:pt idx="0">
                  <c:v>34.4</c:v>
                </c:pt>
                <c:pt idx="1">
                  <c:v>34.299999999999997</c:v>
                </c:pt>
                <c:pt idx="2">
                  <c:v>34.200000000000003</c:v>
                </c:pt>
                <c:pt idx="3">
                  <c:v>34.1</c:v>
                </c:pt>
                <c:pt idx="4">
                  <c:v>34</c:v>
                </c:pt>
                <c:pt idx="5">
                  <c:v>34</c:v>
                </c:pt>
                <c:pt idx="6">
                  <c:v>35.200000000000003</c:v>
                </c:pt>
                <c:pt idx="7">
                  <c:v>46.4</c:v>
                </c:pt>
                <c:pt idx="8">
                  <c:v>64.7</c:v>
                </c:pt>
                <c:pt idx="9">
                  <c:v>87.7</c:v>
                </c:pt>
                <c:pt idx="10">
                  <c:v>108</c:v>
                </c:pt>
                <c:pt idx="11">
                  <c:v>126.2</c:v>
                </c:pt>
                <c:pt idx="12">
                  <c:v>142.5</c:v>
                </c:pt>
                <c:pt idx="13">
                  <c:v>157.80000000000001</c:v>
                </c:pt>
                <c:pt idx="14">
                  <c:v>172.2</c:v>
                </c:pt>
                <c:pt idx="15">
                  <c:v>184.8</c:v>
                </c:pt>
                <c:pt idx="16">
                  <c:v>199.1</c:v>
                </c:pt>
                <c:pt idx="17">
                  <c:v>214.3</c:v>
                </c:pt>
                <c:pt idx="18">
                  <c:v>227.5</c:v>
                </c:pt>
                <c:pt idx="19">
                  <c:v>238.5</c:v>
                </c:pt>
                <c:pt idx="20">
                  <c:v>245.2</c:v>
                </c:pt>
                <c:pt idx="21">
                  <c:v>249.5</c:v>
                </c:pt>
                <c:pt idx="22">
                  <c:v>253.1</c:v>
                </c:pt>
                <c:pt idx="23">
                  <c:v>256.10000000000002</c:v>
                </c:pt>
                <c:pt idx="24">
                  <c:v>258</c:v>
                </c:pt>
                <c:pt idx="25">
                  <c:v>256.39999999999998</c:v>
                </c:pt>
                <c:pt idx="26">
                  <c:v>251.4</c:v>
                </c:pt>
                <c:pt idx="27">
                  <c:v>244.3</c:v>
                </c:pt>
                <c:pt idx="28">
                  <c:v>237.7</c:v>
                </c:pt>
                <c:pt idx="29">
                  <c:v>229.1</c:v>
                </c:pt>
                <c:pt idx="30">
                  <c:v>220</c:v>
                </c:pt>
                <c:pt idx="31">
                  <c:v>212.8</c:v>
                </c:pt>
                <c:pt idx="32">
                  <c:v>206.3</c:v>
                </c:pt>
              </c:numCache>
            </c:numRef>
          </c:val>
          <c:smooth val="0"/>
        </c:ser>
        <c:ser>
          <c:idx val="17"/>
          <c:order val="17"/>
          <c:tx>
            <c:strRef>
              <c:f>DESOLDERING!$S$5</c:f>
              <c:strCache>
                <c:ptCount val="1"/>
                <c:pt idx="0">
                  <c:v>QBQI.21R5 EXT</c:v>
                </c:pt>
              </c:strCache>
            </c:strRef>
          </c:tx>
          <c:spPr>
            <a:ln>
              <a:solidFill>
                <a:schemeClr val="accent2"/>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DESOLDERING!$S$6:$S$47</c:f>
              <c:numCache>
                <c:formatCode>General</c:formatCode>
                <c:ptCount val="42"/>
                <c:pt idx="0">
                  <c:v>23.1</c:v>
                </c:pt>
                <c:pt idx="1">
                  <c:v>23.1</c:v>
                </c:pt>
                <c:pt idx="2">
                  <c:v>23.1</c:v>
                </c:pt>
                <c:pt idx="3">
                  <c:v>23.1</c:v>
                </c:pt>
                <c:pt idx="4">
                  <c:v>24.6</c:v>
                </c:pt>
                <c:pt idx="5">
                  <c:v>36</c:v>
                </c:pt>
                <c:pt idx="6">
                  <c:v>49.8</c:v>
                </c:pt>
                <c:pt idx="7">
                  <c:v>63.8</c:v>
                </c:pt>
                <c:pt idx="8">
                  <c:v>77.099999999999994</c:v>
                </c:pt>
                <c:pt idx="9">
                  <c:v>90.1</c:v>
                </c:pt>
                <c:pt idx="10">
                  <c:v>102.3</c:v>
                </c:pt>
                <c:pt idx="11">
                  <c:v>115.7</c:v>
                </c:pt>
                <c:pt idx="12">
                  <c:v>128.4</c:v>
                </c:pt>
                <c:pt idx="13">
                  <c:v>144.1</c:v>
                </c:pt>
                <c:pt idx="14">
                  <c:v>160.19999999999999</c:v>
                </c:pt>
                <c:pt idx="15">
                  <c:v>173.2</c:v>
                </c:pt>
                <c:pt idx="16">
                  <c:v>186.8</c:v>
                </c:pt>
                <c:pt idx="17">
                  <c:v>201</c:v>
                </c:pt>
                <c:pt idx="18">
                  <c:v>214.8</c:v>
                </c:pt>
                <c:pt idx="19">
                  <c:v>232.9</c:v>
                </c:pt>
                <c:pt idx="20">
                  <c:v>237.7</c:v>
                </c:pt>
                <c:pt idx="21">
                  <c:v>241.8</c:v>
                </c:pt>
                <c:pt idx="22">
                  <c:v>247.6</c:v>
                </c:pt>
                <c:pt idx="23">
                  <c:v>251.7</c:v>
                </c:pt>
                <c:pt idx="24">
                  <c:v>254.3</c:v>
                </c:pt>
                <c:pt idx="25">
                  <c:v>255.7</c:v>
                </c:pt>
                <c:pt idx="26">
                  <c:v>254.3</c:v>
                </c:pt>
                <c:pt idx="27">
                  <c:v>250.6</c:v>
                </c:pt>
                <c:pt idx="28">
                  <c:v>244.9</c:v>
                </c:pt>
                <c:pt idx="29">
                  <c:v>237.6</c:v>
                </c:pt>
                <c:pt idx="30">
                  <c:v>229.4</c:v>
                </c:pt>
                <c:pt idx="31">
                  <c:v>218.7</c:v>
                </c:pt>
                <c:pt idx="32">
                  <c:v>200.8</c:v>
                </c:pt>
                <c:pt idx="33">
                  <c:v>191.6</c:v>
                </c:pt>
                <c:pt idx="34">
                  <c:v>185.3</c:v>
                </c:pt>
                <c:pt idx="35">
                  <c:v>180.6</c:v>
                </c:pt>
                <c:pt idx="36">
                  <c:v>176</c:v>
                </c:pt>
                <c:pt idx="37">
                  <c:v>171.1</c:v>
                </c:pt>
                <c:pt idx="38">
                  <c:v>166.7</c:v>
                </c:pt>
                <c:pt idx="39">
                  <c:v>162.6</c:v>
                </c:pt>
                <c:pt idx="40">
                  <c:v>158.4</c:v>
                </c:pt>
                <c:pt idx="41">
                  <c:v>155.5</c:v>
                </c:pt>
              </c:numCache>
            </c:numRef>
          </c:val>
          <c:smooth val="0"/>
        </c:ser>
        <c:ser>
          <c:idx val="18"/>
          <c:order val="18"/>
          <c:tx>
            <c:strRef>
              <c:f>DESOLDERING!$T$5</c:f>
              <c:strCache>
                <c:ptCount val="1"/>
                <c:pt idx="0">
                  <c:v>QBQI.24R6 INT</c:v>
                </c:pt>
              </c:strCache>
            </c:strRef>
          </c:tx>
          <c:spPr>
            <a:ln>
              <a:solidFill>
                <a:schemeClr val="accent2">
                  <a:lumMod val="75000"/>
                </a:schemeClr>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DESOLDERING!$T$6:$T$32</c:f>
              <c:numCache>
                <c:formatCode>General</c:formatCode>
                <c:ptCount val="27"/>
                <c:pt idx="0">
                  <c:v>37.5</c:v>
                </c:pt>
                <c:pt idx="1">
                  <c:v>36.6</c:v>
                </c:pt>
                <c:pt idx="2">
                  <c:v>35.9</c:v>
                </c:pt>
                <c:pt idx="3">
                  <c:v>36.799999999999997</c:v>
                </c:pt>
                <c:pt idx="4">
                  <c:v>44.6</c:v>
                </c:pt>
                <c:pt idx="5">
                  <c:v>56.9</c:v>
                </c:pt>
                <c:pt idx="6">
                  <c:v>73.400000000000006</c:v>
                </c:pt>
                <c:pt idx="7">
                  <c:v>92.8</c:v>
                </c:pt>
                <c:pt idx="8">
                  <c:v>111.8</c:v>
                </c:pt>
                <c:pt idx="9">
                  <c:v>129.4</c:v>
                </c:pt>
                <c:pt idx="10">
                  <c:v>146.4</c:v>
                </c:pt>
                <c:pt idx="11">
                  <c:v>161</c:v>
                </c:pt>
                <c:pt idx="12">
                  <c:v>173.9</c:v>
                </c:pt>
                <c:pt idx="13">
                  <c:v>185.6</c:v>
                </c:pt>
                <c:pt idx="14">
                  <c:v>197.5</c:v>
                </c:pt>
                <c:pt idx="15">
                  <c:v>209.1</c:v>
                </c:pt>
                <c:pt idx="16">
                  <c:v>220.4</c:v>
                </c:pt>
                <c:pt idx="17">
                  <c:v>231.7</c:v>
                </c:pt>
                <c:pt idx="18">
                  <c:v>242.7</c:v>
                </c:pt>
                <c:pt idx="19">
                  <c:v>252.2</c:v>
                </c:pt>
                <c:pt idx="20">
                  <c:v>257.5</c:v>
                </c:pt>
                <c:pt idx="21">
                  <c:v>259.3</c:v>
                </c:pt>
                <c:pt idx="22">
                  <c:v>254.1</c:v>
                </c:pt>
                <c:pt idx="23">
                  <c:v>243.2</c:v>
                </c:pt>
                <c:pt idx="24">
                  <c:v>233</c:v>
                </c:pt>
                <c:pt idx="25">
                  <c:v>224.1</c:v>
                </c:pt>
                <c:pt idx="26">
                  <c:v>216.3</c:v>
                </c:pt>
              </c:numCache>
            </c:numRef>
          </c:val>
          <c:smooth val="0"/>
        </c:ser>
        <c:ser>
          <c:idx val="19"/>
          <c:order val="19"/>
          <c:tx>
            <c:strRef>
              <c:f>DESOLDERING!$U$5</c:f>
              <c:strCache>
                <c:ptCount val="1"/>
                <c:pt idx="0">
                  <c:v>QBBI.A20L6 INT</c:v>
                </c:pt>
              </c:strCache>
            </c:strRef>
          </c:tx>
          <c:spPr>
            <a:ln>
              <a:solidFill>
                <a:schemeClr val="accent3"/>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DESOLDERING!$U$6:$U$35</c:f>
              <c:numCache>
                <c:formatCode>General</c:formatCode>
                <c:ptCount val="30"/>
                <c:pt idx="0">
                  <c:v>23.5</c:v>
                </c:pt>
                <c:pt idx="1">
                  <c:v>23.5</c:v>
                </c:pt>
                <c:pt idx="2">
                  <c:v>23.4</c:v>
                </c:pt>
                <c:pt idx="3">
                  <c:v>24.4</c:v>
                </c:pt>
                <c:pt idx="4">
                  <c:v>29.1</c:v>
                </c:pt>
                <c:pt idx="5">
                  <c:v>37.299999999999997</c:v>
                </c:pt>
                <c:pt idx="6">
                  <c:v>48.1</c:v>
                </c:pt>
                <c:pt idx="7">
                  <c:v>60.9</c:v>
                </c:pt>
                <c:pt idx="8">
                  <c:v>74.8</c:v>
                </c:pt>
                <c:pt idx="9">
                  <c:v>89</c:v>
                </c:pt>
                <c:pt idx="10">
                  <c:v>103.1</c:v>
                </c:pt>
                <c:pt idx="11">
                  <c:v>117.2</c:v>
                </c:pt>
                <c:pt idx="12">
                  <c:v>131.19999999999999</c:v>
                </c:pt>
                <c:pt idx="13">
                  <c:v>145.30000000000001</c:v>
                </c:pt>
                <c:pt idx="14">
                  <c:v>159.6</c:v>
                </c:pt>
                <c:pt idx="15">
                  <c:v>173.4</c:v>
                </c:pt>
                <c:pt idx="16">
                  <c:v>186.9</c:v>
                </c:pt>
                <c:pt idx="17">
                  <c:v>200.1</c:v>
                </c:pt>
                <c:pt idx="18">
                  <c:v>212.7</c:v>
                </c:pt>
                <c:pt idx="19">
                  <c:v>224.7</c:v>
                </c:pt>
                <c:pt idx="20">
                  <c:v>235.4</c:v>
                </c:pt>
                <c:pt idx="21">
                  <c:v>244.6</c:v>
                </c:pt>
                <c:pt idx="22">
                  <c:v>252.4</c:v>
                </c:pt>
                <c:pt idx="23">
                  <c:v>257.39999999999998</c:v>
                </c:pt>
                <c:pt idx="24">
                  <c:v>259.5</c:v>
                </c:pt>
                <c:pt idx="25">
                  <c:v>255.8</c:v>
                </c:pt>
                <c:pt idx="26">
                  <c:v>253.4</c:v>
                </c:pt>
                <c:pt idx="27">
                  <c:v>244.5</c:v>
                </c:pt>
                <c:pt idx="28">
                  <c:v>233.6</c:v>
                </c:pt>
                <c:pt idx="29">
                  <c:v>224.4</c:v>
                </c:pt>
              </c:numCache>
            </c:numRef>
          </c:val>
          <c:smooth val="0"/>
        </c:ser>
        <c:ser>
          <c:idx val="20"/>
          <c:order val="20"/>
          <c:tx>
            <c:strRef>
              <c:f>DESOLDERING!$V$5</c:f>
              <c:strCache>
                <c:ptCount val="1"/>
                <c:pt idx="0">
                  <c:v>QBBI.A20L6 EXT</c:v>
                </c:pt>
              </c:strCache>
            </c:strRef>
          </c:tx>
          <c:spPr>
            <a:ln>
              <a:solidFill>
                <a:schemeClr val="accent3">
                  <a:lumMod val="60000"/>
                  <a:lumOff val="40000"/>
                </a:schemeClr>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DESOLDERING!$V$6:$V$52</c:f>
              <c:numCache>
                <c:formatCode>General</c:formatCode>
                <c:ptCount val="47"/>
                <c:pt idx="0">
                  <c:v>24.2</c:v>
                </c:pt>
                <c:pt idx="1">
                  <c:v>24.1</c:v>
                </c:pt>
                <c:pt idx="2">
                  <c:v>24.1</c:v>
                </c:pt>
                <c:pt idx="3">
                  <c:v>24.1</c:v>
                </c:pt>
                <c:pt idx="4">
                  <c:v>26.2</c:v>
                </c:pt>
                <c:pt idx="5">
                  <c:v>32</c:v>
                </c:pt>
                <c:pt idx="6">
                  <c:v>40.4</c:v>
                </c:pt>
                <c:pt idx="7">
                  <c:v>50</c:v>
                </c:pt>
                <c:pt idx="8">
                  <c:v>61.2</c:v>
                </c:pt>
                <c:pt idx="9">
                  <c:v>73.8</c:v>
                </c:pt>
                <c:pt idx="10">
                  <c:v>86.8</c:v>
                </c:pt>
                <c:pt idx="11">
                  <c:v>100.1</c:v>
                </c:pt>
                <c:pt idx="12">
                  <c:v>113.8</c:v>
                </c:pt>
                <c:pt idx="13">
                  <c:v>127.6</c:v>
                </c:pt>
                <c:pt idx="14">
                  <c:v>140.6</c:v>
                </c:pt>
                <c:pt idx="15">
                  <c:v>153.30000000000001</c:v>
                </c:pt>
                <c:pt idx="16">
                  <c:v>166.9</c:v>
                </c:pt>
                <c:pt idx="17">
                  <c:v>179.1</c:v>
                </c:pt>
                <c:pt idx="18">
                  <c:v>191.2</c:v>
                </c:pt>
                <c:pt idx="19">
                  <c:v>205</c:v>
                </c:pt>
                <c:pt idx="20">
                  <c:v>217.8</c:v>
                </c:pt>
                <c:pt idx="21">
                  <c:v>227.1</c:v>
                </c:pt>
                <c:pt idx="22">
                  <c:v>231.6</c:v>
                </c:pt>
                <c:pt idx="23">
                  <c:v>234.1</c:v>
                </c:pt>
                <c:pt idx="24">
                  <c:v>237.3</c:v>
                </c:pt>
                <c:pt idx="25">
                  <c:v>238.8</c:v>
                </c:pt>
                <c:pt idx="26">
                  <c:v>240.9</c:v>
                </c:pt>
                <c:pt idx="27">
                  <c:v>237.8</c:v>
                </c:pt>
                <c:pt idx="28">
                  <c:v>236.5</c:v>
                </c:pt>
                <c:pt idx="29">
                  <c:v>234.5</c:v>
                </c:pt>
                <c:pt idx="30">
                  <c:v>231.6</c:v>
                </c:pt>
                <c:pt idx="31">
                  <c:v>227.7</c:v>
                </c:pt>
                <c:pt idx="32">
                  <c:v>223.8</c:v>
                </c:pt>
                <c:pt idx="33">
                  <c:v>220</c:v>
                </c:pt>
                <c:pt idx="34">
                  <c:v>216.2</c:v>
                </c:pt>
                <c:pt idx="35">
                  <c:v>212.3</c:v>
                </c:pt>
                <c:pt idx="36">
                  <c:v>208.5</c:v>
                </c:pt>
                <c:pt idx="37">
                  <c:v>204.6</c:v>
                </c:pt>
                <c:pt idx="38">
                  <c:v>201.1</c:v>
                </c:pt>
                <c:pt idx="39">
                  <c:v>197.8</c:v>
                </c:pt>
                <c:pt idx="40">
                  <c:v>195.2</c:v>
                </c:pt>
                <c:pt idx="41">
                  <c:v>192.4</c:v>
                </c:pt>
                <c:pt idx="42">
                  <c:v>190.5</c:v>
                </c:pt>
                <c:pt idx="43">
                  <c:v>187.6</c:v>
                </c:pt>
                <c:pt idx="44">
                  <c:v>184.3</c:v>
                </c:pt>
                <c:pt idx="45">
                  <c:v>181.4</c:v>
                </c:pt>
                <c:pt idx="46">
                  <c:v>178.1</c:v>
                </c:pt>
              </c:numCache>
            </c:numRef>
          </c:val>
          <c:smooth val="0"/>
        </c:ser>
        <c:ser>
          <c:idx val="21"/>
          <c:order val="21"/>
          <c:tx>
            <c:strRef>
              <c:f>DESOLDERING!$W$5</c:f>
              <c:strCache>
                <c:ptCount val="1"/>
                <c:pt idx="0">
                  <c:v>QBBI.A13L6 EXT</c:v>
                </c:pt>
              </c:strCache>
            </c:strRef>
          </c:tx>
          <c:spPr>
            <a:ln>
              <a:solidFill>
                <a:schemeClr val="accent3">
                  <a:lumMod val="75000"/>
                </a:schemeClr>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DESOLDERING!$W$6:$W$37</c:f>
              <c:numCache>
                <c:formatCode>General</c:formatCode>
                <c:ptCount val="32"/>
                <c:pt idx="0">
                  <c:v>24.9</c:v>
                </c:pt>
                <c:pt idx="1">
                  <c:v>24.9</c:v>
                </c:pt>
                <c:pt idx="2">
                  <c:v>24.8</c:v>
                </c:pt>
                <c:pt idx="3">
                  <c:v>24.8</c:v>
                </c:pt>
                <c:pt idx="4">
                  <c:v>25</c:v>
                </c:pt>
                <c:pt idx="5">
                  <c:v>27.4</c:v>
                </c:pt>
                <c:pt idx="6">
                  <c:v>32.700000000000003</c:v>
                </c:pt>
                <c:pt idx="7">
                  <c:v>40.299999999999997</c:v>
                </c:pt>
                <c:pt idx="8">
                  <c:v>50.6</c:v>
                </c:pt>
                <c:pt idx="9">
                  <c:v>63.2</c:v>
                </c:pt>
                <c:pt idx="10">
                  <c:v>79.5</c:v>
                </c:pt>
                <c:pt idx="11">
                  <c:v>97.6</c:v>
                </c:pt>
                <c:pt idx="12">
                  <c:v>113.3</c:v>
                </c:pt>
                <c:pt idx="13">
                  <c:v>126.6</c:v>
                </c:pt>
                <c:pt idx="14">
                  <c:v>138.80000000000001</c:v>
                </c:pt>
                <c:pt idx="15">
                  <c:v>151.9</c:v>
                </c:pt>
                <c:pt idx="16">
                  <c:v>164.9</c:v>
                </c:pt>
                <c:pt idx="17">
                  <c:v>177.6</c:v>
                </c:pt>
                <c:pt idx="18">
                  <c:v>190.6</c:v>
                </c:pt>
                <c:pt idx="19">
                  <c:v>205</c:v>
                </c:pt>
                <c:pt idx="20">
                  <c:v>216.9</c:v>
                </c:pt>
                <c:pt idx="21">
                  <c:v>225.1</c:v>
                </c:pt>
                <c:pt idx="22">
                  <c:v>232.2</c:v>
                </c:pt>
                <c:pt idx="23">
                  <c:v>236</c:v>
                </c:pt>
                <c:pt idx="24">
                  <c:v>237.2</c:v>
                </c:pt>
                <c:pt idx="25">
                  <c:v>240</c:v>
                </c:pt>
                <c:pt idx="26">
                  <c:v>244.8</c:v>
                </c:pt>
                <c:pt idx="27">
                  <c:v>248.8</c:v>
                </c:pt>
                <c:pt idx="28">
                  <c:v>249.3</c:v>
                </c:pt>
                <c:pt idx="29">
                  <c:v>247.1</c:v>
                </c:pt>
                <c:pt idx="30">
                  <c:v>239.5</c:v>
                </c:pt>
                <c:pt idx="31">
                  <c:v>231.6</c:v>
                </c:pt>
              </c:numCache>
            </c:numRef>
          </c:val>
          <c:smooth val="0"/>
        </c:ser>
        <c:ser>
          <c:idx val="22"/>
          <c:order val="22"/>
          <c:tx>
            <c:strRef>
              <c:f>DESOLDERING!$X$5</c:f>
              <c:strCache>
                <c:ptCount val="1"/>
                <c:pt idx="0">
                  <c:v>QBBI.10R6 EXT</c:v>
                </c:pt>
              </c:strCache>
            </c:strRef>
          </c:tx>
          <c:spPr>
            <a:ln>
              <a:solidFill>
                <a:srgbClr val="92D050"/>
              </a:solidFill>
            </a:ln>
          </c:spPr>
          <c:marker>
            <c:symbol val="none"/>
          </c:marker>
          <c:cat>
            <c:numRef>
              <c:f>DESOLDERING!$A$6:$A$66</c:f>
              <c:numCache>
                <c:formatCode>General</c:formatCode>
                <c:ptCount val="6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numCache>
            </c:numRef>
          </c:cat>
          <c:val>
            <c:numRef>
              <c:f>DESOLDERING!$X$6:$X$33</c:f>
              <c:numCache>
                <c:formatCode>General</c:formatCode>
                <c:ptCount val="28"/>
                <c:pt idx="0">
                  <c:v>52.4</c:v>
                </c:pt>
                <c:pt idx="1">
                  <c:v>51.7</c:v>
                </c:pt>
                <c:pt idx="2">
                  <c:v>51</c:v>
                </c:pt>
                <c:pt idx="3">
                  <c:v>51.8</c:v>
                </c:pt>
                <c:pt idx="4">
                  <c:v>55.7</c:v>
                </c:pt>
                <c:pt idx="5">
                  <c:v>63</c:v>
                </c:pt>
                <c:pt idx="6">
                  <c:v>73.099999999999994</c:v>
                </c:pt>
                <c:pt idx="7">
                  <c:v>84.9</c:v>
                </c:pt>
                <c:pt idx="8">
                  <c:v>97.6</c:v>
                </c:pt>
                <c:pt idx="9">
                  <c:v>110.5</c:v>
                </c:pt>
                <c:pt idx="10">
                  <c:v>124.3</c:v>
                </c:pt>
                <c:pt idx="11">
                  <c:v>137.80000000000001</c:v>
                </c:pt>
                <c:pt idx="12">
                  <c:v>151.1</c:v>
                </c:pt>
                <c:pt idx="13">
                  <c:v>164.2</c:v>
                </c:pt>
                <c:pt idx="14">
                  <c:v>176.7</c:v>
                </c:pt>
                <c:pt idx="15">
                  <c:v>189.7</c:v>
                </c:pt>
                <c:pt idx="16">
                  <c:v>202.4</c:v>
                </c:pt>
                <c:pt idx="17">
                  <c:v>215.5</c:v>
                </c:pt>
                <c:pt idx="18">
                  <c:v>227.4</c:v>
                </c:pt>
                <c:pt idx="19">
                  <c:v>235.6</c:v>
                </c:pt>
                <c:pt idx="20">
                  <c:v>240.5</c:v>
                </c:pt>
                <c:pt idx="21">
                  <c:v>244</c:v>
                </c:pt>
                <c:pt idx="22">
                  <c:v>247.9</c:v>
                </c:pt>
                <c:pt idx="23">
                  <c:v>250.9</c:v>
                </c:pt>
                <c:pt idx="24">
                  <c:v>249.1</c:v>
                </c:pt>
                <c:pt idx="25">
                  <c:v>241.9</c:v>
                </c:pt>
                <c:pt idx="26">
                  <c:v>232.7</c:v>
                </c:pt>
                <c:pt idx="27">
                  <c:v>225.6</c:v>
                </c:pt>
              </c:numCache>
            </c:numRef>
          </c:val>
          <c:smooth val="0"/>
        </c:ser>
        <c:dLbls>
          <c:showLegendKey val="0"/>
          <c:showVal val="0"/>
          <c:showCatName val="0"/>
          <c:showSerName val="0"/>
          <c:showPercent val="0"/>
          <c:showBubbleSize val="0"/>
        </c:dLbls>
        <c:marker val="1"/>
        <c:smooth val="0"/>
        <c:axId val="121793536"/>
        <c:axId val="121808000"/>
      </c:lineChart>
      <c:catAx>
        <c:axId val="121793536"/>
        <c:scaling>
          <c:orientation val="minMax"/>
        </c:scaling>
        <c:delete val="0"/>
        <c:axPos val="b"/>
        <c:title>
          <c:tx>
            <c:rich>
              <a:bodyPr/>
              <a:lstStyle/>
              <a:p>
                <a:pPr>
                  <a:defRPr sz="2000" b="0"/>
                </a:pPr>
                <a:r>
                  <a:rPr lang="en-GB" sz="2000" b="0"/>
                  <a:t>Time (s)</a:t>
                </a:r>
              </a:p>
            </c:rich>
          </c:tx>
          <c:layout>
            <c:manualLayout>
              <c:xMode val="edge"/>
              <c:yMode val="edge"/>
              <c:x val="0.52157133333333339"/>
              <c:y val="0.90325998685320474"/>
            </c:manualLayout>
          </c:layout>
          <c:overlay val="0"/>
        </c:title>
        <c:numFmt formatCode="General" sourceLinked="1"/>
        <c:majorTickMark val="out"/>
        <c:minorTickMark val="none"/>
        <c:tickLblPos val="nextTo"/>
        <c:spPr>
          <a:ln w="25400">
            <a:solidFill>
              <a:schemeClr val="tx2">
                <a:lumMod val="75000"/>
              </a:schemeClr>
            </a:solidFill>
          </a:ln>
        </c:spPr>
        <c:txPr>
          <a:bodyPr rot="-3600000"/>
          <a:lstStyle/>
          <a:p>
            <a:pPr>
              <a:defRPr sz="1400">
                <a:solidFill>
                  <a:schemeClr val="tx2">
                    <a:lumMod val="75000"/>
                  </a:schemeClr>
                </a:solidFill>
              </a:defRPr>
            </a:pPr>
            <a:endParaRPr lang="en-US"/>
          </a:p>
        </c:txPr>
        <c:crossAx val="121808000"/>
        <c:crosses val="autoZero"/>
        <c:auto val="1"/>
        <c:lblAlgn val="ctr"/>
        <c:lblOffset val="100"/>
        <c:tickMarkSkip val="2"/>
        <c:noMultiLvlLbl val="0"/>
      </c:catAx>
      <c:valAx>
        <c:axId val="121808000"/>
        <c:scaling>
          <c:orientation val="minMax"/>
        </c:scaling>
        <c:delete val="0"/>
        <c:axPos val="l"/>
        <c:majorGridlines/>
        <c:title>
          <c:tx>
            <c:rich>
              <a:bodyPr rot="-5400000" vert="horz"/>
              <a:lstStyle/>
              <a:p>
                <a:pPr>
                  <a:defRPr sz="2000" b="0"/>
                </a:pPr>
                <a:r>
                  <a:rPr lang="en-US" sz="2000" b="0"/>
                  <a:t>T [°C]</a:t>
                </a:r>
              </a:p>
            </c:rich>
          </c:tx>
          <c:overlay val="0"/>
        </c:title>
        <c:numFmt formatCode="General" sourceLinked="1"/>
        <c:majorTickMark val="out"/>
        <c:minorTickMark val="none"/>
        <c:tickLblPos val="nextTo"/>
        <c:spPr>
          <a:ln w="25400">
            <a:solidFill>
              <a:schemeClr val="tx2">
                <a:lumMod val="75000"/>
              </a:schemeClr>
            </a:solidFill>
          </a:ln>
        </c:spPr>
        <c:txPr>
          <a:bodyPr/>
          <a:lstStyle/>
          <a:p>
            <a:pPr>
              <a:defRPr sz="1400">
                <a:solidFill>
                  <a:schemeClr val="tx2">
                    <a:lumMod val="75000"/>
                  </a:schemeClr>
                </a:solidFill>
              </a:defRPr>
            </a:pPr>
            <a:endParaRPr lang="en-US"/>
          </a:p>
        </c:txPr>
        <c:crossAx val="121793536"/>
        <c:crosses val="autoZero"/>
        <c:crossBetween val="between"/>
      </c:valAx>
      <c:spPr>
        <a:ln w="3175"/>
      </c:spPr>
    </c:plotArea>
    <c:plotVisOnly val="1"/>
    <c:dispBlanksAs val="gap"/>
    <c:showDLblsOverMax val="0"/>
  </c:chart>
  <c:spPr>
    <a:ln>
      <a:noFill/>
    </a:ln>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421905111127569E-2"/>
          <c:y val="4.1999877922236466E-2"/>
          <c:w val="0.88005931116039882"/>
          <c:h val="0.79154538240859429"/>
        </c:manualLayout>
      </c:layout>
      <c:barChart>
        <c:barDir val="col"/>
        <c:grouping val="stacked"/>
        <c:varyColors val="0"/>
        <c:ser>
          <c:idx val="0"/>
          <c:order val="0"/>
          <c:tx>
            <c:v>Cable exploded</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HIST!$E$5:$E$14</c:f>
              <c:numCache>
                <c:formatCode>General</c:formatCode>
                <c:ptCount val="10"/>
                <c:pt idx="0">
                  <c:v>0</c:v>
                </c:pt>
                <c:pt idx="1">
                  <c:v>1</c:v>
                </c:pt>
                <c:pt idx="2">
                  <c:v>0</c:v>
                </c:pt>
                <c:pt idx="3">
                  <c:v>0</c:v>
                </c:pt>
                <c:pt idx="4">
                  <c:v>0</c:v>
                </c:pt>
                <c:pt idx="5">
                  <c:v>0</c:v>
                </c:pt>
                <c:pt idx="6">
                  <c:v>0</c:v>
                </c:pt>
                <c:pt idx="7">
                  <c:v>1</c:v>
                </c:pt>
                <c:pt idx="8">
                  <c:v>0</c:v>
                </c:pt>
                <c:pt idx="9">
                  <c:v>0</c:v>
                </c:pt>
              </c:numCache>
            </c:numRef>
          </c:val>
        </c:ser>
        <c:ser>
          <c:idx val="1"/>
          <c:order val="1"/>
          <c:tx>
            <c:v>Strands cut and/or bevelled</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HIST!$F$5:$F$14</c:f>
              <c:numCache>
                <c:formatCode>General</c:formatCode>
                <c:ptCount val="10"/>
                <c:pt idx="0">
                  <c:v>2</c:v>
                </c:pt>
                <c:pt idx="1">
                  <c:v>0</c:v>
                </c:pt>
                <c:pt idx="2">
                  <c:v>2</c:v>
                </c:pt>
                <c:pt idx="3">
                  <c:v>0</c:v>
                </c:pt>
                <c:pt idx="4">
                  <c:v>2</c:v>
                </c:pt>
                <c:pt idx="5">
                  <c:v>2</c:v>
                </c:pt>
                <c:pt idx="6">
                  <c:v>0</c:v>
                </c:pt>
                <c:pt idx="7">
                  <c:v>4</c:v>
                </c:pt>
                <c:pt idx="8">
                  <c:v>3</c:v>
                </c:pt>
                <c:pt idx="9">
                  <c:v>8</c:v>
                </c:pt>
              </c:numCache>
            </c:numRef>
          </c:val>
        </c:ser>
        <c:ser>
          <c:idx val="2"/>
          <c:order val="2"/>
          <c:tx>
            <c:v>Sc cable bevelled (sides)</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HIST!$G$5:$G$14</c:f>
              <c:numCache>
                <c:formatCode>General</c:formatCode>
                <c:ptCount val="10"/>
                <c:pt idx="0">
                  <c:v>0</c:v>
                </c:pt>
                <c:pt idx="1">
                  <c:v>1</c:v>
                </c:pt>
                <c:pt idx="2">
                  <c:v>1</c:v>
                </c:pt>
                <c:pt idx="3">
                  <c:v>5</c:v>
                </c:pt>
                <c:pt idx="4">
                  <c:v>0</c:v>
                </c:pt>
                <c:pt idx="5">
                  <c:v>4</c:v>
                </c:pt>
                <c:pt idx="6">
                  <c:v>4</c:v>
                </c:pt>
                <c:pt idx="7">
                  <c:v>3</c:v>
                </c:pt>
                <c:pt idx="8">
                  <c:v>0</c:v>
                </c:pt>
                <c:pt idx="9">
                  <c:v>0</c:v>
                </c:pt>
              </c:numCache>
            </c:numRef>
          </c:val>
        </c:ser>
        <c:ser>
          <c:idx val="3"/>
          <c:order val="3"/>
          <c:tx>
            <c:v>Sc cable misaligned</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HIST!$H$5:$H$14</c:f>
              <c:numCache>
                <c:formatCode>General</c:formatCode>
                <c:ptCount val="10"/>
                <c:pt idx="0">
                  <c:v>0</c:v>
                </c:pt>
                <c:pt idx="1">
                  <c:v>0</c:v>
                </c:pt>
                <c:pt idx="2">
                  <c:v>0</c:v>
                </c:pt>
                <c:pt idx="3">
                  <c:v>0</c:v>
                </c:pt>
                <c:pt idx="4">
                  <c:v>0</c:v>
                </c:pt>
                <c:pt idx="5">
                  <c:v>0</c:v>
                </c:pt>
                <c:pt idx="6">
                  <c:v>1</c:v>
                </c:pt>
                <c:pt idx="7">
                  <c:v>2</c:v>
                </c:pt>
                <c:pt idx="8">
                  <c:v>0</c:v>
                </c:pt>
                <c:pt idx="9">
                  <c:v>0</c:v>
                </c:pt>
              </c:numCache>
            </c:numRef>
          </c:val>
        </c:ser>
        <c:ser>
          <c:idx val="4"/>
          <c:order val="4"/>
          <c:tx>
            <c:v>Bus bar lip deformed</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HIST!$I$5:$I$14</c:f>
              <c:numCache>
                <c:formatCode>General</c:formatCode>
                <c:ptCount val="10"/>
                <c:pt idx="0">
                  <c:v>0</c:v>
                </c:pt>
                <c:pt idx="1">
                  <c:v>1</c:v>
                </c:pt>
                <c:pt idx="2">
                  <c:v>0</c:v>
                </c:pt>
                <c:pt idx="3">
                  <c:v>0</c:v>
                </c:pt>
                <c:pt idx="4">
                  <c:v>0</c:v>
                </c:pt>
                <c:pt idx="5">
                  <c:v>0</c:v>
                </c:pt>
                <c:pt idx="6">
                  <c:v>0</c:v>
                </c:pt>
                <c:pt idx="7">
                  <c:v>0</c:v>
                </c:pt>
                <c:pt idx="8">
                  <c:v>1</c:v>
                </c:pt>
                <c:pt idx="9">
                  <c:v>0</c:v>
                </c:pt>
              </c:numCache>
            </c:numRef>
          </c:val>
        </c:ser>
        <c:ser>
          <c:idx val="5"/>
          <c:order val="5"/>
          <c:tx>
            <c:v>Other</c:v>
          </c:tx>
          <c:invertIfNegative val="0"/>
          <c:cat>
            <c:numRef>
              <c:f>HIST!$B$5:$B$14</c:f>
              <c:numCache>
                <c:formatCode>General</c:formatCode>
                <c:ptCount val="10"/>
                <c:pt idx="0">
                  <c:v>18</c:v>
                </c:pt>
                <c:pt idx="1">
                  <c:v>19</c:v>
                </c:pt>
                <c:pt idx="2">
                  <c:v>20</c:v>
                </c:pt>
                <c:pt idx="3">
                  <c:v>21</c:v>
                </c:pt>
                <c:pt idx="4">
                  <c:v>22</c:v>
                </c:pt>
                <c:pt idx="5">
                  <c:v>23</c:v>
                </c:pt>
                <c:pt idx="6">
                  <c:v>24</c:v>
                </c:pt>
                <c:pt idx="7">
                  <c:v>25</c:v>
                </c:pt>
                <c:pt idx="8">
                  <c:v>26</c:v>
                </c:pt>
                <c:pt idx="9">
                  <c:v>27</c:v>
                </c:pt>
              </c:numCache>
            </c:numRef>
          </c:cat>
          <c:val>
            <c:numRef>
              <c:f>HIST!$J$5:$J$14</c:f>
              <c:numCache>
                <c:formatCode>General</c:formatCode>
                <c:ptCount val="10"/>
                <c:pt idx="0">
                  <c:v>0</c:v>
                </c:pt>
                <c:pt idx="1">
                  <c:v>0</c:v>
                </c:pt>
                <c:pt idx="2">
                  <c:v>0</c:v>
                </c:pt>
                <c:pt idx="3">
                  <c:v>0</c:v>
                </c:pt>
                <c:pt idx="4">
                  <c:v>0</c:v>
                </c:pt>
                <c:pt idx="5">
                  <c:v>0</c:v>
                </c:pt>
                <c:pt idx="6">
                  <c:v>4</c:v>
                </c:pt>
                <c:pt idx="7">
                  <c:v>0</c:v>
                </c:pt>
                <c:pt idx="8">
                  <c:v>0</c:v>
                </c:pt>
                <c:pt idx="9">
                  <c:v>0</c:v>
                </c:pt>
              </c:numCache>
            </c:numRef>
          </c:val>
        </c:ser>
        <c:dLbls>
          <c:showLegendKey val="0"/>
          <c:showVal val="0"/>
          <c:showCatName val="0"/>
          <c:showSerName val="0"/>
          <c:showPercent val="0"/>
          <c:showBubbleSize val="0"/>
        </c:dLbls>
        <c:gapWidth val="150"/>
        <c:overlap val="100"/>
        <c:axId val="121872384"/>
        <c:axId val="121874304"/>
      </c:barChart>
      <c:catAx>
        <c:axId val="121872384"/>
        <c:scaling>
          <c:orientation val="minMax"/>
        </c:scaling>
        <c:delete val="0"/>
        <c:axPos val="b"/>
        <c:title>
          <c:tx>
            <c:rich>
              <a:bodyPr/>
              <a:lstStyle/>
              <a:p>
                <a:pPr>
                  <a:defRPr sz="1800" b="0"/>
                </a:pPr>
                <a:r>
                  <a:rPr lang="en-GB" sz="1800" b="0"/>
                  <a:t>Week #</a:t>
                </a:r>
              </a:p>
            </c:rich>
          </c:tx>
          <c:overlay val="0"/>
        </c:title>
        <c:numFmt formatCode="General" sourceLinked="1"/>
        <c:majorTickMark val="out"/>
        <c:minorTickMark val="none"/>
        <c:tickLblPos val="nextTo"/>
        <c:spPr>
          <a:ln w="25400">
            <a:solidFill>
              <a:schemeClr val="accent5">
                <a:lumMod val="50000"/>
              </a:schemeClr>
            </a:solidFill>
          </a:ln>
        </c:spPr>
        <c:txPr>
          <a:bodyPr/>
          <a:lstStyle/>
          <a:p>
            <a:pPr>
              <a:defRPr sz="1400"/>
            </a:pPr>
            <a:endParaRPr lang="en-US"/>
          </a:p>
        </c:txPr>
        <c:crossAx val="121874304"/>
        <c:crosses val="autoZero"/>
        <c:auto val="1"/>
        <c:lblAlgn val="ctr"/>
        <c:lblOffset val="100"/>
        <c:noMultiLvlLbl val="0"/>
      </c:catAx>
      <c:valAx>
        <c:axId val="121874304"/>
        <c:scaling>
          <c:orientation val="minMax"/>
        </c:scaling>
        <c:delete val="0"/>
        <c:axPos val="l"/>
        <c:majorGridlines/>
        <c:title>
          <c:tx>
            <c:rich>
              <a:bodyPr rot="-5400000" vert="horz"/>
              <a:lstStyle/>
              <a:p>
                <a:pPr>
                  <a:defRPr sz="1800" b="0"/>
                </a:pPr>
                <a:r>
                  <a:rPr lang="en-GB" sz="1800" b="0"/>
                  <a:t>#</a:t>
                </a:r>
                <a:r>
                  <a:rPr lang="en-GB" sz="1800" b="0" baseline="0"/>
                  <a:t> of defects</a:t>
                </a:r>
                <a:endParaRPr lang="en-GB" sz="1800" b="0"/>
              </a:p>
            </c:rich>
          </c:tx>
          <c:layout>
            <c:manualLayout>
              <c:xMode val="edge"/>
              <c:yMode val="edge"/>
              <c:x val="8.1499582041907222E-3"/>
              <c:y val="0.26365622901788444"/>
            </c:manualLayout>
          </c:layout>
          <c:overlay val="0"/>
        </c:title>
        <c:numFmt formatCode="General" sourceLinked="1"/>
        <c:majorTickMark val="out"/>
        <c:minorTickMark val="none"/>
        <c:tickLblPos val="nextTo"/>
        <c:spPr>
          <a:ln w="25400">
            <a:solidFill>
              <a:schemeClr val="accent5">
                <a:lumMod val="50000"/>
              </a:schemeClr>
            </a:solidFill>
          </a:ln>
        </c:spPr>
        <c:txPr>
          <a:bodyPr/>
          <a:lstStyle/>
          <a:p>
            <a:pPr>
              <a:defRPr sz="1400"/>
            </a:pPr>
            <a:endParaRPr lang="en-US"/>
          </a:p>
        </c:txPr>
        <c:crossAx val="121872384"/>
        <c:crosses val="autoZero"/>
        <c:crossBetween val="between"/>
      </c:valAx>
    </c:plotArea>
    <c:legend>
      <c:legendPos val="r"/>
      <c:layout>
        <c:manualLayout>
          <c:xMode val="edge"/>
          <c:yMode val="edge"/>
          <c:x val="0.10380569678228099"/>
          <c:y val="1.8608557651223826E-2"/>
          <c:w val="0.32732722056520663"/>
          <c:h val="0.29921699322468415"/>
        </c:manualLayout>
      </c:layout>
      <c:overlay val="0"/>
      <c:spPr>
        <a:solidFill>
          <a:schemeClr val="bg1"/>
        </a:solidFill>
      </c:spPr>
      <c:txPr>
        <a:bodyPr/>
        <a:lstStyle/>
        <a:p>
          <a:pPr>
            <a:defRPr sz="1400"/>
          </a:pPr>
          <a:endParaRPr lang="en-US"/>
        </a:p>
      </c:txPr>
    </c:legend>
    <c:plotVisOnly val="1"/>
    <c:dispBlanksAs val="gap"/>
    <c:showDLblsOverMax val="0"/>
  </c:chart>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0.93498</cdr:x>
      <cdr:y>0</cdr:y>
    </cdr:from>
    <cdr:to>
      <cdr:x>1</cdr:x>
      <cdr:y>0.46386</cdr:y>
    </cdr:to>
    <cdr:sp macro="" textlink="">
      <cdr:nvSpPr>
        <cdr:cNvPr id="3" name="TextBox 2"/>
        <cdr:cNvSpPr txBox="1"/>
      </cdr:nvSpPr>
      <cdr:spPr>
        <a:xfrm xmlns:a="http://schemas.openxmlformats.org/drawingml/2006/main">
          <a:off x="8078260" y="0"/>
          <a:ext cx="561740" cy="21519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l"/>
          <a:r>
            <a:rPr lang="en-GB" sz="1600" b="1" dirty="0">
              <a:solidFill>
                <a:schemeClr val="accent3">
                  <a:lumMod val="75000"/>
                </a:schemeClr>
              </a:solidFill>
            </a:rPr>
            <a:t>M1</a:t>
          </a:r>
        </a:p>
      </cdr:txBody>
    </cdr:sp>
  </cdr:relSizeAnchor>
  <cdr:relSizeAnchor xmlns:cdr="http://schemas.openxmlformats.org/drawingml/2006/chartDrawing">
    <cdr:from>
      <cdr:x>0.93921</cdr:x>
      <cdr:y>0.46633</cdr:y>
    </cdr:from>
    <cdr:to>
      <cdr:x>1</cdr:x>
      <cdr:y>0.71106</cdr:y>
    </cdr:to>
    <cdr:sp macro="" textlink="">
      <cdr:nvSpPr>
        <cdr:cNvPr id="4" name="TextBox 3"/>
        <cdr:cNvSpPr txBox="1"/>
      </cdr:nvSpPr>
      <cdr:spPr>
        <a:xfrm xmlns:a="http://schemas.openxmlformats.org/drawingml/2006/main">
          <a:off x="8114760" y="2163330"/>
          <a:ext cx="525240" cy="1135321"/>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l"/>
          <a:r>
            <a:rPr lang="en-GB" sz="1600" b="1" dirty="0">
              <a:solidFill>
                <a:schemeClr val="tx2"/>
              </a:solidFill>
            </a:rPr>
            <a:t>M2</a:t>
          </a:r>
        </a:p>
      </cdr:txBody>
    </cdr:sp>
  </cdr:relSizeAnchor>
</c:userShapes>
</file>

<file path=ppt/drawings/drawing2.xml><?xml version="1.0" encoding="utf-8"?>
<c:userShapes xmlns:c="http://schemas.openxmlformats.org/drawingml/2006/chart">
  <cdr:relSizeAnchor xmlns:cdr="http://schemas.openxmlformats.org/drawingml/2006/chartDrawing">
    <cdr:from>
      <cdr:x>0.75359</cdr:x>
      <cdr:y>0.29242</cdr:y>
    </cdr:from>
    <cdr:to>
      <cdr:x>0.946</cdr:x>
      <cdr:y>0.39227</cdr:y>
    </cdr:to>
    <cdr:sp macro="" textlink="">
      <cdr:nvSpPr>
        <cdr:cNvPr id="8" name="Rectangle 7"/>
        <cdr:cNvSpPr/>
      </cdr:nvSpPr>
      <cdr:spPr>
        <a:xfrm xmlns:a="http://schemas.openxmlformats.org/drawingml/2006/main">
          <a:off x="7177945" y="1366838"/>
          <a:ext cx="1832707" cy="466725"/>
        </a:xfrm>
        <a:prstGeom xmlns:a="http://schemas.openxmlformats.org/drawingml/2006/main" prst="rect">
          <a:avLst/>
        </a:prstGeom>
        <a:noFill xmlns:a="http://schemas.openxmlformats.org/drawingml/2006/main"/>
        <a:ln xmlns:a="http://schemas.openxmlformats.org/drawingml/2006/main" w="12700"/>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0.75359</cdr:x>
      <cdr:y>0.40246</cdr:y>
    </cdr:from>
    <cdr:to>
      <cdr:x>0.945</cdr:x>
      <cdr:y>0.44933</cdr:y>
    </cdr:to>
    <cdr:sp macro="" textlink="">
      <cdr:nvSpPr>
        <cdr:cNvPr id="9" name="Rectangle 8"/>
        <cdr:cNvSpPr/>
      </cdr:nvSpPr>
      <cdr:spPr>
        <a:xfrm xmlns:a="http://schemas.openxmlformats.org/drawingml/2006/main">
          <a:off x="7177946" y="1881188"/>
          <a:ext cx="1823181" cy="219075"/>
        </a:xfrm>
        <a:prstGeom xmlns:a="http://schemas.openxmlformats.org/drawingml/2006/main" prst="rect">
          <a:avLst/>
        </a:prstGeom>
        <a:noFill xmlns:a="http://schemas.openxmlformats.org/drawingml/2006/main"/>
        <a:ln xmlns:a="http://schemas.openxmlformats.org/drawingml/2006/main" w="12700"/>
      </cdr:spPr>
      <cdr:style>
        <a:lnRef xmlns:a="http://schemas.openxmlformats.org/drawingml/2006/main" idx="2">
          <a:schemeClr val="accent3">
            <a:shade val="50000"/>
          </a:schemeClr>
        </a:lnRef>
        <a:fillRef xmlns:a="http://schemas.openxmlformats.org/drawingml/2006/main" idx="1">
          <a:schemeClr val="accent3"/>
        </a:fillRef>
        <a:effectRef xmlns:a="http://schemas.openxmlformats.org/drawingml/2006/main" idx="0">
          <a:schemeClr val="accent3"/>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0.75459</cdr:x>
      <cdr:y>0.45952</cdr:y>
    </cdr:from>
    <cdr:to>
      <cdr:x>0.945</cdr:x>
      <cdr:y>0.76722</cdr:y>
    </cdr:to>
    <cdr:sp macro="" textlink="">
      <cdr:nvSpPr>
        <cdr:cNvPr id="10" name="Rectangle 9"/>
        <cdr:cNvSpPr/>
      </cdr:nvSpPr>
      <cdr:spPr>
        <a:xfrm xmlns:a="http://schemas.openxmlformats.org/drawingml/2006/main">
          <a:off x="7187471" y="2147889"/>
          <a:ext cx="1813656" cy="1438274"/>
        </a:xfrm>
        <a:prstGeom xmlns:a="http://schemas.openxmlformats.org/drawingml/2006/main" prst="rect">
          <a:avLst/>
        </a:prstGeom>
        <a:noFill xmlns:a="http://schemas.openxmlformats.org/drawingml/2006/main"/>
        <a:ln xmlns:a="http://schemas.openxmlformats.org/drawingml/2006/main" w="12700"/>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0.95342</cdr:x>
      <cdr:y>0.41672</cdr:y>
    </cdr:from>
    <cdr:to>
      <cdr:x>0.99415</cdr:x>
      <cdr:y>0.4639</cdr:y>
    </cdr:to>
    <cdr:sp macro="" textlink="">
      <cdr:nvSpPr>
        <cdr:cNvPr id="11" name="TextBox 10"/>
        <cdr:cNvSpPr txBox="1"/>
      </cdr:nvSpPr>
      <cdr:spPr>
        <a:xfrm xmlns:a="http://schemas.openxmlformats.org/drawingml/2006/main">
          <a:off x="9081326" y="1947862"/>
          <a:ext cx="387991" cy="220497"/>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l"/>
          <a:r>
            <a:rPr lang="en-GB" sz="1100" b="1">
              <a:solidFill>
                <a:schemeClr val="accent3">
                  <a:lumMod val="75000"/>
                </a:schemeClr>
              </a:solidFill>
            </a:rPr>
            <a:t>M2</a:t>
          </a:r>
        </a:p>
      </cdr:txBody>
    </cdr:sp>
  </cdr:relSizeAnchor>
  <cdr:relSizeAnchor xmlns:cdr="http://schemas.openxmlformats.org/drawingml/2006/chartDrawing">
    <cdr:from>
      <cdr:x>0.95221</cdr:x>
      <cdr:y>0.47699</cdr:y>
    </cdr:from>
    <cdr:to>
      <cdr:x>0.99695</cdr:x>
      <cdr:y>0.79371</cdr:y>
    </cdr:to>
    <cdr:sp macro="" textlink="">
      <cdr:nvSpPr>
        <cdr:cNvPr id="13" name="TextBox 12"/>
        <cdr:cNvSpPr txBox="1"/>
      </cdr:nvSpPr>
      <cdr:spPr>
        <a:xfrm xmlns:a="http://schemas.openxmlformats.org/drawingml/2006/main">
          <a:off x="9069800" y="2229560"/>
          <a:ext cx="426150" cy="1480428"/>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l"/>
          <a:r>
            <a:rPr lang="en-GB" sz="1100" b="1">
              <a:solidFill>
                <a:schemeClr val="tx2">
                  <a:lumMod val="75000"/>
                </a:schemeClr>
              </a:solidFill>
            </a:rPr>
            <a:t>M3</a:t>
          </a:r>
        </a:p>
      </cdr:txBody>
    </cdr:sp>
  </cdr:relSizeAnchor>
  <cdr:relSizeAnchor xmlns:cdr="http://schemas.openxmlformats.org/drawingml/2006/chartDrawing">
    <cdr:from>
      <cdr:x>0.95342</cdr:x>
      <cdr:y>0.29242</cdr:y>
    </cdr:from>
    <cdr:to>
      <cdr:x>0.99415</cdr:x>
      <cdr:y>0.39838</cdr:y>
    </cdr:to>
    <cdr:sp macro="" textlink="">
      <cdr:nvSpPr>
        <cdr:cNvPr id="15" name="TextBox 1"/>
        <cdr:cNvSpPr txBox="1"/>
      </cdr:nvSpPr>
      <cdr:spPr>
        <a:xfrm xmlns:a="http://schemas.openxmlformats.org/drawingml/2006/main">
          <a:off x="9081326" y="1366838"/>
          <a:ext cx="387991" cy="495299"/>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GB" sz="1100" b="1">
              <a:solidFill>
                <a:schemeClr val="accent4"/>
              </a:solidFill>
            </a:rPr>
            <a:t>M1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06590B-3F6C-45E7-96D8-862903D17D10}" type="datetimeFigureOut">
              <a:rPr lang="en-US" smtClean="0"/>
              <a:t>7/23/2013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576C77-B7D7-4BFE-8D27-09B2E1DA52BA}" type="slidenum">
              <a:rPr lang="en-US" smtClean="0"/>
              <a:t>‹#›</a:t>
            </a:fld>
            <a:endParaRPr lang="en-US"/>
          </a:p>
        </p:txBody>
      </p:sp>
    </p:spTree>
    <p:extLst>
      <p:ext uri="{BB962C8B-B14F-4D97-AF65-F5344CB8AC3E}">
        <p14:creationId xmlns:p14="http://schemas.microsoft.com/office/powerpoint/2010/main" val="778957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2"/>
            <a:ext cx="8226854" cy="900000"/>
          </a:xfrm>
        </p:spPr>
        <p:txBody>
          <a:bodyPr>
            <a:normAutofit/>
          </a:bodyPr>
          <a:lstStyle>
            <a:lvl1pPr>
              <a:defRPr sz="4400"/>
            </a:lvl1p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2"/>
            <a:ext cx="8226854" cy="900000"/>
          </a:xfrm>
        </p:spPr>
        <p:txBody>
          <a:bodyPr>
            <a:normAutofit/>
          </a:bodyPr>
          <a:lstStyle>
            <a:lvl1pPr algn="l">
              <a:defRPr sz="4400"/>
            </a:lvl1pPr>
          </a:lstStyle>
          <a:p>
            <a:r>
              <a:rPr kumimoji="0" lang="fr-CH" smtClean="0"/>
              <a:t>Click to edit Master title style</a:t>
            </a:r>
            <a:endParaRPr kumimoji="0" lang="en-US"/>
          </a:p>
        </p:txBody>
      </p:sp>
      <p:sp>
        <p:nvSpPr>
          <p:cNvPr id="3" name="Espace réservé du contenu 2"/>
          <p:cNvSpPr>
            <a:spLocks noGrp="1"/>
          </p:cNvSpPr>
          <p:nvPr>
            <p:ph idx="1"/>
          </p:nvPr>
        </p:nvSpPr>
        <p:spPr>
          <a:xfrm>
            <a:off x="457200" y="1260000"/>
            <a:ext cx="8226854" cy="4860000"/>
          </a:xfrm>
        </p:spPr>
        <p:txBody>
          <a:bodyPr/>
          <a:lstStyle>
            <a:lvl1pPr marL="355600" indent="-355600">
              <a:buClr>
                <a:srgbClr val="003399"/>
              </a:buClr>
              <a:buFont typeface="Wingdings" pitchFamily="2" charset="2"/>
              <a:buChar char="q"/>
              <a:defRPr/>
            </a:lvl1pPr>
            <a:lvl2pPr marL="720725" indent="-365125">
              <a:buClr>
                <a:srgbClr val="003399"/>
              </a:buClr>
              <a:buFont typeface="Wingdings" pitchFamily="2" charset="2"/>
              <a:buChar char="§"/>
              <a:defRPr/>
            </a:lvl2pPr>
            <a:lvl3pPr marL="1076325" indent="-355600">
              <a:buClr>
                <a:srgbClr val="003399"/>
              </a:buClr>
              <a:buFont typeface="Courier New" pitchFamily="49" charset="0"/>
              <a:buChar char="o"/>
              <a:defRPr/>
            </a:lvl3pPr>
            <a:lvl4pPr marL="1430338" indent="-354013">
              <a:buClr>
                <a:srgbClr val="003399"/>
              </a:buClr>
              <a:buFont typeface="Arial" pitchFamily="34" charset="0"/>
              <a:buChar char="•"/>
              <a:defRPr/>
            </a:lvl4pPr>
            <a:lvl5pPr marL="1797050" indent="-366713">
              <a:buClr>
                <a:srgbClr val="003399"/>
              </a:buClr>
              <a:buFont typeface="Arial" pitchFamily="34" charset="0"/>
              <a:buChar char="•"/>
              <a:defRPr/>
            </a:lvl5pPr>
          </a:lstStyle>
          <a:p>
            <a:pPr lvl="0" eaLnBrk="1" latinLnBrk="0" hangingPunct="1"/>
            <a:r>
              <a:rPr lang="fr-CH" dirty="0" smtClean="0"/>
              <a:t>Click to </a:t>
            </a:r>
            <a:r>
              <a:rPr lang="fr-CH" dirty="0" err="1" smtClean="0"/>
              <a:t>edit</a:t>
            </a:r>
            <a:r>
              <a:rPr lang="fr-CH" dirty="0" smtClean="0"/>
              <a:t> Master </a:t>
            </a:r>
            <a:r>
              <a:rPr lang="fr-CH" dirty="0" err="1" smtClean="0"/>
              <a:t>text</a:t>
            </a:r>
            <a:r>
              <a:rPr lang="fr-CH" dirty="0" smtClean="0"/>
              <a:t> styles</a:t>
            </a:r>
          </a:p>
          <a:p>
            <a:pPr lvl="1" eaLnBrk="1" latinLnBrk="0" hangingPunct="1"/>
            <a:r>
              <a:rPr lang="fr-CH" dirty="0" smtClean="0"/>
              <a:t>Second </a:t>
            </a:r>
            <a:r>
              <a:rPr lang="fr-CH" dirty="0" err="1" smtClean="0"/>
              <a:t>level</a:t>
            </a:r>
            <a:endParaRPr lang="fr-CH" dirty="0" smtClean="0"/>
          </a:p>
          <a:p>
            <a:pPr lvl="2" eaLnBrk="1" latinLnBrk="0" hangingPunct="1"/>
            <a:r>
              <a:rPr lang="fr-CH" dirty="0" err="1" smtClean="0"/>
              <a:t>Third</a:t>
            </a:r>
            <a:r>
              <a:rPr lang="fr-CH" dirty="0" smtClean="0"/>
              <a:t> </a:t>
            </a:r>
            <a:r>
              <a:rPr lang="fr-CH" dirty="0" err="1" smtClean="0"/>
              <a:t>level</a:t>
            </a:r>
            <a:endParaRPr lang="fr-CH" dirty="0" smtClean="0"/>
          </a:p>
          <a:p>
            <a:pPr lvl="3" eaLnBrk="1" latinLnBrk="0" hangingPunct="1"/>
            <a:r>
              <a:rPr lang="fr-CH" dirty="0" err="1" smtClean="0"/>
              <a:t>Fourth</a:t>
            </a:r>
            <a:r>
              <a:rPr lang="fr-CH" dirty="0" smtClean="0"/>
              <a:t> </a:t>
            </a:r>
            <a:r>
              <a:rPr lang="fr-CH" dirty="0" err="1" smtClean="0"/>
              <a:t>level</a:t>
            </a:r>
            <a:endParaRPr lang="fr-CH" dirty="0" smtClean="0"/>
          </a:p>
          <a:p>
            <a:pPr lvl="4" eaLnBrk="1" latinLnBrk="0" hangingPunct="1"/>
            <a:r>
              <a:rPr lang="fr-CH" dirty="0" err="1" smtClean="0"/>
              <a:t>Fifth</a:t>
            </a:r>
            <a:r>
              <a:rPr lang="fr-CH" dirty="0" smtClean="0"/>
              <a:t> </a:t>
            </a:r>
            <a:r>
              <a:rPr lang="fr-CH" dirty="0" err="1" smtClean="0"/>
              <a:t>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normAutofit/>
          </a:bodyPr>
          <a:lstStyle>
            <a:lvl1pPr>
              <a:defRPr sz="4400"/>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normAutofit/>
          </a:bodyPr>
          <a:lstStyle>
            <a:lvl1pPr>
              <a:defRPr sz="4400"/>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8226000" cy="900000"/>
          </a:xfrm>
        </p:spPr>
        <p:txBody>
          <a:bodyPr anchor="ctr">
            <a:normAutofit/>
          </a:bodyPr>
          <a:lstStyle>
            <a:lvl1pPr algn="l">
              <a:defRPr sz="4400"/>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smtClean="0"/>
              <a:t>7/23/2013</a:t>
            </a:r>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100">
                <a:solidFill>
                  <a:schemeClr val="tx1">
                    <a:tint val="75000"/>
                  </a:schemeClr>
                </a:solidFill>
              </a:defRPr>
            </a:lvl1pPr>
          </a:lstStyle>
          <a:p>
            <a:r>
              <a:rPr lang="en-US" smtClean="0"/>
              <a:t>The Splice Consolidation Train</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7/23/2013</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The Splice Consolidation Train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jpeg"/><Relationship Id="rId1" Type="http://schemas.openxmlformats.org/officeDocument/2006/relationships/slideLayout" Target="../slideLayouts/slideLayout5.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chart" Target="../charts/chart9.xml"/><Relationship Id="rId1" Type="http://schemas.openxmlformats.org/officeDocument/2006/relationships/slideLayout" Target="../slideLayouts/slideLayout5.xml"/><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5.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hyperlink" Target="http://www.google.com/url?sa=i&amp;rct=j&amp;q=angry+smiley&amp;source=images&amp;cd=&amp;cad=rja&amp;docid=zuW43-SfpGE3xM&amp;tbnid=U0N1euLsdOuxPM:&amp;ved=0CAUQjRw&amp;url=http://facebookprank.com/facebook-smiley/very-angry-smiley-face-on-facebook&amp;ei=qt7mUa7EDdLH4AOxxoHgCw&amp;bvm=bv.49405654,d.aWM&amp;psig=AFQjCNGzNrL3n9HkWKs4XvxEMSpWWKJZfQ&amp;ust=1374171131579207" TargetMode="External"/><Relationship Id="rId2" Type="http://schemas.openxmlformats.org/officeDocument/2006/relationships/image" Target="../media/image41.png"/><Relationship Id="rId1" Type="http://schemas.openxmlformats.org/officeDocument/2006/relationships/slideLayout" Target="../slideLayouts/slideLayout5.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5.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 Id="rId9" Type="http://schemas.openxmlformats.org/officeDocument/2006/relationships/image" Target="../media/image52.jpeg"/></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image" Target="../media/image55.jpeg"/></Relationships>
</file>

<file path=ppt/slides/_rels/slide4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5.xml"/><Relationship Id="rId5" Type="http://schemas.openxmlformats.org/officeDocument/2006/relationships/image" Target="../media/image60.jpe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5.xml"/><Relationship Id="rId6" Type="http://schemas.openxmlformats.org/officeDocument/2006/relationships/image" Target="../media/image65.png"/><Relationship Id="rId5" Type="http://schemas.openxmlformats.org/officeDocument/2006/relationships/image" Target="../media/image64.jpeg"/><Relationship Id="rId4" Type="http://schemas.openxmlformats.org/officeDocument/2006/relationships/image" Target="../media/image63.jpeg"/></Relationships>
</file>

<file path=ppt/slides/_rels/slide4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5.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jpeg"/><Relationship Id="rId9" Type="http://schemas.openxmlformats.org/officeDocument/2006/relationships/image" Target="../media/image73.png"/></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5.xml"/><Relationship Id="rId5" Type="http://schemas.openxmlformats.org/officeDocument/2006/relationships/image" Target="../media/image77.png"/><Relationship Id="rId4" Type="http://schemas.openxmlformats.org/officeDocument/2006/relationships/image" Target="../media/image76.png"/></Relationships>
</file>

<file path=ppt/slides/_rels/slide4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wmf"/><Relationship Id="rId1" Type="http://schemas.openxmlformats.org/officeDocument/2006/relationships/slideLayout" Target="../slideLayouts/slideLayout5.xml"/><Relationship Id="rId4" Type="http://schemas.openxmlformats.org/officeDocument/2006/relationships/image" Target="../media/image80.png"/></Relationships>
</file>

<file path=ppt/slides/_rels/slide47.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5.xml"/><Relationship Id="rId5" Type="http://schemas.openxmlformats.org/officeDocument/2006/relationships/image" Target="../media/image84.png"/><Relationship Id="rId4" Type="http://schemas.openxmlformats.org/officeDocument/2006/relationships/image" Target="../media/image83.png"/></Relationships>
</file>

<file path=ppt/slides/_rels/slide4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png"/><Relationship Id="rId1" Type="http://schemas.openxmlformats.org/officeDocument/2006/relationships/slideLayout" Target="../slideLayouts/slideLayout5.xml"/><Relationship Id="rId4" Type="http://schemas.openxmlformats.org/officeDocument/2006/relationships/image" Target="../media/image87.jpeg"/></Relationships>
</file>

<file path=ppt/slides/_rels/slide4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jpeg"/><Relationship Id="rId7" Type="http://schemas.openxmlformats.org/officeDocument/2006/relationships/image" Target="../media/image95.png"/><Relationship Id="rId2" Type="http://schemas.openxmlformats.org/officeDocument/2006/relationships/image" Target="../media/image90.jpeg"/><Relationship Id="rId1" Type="http://schemas.openxmlformats.org/officeDocument/2006/relationships/slideLayout" Target="../slideLayouts/slideLayout5.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92.jpeg"/><Relationship Id="rId9" Type="http://schemas.openxmlformats.org/officeDocument/2006/relationships/image" Target="../media/image97.jpeg"/></Relationships>
</file>

<file path=ppt/slides/_rels/slide52.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png"/><Relationship Id="rId7" Type="http://schemas.openxmlformats.org/officeDocument/2006/relationships/image" Target="../media/image103.jpeg"/><Relationship Id="rId2" Type="http://schemas.openxmlformats.org/officeDocument/2006/relationships/image" Target="../media/image98.png"/><Relationship Id="rId1" Type="http://schemas.openxmlformats.org/officeDocument/2006/relationships/slideLayout" Target="../slideLayouts/slideLayout5.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 Id="rId9" Type="http://schemas.openxmlformats.org/officeDocument/2006/relationships/image" Target="../media/image105.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5.xml"/><Relationship Id="rId4" Type="http://schemas.openxmlformats.org/officeDocument/2006/relationships/image" Target="../media/image108.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11.tiff"/><Relationship Id="rId2" Type="http://schemas.openxmlformats.org/officeDocument/2006/relationships/image" Target="../media/image110.tiff"/><Relationship Id="rId1" Type="http://schemas.openxmlformats.org/officeDocument/2006/relationships/slideLayout" Target="../slideLayouts/slideLayout5.xml"/><Relationship Id="rId5" Type="http://schemas.openxmlformats.org/officeDocument/2006/relationships/image" Target="../media/image113.png"/><Relationship Id="rId4" Type="http://schemas.openxmlformats.org/officeDocument/2006/relationships/image" Target="../media/image112.tiff"/></Relationships>
</file>

<file path=ppt/slides/_rels/slide58.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5.xml"/><Relationship Id="rId4" Type="http://schemas.openxmlformats.org/officeDocument/2006/relationships/image" Target="../media/image115.jpe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5.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png"/></Relationships>
</file>

<file path=ppt/slides/_rels/slide6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116.tiff"/><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116.tiff"/><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116.tiff"/><Relationship Id="rId2" Type="http://schemas.openxmlformats.org/officeDocument/2006/relationships/chart" Target="../charts/chart17.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5.xml"/><Relationship Id="rId4" Type="http://schemas.openxmlformats.org/officeDocument/2006/relationships/image" Target="../media/image11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image" Target="../media/image120.tiff"/><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image" Target="../media/image121.tiff"/><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image" Target="../media/image122.tiff"/><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123.tiff"/><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3" Type="http://schemas.openxmlformats.org/officeDocument/2006/relationships/image" Target="../media/image125.tiff"/><Relationship Id="rId2" Type="http://schemas.openxmlformats.org/officeDocument/2006/relationships/image" Target="../media/image124.png"/><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image" Target="../media/image126.tiff"/><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image" Target="../media/image127.tiff"/><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128.tiff"/><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5.xml"/><Relationship Id="rId4" Type="http://schemas.openxmlformats.org/officeDocument/2006/relationships/image" Target="../media/image131.png"/></Relationships>
</file>

<file path=ppt/slides/_rels/slide91.xml.rels><?xml version="1.0" encoding="UTF-8" standalone="yes"?>
<Relationships xmlns="http://schemas.openxmlformats.org/package/2006/relationships"><Relationship Id="rId2" Type="http://schemas.openxmlformats.org/officeDocument/2006/relationships/image" Target="../media/image132.jpeg"/><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a:xfrm>
            <a:off x="431800" y="986969"/>
            <a:ext cx="6629400" cy="1066688"/>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3200" b="1" dirty="0" smtClean="0"/>
              <a:t>Fourth LHC Splice Review</a:t>
            </a:r>
            <a:br>
              <a:rPr lang="en-US" sz="3200" b="1" dirty="0" smtClean="0"/>
            </a:br>
            <a:r>
              <a:rPr lang="en-US" sz="2800" i="1" dirty="0" smtClean="0"/>
              <a:t>Geneva – 22 to 24 July 2013</a:t>
            </a:r>
            <a:endParaRPr lang="en-US" sz="2800" i="1" dirty="0"/>
          </a:p>
        </p:txBody>
      </p:sp>
      <p:sp>
        <p:nvSpPr>
          <p:cNvPr id="3" name="Title 1"/>
          <p:cNvSpPr txBox="1">
            <a:spLocks/>
          </p:cNvSpPr>
          <p:nvPr/>
        </p:nvSpPr>
        <p:spPr>
          <a:xfrm>
            <a:off x="431800" y="5017167"/>
            <a:ext cx="8265984" cy="913181"/>
          </a:xfrm>
          <a:prstGeom prst="rect">
            <a:avLst/>
          </a:prstGeom>
        </p:spPr>
        <p:txBody>
          <a:bodyPr>
            <a:normAutofit fontScale="97500"/>
          </a:bodyPr>
          <a:lstStyle>
            <a:lvl1pPr algn="l" rtl="0" eaLnBrk="1" latinLnBrk="0" hangingPunct="1">
              <a:spcBef>
                <a:spcPct val="0"/>
              </a:spcBef>
              <a:buNone/>
              <a:defRPr kumimoji="0" sz="4400" kern="1200">
                <a:solidFill>
                  <a:schemeClr val="tx1"/>
                </a:solidFill>
                <a:latin typeface="+mj-lt"/>
                <a:ea typeface="+mj-ea"/>
                <a:cs typeface="+mj-cs"/>
              </a:defRPr>
            </a:lvl1pPr>
          </a:lstStyle>
          <a:p>
            <a:pPr>
              <a:spcBef>
                <a:spcPts val="300"/>
              </a:spcBef>
            </a:pPr>
            <a:r>
              <a:rPr lang="en-US" dirty="0" smtClean="0"/>
              <a:t>The Splice Consolidation Train</a:t>
            </a:r>
            <a:endParaRPr lang="en-US" i="1" dirty="0"/>
          </a:p>
        </p:txBody>
      </p:sp>
      <p:sp>
        <p:nvSpPr>
          <p:cNvPr id="4" name="Text Placeholder 2"/>
          <p:cNvSpPr txBox="1">
            <a:spLocks/>
          </p:cNvSpPr>
          <p:nvPr/>
        </p:nvSpPr>
        <p:spPr>
          <a:xfrm>
            <a:off x="432000" y="5695966"/>
            <a:ext cx="8388472" cy="965392"/>
          </a:xfrm>
          <a:prstGeom prst="rect">
            <a:avLst/>
          </a:prstGeom>
        </p:spPr>
        <p:txBody>
          <a:bodyPr vert="horz" lIns="90000" tIns="0" rIns="90000" bIns="0" anchor="b">
            <a:normAutofit fontScale="925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56" indent="-457200"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708" indent="-342900"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316" indent="-342900"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92" indent="-342900"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000"/>
            <a:r>
              <a:rPr lang="en-US" sz="2600" i="1" dirty="0" smtClean="0"/>
              <a:t>F. Savary with contributions from M</a:t>
            </a:r>
            <a:r>
              <a:rPr lang="en-US" sz="2600" i="1" dirty="0"/>
              <a:t>. </a:t>
            </a:r>
            <a:r>
              <a:rPr lang="en-US" sz="2600" i="1" dirty="0" smtClean="0"/>
              <a:t>Duret, L. Grand-Clément, F. Lackner, H. Prin, R. Principe, S. Triquet, and many others</a:t>
            </a:r>
            <a:endParaRPr lang="en-US" sz="2600" i="1" dirty="0"/>
          </a:p>
        </p:txBody>
      </p:sp>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 QA Structure</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8" name="Rounded Rectangle 7"/>
          <p:cNvSpPr/>
          <p:nvPr/>
        </p:nvSpPr>
        <p:spPr>
          <a:xfrm>
            <a:off x="2969335" y="1453197"/>
            <a:ext cx="2958322"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2400" dirty="0">
                <a:solidFill>
                  <a:schemeClr val="tx2"/>
                </a:solidFill>
              </a:rPr>
              <a:t>[</a:t>
            </a:r>
            <a:r>
              <a:rPr lang="en-US" sz="2400" i="1" dirty="0">
                <a:solidFill>
                  <a:schemeClr val="tx2"/>
                </a:solidFill>
              </a:rPr>
              <a:t>Resp</a:t>
            </a:r>
            <a:r>
              <a:rPr lang="en-US" sz="2400" i="1" dirty="0" smtClean="0">
                <a:solidFill>
                  <a:schemeClr val="tx2"/>
                </a:solidFill>
              </a:rPr>
              <a:t>.</a:t>
            </a:r>
            <a:r>
              <a:rPr lang="en-US" sz="2400" dirty="0" smtClean="0">
                <a:solidFill>
                  <a:schemeClr val="tx2"/>
                </a:solidFill>
              </a:rPr>
              <a:t>] R. Principe</a:t>
            </a:r>
            <a:endParaRPr lang="en-US" sz="2400" dirty="0">
              <a:solidFill>
                <a:schemeClr val="tx2"/>
              </a:solidFill>
            </a:endParaRPr>
          </a:p>
        </p:txBody>
      </p:sp>
      <p:sp>
        <p:nvSpPr>
          <p:cNvPr id="9" name="Rounded Rectangle 8"/>
          <p:cNvSpPr/>
          <p:nvPr/>
        </p:nvSpPr>
        <p:spPr>
          <a:xfrm>
            <a:off x="603325" y="2600006"/>
            <a:ext cx="3240000" cy="1240474"/>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US" sz="2400" dirty="0" smtClean="0">
                <a:solidFill>
                  <a:schemeClr val="tx2"/>
                </a:solidFill>
              </a:rPr>
              <a:t>[</a:t>
            </a:r>
            <a:r>
              <a:rPr lang="en-US" sz="2400" i="1" dirty="0" smtClean="0">
                <a:solidFill>
                  <a:schemeClr val="tx2"/>
                </a:solidFill>
              </a:rPr>
              <a:t>QC1</a:t>
            </a:r>
            <a:r>
              <a:rPr lang="en-US" sz="2400" dirty="0" smtClean="0">
                <a:solidFill>
                  <a:schemeClr val="tx2"/>
                </a:solidFill>
              </a:rPr>
              <a:t>] Becle S.</a:t>
            </a:r>
          </a:p>
          <a:p>
            <a:r>
              <a:rPr lang="en-US" sz="2400" dirty="0" smtClean="0">
                <a:solidFill>
                  <a:schemeClr val="tx2"/>
                </a:solidFill>
              </a:rPr>
              <a:t>[</a:t>
            </a:r>
            <a:r>
              <a:rPr lang="en-US" sz="2400" i="1" dirty="0" smtClean="0">
                <a:solidFill>
                  <a:schemeClr val="tx2"/>
                </a:solidFill>
              </a:rPr>
              <a:t>QC3</a:t>
            </a:r>
            <a:r>
              <a:rPr lang="en-US" sz="2400" dirty="0" smtClean="0">
                <a:solidFill>
                  <a:schemeClr val="tx2"/>
                </a:solidFill>
              </a:rPr>
              <a:t>] Berthet R. </a:t>
            </a:r>
          </a:p>
          <a:p>
            <a:r>
              <a:rPr lang="en-US" sz="2400" dirty="0" smtClean="0">
                <a:solidFill>
                  <a:schemeClr val="tx2"/>
                </a:solidFill>
              </a:rPr>
              <a:t>[</a:t>
            </a:r>
            <a:r>
              <a:rPr lang="en-US" sz="2400" i="1" dirty="0" smtClean="0">
                <a:solidFill>
                  <a:schemeClr val="tx2"/>
                </a:solidFill>
              </a:rPr>
              <a:t>QC2</a:t>
            </a:r>
            <a:r>
              <a:rPr lang="en-US" sz="2400" dirty="0" smtClean="0">
                <a:solidFill>
                  <a:schemeClr val="tx2"/>
                </a:solidFill>
              </a:rPr>
              <a:t>] Housiaux O. </a:t>
            </a:r>
            <a:endParaRPr lang="en-US" sz="2400" dirty="0">
              <a:solidFill>
                <a:schemeClr val="tx2"/>
              </a:solidFill>
            </a:endParaRPr>
          </a:p>
        </p:txBody>
      </p:sp>
      <p:sp>
        <p:nvSpPr>
          <p:cNvPr id="10" name="Rounded Rectangle 9"/>
          <p:cNvSpPr/>
          <p:nvPr/>
        </p:nvSpPr>
        <p:spPr>
          <a:xfrm>
            <a:off x="4977016" y="2600006"/>
            <a:ext cx="3600000" cy="1240474"/>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r>
              <a:rPr lang="en-US" sz="2400" dirty="0" smtClean="0">
                <a:solidFill>
                  <a:schemeClr val="tx2"/>
                </a:solidFill>
              </a:rPr>
              <a:t>[</a:t>
            </a:r>
            <a:r>
              <a:rPr lang="en-US" sz="2400" i="1" dirty="0" smtClean="0">
                <a:solidFill>
                  <a:schemeClr val="tx2"/>
                </a:solidFill>
              </a:rPr>
              <a:t>Data recording</a:t>
            </a:r>
            <a:r>
              <a:rPr lang="en-US" sz="2400" dirty="0" smtClean="0">
                <a:solidFill>
                  <a:schemeClr val="tx2"/>
                </a:solidFill>
              </a:rPr>
              <a:t>] Menu S.</a:t>
            </a:r>
          </a:p>
        </p:txBody>
      </p:sp>
      <p:cxnSp>
        <p:nvCxnSpPr>
          <p:cNvPr id="12" name="Elbow Connector 11"/>
          <p:cNvCxnSpPr>
            <a:stCxn id="9" idx="0"/>
            <a:endCxn id="8" idx="2"/>
          </p:cNvCxnSpPr>
          <p:nvPr/>
        </p:nvCxnSpPr>
        <p:spPr>
          <a:xfrm rot="5400000" flipH="1" flipV="1">
            <a:off x="2978506" y="1130017"/>
            <a:ext cx="714809" cy="2225171"/>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3" name="Elbow Connector 12"/>
          <p:cNvCxnSpPr>
            <a:stCxn id="10" idx="0"/>
            <a:endCxn id="8" idx="2"/>
          </p:cNvCxnSpPr>
          <p:nvPr/>
        </p:nvCxnSpPr>
        <p:spPr>
          <a:xfrm rot="16200000" flipV="1">
            <a:off x="5255352" y="1078342"/>
            <a:ext cx="714809" cy="2328520"/>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2223324" y="3840480"/>
            <a:ext cx="4553692" cy="1802970"/>
            <a:chOff x="2223324" y="3840480"/>
            <a:chExt cx="4553692" cy="1802970"/>
          </a:xfrm>
        </p:grpSpPr>
        <p:sp>
          <p:nvSpPr>
            <p:cNvPr id="17" name="Flowchart: Data 16"/>
            <p:cNvSpPr/>
            <p:nvPr/>
          </p:nvSpPr>
          <p:spPr>
            <a:xfrm>
              <a:off x="3033125" y="4743450"/>
              <a:ext cx="2830742" cy="900000"/>
            </a:xfrm>
            <a:prstGeom prst="flowChartInputOutput">
              <a:avLst/>
            </a:prstGeom>
            <a:solidFill>
              <a:schemeClr val="accent1"/>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92075"/>
              <a:r>
                <a:rPr lang="en-US" dirty="0" smtClean="0">
                  <a:solidFill>
                    <a:srgbClr val="003399"/>
                  </a:solidFill>
                </a:rPr>
                <a:t>Collect data from loggers</a:t>
              </a:r>
            </a:p>
          </p:txBody>
        </p:sp>
        <p:cxnSp>
          <p:nvCxnSpPr>
            <p:cNvPr id="19" name="Curved Connector 18"/>
            <p:cNvCxnSpPr>
              <a:stCxn id="9" idx="2"/>
              <a:endCxn id="17" idx="1"/>
            </p:cNvCxnSpPr>
            <p:nvPr/>
          </p:nvCxnSpPr>
          <p:spPr>
            <a:xfrm rot="16200000" flipH="1">
              <a:off x="2884425" y="3179379"/>
              <a:ext cx="902970" cy="2225171"/>
            </a:xfrm>
            <a:prstGeom prst="curvedConnector3">
              <a:avLst>
                <a:gd name="adj1" fmla="val 50000"/>
              </a:avLst>
            </a:prstGeom>
            <a:ln w="31750">
              <a:solidFill>
                <a:srgbClr val="003399"/>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20" name="Curved Connector 19"/>
            <p:cNvCxnSpPr>
              <a:stCxn id="17" idx="5"/>
              <a:endCxn id="10" idx="2"/>
            </p:cNvCxnSpPr>
            <p:nvPr/>
          </p:nvCxnSpPr>
          <p:spPr>
            <a:xfrm flipV="1">
              <a:off x="5580793" y="3840480"/>
              <a:ext cx="1196223" cy="1352970"/>
            </a:xfrm>
            <a:prstGeom prst="curvedConnector2">
              <a:avLst/>
            </a:prstGeom>
            <a:ln w="31750">
              <a:solidFill>
                <a:srgbClr val="003399"/>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7" name="Flowchart: Magnetic Disk 6"/>
          <p:cNvSpPr/>
          <p:nvPr/>
        </p:nvSpPr>
        <p:spPr>
          <a:xfrm>
            <a:off x="6572250" y="4674870"/>
            <a:ext cx="2114550" cy="980010"/>
          </a:xfrm>
          <a:prstGeom prst="flowChartMagneticDisk">
            <a:avLst/>
          </a:prstGeom>
          <a:solidFill>
            <a:schemeClr val="accent1"/>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rgbClr val="003399"/>
              </a:solidFill>
            </a:endParaRPr>
          </a:p>
          <a:p>
            <a:pPr algn="ctr"/>
            <a:r>
              <a:rPr lang="en-US" dirty="0">
                <a:solidFill>
                  <a:srgbClr val="003399"/>
                </a:solidFill>
              </a:rPr>
              <a:t>DFS</a:t>
            </a:r>
          </a:p>
          <a:p>
            <a:pPr algn="ctr"/>
            <a:r>
              <a:rPr lang="en-US" dirty="0" smtClean="0">
                <a:solidFill>
                  <a:srgbClr val="003399"/>
                </a:solidFill>
              </a:rPr>
              <a:t>MTF-EDMS</a:t>
            </a:r>
          </a:p>
        </p:txBody>
      </p:sp>
      <p:cxnSp>
        <p:nvCxnSpPr>
          <p:cNvPr id="16" name="Curved Connector 15"/>
          <p:cNvCxnSpPr>
            <a:stCxn id="10" idx="3"/>
            <a:endCxn id="7" idx="1"/>
          </p:cNvCxnSpPr>
          <p:nvPr/>
        </p:nvCxnSpPr>
        <p:spPr>
          <a:xfrm flipH="1">
            <a:off x="7629525" y="3220243"/>
            <a:ext cx="947491" cy="1454627"/>
          </a:xfrm>
          <a:prstGeom prst="curvedConnector4">
            <a:avLst>
              <a:gd name="adj1" fmla="val -24127"/>
              <a:gd name="adj2" fmla="val 71319"/>
            </a:avLst>
          </a:prstGeom>
          <a:ln w="31750">
            <a:solidFill>
              <a:srgbClr val="003399"/>
            </a:solidFill>
            <a:tailEnd type="stealth" w="lg" len="lg"/>
          </a:ln>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34291" y="3840481"/>
            <a:ext cx="2969334" cy="2285998"/>
            <a:chOff x="34291" y="3840481"/>
            <a:chExt cx="2969334" cy="2285998"/>
          </a:xfrm>
        </p:grpSpPr>
        <p:sp>
          <p:nvSpPr>
            <p:cNvPr id="11" name="Flowchart: Predefined Process 10"/>
            <p:cNvSpPr/>
            <p:nvPr/>
          </p:nvSpPr>
          <p:spPr>
            <a:xfrm>
              <a:off x="34291" y="4403294"/>
              <a:ext cx="2969334" cy="1723185"/>
            </a:xfrm>
            <a:prstGeom prst="flowChartPredefinedProcess">
              <a:avLst/>
            </a:prstGeom>
            <a:solidFill>
              <a:schemeClr val="accent1"/>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sz="1600" dirty="0" smtClean="0">
                  <a:solidFill>
                    <a:srgbClr val="003399"/>
                  </a:solidFill>
                </a:rPr>
                <a:t>Ensure procedures are respected</a:t>
              </a:r>
            </a:p>
            <a:p>
              <a:pPr marL="182563" indent="-182563">
                <a:buFont typeface="Arial" pitchFamily="34" charset="0"/>
                <a:buChar char="•"/>
              </a:pPr>
              <a:r>
                <a:rPr lang="en-US" sz="1600" dirty="0">
                  <a:solidFill>
                    <a:srgbClr val="003399"/>
                  </a:solidFill>
                </a:rPr>
                <a:t>Detect </a:t>
              </a:r>
              <a:r>
                <a:rPr lang="en-US" sz="1600" dirty="0" err="1" smtClean="0">
                  <a:solidFill>
                    <a:srgbClr val="003399"/>
                  </a:solidFill>
                </a:rPr>
                <a:t>ncr’s</a:t>
              </a:r>
              <a:r>
                <a:rPr lang="en-US" sz="1600" dirty="0" smtClean="0">
                  <a:solidFill>
                    <a:srgbClr val="003399"/>
                  </a:solidFill>
                </a:rPr>
                <a:t> at </a:t>
              </a:r>
              <a:r>
                <a:rPr lang="en-US" sz="1600" dirty="0">
                  <a:solidFill>
                    <a:srgbClr val="003399"/>
                  </a:solidFill>
                </a:rPr>
                <a:t>early stage, </a:t>
              </a:r>
              <a:r>
                <a:rPr lang="en-US" sz="1600" dirty="0" smtClean="0">
                  <a:solidFill>
                    <a:srgbClr val="003399"/>
                  </a:solidFill>
                </a:rPr>
                <a:t>and issue </a:t>
              </a:r>
              <a:r>
                <a:rPr lang="en-US" sz="1600" dirty="0" err="1" smtClean="0">
                  <a:solidFill>
                    <a:srgbClr val="003399"/>
                  </a:solidFill>
                </a:rPr>
                <a:t>ncr’s</a:t>
              </a:r>
              <a:r>
                <a:rPr lang="en-US" sz="1600" dirty="0" smtClean="0">
                  <a:solidFill>
                    <a:srgbClr val="003399"/>
                  </a:solidFill>
                </a:rPr>
                <a:t> documentation</a:t>
              </a:r>
            </a:p>
            <a:p>
              <a:pPr marL="182563" indent="-182563">
                <a:buFont typeface="Arial" pitchFamily="34" charset="0"/>
                <a:buChar char="•"/>
              </a:pPr>
              <a:r>
                <a:rPr lang="en-US" sz="1600" dirty="0" smtClean="0">
                  <a:solidFill>
                    <a:srgbClr val="003399"/>
                  </a:solidFill>
                </a:rPr>
                <a:t>Provide support as needed</a:t>
              </a:r>
              <a:endParaRPr lang="en-US" sz="1600" dirty="0">
                <a:solidFill>
                  <a:srgbClr val="003399"/>
                </a:solidFill>
              </a:endParaRPr>
            </a:p>
          </p:txBody>
        </p:sp>
        <p:cxnSp>
          <p:nvCxnSpPr>
            <p:cNvPr id="25" name="Curved Connector 24"/>
            <p:cNvCxnSpPr>
              <a:stCxn id="9" idx="2"/>
              <a:endCxn id="11" idx="0"/>
            </p:cNvCxnSpPr>
            <p:nvPr/>
          </p:nvCxnSpPr>
          <p:spPr>
            <a:xfrm rot="5400000">
              <a:off x="1589735" y="3769704"/>
              <a:ext cx="562814" cy="704367"/>
            </a:xfrm>
            <a:prstGeom prst="curvedConnector3">
              <a:avLst>
                <a:gd name="adj1" fmla="val 50000"/>
              </a:avLst>
            </a:prstGeom>
            <a:ln w="31750">
              <a:solidFill>
                <a:srgbClr val="003399"/>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3" name="Oval 2"/>
          <p:cNvSpPr/>
          <p:nvPr/>
        </p:nvSpPr>
        <p:spPr>
          <a:xfrm>
            <a:off x="457200" y="2299752"/>
            <a:ext cx="1245870" cy="1879285"/>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8572" y="1922502"/>
            <a:ext cx="2143125" cy="400110"/>
          </a:xfrm>
          <a:prstGeom prst="rect">
            <a:avLst/>
          </a:prstGeom>
          <a:noFill/>
        </p:spPr>
        <p:txBody>
          <a:bodyPr wrap="square" rtlCol="0">
            <a:spAutoFit/>
          </a:bodyPr>
          <a:lstStyle/>
          <a:p>
            <a:pPr algn="ctr"/>
            <a:r>
              <a:rPr lang="en-US" sz="2000" dirty="0" smtClean="0">
                <a:solidFill>
                  <a:srgbClr val="C00000"/>
                </a:solidFill>
              </a:rPr>
              <a:t>Barely sufficient</a:t>
            </a:r>
            <a:endParaRPr lang="en-US" sz="2000" dirty="0">
              <a:solidFill>
                <a:srgbClr val="C00000"/>
              </a:solidFill>
            </a:endParaRPr>
          </a:p>
        </p:txBody>
      </p:sp>
    </p:spTree>
    <p:extLst>
      <p:ext uri="{BB962C8B-B14F-4D97-AF65-F5344CB8AC3E}">
        <p14:creationId xmlns:p14="http://schemas.microsoft.com/office/powerpoint/2010/main" val="3604418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000" cy="900000"/>
          </a:xfrm>
        </p:spPr>
        <p:txBody>
          <a:bodyPr>
            <a:normAutofit/>
          </a:bodyPr>
          <a:lstStyle/>
          <a:p>
            <a:r>
              <a:rPr lang="en-US" dirty="0" smtClean="0"/>
              <a:t>M-Line cutting – St16 Work Flow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Daily Work Plan</a:t>
            </a:r>
            <a:endParaRPr lang="en-US" dirty="0">
              <a:solidFill>
                <a:srgbClr val="003399"/>
              </a:solidFill>
            </a:endParaRPr>
          </a:p>
        </p:txBody>
      </p:sp>
      <p:sp>
        <p:nvSpPr>
          <p:cNvPr id="8" name="Flowchart: Process 7"/>
          <p:cNvSpPr/>
          <p:nvPr/>
        </p:nvSpPr>
        <p:spPr>
          <a:xfrm>
            <a:off x="2251710" y="260604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M-Line Cutting</a:t>
            </a:r>
            <a:endParaRPr lang="en-US" dirty="0">
              <a:solidFill>
                <a:srgbClr val="003399"/>
              </a:solidFill>
            </a:endParaRPr>
          </a:p>
        </p:txBody>
      </p:sp>
      <p:sp>
        <p:nvSpPr>
          <p:cNvPr id="9" name="Flowchart: Decision 8"/>
          <p:cNvSpPr/>
          <p:nvPr/>
        </p:nvSpPr>
        <p:spPr>
          <a:xfrm>
            <a:off x="1891710" y="3863340"/>
            <a:ext cx="2520000" cy="108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Flange Lip ok</a:t>
            </a:r>
            <a:endParaRPr lang="en-US"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36249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506040"/>
            <a:ext cx="0" cy="35730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9" idx="3"/>
            <a:endCxn id="34" idx="1"/>
          </p:cNvCxnSpPr>
          <p:nvPr/>
        </p:nvCxnSpPr>
        <p:spPr>
          <a:xfrm>
            <a:off x="4411710" y="4403340"/>
            <a:ext cx="588355" cy="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00065" y="3814695"/>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WISH</a:t>
            </a:r>
            <a:endParaRPr lang="en-US" dirty="0"/>
          </a:p>
        </p:txBody>
      </p:sp>
      <p:graphicFrame>
        <p:nvGraphicFramePr>
          <p:cNvPr id="37" name="Table 36"/>
          <p:cNvGraphicFramePr>
            <a:graphicFrameLocks noGrp="1"/>
          </p:cNvGraphicFramePr>
          <p:nvPr>
            <p:extLst>
              <p:ext uri="{D42A27DB-BD31-4B8C-83A1-F6EECF244321}">
                <p14:modId xmlns:p14="http://schemas.microsoft.com/office/powerpoint/2010/main" val="3913697325"/>
              </p:ext>
            </p:extLst>
          </p:nvPr>
        </p:nvGraphicFramePr>
        <p:xfrm>
          <a:off x="6601140" y="2530175"/>
          <a:ext cx="2520000" cy="3175000"/>
        </p:xfrm>
        <a:graphic>
          <a:graphicData uri="http://schemas.openxmlformats.org/drawingml/2006/table">
            <a:tbl>
              <a:tblPr firstRow="1" bandRow="1">
                <a:tableStyleId>{073A0DAA-6AF3-43AB-8588-CEC1D06C72B9}</a:tableStyleId>
              </a:tblPr>
              <a:tblGrid>
                <a:gridCol w="1440000"/>
                <a:gridCol w="1080000"/>
              </a:tblGrid>
              <a:tr h="370840">
                <a:tc>
                  <a:txBody>
                    <a:bodyPr/>
                    <a:lstStyle/>
                    <a:p>
                      <a:pPr algn="ctr"/>
                      <a:r>
                        <a:rPr lang="en-GB" sz="1600" dirty="0" smtClean="0"/>
                        <a:t>Measuring</a:t>
                      </a:r>
                    </a:p>
                    <a:p>
                      <a:pPr algn="ctr"/>
                      <a:r>
                        <a:rPr lang="en-GB" sz="1600" dirty="0" smtClean="0"/>
                        <a:t>position</a:t>
                      </a:r>
                      <a:endParaRPr lang="en-GB" sz="1600" dirty="0"/>
                    </a:p>
                  </a:txBody>
                  <a:tcPr anchor="ctr"/>
                </a:tc>
                <a:tc>
                  <a:txBody>
                    <a:bodyPr/>
                    <a:lstStyle/>
                    <a:p>
                      <a:pPr algn="ctr"/>
                      <a:r>
                        <a:rPr lang="en-GB" sz="1600" dirty="0" smtClean="0"/>
                        <a:t>Result</a:t>
                      </a:r>
                      <a:endParaRPr lang="en-GB" sz="1600" dirty="0"/>
                    </a:p>
                  </a:txBody>
                  <a:tcPr anchor="ctr"/>
                </a:tc>
              </a:tr>
              <a:tr h="370840">
                <a:tc>
                  <a:txBody>
                    <a:bodyPr/>
                    <a:lstStyle/>
                    <a:p>
                      <a:r>
                        <a:rPr lang="en-GB" sz="1600" dirty="0"/>
                        <a:t>M1 - X0-Left</a:t>
                      </a:r>
                    </a:p>
                  </a:txBody>
                  <a:tcPr anchor="ctr"/>
                </a:tc>
                <a:tc>
                  <a:txBody>
                    <a:bodyPr/>
                    <a:lstStyle/>
                    <a:p>
                      <a:r>
                        <a:rPr lang="en-GB" sz="1600" dirty="0"/>
                        <a:t>8.55 mm </a:t>
                      </a:r>
                    </a:p>
                  </a:txBody>
                  <a:tcPr anchor="ctr"/>
                </a:tc>
              </a:tr>
              <a:tr h="370840">
                <a:tc>
                  <a:txBody>
                    <a:bodyPr/>
                    <a:lstStyle/>
                    <a:p>
                      <a:r>
                        <a:rPr lang="en-GB" sz="1600" dirty="0"/>
                        <a:t>M1 - X4-Left</a:t>
                      </a:r>
                    </a:p>
                  </a:txBody>
                  <a:tcPr anchor="ctr"/>
                </a:tc>
                <a:tc>
                  <a:txBody>
                    <a:bodyPr/>
                    <a:lstStyle/>
                    <a:p>
                      <a:r>
                        <a:rPr lang="en-GB" sz="1600" dirty="0"/>
                        <a:t>8.33 mm </a:t>
                      </a:r>
                    </a:p>
                  </a:txBody>
                  <a:tcPr anchor="ctr"/>
                </a:tc>
              </a:tr>
              <a:tr h="370840">
                <a:tc>
                  <a:txBody>
                    <a:bodyPr/>
                    <a:lstStyle/>
                    <a:p>
                      <a:r>
                        <a:rPr lang="en-GB" sz="1600" dirty="0"/>
                        <a:t>M1 - X8-Left</a:t>
                      </a:r>
                    </a:p>
                  </a:txBody>
                  <a:tcPr anchor="ctr"/>
                </a:tc>
                <a:tc>
                  <a:txBody>
                    <a:bodyPr/>
                    <a:lstStyle/>
                    <a:p>
                      <a:r>
                        <a:rPr lang="en-GB" sz="1600" dirty="0"/>
                        <a:t>8.48 mm </a:t>
                      </a:r>
                    </a:p>
                  </a:txBody>
                  <a:tcPr anchor="ctr"/>
                </a:tc>
              </a:tr>
              <a:tr h="370840">
                <a:tc>
                  <a:txBody>
                    <a:bodyPr/>
                    <a:lstStyle/>
                    <a:p>
                      <a:r>
                        <a:rPr lang="en-GB" sz="1600"/>
                        <a:t>M1 - X0-Right</a:t>
                      </a:r>
                    </a:p>
                  </a:txBody>
                  <a:tcPr anchor="ctr"/>
                </a:tc>
                <a:tc>
                  <a:txBody>
                    <a:bodyPr/>
                    <a:lstStyle/>
                    <a:p>
                      <a:r>
                        <a:rPr lang="en-GB" sz="1600" dirty="0"/>
                        <a:t>8.91 mm </a:t>
                      </a:r>
                    </a:p>
                  </a:txBody>
                  <a:tcPr anchor="ctr"/>
                </a:tc>
              </a:tr>
              <a:tr h="370840">
                <a:tc>
                  <a:txBody>
                    <a:bodyPr/>
                    <a:lstStyle/>
                    <a:p>
                      <a:r>
                        <a:rPr lang="en-GB" sz="1600"/>
                        <a:t>M1 - X4-Right</a:t>
                      </a:r>
                    </a:p>
                  </a:txBody>
                  <a:tcPr anchor="ctr"/>
                </a:tc>
                <a:tc>
                  <a:txBody>
                    <a:bodyPr/>
                    <a:lstStyle/>
                    <a:p>
                      <a:r>
                        <a:rPr lang="en-GB" sz="1600" dirty="0"/>
                        <a:t>8.43 mm </a:t>
                      </a:r>
                    </a:p>
                  </a:txBody>
                  <a:tcPr anchor="ctr"/>
                </a:tc>
              </a:tr>
              <a:tr h="370840">
                <a:tc>
                  <a:txBody>
                    <a:bodyPr/>
                    <a:lstStyle/>
                    <a:p>
                      <a:r>
                        <a:rPr lang="en-GB" sz="1600" dirty="0"/>
                        <a:t>M1 - X8-Right</a:t>
                      </a:r>
                    </a:p>
                  </a:txBody>
                  <a:tcPr anchor="ctr"/>
                </a:tc>
                <a:tc>
                  <a:txBody>
                    <a:bodyPr/>
                    <a:lstStyle/>
                    <a:p>
                      <a:r>
                        <a:rPr lang="en-GB" sz="1600" dirty="0"/>
                        <a:t>8.76 mm</a:t>
                      </a:r>
                    </a:p>
                  </a:txBody>
                  <a:tcPr anchor="ctr"/>
                </a:tc>
              </a:tr>
              <a:tr h="370840">
                <a:tc>
                  <a:txBody>
                    <a:bodyPr/>
                    <a:lstStyle/>
                    <a:p>
                      <a:r>
                        <a:rPr lang="en-GB" sz="1600" dirty="0" smtClean="0"/>
                        <a:t>…</a:t>
                      </a:r>
                      <a:endParaRPr lang="en-GB" sz="1600" dirty="0"/>
                    </a:p>
                  </a:txBody>
                  <a:tcPr anchor="ctr"/>
                </a:tc>
                <a:tc>
                  <a:txBody>
                    <a:bodyPr/>
                    <a:lstStyle/>
                    <a:p>
                      <a:r>
                        <a:rPr lang="en-GB" sz="1600" dirty="0" smtClean="0"/>
                        <a:t>…</a:t>
                      </a:r>
                      <a:endParaRPr lang="en-GB" sz="1600" dirty="0"/>
                    </a:p>
                  </a:txBody>
                  <a:tcPr anchor="ctr"/>
                </a:tc>
              </a:tr>
            </a:tbl>
          </a:graphicData>
        </a:graphic>
      </p:graphicFrame>
      <p:sp>
        <p:nvSpPr>
          <p:cNvPr id="38" name="TextBox 37"/>
          <p:cNvSpPr txBox="1"/>
          <p:nvPr/>
        </p:nvSpPr>
        <p:spPr>
          <a:xfrm>
            <a:off x="4509234" y="3917553"/>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891710" y="5234940"/>
            <a:ext cx="2520000" cy="90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dirty="0" smtClean="0">
                <a:solidFill>
                  <a:srgbClr val="003399"/>
                </a:solidFill>
              </a:rPr>
              <a:t>M-Flange to be replaced</a:t>
            </a:r>
          </a:p>
          <a:p>
            <a:pPr marL="182563" indent="-182563">
              <a:buFont typeface="Arial" pitchFamily="34" charset="0"/>
              <a:buChar char="•"/>
            </a:pPr>
            <a:r>
              <a:rPr lang="en-US" dirty="0" smtClean="0">
                <a:solidFill>
                  <a:srgbClr val="003399"/>
                </a:solidFill>
              </a:rPr>
              <a:t>CSI to initiate step</a:t>
            </a:r>
            <a:endParaRPr lang="en-US" dirty="0">
              <a:solidFill>
                <a:srgbClr val="003399"/>
              </a:solidFill>
            </a:endParaRPr>
          </a:p>
        </p:txBody>
      </p:sp>
      <p:cxnSp>
        <p:nvCxnSpPr>
          <p:cNvPr id="47" name="Straight Connector 46"/>
          <p:cNvCxnSpPr>
            <a:stCxn id="9" idx="2"/>
            <a:endCxn id="41" idx="0"/>
          </p:cNvCxnSpPr>
          <p:nvPr/>
        </p:nvCxnSpPr>
        <p:spPr>
          <a:xfrm>
            <a:off x="3151710" y="4943340"/>
            <a:ext cx="0" cy="29160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208860" y="4896668"/>
            <a:ext cx="418952" cy="349702"/>
          </a:xfrm>
          <a:prstGeom prst="rect">
            <a:avLst/>
          </a:prstGeom>
          <a:noFill/>
        </p:spPr>
        <p:txBody>
          <a:bodyPr wrap="none" lIns="36000" tIns="36000" rIns="36000" bIns="36000" rtlCol="0" anchor="ctr" anchorCtr="0">
            <a:spAutoFit/>
          </a:bodyPr>
          <a:lstStyle/>
          <a:p>
            <a:r>
              <a:rPr lang="en-US" b="1" dirty="0" smtClean="0">
                <a:solidFill>
                  <a:srgbClr val="FF0000"/>
                </a:solidFill>
              </a:rPr>
              <a:t>NO</a:t>
            </a:r>
            <a:endParaRPr lang="en-US" b="1" dirty="0">
              <a:solidFill>
                <a:srgbClr val="FF0000"/>
              </a:solidFill>
            </a:endParaRPr>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986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St16 – Follow up file</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7" name="Picture 2" descr="\\cern.ch\dfs\Users\p\principe\Desktop\2013_07_18\mline.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042376"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54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M1 </a:t>
            </a:r>
            <a:r>
              <a:rPr lang="en-US" dirty="0" smtClean="0"/>
              <a:t>Ext. </a:t>
            </a:r>
            <a:r>
              <a:rPr lang="en-US" dirty="0"/>
              <a:t>De-soldering – </a:t>
            </a:r>
            <a:r>
              <a:rPr lang="en-US" dirty="0" smtClean="0"/>
              <a:t>St21 WF</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Flowchart: Document 6"/>
          <p:cNvSpPr/>
          <p:nvPr/>
        </p:nvSpPr>
        <p:spPr>
          <a:xfrm>
            <a:off x="2032273" y="1335888"/>
            <a:ext cx="2210254" cy="1034316"/>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Daily Work Plan (following ELQC test results)</a:t>
            </a:r>
            <a:endParaRPr lang="en-US" dirty="0">
              <a:solidFill>
                <a:srgbClr val="003399"/>
              </a:solidFill>
            </a:endParaRPr>
          </a:p>
        </p:txBody>
      </p:sp>
      <p:sp>
        <p:nvSpPr>
          <p:cNvPr id="8" name="Flowchart: Process 7"/>
          <p:cNvSpPr/>
          <p:nvPr/>
        </p:nvSpPr>
        <p:spPr>
          <a:xfrm>
            <a:off x="2237400" y="249174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De-soldering</a:t>
            </a:r>
            <a:endParaRPr lang="en-US" dirty="0">
              <a:solidFill>
                <a:srgbClr val="003399"/>
              </a:solidFill>
            </a:endParaRPr>
          </a:p>
        </p:txBody>
      </p:sp>
      <p:sp>
        <p:nvSpPr>
          <p:cNvPr id="9" name="Flowchart: Decision 8"/>
          <p:cNvSpPr/>
          <p:nvPr/>
        </p:nvSpPr>
        <p:spPr>
          <a:xfrm>
            <a:off x="1517400" y="3574834"/>
            <a:ext cx="3240000" cy="144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rgbClr val="003399"/>
                </a:solidFill>
              </a:rPr>
              <a:t>S</a:t>
            </a:r>
            <a:r>
              <a:rPr lang="en-US" dirty="0" err="1" smtClean="0">
                <a:solidFill>
                  <a:srgbClr val="003399"/>
                </a:solidFill>
              </a:rPr>
              <a:t>c</a:t>
            </a:r>
            <a:r>
              <a:rPr lang="en-US" dirty="0" smtClean="0">
                <a:solidFill>
                  <a:srgbClr val="003399"/>
                </a:solidFill>
              </a:rPr>
              <a:t> cable status and bb extremities</a:t>
            </a:r>
            <a:br>
              <a:rPr lang="en-US" dirty="0" smtClean="0">
                <a:solidFill>
                  <a:srgbClr val="003399"/>
                </a:solidFill>
              </a:rPr>
            </a:br>
            <a:r>
              <a:rPr lang="en-US" dirty="0" smtClean="0">
                <a:solidFill>
                  <a:srgbClr val="003399"/>
                </a:solidFill>
              </a:rPr>
              <a:t>ok</a:t>
            </a:r>
            <a:endParaRPr lang="en-US"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37400" y="2301824"/>
            <a:ext cx="0" cy="189916"/>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37400" y="3391740"/>
            <a:ext cx="0" cy="18309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87098" y="1905840"/>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WISH</a:t>
            </a:r>
            <a:endParaRPr lang="en-US" dirty="0"/>
          </a:p>
        </p:txBody>
      </p:sp>
      <p:graphicFrame>
        <p:nvGraphicFramePr>
          <p:cNvPr id="37" name="Table 36"/>
          <p:cNvGraphicFramePr>
            <a:graphicFrameLocks noGrp="1"/>
          </p:cNvGraphicFramePr>
          <p:nvPr>
            <p:extLst>
              <p:ext uri="{D42A27DB-BD31-4B8C-83A1-F6EECF244321}">
                <p14:modId xmlns:p14="http://schemas.microsoft.com/office/powerpoint/2010/main" val="3650462908"/>
              </p:ext>
            </p:extLst>
          </p:nvPr>
        </p:nvGraphicFramePr>
        <p:xfrm>
          <a:off x="6592135" y="1490009"/>
          <a:ext cx="2450265" cy="1771770"/>
        </p:xfrm>
        <a:graphic>
          <a:graphicData uri="http://schemas.openxmlformats.org/drawingml/2006/table">
            <a:tbl>
              <a:tblPr firstRow="1" bandRow="1">
                <a:tableStyleId>{073A0DAA-6AF3-43AB-8588-CEC1D06C72B9}</a:tableStyleId>
              </a:tblPr>
              <a:tblGrid>
                <a:gridCol w="2450265"/>
              </a:tblGrid>
              <a:tr h="406030">
                <a:tc>
                  <a:txBody>
                    <a:bodyPr/>
                    <a:lstStyle/>
                    <a:p>
                      <a:pPr algn="ctr"/>
                      <a:r>
                        <a:rPr lang="en-US" sz="1600" dirty="0" smtClean="0"/>
                        <a:t>Wish</a:t>
                      </a:r>
                      <a:r>
                        <a:rPr lang="en-US" sz="1600" baseline="0" dirty="0" smtClean="0"/>
                        <a:t> r</a:t>
                      </a:r>
                      <a:r>
                        <a:rPr lang="en-US" sz="1600" dirty="0" smtClean="0"/>
                        <a:t>ecords</a:t>
                      </a:r>
                      <a:endParaRPr lang="en-US" sz="1600" dirty="0"/>
                    </a:p>
                  </a:txBody>
                  <a:tcPr anchor="ctr"/>
                </a:tc>
              </a:tr>
              <a:tr h="369119">
                <a:tc>
                  <a:txBody>
                    <a:bodyPr/>
                    <a:lstStyle/>
                    <a:p>
                      <a:pPr algn="ctr"/>
                      <a:r>
                        <a:rPr lang="en-GB" sz="1600" dirty="0" smtClean="0"/>
                        <a:t>De-soldering machine id. </a:t>
                      </a:r>
                      <a:endParaRPr lang="en-GB" sz="1600" dirty="0"/>
                    </a:p>
                  </a:txBody>
                  <a:tcPr anchor="ctr"/>
                </a:tc>
              </a:tr>
              <a:tr h="369119">
                <a:tc>
                  <a:txBody>
                    <a:bodyPr/>
                    <a:lstStyle/>
                    <a:p>
                      <a:pPr algn="ctr"/>
                      <a:r>
                        <a:rPr lang="en-GB" sz="1600" dirty="0" smtClean="0"/>
                        <a:t>Operator</a:t>
                      </a:r>
                      <a:r>
                        <a:rPr lang="en-GB" sz="1600" baseline="0" dirty="0" smtClean="0"/>
                        <a:t>s id. and date </a:t>
                      </a:r>
                      <a:endParaRPr lang="en-GB" sz="1600" dirty="0"/>
                    </a:p>
                  </a:txBody>
                  <a:tcPr anchor="ctr"/>
                </a:tc>
              </a:tr>
              <a:tr h="627502">
                <a:tc>
                  <a:txBody>
                    <a:bodyPr/>
                    <a:lstStyle/>
                    <a:p>
                      <a:pPr algn="ctr"/>
                      <a:r>
                        <a:rPr lang="en-GB" sz="1600" dirty="0" smtClean="0"/>
                        <a:t>Stabilization machine id.  (resistive</a:t>
                      </a:r>
                      <a:r>
                        <a:rPr lang="en-GB" sz="1600" baseline="0" dirty="0" smtClean="0"/>
                        <a:t> heating)</a:t>
                      </a:r>
                      <a:endParaRPr lang="en-GB" sz="1600" dirty="0"/>
                    </a:p>
                  </a:txBody>
                  <a:tcPr anchor="ctr"/>
                </a:tc>
              </a:tr>
            </a:tbl>
          </a:graphicData>
        </a:graphic>
      </p:graphicFrame>
      <p:sp>
        <p:nvSpPr>
          <p:cNvPr id="38" name="TextBox 37"/>
          <p:cNvSpPr txBox="1"/>
          <p:nvPr/>
        </p:nvSpPr>
        <p:spPr>
          <a:xfrm>
            <a:off x="4542444" y="3826958"/>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517400" y="5231997"/>
            <a:ext cx="3240000" cy="900000"/>
          </a:xfrm>
          <a:prstGeom prst="flowChartAlternateProcess">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dirty="0" smtClean="0">
                <a:solidFill>
                  <a:srgbClr val="003399"/>
                </a:solidFill>
              </a:rPr>
              <a:t>Inform SMACC and QA about NCR’s (e.g., </a:t>
            </a:r>
            <a:r>
              <a:rPr lang="en-US" dirty="0" err="1" smtClean="0">
                <a:solidFill>
                  <a:srgbClr val="003399"/>
                </a:solidFill>
              </a:rPr>
              <a:t>sc</a:t>
            </a:r>
            <a:r>
              <a:rPr lang="en-US" dirty="0" smtClean="0">
                <a:solidFill>
                  <a:srgbClr val="003399"/>
                </a:solidFill>
              </a:rPr>
              <a:t> cable damaged)</a:t>
            </a:r>
            <a:endParaRPr lang="en-US" dirty="0">
              <a:solidFill>
                <a:srgbClr val="003399"/>
              </a:solidFill>
            </a:endParaRPr>
          </a:p>
        </p:txBody>
      </p:sp>
      <p:cxnSp>
        <p:nvCxnSpPr>
          <p:cNvPr id="47" name="Straight Connector 46"/>
          <p:cNvCxnSpPr>
            <a:stCxn id="9" idx="2"/>
            <a:endCxn id="41" idx="0"/>
          </p:cNvCxnSpPr>
          <p:nvPr/>
        </p:nvCxnSpPr>
        <p:spPr>
          <a:xfrm>
            <a:off x="3137400" y="5014834"/>
            <a:ext cx="0" cy="217163"/>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144782" y="4939448"/>
            <a:ext cx="418952" cy="349702"/>
          </a:xfrm>
          <a:prstGeom prst="rect">
            <a:avLst/>
          </a:prstGeom>
          <a:noFill/>
        </p:spPr>
        <p:txBody>
          <a:bodyPr wrap="none" lIns="36000" tIns="36000" rIns="36000" bIns="36000" rtlCol="0" anchor="ctr" anchorCtr="0">
            <a:spAutoFit/>
          </a:bodyPr>
          <a:lstStyle/>
          <a:p>
            <a:r>
              <a:rPr lang="en-US" b="1" dirty="0" smtClean="0">
                <a:solidFill>
                  <a:srgbClr val="FF0000"/>
                </a:solidFill>
              </a:rPr>
              <a:t>NO</a:t>
            </a:r>
            <a:endParaRPr lang="en-US" b="1" dirty="0">
              <a:solidFill>
                <a:srgbClr val="FF0000"/>
              </a:solidFill>
            </a:endParaRPr>
          </a:p>
        </p:txBody>
      </p:sp>
      <p:cxnSp>
        <p:nvCxnSpPr>
          <p:cNvPr id="12" name="Straight Connector 11"/>
          <p:cNvCxnSpPr>
            <a:stCxn id="10" idx="3"/>
            <a:endCxn id="7" idx="1"/>
          </p:cNvCxnSpPr>
          <p:nvPr/>
        </p:nvCxnSpPr>
        <p:spPr>
          <a:xfrm>
            <a:off x="1808454" y="1853046"/>
            <a:ext cx="223819"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3" name="Flowchart: Stored Data 22"/>
          <p:cNvSpPr/>
          <p:nvPr/>
        </p:nvSpPr>
        <p:spPr>
          <a:xfrm>
            <a:off x="5087098" y="4350803"/>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EDMS</a:t>
            </a:r>
            <a:endParaRPr lang="en-US" dirty="0"/>
          </a:p>
        </p:txBody>
      </p:sp>
      <p:graphicFrame>
        <p:nvGraphicFramePr>
          <p:cNvPr id="25" name="Table 24"/>
          <p:cNvGraphicFramePr>
            <a:graphicFrameLocks noGrp="1"/>
          </p:cNvGraphicFramePr>
          <p:nvPr>
            <p:extLst>
              <p:ext uri="{D42A27DB-BD31-4B8C-83A1-F6EECF244321}">
                <p14:modId xmlns:p14="http://schemas.microsoft.com/office/powerpoint/2010/main" val="2822879157"/>
              </p:ext>
            </p:extLst>
          </p:nvPr>
        </p:nvGraphicFramePr>
        <p:xfrm>
          <a:off x="6619031" y="3747318"/>
          <a:ext cx="2450265" cy="2306320"/>
        </p:xfrm>
        <a:graphic>
          <a:graphicData uri="http://schemas.openxmlformats.org/drawingml/2006/table">
            <a:tbl>
              <a:tblPr firstRow="1" bandRow="1">
                <a:tableStyleId>{073A0DAA-6AF3-43AB-8588-CEC1D06C72B9}</a:tableStyleId>
              </a:tblPr>
              <a:tblGrid>
                <a:gridCol w="2450265"/>
              </a:tblGrid>
              <a:tr h="370840">
                <a:tc>
                  <a:txBody>
                    <a:bodyPr/>
                    <a:lstStyle/>
                    <a:p>
                      <a:pPr algn="ctr"/>
                      <a:r>
                        <a:rPr lang="en-US" sz="1600" dirty="0" smtClean="0"/>
                        <a:t>EDMS</a:t>
                      </a:r>
                      <a:r>
                        <a:rPr lang="en-US" sz="1600" baseline="0" dirty="0" smtClean="0"/>
                        <a:t> r</a:t>
                      </a:r>
                      <a:r>
                        <a:rPr lang="en-US" sz="1600" dirty="0" smtClean="0"/>
                        <a:t>ecords</a:t>
                      </a:r>
                      <a:endParaRPr lang="en-US" sz="1600" dirty="0"/>
                    </a:p>
                  </a:txBody>
                  <a:tcPr anchor="ctr"/>
                </a:tc>
              </a:tr>
              <a:tr h="370840">
                <a:tc>
                  <a:txBody>
                    <a:bodyPr/>
                    <a:lstStyle/>
                    <a:p>
                      <a:pPr algn="ctr"/>
                      <a:r>
                        <a:rPr lang="en-GB" sz="1600" b="0" dirty="0" smtClean="0"/>
                        <a:t>Temperature profiles (de-soldering and stabilization)</a:t>
                      </a:r>
                      <a:endParaRPr lang="en-GB" sz="1600" b="0" dirty="0"/>
                    </a:p>
                  </a:txBody>
                  <a:tcPr anchor="ctr"/>
                </a:tc>
              </a:tr>
              <a:tr h="370840">
                <a:tc>
                  <a:txBody>
                    <a:bodyPr/>
                    <a:lstStyle/>
                    <a:p>
                      <a:pPr algn="ctr"/>
                      <a:r>
                        <a:rPr lang="en-GB" sz="1600" b="0" baseline="0" dirty="0" smtClean="0"/>
                        <a:t>Exact time of the cycle  </a:t>
                      </a:r>
                      <a:endParaRPr lang="en-GB" sz="1600" b="0" dirty="0"/>
                    </a:p>
                  </a:txBody>
                  <a:tcPr anchor="ctr"/>
                </a:tc>
              </a:tr>
              <a:tr h="370840">
                <a:tc>
                  <a:txBody>
                    <a:bodyPr/>
                    <a:lstStyle/>
                    <a:p>
                      <a:pPr algn="ctr"/>
                      <a:r>
                        <a:rPr lang="en-GB" sz="1600" b="0" dirty="0" smtClean="0"/>
                        <a:t>General remarks</a:t>
                      </a:r>
                      <a:endParaRPr lang="en-GB" sz="1600" b="0" dirty="0"/>
                    </a:p>
                  </a:txBody>
                  <a:tcPr anchor="ctr"/>
                </a:tc>
              </a:tr>
              <a:tr h="370840">
                <a:tc>
                  <a:txBody>
                    <a:bodyPr/>
                    <a:lstStyle/>
                    <a:p>
                      <a:pPr algn="ctr"/>
                      <a:r>
                        <a:rPr lang="en-GB" sz="1600" b="0" dirty="0" smtClean="0"/>
                        <a:t>Number of cycles </a:t>
                      </a:r>
                      <a:endParaRPr lang="en-GB" sz="1600" b="0" dirty="0"/>
                    </a:p>
                  </a:txBody>
                  <a:tcPr anchor="ctr"/>
                </a:tc>
              </a:tr>
            </a:tbl>
          </a:graphicData>
        </a:graphic>
      </p:graphicFrame>
      <p:cxnSp>
        <p:nvCxnSpPr>
          <p:cNvPr id="35" name="Elbow Connector 34"/>
          <p:cNvCxnSpPr>
            <a:stCxn id="34" idx="1"/>
            <a:endCxn id="9" idx="3"/>
          </p:cNvCxnSpPr>
          <p:nvPr/>
        </p:nvCxnSpPr>
        <p:spPr>
          <a:xfrm rot="10800000" flipV="1">
            <a:off x="4757400" y="2494484"/>
            <a:ext cx="329698" cy="1800349"/>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42" name="Elbow Connector 41"/>
          <p:cNvCxnSpPr>
            <a:stCxn id="23" idx="1"/>
            <a:endCxn id="9" idx="3"/>
          </p:cNvCxnSpPr>
          <p:nvPr/>
        </p:nvCxnSpPr>
        <p:spPr>
          <a:xfrm rot="10800000">
            <a:off x="4757400" y="4294834"/>
            <a:ext cx="329698" cy="644614"/>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0445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De-soldering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3074" name="Picture 2" descr="\\cern.ch\dfs\Users\p\principe\Desktop\2013_07_18\Debra1.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6902508" cy="5040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293836" y="3299989"/>
            <a:ext cx="1737360" cy="646331"/>
          </a:xfrm>
          <a:prstGeom prst="rect">
            <a:avLst/>
          </a:prstGeom>
          <a:solidFill>
            <a:schemeClr val="bg1"/>
          </a:solidFill>
          <a:ln w="25400">
            <a:solidFill>
              <a:srgbClr val="C00000"/>
            </a:solidFill>
          </a:ln>
        </p:spPr>
        <p:txBody>
          <a:bodyPr wrap="square" rtlCol="0">
            <a:spAutoFit/>
          </a:bodyPr>
          <a:lstStyle/>
          <a:p>
            <a:pPr algn="ctr"/>
            <a:r>
              <a:rPr lang="en-US" dirty="0" smtClean="0"/>
              <a:t>To find it in the data logger!</a:t>
            </a:r>
            <a:endParaRPr lang="en-US" dirty="0"/>
          </a:p>
        </p:txBody>
      </p:sp>
      <p:sp>
        <p:nvSpPr>
          <p:cNvPr id="7" name="Oval 6"/>
          <p:cNvSpPr/>
          <p:nvPr/>
        </p:nvSpPr>
        <p:spPr>
          <a:xfrm>
            <a:off x="2880360" y="2960370"/>
            <a:ext cx="1291590" cy="459941"/>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Curved Connector 8"/>
          <p:cNvCxnSpPr>
            <a:stCxn id="7" idx="6"/>
            <a:endCxn id="3" idx="1"/>
          </p:cNvCxnSpPr>
          <p:nvPr/>
        </p:nvCxnSpPr>
        <p:spPr>
          <a:xfrm>
            <a:off x="4171950" y="3190341"/>
            <a:ext cx="3121886" cy="432814"/>
          </a:xfrm>
          <a:prstGeom prst="curvedConnector3">
            <a:avLst>
              <a:gd name="adj1" fmla="val 50000"/>
            </a:avLst>
          </a:prstGeom>
          <a:ln>
            <a:solidFill>
              <a:srgbClr val="C0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293836" y="4579385"/>
            <a:ext cx="1737360" cy="369332"/>
          </a:xfrm>
          <a:prstGeom prst="rect">
            <a:avLst/>
          </a:prstGeom>
          <a:solidFill>
            <a:schemeClr val="bg1"/>
          </a:solidFill>
          <a:ln w="25400">
            <a:solidFill>
              <a:srgbClr val="C00000"/>
            </a:solidFill>
          </a:ln>
        </p:spPr>
        <p:txBody>
          <a:bodyPr wrap="square" rtlCol="0">
            <a:spAutoFit/>
          </a:bodyPr>
          <a:lstStyle/>
          <a:p>
            <a:pPr algn="ctr"/>
            <a:r>
              <a:rPr lang="en-US" dirty="0" smtClean="0"/>
              <a:t>Up to 2</a:t>
            </a:r>
            <a:endParaRPr lang="en-US" dirty="0"/>
          </a:p>
        </p:txBody>
      </p:sp>
      <p:sp>
        <p:nvSpPr>
          <p:cNvPr id="11" name="Oval 10"/>
          <p:cNvSpPr/>
          <p:nvPr/>
        </p:nvSpPr>
        <p:spPr>
          <a:xfrm>
            <a:off x="2880360" y="5314186"/>
            <a:ext cx="1291590" cy="459941"/>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Curved Connector 11"/>
          <p:cNvCxnSpPr>
            <a:stCxn id="11" idx="6"/>
            <a:endCxn id="10" idx="1"/>
          </p:cNvCxnSpPr>
          <p:nvPr/>
        </p:nvCxnSpPr>
        <p:spPr>
          <a:xfrm flipV="1">
            <a:off x="4171950" y="4764051"/>
            <a:ext cx="3121886" cy="780106"/>
          </a:xfrm>
          <a:prstGeom prst="curvedConnector3">
            <a:avLst>
              <a:gd name="adj1" fmla="val 50000"/>
            </a:avLst>
          </a:prstGeom>
          <a:ln>
            <a:solidFill>
              <a:srgbClr val="C00000"/>
            </a:solidFill>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422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De-soldering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4098" name="Picture 2" descr="\\cern.ch\dfs\Users\p\principe\Desktop\2013_07_18\Debra2.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6876421"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50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Rates &amp; Trends</a:t>
            </a:r>
            <a:endParaRPr lang="en-US"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251900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M</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graphicFrame>
        <p:nvGraphicFramePr>
          <p:cNvPr id="17" name="Chart 16"/>
          <p:cNvGraphicFramePr>
            <a:graphicFrameLocks noChangeAspect="1"/>
          </p:cNvGraphicFramePr>
          <p:nvPr>
            <p:extLst>
              <p:ext uri="{D42A27DB-BD31-4B8C-83A1-F6EECF244321}">
                <p14:modId xmlns:p14="http://schemas.microsoft.com/office/powerpoint/2010/main" val="2048131769"/>
              </p:ext>
            </p:extLst>
          </p:nvPr>
        </p:nvGraphicFramePr>
        <p:xfrm>
          <a:off x="36000" y="1080000"/>
          <a:ext cx="4680000" cy="32094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Chart 17"/>
          <p:cNvGraphicFramePr>
            <a:graphicFrameLocks noChangeAspect="1"/>
          </p:cNvGraphicFramePr>
          <p:nvPr>
            <p:extLst>
              <p:ext uri="{D42A27DB-BD31-4B8C-83A1-F6EECF244321}">
                <p14:modId xmlns:p14="http://schemas.microsoft.com/office/powerpoint/2010/main" val="1468023857"/>
              </p:ext>
            </p:extLst>
          </p:nvPr>
        </p:nvGraphicFramePr>
        <p:xfrm>
          <a:off x="4464000" y="332613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3" name="Line Callout 2 2"/>
          <p:cNvSpPr/>
          <p:nvPr/>
        </p:nvSpPr>
        <p:spPr>
          <a:xfrm>
            <a:off x="4837176" y="1342432"/>
            <a:ext cx="3241180" cy="434340"/>
          </a:xfrm>
          <a:prstGeom prst="borderCallout2">
            <a:avLst>
              <a:gd name="adj1" fmla="val 50527"/>
              <a:gd name="adj2" fmla="val -333"/>
              <a:gd name="adj3" fmla="val 49788"/>
              <a:gd name="adj4" fmla="val -8626"/>
              <a:gd name="adj5" fmla="val 155614"/>
              <a:gd name="adj6" fmla="val -25461"/>
            </a:avLst>
          </a:prstGeom>
          <a:noFill/>
          <a:ln w="25400">
            <a:solidFill>
              <a:srgbClr val="C00000"/>
            </a:solidFill>
            <a:tailEnd type="stealth" w="lg" len="lg"/>
          </a:ln>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rgbClr val="C00000"/>
                </a:solidFill>
              </a:rPr>
              <a:t>Target rate 53 IC’s / Week</a:t>
            </a:r>
            <a:endParaRPr lang="en-US" b="1" dirty="0">
              <a:solidFill>
                <a:srgbClr val="C00000"/>
              </a:solidFill>
            </a:endParaRPr>
          </a:p>
        </p:txBody>
      </p:sp>
      <p:sp>
        <p:nvSpPr>
          <p:cNvPr id="9" name="Line Callout 2 8"/>
          <p:cNvSpPr/>
          <p:nvPr/>
        </p:nvSpPr>
        <p:spPr>
          <a:xfrm>
            <a:off x="5021580" y="2015490"/>
            <a:ext cx="3962400" cy="434340"/>
          </a:xfrm>
          <a:prstGeom prst="borderCallout2">
            <a:avLst>
              <a:gd name="adj1" fmla="val 50330"/>
              <a:gd name="adj2" fmla="val -318"/>
              <a:gd name="adj3" fmla="val 50526"/>
              <a:gd name="adj4" fmla="val -8866"/>
              <a:gd name="adj5" fmla="val 146983"/>
              <a:gd name="adj6" fmla="val -16022"/>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av. rate 39 IC’s / Week</a:t>
            </a:r>
            <a:endParaRPr lang="en-US" b="1" dirty="0">
              <a:solidFill>
                <a:schemeClr val="tx2"/>
              </a:solidFill>
            </a:endParaRPr>
          </a:p>
        </p:txBody>
      </p:sp>
      <p:sp>
        <p:nvSpPr>
          <p:cNvPr id="11" name="TextBox 10"/>
          <p:cNvSpPr txBox="1"/>
          <p:nvPr/>
        </p:nvSpPr>
        <p:spPr>
          <a:xfrm>
            <a:off x="537210" y="4320081"/>
            <a:ext cx="3794760" cy="400110"/>
          </a:xfrm>
          <a:prstGeom prst="rect">
            <a:avLst/>
          </a:prstGeom>
          <a:noFill/>
        </p:spPr>
        <p:txBody>
          <a:bodyPr wrap="square" rtlCol="0">
            <a:spAutoFit/>
          </a:bodyPr>
          <a:lstStyle/>
          <a:p>
            <a:pPr algn="ctr"/>
            <a:r>
              <a:rPr lang="en-US" sz="2000" b="1" dirty="0" smtClean="0"/>
              <a:t>13 weeks</a:t>
            </a:r>
            <a:endParaRPr lang="en-US" sz="2000" b="1" dirty="0"/>
          </a:p>
        </p:txBody>
      </p:sp>
      <p:cxnSp>
        <p:nvCxnSpPr>
          <p:cNvPr id="8" name="Straight Arrow Connector 7"/>
          <p:cNvCxnSpPr/>
          <p:nvPr/>
        </p:nvCxnSpPr>
        <p:spPr>
          <a:xfrm>
            <a:off x="537210" y="4674870"/>
            <a:ext cx="3794760" cy="0"/>
          </a:xfrm>
          <a:prstGeom prst="straightConnector1">
            <a:avLst/>
          </a:prstGeom>
          <a:ln>
            <a:solidFill>
              <a:schemeClr val="tx1"/>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192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492490" cy="900000"/>
          </a:xfrm>
        </p:spPr>
        <p:txBody>
          <a:bodyPr>
            <a:normAutofit/>
          </a:bodyPr>
          <a:lstStyle/>
          <a:p>
            <a:r>
              <a:rPr lang="en-US" dirty="0" smtClean="0"/>
              <a:t>M De-solder &amp; cable stabilization</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graphicFrame>
        <p:nvGraphicFramePr>
          <p:cNvPr id="11" name="Chart 10"/>
          <p:cNvGraphicFramePr>
            <a:graphicFrameLocks noChangeAspect="1"/>
          </p:cNvGraphicFramePr>
          <p:nvPr>
            <p:extLst>
              <p:ext uri="{D42A27DB-BD31-4B8C-83A1-F6EECF244321}">
                <p14:modId xmlns:p14="http://schemas.microsoft.com/office/powerpoint/2010/main" val="1736419387"/>
              </p:ext>
            </p:extLst>
          </p:nvPr>
        </p:nvGraphicFramePr>
        <p:xfrm>
          <a:off x="36000" y="1080000"/>
          <a:ext cx="4680000" cy="32094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a:graphicFrameLocks noChangeAspect="1"/>
          </p:cNvGraphicFramePr>
          <p:nvPr>
            <p:extLst>
              <p:ext uri="{D42A27DB-BD31-4B8C-83A1-F6EECF244321}">
                <p14:modId xmlns:p14="http://schemas.microsoft.com/office/powerpoint/2010/main" val="1774962180"/>
              </p:ext>
            </p:extLst>
          </p:nvPr>
        </p:nvGraphicFramePr>
        <p:xfrm>
          <a:off x="4464000" y="332640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9" name="Line Callout 2 8"/>
          <p:cNvSpPr/>
          <p:nvPr/>
        </p:nvSpPr>
        <p:spPr>
          <a:xfrm>
            <a:off x="4781550" y="2015490"/>
            <a:ext cx="4271010" cy="434340"/>
          </a:xfrm>
          <a:prstGeom prst="borderCallout2">
            <a:avLst>
              <a:gd name="adj1" fmla="val 50330"/>
              <a:gd name="adj2" fmla="val -318"/>
              <a:gd name="adj3" fmla="val 50526"/>
              <a:gd name="adj4" fmla="val -8866"/>
              <a:gd name="adj5" fmla="val 165404"/>
              <a:gd name="adj6" fmla="val -15674"/>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av. rate 41 splices / Week</a:t>
            </a:r>
            <a:endParaRPr lang="en-US" b="1" dirty="0">
              <a:solidFill>
                <a:schemeClr val="tx2"/>
              </a:solidFill>
            </a:endParaRPr>
          </a:p>
        </p:txBody>
      </p:sp>
      <p:sp>
        <p:nvSpPr>
          <p:cNvPr id="10" name="TextBox 9"/>
          <p:cNvSpPr txBox="1"/>
          <p:nvPr/>
        </p:nvSpPr>
        <p:spPr>
          <a:xfrm>
            <a:off x="4781550" y="2654022"/>
            <a:ext cx="4271010" cy="707886"/>
          </a:xfrm>
          <a:prstGeom prst="rect">
            <a:avLst/>
          </a:prstGeom>
          <a:noFill/>
        </p:spPr>
        <p:txBody>
          <a:bodyPr wrap="square" rtlCol="0">
            <a:spAutoFit/>
          </a:bodyPr>
          <a:lstStyle/>
          <a:p>
            <a:pPr marL="182563" indent="-182563">
              <a:buFont typeface="Arial" pitchFamily="34" charset="0"/>
              <a:buChar char="•"/>
            </a:pPr>
            <a:r>
              <a:rPr lang="en-US" sz="2000" dirty="0" smtClean="0">
                <a:solidFill>
                  <a:srgbClr val="C00000"/>
                </a:solidFill>
              </a:rPr>
              <a:t>There seems to be a limit here</a:t>
            </a:r>
          </a:p>
          <a:p>
            <a:pPr marL="182563" indent="-182563">
              <a:buFont typeface="Arial" pitchFamily="34" charset="0"/>
              <a:buChar char="•"/>
            </a:pPr>
            <a:r>
              <a:rPr lang="en-US" sz="2000" dirty="0" smtClean="0">
                <a:solidFill>
                  <a:srgbClr val="C00000"/>
                </a:solidFill>
              </a:rPr>
              <a:t>Insufficient capacity!</a:t>
            </a:r>
            <a:endParaRPr lang="en-US" sz="2000" dirty="0">
              <a:solidFill>
                <a:srgbClr val="C00000"/>
              </a:solidFill>
            </a:endParaRPr>
          </a:p>
        </p:txBody>
      </p:sp>
    </p:spTree>
    <p:extLst>
      <p:ext uri="{BB962C8B-B14F-4D97-AF65-F5344CB8AC3E}">
        <p14:creationId xmlns:p14="http://schemas.microsoft.com/office/powerpoint/2010/main" val="3846637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 indicators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1614190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260000"/>
            <a:ext cx="8226854" cy="5102377"/>
          </a:xfrm>
        </p:spPr>
        <p:txBody>
          <a:bodyPr>
            <a:normAutofit fontScale="70000" lnSpcReduction="20000"/>
          </a:bodyPr>
          <a:lstStyle/>
          <a:p>
            <a:pPr>
              <a:lnSpc>
                <a:spcPct val="120000"/>
              </a:lnSpc>
              <a:spcBef>
                <a:spcPts val="400"/>
              </a:spcBef>
            </a:pPr>
            <a:r>
              <a:rPr lang="en-US" dirty="0" smtClean="0"/>
              <a:t>Organization</a:t>
            </a:r>
          </a:p>
          <a:p>
            <a:pPr lvl="1">
              <a:lnSpc>
                <a:spcPct val="120000"/>
              </a:lnSpc>
              <a:spcBef>
                <a:spcPts val="400"/>
              </a:spcBef>
            </a:pPr>
            <a:r>
              <a:rPr lang="en-US" dirty="0" smtClean="0"/>
              <a:t>Communication channels</a:t>
            </a:r>
          </a:p>
          <a:p>
            <a:pPr lvl="1">
              <a:lnSpc>
                <a:spcPct val="120000"/>
              </a:lnSpc>
              <a:spcBef>
                <a:spcPts val="400"/>
              </a:spcBef>
            </a:pPr>
            <a:r>
              <a:rPr lang="en-US" dirty="0" smtClean="0"/>
              <a:t>Production work plans</a:t>
            </a:r>
          </a:p>
          <a:p>
            <a:pPr lvl="1">
              <a:lnSpc>
                <a:spcPct val="120000"/>
              </a:lnSpc>
              <a:spcBef>
                <a:spcPts val="400"/>
              </a:spcBef>
            </a:pPr>
            <a:r>
              <a:rPr lang="en-US" dirty="0" smtClean="0"/>
              <a:t>The train QA structure</a:t>
            </a:r>
          </a:p>
          <a:p>
            <a:pPr lvl="1">
              <a:lnSpc>
                <a:spcPct val="120000"/>
              </a:lnSpc>
              <a:spcBef>
                <a:spcPts val="400"/>
              </a:spcBef>
            </a:pPr>
            <a:r>
              <a:rPr lang="en-US" dirty="0" smtClean="0"/>
              <a:t>Consolidation work flows</a:t>
            </a:r>
          </a:p>
          <a:p>
            <a:pPr>
              <a:lnSpc>
                <a:spcPct val="120000"/>
              </a:lnSpc>
              <a:spcBef>
                <a:spcPts val="400"/>
              </a:spcBef>
            </a:pPr>
            <a:r>
              <a:rPr lang="en-US" dirty="0" smtClean="0"/>
              <a:t>Production rates and trends</a:t>
            </a:r>
          </a:p>
          <a:p>
            <a:pPr>
              <a:lnSpc>
                <a:spcPct val="120000"/>
              </a:lnSpc>
              <a:spcBef>
                <a:spcPts val="400"/>
              </a:spcBef>
            </a:pPr>
            <a:r>
              <a:rPr lang="en-US" dirty="0" smtClean="0"/>
              <a:t>QA indicators</a:t>
            </a:r>
          </a:p>
          <a:p>
            <a:pPr lvl="1">
              <a:lnSpc>
                <a:spcPct val="120000"/>
              </a:lnSpc>
              <a:spcBef>
                <a:spcPts val="400"/>
              </a:spcBef>
            </a:pPr>
            <a:r>
              <a:rPr lang="en-US" dirty="0" smtClean="0"/>
              <a:t>Data logs </a:t>
            </a:r>
            <a:r>
              <a:rPr lang="en-US" dirty="0" err="1" smtClean="0"/>
              <a:t>vs</a:t>
            </a:r>
            <a:r>
              <a:rPr lang="en-US" dirty="0" smtClean="0"/>
              <a:t> nominal working conditions</a:t>
            </a:r>
          </a:p>
          <a:p>
            <a:pPr lvl="1">
              <a:lnSpc>
                <a:spcPct val="120000"/>
              </a:lnSpc>
              <a:spcBef>
                <a:spcPts val="400"/>
              </a:spcBef>
            </a:pPr>
            <a:r>
              <a:rPr lang="en-US" dirty="0"/>
              <a:t>How do we </a:t>
            </a:r>
            <a:r>
              <a:rPr lang="en-US" dirty="0" smtClean="0"/>
              <a:t>master quality?</a:t>
            </a:r>
          </a:p>
          <a:p>
            <a:pPr>
              <a:lnSpc>
                <a:spcPct val="120000"/>
              </a:lnSpc>
              <a:spcBef>
                <a:spcPts val="400"/>
              </a:spcBef>
            </a:pPr>
            <a:r>
              <a:rPr lang="en-US" dirty="0" smtClean="0"/>
              <a:t>Major issues</a:t>
            </a:r>
          </a:p>
          <a:p>
            <a:pPr lvl="1">
              <a:lnSpc>
                <a:spcPct val="120000"/>
              </a:lnSpc>
              <a:spcBef>
                <a:spcPts val="400"/>
              </a:spcBef>
            </a:pPr>
            <a:r>
              <a:rPr lang="en-US" dirty="0" smtClean="0"/>
              <a:t>How to deal with them?</a:t>
            </a:r>
          </a:p>
          <a:p>
            <a:pPr lvl="1">
              <a:lnSpc>
                <a:spcPct val="120000"/>
              </a:lnSpc>
              <a:spcBef>
                <a:spcPts val="400"/>
              </a:spcBef>
            </a:pPr>
            <a:r>
              <a:rPr lang="en-US" dirty="0" smtClean="0"/>
              <a:t>Impact on work and procedures</a:t>
            </a:r>
          </a:p>
          <a:p>
            <a:pPr>
              <a:lnSpc>
                <a:spcPct val="120000"/>
              </a:lnSpc>
              <a:spcBef>
                <a:spcPts val="400"/>
              </a:spcBef>
            </a:pPr>
            <a:r>
              <a:rPr lang="en-US" dirty="0" err="1" smtClean="0"/>
              <a:t>Quadrupole</a:t>
            </a:r>
            <a:r>
              <a:rPr lang="en-US" dirty="0" smtClean="0"/>
              <a:t> diodes</a:t>
            </a:r>
          </a:p>
          <a:p>
            <a:pPr>
              <a:lnSpc>
                <a:spcPct val="120000"/>
              </a:lnSpc>
              <a:spcBef>
                <a:spcPts val="400"/>
              </a:spcBef>
            </a:pPr>
            <a:r>
              <a:rPr lang="en-US" dirty="0" smtClean="0"/>
              <a:t>Conclusions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4014753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Splice soldering – Nom. process</a:t>
            </a:r>
            <a:endParaRPr lang="en-US" sz="2400" dirty="0"/>
          </a:p>
        </p:txBody>
      </p:sp>
      <p:sp>
        <p:nvSpPr>
          <p:cNvPr id="3" name="Content Placeholder 2"/>
          <p:cNvSpPr>
            <a:spLocks noGrp="1"/>
          </p:cNvSpPr>
          <p:nvPr>
            <p:ph idx="1"/>
          </p:nvPr>
        </p:nvSpPr>
        <p:spPr>
          <a:xfrm>
            <a:off x="457200" y="1019970"/>
            <a:ext cx="8226854" cy="4860000"/>
          </a:xfrm>
        </p:spPr>
        <p:txBody>
          <a:bodyPr>
            <a:normAutofit/>
          </a:bodyPr>
          <a:lstStyle/>
          <a:p>
            <a:pPr marL="0" indent="0">
              <a:buNone/>
            </a:pPr>
            <a:r>
              <a:rPr lang="en-US" sz="1800" dirty="0">
                <a:solidFill>
                  <a:srgbClr val="00B050"/>
                </a:solidFill>
              </a:rPr>
              <a:t>LHC-QBBI-IP-0013 (</a:t>
            </a:r>
            <a:r>
              <a:rPr lang="en-US" sz="1800" dirty="0" smtClean="0">
                <a:solidFill>
                  <a:srgbClr val="00B050"/>
                </a:solidFill>
              </a:rPr>
              <a:t>released in EDMS):</a:t>
            </a:r>
            <a:endParaRPr lang="en-US" sz="1800" dirty="0">
              <a:solidFill>
                <a:srgbClr val="00B050"/>
              </a:solidFill>
            </a:endParaRPr>
          </a:p>
          <a:p>
            <a:r>
              <a:rPr lang="en-US" sz="1600" dirty="0"/>
              <a:t>T</a:t>
            </a:r>
            <a:r>
              <a:rPr lang="en-US" sz="1600" dirty="0" smtClean="0"/>
              <a:t>he splice parts are put together with a clamping vise with a force of 23 </a:t>
            </a:r>
            <a:r>
              <a:rPr lang="en-US" sz="1600" dirty="0" err="1" smtClean="0"/>
              <a:t>kN</a:t>
            </a:r>
            <a:endParaRPr lang="en-US" sz="1600" dirty="0" smtClean="0"/>
          </a:p>
          <a:p>
            <a:r>
              <a:rPr lang="en-US" sz="1600" dirty="0" smtClean="0"/>
              <a:t>Induction heating is used</a:t>
            </a:r>
          </a:p>
          <a:p>
            <a:r>
              <a:rPr lang="en-US" sz="1600" dirty="0" err="1" smtClean="0"/>
              <a:t>Sn</a:t>
            </a:r>
            <a:r>
              <a:rPr lang="en-US" sz="1600" dirty="0" smtClean="0"/>
              <a:t>-Ag 96/4, melting point 221°C</a:t>
            </a:r>
          </a:p>
          <a:p>
            <a:r>
              <a:rPr lang="en-US" sz="1600" dirty="0" smtClean="0"/>
              <a:t>Temperature control probe set to 250°C</a:t>
            </a:r>
          </a:p>
          <a:p>
            <a:r>
              <a:rPr lang="en-US" sz="1600" dirty="0" smtClean="0"/>
              <a:t>The heating process stops automatically after 2 min</a:t>
            </a:r>
            <a:endParaRPr lang="en-US" sz="1600" dirty="0"/>
          </a:p>
          <a:p>
            <a:r>
              <a:rPr lang="en-US" sz="1600" dirty="0" smtClean="0"/>
              <a:t>Cooling of the clamping vise is initiated manually by the operator, @ 100°C</a:t>
            </a:r>
            <a:endParaRPr lang="en-US" sz="1600" dirty="0"/>
          </a:p>
        </p:txBody>
      </p:sp>
      <p:sp>
        <p:nvSpPr>
          <p:cNvPr id="2049" name="Date Placeholder 2048"/>
          <p:cNvSpPr>
            <a:spLocks noGrp="1"/>
          </p:cNvSpPr>
          <p:nvPr>
            <p:ph type="dt" sz="half" idx="2"/>
          </p:nvPr>
        </p:nvSpPr>
        <p:spPr/>
        <p:txBody>
          <a:bodyPr/>
          <a:lstStyle/>
          <a:p>
            <a:r>
              <a:rPr lang="en-US" smtClean="0"/>
              <a:t>7/23/2013</a:t>
            </a:r>
            <a:endParaRPr lang="en-US" dirty="0"/>
          </a:p>
        </p:txBody>
      </p:sp>
      <p:sp>
        <p:nvSpPr>
          <p:cNvPr id="2051" name="Footer Placeholder 2050"/>
          <p:cNvSpPr>
            <a:spLocks noGrp="1"/>
          </p:cNvSpPr>
          <p:nvPr>
            <p:ph type="ftr" sz="quarter" idx="3"/>
          </p:nvPr>
        </p:nvSpPr>
        <p:spPr/>
        <p:txBody>
          <a:bodyPr/>
          <a:lstStyle/>
          <a:p>
            <a:r>
              <a:rPr lang="en-US" smtClean="0"/>
              <a:t>The Splice Consolidation Train</a:t>
            </a:r>
            <a:endParaRPr lang="en-US" dirty="0"/>
          </a:p>
        </p:txBody>
      </p:sp>
      <p:sp>
        <p:nvSpPr>
          <p:cNvPr id="2052" name="Slide Number Placeholder 2051"/>
          <p:cNvSpPr>
            <a:spLocks noGrp="1"/>
          </p:cNvSpPr>
          <p:nvPr>
            <p:ph type="sldNum" sz="quarter" idx="4"/>
          </p:nvPr>
        </p:nvSpPr>
        <p:spPr/>
        <p:txBody>
          <a:bodyPr/>
          <a:lstStyle/>
          <a:p>
            <a:fld id="{17918391-D411-FE40-AAD7-861AE5233E0E}" type="slidenum">
              <a:rPr lang="en-US" smtClean="0"/>
              <a:pPr/>
              <a:t>20</a:t>
            </a:fld>
            <a:endParaRPr lang="en-US" dirty="0"/>
          </a:p>
        </p:txBody>
      </p:sp>
      <p:graphicFrame>
        <p:nvGraphicFramePr>
          <p:cNvPr id="68" name="Chart 67"/>
          <p:cNvGraphicFramePr>
            <a:graphicFrameLocks noChangeAspect="1"/>
          </p:cNvGraphicFramePr>
          <p:nvPr>
            <p:extLst>
              <p:ext uri="{D42A27DB-BD31-4B8C-83A1-F6EECF244321}">
                <p14:modId xmlns:p14="http://schemas.microsoft.com/office/powerpoint/2010/main" val="635606209"/>
              </p:ext>
            </p:extLst>
          </p:nvPr>
        </p:nvGraphicFramePr>
        <p:xfrm>
          <a:off x="1381184" y="3105456"/>
          <a:ext cx="7200000" cy="3742007"/>
        </p:xfrm>
        <a:graphic>
          <a:graphicData uri="http://schemas.openxmlformats.org/drawingml/2006/chart">
            <c:chart xmlns:c="http://schemas.openxmlformats.org/drawingml/2006/chart" xmlns:r="http://schemas.openxmlformats.org/officeDocument/2006/relationships" r:id="rId2"/>
          </a:graphicData>
        </a:graphic>
      </p:graphicFrame>
      <p:sp>
        <p:nvSpPr>
          <p:cNvPr id="58" name="TextBox 3"/>
          <p:cNvSpPr txBox="1"/>
          <p:nvPr/>
        </p:nvSpPr>
        <p:spPr>
          <a:xfrm rot="18990680">
            <a:off x="3226969" y="4402472"/>
            <a:ext cx="1558073" cy="291866"/>
          </a:xfrm>
          <a:prstGeom prst="rect">
            <a:avLst/>
          </a:prstGeom>
          <a:solidFill>
            <a:sysClr val="window" lastClr="FFFFFF"/>
          </a:solidFill>
          <a:ln w="9525" cmpd="sng">
            <a:noFill/>
          </a:ln>
        </p:spPr>
        <p:style>
          <a:lnRef idx="0">
            <a:scrgbClr r="0" g="0" b="0"/>
          </a:lnRef>
          <a:fillRef idx="0">
            <a:scrgbClr r="0" g="0" b="0"/>
          </a:fillRef>
          <a:effectRef idx="0">
            <a:scrgbClr r="0" g="0" b="0"/>
          </a:effectRef>
          <a:fontRef idx="minor">
            <a:schemeClr val="dk1"/>
          </a:fontRef>
        </p:style>
        <p:txBody>
          <a:bodyPr wrap="square" lIns="36000" tIns="36000" rIns="36000" bIns="3600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400" dirty="0">
                <a:solidFill>
                  <a:schemeClr val="tx2"/>
                </a:solidFill>
              </a:rPr>
              <a:t>Phase 1: Ramp</a:t>
            </a:r>
            <a:r>
              <a:rPr lang="en-GB" sz="1400" baseline="0" dirty="0">
                <a:solidFill>
                  <a:schemeClr val="tx2"/>
                </a:solidFill>
              </a:rPr>
              <a:t> up</a:t>
            </a:r>
            <a:endParaRPr lang="en-GB" sz="1400" dirty="0">
              <a:solidFill>
                <a:schemeClr val="tx2"/>
              </a:solidFill>
            </a:endParaRPr>
          </a:p>
        </p:txBody>
      </p:sp>
      <p:sp>
        <p:nvSpPr>
          <p:cNvPr id="59" name="TextBox 4"/>
          <p:cNvSpPr txBox="1"/>
          <p:nvPr/>
        </p:nvSpPr>
        <p:spPr>
          <a:xfrm>
            <a:off x="4420178" y="3338293"/>
            <a:ext cx="3280949" cy="288147"/>
          </a:xfrm>
          <a:prstGeom prst="rect">
            <a:avLst/>
          </a:prstGeom>
          <a:solidFill>
            <a:sysClr val="window" lastClr="FFFFFF"/>
          </a:solidFill>
          <a:ln w="9525" cmpd="sng">
            <a:noFill/>
          </a:ln>
        </p:spPr>
        <p:style>
          <a:lnRef idx="0">
            <a:scrgbClr r="0" g="0" b="0"/>
          </a:lnRef>
          <a:fillRef idx="0">
            <a:scrgbClr r="0" g="0" b="0"/>
          </a:fillRef>
          <a:effectRef idx="0">
            <a:scrgbClr r="0" g="0" b="0"/>
          </a:effectRef>
          <a:fontRef idx="minor">
            <a:schemeClr val="dk1"/>
          </a:fontRef>
        </p:style>
        <p:txBody>
          <a:bodyPr wrap="square" lIns="36000" tIns="36000" rIns="36000" bIns="3600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400" dirty="0">
                <a:solidFill>
                  <a:schemeClr val="tx2"/>
                </a:solidFill>
              </a:rPr>
              <a:t>Phase 2: Plateau @ 250 °C for 2 min.</a:t>
            </a:r>
          </a:p>
        </p:txBody>
      </p:sp>
      <p:sp>
        <p:nvSpPr>
          <p:cNvPr id="60" name="Oval 59"/>
          <p:cNvSpPr/>
          <p:nvPr/>
        </p:nvSpPr>
        <p:spPr>
          <a:xfrm>
            <a:off x="6460434" y="3588082"/>
            <a:ext cx="252000" cy="252000"/>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1100"/>
          </a:p>
        </p:txBody>
      </p:sp>
      <p:sp>
        <p:nvSpPr>
          <p:cNvPr id="61" name="TextBox 6"/>
          <p:cNvSpPr txBox="1"/>
          <p:nvPr/>
        </p:nvSpPr>
        <p:spPr>
          <a:xfrm>
            <a:off x="7403408" y="3568803"/>
            <a:ext cx="1177775" cy="291866"/>
          </a:xfrm>
          <a:prstGeom prst="rect">
            <a:avLst/>
          </a:prstGeom>
          <a:solidFill>
            <a:sysClr val="window" lastClr="FFFFFF"/>
          </a:solidFill>
          <a:ln w="9525" cmpd="sng">
            <a:noFill/>
          </a:ln>
        </p:spPr>
        <p:style>
          <a:lnRef idx="0">
            <a:scrgbClr r="0" g="0" b="0"/>
          </a:lnRef>
          <a:fillRef idx="0">
            <a:scrgbClr r="0" g="0" b="0"/>
          </a:fillRef>
          <a:effectRef idx="0">
            <a:scrgbClr r="0" g="0" b="0"/>
          </a:effectRef>
          <a:fontRef idx="minor">
            <a:schemeClr val="dk1"/>
          </a:fontRef>
        </p:style>
        <p:txBody>
          <a:bodyPr wrap="square" lIns="36000" tIns="36000" rIns="36000" bIns="3600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400" b="0">
                <a:solidFill>
                  <a:srgbClr val="C00000"/>
                </a:solidFill>
              </a:rPr>
              <a:t>Stop heating</a:t>
            </a:r>
          </a:p>
        </p:txBody>
      </p:sp>
      <p:cxnSp>
        <p:nvCxnSpPr>
          <p:cNvPr id="62" name="Straight Connector 61"/>
          <p:cNvCxnSpPr>
            <a:stCxn id="60" idx="6"/>
            <a:endCxn id="61" idx="1"/>
          </p:cNvCxnSpPr>
          <p:nvPr/>
        </p:nvCxnSpPr>
        <p:spPr>
          <a:xfrm>
            <a:off x="6712434" y="3714082"/>
            <a:ext cx="690974" cy="654"/>
          </a:xfrm>
          <a:prstGeom prst="line">
            <a:avLst/>
          </a:prstGeom>
          <a:ln w="254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7449129" y="4778707"/>
            <a:ext cx="252000" cy="252000"/>
          </a:xfrm>
          <a:prstGeom prst="ellipse">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1100"/>
          </a:p>
        </p:txBody>
      </p:sp>
      <p:sp>
        <p:nvSpPr>
          <p:cNvPr id="64" name="TextBox 11"/>
          <p:cNvSpPr txBox="1"/>
          <p:nvPr/>
        </p:nvSpPr>
        <p:spPr>
          <a:xfrm>
            <a:off x="4309111" y="4759428"/>
            <a:ext cx="2438844" cy="291866"/>
          </a:xfrm>
          <a:prstGeom prst="rect">
            <a:avLst/>
          </a:prstGeom>
          <a:solidFill>
            <a:sysClr val="window" lastClr="FFFFFF"/>
          </a:solidFill>
          <a:ln w="9525" cmpd="sng">
            <a:noFill/>
          </a:ln>
        </p:spPr>
        <p:style>
          <a:lnRef idx="0">
            <a:scrgbClr r="0" g="0" b="0"/>
          </a:lnRef>
          <a:fillRef idx="0">
            <a:scrgbClr r="0" g="0" b="0"/>
          </a:fillRef>
          <a:effectRef idx="0">
            <a:scrgbClr r="0" g="0" b="0"/>
          </a:effectRef>
          <a:fontRef idx="minor">
            <a:schemeClr val="dk1"/>
          </a:fontRef>
        </p:style>
        <p:txBody>
          <a:bodyPr wrap="square" lIns="36000" tIns="36000" rIns="36000" bIns="36000" rtlCol="0"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lang="en-GB" sz="1400" b="0" dirty="0">
                <a:solidFill>
                  <a:srgbClr val="C00000"/>
                </a:solidFill>
              </a:rPr>
              <a:t>Start cooling of clamping </a:t>
            </a:r>
            <a:r>
              <a:rPr lang="en-GB" sz="1400" b="0" dirty="0" err="1">
                <a:solidFill>
                  <a:srgbClr val="C00000"/>
                </a:solidFill>
              </a:rPr>
              <a:t>vise</a:t>
            </a:r>
            <a:endParaRPr lang="en-GB" sz="1400" b="0" dirty="0">
              <a:solidFill>
                <a:srgbClr val="C00000"/>
              </a:solidFill>
            </a:endParaRPr>
          </a:p>
        </p:txBody>
      </p:sp>
      <p:cxnSp>
        <p:nvCxnSpPr>
          <p:cNvPr id="65" name="Straight Connector 64"/>
          <p:cNvCxnSpPr>
            <a:stCxn id="63" idx="2"/>
            <a:endCxn id="64" idx="3"/>
          </p:cNvCxnSpPr>
          <p:nvPr/>
        </p:nvCxnSpPr>
        <p:spPr>
          <a:xfrm flipH="1">
            <a:off x="6747955" y="4904707"/>
            <a:ext cx="701174" cy="654"/>
          </a:xfrm>
          <a:prstGeom prst="line">
            <a:avLst/>
          </a:prstGeom>
          <a:ln w="254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66" name="TextBox 16"/>
          <p:cNvSpPr txBox="1"/>
          <p:nvPr/>
        </p:nvSpPr>
        <p:spPr>
          <a:xfrm>
            <a:off x="2557089" y="3338152"/>
            <a:ext cx="1885950" cy="291866"/>
          </a:xfrm>
          <a:prstGeom prst="rect">
            <a:avLst/>
          </a:prstGeom>
          <a:solidFill>
            <a:sysClr val="window" lastClr="FFFFFF"/>
          </a:solidFill>
          <a:ln w="9525" cmpd="sng">
            <a:noFill/>
          </a:ln>
        </p:spPr>
        <p:style>
          <a:lnRef idx="0">
            <a:scrgbClr r="0" g="0" b="0"/>
          </a:lnRef>
          <a:fillRef idx="0">
            <a:scrgbClr r="0" g="0" b="0"/>
          </a:fillRef>
          <a:effectRef idx="0">
            <a:scrgbClr r="0" g="0" b="0"/>
          </a:effectRef>
          <a:fontRef idx="minor">
            <a:schemeClr val="dk1"/>
          </a:fontRef>
        </p:style>
        <p:txBody>
          <a:bodyPr wrap="square" lIns="36000" tIns="36000" rIns="36000" bIns="36000" rtlCol="0" anchor="ctr">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400" b="0" dirty="0">
                <a:solidFill>
                  <a:srgbClr val="339933"/>
                </a:solidFill>
              </a:rPr>
              <a:t>Melting T </a:t>
            </a:r>
            <a:r>
              <a:rPr lang="en-GB" sz="1400" b="0" dirty="0" err="1" smtClean="0">
                <a:solidFill>
                  <a:srgbClr val="339933"/>
                </a:solidFill>
              </a:rPr>
              <a:t>Sn</a:t>
            </a:r>
            <a:r>
              <a:rPr lang="en-GB" sz="1400" b="0" dirty="0" smtClean="0">
                <a:solidFill>
                  <a:srgbClr val="339933"/>
                </a:solidFill>
              </a:rPr>
              <a:t>-Ag </a:t>
            </a:r>
            <a:r>
              <a:rPr lang="en-GB" sz="1400" b="0" dirty="0">
                <a:solidFill>
                  <a:srgbClr val="339933"/>
                </a:solidFill>
              </a:rPr>
              <a:t>221°C</a:t>
            </a:r>
          </a:p>
        </p:txBody>
      </p:sp>
      <p:cxnSp>
        <p:nvCxnSpPr>
          <p:cNvPr id="67" name="Straight Connector 66"/>
          <p:cNvCxnSpPr/>
          <p:nvPr/>
        </p:nvCxnSpPr>
        <p:spPr>
          <a:xfrm flipH="1" flipV="1">
            <a:off x="3257550" y="3714082"/>
            <a:ext cx="425723" cy="192305"/>
          </a:xfrm>
          <a:prstGeom prst="line">
            <a:avLst/>
          </a:prstGeom>
          <a:ln w="25400">
            <a:solidFill>
              <a:srgbClr val="339933"/>
            </a:solidFill>
            <a:tailEnd type="stealth" w="lg" len="lg"/>
          </a:ln>
        </p:spPr>
        <p:style>
          <a:lnRef idx="1">
            <a:schemeClr val="accent1"/>
          </a:lnRef>
          <a:fillRef idx="0">
            <a:schemeClr val="accent1"/>
          </a:fillRef>
          <a:effectRef idx="0">
            <a:schemeClr val="accent1"/>
          </a:effectRef>
          <a:fontRef idx="minor">
            <a:schemeClr val="tx1"/>
          </a:fontRef>
        </p:style>
      </p:cxnSp>
      <p:sp>
        <p:nvSpPr>
          <p:cNvPr id="18" name="Line Callout 2 17"/>
          <p:cNvSpPr/>
          <p:nvPr/>
        </p:nvSpPr>
        <p:spPr>
          <a:xfrm>
            <a:off x="397565" y="5190423"/>
            <a:ext cx="1499816" cy="434340"/>
          </a:xfrm>
          <a:prstGeom prst="borderCallout2">
            <a:avLst>
              <a:gd name="adj1" fmla="val 50330"/>
              <a:gd name="adj2" fmla="val 101617"/>
              <a:gd name="adj3" fmla="val 50527"/>
              <a:gd name="adj4" fmla="val 121520"/>
              <a:gd name="adj5" fmla="val 571"/>
              <a:gd name="adj6" fmla="val 211573"/>
            </a:avLst>
          </a:prstGeom>
          <a:noFill/>
          <a:ln w="127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1400" dirty="0" smtClean="0">
                <a:solidFill>
                  <a:schemeClr val="tx2"/>
                </a:solidFill>
              </a:rPr>
              <a:t>Temperature</a:t>
            </a:r>
            <a:br>
              <a:rPr lang="en-US" sz="1400" dirty="0" smtClean="0">
                <a:solidFill>
                  <a:schemeClr val="tx2"/>
                </a:solidFill>
              </a:rPr>
            </a:br>
            <a:r>
              <a:rPr lang="en-US" sz="1400" dirty="0" smtClean="0">
                <a:solidFill>
                  <a:schemeClr val="tx2"/>
                </a:solidFill>
              </a:rPr>
              <a:t>monitoring probe</a:t>
            </a:r>
            <a:endParaRPr lang="en-US" sz="1200" dirty="0">
              <a:solidFill>
                <a:schemeClr val="tx2"/>
              </a:solidFill>
            </a:endParaRPr>
          </a:p>
        </p:txBody>
      </p:sp>
    </p:spTree>
    <p:extLst>
      <p:ext uri="{BB962C8B-B14F-4D97-AF65-F5344CB8AC3E}">
        <p14:creationId xmlns:p14="http://schemas.microsoft.com/office/powerpoint/2010/main" val="298751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Soldering statistics S56</a:t>
            </a:r>
            <a:endParaRPr lang="en-US" dirty="0"/>
          </a:p>
        </p:txBody>
      </p:sp>
      <p:sp>
        <p:nvSpPr>
          <p:cNvPr id="3" name="Content Placeholder 2"/>
          <p:cNvSpPr>
            <a:spLocks noGrp="1"/>
          </p:cNvSpPr>
          <p:nvPr>
            <p:ph idx="1"/>
          </p:nvPr>
        </p:nvSpPr>
        <p:spPr>
          <a:xfrm>
            <a:off x="467544" y="1340768"/>
            <a:ext cx="8229600" cy="5184576"/>
          </a:xfrm>
        </p:spPr>
        <p:txBody>
          <a:bodyPr>
            <a:normAutofit/>
          </a:bodyPr>
          <a:lstStyle/>
          <a:p>
            <a:r>
              <a:rPr lang="en-US" dirty="0" smtClean="0"/>
              <a:t>Till July 10</a:t>
            </a:r>
            <a:r>
              <a:rPr lang="en-US" baseline="30000" dirty="0" smtClean="0"/>
              <a:t>th</a:t>
            </a:r>
            <a:r>
              <a:rPr lang="en-US" dirty="0" smtClean="0"/>
              <a:t>, 2013</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56051255"/>
              </p:ext>
            </p:extLst>
          </p:nvPr>
        </p:nvGraphicFramePr>
        <p:xfrm>
          <a:off x="360000" y="2520000"/>
          <a:ext cx="8424000" cy="2966720"/>
        </p:xfrm>
        <a:graphic>
          <a:graphicData uri="http://schemas.openxmlformats.org/drawingml/2006/table">
            <a:tbl>
              <a:tblPr firstRow="1" bandRow="1">
                <a:tableStyleId>{073A0DAA-6AF3-43AB-8588-CEC1D06C72B9}</a:tableStyleId>
              </a:tblPr>
              <a:tblGrid>
                <a:gridCol w="1404000"/>
                <a:gridCol w="936000"/>
                <a:gridCol w="936000"/>
                <a:gridCol w="936000"/>
                <a:gridCol w="936000"/>
                <a:gridCol w="936000"/>
                <a:gridCol w="1404000"/>
                <a:gridCol w="936000"/>
              </a:tblGrid>
              <a:tr h="370840">
                <a:tc>
                  <a:txBody>
                    <a:bodyPr/>
                    <a:lstStyle/>
                    <a:p>
                      <a:pPr algn="ctr" fontAlgn="ctr"/>
                      <a:r>
                        <a:rPr lang="en-GB" sz="2000" u="none" strike="noStrike" dirty="0">
                          <a:effectLst/>
                        </a:rPr>
                        <a:t> </a:t>
                      </a:r>
                      <a:endParaRPr lang="en-GB" sz="20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smtClean="0">
                          <a:effectLst/>
                        </a:rPr>
                        <a:t>Done</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a:effectLst/>
                        </a:rPr>
                        <a:t>%</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smtClean="0">
                          <a:effectLst/>
                        </a:rPr>
                        <a:t>To</a:t>
                      </a:r>
                      <a:r>
                        <a:rPr lang="en-GB" sz="2000" u="none" strike="noStrike" baseline="0" dirty="0" smtClean="0">
                          <a:effectLst/>
                        </a:rPr>
                        <a:t> do</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a:effectLst/>
                        </a:rPr>
                        <a:t>%</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a:effectLst/>
                        </a:rPr>
                        <a:t>Total</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smtClean="0">
                          <a:effectLst/>
                        </a:rPr>
                        <a:t>Anomalies</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ctr" fontAlgn="ctr"/>
                      <a:r>
                        <a:rPr lang="en-GB" sz="2000" u="none" strike="noStrike" dirty="0">
                          <a:effectLst/>
                        </a:rPr>
                        <a:t>%</a:t>
                      </a:r>
                      <a:endParaRPr lang="en-GB" sz="2000" b="1" i="1" u="none" strike="noStrike" dirty="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M1 </a:t>
                      </a:r>
                      <a:r>
                        <a:rPr lang="en-GB" sz="1800" u="none" strike="noStrike" dirty="0" err="1">
                          <a:effectLst/>
                        </a:rPr>
                        <a:t>ext</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78</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100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78</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smtClean="0">
                          <a:effectLst/>
                        </a:rPr>
                        <a:t>4</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smtClean="0">
                          <a:effectLst/>
                        </a:rPr>
                        <a:t>5.12</a:t>
                      </a:r>
                      <a:endParaRPr lang="en-GB" sz="1800" b="0" i="0" u="none" strike="noStrike" dirty="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M1 </a:t>
                      </a:r>
                      <a:r>
                        <a:rPr lang="en-GB" sz="1800" u="none" strike="noStrike" dirty="0" err="1">
                          <a:effectLst/>
                        </a:rPr>
                        <a:t>int</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91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100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0</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0</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91</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6</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a:effectLst/>
                        </a:rPr>
                        <a:t>6.59</a:t>
                      </a:r>
                      <a:endParaRPr lang="en-GB" sz="1800" b="0" i="0" u="none" strike="noStrike">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M2 </a:t>
                      </a:r>
                      <a:r>
                        <a:rPr lang="en-GB" sz="1800" u="none" strike="noStrike" dirty="0" err="1">
                          <a:effectLst/>
                        </a:rPr>
                        <a:t>ext</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33</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94.28</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2</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5.71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35</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a:effectLst/>
                        </a:rPr>
                        <a:t>0</a:t>
                      </a:r>
                      <a:endParaRPr lang="en-GB" sz="1800" b="0" i="0" u="none" strike="noStrike" dirty="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M2 </a:t>
                      </a:r>
                      <a:r>
                        <a:rPr lang="en-GB" sz="1800" u="none" strike="noStrike" dirty="0" err="1">
                          <a:effectLst/>
                        </a:rPr>
                        <a:t>int</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37</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97.36</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2.63</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38</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0</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a:effectLst/>
                        </a:rPr>
                        <a:t>0</a:t>
                      </a:r>
                      <a:endParaRPr lang="en-GB" sz="1800" b="0" i="0" u="none" strike="noStrike" dirty="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M3 </a:t>
                      </a:r>
                      <a:r>
                        <a:rPr lang="en-GB" sz="1800" u="none" strike="noStrike" dirty="0" err="1">
                          <a:effectLst/>
                        </a:rPr>
                        <a:t>ext</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50</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98.03</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1.96</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51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smtClean="0">
                          <a:effectLst/>
                        </a:rPr>
                        <a:t>2</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smtClean="0">
                          <a:effectLst/>
                        </a:rPr>
                        <a:t>4</a:t>
                      </a:r>
                      <a:endParaRPr lang="en-GB" sz="1800" b="0" i="0" u="none" strike="noStrike" dirty="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1800" u="none" strike="noStrike" dirty="0">
                          <a:effectLst/>
                        </a:rPr>
                        <a:t>M3 </a:t>
                      </a:r>
                      <a:r>
                        <a:rPr lang="en-GB" sz="1800" u="none" strike="noStrike" dirty="0" err="1">
                          <a:effectLst/>
                        </a:rPr>
                        <a:t>int</a:t>
                      </a:r>
                      <a:r>
                        <a:rPr lang="en-GB" sz="1800" u="none" strike="noStrike" dirty="0">
                          <a:effectLst/>
                        </a:rPr>
                        <a:t> </a:t>
                      </a:r>
                      <a:endParaRPr lang="en-GB" sz="18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48</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94.11</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3</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5.88</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a:effectLst/>
                        </a:rPr>
                        <a:t>51</a:t>
                      </a:r>
                      <a:endParaRPr lang="en-GB" sz="2000" b="0" i="0" u="none" strike="noStrike">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smtClean="0">
                          <a:effectLst/>
                        </a:rPr>
                        <a:t>2</a:t>
                      </a:r>
                      <a:endParaRPr lang="en-GB" sz="2000" b="0"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smtClean="0">
                          <a:effectLst/>
                        </a:rPr>
                        <a:t>4.16</a:t>
                      </a:r>
                      <a:endParaRPr lang="en-GB" sz="1800" u="none" strike="noStrike" dirty="0" smtClean="0">
                        <a:solidFill>
                          <a:srgbClr val="002060"/>
                        </a:solidFill>
                        <a:effectLst/>
                        <a:latin typeface="Andalus" pitchFamily="18" charset="-78"/>
                        <a:cs typeface="Andalus" pitchFamily="18" charset="-78"/>
                      </a:endParaRPr>
                    </a:p>
                  </a:txBody>
                  <a:tcPr marL="6314" marR="6314" marT="6314" marB="0" anchor="ctr"/>
                </a:tc>
              </a:tr>
              <a:tr h="370840">
                <a:tc>
                  <a:txBody>
                    <a:bodyPr/>
                    <a:lstStyle/>
                    <a:p>
                      <a:pPr algn="ctr" fontAlgn="ctr"/>
                      <a:r>
                        <a:rPr lang="en-GB" sz="2000" u="none" strike="noStrike" dirty="0">
                          <a:effectLst/>
                        </a:rPr>
                        <a:t>Total</a:t>
                      </a:r>
                      <a:endParaRPr lang="en-GB" sz="2000" b="0" i="1"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337</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97.96</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7</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2.03</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a:effectLst/>
                        </a:rPr>
                        <a:t>344</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2000" u="none" strike="noStrike" dirty="0" smtClean="0">
                          <a:effectLst/>
                        </a:rPr>
                        <a:t>14</a:t>
                      </a:r>
                      <a:endParaRPr lang="en-GB" sz="2000" b="1" i="0" u="none" strike="noStrike" dirty="0">
                        <a:solidFill>
                          <a:srgbClr val="002060"/>
                        </a:solidFill>
                        <a:effectLst/>
                        <a:latin typeface="Andalus" pitchFamily="18" charset="-78"/>
                        <a:cs typeface="Andalus" pitchFamily="18" charset="-78"/>
                      </a:endParaRPr>
                    </a:p>
                  </a:txBody>
                  <a:tcPr marL="6314" marR="6314" marT="6314" marB="0" anchor="ctr"/>
                </a:tc>
                <a:tc>
                  <a:txBody>
                    <a:bodyPr/>
                    <a:lstStyle/>
                    <a:p>
                      <a:pPr algn="r" fontAlgn="b"/>
                      <a:r>
                        <a:rPr lang="en-GB" sz="1800" u="none" strike="noStrike" dirty="0" smtClean="0">
                          <a:effectLst/>
                        </a:rPr>
                        <a:t>4.15</a:t>
                      </a:r>
                      <a:endParaRPr lang="en-GB" sz="1800" b="1" i="0" u="none" strike="noStrike" dirty="0">
                        <a:solidFill>
                          <a:srgbClr val="002060"/>
                        </a:solidFill>
                        <a:effectLst/>
                        <a:latin typeface="Andalus" pitchFamily="18" charset="-78"/>
                        <a:cs typeface="Andalus" pitchFamily="18" charset="-78"/>
                      </a:endParaRPr>
                    </a:p>
                  </a:txBody>
                  <a:tcPr marL="6314" marR="6314" marT="6314" marB="0" anchor="ctr"/>
                </a:tc>
              </a:tr>
            </a:tbl>
          </a:graphicData>
        </a:graphic>
      </p:graphicFrame>
      <p:sp>
        <p:nvSpPr>
          <p:cNvPr id="7" name="Date Placeholder 6"/>
          <p:cNvSpPr>
            <a:spLocks noGrp="1"/>
          </p:cNvSpPr>
          <p:nvPr>
            <p:ph type="dt" sz="half" idx="2"/>
          </p:nvPr>
        </p:nvSpPr>
        <p:spPr/>
        <p:txBody>
          <a:bodyPr/>
          <a:lstStyle/>
          <a:p>
            <a:r>
              <a:rPr lang="en-US" smtClean="0"/>
              <a:t>7/23/2013</a:t>
            </a:r>
            <a:endParaRPr lang="en-US" dirty="0"/>
          </a:p>
        </p:txBody>
      </p:sp>
      <p:sp>
        <p:nvSpPr>
          <p:cNvPr id="8" name="Footer Placeholder 7"/>
          <p:cNvSpPr>
            <a:spLocks noGrp="1"/>
          </p:cNvSpPr>
          <p:nvPr>
            <p:ph type="ftr" sz="quarter" idx="3"/>
          </p:nvPr>
        </p:nvSpPr>
        <p:spPr/>
        <p:txBody>
          <a:bodyPr/>
          <a:lstStyle/>
          <a:p>
            <a:r>
              <a:rPr lang="en-US" smtClean="0"/>
              <a:t>The Splice Consolidation Train</a:t>
            </a:r>
            <a:endParaRPr lang="en-US" dirty="0"/>
          </a:p>
        </p:txBody>
      </p:sp>
      <p:sp>
        <p:nvSpPr>
          <p:cNvPr id="9" name="Slide Number Placeholder 8"/>
          <p:cNvSpPr>
            <a:spLocks noGrp="1"/>
          </p:cNvSpPr>
          <p:nvPr>
            <p:ph type="sldNum" sz="quarter" idx="4"/>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2123248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Soldering – typical anomalies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3" name="Content Placeholder 2"/>
          <p:cNvSpPr>
            <a:spLocks noGrp="1"/>
          </p:cNvSpPr>
          <p:nvPr>
            <p:ph idx="1"/>
          </p:nvPr>
        </p:nvSpPr>
        <p:spPr/>
        <p:txBody>
          <a:bodyPr>
            <a:normAutofit/>
          </a:bodyPr>
          <a:lstStyle/>
          <a:p>
            <a:r>
              <a:rPr lang="en-US" sz="2400" dirty="0" smtClean="0"/>
              <a:t>‘Anomalies’ means T profile outside allowable range</a:t>
            </a:r>
            <a:endParaRPr lang="en-US" sz="2400" dirty="0"/>
          </a:p>
        </p:txBody>
      </p:sp>
      <p:graphicFrame>
        <p:nvGraphicFramePr>
          <p:cNvPr id="8" name="Chart 7"/>
          <p:cNvGraphicFramePr>
            <a:graphicFrameLocks noChangeAspect="1"/>
          </p:cNvGraphicFramePr>
          <p:nvPr>
            <p:extLst>
              <p:ext uri="{D42A27DB-BD31-4B8C-83A1-F6EECF244321}">
                <p14:modId xmlns:p14="http://schemas.microsoft.com/office/powerpoint/2010/main" val="805512280"/>
              </p:ext>
            </p:extLst>
          </p:nvPr>
        </p:nvGraphicFramePr>
        <p:xfrm>
          <a:off x="252000" y="1642860"/>
          <a:ext cx="8640000" cy="463908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1177290" y="2628900"/>
            <a:ext cx="5715000" cy="1268730"/>
          </a:xfrm>
          <a:prstGeom prst="rect">
            <a:avLst/>
          </a:prstGeom>
          <a:solidFill>
            <a:srgbClr val="FFC000">
              <a:alpha val="2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995160" y="1642860"/>
            <a:ext cx="1794510" cy="2174760"/>
          </a:xfrm>
          <a:prstGeom prst="rect">
            <a:avLst/>
          </a:prstGeom>
          <a:noFill/>
          <a:ln w="19050">
            <a:solidFill>
              <a:srgbClr val="339933"/>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995160" y="3852000"/>
            <a:ext cx="1794510" cy="864000"/>
          </a:xfrm>
          <a:prstGeom prst="rect">
            <a:avLst/>
          </a:prstGeom>
          <a:noFill/>
          <a:ln w="19050">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863590" y="3634740"/>
            <a:ext cx="868680" cy="369332"/>
          </a:xfrm>
          <a:prstGeom prst="rect">
            <a:avLst/>
          </a:prstGeom>
          <a:noFill/>
        </p:spPr>
        <p:txBody>
          <a:bodyPr wrap="square" rtlCol="0">
            <a:spAutoFit/>
          </a:bodyPr>
          <a:lstStyle/>
          <a:p>
            <a:pPr algn="ctr"/>
            <a:r>
              <a:rPr lang="en-US" b="1" dirty="0" smtClean="0">
                <a:solidFill>
                  <a:srgbClr val="C00000"/>
                </a:solidFill>
              </a:rPr>
              <a:t>230°C</a:t>
            </a:r>
            <a:endParaRPr lang="en-US" b="1" dirty="0">
              <a:solidFill>
                <a:srgbClr val="C00000"/>
              </a:solidFill>
            </a:endParaRPr>
          </a:p>
        </p:txBody>
      </p:sp>
      <p:sp>
        <p:nvSpPr>
          <p:cNvPr id="13" name="TextBox 12"/>
          <p:cNvSpPr txBox="1"/>
          <p:nvPr/>
        </p:nvSpPr>
        <p:spPr>
          <a:xfrm>
            <a:off x="5863590" y="2339578"/>
            <a:ext cx="868680" cy="369332"/>
          </a:xfrm>
          <a:prstGeom prst="rect">
            <a:avLst/>
          </a:prstGeom>
          <a:noFill/>
        </p:spPr>
        <p:txBody>
          <a:bodyPr wrap="square" rtlCol="0">
            <a:spAutoFit/>
          </a:bodyPr>
          <a:lstStyle/>
          <a:p>
            <a:pPr algn="ctr"/>
            <a:r>
              <a:rPr lang="en-US" b="1" dirty="0" smtClean="0">
                <a:solidFill>
                  <a:srgbClr val="C00000"/>
                </a:solidFill>
              </a:rPr>
              <a:t>400°C</a:t>
            </a:r>
            <a:endParaRPr lang="en-US" b="1" dirty="0">
              <a:solidFill>
                <a:srgbClr val="C00000"/>
              </a:solidFill>
            </a:endParaRPr>
          </a:p>
        </p:txBody>
      </p:sp>
    </p:spTree>
    <p:extLst>
      <p:ext uri="{BB962C8B-B14F-4D97-AF65-F5344CB8AC3E}">
        <p14:creationId xmlns:p14="http://schemas.microsoft.com/office/powerpoint/2010/main" val="165563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Classification of anomalies</a:t>
            </a:r>
            <a:endParaRPr lang="en-US" dirty="0"/>
          </a:p>
        </p:txBody>
      </p:sp>
      <p:sp>
        <p:nvSpPr>
          <p:cNvPr id="3" name="Content Placeholder 2"/>
          <p:cNvSpPr>
            <a:spLocks noGrp="1"/>
          </p:cNvSpPr>
          <p:nvPr>
            <p:ph idx="1"/>
          </p:nvPr>
        </p:nvSpPr>
        <p:spPr/>
        <p:txBody>
          <a:bodyPr>
            <a:normAutofit/>
          </a:bodyPr>
          <a:lstStyle/>
          <a:p>
            <a:r>
              <a:rPr lang="en-US" sz="2800" dirty="0" smtClean="0"/>
              <a:t>There are, to date, 14 deviations from nominal conditions, outside allowable range</a:t>
            </a:r>
          </a:p>
          <a:p>
            <a:r>
              <a:rPr lang="en-US" sz="2800" dirty="0"/>
              <a:t>C</a:t>
            </a:r>
            <a:r>
              <a:rPr lang="en-US" sz="2800" dirty="0" smtClean="0"/>
              <a:t>lassification</a:t>
            </a:r>
          </a:p>
          <a:p>
            <a:pPr lvl="1">
              <a:tabLst>
                <a:tab pos="6640513" algn="l"/>
              </a:tabLst>
            </a:pPr>
            <a:r>
              <a:rPr lang="en-US" sz="2400" dirty="0" smtClean="0"/>
              <a:t>M1 line:	10 (71%)</a:t>
            </a:r>
          </a:p>
          <a:p>
            <a:pPr lvl="1">
              <a:tabLst>
                <a:tab pos="6640513" algn="l"/>
              </a:tabLst>
            </a:pPr>
            <a:r>
              <a:rPr lang="en-US" sz="2400" dirty="0" smtClean="0"/>
              <a:t>Insufficient temperature:	11 (78%)</a:t>
            </a:r>
          </a:p>
          <a:p>
            <a:pPr lvl="2">
              <a:tabLst>
                <a:tab pos="6640513" algn="l"/>
              </a:tabLst>
            </a:pPr>
            <a:r>
              <a:rPr lang="en-US" sz="2200" dirty="0" smtClean="0"/>
              <a:t>NB: QBQI.18L6 </a:t>
            </a:r>
            <a:r>
              <a:rPr lang="en-US" sz="2200" dirty="0"/>
              <a:t>=</a:t>
            </a:r>
            <a:r>
              <a:rPr lang="en-US" sz="2200" dirty="0" smtClean="0"/>
              <a:t> low temperature</a:t>
            </a:r>
            <a:endParaRPr lang="en-US" sz="2200" dirty="0"/>
          </a:p>
          <a:p>
            <a:pPr lvl="1">
              <a:tabLst>
                <a:tab pos="6640513" algn="l"/>
              </a:tabLst>
            </a:pPr>
            <a:r>
              <a:rPr lang="en-US" sz="2400" dirty="0" smtClean="0"/>
              <a:t>Excessive temperature and/or process interruption: 	3 (21%)</a:t>
            </a:r>
          </a:p>
          <a:p>
            <a:pPr lvl="1">
              <a:tabLst>
                <a:tab pos="6640513" algn="l"/>
              </a:tabLst>
            </a:pPr>
            <a:r>
              <a:rPr lang="en-US" sz="2400" dirty="0" smtClean="0"/>
              <a:t>Cycle duration:	1 (0.7%)</a:t>
            </a:r>
            <a:endParaRPr lang="en-US" sz="2400"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4045725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 of anomalies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Content Placeholder 2"/>
          <p:cNvSpPr txBox="1">
            <a:spLocks noGrp="1"/>
          </p:cNvSpPr>
          <p:nvPr>
            <p:ph idx="1"/>
          </p:nvPr>
        </p:nvSpPr>
        <p:spPr>
          <a:xfrm>
            <a:off x="457200" y="1260000"/>
            <a:ext cx="8412480" cy="4860000"/>
          </a:xfrm>
          <a:prstGeom prst="rect">
            <a:avLst/>
          </a:prstGeom>
        </p:spPr>
        <p:txBody>
          <a:bodyPr vert="horz">
            <a:noAutofit/>
          </a:bodyPr>
          <a:lstStyle>
            <a:lvl1pPr marL="355600" indent="-3556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720725" indent="-365125"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76325" indent="-3556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430338" indent="-354013"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797050" indent="-366713"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200"/>
              </a:spcBef>
            </a:pPr>
            <a:r>
              <a:rPr lang="en-US" sz="2400" dirty="0" smtClean="0"/>
              <a:t>Insufficient temperature</a:t>
            </a:r>
          </a:p>
          <a:p>
            <a:pPr lvl="1">
              <a:spcBef>
                <a:spcPts val="200"/>
              </a:spcBef>
            </a:pPr>
            <a:r>
              <a:rPr lang="en-US" sz="1800" dirty="0" smtClean="0"/>
              <a:t>Overall, 3% of the splices redone</a:t>
            </a:r>
          </a:p>
          <a:p>
            <a:pPr lvl="1">
              <a:spcBef>
                <a:spcPts val="200"/>
              </a:spcBef>
            </a:pPr>
            <a:r>
              <a:rPr lang="en-US" sz="1800" dirty="0" smtClean="0"/>
              <a:t>In most cases, due to the utilization of damaged temperature monitoring probes (made of Inconel). The </a:t>
            </a:r>
            <a:r>
              <a:rPr lang="en-US" sz="1800" b="1" dirty="0" smtClean="0"/>
              <a:t>melting is verified by witness filler</a:t>
            </a:r>
            <a:r>
              <a:rPr lang="en-US" sz="1800" dirty="0" smtClean="0"/>
              <a:t>, which is put in contact with the outside surface of the splice</a:t>
            </a:r>
          </a:p>
          <a:p>
            <a:pPr lvl="1">
              <a:spcBef>
                <a:spcPts val="200"/>
              </a:spcBef>
            </a:pPr>
            <a:r>
              <a:rPr lang="en-US" sz="1800" dirty="0" smtClean="0"/>
              <a:t>The temperature </a:t>
            </a:r>
            <a:r>
              <a:rPr lang="en-US" sz="1800" b="1" dirty="0" smtClean="0"/>
              <a:t>monitoring probes were replaced</a:t>
            </a:r>
            <a:r>
              <a:rPr lang="en-US" sz="1800" dirty="0" smtClean="0"/>
              <a:t>, and will be replaced systematically after several cycles (following inspection)</a:t>
            </a:r>
            <a:endParaRPr lang="en-US" sz="1800" dirty="0"/>
          </a:p>
          <a:p>
            <a:pPr lvl="1">
              <a:spcBef>
                <a:spcPts val="200"/>
              </a:spcBef>
            </a:pPr>
            <a:r>
              <a:rPr lang="en-US" sz="1800" dirty="0" err="1" smtClean="0"/>
              <a:t>Accasionally</a:t>
            </a:r>
            <a:r>
              <a:rPr lang="en-US" sz="1800" dirty="0" smtClean="0"/>
              <a:t>, the temperature monitoring probes were not installed correctly</a:t>
            </a:r>
            <a:r>
              <a:rPr lang="en-US" sz="1800" dirty="0"/>
              <a:t>. To avoid this, we have organized refresher courses</a:t>
            </a:r>
            <a:endParaRPr lang="en-US" sz="1800" dirty="0" smtClean="0"/>
          </a:p>
          <a:p>
            <a:pPr>
              <a:spcBef>
                <a:spcPts val="200"/>
              </a:spcBef>
            </a:pPr>
            <a:r>
              <a:rPr lang="en-US" sz="2400" dirty="0" smtClean="0"/>
              <a:t>Excessive temperature, or interruption of the process</a:t>
            </a:r>
            <a:endParaRPr lang="en-US" sz="2400" dirty="0"/>
          </a:p>
          <a:p>
            <a:pPr lvl="1">
              <a:spcBef>
                <a:spcPts val="200"/>
              </a:spcBef>
            </a:pPr>
            <a:r>
              <a:rPr lang="en-US" sz="1800" dirty="0" smtClean="0"/>
              <a:t>Overall, 0.8% </a:t>
            </a:r>
            <a:r>
              <a:rPr lang="en-US" sz="1800" dirty="0"/>
              <a:t>of the splices </a:t>
            </a:r>
            <a:r>
              <a:rPr lang="en-US" sz="1800" dirty="0" smtClean="0"/>
              <a:t>redone</a:t>
            </a:r>
            <a:endParaRPr lang="en-US" sz="1800" dirty="0"/>
          </a:p>
          <a:p>
            <a:pPr lvl="1">
              <a:spcBef>
                <a:spcPts val="200"/>
              </a:spcBef>
            </a:pPr>
            <a:r>
              <a:rPr lang="en-US" sz="1800" dirty="0" smtClean="0"/>
              <a:t>Due to bad positioning of the temperature </a:t>
            </a:r>
            <a:r>
              <a:rPr lang="en-US" sz="1800" dirty="0"/>
              <a:t>control probe. To avoid this, we have organized refresher courses</a:t>
            </a:r>
            <a:endParaRPr lang="en-US" sz="1800" dirty="0" smtClean="0"/>
          </a:p>
          <a:p>
            <a:pPr>
              <a:spcBef>
                <a:spcPts val="200"/>
              </a:spcBef>
            </a:pPr>
            <a:r>
              <a:rPr lang="en-US" sz="2400" dirty="0"/>
              <a:t>For the few </a:t>
            </a:r>
            <a:r>
              <a:rPr lang="en-US" sz="2400" dirty="0" smtClean="0"/>
              <a:t>occurrences: </a:t>
            </a:r>
            <a:r>
              <a:rPr lang="en-US" sz="2400" dirty="0"/>
              <a:t>LMF </a:t>
            </a:r>
            <a:r>
              <a:rPr lang="en-US" sz="2400" dirty="0" smtClean="0"/>
              <a:t>to </a:t>
            </a:r>
            <a:r>
              <a:rPr lang="en-US" sz="2400" dirty="0"/>
              <a:t>redo the </a:t>
            </a:r>
            <a:r>
              <a:rPr lang="en-US" sz="2400" dirty="0" smtClean="0"/>
              <a:t>splice, and the </a:t>
            </a:r>
            <a:r>
              <a:rPr lang="en-US" sz="2400" dirty="0"/>
              <a:t>cable </a:t>
            </a:r>
            <a:r>
              <a:rPr lang="en-US" sz="2400" dirty="0" smtClean="0"/>
              <a:t>will be checked by ELQC (e.g. for excessive T)</a:t>
            </a:r>
            <a:endParaRPr lang="en-US" sz="1800" dirty="0" smtClean="0"/>
          </a:p>
        </p:txBody>
      </p:sp>
    </p:spTree>
    <p:extLst>
      <p:ext uri="{BB962C8B-B14F-4D97-AF65-F5344CB8AC3E}">
        <p14:creationId xmlns:p14="http://schemas.microsoft.com/office/powerpoint/2010/main" val="874679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Catalog of defect (the past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7" name="Content Placeholder 6" descr="\\cern.ch\dfs\Users\h\housiaux\Public\Defautheque\photos\BBP-brasage-NC.jpg"/>
          <p:cNvPicPr>
            <a:picLocks noGrp="1"/>
          </p:cNvPicPr>
          <p:nvPr>
            <p:ph idx="1"/>
          </p:nvPr>
        </p:nvPicPr>
        <p:blipFill rotWithShape="1">
          <a:blip r:embed="rId2" cstate="email">
            <a:extLst>
              <a:ext uri="{BEBA8EAE-BF5A-486C-A8C5-ECC9F3942E4B}">
                <a14:imgProps xmlns:a14="http://schemas.microsoft.com/office/drawing/2010/main">
                  <a14:imgLayer r:embed="rId3">
                    <a14:imgEffect>
                      <a14:brightnessContrast bright="43000"/>
                    </a14:imgEffect>
                  </a14:imgLayer>
                </a14:imgProps>
              </a:ext>
              <a:ext uri="{28A0092B-C50C-407E-A947-70E740481C1C}">
                <a14:useLocalDpi xmlns:a14="http://schemas.microsoft.com/office/drawing/2010/main" val="0"/>
              </a:ext>
            </a:extLst>
          </a:blip>
          <a:srcRect/>
          <a:stretch/>
        </p:blipFill>
        <p:spPr bwMode="auto">
          <a:xfrm>
            <a:off x="762313" y="1473047"/>
            <a:ext cx="3286408" cy="2302400"/>
          </a:xfrm>
          <a:prstGeom prst="rect">
            <a:avLst/>
          </a:prstGeom>
          <a:noFill/>
          <a:ln>
            <a:noFill/>
          </a:ln>
          <a:extLst>
            <a:ext uri="{53640926-AAD7-44D8-BBD7-CCE9431645EC}">
              <a14:shadowObscured xmlns:a14="http://schemas.microsoft.com/office/drawing/2010/main"/>
            </a:ext>
          </a:extLst>
        </p:spPr>
      </p:pic>
      <p:pic>
        <p:nvPicPr>
          <p:cNvPr id="8" name="Picture 7" descr="\\cern.ch\dfs\Users\h\housiaux\Public\Defautheque\photos\BBP-brasage-NC-6.jpg"/>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bwMode="auto">
          <a:xfrm>
            <a:off x="4766867" y="1473047"/>
            <a:ext cx="3600000" cy="2083173"/>
          </a:xfrm>
          <a:prstGeom prst="rect">
            <a:avLst/>
          </a:prstGeom>
          <a:noFill/>
          <a:ln>
            <a:noFill/>
          </a:ln>
          <a:extLst>
            <a:ext uri="{53640926-AAD7-44D8-BBD7-CCE9431645EC}">
              <a14:shadowObscured xmlns:a14="http://schemas.microsoft.com/office/drawing/2010/main"/>
            </a:ext>
          </a:extLst>
        </p:spPr>
      </p:pic>
      <p:pic>
        <p:nvPicPr>
          <p:cNvPr id="9" name="Picture 8" descr="\\cern.ch\dfs\Users\h\housiaux\Public\Defautheque\photos\BBP-brasage-NC-4.jpg"/>
          <p:cNvPicPr/>
          <p:nvPr/>
        </p:nvPicPr>
        <p:blipFill rotWithShape="1">
          <a:blip r:embed="rId5" cstate="email">
            <a:extLst>
              <a:ext uri="{28A0092B-C50C-407E-A947-70E740481C1C}">
                <a14:useLocalDpi xmlns:a14="http://schemas.microsoft.com/office/drawing/2010/main" val="0"/>
              </a:ext>
            </a:extLst>
          </a:blip>
          <a:srcRect/>
          <a:stretch/>
        </p:blipFill>
        <p:spPr bwMode="auto">
          <a:xfrm>
            <a:off x="4586867" y="3709588"/>
            <a:ext cx="3780000" cy="1933206"/>
          </a:xfrm>
          <a:prstGeom prst="rect">
            <a:avLst/>
          </a:prstGeom>
          <a:noFill/>
          <a:ln>
            <a:noFill/>
          </a:ln>
          <a:extLst>
            <a:ext uri="{53640926-AAD7-44D8-BBD7-CCE9431645EC}">
              <a14:shadowObscured xmlns:a14="http://schemas.microsoft.com/office/drawing/2010/main"/>
            </a:ext>
          </a:extLst>
        </p:spPr>
      </p:pic>
      <p:pic>
        <p:nvPicPr>
          <p:cNvPr id="10" name="Picture 9" descr="\\cern.ch\dfs\Users\h\housiaux\Public\Defautheque\photos\BBP-brasage-NC-7.jpg"/>
          <p:cNvPicPr/>
          <p:nvPr/>
        </p:nvPicPr>
        <p:blipFill rotWithShape="1">
          <a:blip r:embed="rId6" cstate="email">
            <a:extLst>
              <a:ext uri="{28A0092B-C50C-407E-A947-70E740481C1C}">
                <a14:useLocalDpi xmlns:a14="http://schemas.microsoft.com/office/drawing/2010/main" val="0"/>
              </a:ext>
            </a:extLst>
          </a:blip>
          <a:srcRect/>
          <a:stretch/>
        </p:blipFill>
        <p:spPr bwMode="auto">
          <a:xfrm>
            <a:off x="762313" y="4215012"/>
            <a:ext cx="3635579" cy="142778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0190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Today quality (e.g. QBQI.25L6)</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16387" name="Picture 3" descr="G:\Projects\LSone\LS1-Interconnexions\Secteur-5-6\QBQI.25L6\Photos Brasage\reprise-m1-int-260613 (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06081" y="1041588"/>
            <a:ext cx="6772275" cy="5078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6957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Splice de-soldering</a:t>
            </a:r>
            <a:r>
              <a:rPr lang="en-US" dirty="0"/>
              <a:t> </a:t>
            </a:r>
            <a:r>
              <a:rPr lang="en-US" dirty="0" smtClean="0"/>
              <a:t>– Nom. process</a:t>
            </a:r>
            <a:endParaRPr lang="en-US" sz="3100" dirty="0"/>
          </a:p>
        </p:txBody>
      </p:sp>
      <p:sp>
        <p:nvSpPr>
          <p:cNvPr id="3" name="Content Placeholder 2"/>
          <p:cNvSpPr>
            <a:spLocks noGrp="1"/>
          </p:cNvSpPr>
          <p:nvPr>
            <p:ph idx="1"/>
          </p:nvPr>
        </p:nvSpPr>
        <p:spPr/>
        <p:txBody>
          <a:bodyPr>
            <a:normAutofit/>
          </a:bodyPr>
          <a:lstStyle/>
          <a:p>
            <a:pPr marL="0" indent="0">
              <a:buNone/>
            </a:pPr>
            <a:r>
              <a:rPr lang="en-US" sz="2800" dirty="0" smtClean="0">
                <a:solidFill>
                  <a:srgbClr val="00B050"/>
                </a:solidFill>
              </a:rPr>
              <a:t>LHC-QBBI-IP-0022 released in EDMS</a:t>
            </a:r>
          </a:p>
          <a:p>
            <a:r>
              <a:rPr lang="en-US" sz="2800" dirty="0" smtClean="0">
                <a:solidFill>
                  <a:schemeClr val="tx2"/>
                </a:solidFill>
              </a:rPr>
              <a:t>Induction heating is used (260 °C)</a:t>
            </a:r>
          </a:p>
          <a:p>
            <a:r>
              <a:rPr lang="en-US" sz="2800" dirty="0" smtClean="0">
                <a:solidFill>
                  <a:schemeClr val="tx2"/>
                </a:solidFill>
              </a:rPr>
              <a:t>Heating till melting, and U/cover can</a:t>
            </a:r>
            <a:br>
              <a:rPr lang="en-US" sz="2800" dirty="0" smtClean="0">
                <a:solidFill>
                  <a:schemeClr val="tx2"/>
                </a:solidFill>
              </a:rPr>
            </a:br>
            <a:r>
              <a:rPr lang="en-US" sz="2800" dirty="0" smtClean="0">
                <a:solidFill>
                  <a:schemeClr val="tx2"/>
                </a:solidFill>
              </a:rPr>
              <a:t>be</a:t>
            </a:r>
            <a:r>
              <a:rPr lang="en-US" sz="2800" dirty="0">
                <a:solidFill>
                  <a:schemeClr val="tx2"/>
                </a:solidFill>
              </a:rPr>
              <a:t> </a:t>
            </a:r>
            <a:r>
              <a:rPr lang="en-US" sz="2800" dirty="0" smtClean="0">
                <a:solidFill>
                  <a:schemeClr val="tx2"/>
                </a:solidFill>
              </a:rPr>
              <a:t>removed</a:t>
            </a:r>
          </a:p>
          <a:p>
            <a:pPr marL="0" indent="0">
              <a:buNone/>
            </a:pPr>
            <a:endParaRPr lang="en-US" sz="2000" dirty="0" smtClean="0"/>
          </a:p>
        </p:txBody>
      </p:sp>
      <p:pic>
        <p:nvPicPr>
          <p:cNvPr id="5" name="Picture 4" descr="E:\DCIM\100MSDCF\DSC00463.JPG"/>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6726573" y="1295031"/>
            <a:ext cx="2520000" cy="2028330"/>
          </a:xfrm>
          <a:prstGeom prst="rect">
            <a:avLst/>
          </a:prstGeom>
          <a:ln>
            <a:noFill/>
          </a:ln>
          <a:effectLst/>
        </p:spPr>
      </p:pic>
      <p:sp>
        <p:nvSpPr>
          <p:cNvPr id="6" name="Date Placeholder 5"/>
          <p:cNvSpPr>
            <a:spLocks noGrp="1"/>
          </p:cNvSpPr>
          <p:nvPr>
            <p:ph type="dt" sz="half" idx="2"/>
          </p:nvPr>
        </p:nvSpPr>
        <p:spPr/>
        <p:txBody>
          <a:bodyPr/>
          <a:lstStyle/>
          <a:p>
            <a:r>
              <a:rPr lang="en-US" smtClean="0"/>
              <a:t>7/23/2013</a:t>
            </a:r>
            <a:endParaRPr lang="en-US" dirty="0"/>
          </a:p>
        </p:txBody>
      </p:sp>
      <p:sp>
        <p:nvSpPr>
          <p:cNvPr id="8" name="Footer Placeholder 7"/>
          <p:cNvSpPr>
            <a:spLocks noGrp="1"/>
          </p:cNvSpPr>
          <p:nvPr>
            <p:ph type="ftr" sz="quarter" idx="3"/>
          </p:nvPr>
        </p:nvSpPr>
        <p:spPr/>
        <p:txBody>
          <a:bodyPr/>
          <a:lstStyle/>
          <a:p>
            <a:r>
              <a:rPr lang="en-US" smtClean="0"/>
              <a:t>The Splice Consolidation Train</a:t>
            </a:r>
            <a:endParaRPr lang="en-US" dirty="0"/>
          </a:p>
        </p:txBody>
      </p:sp>
      <p:sp>
        <p:nvSpPr>
          <p:cNvPr id="10" name="Slide Number Placeholder 9"/>
          <p:cNvSpPr>
            <a:spLocks noGrp="1"/>
          </p:cNvSpPr>
          <p:nvPr>
            <p:ph type="sldNum" sz="quarter" idx="4"/>
          </p:nvPr>
        </p:nvSpPr>
        <p:spPr/>
        <p:txBody>
          <a:bodyPr/>
          <a:lstStyle/>
          <a:p>
            <a:fld id="{17918391-D411-FE40-AAD7-861AE5233E0E}" type="slidenum">
              <a:rPr lang="en-US" smtClean="0"/>
              <a:pPr/>
              <a:t>27</a:t>
            </a:fld>
            <a:endParaRPr lang="en-US" dirty="0"/>
          </a:p>
        </p:txBody>
      </p:sp>
      <p:graphicFrame>
        <p:nvGraphicFramePr>
          <p:cNvPr id="9" name="Chart 8"/>
          <p:cNvGraphicFramePr>
            <a:graphicFrameLocks noChangeAspect="1"/>
          </p:cNvGraphicFramePr>
          <p:nvPr>
            <p:extLst>
              <p:ext uri="{D42A27DB-BD31-4B8C-83A1-F6EECF244321}">
                <p14:modId xmlns:p14="http://schemas.microsoft.com/office/powerpoint/2010/main" val="2057635874"/>
              </p:ext>
            </p:extLst>
          </p:nvPr>
        </p:nvGraphicFramePr>
        <p:xfrm>
          <a:off x="1497330" y="3190876"/>
          <a:ext cx="6349522" cy="34765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673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De-soldering statistics S56</a:t>
            </a:r>
            <a:endParaRPr lang="en-US" dirty="0"/>
          </a:p>
        </p:txBody>
      </p:sp>
      <p:sp>
        <p:nvSpPr>
          <p:cNvPr id="3" name="Content Placeholder 2"/>
          <p:cNvSpPr>
            <a:spLocks noGrp="1"/>
          </p:cNvSpPr>
          <p:nvPr>
            <p:ph idx="1"/>
          </p:nvPr>
        </p:nvSpPr>
        <p:spPr>
          <a:xfrm>
            <a:off x="467544" y="1340768"/>
            <a:ext cx="8229600" cy="5184576"/>
          </a:xfrm>
        </p:spPr>
        <p:txBody>
          <a:bodyPr>
            <a:normAutofit/>
          </a:bodyPr>
          <a:lstStyle/>
          <a:p>
            <a:r>
              <a:rPr lang="en-US" dirty="0"/>
              <a:t>T</a:t>
            </a:r>
            <a:r>
              <a:rPr lang="en-US" dirty="0" smtClean="0"/>
              <a:t>ill July 16, 2013</a:t>
            </a:r>
          </a:p>
          <a:p>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sz="2600" dirty="0"/>
          </a:p>
        </p:txBody>
      </p:sp>
      <p:sp>
        <p:nvSpPr>
          <p:cNvPr id="5" name="Date Placeholder 4"/>
          <p:cNvSpPr>
            <a:spLocks noGrp="1"/>
          </p:cNvSpPr>
          <p:nvPr>
            <p:ph type="dt" sz="half" idx="2"/>
          </p:nvPr>
        </p:nvSpPr>
        <p:spPr/>
        <p:txBody>
          <a:bodyPr/>
          <a:lstStyle/>
          <a:p>
            <a:r>
              <a:rPr lang="en-US" smtClean="0"/>
              <a:t>7/23/2013</a:t>
            </a:r>
            <a:endParaRPr lang="en-US" dirty="0"/>
          </a:p>
        </p:txBody>
      </p:sp>
      <p:sp>
        <p:nvSpPr>
          <p:cNvPr id="6" name="Footer Placeholder 5"/>
          <p:cNvSpPr>
            <a:spLocks noGrp="1"/>
          </p:cNvSpPr>
          <p:nvPr>
            <p:ph type="ftr" sz="quarter" idx="3"/>
          </p:nvPr>
        </p:nvSpPr>
        <p:spPr/>
        <p:txBody>
          <a:bodyPr/>
          <a:lstStyle/>
          <a:p>
            <a:r>
              <a:rPr lang="en-US" smtClean="0"/>
              <a:t>The Splice Consolidation Train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28</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247268518"/>
              </p:ext>
            </p:extLst>
          </p:nvPr>
        </p:nvGraphicFramePr>
        <p:xfrm>
          <a:off x="360000" y="2520000"/>
          <a:ext cx="8424000" cy="2966720"/>
        </p:xfrm>
        <a:graphic>
          <a:graphicData uri="http://schemas.openxmlformats.org/drawingml/2006/table">
            <a:tbl>
              <a:tblPr firstRow="1" bandRow="1">
                <a:tableStyleId>{073A0DAA-6AF3-43AB-8588-CEC1D06C72B9}</a:tableStyleId>
              </a:tblPr>
              <a:tblGrid>
                <a:gridCol w="1404000"/>
                <a:gridCol w="936000"/>
                <a:gridCol w="936000"/>
                <a:gridCol w="936000"/>
                <a:gridCol w="936000"/>
                <a:gridCol w="936000"/>
                <a:gridCol w="1404000"/>
                <a:gridCol w="936000"/>
              </a:tblGrid>
              <a:tr h="370840">
                <a:tc>
                  <a:txBody>
                    <a:bodyPr/>
                    <a:lstStyle/>
                    <a:p>
                      <a:pPr algn="ctr" fontAlgn="ctr"/>
                      <a:r>
                        <a:rPr lang="en-GB" sz="2000" u="none" strike="noStrike" dirty="0">
                          <a:effectLst/>
                        </a:rPr>
                        <a:t> </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a:effectLst/>
                        </a:rPr>
                        <a:t>Done</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a:effectLst/>
                        </a:rPr>
                        <a:t>%</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a:effectLst/>
                        </a:rPr>
                        <a:t>To do</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a:effectLst/>
                        </a:rPr>
                        <a:t>%</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a:effectLst/>
                        </a:rPr>
                        <a:t>Total</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dirty="0" smtClean="0">
                          <a:effectLst/>
                        </a:rPr>
                        <a:t>Anomalies</a:t>
                      </a:r>
                      <a:endParaRPr lang="en-GB" sz="2000" b="1" i="0" u="none" strike="noStrike" dirty="0">
                        <a:solidFill>
                          <a:srgbClr val="FFFFFF"/>
                        </a:solidFill>
                        <a:effectLst/>
                        <a:latin typeface="Andalus" pitchFamily="18" charset="-78"/>
                        <a:cs typeface="Andalus" pitchFamily="18" charset="-78"/>
                      </a:endParaRPr>
                    </a:p>
                  </a:txBody>
                  <a:tcPr marL="7620" marR="7620" marT="7620" marB="0" anchor="ctr"/>
                </a:tc>
                <a:tc>
                  <a:txBody>
                    <a:bodyPr/>
                    <a:lstStyle/>
                    <a:p>
                      <a:pPr algn="ctr" fontAlgn="ctr"/>
                      <a:r>
                        <a:rPr lang="en-GB" sz="2000" u="none" strike="noStrike">
                          <a:effectLst/>
                        </a:rPr>
                        <a:t>%  </a:t>
                      </a:r>
                      <a:endParaRPr lang="en-GB" sz="2000" b="1" i="0" u="none" strike="noStrike">
                        <a:solidFill>
                          <a:srgbClr val="FFFFFF"/>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dirty="0">
                          <a:effectLst/>
                        </a:rPr>
                        <a:t>M1 </a:t>
                      </a:r>
                      <a:r>
                        <a:rPr lang="en-GB" sz="2000" u="none" strike="noStrike" dirty="0" err="1">
                          <a:effectLst/>
                        </a:rPr>
                        <a:t>ext</a:t>
                      </a:r>
                      <a:endParaRPr lang="en-GB" sz="2000" b="1"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79</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100</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0</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79</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25</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31.64</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a:effectLst/>
                        </a:rPr>
                        <a:t>M1 int</a:t>
                      </a:r>
                      <a:endParaRPr lang="en-GB" sz="2000" b="1"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92</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100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0</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92</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25</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27.17</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a:effectLst/>
                        </a:rPr>
                        <a:t>M2 ext</a:t>
                      </a:r>
                      <a:endParaRPr lang="en-GB" sz="2000" b="1"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34</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100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34</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29.41</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a:effectLst/>
                        </a:rPr>
                        <a:t>M2 int</a:t>
                      </a:r>
                      <a:endParaRPr lang="en-GB" sz="2000" b="1"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39</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100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39</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25.64</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a:effectLst/>
                        </a:rPr>
                        <a:t>M3 ext</a:t>
                      </a:r>
                      <a:endParaRPr lang="en-GB" sz="2000" b="1"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52</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100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0</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52</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19.23</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a:effectLst/>
                        </a:rPr>
                        <a:t>M3 int </a:t>
                      </a:r>
                      <a:endParaRPr lang="en-GB" sz="2000" b="1"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53</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98.14</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1.85</a:t>
                      </a:r>
                      <a:endParaRPr lang="en-GB" sz="2000" b="0" i="0" u="none" strike="noStrike">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a:effectLst/>
                        </a:rPr>
                        <a:t>54</a:t>
                      </a:r>
                      <a:endParaRPr lang="en-GB" sz="2000" b="0" i="0" u="none" strike="noStrike">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18.51</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r h="370840">
                <a:tc>
                  <a:txBody>
                    <a:bodyPr/>
                    <a:lstStyle/>
                    <a:p>
                      <a:pPr algn="ctr" fontAlgn="ctr"/>
                      <a:r>
                        <a:rPr lang="en-GB" sz="2000" u="none" strike="noStrike" dirty="0">
                          <a:effectLst/>
                        </a:rPr>
                        <a:t>Total</a:t>
                      </a:r>
                      <a:endParaRPr lang="en-GB" sz="2000" b="1"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349</a:t>
                      </a:r>
                      <a:endParaRPr lang="en-GB" sz="2000" b="1"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99.71</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1</a:t>
                      </a:r>
                      <a:endParaRPr lang="en-GB" sz="2000" b="1"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0.28</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350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90</a:t>
                      </a:r>
                      <a:endParaRPr lang="en-GB" sz="2000" b="0" i="0" u="none" strike="noStrike" dirty="0">
                        <a:solidFill>
                          <a:srgbClr val="000000"/>
                        </a:solidFill>
                        <a:effectLst/>
                        <a:latin typeface="Andalus" pitchFamily="18" charset="-78"/>
                        <a:cs typeface="Andalus" pitchFamily="18" charset="-78"/>
                      </a:endParaRPr>
                    </a:p>
                  </a:txBody>
                  <a:tcPr marL="7620" marR="7620" marT="7620" marB="0" anchor="ctr"/>
                </a:tc>
                <a:tc>
                  <a:txBody>
                    <a:bodyPr/>
                    <a:lstStyle/>
                    <a:p>
                      <a:pPr algn="ctr" fontAlgn="b"/>
                      <a:r>
                        <a:rPr lang="en-GB" sz="2000" u="none" strike="noStrike" dirty="0">
                          <a:effectLst/>
                        </a:rPr>
                        <a:t>25.71</a:t>
                      </a:r>
                      <a:endParaRPr lang="en-GB" sz="2000" b="0" i="0" u="none" strike="noStrike" dirty="0">
                        <a:solidFill>
                          <a:srgbClr val="FF0000"/>
                        </a:solidFill>
                        <a:effectLst/>
                        <a:latin typeface="Andalus" pitchFamily="18" charset="-78"/>
                        <a:cs typeface="Andalus" pitchFamily="18" charset="-78"/>
                      </a:endParaRPr>
                    </a:p>
                  </a:txBody>
                  <a:tcPr marL="7620" marR="7620" marT="7620" marB="0" anchor="ctr"/>
                </a:tc>
              </a:tr>
            </a:tbl>
          </a:graphicData>
        </a:graphic>
      </p:graphicFrame>
    </p:spTree>
    <p:extLst>
      <p:ext uri="{BB962C8B-B14F-4D97-AF65-F5344CB8AC3E}">
        <p14:creationId xmlns:p14="http://schemas.microsoft.com/office/powerpoint/2010/main" val="205965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noChangeAspect="1"/>
          </p:cNvGraphicFramePr>
          <p:nvPr>
            <p:extLst>
              <p:ext uri="{D42A27DB-BD31-4B8C-83A1-F6EECF244321}">
                <p14:modId xmlns:p14="http://schemas.microsoft.com/office/powerpoint/2010/main" val="3417589716"/>
              </p:ext>
            </p:extLst>
          </p:nvPr>
        </p:nvGraphicFramePr>
        <p:xfrm>
          <a:off x="144000" y="939417"/>
          <a:ext cx="9000000" cy="5402077"/>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normAutofit/>
          </a:bodyPr>
          <a:lstStyle/>
          <a:p>
            <a:r>
              <a:rPr lang="en-US" dirty="0" smtClean="0"/>
              <a:t>De-soldering T curves</a:t>
            </a:r>
            <a:endParaRPr lang="en-US" dirty="0"/>
          </a:p>
        </p:txBody>
      </p:sp>
      <p:cxnSp>
        <p:nvCxnSpPr>
          <p:cNvPr id="12" name="Straight Arrow Connector 11"/>
          <p:cNvCxnSpPr/>
          <p:nvPr/>
        </p:nvCxnSpPr>
        <p:spPr>
          <a:xfrm flipV="1">
            <a:off x="4160520" y="3051810"/>
            <a:ext cx="102870" cy="77724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880360" y="3749040"/>
            <a:ext cx="2560320" cy="369332"/>
          </a:xfrm>
          <a:prstGeom prst="rect">
            <a:avLst/>
          </a:prstGeom>
          <a:noFill/>
        </p:spPr>
        <p:txBody>
          <a:bodyPr wrap="square" rtlCol="0">
            <a:spAutoFit/>
          </a:bodyPr>
          <a:lstStyle/>
          <a:p>
            <a:pPr algn="ctr"/>
            <a:r>
              <a:rPr lang="en-US" dirty="0" smtClean="0">
                <a:solidFill>
                  <a:srgbClr val="FF0000"/>
                </a:solidFill>
              </a:rPr>
              <a:t>T lower than expected</a:t>
            </a:r>
            <a:endParaRPr lang="en-US" dirty="0">
              <a:solidFill>
                <a:srgbClr val="FF0000"/>
              </a:solidFill>
            </a:endParaRPr>
          </a:p>
        </p:txBody>
      </p:sp>
      <p:sp>
        <p:nvSpPr>
          <p:cNvPr id="15" name="Date Placeholder 14"/>
          <p:cNvSpPr>
            <a:spLocks noGrp="1"/>
          </p:cNvSpPr>
          <p:nvPr>
            <p:ph type="dt" sz="half" idx="2"/>
          </p:nvPr>
        </p:nvSpPr>
        <p:spPr/>
        <p:txBody>
          <a:bodyPr/>
          <a:lstStyle/>
          <a:p>
            <a:r>
              <a:rPr lang="en-US" smtClean="0"/>
              <a:t>7/23/2013</a:t>
            </a:r>
            <a:endParaRPr lang="en-US" dirty="0"/>
          </a:p>
        </p:txBody>
      </p:sp>
      <p:sp>
        <p:nvSpPr>
          <p:cNvPr id="16" name="Footer Placeholder 15"/>
          <p:cNvSpPr>
            <a:spLocks noGrp="1"/>
          </p:cNvSpPr>
          <p:nvPr>
            <p:ph type="ftr" sz="quarter" idx="3"/>
          </p:nvPr>
        </p:nvSpPr>
        <p:spPr/>
        <p:txBody>
          <a:bodyPr/>
          <a:lstStyle/>
          <a:p>
            <a:r>
              <a:rPr lang="en-US" smtClean="0"/>
              <a:t>The Splice Consolidation Train</a:t>
            </a:r>
            <a:endParaRPr lang="en-US" dirty="0"/>
          </a:p>
        </p:txBody>
      </p:sp>
      <p:sp>
        <p:nvSpPr>
          <p:cNvPr id="17" name="Slide Number Placeholder 16"/>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2470524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&amp; work flows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818408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De-soldering </a:t>
            </a:r>
            <a:endParaRPr lang="en-US" dirty="0"/>
          </a:p>
        </p:txBody>
      </p:sp>
      <p:sp>
        <p:nvSpPr>
          <p:cNvPr id="3" name="Date Placeholder 2"/>
          <p:cNvSpPr>
            <a:spLocks noGrp="1"/>
          </p:cNvSpPr>
          <p:nvPr>
            <p:ph type="dt" sz="half" idx="2"/>
          </p:nvPr>
        </p:nvSpPr>
        <p:spPr/>
        <p:txBody>
          <a:bodyPr/>
          <a:lstStyle/>
          <a:p>
            <a:r>
              <a:rPr lang="en-US" smtClean="0"/>
              <a:t>7/23/2013</a:t>
            </a:r>
            <a:endParaRPr lang="en-US" dirty="0"/>
          </a:p>
        </p:txBody>
      </p:sp>
      <p:sp>
        <p:nvSpPr>
          <p:cNvPr id="4" name="Footer Placeholder 3"/>
          <p:cNvSpPr>
            <a:spLocks noGrp="1"/>
          </p:cNvSpPr>
          <p:nvPr>
            <p:ph type="ftr" sz="quarter" idx="3"/>
          </p:nvPr>
        </p:nvSpPr>
        <p:spPr/>
        <p:txBody>
          <a:bodyPr/>
          <a:lstStyle/>
          <a:p>
            <a:r>
              <a:rPr lang="en-US" smtClean="0"/>
              <a:t>The Splice Consolidation Train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
        <p:nvSpPr>
          <p:cNvPr id="6" name="Content Placeholder 5"/>
          <p:cNvSpPr>
            <a:spLocks noGrp="1"/>
          </p:cNvSpPr>
          <p:nvPr>
            <p:ph idx="1"/>
          </p:nvPr>
        </p:nvSpPr>
        <p:spPr>
          <a:xfrm>
            <a:off x="457199" y="1260000"/>
            <a:ext cx="8515351" cy="4860000"/>
          </a:xfrm>
        </p:spPr>
        <p:txBody>
          <a:bodyPr/>
          <a:lstStyle/>
          <a:p>
            <a:r>
              <a:rPr lang="en-US" dirty="0" smtClean="0"/>
              <a:t>Categories of defects after de-soldering in S56</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3338990214"/>
              </p:ext>
            </p:extLst>
          </p:nvPr>
        </p:nvGraphicFramePr>
        <p:xfrm>
          <a:off x="767714" y="2024250"/>
          <a:ext cx="7791451" cy="4095750"/>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12530" y="1748789"/>
            <a:ext cx="1980000" cy="148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2240" b="17706"/>
          <a:stretch/>
        </p:blipFill>
        <p:spPr bwMode="auto">
          <a:xfrm>
            <a:off x="6593983" y="69930"/>
            <a:ext cx="2398547" cy="12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20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C</a:t>
            </a:r>
            <a:r>
              <a:rPr lang="en-US" dirty="0" smtClean="0"/>
              <a:t>able stabilization</a:t>
            </a:r>
            <a:endParaRPr lang="en-US" sz="3100" dirty="0"/>
          </a:p>
        </p:txBody>
      </p:sp>
      <p:pic>
        <p:nvPicPr>
          <p:cNvPr id="7" name="Picture 6" descr="\\cern.ch\dfs\Users\j\jdemolis\Documents\TE-MSC-LMF\Photo stabilisation\P1010021.JPG"/>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36096" y="130344"/>
            <a:ext cx="3599815" cy="2698750"/>
          </a:xfrm>
          <a:prstGeom prst="rect">
            <a:avLst/>
          </a:prstGeom>
          <a:ln>
            <a:noFill/>
          </a:ln>
          <a:effectLst/>
        </p:spPr>
      </p:pic>
      <p:sp>
        <p:nvSpPr>
          <p:cNvPr id="5" name="Date Placeholder 4"/>
          <p:cNvSpPr>
            <a:spLocks noGrp="1"/>
          </p:cNvSpPr>
          <p:nvPr>
            <p:ph type="dt" sz="half" idx="2"/>
          </p:nvPr>
        </p:nvSpPr>
        <p:spPr/>
        <p:txBody>
          <a:bodyPr/>
          <a:lstStyle/>
          <a:p>
            <a:r>
              <a:rPr lang="en-US" smtClean="0"/>
              <a:t>7/23/2013</a:t>
            </a:r>
            <a:endParaRPr lang="en-US" dirty="0"/>
          </a:p>
        </p:txBody>
      </p:sp>
      <p:sp>
        <p:nvSpPr>
          <p:cNvPr id="6" name="Footer Placeholder 5"/>
          <p:cNvSpPr>
            <a:spLocks noGrp="1"/>
          </p:cNvSpPr>
          <p:nvPr>
            <p:ph type="ftr" sz="quarter" idx="3"/>
          </p:nvPr>
        </p:nvSpPr>
        <p:spPr/>
        <p:txBody>
          <a:bodyPr/>
          <a:lstStyle/>
          <a:p>
            <a:r>
              <a:rPr lang="en-US" smtClean="0"/>
              <a:t>The Splice Consolidation Train</a:t>
            </a:r>
            <a:endParaRPr lang="en-US" dirty="0"/>
          </a:p>
        </p:txBody>
      </p:sp>
      <p:sp>
        <p:nvSpPr>
          <p:cNvPr id="9" name="Slide Number Placeholder 8"/>
          <p:cNvSpPr>
            <a:spLocks noGrp="1"/>
          </p:cNvSpPr>
          <p:nvPr>
            <p:ph type="sldNum" sz="quarter" idx="4"/>
          </p:nvPr>
        </p:nvSpPr>
        <p:spPr/>
        <p:txBody>
          <a:bodyPr/>
          <a:lstStyle/>
          <a:p>
            <a:fld id="{17918391-D411-FE40-AAD7-861AE5233E0E}" type="slidenum">
              <a:rPr lang="en-US" smtClean="0"/>
              <a:pPr/>
              <a:t>31</a:t>
            </a:fld>
            <a:endParaRPr lang="en-US" dirty="0"/>
          </a:p>
        </p:txBody>
      </p:sp>
      <p:graphicFrame>
        <p:nvGraphicFramePr>
          <p:cNvPr id="8" name="Chart 7"/>
          <p:cNvGraphicFramePr>
            <a:graphicFrameLocks noChangeAspect="1"/>
          </p:cNvGraphicFramePr>
          <p:nvPr>
            <p:extLst>
              <p:ext uri="{D42A27DB-BD31-4B8C-83A1-F6EECF244321}">
                <p14:modId xmlns:p14="http://schemas.microsoft.com/office/powerpoint/2010/main" val="4166862073"/>
              </p:ext>
            </p:extLst>
          </p:nvPr>
        </p:nvGraphicFramePr>
        <p:xfrm>
          <a:off x="1740780" y="3041835"/>
          <a:ext cx="6120000" cy="3679640"/>
        </p:xfrm>
        <a:graphic>
          <a:graphicData uri="http://schemas.openxmlformats.org/drawingml/2006/chart">
            <c:chart xmlns:c="http://schemas.openxmlformats.org/drawingml/2006/chart" xmlns:r="http://schemas.openxmlformats.org/officeDocument/2006/relationships" r:id="rId3"/>
          </a:graphicData>
        </a:graphic>
      </p:graphicFrame>
      <p:sp>
        <p:nvSpPr>
          <p:cNvPr id="3" name="Content Placeholder 2"/>
          <p:cNvSpPr>
            <a:spLocks noGrp="1"/>
          </p:cNvSpPr>
          <p:nvPr>
            <p:ph idx="1"/>
          </p:nvPr>
        </p:nvSpPr>
        <p:spPr/>
        <p:txBody>
          <a:bodyPr>
            <a:normAutofit/>
          </a:bodyPr>
          <a:lstStyle/>
          <a:p>
            <a:pPr marL="0" indent="0">
              <a:buNone/>
            </a:pPr>
            <a:r>
              <a:rPr lang="en-US" sz="2800" dirty="0">
                <a:solidFill>
                  <a:srgbClr val="00B050"/>
                </a:solidFill>
              </a:rPr>
              <a:t>LHC-QBBI-IP-0015 </a:t>
            </a:r>
            <a:r>
              <a:rPr lang="en-US" sz="2800" dirty="0" smtClean="0">
                <a:solidFill>
                  <a:srgbClr val="00B050"/>
                </a:solidFill>
              </a:rPr>
              <a:t>released in</a:t>
            </a:r>
            <a:br>
              <a:rPr lang="en-US" sz="2800" dirty="0" smtClean="0">
                <a:solidFill>
                  <a:srgbClr val="00B050"/>
                </a:solidFill>
              </a:rPr>
            </a:br>
            <a:r>
              <a:rPr lang="en-US" sz="2800" dirty="0" smtClean="0">
                <a:solidFill>
                  <a:srgbClr val="00B050"/>
                </a:solidFill>
              </a:rPr>
              <a:t>EDMS</a:t>
            </a:r>
          </a:p>
          <a:p>
            <a:r>
              <a:rPr lang="en-US" sz="2800" dirty="0" smtClean="0"/>
              <a:t>Resistive heating is used</a:t>
            </a:r>
          </a:p>
          <a:p>
            <a:r>
              <a:rPr lang="en-US" sz="2800" dirty="0" smtClean="0"/>
              <a:t>Plateau of 3-4 min @ 240°C</a:t>
            </a:r>
          </a:p>
        </p:txBody>
      </p:sp>
    </p:spTree>
    <p:extLst>
      <p:ext uri="{BB962C8B-B14F-4D97-AF65-F5344CB8AC3E}">
        <p14:creationId xmlns:p14="http://schemas.microsoft.com/office/powerpoint/2010/main" val="360279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Stabilization statistics S56</a:t>
            </a:r>
            <a:endParaRPr lang="en-US" dirty="0"/>
          </a:p>
        </p:txBody>
      </p:sp>
      <p:sp>
        <p:nvSpPr>
          <p:cNvPr id="3" name="Content Placeholder 2"/>
          <p:cNvSpPr>
            <a:spLocks noGrp="1"/>
          </p:cNvSpPr>
          <p:nvPr>
            <p:ph idx="1"/>
          </p:nvPr>
        </p:nvSpPr>
        <p:spPr>
          <a:xfrm>
            <a:off x="467544" y="1340768"/>
            <a:ext cx="8229600" cy="5184576"/>
          </a:xfrm>
        </p:spPr>
        <p:txBody>
          <a:bodyPr>
            <a:normAutofit/>
          </a:bodyPr>
          <a:lstStyle/>
          <a:p>
            <a:r>
              <a:rPr lang="en-US" dirty="0" smtClean="0"/>
              <a:t>Till July 16, 2013</a:t>
            </a:r>
          </a:p>
          <a:p>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sz="2600"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6" name="Footer Placeholder 5"/>
          <p:cNvSpPr>
            <a:spLocks noGrp="1"/>
          </p:cNvSpPr>
          <p:nvPr>
            <p:ph type="ftr" sz="quarter" idx="3"/>
          </p:nvPr>
        </p:nvSpPr>
        <p:spPr/>
        <p:txBody>
          <a:bodyPr/>
          <a:lstStyle/>
          <a:p>
            <a:r>
              <a:rPr lang="en-US" smtClean="0"/>
              <a:t>The Splice Consolidation Train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32</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209410442"/>
              </p:ext>
            </p:extLst>
          </p:nvPr>
        </p:nvGraphicFramePr>
        <p:xfrm>
          <a:off x="144000" y="1980000"/>
          <a:ext cx="8856000" cy="3999880"/>
        </p:xfrm>
        <a:graphic>
          <a:graphicData uri="http://schemas.openxmlformats.org/drawingml/2006/table">
            <a:tbl>
              <a:tblPr firstRow="1" bandRow="1">
                <a:tableStyleId>{073A0DAA-6AF3-43AB-8588-CEC1D06C72B9}</a:tableStyleId>
              </a:tblPr>
              <a:tblGrid>
                <a:gridCol w="936000"/>
                <a:gridCol w="720000"/>
                <a:gridCol w="720000"/>
                <a:gridCol w="720000"/>
                <a:gridCol w="720000"/>
                <a:gridCol w="720000"/>
                <a:gridCol w="720000"/>
                <a:gridCol w="720000"/>
                <a:gridCol w="720000"/>
                <a:gridCol w="720000"/>
                <a:gridCol w="720000"/>
                <a:gridCol w="720000"/>
              </a:tblGrid>
              <a:tr h="1404000">
                <a:tc>
                  <a:txBody>
                    <a:bodyPr/>
                    <a:lstStyle/>
                    <a:p>
                      <a:pPr algn="ctr" fontAlgn="ctr"/>
                      <a:r>
                        <a:rPr lang="en-GB" sz="1800" u="none" strike="noStrike" dirty="0">
                          <a:effectLst/>
                        </a:rPr>
                        <a:t> </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Done</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smtClean="0">
                          <a:effectLst/>
                        </a:rPr>
                        <a:t>To </a:t>
                      </a:r>
                      <a:r>
                        <a:rPr lang="en-GB" sz="1800" u="none" strike="noStrike" dirty="0">
                          <a:effectLst/>
                        </a:rPr>
                        <a:t>do</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Total</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smtClean="0">
                          <a:effectLst/>
                        </a:rPr>
                        <a:t>Anomalies</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  </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smtClean="0">
                          <a:effectLst/>
                        </a:rPr>
                        <a:t>Thermal</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smtClean="0">
                          <a:effectLst/>
                        </a:rPr>
                        <a:t>Other</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c>
                  <a:txBody>
                    <a:bodyPr/>
                    <a:lstStyle/>
                    <a:p>
                      <a:pPr algn="ctr" fontAlgn="ctr"/>
                      <a:r>
                        <a:rPr lang="en-GB" sz="1800" u="none" strike="noStrike" dirty="0">
                          <a:effectLst/>
                        </a:rPr>
                        <a:t>%</a:t>
                      </a:r>
                      <a:endParaRPr lang="en-GB" sz="1800" b="1" i="0" u="none" strike="noStrike" dirty="0">
                        <a:solidFill>
                          <a:srgbClr val="000000"/>
                        </a:solidFill>
                        <a:effectLst/>
                        <a:latin typeface="Andalus" pitchFamily="18" charset="-78"/>
                        <a:cs typeface="Andalus" pitchFamily="18" charset="-78"/>
                      </a:endParaRPr>
                    </a:p>
                  </a:txBody>
                  <a:tcPr marL="36000" marR="36000" marT="36000" marB="36000" vert="vert270" anchor="ctr"/>
                </a:tc>
              </a:tr>
              <a:tr h="370840">
                <a:tc>
                  <a:txBody>
                    <a:bodyPr/>
                    <a:lstStyle/>
                    <a:p>
                      <a:pPr algn="ctr" fontAlgn="ctr"/>
                      <a:r>
                        <a:rPr lang="en-GB" sz="1800" u="none" strike="noStrike" dirty="0">
                          <a:effectLst/>
                        </a:rPr>
                        <a:t>M1 </a:t>
                      </a:r>
                      <a:r>
                        <a:rPr lang="en-GB" sz="1800" u="none" strike="noStrike" dirty="0" err="1">
                          <a:effectLst/>
                        </a:rPr>
                        <a:t>ext</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79</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100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79</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4</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5.1</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3</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75</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25</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a:effectLst/>
                        </a:rPr>
                        <a:t>M1 int</a:t>
                      </a:r>
                      <a:endParaRPr lang="en-GB" sz="1800" b="1"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92</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100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92</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4</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4.3</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2</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50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2</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50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a:effectLst/>
                        </a:rPr>
                        <a:t>M2 ext</a:t>
                      </a:r>
                      <a:endParaRPr lang="en-GB" sz="1800" b="1"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34</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100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34</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8.8</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2</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66.6</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33.3</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a:effectLst/>
                        </a:rPr>
                        <a:t>M2 int</a:t>
                      </a:r>
                      <a:endParaRPr lang="en-GB" sz="1800" b="1"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39</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100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39</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8</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20.5</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8</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100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a:effectLst/>
                        </a:rPr>
                        <a:t>M3 ext</a:t>
                      </a:r>
                      <a:endParaRPr lang="en-GB" sz="1800" b="1"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52</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100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52</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2</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3.8</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50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50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a:effectLst/>
                        </a:rPr>
                        <a:t>M3 int </a:t>
                      </a:r>
                      <a:endParaRPr lang="en-GB" sz="1800" b="1"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53</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98.14</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1.85</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54</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3</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5.6</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a:effectLst/>
                        </a:rPr>
                        <a:t>0</a:t>
                      </a:r>
                      <a:endParaRPr lang="en-GB" sz="1800" b="0" i="0" u="none" strike="noStrike">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3</a:t>
                      </a:r>
                      <a:endParaRPr lang="en-GB" sz="1800" b="0"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100</a:t>
                      </a:r>
                      <a:endParaRPr lang="en-GB" sz="1800" b="0" i="0" u="none" strike="noStrike" dirty="0">
                        <a:solidFill>
                          <a:srgbClr val="FF0000"/>
                        </a:solidFill>
                        <a:effectLst/>
                        <a:latin typeface="Andalus" pitchFamily="18" charset="-78"/>
                        <a:cs typeface="Andalus" pitchFamily="18" charset="-78"/>
                      </a:endParaRPr>
                    </a:p>
                  </a:txBody>
                  <a:tcPr marL="4071" marR="4071" marT="4071" marB="0" anchor="ctr"/>
                </a:tc>
              </a:tr>
              <a:tr h="370840">
                <a:tc>
                  <a:txBody>
                    <a:bodyPr/>
                    <a:lstStyle/>
                    <a:p>
                      <a:pPr algn="ctr" fontAlgn="ctr"/>
                      <a:r>
                        <a:rPr lang="en-GB" sz="1800" u="none" strike="noStrike" dirty="0">
                          <a:effectLst/>
                        </a:rPr>
                        <a:t>Total</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349</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99.7</a:t>
                      </a:r>
                      <a:endParaRPr lang="en-GB" sz="1800" b="1"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0.28</a:t>
                      </a:r>
                      <a:endParaRPr lang="en-GB" sz="1800" b="1"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350</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24</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6.8</a:t>
                      </a:r>
                      <a:endParaRPr lang="en-GB" sz="1800" b="1"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8</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33.3</a:t>
                      </a:r>
                      <a:endParaRPr lang="en-GB" sz="1800" b="1" i="0" u="none" strike="noStrike" dirty="0">
                        <a:solidFill>
                          <a:srgbClr val="FF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a:effectLst/>
                        </a:rPr>
                        <a:t>16</a:t>
                      </a:r>
                      <a:endParaRPr lang="en-GB" sz="1800" b="1" i="0" u="none" strike="noStrike" dirty="0">
                        <a:solidFill>
                          <a:srgbClr val="000000"/>
                        </a:solidFill>
                        <a:effectLst/>
                        <a:latin typeface="Andalus" pitchFamily="18" charset="-78"/>
                        <a:cs typeface="Andalus" pitchFamily="18" charset="-78"/>
                      </a:endParaRPr>
                    </a:p>
                  </a:txBody>
                  <a:tcPr marL="4071" marR="4071" marT="4071" marB="0" anchor="ctr"/>
                </a:tc>
                <a:tc>
                  <a:txBody>
                    <a:bodyPr/>
                    <a:lstStyle/>
                    <a:p>
                      <a:pPr algn="ctr" fontAlgn="b"/>
                      <a:r>
                        <a:rPr lang="en-GB" sz="1800" u="none" strike="noStrike" dirty="0" smtClean="0">
                          <a:effectLst/>
                        </a:rPr>
                        <a:t>66.6</a:t>
                      </a:r>
                      <a:endParaRPr lang="en-GB" sz="1800" b="1" i="0" u="none" strike="noStrike" dirty="0">
                        <a:solidFill>
                          <a:srgbClr val="FF0000"/>
                        </a:solidFill>
                        <a:effectLst/>
                        <a:latin typeface="Andalus" pitchFamily="18" charset="-78"/>
                        <a:cs typeface="Andalus" pitchFamily="18" charset="-78"/>
                      </a:endParaRPr>
                    </a:p>
                  </a:txBody>
                  <a:tcPr marL="4071" marR="4071" marT="4071" marB="0" anchor="ctr"/>
                </a:tc>
              </a:tr>
            </a:tbl>
          </a:graphicData>
        </a:graphic>
      </p:graphicFrame>
    </p:spTree>
    <p:extLst>
      <p:ext uri="{BB962C8B-B14F-4D97-AF65-F5344CB8AC3E}">
        <p14:creationId xmlns:p14="http://schemas.microsoft.com/office/powerpoint/2010/main" val="157100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noChangeAspect="1"/>
          </p:cNvGraphicFramePr>
          <p:nvPr>
            <p:extLst>
              <p:ext uri="{D42A27DB-BD31-4B8C-83A1-F6EECF244321}">
                <p14:modId xmlns:p14="http://schemas.microsoft.com/office/powerpoint/2010/main" val="1019994287"/>
              </p:ext>
            </p:extLst>
          </p:nvPr>
        </p:nvGraphicFramePr>
        <p:xfrm>
          <a:off x="985376" y="1293265"/>
          <a:ext cx="7200000" cy="484441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457200" y="233492"/>
            <a:ext cx="8526780" cy="900000"/>
          </a:xfrm>
        </p:spPr>
        <p:txBody>
          <a:bodyPr>
            <a:noAutofit/>
          </a:bodyPr>
          <a:lstStyle/>
          <a:p>
            <a:r>
              <a:rPr lang="en-US" dirty="0" smtClean="0"/>
              <a:t>Stabilization (‘thermal’ anomalies)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sp>
        <p:nvSpPr>
          <p:cNvPr id="8" name="Rectangle 7"/>
          <p:cNvSpPr/>
          <p:nvPr/>
        </p:nvSpPr>
        <p:spPr>
          <a:xfrm>
            <a:off x="1863090" y="1940579"/>
            <a:ext cx="6126480" cy="539732"/>
          </a:xfrm>
          <a:prstGeom prst="rect">
            <a:avLst/>
          </a:prstGeom>
          <a:solidFill>
            <a:srgbClr val="FFC000">
              <a:alpha val="2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863590" y="1662687"/>
            <a:ext cx="868680" cy="369332"/>
          </a:xfrm>
          <a:prstGeom prst="rect">
            <a:avLst/>
          </a:prstGeom>
          <a:noFill/>
        </p:spPr>
        <p:txBody>
          <a:bodyPr wrap="square" rtlCol="0">
            <a:spAutoFit/>
          </a:bodyPr>
          <a:lstStyle/>
          <a:p>
            <a:pPr algn="ctr"/>
            <a:r>
              <a:rPr lang="en-US" b="1" dirty="0" smtClean="0">
                <a:solidFill>
                  <a:srgbClr val="C00000"/>
                </a:solidFill>
              </a:rPr>
              <a:t>260°C</a:t>
            </a:r>
            <a:endParaRPr lang="en-US" b="1" dirty="0">
              <a:solidFill>
                <a:srgbClr val="C00000"/>
              </a:solidFill>
            </a:endParaRPr>
          </a:p>
        </p:txBody>
      </p:sp>
      <p:sp>
        <p:nvSpPr>
          <p:cNvPr id="11" name="TextBox 10"/>
          <p:cNvSpPr txBox="1"/>
          <p:nvPr/>
        </p:nvSpPr>
        <p:spPr>
          <a:xfrm>
            <a:off x="5863590" y="2202419"/>
            <a:ext cx="868680" cy="369332"/>
          </a:xfrm>
          <a:prstGeom prst="rect">
            <a:avLst/>
          </a:prstGeom>
          <a:noFill/>
        </p:spPr>
        <p:txBody>
          <a:bodyPr wrap="square" rtlCol="0">
            <a:spAutoFit/>
          </a:bodyPr>
          <a:lstStyle/>
          <a:p>
            <a:pPr algn="ctr"/>
            <a:r>
              <a:rPr lang="en-US" b="1" dirty="0" smtClean="0">
                <a:solidFill>
                  <a:srgbClr val="C00000"/>
                </a:solidFill>
              </a:rPr>
              <a:t>220°C</a:t>
            </a:r>
            <a:endParaRPr lang="en-US" b="1" dirty="0">
              <a:solidFill>
                <a:srgbClr val="C00000"/>
              </a:solidFill>
            </a:endParaRPr>
          </a:p>
        </p:txBody>
      </p:sp>
    </p:spTree>
    <p:extLst>
      <p:ext uri="{BB962C8B-B14F-4D97-AF65-F5344CB8AC3E}">
        <p14:creationId xmlns:p14="http://schemas.microsoft.com/office/powerpoint/2010/main" val="2789574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Shunt soldering – Nom. process</a:t>
            </a:r>
            <a:endParaRPr lang="en-US" sz="3100" dirty="0"/>
          </a:p>
        </p:txBody>
      </p:sp>
      <p:sp>
        <p:nvSpPr>
          <p:cNvPr id="3" name="Content Placeholder 2"/>
          <p:cNvSpPr>
            <a:spLocks noGrp="1"/>
          </p:cNvSpPr>
          <p:nvPr>
            <p:ph idx="1"/>
          </p:nvPr>
        </p:nvSpPr>
        <p:spPr/>
        <p:txBody>
          <a:bodyPr>
            <a:normAutofit/>
          </a:bodyPr>
          <a:lstStyle/>
          <a:p>
            <a:pPr marL="0" indent="0">
              <a:buNone/>
            </a:pPr>
            <a:r>
              <a:rPr lang="en-US" sz="2800" dirty="0">
                <a:solidFill>
                  <a:srgbClr val="00B050"/>
                </a:solidFill>
              </a:rPr>
              <a:t>LHC-QBBI-IP-0021 </a:t>
            </a:r>
            <a:r>
              <a:rPr lang="en-US" sz="2800" dirty="0" smtClean="0">
                <a:solidFill>
                  <a:srgbClr val="00B050"/>
                </a:solidFill>
              </a:rPr>
              <a:t>released in EDMS</a:t>
            </a:r>
          </a:p>
          <a:p>
            <a:r>
              <a:rPr lang="en-US" sz="2800" dirty="0" smtClean="0"/>
              <a:t>Resistive </a:t>
            </a:r>
            <a:r>
              <a:rPr lang="en-US" sz="2800" dirty="0"/>
              <a:t>heating is used</a:t>
            </a:r>
          </a:p>
          <a:p>
            <a:r>
              <a:rPr lang="en-US" sz="2800" dirty="0" err="1" smtClean="0"/>
              <a:t>Sn-Pb</a:t>
            </a:r>
            <a:r>
              <a:rPr lang="en-US" sz="2800" dirty="0" smtClean="0"/>
              <a:t> 60/40, </a:t>
            </a:r>
            <a:r>
              <a:rPr lang="en-US" sz="2800" dirty="0"/>
              <a:t>melting point </a:t>
            </a:r>
            <a:r>
              <a:rPr lang="en-US" sz="2800" dirty="0" smtClean="0"/>
              <a:t>188°C</a:t>
            </a:r>
          </a:p>
          <a:p>
            <a:r>
              <a:rPr lang="en-US" sz="2800" dirty="0" smtClean="0"/>
              <a:t>Ramp up to 205 °C in ~5 min, then</a:t>
            </a:r>
            <a:br>
              <a:rPr lang="en-US" sz="2800" dirty="0" smtClean="0"/>
            </a:br>
            <a:r>
              <a:rPr lang="en-US" sz="2800" dirty="0" smtClean="0"/>
              <a:t>plateau for 2.5 min</a:t>
            </a:r>
            <a:endParaRPr lang="en-US" sz="2800" dirty="0"/>
          </a:p>
          <a:p>
            <a:endParaRPr lang="en-US" sz="2800" dirty="0" smtClean="0"/>
          </a:p>
        </p:txBody>
      </p:sp>
      <p:pic>
        <p:nvPicPr>
          <p:cNvPr id="7" name="Picture 6" descr="E:\DCIM\103_PANA\P1030923.JPG"/>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838091" y="3853324"/>
            <a:ext cx="2206625" cy="1648460"/>
          </a:xfrm>
          <a:prstGeom prst="rect">
            <a:avLst/>
          </a:prstGeom>
          <a:ln>
            <a:noFill/>
          </a:ln>
          <a:effectLst/>
        </p:spPr>
      </p:pic>
      <p:pic>
        <p:nvPicPr>
          <p:cNvPr id="9" name="Picture 8" descr="E:\DCIM\104_PANA\P1040124.JPG"/>
          <p:cNvPicPr/>
          <p:nvPr/>
        </p:nvPicPr>
        <p:blipFill rotWithShape="1">
          <a:blip r:embed="rId3" cstate="email">
            <a:extLst>
              <a:ext uri="{28A0092B-C50C-407E-A947-70E740481C1C}">
                <a14:useLocalDpi xmlns:a14="http://schemas.microsoft.com/office/drawing/2010/main" val="0"/>
              </a:ext>
            </a:extLst>
          </a:blip>
          <a:srcRect/>
          <a:stretch/>
        </p:blipFill>
        <p:spPr bwMode="auto">
          <a:xfrm>
            <a:off x="4837982" y="3853324"/>
            <a:ext cx="1774602" cy="1648460"/>
          </a:xfrm>
          <a:prstGeom prst="rect">
            <a:avLst/>
          </a:prstGeom>
          <a:ln>
            <a:noFill/>
          </a:ln>
          <a:effectLst/>
        </p:spPr>
      </p:pic>
      <p:pic>
        <p:nvPicPr>
          <p:cNvPr id="10" name="Picture 9"/>
          <p:cNvPicPr/>
          <p:nvPr/>
        </p:nvPicPr>
        <p:blipFill rotWithShape="1">
          <a:blip r:embed="rId4" cstate="email">
            <a:extLst>
              <a:ext uri="{28A0092B-C50C-407E-A947-70E740481C1C}">
                <a14:useLocalDpi xmlns:a14="http://schemas.microsoft.com/office/drawing/2010/main" val="0"/>
              </a:ext>
            </a:extLst>
          </a:blip>
          <a:srcRect/>
          <a:stretch/>
        </p:blipFill>
        <p:spPr>
          <a:xfrm>
            <a:off x="4837982" y="5579848"/>
            <a:ext cx="1878191" cy="880110"/>
          </a:xfrm>
          <a:prstGeom prst="rect">
            <a:avLst/>
          </a:prstGeom>
          <a:ln>
            <a:noFill/>
          </a:ln>
          <a:effectLst/>
        </p:spPr>
      </p:pic>
      <p:pic>
        <p:nvPicPr>
          <p:cNvPr id="11" name="Picture 10"/>
          <p:cNvPicPr/>
          <p:nvPr/>
        </p:nvPicPr>
        <p:blipFill rotWithShape="1">
          <a:blip r:embed="rId5" cstate="email">
            <a:extLst>
              <a:ext uri="{28A0092B-C50C-407E-A947-70E740481C1C}">
                <a14:useLocalDpi xmlns:a14="http://schemas.microsoft.com/office/drawing/2010/main" val="0"/>
              </a:ext>
            </a:extLst>
          </a:blip>
          <a:srcRect/>
          <a:stretch/>
        </p:blipFill>
        <p:spPr>
          <a:xfrm>
            <a:off x="7011031" y="5501784"/>
            <a:ext cx="1860747" cy="958174"/>
          </a:xfrm>
          <a:prstGeom prst="rect">
            <a:avLst/>
          </a:prstGeom>
          <a:ln>
            <a:noFill/>
          </a:ln>
          <a:effectLst/>
        </p:spPr>
      </p:pic>
      <p:pic>
        <p:nvPicPr>
          <p:cNvPr id="12" name="Picture 11" descr="E:\DCIM\104_PANA\P1040123.JPG"/>
          <p:cNvPicPr/>
          <p:nvPr/>
        </p:nvPicPr>
        <p:blipFill rotWithShape="1">
          <a:blip r:embed="rId6" cstate="email">
            <a:extLst>
              <a:ext uri="{28A0092B-C50C-407E-A947-70E740481C1C}">
                <a14:useLocalDpi xmlns:a14="http://schemas.microsoft.com/office/drawing/2010/main" val="0"/>
              </a:ext>
            </a:extLst>
          </a:blip>
          <a:srcRect/>
          <a:stretch/>
        </p:blipFill>
        <p:spPr bwMode="auto">
          <a:xfrm>
            <a:off x="6513300" y="1936284"/>
            <a:ext cx="2531416" cy="1641475"/>
          </a:xfrm>
          <a:prstGeom prst="rect">
            <a:avLst/>
          </a:prstGeom>
          <a:ln>
            <a:noFill/>
          </a:ln>
          <a:effectLst/>
          <a:extLst>
            <a:ext uri="{53640926-AAD7-44D8-BBD7-CCE9431645EC}">
              <a14:shadowObscured xmlns:a14="http://schemas.microsoft.com/office/drawing/2010/main"/>
            </a:ext>
          </a:extLst>
        </p:spPr>
      </p:pic>
      <p:pic>
        <p:nvPicPr>
          <p:cNvPr id="13" name="Picture 12" descr="G:\Projects\LSone\LS1-Assurance qualité\LS1-Procedures\LS1-Procedures LHC baseline\Inwork\photo-shunt\P1040014.JPG"/>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44693" y="3853324"/>
            <a:ext cx="3688715" cy="2606634"/>
          </a:xfrm>
          <a:prstGeom prst="rect">
            <a:avLst/>
          </a:prstGeom>
          <a:ln>
            <a:noFill/>
          </a:ln>
          <a:effectLst/>
        </p:spPr>
      </p:pic>
      <p:sp>
        <p:nvSpPr>
          <p:cNvPr id="5" name="Date Placeholder 4"/>
          <p:cNvSpPr>
            <a:spLocks noGrp="1"/>
          </p:cNvSpPr>
          <p:nvPr>
            <p:ph type="dt" sz="half" idx="2"/>
          </p:nvPr>
        </p:nvSpPr>
        <p:spPr/>
        <p:txBody>
          <a:bodyPr/>
          <a:lstStyle/>
          <a:p>
            <a:r>
              <a:rPr lang="en-US" smtClean="0"/>
              <a:t>7/23/2013</a:t>
            </a:r>
            <a:endParaRPr lang="en-US" dirty="0"/>
          </a:p>
        </p:txBody>
      </p:sp>
      <p:sp>
        <p:nvSpPr>
          <p:cNvPr id="6" name="Footer Placeholder 5"/>
          <p:cNvSpPr>
            <a:spLocks noGrp="1"/>
          </p:cNvSpPr>
          <p:nvPr>
            <p:ph type="ftr" sz="quarter" idx="3"/>
          </p:nvPr>
        </p:nvSpPr>
        <p:spPr/>
        <p:txBody>
          <a:bodyPr/>
          <a:lstStyle/>
          <a:p>
            <a:r>
              <a:rPr lang="en-US" smtClean="0"/>
              <a:t>The Splice Consolidation Train</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1636151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Shunt soldering statistics </a:t>
            </a:r>
            <a:r>
              <a:rPr lang="en-US" dirty="0"/>
              <a:t>S</a:t>
            </a:r>
            <a:r>
              <a:rPr lang="en-US" dirty="0" smtClean="0"/>
              <a:t>56</a:t>
            </a:r>
            <a:endParaRPr lang="fr-FR" dirty="0"/>
          </a:p>
        </p:txBody>
      </p:sp>
      <p:sp>
        <p:nvSpPr>
          <p:cNvPr id="3" name="Date Placeholder 2"/>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39155967"/>
              </p:ext>
            </p:extLst>
          </p:nvPr>
        </p:nvGraphicFramePr>
        <p:xfrm>
          <a:off x="144000" y="2520000"/>
          <a:ext cx="8856000" cy="3258200"/>
        </p:xfrm>
        <a:graphic>
          <a:graphicData uri="http://schemas.openxmlformats.org/drawingml/2006/table">
            <a:tbl>
              <a:tblPr firstRow="1" bandRow="1">
                <a:tableStyleId>{073A0DAA-6AF3-43AB-8588-CEC1D06C72B9}</a:tableStyleId>
              </a:tblPr>
              <a:tblGrid>
                <a:gridCol w="936000"/>
                <a:gridCol w="720000"/>
                <a:gridCol w="720000"/>
                <a:gridCol w="720000"/>
                <a:gridCol w="720000"/>
                <a:gridCol w="720000"/>
                <a:gridCol w="720000"/>
                <a:gridCol w="720000"/>
                <a:gridCol w="720000"/>
                <a:gridCol w="720000"/>
                <a:gridCol w="720000"/>
                <a:gridCol w="720000"/>
              </a:tblGrid>
              <a:tr h="1404000">
                <a:tc>
                  <a:txBody>
                    <a:bodyPr/>
                    <a:lstStyle/>
                    <a:p>
                      <a:pPr algn="ctr" fontAlgn="ctr"/>
                      <a:r>
                        <a:rPr lang="fr-FR" sz="1800" u="none" strike="noStrike" dirty="0">
                          <a:effectLst/>
                          <a:latin typeface="+mn-lt"/>
                          <a:cs typeface="Andalus" pitchFamily="18" charset="-78"/>
                        </a:rPr>
                        <a:t> </a:t>
                      </a:r>
                      <a:endParaRPr lang="fr-FR" sz="1800" b="1" i="0" u="none" strike="noStrike" dirty="0">
                        <a:solidFill>
                          <a:srgbClr val="000000"/>
                        </a:solidFill>
                        <a:effectLst/>
                        <a:latin typeface="+mn-lt"/>
                        <a:cs typeface="Andalus" pitchFamily="18" charset="-78"/>
                      </a:endParaRPr>
                    </a:p>
                  </a:txBody>
                  <a:tcPr marL="12700" marR="12700" marT="12700" marB="0" anchor="ctr"/>
                </a:tc>
                <a:tc>
                  <a:txBody>
                    <a:bodyPr/>
                    <a:lstStyle/>
                    <a:p>
                      <a:pPr algn="ctr" fontAlgn="ctr"/>
                      <a:r>
                        <a:rPr lang="fr-FR" sz="1800" u="none" strike="noStrike" dirty="0" err="1" smtClean="0">
                          <a:effectLst/>
                          <a:latin typeface="+mn-lt"/>
                          <a:cs typeface="Andalus" pitchFamily="18" charset="-78"/>
                        </a:rPr>
                        <a:t>Done</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smtClean="0">
                          <a:effectLst/>
                          <a:latin typeface="+mn-lt"/>
                          <a:cs typeface="Andalus" pitchFamily="18" charset="-78"/>
                        </a:rPr>
                        <a:t>To</a:t>
                      </a:r>
                      <a:r>
                        <a:rPr lang="fr-FR" sz="1800" u="none" strike="noStrike" baseline="0" dirty="0" smtClean="0">
                          <a:effectLst/>
                          <a:latin typeface="+mn-lt"/>
                          <a:cs typeface="Andalus" pitchFamily="18" charset="-78"/>
                        </a:rPr>
                        <a:t> do</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Total</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smtClean="0">
                          <a:effectLst/>
                          <a:latin typeface="+mn-lt"/>
                          <a:cs typeface="Andalus" pitchFamily="18" charset="-78"/>
                        </a:rPr>
                        <a:t>Anomalies</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  </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smtClean="0">
                          <a:effectLst/>
                          <a:latin typeface="+mn-lt"/>
                          <a:cs typeface="Andalus" pitchFamily="18" charset="-78"/>
                        </a:rPr>
                        <a:t>Th.</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err="1" smtClean="0">
                          <a:effectLst/>
                          <a:latin typeface="+mn-lt"/>
                          <a:cs typeface="Andalus" pitchFamily="18" charset="-78"/>
                        </a:rPr>
                        <a:t>Other</a:t>
                      </a:r>
                      <a:endParaRPr lang="fr-FR" sz="1800" b="1" i="0" u="none" strike="noStrike" dirty="0">
                        <a:solidFill>
                          <a:srgbClr val="000000"/>
                        </a:solidFill>
                        <a:effectLst/>
                        <a:latin typeface="+mn-lt"/>
                        <a:cs typeface="Andalus" pitchFamily="18" charset="-78"/>
                      </a:endParaRPr>
                    </a:p>
                  </a:txBody>
                  <a:tcPr marL="12700" marR="12700" marT="12700" marB="0" vert="vert270" anchor="ctr"/>
                </a:tc>
                <a:tc>
                  <a:txBody>
                    <a:bodyPr/>
                    <a:lstStyle/>
                    <a:p>
                      <a:pPr algn="ctr" fontAlgn="ctr"/>
                      <a:r>
                        <a:rPr lang="fr-FR" sz="1800" u="none" strike="noStrike" dirty="0">
                          <a:effectLst/>
                          <a:latin typeface="+mn-lt"/>
                          <a:cs typeface="Andalus" pitchFamily="18" charset="-78"/>
                        </a:rPr>
                        <a:t>%</a:t>
                      </a:r>
                      <a:endParaRPr lang="fr-FR" sz="1800" b="1" i="0" u="none" strike="noStrike" dirty="0">
                        <a:solidFill>
                          <a:srgbClr val="000000"/>
                        </a:solidFill>
                        <a:effectLst/>
                        <a:latin typeface="+mn-lt"/>
                        <a:cs typeface="Andalus" pitchFamily="18" charset="-78"/>
                      </a:endParaRPr>
                    </a:p>
                  </a:txBody>
                  <a:tcPr marL="12700" marR="12700" marT="12700" marB="0" vert="vert270" anchor="ctr"/>
                </a:tc>
              </a:tr>
              <a:tr h="370840">
                <a:tc>
                  <a:txBody>
                    <a:bodyPr/>
                    <a:lstStyle/>
                    <a:p>
                      <a:pPr algn="ctr" fontAlgn="ctr"/>
                      <a:r>
                        <a:rPr lang="fr-FR" sz="1800" u="none" strike="noStrike">
                          <a:effectLst/>
                          <a:latin typeface="+mn-lt"/>
                          <a:cs typeface="Andalus" pitchFamily="18" charset="-78"/>
                        </a:rPr>
                        <a:t>M1</a:t>
                      </a:r>
                      <a:endParaRPr lang="fr-FR" sz="1800" b="1"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97.79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227</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0.9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100</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0</a:t>
                      </a:r>
                      <a:endParaRPr lang="fr-FR" sz="1800" b="0" i="0" u="none" strike="noStrike" dirty="0">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0</a:t>
                      </a:r>
                      <a:endParaRPr lang="fr-FR" sz="1800" b="0" i="0" u="none" strike="noStrike" dirty="0">
                        <a:solidFill>
                          <a:srgbClr val="FF0000"/>
                        </a:solidFill>
                        <a:effectLst/>
                        <a:latin typeface="+mn-lt"/>
                        <a:cs typeface="Andalus" pitchFamily="18" charset="-78"/>
                      </a:endParaRPr>
                    </a:p>
                  </a:txBody>
                  <a:tcPr marL="12700" marR="12700" marT="12700" marB="0" anchor="ctr"/>
                </a:tc>
              </a:tr>
              <a:tr h="370840">
                <a:tc>
                  <a:txBody>
                    <a:bodyPr/>
                    <a:lstStyle/>
                    <a:p>
                      <a:pPr algn="ctr" fontAlgn="ctr"/>
                      <a:r>
                        <a:rPr lang="fr-FR" sz="1800" u="none" strike="noStrike">
                          <a:effectLst/>
                          <a:latin typeface="+mn-lt"/>
                          <a:cs typeface="Andalus" pitchFamily="18" charset="-78"/>
                        </a:rPr>
                        <a:t>M2</a:t>
                      </a:r>
                      <a:endParaRPr lang="fr-FR" sz="1800" b="1"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222</a:t>
                      </a:r>
                      <a:endParaRPr lang="fr-FR" sz="1800" b="0" i="0" u="none" strike="noStrike" dirty="0">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97.79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227</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0.9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50</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50</a:t>
                      </a:r>
                      <a:endParaRPr lang="fr-FR" sz="1800" b="0" i="0" u="none" strike="noStrike" dirty="0">
                        <a:solidFill>
                          <a:srgbClr val="FF0000"/>
                        </a:solidFill>
                        <a:effectLst/>
                        <a:latin typeface="+mn-lt"/>
                        <a:cs typeface="Andalus" pitchFamily="18" charset="-78"/>
                      </a:endParaRPr>
                    </a:p>
                  </a:txBody>
                  <a:tcPr marL="12700" marR="12700" marT="12700" marB="0" anchor="ctr"/>
                </a:tc>
              </a:tr>
              <a:tr h="370840">
                <a:tc>
                  <a:txBody>
                    <a:bodyPr/>
                    <a:lstStyle/>
                    <a:p>
                      <a:pPr algn="ctr" fontAlgn="ctr"/>
                      <a:r>
                        <a:rPr lang="fr-FR" sz="1800" u="none" strike="noStrike">
                          <a:effectLst/>
                          <a:latin typeface="+mn-lt"/>
                          <a:cs typeface="Andalus" pitchFamily="18" charset="-78"/>
                        </a:rPr>
                        <a:t>M3-ext</a:t>
                      </a:r>
                      <a:endParaRPr lang="fr-FR" sz="1800" b="1"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222</a:t>
                      </a:r>
                      <a:endParaRPr lang="fr-FR" sz="1800" b="0" i="0" u="none" strike="noStrike" dirty="0">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97.79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227</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4</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1.8</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4</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100</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0</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0</a:t>
                      </a:r>
                      <a:endParaRPr lang="fr-FR" sz="1800" b="0" i="0" u="none" strike="noStrike" dirty="0">
                        <a:solidFill>
                          <a:srgbClr val="FF0000"/>
                        </a:solidFill>
                        <a:effectLst/>
                        <a:latin typeface="+mn-lt"/>
                        <a:cs typeface="Andalus" pitchFamily="18" charset="-78"/>
                      </a:endParaRPr>
                    </a:p>
                  </a:txBody>
                  <a:tcPr marL="12700" marR="12700" marT="12700" marB="0" anchor="ctr"/>
                </a:tc>
              </a:tr>
              <a:tr h="370840">
                <a:tc>
                  <a:txBody>
                    <a:bodyPr/>
                    <a:lstStyle/>
                    <a:p>
                      <a:pPr algn="ctr" fontAlgn="ctr"/>
                      <a:r>
                        <a:rPr lang="fr-FR" sz="1800" u="none" strike="noStrike">
                          <a:effectLst/>
                          <a:latin typeface="+mn-lt"/>
                          <a:cs typeface="Andalus" pitchFamily="18" charset="-78"/>
                        </a:rPr>
                        <a:t>M3-int</a:t>
                      </a:r>
                      <a:endParaRPr lang="fr-FR" sz="1800" b="1"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97.79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227</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3</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1.35</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66.66</a:t>
                      </a:r>
                      <a:endParaRPr lang="fr-FR" sz="1800" b="0" i="0" u="none" strike="noStrike" dirty="0">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33.33</a:t>
                      </a:r>
                      <a:endParaRPr lang="fr-FR" sz="1800" b="0" i="0" u="none" strike="noStrike" dirty="0">
                        <a:solidFill>
                          <a:srgbClr val="FF0000"/>
                        </a:solidFill>
                        <a:effectLst/>
                        <a:latin typeface="+mn-lt"/>
                        <a:cs typeface="Andalus" pitchFamily="18" charset="-78"/>
                      </a:endParaRPr>
                    </a:p>
                  </a:txBody>
                  <a:tcPr marL="12700" marR="12700" marT="12700" marB="0" anchor="ctr"/>
                </a:tc>
              </a:tr>
              <a:tr h="370840">
                <a:tc>
                  <a:txBody>
                    <a:bodyPr/>
                    <a:lstStyle/>
                    <a:p>
                      <a:pPr algn="ctr" fontAlgn="ctr"/>
                      <a:r>
                        <a:rPr lang="fr-FR" sz="1800" u="none" strike="noStrike">
                          <a:effectLst/>
                          <a:latin typeface="+mn-lt"/>
                          <a:cs typeface="Andalus" pitchFamily="18" charset="-78"/>
                        </a:rPr>
                        <a:t>Total</a:t>
                      </a:r>
                      <a:endParaRPr lang="fr-FR" sz="1800" b="1"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97.79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5</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227</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11</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4.95</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10</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90.9</a:t>
                      </a:r>
                      <a:endParaRPr lang="fr-FR" sz="1800" b="0" i="0" u="none" strike="noStrike">
                        <a:solidFill>
                          <a:srgbClr val="FF0000"/>
                        </a:solidFill>
                        <a:effectLst/>
                        <a:latin typeface="+mn-lt"/>
                        <a:cs typeface="Andalus" pitchFamily="18" charset="-78"/>
                      </a:endParaRPr>
                    </a:p>
                  </a:txBody>
                  <a:tcPr marL="12700" marR="12700" marT="12700" marB="0" anchor="ctr"/>
                </a:tc>
                <a:tc>
                  <a:txBody>
                    <a:bodyPr/>
                    <a:lstStyle/>
                    <a:p>
                      <a:pPr algn="ctr" fontAlgn="b"/>
                      <a:r>
                        <a:rPr lang="fr-FR" sz="1800" u="none" strike="noStrike">
                          <a:effectLst/>
                          <a:latin typeface="+mn-lt"/>
                          <a:cs typeface="Andalus" pitchFamily="18" charset="-78"/>
                        </a:rPr>
                        <a:t>2</a:t>
                      </a:r>
                      <a:endParaRPr lang="fr-FR" sz="1800" b="0" i="0" u="none" strike="noStrike">
                        <a:solidFill>
                          <a:srgbClr val="000000"/>
                        </a:solidFill>
                        <a:effectLst/>
                        <a:latin typeface="+mn-lt"/>
                        <a:cs typeface="Andalus" pitchFamily="18" charset="-78"/>
                      </a:endParaRPr>
                    </a:p>
                  </a:txBody>
                  <a:tcPr marL="12700" marR="12700" marT="12700" marB="0" anchor="ctr"/>
                </a:tc>
                <a:tc>
                  <a:txBody>
                    <a:bodyPr/>
                    <a:lstStyle/>
                    <a:p>
                      <a:pPr algn="ctr" fontAlgn="b"/>
                      <a:r>
                        <a:rPr lang="fr-FR" sz="1800" u="none" strike="noStrike" dirty="0">
                          <a:effectLst/>
                          <a:latin typeface="+mn-lt"/>
                          <a:cs typeface="Andalus" pitchFamily="18" charset="-78"/>
                        </a:rPr>
                        <a:t>18.18</a:t>
                      </a:r>
                      <a:endParaRPr lang="fr-FR" sz="1800" b="0" i="0" u="none" strike="noStrike" dirty="0">
                        <a:solidFill>
                          <a:srgbClr val="FF0000"/>
                        </a:solidFill>
                        <a:effectLst/>
                        <a:latin typeface="+mn-lt"/>
                        <a:cs typeface="Andalus" pitchFamily="18" charset="-78"/>
                      </a:endParaRPr>
                    </a:p>
                  </a:txBody>
                  <a:tcPr marL="12700" marR="12700" marT="12700" marB="0" anchor="ctr"/>
                </a:tc>
              </a:tr>
            </a:tbl>
          </a:graphicData>
        </a:graphic>
      </p:graphicFrame>
      <p:sp>
        <p:nvSpPr>
          <p:cNvPr id="8" name="Content Placeholder 7"/>
          <p:cNvSpPr>
            <a:spLocks noGrp="1"/>
          </p:cNvSpPr>
          <p:nvPr>
            <p:ph idx="1"/>
          </p:nvPr>
        </p:nvSpPr>
        <p:spPr>
          <a:xfrm>
            <a:off x="457200" y="1260000"/>
            <a:ext cx="8226854" cy="1002554"/>
          </a:xfrm>
        </p:spPr>
        <p:txBody>
          <a:bodyPr/>
          <a:lstStyle/>
          <a:p>
            <a:endParaRPr lang="en-US" dirty="0"/>
          </a:p>
        </p:txBody>
      </p:sp>
    </p:spTree>
    <p:extLst>
      <p:ext uri="{BB962C8B-B14F-4D97-AF65-F5344CB8AC3E}">
        <p14:creationId xmlns:p14="http://schemas.microsoft.com/office/powerpoint/2010/main" val="88165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Shunt soldering</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graphicFrame>
        <p:nvGraphicFramePr>
          <p:cNvPr id="8" name="Chart 7"/>
          <p:cNvGraphicFramePr>
            <a:graphicFrameLocks noChangeAspect="1"/>
          </p:cNvGraphicFramePr>
          <p:nvPr>
            <p:extLst>
              <p:ext uri="{D42A27DB-BD31-4B8C-83A1-F6EECF244321}">
                <p14:modId xmlns:p14="http://schemas.microsoft.com/office/powerpoint/2010/main" val="1730240707"/>
              </p:ext>
            </p:extLst>
          </p:nvPr>
        </p:nvGraphicFramePr>
        <p:xfrm>
          <a:off x="0" y="1235080"/>
          <a:ext cx="9252000" cy="45402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59847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of shunted splices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7" name="Picture 2" descr="G:\Projects\LSone\LS1-Interconnexions\Secteur-5-6\QBQI.25L6\Photos Shunts\IMG_2074.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97289" y="2711573"/>
            <a:ext cx="4396583" cy="329728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G:\Projects\LSone\LS1-Interconnexions\Secteur-5-6\QBQI.25L6\Photos Shunts\IMG_2073.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3093" y="1295619"/>
            <a:ext cx="4312643" cy="32343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521135" y="1713220"/>
            <a:ext cx="2548890" cy="523220"/>
          </a:xfrm>
          <a:prstGeom prst="rect">
            <a:avLst/>
          </a:prstGeom>
          <a:noFill/>
        </p:spPr>
        <p:txBody>
          <a:bodyPr wrap="square" rtlCol="0">
            <a:spAutoFit/>
          </a:bodyPr>
          <a:lstStyle/>
          <a:p>
            <a:pPr algn="ctr"/>
            <a:r>
              <a:rPr lang="en-US" sz="2800" dirty="0"/>
              <a:t> </a:t>
            </a:r>
            <a:r>
              <a:rPr lang="en-US" sz="2800" dirty="0" smtClean="0"/>
              <a:t>QBQI.25L6</a:t>
            </a:r>
            <a:endParaRPr lang="en-US" sz="2800" dirty="0"/>
          </a:p>
        </p:txBody>
      </p:sp>
    </p:spTree>
    <p:extLst>
      <p:ext uri="{BB962C8B-B14F-4D97-AF65-F5344CB8AC3E}">
        <p14:creationId xmlns:p14="http://schemas.microsoft.com/office/powerpoint/2010/main" val="2899462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issues / difficulties</a:t>
            </a:r>
            <a:endParaRPr lang="en-US" dirty="0"/>
          </a:p>
        </p:txBody>
      </p:sp>
      <p:sp>
        <p:nvSpPr>
          <p:cNvPr id="3" name="Content Placeholder 2"/>
          <p:cNvSpPr>
            <a:spLocks noGrp="1"/>
          </p:cNvSpPr>
          <p:nvPr>
            <p:ph type="body" idx="1"/>
          </p:nvPr>
        </p:nvSpPr>
        <p:spPr/>
        <p:txBody>
          <a:bodyPr>
            <a:normAutofit/>
          </a:bodyPr>
          <a:lstStyle/>
          <a:p>
            <a:pPr marL="355600" lvl="1" indent="-355600">
              <a:buSzPct val="80000"/>
            </a:pPr>
            <a:endParaRPr lang="en-US" dirty="0" smtClean="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773537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everything is perfect!</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6800" y="1806692"/>
            <a:ext cx="7200000" cy="4914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http://www.pctechnician.com/images/angry-smiley1.jpg">
            <a:hlinkClick r:id="rId3"/>
          </p:cNvPr>
          <p:cNvPicPr>
            <a:picLocks noChangeAspect="1" noChangeArrowheads="1"/>
          </p:cNvPicPr>
          <p:nvPr/>
        </p:nvPicPr>
        <p:blipFill>
          <a:blip r:embed="rId4" cstate="email">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748626" y="1140321"/>
            <a:ext cx="108000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pctechnician.com/images/angry-smiley1.jpg">
            <a:hlinkClick r:id="rId3"/>
          </p:cNvPr>
          <p:cNvPicPr>
            <a:picLocks noChangeAspect="1" noChangeArrowheads="1"/>
          </p:cNvPicPr>
          <p:nvPr/>
        </p:nvPicPr>
        <p:blipFill>
          <a:blip r:embed="rId5" cstate="email">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505437" y="1499252"/>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www.pctechnician.com/images/angry-smiley1.jpg">
            <a:hlinkClick r:id="rId3"/>
          </p:cNvPr>
          <p:cNvPicPr>
            <a:picLocks noChangeAspect="1" noChangeArrowheads="1"/>
          </p:cNvPicPr>
          <p:nvPr/>
        </p:nvPicPr>
        <p:blipFill>
          <a:blip r:embed="rId6" cstate="email">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971476" y="1320321"/>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65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channels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Isosceles Triangle 6"/>
          <p:cNvSpPr/>
          <p:nvPr/>
        </p:nvSpPr>
        <p:spPr>
          <a:xfrm>
            <a:off x="2228849" y="1314450"/>
            <a:ext cx="4680000" cy="4680000"/>
          </a:xfrm>
          <a:prstGeom prst="triangle">
            <a:avLst/>
          </a:prstGeom>
          <a:gradFill>
            <a:gsLst>
              <a:gs pos="0">
                <a:schemeClr val="tx1">
                  <a:lumMod val="20000"/>
                  <a:lumOff val="80000"/>
                </a:schemeClr>
              </a:gs>
              <a:gs pos="100000">
                <a:srgbClr val="0066CC"/>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Rounded Rectangle 7"/>
          <p:cNvSpPr/>
          <p:nvPr/>
        </p:nvSpPr>
        <p:spPr>
          <a:xfrm>
            <a:off x="3127605" y="1423035"/>
            <a:ext cx="2891211"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ctr"/>
            <a:r>
              <a:rPr lang="en-US" sz="2400" b="1" dirty="0" smtClean="0">
                <a:solidFill>
                  <a:schemeClr val="tx2"/>
                </a:solidFill>
              </a:rPr>
              <a:t>LS1 Committee</a:t>
            </a:r>
            <a:endParaRPr lang="en-US" sz="2400" b="1" dirty="0">
              <a:solidFill>
                <a:schemeClr val="tx2"/>
              </a:solidFill>
            </a:endParaRPr>
          </a:p>
        </p:txBody>
      </p:sp>
      <p:sp>
        <p:nvSpPr>
          <p:cNvPr id="10" name="Rounded Rectangle 9"/>
          <p:cNvSpPr/>
          <p:nvPr/>
        </p:nvSpPr>
        <p:spPr>
          <a:xfrm>
            <a:off x="4920570" y="3230880"/>
            <a:ext cx="252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ctr"/>
            <a:r>
              <a:rPr lang="en-US" sz="2400" dirty="0" smtClean="0">
                <a:solidFill>
                  <a:schemeClr val="tx2"/>
                </a:solidFill>
              </a:rPr>
              <a:t>CSI</a:t>
            </a:r>
            <a:endParaRPr lang="en-US" sz="2400" dirty="0">
              <a:solidFill>
                <a:schemeClr val="tx2"/>
              </a:solidFill>
            </a:endParaRPr>
          </a:p>
        </p:txBody>
      </p:sp>
      <p:sp>
        <p:nvSpPr>
          <p:cNvPr id="11" name="Rounded Rectangle 10"/>
          <p:cNvSpPr/>
          <p:nvPr/>
        </p:nvSpPr>
        <p:spPr>
          <a:xfrm>
            <a:off x="2768623" y="2311482"/>
            <a:ext cx="360045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ctr"/>
            <a:r>
              <a:rPr lang="en-US" sz="2400" dirty="0" smtClean="0">
                <a:solidFill>
                  <a:schemeClr val="tx2"/>
                </a:solidFill>
              </a:rPr>
              <a:t>SMACC Project Leader</a:t>
            </a:r>
            <a:endParaRPr lang="en-US" sz="2400" dirty="0">
              <a:solidFill>
                <a:schemeClr val="tx2"/>
              </a:solidFill>
            </a:endParaRPr>
          </a:p>
        </p:txBody>
      </p:sp>
      <p:sp>
        <p:nvSpPr>
          <p:cNvPr id="15" name="Rounded Rectangle 14"/>
          <p:cNvSpPr/>
          <p:nvPr/>
        </p:nvSpPr>
        <p:spPr>
          <a:xfrm>
            <a:off x="2678849" y="4713840"/>
            <a:ext cx="37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Splices consolidation train</a:t>
            </a:r>
            <a:endParaRPr lang="en-US" sz="2400" dirty="0">
              <a:solidFill>
                <a:schemeClr val="tx2"/>
              </a:solidFill>
            </a:endParaRPr>
          </a:p>
        </p:txBody>
      </p:sp>
      <p:sp>
        <p:nvSpPr>
          <p:cNvPr id="16" name="Rounded Rectangle 15"/>
          <p:cNvSpPr/>
          <p:nvPr/>
        </p:nvSpPr>
        <p:spPr>
          <a:xfrm>
            <a:off x="1322414" y="5149215"/>
            <a:ext cx="252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QA</a:t>
            </a:r>
            <a:endParaRPr lang="en-US" sz="2400" dirty="0">
              <a:solidFill>
                <a:schemeClr val="tx2"/>
              </a:solidFill>
            </a:endParaRPr>
          </a:p>
        </p:txBody>
      </p:sp>
      <p:sp>
        <p:nvSpPr>
          <p:cNvPr id="17" name="Rounded Rectangle 16"/>
          <p:cNvSpPr/>
          <p:nvPr/>
        </p:nvSpPr>
        <p:spPr>
          <a:xfrm>
            <a:off x="5292090" y="5149215"/>
            <a:ext cx="252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Production</a:t>
            </a:r>
            <a:endParaRPr lang="en-US" sz="2400" dirty="0">
              <a:solidFill>
                <a:schemeClr val="tx2"/>
              </a:solidFill>
            </a:endParaRPr>
          </a:p>
        </p:txBody>
      </p:sp>
      <p:sp>
        <p:nvSpPr>
          <p:cNvPr id="18" name="Rounded Rectangle 17"/>
          <p:cNvSpPr/>
          <p:nvPr/>
        </p:nvSpPr>
        <p:spPr>
          <a:xfrm>
            <a:off x="1688489" y="3230880"/>
            <a:ext cx="252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ctr"/>
            <a:r>
              <a:rPr lang="en-US" sz="2400" dirty="0" smtClean="0">
                <a:solidFill>
                  <a:schemeClr val="tx2"/>
                </a:solidFill>
              </a:rPr>
              <a:t>SMACC QA</a:t>
            </a:r>
            <a:endParaRPr lang="en-US" sz="2400" dirty="0">
              <a:solidFill>
                <a:schemeClr val="tx2"/>
              </a:solidFill>
            </a:endParaRPr>
          </a:p>
        </p:txBody>
      </p:sp>
      <p:cxnSp>
        <p:nvCxnSpPr>
          <p:cNvPr id="19" name="Elbow Connector 18"/>
          <p:cNvCxnSpPr>
            <a:stCxn id="10" idx="0"/>
            <a:endCxn id="11" idx="2"/>
          </p:cNvCxnSpPr>
          <p:nvPr/>
        </p:nvCxnSpPr>
        <p:spPr>
          <a:xfrm rot="16200000" flipV="1">
            <a:off x="5131010" y="2181320"/>
            <a:ext cx="487398" cy="1611722"/>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20" name="Elbow Connector 19"/>
          <p:cNvCxnSpPr>
            <a:stCxn id="18" idx="0"/>
            <a:endCxn id="11" idx="2"/>
          </p:cNvCxnSpPr>
          <p:nvPr/>
        </p:nvCxnSpPr>
        <p:spPr>
          <a:xfrm rot="5400000" flipH="1" flipV="1">
            <a:off x="3514969" y="2177002"/>
            <a:ext cx="487398" cy="1620359"/>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a:stCxn id="17" idx="0"/>
            <a:endCxn id="10" idx="2"/>
          </p:cNvCxnSpPr>
          <p:nvPr/>
        </p:nvCxnSpPr>
        <p:spPr>
          <a:xfrm rot="16200000" flipV="1">
            <a:off x="5623163" y="4220288"/>
            <a:ext cx="1486335" cy="371520"/>
          </a:xfrm>
          <a:prstGeom prst="bentConnector3">
            <a:avLst>
              <a:gd name="adj1" fmla="val 52307"/>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16" idx="0"/>
            <a:endCxn id="18" idx="2"/>
          </p:cNvCxnSpPr>
          <p:nvPr/>
        </p:nvCxnSpPr>
        <p:spPr>
          <a:xfrm rot="5400000" flipH="1" flipV="1">
            <a:off x="2022284" y="4223011"/>
            <a:ext cx="1486335" cy="366075"/>
          </a:xfrm>
          <a:prstGeom prst="bentConnector3">
            <a:avLst>
              <a:gd name="adj1" fmla="val 53845"/>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16" idx="3"/>
            <a:endCxn id="17" idx="1"/>
          </p:cNvCxnSpPr>
          <p:nvPr/>
        </p:nvCxnSpPr>
        <p:spPr>
          <a:xfrm>
            <a:off x="3842414" y="5365215"/>
            <a:ext cx="1449676" cy="0"/>
          </a:xfrm>
          <a:prstGeom prst="line">
            <a:avLst/>
          </a:prstGeom>
          <a:ln w="19050">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34" name="Cloud 33"/>
          <p:cNvSpPr/>
          <p:nvPr/>
        </p:nvSpPr>
        <p:spPr>
          <a:xfrm>
            <a:off x="252000" y="3780000"/>
            <a:ext cx="1728000" cy="9000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Meetings</a:t>
            </a:r>
          </a:p>
          <a:p>
            <a:pPr algn="ctr"/>
            <a:r>
              <a:rPr lang="en-US" b="1" dirty="0" smtClean="0">
                <a:solidFill>
                  <a:schemeClr val="tx2"/>
                </a:solidFill>
              </a:rPr>
              <a:t>2</a:t>
            </a:r>
            <a:r>
              <a:rPr lang="en-US" dirty="0" smtClean="0">
                <a:solidFill>
                  <a:schemeClr val="tx2"/>
                </a:solidFill>
              </a:rPr>
              <a:t> </a:t>
            </a:r>
            <a:r>
              <a:rPr lang="en-US" dirty="0">
                <a:solidFill>
                  <a:schemeClr val="tx2"/>
                </a:solidFill>
              </a:rPr>
              <a:t>/ Week</a:t>
            </a:r>
          </a:p>
        </p:txBody>
      </p:sp>
      <p:sp>
        <p:nvSpPr>
          <p:cNvPr id="35" name="Cloud 34"/>
          <p:cNvSpPr>
            <a:spLocks/>
          </p:cNvSpPr>
          <p:nvPr/>
        </p:nvSpPr>
        <p:spPr>
          <a:xfrm>
            <a:off x="7164000" y="3780000"/>
            <a:ext cx="1728000" cy="9000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Meetings</a:t>
            </a:r>
          </a:p>
          <a:p>
            <a:pPr algn="ctr"/>
            <a:r>
              <a:rPr lang="en-US" b="1" dirty="0" smtClean="0">
                <a:solidFill>
                  <a:schemeClr val="tx2"/>
                </a:solidFill>
              </a:rPr>
              <a:t>3</a:t>
            </a:r>
            <a:r>
              <a:rPr lang="en-US" dirty="0" smtClean="0">
                <a:solidFill>
                  <a:schemeClr val="tx2"/>
                </a:solidFill>
              </a:rPr>
              <a:t> / Week</a:t>
            </a:r>
            <a:endParaRPr lang="en-US" dirty="0">
              <a:solidFill>
                <a:schemeClr val="tx2"/>
              </a:solidFill>
            </a:endParaRPr>
          </a:p>
        </p:txBody>
      </p:sp>
      <p:cxnSp>
        <p:nvCxnSpPr>
          <p:cNvPr id="36" name="Straight Connector 35"/>
          <p:cNvCxnSpPr>
            <a:stCxn id="11" idx="0"/>
            <a:endCxn id="8" idx="2"/>
          </p:cNvCxnSpPr>
          <p:nvPr/>
        </p:nvCxnSpPr>
        <p:spPr>
          <a:xfrm flipV="1">
            <a:off x="4568848" y="1855035"/>
            <a:ext cx="4363" cy="456447"/>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41" name="Chevron 40"/>
          <p:cNvSpPr/>
          <p:nvPr/>
        </p:nvSpPr>
        <p:spPr>
          <a:xfrm rot="5400000">
            <a:off x="2858489" y="3780000"/>
            <a:ext cx="180000" cy="180000"/>
          </a:xfrm>
          <a:prstGeom prst="chevron">
            <a:avLst/>
          </a:prstGeom>
          <a:solidFill>
            <a:srgbClr val="00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2" name="Chevron 41"/>
          <p:cNvSpPr/>
          <p:nvPr/>
        </p:nvSpPr>
        <p:spPr>
          <a:xfrm rot="5400000">
            <a:off x="6090570" y="3780000"/>
            <a:ext cx="180000" cy="180000"/>
          </a:xfrm>
          <a:prstGeom prst="chevron">
            <a:avLst/>
          </a:prstGeom>
          <a:solidFill>
            <a:srgbClr val="00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3" name="Chevron 42"/>
          <p:cNvSpPr/>
          <p:nvPr/>
        </p:nvSpPr>
        <p:spPr>
          <a:xfrm rot="-5400000">
            <a:off x="2492414" y="4500000"/>
            <a:ext cx="180000" cy="180000"/>
          </a:xfrm>
          <a:prstGeom prst="chevron">
            <a:avLst/>
          </a:prstGeom>
          <a:solidFill>
            <a:srgbClr val="339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4" name="Chevron 43"/>
          <p:cNvSpPr/>
          <p:nvPr/>
        </p:nvSpPr>
        <p:spPr>
          <a:xfrm rot="-5400000">
            <a:off x="6473323" y="4500000"/>
            <a:ext cx="180000" cy="180000"/>
          </a:xfrm>
          <a:prstGeom prst="chevron">
            <a:avLst/>
          </a:prstGeom>
          <a:solidFill>
            <a:srgbClr val="339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45" name="Straight Connector 44"/>
          <p:cNvCxnSpPr>
            <a:stCxn id="11" idx="2"/>
            <a:endCxn id="15" idx="0"/>
          </p:cNvCxnSpPr>
          <p:nvPr/>
        </p:nvCxnSpPr>
        <p:spPr>
          <a:xfrm>
            <a:off x="4568848" y="2743482"/>
            <a:ext cx="1" cy="1970358"/>
          </a:xfrm>
          <a:prstGeom prst="line">
            <a:avLst/>
          </a:prstGeom>
          <a:ln w="19050">
            <a:gradFill>
              <a:gsLst>
                <a:gs pos="0">
                  <a:schemeClr val="tx1"/>
                </a:gs>
                <a:gs pos="100000">
                  <a:schemeClr val="bg1">
                    <a:lumMod val="95000"/>
                  </a:schemeClr>
                </a:gs>
              </a:gsLst>
              <a:lin ang="5400000" scaled="0"/>
            </a:gradFill>
          </a:ln>
          <a:effectLst/>
        </p:spPr>
        <p:style>
          <a:lnRef idx="2">
            <a:schemeClr val="accent1"/>
          </a:lnRef>
          <a:fillRef idx="0">
            <a:schemeClr val="accent1"/>
          </a:fillRef>
          <a:effectRef idx="1">
            <a:schemeClr val="accent1"/>
          </a:effectRef>
          <a:fontRef idx="minor">
            <a:schemeClr val="tx1"/>
          </a:fontRef>
        </p:style>
      </p:cxnSp>
      <p:cxnSp>
        <p:nvCxnSpPr>
          <p:cNvPr id="49" name="Curved Connector 48"/>
          <p:cNvCxnSpPr>
            <a:stCxn id="18" idx="1"/>
            <a:endCxn id="34" idx="3"/>
          </p:cNvCxnSpPr>
          <p:nvPr/>
        </p:nvCxnSpPr>
        <p:spPr>
          <a:xfrm rot="10800000" flipV="1">
            <a:off x="1116001" y="3446880"/>
            <a:ext cx="572489" cy="384578"/>
          </a:xfrm>
          <a:prstGeom prst="curvedConnector2">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cxnSp>
        <p:nvCxnSpPr>
          <p:cNvPr id="50" name="Curved Connector 49"/>
          <p:cNvCxnSpPr>
            <a:stCxn id="35" idx="3"/>
            <a:endCxn id="10" idx="3"/>
          </p:cNvCxnSpPr>
          <p:nvPr/>
        </p:nvCxnSpPr>
        <p:spPr>
          <a:xfrm rot="16200000" flipV="1">
            <a:off x="7541996" y="3345454"/>
            <a:ext cx="384578" cy="587430"/>
          </a:xfrm>
          <a:prstGeom prst="curvedConnector2">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cxnSp>
      <p:sp>
        <p:nvSpPr>
          <p:cNvPr id="53" name="Chevron 52"/>
          <p:cNvSpPr/>
          <p:nvPr/>
        </p:nvSpPr>
        <p:spPr>
          <a:xfrm rot="-10800000">
            <a:off x="3967019" y="5275215"/>
            <a:ext cx="180000" cy="180000"/>
          </a:xfrm>
          <a:prstGeom prst="chevron">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4978645" y="5283569"/>
            <a:ext cx="180000" cy="180000"/>
          </a:xfrm>
          <a:prstGeom prst="chevron">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rot="16200000">
            <a:off x="4477252" y="4320000"/>
            <a:ext cx="180000" cy="180000"/>
          </a:xfrm>
          <a:prstGeom prst="chevron">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rot="5400000">
            <a:off x="4478400" y="3140881"/>
            <a:ext cx="180000" cy="180000"/>
          </a:xfrm>
          <a:prstGeom prst="chevron">
            <a:avLst/>
          </a:prstGeom>
          <a:solidFill>
            <a:srgbClr val="00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7" name="Cloud 56"/>
          <p:cNvSpPr>
            <a:spLocks/>
          </p:cNvSpPr>
          <p:nvPr/>
        </p:nvSpPr>
        <p:spPr>
          <a:xfrm>
            <a:off x="6918346" y="1987482"/>
            <a:ext cx="2160000" cy="10800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2"/>
                </a:solidFill>
              </a:rPr>
              <a:t>SMACC Meeting</a:t>
            </a:r>
            <a:endParaRPr lang="en-US" b="1" dirty="0">
              <a:solidFill>
                <a:schemeClr val="tx2"/>
              </a:solidFill>
            </a:endParaRPr>
          </a:p>
        </p:txBody>
      </p:sp>
      <p:cxnSp>
        <p:nvCxnSpPr>
          <p:cNvPr id="59" name="Straight Connector 58"/>
          <p:cNvCxnSpPr>
            <a:stCxn id="11" idx="3"/>
            <a:endCxn id="57" idx="2"/>
          </p:cNvCxnSpPr>
          <p:nvPr/>
        </p:nvCxnSpPr>
        <p:spPr>
          <a:xfrm>
            <a:off x="6369073" y="2527482"/>
            <a:ext cx="555973" cy="0"/>
          </a:xfrm>
          <a:prstGeom prst="line">
            <a:avLst/>
          </a:prstGeom>
          <a:ln>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854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Museum </a:t>
            </a:r>
            <a:r>
              <a:rPr lang="en-US" dirty="0"/>
              <a:t>of </a:t>
            </a:r>
            <a:r>
              <a:rPr lang="en-US" dirty="0" smtClean="0"/>
              <a:t>horrors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30563" y="984902"/>
            <a:ext cx="2399807"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6008053" y="984902"/>
            <a:ext cx="3048124"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descr="E:\16_Pictures Bis\2013-06-26\009.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102870" y="2857500"/>
            <a:ext cx="432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E:\16_Pictures Bis\2013-06-26\043.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4736177" y="2857500"/>
            <a:ext cx="432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E:\16_Pictures Bis\2013-07-01\QBBI.A16R6\037.JPG"/>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102869" y="4732020"/>
            <a:ext cx="2250501"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E:\16_Pictures Bis\2013-07-01\QQBI.18R6\020.JPG"/>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2586559" y="4732020"/>
            <a:ext cx="36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E:\16_Pictures Bis\2013-07-02\044.JPG"/>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a:stretch/>
        </p:blipFill>
        <p:spPr bwMode="auto">
          <a:xfrm>
            <a:off x="6399474" y="4732020"/>
            <a:ext cx="2629716" cy="18000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www.starburstmagazine.com/images/180613/horrors-of-the-black-museum-review.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57684" y="984902"/>
            <a:ext cx="2732142"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833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arn(inVertical)">
                                      <p:cBhvr>
                                        <p:cTn id="7" dur="1000"/>
                                        <p:tgtEl>
                                          <p:spTgt spid="1027"/>
                                        </p:tgtEl>
                                      </p:cBhvr>
                                    </p:animEffect>
                                  </p:childTnLst>
                                </p:cTn>
                              </p:par>
                              <p:par>
                                <p:cTn id="8" presetID="16" presetClass="entr" presetSubtype="21"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barn(inVertical)">
                                      <p:cBhvr>
                                        <p:cTn id="10" dur="1000"/>
                                        <p:tgtEl>
                                          <p:spTgt spid="1028"/>
                                        </p:tgtEl>
                                      </p:cBhvr>
                                    </p:animEffect>
                                  </p:childTnLst>
                                </p:cTn>
                              </p:par>
                              <p:par>
                                <p:cTn id="11" presetID="16" presetClass="entr" presetSubtype="21" fill="hold" nodeType="with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barn(inVertical)">
                                      <p:cBhvr>
                                        <p:cTn id="13" dur="1000"/>
                                        <p:tgtEl>
                                          <p:spTgt spid="6146"/>
                                        </p:tgtEl>
                                      </p:cBhvr>
                                    </p:animEffect>
                                  </p:childTnLst>
                                </p:cTn>
                              </p:par>
                              <p:par>
                                <p:cTn id="14" presetID="16" presetClass="entr" presetSubtype="21" fill="hold" nodeType="withEffect">
                                  <p:stCondLst>
                                    <p:cond delay="0"/>
                                  </p:stCondLst>
                                  <p:childTnLst>
                                    <p:set>
                                      <p:cBhvr>
                                        <p:cTn id="15" dur="1" fill="hold">
                                          <p:stCondLst>
                                            <p:cond delay="0"/>
                                          </p:stCondLst>
                                        </p:cTn>
                                        <p:tgtEl>
                                          <p:spTgt spid="6147"/>
                                        </p:tgtEl>
                                        <p:attrNameLst>
                                          <p:attrName>style.visibility</p:attrName>
                                        </p:attrNameLst>
                                      </p:cBhvr>
                                      <p:to>
                                        <p:strVal val="visible"/>
                                      </p:to>
                                    </p:set>
                                    <p:animEffect transition="in" filter="barn(inVertical)">
                                      <p:cBhvr>
                                        <p:cTn id="16" dur="1000"/>
                                        <p:tgtEl>
                                          <p:spTgt spid="6147"/>
                                        </p:tgtEl>
                                      </p:cBhvr>
                                    </p:animEffect>
                                  </p:childTnLst>
                                </p:cTn>
                              </p:par>
                              <p:par>
                                <p:cTn id="17" presetID="16" presetClass="entr" presetSubtype="21" fill="hold" nodeType="withEffect">
                                  <p:stCondLst>
                                    <p:cond delay="0"/>
                                  </p:stCondLst>
                                  <p:childTnLst>
                                    <p:set>
                                      <p:cBhvr>
                                        <p:cTn id="18" dur="1" fill="hold">
                                          <p:stCondLst>
                                            <p:cond delay="0"/>
                                          </p:stCondLst>
                                        </p:cTn>
                                        <p:tgtEl>
                                          <p:spTgt spid="6148"/>
                                        </p:tgtEl>
                                        <p:attrNameLst>
                                          <p:attrName>style.visibility</p:attrName>
                                        </p:attrNameLst>
                                      </p:cBhvr>
                                      <p:to>
                                        <p:strVal val="visible"/>
                                      </p:to>
                                    </p:set>
                                    <p:animEffect transition="in" filter="barn(inVertical)">
                                      <p:cBhvr>
                                        <p:cTn id="19" dur="1000"/>
                                        <p:tgtEl>
                                          <p:spTgt spid="6148"/>
                                        </p:tgtEl>
                                      </p:cBhvr>
                                    </p:animEffect>
                                  </p:childTnLst>
                                </p:cTn>
                              </p:par>
                              <p:par>
                                <p:cTn id="20" presetID="16" presetClass="entr" presetSubtype="21" fill="hold" nodeType="withEffect">
                                  <p:stCondLst>
                                    <p:cond delay="0"/>
                                  </p:stCondLst>
                                  <p:childTnLst>
                                    <p:set>
                                      <p:cBhvr>
                                        <p:cTn id="21" dur="1" fill="hold">
                                          <p:stCondLst>
                                            <p:cond delay="0"/>
                                          </p:stCondLst>
                                        </p:cTn>
                                        <p:tgtEl>
                                          <p:spTgt spid="6149"/>
                                        </p:tgtEl>
                                        <p:attrNameLst>
                                          <p:attrName>style.visibility</p:attrName>
                                        </p:attrNameLst>
                                      </p:cBhvr>
                                      <p:to>
                                        <p:strVal val="visible"/>
                                      </p:to>
                                    </p:set>
                                    <p:animEffect transition="in" filter="barn(inVertical)">
                                      <p:cBhvr>
                                        <p:cTn id="22" dur="1000"/>
                                        <p:tgtEl>
                                          <p:spTgt spid="6149"/>
                                        </p:tgtEl>
                                      </p:cBhvr>
                                    </p:animEffect>
                                  </p:childTnLst>
                                </p:cTn>
                              </p:par>
                              <p:par>
                                <p:cTn id="23" presetID="16" presetClass="entr" presetSubtype="21" fill="hold" nodeType="withEffect">
                                  <p:stCondLst>
                                    <p:cond delay="0"/>
                                  </p:stCondLst>
                                  <p:childTnLst>
                                    <p:set>
                                      <p:cBhvr>
                                        <p:cTn id="24" dur="1" fill="hold">
                                          <p:stCondLst>
                                            <p:cond delay="0"/>
                                          </p:stCondLst>
                                        </p:cTn>
                                        <p:tgtEl>
                                          <p:spTgt spid="6150"/>
                                        </p:tgtEl>
                                        <p:attrNameLst>
                                          <p:attrName>style.visibility</p:attrName>
                                        </p:attrNameLst>
                                      </p:cBhvr>
                                      <p:to>
                                        <p:strVal val="visible"/>
                                      </p:to>
                                    </p:set>
                                    <p:animEffect transition="in" filter="barn(inVertical)">
                                      <p:cBhvr>
                                        <p:cTn id="25" dur="1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dirty="0" smtClean="0"/>
              <a:t>… implying some adjustments</a:t>
            </a:r>
            <a:endParaRPr lang="en-US" dirty="0"/>
          </a:p>
        </p:txBody>
      </p:sp>
      <p:sp>
        <p:nvSpPr>
          <p:cNvPr id="8" name="Content Placeholder 7"/>
          <p:cNvSpPr>
            <a:spLocks noGrp="1"/>
          </p:cNvSpPr>
          <p:nvPr>
            <p:ph idx="1"/>
          </p:nvPr>
        </p:nvSpPr>
        <p:spPr/>
        <p:txBody>
          <a:bodyPr>
            <a:noAutofit/>
          </a:bodyPr>
          <a:lstStyle/>
          <a:p>
            <a:pPr>
              <a:spcBef>
                <a:spcPts val="0"/>
              </a:spcBef>
            </a:pPr>
            <a:r>
              <a:rPr lang="en-US" sz="2400" dirty="0" smtClean="0"/>
              <a:t>Defects exceeding </a:t>
            </a:r>
            <a:r>
              <a:rPr lang="en-US" sz="2400" dirty="0"/>
              <a:t>the tolerance </a:t>
            </a:r>
            <a:r>
              <a:rPr lang="en-US" sz="2400" dirty="0" smtClean="0"/>
              <a:t>limits, especially impacting on </a:t>
            </a:r>
            <a:r>
              <a:rPr lang="en-US" sz="2400" dirty="0"/>
              <a:t>the </a:t>
            </a:r>
            <a:r>
              <a:rPr lang="en-US" sz="2400" dirty="0" smtClean="0"/>
              <a:t>installation of the insulation box, and requiring </a:t>
            </a:r>
            <a:r>
              <a:rPr lang="en-US" sz="2400" dirty="0"/>
              <a:t>modifications </a:t>
            </a:r>
            <a:r>
              <a:rPr lang="en-US" sz="2400" dirty="0" smtClean="0"/>
              <a:t>of </a:t>
            </a:r>
            <a:r>
              <a:rPr lang="en-US" sz="2400" dirty="0"/>
              <a:t>the insulation </a:t>
            </a:r>
            <a:r>
              <a:rPr lang="en-US" sz="2400" dirty="0" smtClean="0"/>
              <a:t>system</a:t>
            </a:r>
            <a:endParaRPr lang="en-US" sz="2400" dirty="0"/>
          </a:p>
          <a:p>
            <a:pPr>
              <a:spcBef>
                <a:spcPts val="0"/>
              </a:spcBef>
            </a:pPr>
            <a:r>
              <a:rPr lang="en-US" sz="2400" dirty="0"/>
              <a:t>Main impacts: </a:t>
            </a:r>
          </a:p>
          <a:p>
            <a:pPr lvl="1">
              <a:spcBef>
                <a:spcPts val="0"/>
              </a:spcBef>
            </a:pPr>
            <a:r>
              <a:rPr lang="en-US" sz="2000" dirty="0" smtClean="0"/>
              <a:t>Need to develop adequate solutions</a:t>
            </a:r>
            <a:endParaRPr lang="en-US" sz="2000" dirty="0"/>
          </a:p>
          <a:p>
            <a:pPr lvl="1">
              <a:spcBef>
                <a:spcPts val="0"/>
              </a:spcBef>
            </a:pPr>
            <a:r>
              <a:rPr lang="en-US" sz="2000" dirty="0" smtClean="0">
                <a:solidFill>
                  <a:srgbClr val="C00000"/>
                </a:solidFill>
              </a:rPr>
              <a:t>Additional work </a:t>
            </a:r>
            <a:r>
              <a:rPr lang="en-US" sz="2000" dirty="0" smtClean="0"/>
              <a:t>to carry out </a:t>
            </a:r>
            <a:r>
              <a:rPr lang="en-US" sz="2000" dirty="0"/>
              <a:t>tests and </a:t>
            </a:r>
            <a:r>
              <a:rPr lang="en-US" sz="2000" dirty="0" smtClean="0"/>
              <a:t>mock-up assemblies, </a:t>
            </a:r>
            <a:r>
              <a:rPr lang="en-US" sz="2000" dirty="0"/>
              <a:t>to validate the proposed </a:t>
            </a:r>
            <a:r>
              <a:rPr lang="en-US" sz="2000" dirty="0" smtClean="0"/>
              <a:t>solutions</a:t>
            </a:r>
            <a:endParaRPr lang="en-US" sz="2000" dirty="0"/>
          </a:p>
          <a:p>
            <a:pPr lvl="1">
              <a:spcBef>
                <a:spcPts val="0"/>
              </a:spcBef>
            </a:pPr>
            <a:r>
              <a:rPr lang="en-US" sz="2000" dirty="0" smtClean="0">
                <a:solidFill>
                  <a:srgbClr val="C00000"/>
                </a:solidFill>
              </a:rPr>
              <a:t>Modify some of the procedures </a:t>
            </a:r>
            <a:r>
              <a:rPr lang="en-US" sz="2000" dirty="0">
                <a:solidFill>
                  <a:srgbClr val="C00000"/>
                </a:solidFill>
              </a:rPr>
              <a:t>and </a:t>
            </a:r>
            <a:r>
              <a:rPr lang="en-US" sz="2000" dirty="0" smtClean="0">
                <a:solidFill>
                  <a:srgbClr val="C00000"/>
                </a:solidFill>
              </a:rPr>
              <a:t>repeat </a:t>
            </a:r>
            <a:r>
              <a:rPr lang="en-US" sz="2000" dirty="0">
                <a:solidFill>
                  <a:srgbClr val="C00000"/>
                </a:solidFill>
              </a:rPr>
              <a:t>the approval </a:t>
            </a:r>
            <a:r>
              <a:rPr lang="en-US" sz="2000" dirty="0" smtClean="0">
                <a:solidFill>
                  <a:srgbClr val="C00000"/>
                </a:solidFill>
              </a:rPr>
              <a:t>process</a:t>
            </a:r>
            <a:endParaRPr lang="en-US" sz="2000" dirty="0">
              <a:solidFill>
                <a:srgbClr val="C00000"/>
              </a:solidFill>
            </a:endParaRPr>
          </a:p>
          <a:p>
            <a:pPr lvl="1">
              <a:spcBef>
                <a:spcPts val="0"/>
              </a:spcBef>
            </a:pPr>
            <a:r>
              <a:rPr lang="en-US" sz="2000" dirty="0" smtClean="0">
                <a:solidFill>
                  <a:srgbClr val="C00000"/>
                </a:solidFill>
              </a:rPr>
              <a:t>Production </a:t>
            </a:r>
            <a:r>
              <a:rPr lang="en-US" sz="2000" dirty="0">
                <a:solidFill>
                  <a:srgbClr val="C00000"/>
                </a:solidFill>
              </a:rPr>
              <a:t>rate </a:t>
            </a:r>
            <a:r>
              <a:rPr lang="en-US" sz="2000" dirty="0" smtClean="0">
                <a:solidFill>
                  <a:srgbClr val="C00000"/>
                </a:solidFill>
              </a:rPr>
              <a:t>affected </a:t>
            </a:r>
            <a:r>
              <a:rPr lang="en-US" sz="2000" dirty="0" smtClean="0"/>
              <a:t>during </a:t>
            </a:r>
            <a:r>
              <a:rPr lang="en-US" sz="2000" dirty="0"/>
              <a:t>the first </a:t>
            </a:r>
            <a:r>
              <a:rPr lang="en-US" sz="2000" dirty="0" smtClean="0"/>
              <a:t>months, and </a:t>
            </a:r>
            <a:r>
              <a:rPr lang="en-US" sz="2000" dirty="0" smtClean="0">
                <a:solidFill>
                  <a:srgbClr val="C00000"/>
                </a:solidFill>
              </a:rPr>
              <a:t>impact on the welding activity</a:t>
            </a:r>
            <a:endParaRPr lang="en-US" sz="2000" dirty="0">
              <a:solidFill>
                <a:srgbClr val="C00000"/>
              </a:solidFill>
            </a:endParaRPr>
          </a:p>
          <a:p>
            <a:pPr lvl="1">
              <a:spcBef>
                <a:spcPts val="0"/>
              </a:spcBef>
            </a:pPr>
            <a:r>
              <a:rPr lang="en-US" sz="2000" dirty="0" smtClean="0"/>
              <a:t>Expansion of the train to treat conforming cases, and </a:t>
            </a:r>
            <a:r>
              <a:rPr lang="en-US" sz="2000" dirty="0" smtClean="0">
                <a:solidFill>
                  <a:srgbClr val="C00000"/>
                </a:solidFill>
              </a:rPr>
              <a:t>increased </a:t>
            </a:r>
            <a:r>
              <a:rPr lang="en-US" sz="2000" dirty="0">
                <a:solidFill>
                  <a:srgbClr val="C00000"/>
                </a:solidFill>
              </a:rPr>
              <a:t>production </a:t>
            </a:r>
            <a:r>
              <a:rPr lang="en-US" sz="2000" dirty="0" smtClean="0">
                <a:solidFill>
                  <a:srgbClr val="C00000"/>
                </a:solidFill>
              </a:rPr>
              <a:t>times due </a:t>
            </a:r>
            <a:r>
              <a:rPr lang="en-US" sz="2000" dirty="0">
                <a:solidFill>
                  <a:srgbClr val="C00000"/>
                </a:solidFill>
              </a:rPr>
              <a:t>to the </a:t>
            </a:r>
            <a:r>
              <a:rPr lang="en-US" sz="2000" dirty="0" smtClean="0">
                <a:solidFill>
                  <a:srgbClr val="C00000"/>
                </a:solidFill>
              </a:rPr>
              <a:t>logistics effort</a:t>
            </a:r>
            <a:endParaRPr lang="en-US" sz="2000" dirty="0">
              <a:solidFill>
                <a:srgbClr val="C00000"/>
              </a:solidFill>
            </a:endParaRP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42209" y="5190472"/>
            <a:ext cx="2159951" cy="16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490465" y="5190472"/>
            <a:ext cx="2159951" cy="66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C:\Archive\Work\MSC_LMF\LS1\Welding and injection\IMG_0285.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5987017" y="5190472"/>
            <a:ext cx="3115002" cy="16200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3490416" y="6087698"/>
            <a:ext cx="2160000" cy="722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rot="16200000">
            <a:off x="4179" y="5871785"/>
            <a:ext cx="1620000" cy="257369"/>
          </a:xfrm>
          <a:prstGeom prst="rect">
            <a:avLst/>
          </a:prstGeom>
          <a:solidFill>
            <a:schemeClr val="bg1"/>
          </a:solidFill>
        </p:spPr>
        <p:txBody>
          <a:bodyPr wrap="square" lIns="36000" tIns="36000" rIns="36000" bIns="36000" rtlCol="0" anchor="ctr" anchorCtr="0">
            <a:spAutoFit/>
          </a:bodyPr>
          <a:lstStyle/>
          <a:p>
            <a:pPr algn="ctr"/>
            <a:r>
              <a:rPr lang="en-US" sz="1200" b="1" dirty="0" smtClean="0">
                <a:solidFill>
                  <a:schemeClr val="tx1">
                    <a:lumMod val="50000"/>
                  </a:schemeClr>
                </a:solidFill>
              </a:rPr>
              <a:t>Step in copper joint</a:t>
            </a:r>
          </a:p>
        </p:txBody>
      </p:sp>
      <p:sp>
        <p:nvSpPr>
          <p:cNvPr id="25" name="TextBox 24"/>
          <p:cNvSpPr txBox="1"/>
          <p:nvPr/>
        </p:nvSpPr>
        <p:spPr>
          <a:xfrm rot="16200000">
            <a:off x="2551781" y="5871785"/>
            <a:ext cx="1620000" cy="257369"/>
          </a:xfrm>
          <a:prstGeom prst="rect">
            <a:avLst/>
          </a:prstGeom>
          <a:solidFill>
            <a:schemeClr val="bg1"/>
          </a:solidFill>
        </p:spPr>
        <p:txBody>
          <a:bodyPr wrap="square" lIns="36000" tIns="36000" rIns="36000" bIns="36000" rtlCol="0" anchor="ctr" anchorCtr="0">
            <a:spAutoFit/>
          </a:bodyPr>
          <a:lstStyle/>
          <a:p>
            <a:pPr algn="ctr"/>
            <a:r>
              <a:rPr lang="en-US" sz="1200" b="1" dirty="0" smtClean="0">
                <a:solidFill>
                  <a:schemeClr val="tx1">
                    <a:lumMod val="50000"/>
                  </a:schemeClr>
                </a:solidFill>
              </a:rPr>
              <a:t>Bending deformation</a:t>
            </a:r>
          </a:p>
        </p:txBody>
      </p:sp>
      <p:sp>
        <p:nvSpPr>
          <p:cNvPr id="26" name="TextBox 25"/>
          <p:cNvSpPr txBox="1"/>
          <p:nvPr/>
        </p:nvSpPr>
        <p:spPr>
          <a:xfrm rot="16200000">
            <a:off x="5048333" y="5871786"/>
            <a:ext cx="1620000" cy="257369"/>
          </a:xfrm>
          <a:prstGeom prst="rect">
            <a:avLst/>
          </a:prstGeom>
          <a:solidFill>
            <a:schemeClr val="bg1"/>
          </a:solidFill>
        </p:spPr>
        <p:txBody>
          <a:bodyPr wrap="square" lIns="36000" tIns="36000" rIns="36000" bIns="36000" rtlCol="0" anchor="ctr" anchorCtr="0">
            <a:spAutoFit/>
          </a:bodyPr>
          <a:lstStyle/>
          <a:p>
            <a:pPr algn="ctr"/>
            <a:r>
              <a:rPr lang="en-US" sz="1200" b="1" dirty="0" smtClean="0">
                <a:solidFill>
                  <a:schemeClr val="tx1">
                    <a:lumMod val="50000"/>
                  </a:schemeClr>
                </a:solidFill>
              </a:rPr>
              <a:t>Gaps in copper joint</a:t>
            </a:r>
          </a:p>
        </p:txBody>
      </p:sp>
    </p:spTree>
    <p:extLst>
      <p:ext uri="{BB962C8B-B14F-4D97-AF65-F5344CB8AC3E}">
        <p14:creationId xmlns:p14="http://schemas.microsoft.com/office/powerpoint/2010/main" val="1190916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
            </a:r>
            <a:r>
              <a:rPr lang="en-US" dirty="0" smtClean="0"/>
              <a:t>ocal gauge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7" name="Content Placeholder 6"/>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509710" y="4015295"/>
            <a:ext cx="3600000" cy="2106977"/>
          </a:xfrm>
          <a:prstGeom prst="rect">
            <a:avLst/>
          </a:prstGeom>
        </p:spPr>
      </p:pic>
      <p:pic>
        <p:nvPicPr>
          <p:cNvPr id="9" name="Picture 5" descr="E:\16_Pictures Bis\2013-06-26\011.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46930" y="1133492"/>
            <a:ext cx="380332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5"/>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2901205" y="2159222"/>
            <a:ext cx="3600000" cy="1730732"/>
          </a:xfrm>
          <a:prstGeom prst="rect">
            <a:avLst/>
          </a:prstGeom>
          <a:ln>
            <a:noFill/>
          </a:ln>
          <a:effectLst/>
          <a:extLst>
            <a:ext uri="{909E8E84-426E-40DD-AFC4-6F175D3DCCD1}">
              <a14:hiddenFill xmlns:a14="http://schemas.microsoft.com/office/drawing/2010/main">
                <a:solidFill>
                  <a:srgbClr val="FFFFFF"/>
                </a:solidFill>
              </a14:hiddenFill>
            </a:ext>
          </a:extLst>
        </p:spPr>
      </p:pic>
      <p:cxnSp>
        <p:nvCxnSpPr>
          <p:cNvPr id="21" name="Straight Connector 20"/>
          <p:cNvCxnSpPr/>
          <p:nvPr/>
        </p:nvCxnSpPr>
        <p:spPr>
          <a:xfrm>
            <a:off x="5509710" y="4015295"/>
            <a:ext cx="3600000" cy="2106977"/>
          </a:xfrm>
          <a:prstGeom prst="line">
            <a:avLst/>
          </a:prstGeom>
          <a:ln w="25400">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7"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17806" y="4236141"/>
            <a:ext cx="3920509" cy="1393365"/>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Oval 25"/>
          <p:cNvSpPr/>
          <p:nvPr/>
        </p:nvSpPr>
        <p:spPr>
          <a:xfrm>
            <a:off x="2091690" y="4236141"/>
            <a:ext cx="809515" cy="1393365"/>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2584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and </a:t>
            </a:r>
            <a:r>
              <a:rPr lang="en-US" dirty="0" smtClean="0"/>
              <a:t>global gauge</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7" name="Picture 2" descr="E:\16_Pictures Bis\NCR's\QQBI.15R6_M1 Int_Defaut geometrie et alignement_2.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651510" y="2807970"/>
            <a:ext cx="3600000" cy="20779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4752687" y="3522690"/>
            <a:ext cx="3784691" cy="2718090"/>
          </a:xfrm>
          <a:prstGeom prst="rect">
            <a:avLst/>
          </a:prstGeom>
          <a:noFill/>
          <a:ln w="9525">
            <a:noFill/>
            <a:miter lim="800000"/>
            <a:headEnd/>
            <a:tailEnd/>
          </a:ln>
          <a:effectLst/>
        </p:spPr>
      </p:pic>
      <p:sp>
        <p:nvSpPr>
          <p:cNvPr id="10" name="TextBox 9"/>
          <p:cNvSpPr txBox="1">
            <a:spLocks noChangeAspect="1"/>
          </p:cNvSpPr>
          <p:nvPr/>
        </p:nvSpPr>
        <p:spPr>
          <a:xfrm>
            <a:off x="6066140" y="4116943"/>
            <a:ext cx="397033" cy="332402"/>
          </a:xfrm>
          <a:prstGeom prst="rect">
            <a:avLst/>
          </a:prstGeom>
          <a:noFill/>
        </p:spPr>
        <p:txBody>
          <a:bodyPr wrap="none" rtlCol="0">
            <a:spAutoFit/>
          </a:bodyPr>
          <a:lstStyle/>
          <a:p>
            <a:r>
              <a:rPr lang="en-US" b="1" dirty="0" smtClean="0">
                <a:solidFill>
                  <a:srgbClr val="FF0000"/>
                </a:solidFill>
              </a:rPr>
              <a:t>21</a:t>
            </a:r>
            <a:endParaRPr lang="en-US" b="1" dirty="0">
              <a:solidFill>
                <a:srgbClr val="FF0000"/>
              </a:solidFill>
            </a:endParaRPr>
          </a:p>
        </p:txBody>
      </p:sp>
      <p:sp>
        <p:nvSpPr>
          <p:cNvPr id="11" name="TextBox 10"/>
          <p:cNvSpPr txBox="1">
            <a:spLocks noChangeAspect="1"/>
          </p:cNvSpPr>
          <p:nvPr/>
        </p:nvSpPr>
        <p:spPr>
          <a:xfrm>
            <a:off x="6313390" y="4215373"/>
            <a:ext cx="234008" cy="228526"/>
          </a:xfrm>
          <a:prstGeom prst="rect">
            <a:avLst/>
          </a:prstGeom>
          <a:noFill/>
        </p:spPr>
        <p:txBody>
          <a:bodyPr wrap="none" rtlCol="0">
            <a:spAutoFit/>
          </a:bodyPr>
          <a:lstStyle/>
          <a:p>
            <a:r>
              <a:rPr lang="en-US" sz="1050" dirty="0" smtClean="0">
                <a:solidFill>
                  <a:srgbClr val="FF0000"/>
                </a:solidFill>
              </a:rPr>
              <a:t>0</a:t>
            </a:r>
            <a:endParaRPr lang="en-US" sz="1050" dirty="0">
              <a:solidFill>
                <a:srgbClr val="FF0000"/>
              </a:solidFill>
            </a:endParaRPr>
          </a:p>
        </p:txBody>
      </p:sp>
      <p:sp>
        <p:nvSpPr>
          <p:cNvPr id="12" name="TextBox 11"/>
          <p:cNvSpPr txBox="1">
            <a:spLocks noChangeAspect="1"/>
          </p:cNvSpPr>
          <p:nvPr/>
        </p:nvSpPr>
        <p:spPr>
          <a:xfrm>
            <a:off x="6282161" y="4116943"/>
            <a:ext cx="304696" cy="228526"/>
          </a:xfrm>
          <a:prstGeom prst="rect">
            <a:avLst/>
          </a:prstGeom>
          <a:noFill/>
        </p:spPr>
        <p:txBody>
          <a:bodyPr wrap="none" rtlCol="0">
            <a:spAutoFit/>
          </a:bodyPr>
          <a:lstStyle/>
          <a:p>
            <a:r>
              <a:rPr lang="en-US" sz="1050" dirty="0" smtClean="0">
                <a:solidFill>
                  <a:srgbClr val="FF0000"/>
                </a:solidFill>
              </a:rPr>
              <a:t>+1</a:t>
            </a:r>
            <a:endParaRPr lang="en-US" sz="1050" dirty="0">
              <a:solidFill>
                <a:srgbClr val="FF0000"/>
              </a:solidFill>
            </a:endParaRPr>
          </a:p>
        </p:txBody>
      </p:sp>
      <p:cxnSp>
        <p:nvCxnSpPr>
          <p:cNvPr id="13" name="Straight Connector 12"/>
          <p:cNvCxnSpPr>
            <a:cxnSpLocks noChangeAspect="1"/>
          </p:cNvCxnSpPr>
          <p:nvPr/>
        </p:nvCxnSpPr>
        <p:spPr>
          <a:xfrm>
            <a:off x="5955015" y="4414262"/>
            <a:ext cx="712878" cy="194424"/>
          </a:xfrm>
          <a:prstGeom prst="line">
            <a:avLst/>
          </a:prstGeom>
          <a:ln>
            <a:solidFill>
              <a:srgbClr val="FF0000"/>
            </a:solidFill>
          </a:ln>
          <a:effectLst/>
        </p:spPr>
        <p:style>
          <a:lnRef idx="2">
            <a:schemeClr val="accent2"/>
          </a:lnRef>
          <a:fillRef idx="0">
            <a:schemeClr val="accent2"/>
          </a:fillRef>
          <a:effectRef idx="1">
            <a:schemeClr val="accent2"/>
          </a:effectRef>
          <a:fontRef idx="minor">
            <a:schemeClr val="tx1"/>
          </a:fontRef>
        </p:style>
      </p:cxnSp>
      <p:cxnSp>
        <p:nvCxnSpPr>
          <p:cNvPr id="14" name="Straight Connector 13"/>
          <p:cNvCxnSpPr>
            <a:cxnSpLocks noChangeAspect="1"/>
          </p:cNvCxnSpPr>
          <p:nvPr/>
        </p:nvCxnSpPr>
        <p:spPr>
          <a:xfrm flipH="1">
            <a:off x="5955015" y="4414262"/>
            <a:ext cx="712878" cy="194424"/>
          </a:xfrm>
          <a:prstGeom prst="line">
            <a:avLst/>
          </a:prstGeom>
          <a:ln>
            <a:solidFill>
              <a:srgbClr val="FF0000"/>
            </a:solidFill>
          </a:ln>
          <a:effectLst/>
        </p:spPr>
        <p:style>
          <a:lnRef idx="2">
            <a:schemeClr val="accent2"/>
          </a:lnRef>
          <a:fillRef idx="0">
            <a:schemeClr val="accent2"/>
          </a:fillRef>
          <a:effectRef idx="1">
            <a:schemeClr val="accent2"/>
          </a:effectRef>
          <a:fontRef idx="minor">
            <a:schemeClr val="tx1"/>
          </a:fontRef>
        </p:style>
      </p:cxnSp>
      <p:pic>
        <p:nvPicPr>
          <p:cNvPr id="5122" name="Picture 2" descr="E:\16_Pictures Bis\NCR's\QQBI.15R6_M1 Int_Defaut geometrie et alignement_1.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308610" y="982980"/>
            <a:ext cx="3600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E:\16_Pictures Bis\NCR's\QQBI.15R6_M1 Int_Defaut geometrie et alignement_3.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994410" y="4778865"/>
            <a:ext cx="3600000" cy="190291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1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72722" y="1028700"/>
            <a:ext cx="3944620" cy="2775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973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p>
            <a:r>
              <a:rPr lang="en-US" dirty="0" smtClean="0"/>
              <a:t>Spool cables</a:t>
            </a:r>
            <a:endParaRPr lang="en-US" dirty="0"/>
          </a:p>
        </p:txBody>
      </p:sp>
      <p:sp>
        <p:nvSpPr>
          <p:cNvPr id="2" name="Content Placeholder 1"/>
          <p:cNvSpPr>
            <a:spLocks noGrp="1"/>
          </p:cNvSpPr>
          <p:nvPr>
            <p:ph idx="1"/>
          </p:nvPr>
        </p:nvSpPr>
        <p:spPr>
          <a:xfrm>
            <a:off x="457200" y="1260000"/>
            <a:ext cx="8226854" cy="4860000"/>
          </a:xfrm>
        </p:spPr>
        <p:txBody>
          <a:bodyPr>
            <a:normAutofit/>
          </a:bodyPr>
          <a:lstStyle/>
          <a:p>
            <a:r>
              <a:rPr lang="en-US" dirty="0" smtClean="0"/>
              <a:t>Lines M1 &amp; M2</a:t>
            </a:r>
            <a:endParaRPr lang="en-US" dirty="0"/>
          </a:p>
          <a:p>
            <a:r>
              <a:rPr lang="en-US" dirty="0" smtClean="0">
                <a:solidFill>
                  <a:srgbClr val="C00000"/>
                </a:solidFill>
              </a:rPr>
              <a:t>Too long</a:t>
            </a:r>
          </a:p>
          <a:p>
            <a:r>
              <a:rPr lang="en-US" dirty="0" smtClean="0"/>
              <a:t>Do not fit into the combs of </a:t>
            </a:r>
            <a:br>
              <a:rPr lang="en-US" dirty="0" smtClean="0"/>
            </a:br>
            <a:r>
              <a:rPr lang="en-US" dirty="0" smtClean="0"/>
              <a:t>the new insulation system</a:t>
            </a:r>
          </a:p>
          <a:p>
            <a:r>
              <a:rPr lang="en-US" dirty="0" smtClean="0"/>
              <a:t>Some of them will have to be cut,</a:t>
            </a:r>
            <a:br>
              <a:rPr lang="en-US" dirty="0" smtClean="0"/>
            </a:br>
            <a:r>
              <a:rPr lang="en-US" dirty="0" smtClean="0"/>
              <a:t>shortened, and re-welded</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44</a:t>
            </a:fld>
            <a:endParaRPr lang="en-US" dirty="0"/>
          </a:p>
        </p:txBody>
      </p:sp>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6816059" y="3471047"/>
            <a:ext cx="2215768"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810000" y="612363"/>
            <a:ext cx="2767172"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G:\Projects\LSone\LS1-Interconnexions\Secteur-5-6\QBQI.23L6\Photos boitiers isolation pb quantite remplissage sur m3\qbqi.23l6\IMG_0145.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66889" y="72363"/>
            <a:ext cx="2400107" cy="1800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655654" y="69370"/>
            <a:ext cx="1529721" cy="338554"/>
          </a:xfrm>
          <a:prstGeom prst="rect">
            <a:avLst/>
          </a:prstGeom>
          <a:solidFill>
            <a:schemeClr val="bg1"/>
          </a:solidFill>
        </p:spPr>
        <p:txBody>
          <a:bodyPr wrap="square" rtlCol="0">
            <a:spAutoFit/>
          </a:bodyPr>
          <a:lstStyle/>
          <a:p>
            <a:pPr algn="ctr"/>
            <a:r>
              <a:rPr lang="en-US" sz="1600" dirty="0" smtClean="0"/>
              <a:t>Good case</a:t>
            </a:r>
            <a:endParaRPr lang="en-US" sz="1600" dirty="0"/>
          </a:p>
        </p:txBody>
      </p:sp>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81" y="4320000"/>
            <a:ext cx="2397881"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009151" y="4320000"/>
            <a:ext cx="2402117"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514448" y="4320000"/>
            <a:ext cx="2403536"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520729" y="1950788"/>
            <a:ext cx="3534544" cy="14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591827" y="5040000"/>
            <a:ext cx="1440000"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651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tooling</a:t>
            </a:r>
            <a:endParaRPr lang="en-US" dirty="0"/>
          </a:p>
        </p:txBody>
      </p:sp>
      <p:sp>
        <p:nvSpPr>
          <p:cNvPr id="3" name="Content Placeholder 2"/>
          <p:cNvSpPr>
            <a:spLocks noGrp="1"/>
          </p:cNvSpPr>
          <p:nvPr>
            <p:ph idx="1"/>
          </p:nvPr>
        </p:nvSpPr>
        <p:spPr/>
        <p:txBody>
          <a:bodyPr>
            <a:normAutofit/>
          </a:bodyPr>
          <a:lstStyle/>
          <a:p>
            <a:pPr>
              <a:spcBef>
                <a:spcPts val="200"/>
              </a:spcBef>
            </a:pPr>
            <a:r>
              <a:rPr lang="en-US" sz="2800" dirty="0" smtClean="0"/>
              <a:t>The amount of capture tooling did </a:t>
            </a:r>
            <a:br>
              <a:rPr lang="en-US" sz="2800" dirty="0" smtClean="0"/>
            </a:br>
            <a:r>
              <a:rPr lang="en-US" sz="2800" dirty="0" smtClean="0"/>
              <a:t>not match the actual needs due to</a:t>
            </a:r>
            <a:br>
              <a:rPr lang="en-US" sz="2800" dirty="0" smtClean="0"/>
            </a:br>
            <a:r>
              <a:rPr lang="en-US" sz="2800" dirty="0" smtClean="0">
                <a:solidFill>
                  <a:srgbClr val="C00000"/>
                </a:solidFill>
              </a:rPr>
              <a:t>unexpected expansion of the train</a:t>
            </a:r>
          </a:p>
          <a:p>
            <a:pPr lvl="1">
              <a:spcBef>
                <a:spcPts val="200"/>
              </a:spcBef>
            </a:pPr>
            <a:r>
              <a:rPr lang="en-US" sz="2400" dirty="0" smtClean="0"/>
              <a:t>We started with 500 items</a:t>
            </a:r>
          </a:p>
          <a:p>
            <a:pPr lvl="1">
              <a:spcBef>
                <a:spcPts val="200"/>
              </a:spcBef>
            </a:pPr>
            <a:r>
              <a:rPr lang="en-US" sz="2400" dirty="0" smtClean="0"/>
              <a:t>We have manufactured additional 1200 (simple)</a:t>
            </a:r>
          </a:p>
          <a:p>
            <a:pPr>
              <a:spcBef>
                <a:spcPts val="200"/>
              </a:spcBef>
            </a:pPr>
            <a:r>
              <a:rPr lang="en-US" sz="2800" dirty="0" smtClean="0"/>
              <a:t>Are mounted after M-lines are cut-opened, and are removed in the end, after resin injection </a:t>
            </a:r>
            <a:endParaRPr lang="en-US" sz="2800"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45</a:t>
            </a:fld>
            <a:endParaRPr lang="en-US" dirty="0"/>
          </a:p>
        </p:txBody>
      </p:sp>
      <p:pic>
        <p:nvPicPr>
          <p:cNvPr id="7"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215363" y="50612"/>
            <a:ext cx="2880001"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55343" y="4275124"/>
            <a:ext cx="2880000"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03533" y="4275124"/>
            <a:ext cx="2880000"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782475" y="4400720"/>
            <a:ext cx="2152703" cy="190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516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686800" cy="900000"/>
          </a:xfrm>
        </p:spPr>
        <p:txBody>
          <a:bodyPr>
            <a:normAutofit/>
          </a:bodyPr>
          <a:lstStyle/>
          <a:p>
            <a:r>
              <a:rPr lang="en-US" dirty="0" smtClean="0"/>
              <a:t>Insulation system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8650" y="1385756"/>
            <a:ext cx="5760000" cy="2638233"/>
          </a:xfrm>
          <a:prstGeom prst="rect">
            <a:avLst/>
          </a:prstGeom>
          <a:noFill/>
          <a:ln w="9525">
            <a:noFill/>
            <a:miter lim="800000"/>
            <a:headEnd/>
            <a:tailEnd/>
          </a:ln>
        </p:spPr>
      </p:pic>
      <p:pic>
        <p:nvPicPr>
          <p:cNvPr id="8" name="Picture 7" descr="M:\Interconnexions\consolidation 13 KA\Insulation\pictures\V4_Catia_3d\simulation isolation paire busbar dipole eclate.jpg"/>
          <p:cNvPicPr>
            <a:picLocks noChangeAspect="1"/>
          </p:cNvPicPr>
          <p:nvPr/>
        </p:nvPicPr>
        <p:blipFill>
          <a:blip r:embed="rId3" cstate="email">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4424546" y="3392904"/>
            <a:ext cx="4680000" cy="2816177"/>
          </a:xfrm>
          <a:prstGeom prst="rect">
            <a:avLst/>
          </a:prstGeom>
          <a:noFill/>
          <a:ln w="9525">
            <a:noFill/>
            <a:miter lim="800000"/>
            <a:headEnd/>
            <a:tailEnd/>
          </a:ln>
        </p:spPr>
      </p:pic>
      <p:sp>
        <p:nvSpPr>
          <p:cNvPr id="9" name="TextBox 8"/>
          <p:cNvSpPr txBox="1"/>
          <p:nvPr/>
        </p:nvSpPr>
        <p:spPr>
          <a:xfrm>
            <a:off x="846596" y="1028205"/>
            <a:ext cx="4148313" cy="461665"/>
          </a:xfrm>
          <a:prstGeom prst="rect">
            <a:avLst/>
          </a:prstGeom>
          <a:noFill/>
        </p:spPr>
        <p:txBody>
          <a:bodyPr wrap="square" rtlCol="0">
            <a:spAutoFit/>
          </a:bodyPr>
          <a:lstStyle/>
          <a:p>
            <a:pPr algn="ctr"/>
            <a:r>
              <a:rPr lang="en-US" sz="2400" dirty="0" err="1" smtClean="0"/>
              <a:t>Quadrupole</a:t>
            </a:r>
            <a:r>
              <a:rPr lang="en-US" sz="2400" dirty="0" smtClean="0"/>
              <a:t> splices</a:t>
            </a:r>
            <a:endParaRPr lang="en-US" sz="2400" dirty="0"/>
          </a:p>
        </p:txBody>
      </p:sp>
      <p:sp>
        <p:nvSpPr>
          <p:cNvPr id="10" name="TextBox 9"/>
          <p:cNvSpPr txBox="1"/>
          <p:nvPr/>
        </p:nvSpPr>
        <p:spPr>
          <a:xfrm>
            <a:off x="4732019" y="3022679"/>
            <a:ext cx="4148313" cy="461665"/>
          </a:xfrm>
          <a:prstGeom prst="rect">
            <a:avLst/>
          </a:prstGeom>
          <a:noFill/>
        </p:spPr>
        <p:txBody>
          <a:bodyPr wrap="square" rtlCol="0">
            <a:spAutoFit/>
          </a:bodyPr>
          <a:lstStyle/>
          <a:p>
            <a:pPr algn="ctr"/>
            <a:r>
              <a:rPr lang="en-US" sz="2400" dirty="0" smtClean="0"/>
              <a:t>Dipole splices</a:t>
            </a:r>
            <a:endParaRPr lang="en-US" sz="2400" dirty="0"/>
          </a:p>
        </p:txBody>
      </p:sp>
      <p:pic>
        <p:nvPicPr>
          <p:cNvPr id="11"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1479312" y="4241159"/>
            <a:ext cx="2700000" cy="1813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503670" y="5558552"/>
            <a:ext cx="2582402" cy="369332"/>
          </a:xfrm>
          <a:prstGeom prst="rect">
            <a:avLst/>
          </a:prstGeom>
          <a:noFill/>
        </p:spPr>
        <p:txBody>
          <a:bodyPr wrap="square" rtlCol="0">
            <a:spAutoFit/>
          </a:bodyPr>
          <a:lstStyle/>
          <a:p>
            <a:pPr algn="ctr"/>
            <a:r>
              <a:rPr lang="en-US" b="1" dirty="0" smtClean="0">
                <a:solidFill>
                  <a:srgbClr val="990000"/>
                </a:solidFill>
              </a:rPr>
              <a:t>V</a:t>
            </a:r>
            <a:r>
              <a:rPr lang="en-US" b="1" baseline="-25000" dirty="0" smtClean="0">
                <a:solidFill>
                  <a:srgbClr val="990000"/>
                </a:solidFill>
              </a:rPr>
              <a:t>RESIN</a:t>
            </a:r>
            <a:r>
              <a:rPr lang="en-US" b="1" dirty="0" smtClean="0">
                <a:solidFill>
                  <a:srgbClr val="990000"/>
                </a:solidFill>
              </a:rPr>
              <a:t>= 58 ml / splice</a:t>
            </a:r>
            <a:endParaRPr lang="en-US" b="1" dirty="0">
              <a:solidFill>
                <a:srgbClr val="990000"/>
              </a:solidFill>
            </a:endParaRPr>
          </a:p>
        </p:txBody>
      </p:sp>
      <p:sp>
        <p:nvSpPr>
          <p:cNvPr id="13" name="TextBox 12"/>
          <p:cNvSpPr txBox="1"/>
          <p:nvPr/>
        </p:nvSpPr>
        <p:spPr>
          <a:xfrm>
            <a:off x="312347" y="1721882"/>
            <a:ext cx="2576977" cy="369332"/>
          </a:xfrm>
          <a:prstGeom prst="rect">
            <a:avLst/>
          </a:prstGeom>
          <a:noFill/>
        </p:spPr>
        <p:txBody>
          <a:bodyPr wrap="square" rtlCol="0">
            <a:spAutoFit/>
          </a:bodyPr>
          <a:lstStyle/>
          <a:p>
            <a:pPr algn="ctr"/>
            <a:r>
              <a:rPr lang="en-US" b="1" dirty="0" smtClean="0">
                <a:solidFill>
                  <a:srgbClr val="990000"/>
                </a:solidFill>
              </a:rPr>
              <a:t>V</a:t>
            </a:r>
            <a:r>
              <a:rPr lang="en-US" b="1" baseline="-25000" dirty="0" smtClean="0">
                <a:solidFill>
                  <a:srgbClr val="990000"/>
                </a:solidFill>
              </a:rPr>
              <a:t>RESIN</a:t>
            </a:r>
            <a:r>
              <a:rPr lang="en-US" b="1" dirty="0" smtClean="0">
                <a:solidFill>
                  <a:srgbClr val="990000"/>
                </a:solidFill>
              </a:rPr>
              <a:t>= 50 ml / splice</a:t>
            </a:r>
            <a:endParaRPr lang="en-US" b="1" dirty="0">
              <a:solidFill>
                <a:srgbClr val="990000"/>
              </a:solidFill>
            </a:endParaRPr>
          </a:p>
        </p:txBody>
      </p:sp>
      <p:sp>
        <p:nvSpPr>
          <p:cNvPr id="14" name="TextBox 13"/>
          <p:cNvSpPr txBox="1"/>
          <p:nvPr/>
        </p:nvSpPr>
        <p:spPr>
          <a:xfrm>
            <a:off x="60590" y="5111617"/>
            <a:ext cx="1551040" cy="646331"/>
          </a:xfrm>
          <a:prstGeom prst="rect">
            <a:avLst/>
          </a:prstGeom>
          <a:noFill/>
        </p:spPr>
        <p:txBody>
          <a:bodyPr wrap="square" rtlCol="0">
            <a:spAutoFit/>
          </a:bodyPr>
          <a:lstStyle/>
          <a:p>
            <a:pPr algn="ctr"/>
            <a:r>
              <a:rPr lang="en-US" dirty="0" smtClean="0"/>
              <a:t>Injection hose</a:t>
            </a:r>
            <a:endParaRPr lang="en-US" dirty="0"/>
          </a:p>
        </p:txBody>
      </p:sp>
      <p:sp>
        <p:nvSpPr>
          <p:cNvPr id="15" name="Rectangle 14"/>
          <p:cNvSpPr/>
          <p:nvPr/>
        </p:nvSpPr>
        <p:spPr>
          <a:xfrm>
            <a:off x="5817870" y="915244"/>
            <a:ext cx="3314700" cy="1938992"/>
          </a:xfrm>
          <a:prstGeom prst="rect">
            <a:avLst/>
          </a:prstGeom>
        </p:spPr>
        <p:txBody>
          <a:bodyPr wrap="square">
            <a:spAutoFit/>
          </a:bodyPr>
          <a:lstStyle/>
          <a:p>
            <a:r>
              <a:rPr lang="en-US" sz="2400" dirty="0" smtClean="0">
                <a:solidFill>
                  <a:srgbClr val="C00000"/>
                </a:solidFill>
              </a:rPr>
              <a:t>… Had </a:t>
            </a:r>
            <a:r>
              <a:rPr lang="en-US" sz="2400" dirty="0">
                <a:solidFill>
                  <a:srgbClr val="C00000"/>
                </a:solidFill>
              </a:rPr>
              <a:t>to be revised to cope with the </a:t>
            </a:r>
            <a:r>
              <a:rPr lang="en-US" sz="2400" dirty="0" smtClean="0">
                <a:solidFill>
                  <a:srgbClr val="C00000"/>
                </a:solidFill>
              </a:rPr>
              <a:t>non-conforming radial position of the bus bars in the M-Flange</a:t>
            </a:r>
            <a:endParaRPr lang="en-US" sz="2400" dirty="0">
              <a:solidFill>
                <a:srgbClr val="C00000"/>
              </a:solidFill>
            </a:endParaRPr>
          </a:p>
        </p:txBody>
      </p:sp>
    </p:spTree>
    <p:extLst>
      <p:ext uri="{BB962C8B-B14F-4D97-AF65-F5344CB8AC3E}">
        <p14:creationId xmlns:p14="http://schemas.microsoft.com/office/powerpoint/2010/main" val="192560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Optimizing </a:t>
            </a:r>
            <a:r>
              <a:rPr lang="en-US" dirty="0"/>
              <a:t>injection parameters</a:t>
            </a:r>
          </a:p>
        </p:txBody>
      </p:sp>
      <p:sp>
        <p:nvSpPr>
          <p:cNvPr id="3" name="Content Placeholder 2"/>
          <p:cNvSpPr>
            <a:spLocks noGrp="1"/>
          </p:cNvSpPr>
          <p:nvPr>
            <p:ph idx="1"/>
          </p:nvPr>
        </p:nvSpPr>
        <p:spPr>
          <a:xfrm>
            <a:off x="457199" y="1260000"/>
            <a:ext cx="8310443" cy="4860000"/>
          </a:xfrm>
        </p:spPr>
        <p:txBody>
          <a:bodyPr>
            <a:noAutofit/>
          </a:bodyPr>
          <a:lstStyle/>
          <a:p>
            <a:r>
              <a:rPr lang="en-US" sz="2400" dirty="0" smtClean="0"/>
              <a:t>In order to</a:t>
            </a:r>
            <a:endParaRPr lang="en-US" sz="2400" dirty="0"/>
          </a:p>
          <a:p>
            <a:pPr lvl="1"/>
            <a:r>
              <a:rPr lang="en-US" sz="2000" dirty="0" smtClean="0"/>
              <a:t>Avoid </a:t>
            </a:r>
            <a:r>
              <a:rPr lang="en-US" sz="2000" dirty="0"/>
              <a:t>over pressure during injection (risk of </a:t>
            </a:r>
            <a:r>
              <a:rPr lang="en-US" sz="2000" dirty="0" smtClean="0"/>
              <a:t>bursting the </a:t>
            </a:r>
            <a:r>
              <a:rPr lang="en-US" sz="2000" dirty="0"/>
              <a:t>tubes</a:t>
            </a:r>
            <a:r>
              <a:rPr lang="en-US" sz="2000" dirty="0" smtClean="0"/>
              <a:t>)</a:t>
            </a:r>
            <a:endParaRPr lang="en-US" sz="2000" dirty="0"/>
          </a:p>
          <a:p>
            <a:pPr lvl="1"/>
            <a:r>
              <a:rPr lang="en-US" sz="2000" dirty="0"/>
              <a:t>Avoid </a:t>
            </a:r>
            <a:r>
              <a:rPr lang="en-US" sz="2000" dirty="0" smtClean="0"/>
              <a:t>excessive temperature </a:t>
            </a:r>
            <a:r>
              <a:rPr lang="en-US" sz="2000" dirty="0"/>
              <a:t>(&lt; 50˚C </a:t>
            </a:r>
            <a:r>
              <a:rPr lang="en-US" sz="2000" dirty="0" smtClean="0"/>
              <a:t>@ any time of the process)</a:t>
            </a:r>
            <a:endParaRPr lang="en-US" sz="2000" dirty="0"/>
          </a:p>
          <a:p>
            <a:pPr lvl="1"/>
            <a:r>
              <a:rPr lang="en-US" sz="2000" dirty="0"/>
              <a:t>E</a:t>
            </a:r>
            <a:r>
              <a:rPr lang="en-US" sz="2000" dirty="0" smtClean="0"/>
              <a:t>nsure </a:t>
            </a:r>
            <a:r>
              <a:rPr lang="en-US" sz="2000" dirty="0"/>
              <a:t>shunt covering (min. of </a:t>
            </a:r>
            <a:r>
              <a:rPr lang="en-US" sz="2000" dirty="0" smtClean="0"/>
              <a:t>50% </a:t>
            </a:r>
            <a:r>
              <a:rPr lang="en-US" sz="2000" dirty="0"/>
              <a:t>required in the shunt region</a:t>
            </a:r>
            <a:r>
              <a:rPr lang="en-US" sz="2000" dirty="0" smtClean="0"/>
              <a:t>)</a:t>
            </a:r>
            <a:endParaRPr lang="en-US" sz="2000" dirty="0"/>
          </a:p>
          <a:p>
            <a:pPr lvl="1"/>
            <a:r>
              <a:rPr lang="en-US" sz="2000" dirty="0" smtClean="0"/>
              <a:t>Avoid lack </a:t>
            </a:r>
            <a:r>
              <a:rPr lang="en-US" sz="2000" dirty="0"/>
              <a:t>of transversal filling (min. of </a:t>
            </a:r>
            <a:r>
              <a:rPr lang="en-US" sz="2000" dirty="0" smtClean="0"/>
              <a:t>2 x 20 </a:t>
            </a:r>
            <a:r>
              <a:rPr lang="en-US" sz="2000" dirty="0"/>
              <a:t>mm </a:t>
            </a:r>
            <a:r>
              <a:rPr lang="en-US" sz="2000" dirty="0" smtClean="0"/>
              <a:t>on either side of </a:t>
            </a:r>
            <a:r>
              <a:rPr lang="en-US" sz="2000" dirty="0"/>
              <a:t>the </a:t>
            </a:r>
            <a:r>
              <a:rPr lang="en-US" sz="2000" dirty="0" smtClean="0"/>
              <a:t>screws)</a:t>
            </a:r>
          </a:p>
          <a:p>
            <a:pPr lvl="1"/>
            <a:r>
              <a:rPr lang="en-US" sz="2000" dirty="0" smtClean="0"/>
              <a:t>Avoid injecting excessive amount of resin (risk </a:t>
            </a:r>
            <a:r>
              <a:rPr lang="en-US" sz="2000" dirty="0"/>
              <a:t>of </a:t>
            </a:r>
            <a:r>
              <a:rPr lang="en-US" sz="2000" dirty="0" smtClean="0"/>
              <a:t/>
            </a:r>
            <a:br>
              <a:rPr lang="en-US" sz="2000" dirty="0" smtClean="0"/>
            </a:br>
            <a:r>
              <a:rPr lang="en-US" sz="2000" dirty="0" smtClean="0"/>
              <a:t>higher stresses on </a:t>
            </a:r>
            <a:r>
              <a:rPr lang="en-US" sz="2000" dirty="0"/>
              <a:t>the </a:t>
            </a:r>
            <a:r>
              <a:rPr lang="en-US" sz="2000" dirty="0" smtClean="0"/>
              <a:t>screws)</a:t>
            </a:r>
            <a:endParaRPr lang="en-US" sz="2000" dirty="0"/>
          </a:p>
          <a:p>
            <a:endParaRPr lang="en-US" sz="1800"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47</a:t>
            </a:fld>
            <a:endParaRPr lang="en-US" dirty="0"/>
          </a:p>
        </p:txBody>
      </p:sp>
      <p:pic>
        <p:nvPicPr>
          <p:cNvPr id="9" name="Picture 24"/>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322110" y="5165671"/>
            <a:ext cx="3469561" cy="74407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 name="Picture 10" descr="\\cern.ch\dfs\Users\h\housiaux\Desktop\tampon\usinage-shunt\DSC03135.JPG"/>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bwMode="auto">
          <a:xfrm>
            <a:off x="4069581" y="4951336"/>
            <a:ext cx="4123635" cy="1440000"/>
          </a:xfrm>
          <a:prstGeom prst="rect">
            <a:avLst/>
          </a:prstGeom>
          <a:noFill/>
          <a:ln>
            <a:noFill/>
          </a:ln>
          <a:extLst>
            <a:ext uri="{53640926-AAD7-44D8-BBD7-CCE9431645EC}">
              <a14:shadowObscured xmlns:a14="http://schemas.microsoft.com/office/drawing/2010/main"/>
            </a:ext>
          </a:extLst>
        </p:spPr>
      </p:pic>
      <p:grpSp>
        <p:nvGrpSpPr>
          <p:cNvPr id="12" name="Group 11"/>
          <p:cNvGrpSpPr/>
          <p:nvPr/>
        </p:nvGrpSpPr>
        <p:grpSpPr>
          <a:xfrm>
            <a:off x="4574063" y="5287729"/>
            <a:ext cx="3159678" cy="768707"/>
            <a:chOff x="295450" y="9526"/>
            <a:chExt cx="4415955" cy="1240767"/>
          </a:xfrm>
        </p:grpSpPr>
        <p:sp>
          <p:nvSpPr>
            <p:cNvPr id="13" name="Rounded Rectangle 12"/>
            <p:cNvSpPr/>
            <p:nvPr/>
          </p:nvSpPr>
          <p:spPr>
            <a:xfrm rot="120000">
              <a:off x="333394" y="9526"/>
              <a:ext cx="777674" cy="316827"/>
            </a:xfrm>
            <a:prstGeom prst="roundRect">
              <a:avLst/>
            </a:prstGeom>
            <a:noFill/>
            <a:ln>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400"/>
            </a:p>
          </p:txBody>
        </p:sp>
        <p:sp>
          <p:nvSpPr>
            <p:cNvPr id="14" name="Rounded Rectangle 13"/>
            <p:cNvSpPr/>
            <p:nvPr/>
          </p:nvSpPr>
          <p:spPr>
            <a:xfrm rot="120000">
              <a:off x="295450" y="838203"/>
              <a:ext cx="777674" cy="316827"/>
            </a:xfrm>
            <a:prstGeom prst="roundRect">
              <a:avLst/>
            </a:prstGeom>
            <a:noFill/>
            <a:ln>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fr-CH" sz="1400">
                  <a:effectLst/>
                  <a:latin typeface="Verdana"/>
                  <a:ea typeface="Times New Roman"/>
                  <a:cs typeface="Times New Roman"/>
                </a:rPr>
                <a:t> </a:t>
              </a:r>
              <a:endParaRPr lang="en-GB" sz="1400">
                <a:effectLst/>
                <a:latin typeface="Verdana"/>
                <a:ea typeface="Times New Roman"/>
                <a:cs typeface="Times New Roman"/>
              </a:endParaRPr>
            </a:p>
          </p:txBody>
        </p:sp>
        <p:sp>
          <p:nvSpPr>
            <p:cNvPr id="15" name="Rounded Rectangle 14"/>
            <p:cNvSpPr/>
            <p:nvPr/>
          </p:nvSpPr>
          <p:spPr>
            <a:xfrm rot="176212">
              <a:off x="3886186" y="104776"/>
              <a:ext cx="777240" cy="314960"/>
            </a:xfrm>
            <a:prstGeom prst="roundRect">
              <a:avLst/>
            </a:prstGeom>
            <a:noFill/>
            <a:ln>
              <a:solidFill>
                <a:srgbClr val="000000"/>
              </a:solidFill>
              <a:prstDash val="dash"/>
            </a:ln>
            <a:scene3d>
              <a:camera prst="orthographicFront">
                <a:rot lat="0" lon="0" rev="6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400"/>
            </a:p>
          </p:txBody>
        </p:sp>
        <p:sp>
          <p:nvSpPr>
            <p:cNvPr id="16" name="Rounded Rectangle 15"/>
            <p:cNvSpPr/>
            <p:nvPr/>
          </p:nvSpPr>
          <p:spPr>
            <a:xfrm rot="300000">
              <a:off x="3933731" y="933466"/>
              <a:ext cx="777674" cy="316827"/>
            </a:xfrm>
            <a:prstGeom prst="roundRect">
              <a:avLst/>
            </a:prstGeom>
            <a:noFill/>
            <a:ln>
              <a:solidFill>
                <a:srgbClr val="000000"/>
              </a:solidFill>
              <a:prstDash val="dash"/>
            </a:ln>
            <a:scene3d>
              <a:camera prst="orthographicFront">
                <a:rot lat="0" lon="0" rev="24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400"/>
            </a:p>
          </p:txBody>
        </p:sp>
      </p:grpSp>
      <p:pic>
        <p:nvPicPr>
          <p:cNvPr id="17" name="Picture 7"/>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322110" y="4365025"/>
            <a:ext cx="3462628" cy="713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rot="16200000">
            <a:off x="6235818" y="3870184"/>
            <a:ext cx="1440000" cy="257369"/>
          </a:xfrm>
          <a:prstGeom prst="rect">
            <a:avLst/>
          </a:prstGeom>
          <a:noFill/>
        </p:spPr>
        <p:txBody>
          <a:bodyPr wrap="square" lIns="36000" tIns="36000" rIns="36000" bIns="36000" rtlCol="0" anchor="ctr" anchorCtr="0">
            <a:spAutoFit/>
          </a:bodyPr>
          <a:lstStyle/>
          <a:p>
            <a:pPr algn="ctr"/>
            <a:r>
              <a:rPr lang="en-US" sz="1200" b="1" dirty="0" smtClean="0">
                <a:solidFill>
                  <a:schemeClr val="tx1">
                    <a:lumMod val="50000"/>
                  </a:schemeClr>
                </a:solidFill>
              </a:rPr>
              <a:t>Lack of </a:t>
            </a:r>
            <a:r>
              <a:rPr lang="en-US" sz="1200" b="1" dirty="0" err="1" smtClean="0">
                <a:solidFill>
                  <a:schemeClr val="tx1">
                    <a:lumMod val="50000"/>
                  </a:schemeClr>
                </a:solidFill>
              </a:rPr>
              <a:t>Eccobond</a:t>
            </a:r>
            <a:endParaRPr lang="en-US" sz="1200" b="1" dirty="0" smtClean="0">
              <a:solidFill>
                <a:schemeClr val="tx1">
                  <a:lumMod val="50000"/>
                </a:schemeClr>
              </a:solidFill>
            </a:endParaRPr>
          </a:p>
        </p:txBody>
      </p:sp>
      <p:sp>
        <p:nvSpPr>
          <p:cNvPr id="36" name="TextBox 35"/>
          <p:cNvSpPr txBox="1"/>
          <p:nvPr/>
        </p:nvSpPr>
        <p:spPr>
          <a:xfrm rot="16200000">
            <a:off x="-576000" y="4986000"/>
            <a:ext cx="1512000" cy="276999"/>
          </a:xfrm>
          <a:prstGeom prst="rect">
            <a:avLst/>
          </a:prstGeom>
          <a:noFill/>
        </p:spPr>
        <p:txBody>
          <a:bodyPr wrap="square" rtlCol="0">
            <a:spAutoFit/>
          </a:bodyPr>
          <a:lstStyle/>
          <a:p>
            <a:pPr algn="ctr"/>
            <a:r>
              <a:rPr lang="en-US" sz="1200" b="1" dirty="0" smtClean="0">
                <a:solidFill>
                  <a:schemeClr val="tx1">
                    <a:lumMod val="50000"/>
                  </a:schemeClr>
                </a:solidFill>
              </a:rPr>
              <a:t>Over injection</a:t>
            </a:r>
          </a:p>
        </p:txBody>
      </p:sp>
      <p:pic>
        <p:nvPicPr>
          <p:cNvPr id="1026"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7098027" y="3286717"/>
            <a:ext cx="1856248"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p:nvSpPr>
        <p:spPr>
          <a:xfrm>
            <a:off x="7051828" y="3278869"/>
            <a:ext cx="184731" cy="369332"/>
          </a:xfrm>
          <a:prstGeom prst="rect">
            <a:avLst/>
          </a:prstGeom>
          <a:noFill/>
        </p:spPr>
        <p:txBody>
          <a:bodyPr wrap="none" rtlCol="0">
            <a:spAutoFit/>
          </a:bodyPr>
          <a:lstStyle/>
          <a:p>
            <a:endParaRPr lang="en-US" dirty="0"/>
          </a:p>
        </p:txBody>
      </p:sp>
      <p:sp>
        <p:nvSpPr>
          <p:cNvPr id="42" name="TextBox 41"/>
          <p:cNvSpPr txBox="1"/>
          <p:nvPr/>
        </p:nvSpPr>
        <p:spPr>
          <a:xfrm rot="16200000">
            <a:off x="3218512" y="5542651"/>
            <a:ext cx="1440000" cy="257369"/>
          </a:xfrm>
          <a:prstGeom prst="rect">
            <a:avLst/>
          </a:prstGeom>
          <a:solidFill>
            <a:schemeClr val="bg1"/>
          </a:solidFill>
        </p:spPr>
        <p:txBody>
          <a:bodyPr wrap="square" lIns="36000" tIns="36000" rIns="36000" bIns="36000" rtlCol="0" anchor="ctr" anchorCtr="0">
            <a:spAutoFit/>
          </a:bodyPr>
          <a:lstStyle/>
          <a:p>
            <a:pPr algn="ctr"/>
            <a:r>
              <a:rPr lang="en-US" sz="1200" b="1" dirty="0" smtClean="0">
                <a:solidFill>
                  <a:schemeClr val="tx1">
                    <a:lumMod val="50000"/>
                  </a:schemeClr>
                </a:solidFill>
              </a:rPr>
              <a:t>Lack of </a:t>
            </a:r>
            <a:r>
              <a:rPr lang="en-US" sz="1200" b="1" dirty="0" err="1" smtClean="0">
                <a:solidFill>
                  <a:schemeClr val="tx1">
                    <a:lumMod val="50000"/>
                  </a:schemeClr>
                </a:solidFill>
              </a:rPr>
              <a:t>Eccobond</a:t>
            </a:r>
            <a:endParaRPr lang="en-US" sz="1200" b="1" dirty="0" smtClean="0">
              <a:solidFill>
                <a:schemeClr val="tx1">
                  <a:lumMod val="50000"/>
                </a:schemeClr>
              </a:solidFill>
            </a:endParaRPr>
          </a:p>
        </p:txBody>
      </p:sp>
    </p:spTree>
    <p:extLst>
      <p:ext uri="{BB962C8B-B14F-4D97-AF65-F5344CB8AC3E}">
        <p14:creationId xmlns:p14="http://schemas.microsoft.com/office/powerpoint/2010/main" val="4061111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 bus bars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48</a:t>
            </a:fld>
            <a:endParaRPr lang="en-US" dirty="0"/>
          </a:p>
        </p:txBody>
      </p:sp>
      <p:pic>
        <p:nvPicPr>
          <p:cNvPr id="7"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6096" y="2419644"/>
            <a:ext cx="4320000" cy="3653172"/>
          </a:xfrm>
          <a:prstGeom prst="rect">
            <a:avLst/>
          </a:prstGeom>
          <a:noFill/>
          <a:ln w="9525">
            <a:noFill/>
            <a:miter lim="800000"/>
            <a:headEnd/>
            <a:tailEnd/>
          </a:ln>
        </p:spPr>
      </p:pic>
      <p:sp>
        <p:nvSpPr>
          <p:cNvPr id="8" name="Rectangle 7"/>
          <p:cNvSpPr/>
          <p:nvPr/>
        </p:nvSpPr>
        <p:spPr>
          <a:xfrm>
            <a:off x="847601" y="1929267"/>
            <a:ext cx="540000" cy="72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040816" y="1935840"/>
            <a:ext cx="540000" cy="72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p:nvCxnSpPr>
        <p:spPr>
          <a:xfrm>
            <a:off x="620446" y="2295840"/>
            <a:ext cx="2983230" cy="0"/>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3031906" y="1562394"/>
            <a:ext cx="0" cy="4385286"/>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848065" y="2702116"/>
            <a:ext cx="925501" cy="349702"/>
          </a:xfrm>
          <a:prstGeom prst="rect">
            <a:avLst/>
          </a:prstGeom>
          <a:solidFill>
            <a:schemeClr val="bg1"/>
          </a:solidFill>
        </p:spPr>
        <p:txBody>
          <a:bodyPr wrap="none" lIns="36000" tIns="36000" rIns="36000" bIns="36000" rtlCol="0" anchor="ctr" anchorCtr="0">
            <a:spAutoFit/>
          </a:bodyPr>
          <a:lstStyle/>
          <a:p>
            <a:r>
              <a:rPr lang="en-US" dirty="0" smtClean="0"/>
              <a:t>[-0;+1.5]</a:t>
            </a:r>
            <a:endParaRPr lang="en-US" dirty="0"/>
          </a:p>
        </p:txBody>
      </p:sp>
      <p:sp>
        <p:nvSpPr>
          <p:cNvPr id="13" name="TextBox 12"/>
          <p:cNvSpPr txBox="1"/>
          <p:nvPr/>
        </p:nvSpPr>
        <p:spPr>
          <a:xfrm rot="16200000">
            <a:off x="3468567" y="2126528"/>
            <a:ext cx="733140" cy="349702"/>
          </a:xfrm>
          <a:prstGeom prst="rect">
            <a:avLst/>
          </a:prstGeom>
          <a:solidFill>
            <a:schemeClr val="bg1"/>
          </a:solidFill>
        </p:spPr>
        <p:txBody>
          <a:bodyPr wrap="none" lIns="36000" tIns="36000" rIns="36000" bIns="36000" rtlCol="0" anchor="ctr" anchorCtr="0">
            <a:spAutoFit/>
          </a:bodyPr>
          <a:lstStyle/>
          <a:p>
            <a:r>
              <a:rPr lang="en-US" dirty="0" smtClean="0"/>
              <a:t>[-1;+1]</a:t>
            </a:r>
            <a:endParaRPr lang="en-US" dirty="0"/>
          </a:p>
        </p:txBody>
      </p:sp>
      <p:cxnSp>
        <p:nvCxnSpPr>
          <p:cNvPr id="14" name="Straight Connector 13"/>
          <p:cNvCxnSpPr/>
          <p:nvPr/>
        </p:nvCxnSpPr>
        <p:spPr>
          <a:xfrm flipV="1">
            <a:off x="1399031" y="1562394"/>
            <a:ext cx="0" cy="4350996"/>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54850" y="2702239"/>
            <a:ext cx="925501" cy="349702"/>
          </a:xfrm>
          <a:prstGeom prst="rect">
            <a:avLst/>
          </a:prstGeom>
          <a:solidFill>
            <a:schemeClr val="bg1"/>
          </a:solidFill>
        </p:spPr>
        <p:txBody>
          <a:bodyPr wrap="none" lIns="36000" tIns="36000" rIns="36000" bIns="36000" rtlCol="0" anchor="ctr" anchorCtr="0">
            <a:spAutoFit/>
          </a:bodyPr>
          <a:lstStyle/>
          <a:p>
            <a:r>
              <a:rPr lang="en-US" dirty="0" smtClean="0"/>
              <a:t>[-1.5;+0]</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141207189"/>
              </p:ext>
            </p:extLst>
          </p:nvPr>
        </p:nvGraphicFramePr>
        <p:xfrm>
          <a:off x="4286251" y="1970742"/>
          <a:ext cx="4850117" cy="4002240"/>
        </p:xfrm>
        <a:graphic>
          <a:graphicData uri="http://schemas.openxmlformats.org/drawingml/2006/table">
            <a:tbl>
              <a:tblPr firstRow="1" bandRow="1">
                <a:tableStyleId>{5C22544A-7EE6-4342-B048-85BDC9FD1C3A}</a:tableStyleId>
              </a:tblPr>
              <a:tblGrid>
                <a:gridCol w="1620000"/>
                <a:gridCol w="1522239"/>
                <a:gridCol w="853939"/>
                <a:gridCol w="853939"/>
              </a:tblGrid>
              <a:tr h="1116000">
                <a:tc>
                  <a:txBody>
                    <a:bodyPr/>
                    <a:lstStyle/>
                    <a:p>
                      <a:endParaRPr lang="en-US" sz="1600" dirty="0">
                        <a:solidFill>
                          <a:srgbClr val="333399"/>
                        </a:solidFill>
                      </a:endParaRPr>
                    </a:p>
                  </a:txBody>
                  <a:tcPr anchor="ctr"/>
                </a:tc>
                <a:tc>
                  <a:txBody>
                    <a:bodyPr/>
                    <a:lstStyle/>
                    <a:p>
                      <a:r>
                        <a:rPr lang="en-US" sz="1600" dirty="0" smtClean="0">
                          <a:solidFill>
                            <a:srgbClr val="333399"/>
                          </a:solidFill>
                        </a:rPr>
                        <a:t>Parameter</a:t>
                      </a:r>
                      <a:endParaRPr lang="en-US" sz="1600" dirty="0">
                        <a:solidFill>
                          <a:srgbClr val="333399"/>
                        </a:solidFill>
                      </a:endParaRPr>
                    </a:p>
                  </a:txBody>
                  <a:tcPr vert="vert270" anchor="ctr"/>
                </a:tc>
                <a:tc>
                  <a:txBody>
                    <a:bodyPr/>
                    <a:lstStyle/>
                    <a:p>
                      <a:r>
                        <a:rPr lang="en-US" sz="1600" dirty="0" smtClean="0">
                          <a:solidFill>
                            <a:srgbClr val="333399"/>
                          </a:solidFill>
                        </a:rPr>
                        <a:t>Nominal</a:t>
                      </a:r>
                      <a:endParaRPr lang="en-US" sz="1600" dirty="0">
                        <a:solidFill>
                          <a:srgbClr val="333399"/>
                        </a:solidFill>
                      </a:endParaRPr>
                    </a:p>
                  </a:txBody>
                  <a:tcPr vert="vert270" anchor="ctr"/>
                </a:tc>
                <a:tc>
                  <a:txBody>
                    <a:bodyPr/>
                    <a:lstStyle/>
                    <a:p>
                      <a:r>
                        <a:rPr lang="en-US" sz="1600" dirty="0" smtClean="0">
                          <a:solidFill>
                            <a:srgbClr val="333399"/>
                          </a:solidFill>
                        </a:rPr>
                        <a:t>Tolerance limit</a:t>
                      </a:r>
                      <a:endParaRPr lang="en-US" sz="1600" dirty="0">
                        <a:solidFill>
                          <a:srgbClr val="333399"/>
                        </a:solidFill>
                      </a:endParaRPr>
                    </a:p>
                  </a:txBody>
                  <a:tcPr vert="vert270" anchor="ctr"/>
                </a:tc>
              </a:tr>
              <a:tr h="576000">
                <a:tc rowSpan="3">
                  <a:txBody>
                    <a:bodyPr/>
                    <a:lstStyle/>
                    <a:p>
                      <a:r>
                        <a:rPr lang="en-US" sz="1600" dirty="0" smtClean="0"/>
                        <a:t>Bus Bar with Insulation</a:t>
                      </a:r>
                      <a:endParaRPr lang="en-US" sz="1600" dirty="0"/>
                    </a:p>
                  </a:txBody>
                  <a:tcPr/>
                </a:tc>
                <a:tc>
                  <a:txBody>
                    <a:bodyPr/>
                    <a:lstStyle/>
                    <a:p>
                      <a:r>
                        <a:rPr lang="en-US" sz="1600" dirty="0" smtClean="0"/>
                        <a:t>H</a:t>
                      </a:r>
                      <a:r>
                        <a:rPr lang="en-US" sz="1600" baseline="-25000" dirty="0" smtClean="0"/>
                        <a:t>POS.</a:t>
                      </a:r>
                      <a:endParaRPr lang="en-US" sz="1600" baseline="-25000" dirty="0"/>
                    </a:p>
                  </a:txBody>
                  <a:tcPr/>
                </a:tc>
                <a:tc>
                  <a:txBody>
                    <a:bodyPr/>
                    <a:lstStyle/>
                    <a:p>
                      <a:r>
                        <a:rPr lang="en-US" sz="1600" dirty="0" smtClean="0"/>
                        <a:t>26.1</a:t>
                      </a:r>
                      <a:endParaRPr lang="en-US" sz="1600" dirty="0"/>
                    </a:p>
                  </a:txBody>
                  <a:tcPr/>
                </a:tc>
                <a:tc>
                  <a:txBody>
                    <a:bodyPr/>
                    <a:lstStyle/>
                    <a:p>
                      <a:r>
                        <a:rPr lang="en-US" sz="1600" dirty="0" smtClean="0"/>
                        <a:t>27.6</a:t>
                      </a:r>
                      <a:endParaRPr lang="en-US" sz="1600" dirty="0"/>
                    </a:p>
                  </a:txBody>
                  <a:tcPr/>
                </a:tc>
              </a:tr>
              <a:tr h="576000">
                <a:tc vMerge="1">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a:t>
                      </a:r>
                      <a:r>
                        <a:rPr lang="en-US" sz="1600" baseline="-25000" dirty="0" smtClean="0"/>
                        <a:t>POS.</a:t>
                      </a:r>
                    </a:p>
                  </a:txBody>
                  <a:tcPr>
                    <a:solidFill>
                      <a:srgbClr val="F2F2F2"/>
                    </a:solidFill>
                  </a:tcPr>
                </a:tc>
                <a:tc>
                  <a:txBody>
                    <a:bodyPr/>
                    <a:lstStyle/>
                    <a:p>
                      <a:r>
                        <a:rPr lang="en-US" sz="1600" dirty="0" smtClean="0"/>
                        <a:t>15.1</a:t>
                      </a:r>
                      <a:endParaRPr lang="en-US" sz="1600" dirty="0"/>
                    </a:p>
                  </a:txBody>
                  <a:tcPr>
                    <a:solidFill>
                      <a:srgbClr val="F2F2F2"/>
                    </a:solidFill>
                  </a:tcPr>
                </a:tc>
                <a:tc>
                  <a:txBody>
                    <a:bodyPr/>
                    <a:lstStyle/>
                    <a:p>
                      <a:r>
                        <a:rPr lang="en-US" sz="1600" dirty="0" smtClean="0"/>
                        <a:t>16.1</a:t>
                      </a:r>
                      <a:endParaRPr lang="en-US" sz="1600" dirty="0"/>
                    </a:p>
                  </a:txBody>
                  <a:tcPr>
                    <a:solidFill>
                      <a:srgbClr val="F2F2F2"/>
                    </a:solidFill>
                  </a:tcPr>
                </a:tc>
              </a:tr>
              <a:tr h="576000">
                <a:tc vMerge="1">
                  <a:txBody>
                    <a:bodyPr/>
                    <a:lstStyle/>
                    <a:p>
                      <a:endParaRPr lang="en-US" sz="1600" dirty="0"/>
                    </a:p>
                  </a:txBody>
                  <a:tcPr/>
                </a:tc>
                <a:tc>
                  <a:txBody>
                    <a:bodyPr/>
                    <a:lstStyle/>
                    <a:p>
                      <a:r>
                        <a:rPr lang="en-US" sz="1600" dirty="0" smtClean="0"/>
                        <a:t>RGAP</a:t>
                      </a:r>
                      <a:r>
                        <a:rPr lang="en-US" sz="1600" baseline="-25000" dirty="0" smtClean="0"/>
                        <a:t>BB-Flange</a:t>
                      </a:r>
                      <a:endParaRPr lang="en-US" sz="1600" baseline="-25000" dirty="0"/>
                    </a:p>
                  </a:txBody>
                  <a:tcPr/>
                </a:tc>
                <a:tc>
                  <a:txBody>
                    <a:bodyPr/>
                    <a:lstStyle/>
                    <a:p>
                      <a:r>
                        <a:rPr lang="en-US" sz="1600" dirty="0" smtClean="0"/>
                        <a:t>10.9</a:t>
                      </a:r>
                      <a:endParaRPr lang="en-US" sz="1600" dirty="0"/>
                    </a:p>
                  </a:txBody>
                  <a:tcPr/>
                </a:tc>
                <a:tc>
                  <a:txBody>
                    <a:bodyPr/>
                    <a:lstStyle/>
                    <a:p>
                      <a:r>
                        <a:rPr lang="en-US" sz="1600" dirty="0" smtClean="0"/>
                        <a:t>9.1</a:t>
                      </a:r>
                      <a:endParaRPr lang="en-US" sz="1600" dirty="0"/>
                    </a:p>
                  </a:txBody>
                  <a:tcPr/>
                </a:tc>
              </a:tr>
              <a:tr h="576000">
                <a:tc>
                  <a:txBody>
                    <a:bodyPr/>
                    <a:lstStyle/>
                    <a:p>
                      <a:r>
                        <a:rPr lang="en-US" sz="1600" dirty="0" smtClean="0"/>
                        <a:t>Insulation Box standard</a:t>
                      </a:r>
                      <a:endParaRPr lang="en-US" sz="1600" dirty="0"/>
                    </a:p>
                  </a:txBody>
                  <a:tcPr/>
                </a:tc>
                <a:tc>
                  <a:txBody>
                    <a:bodyPr/>
                    <a:lstStyle/>
                    <a:p>
                      <a:r>
                        <a:rPr lang="en-US" sz="1600" dirty="0" err="1" smtClean="0"/>
                        <a:t>RGAP</a:t>
                      </a:r>
                      <a:r>
                        <a:rPr lang="en-US" sz="1600" baseline="-25000" dirty="0" err="1" smtClean="0"/>
                        <a:t>Box</a:t>
                      </a:r>
                      <a:r>
                        <a:rPr lang="en-US" sz="1600" baseline="-25000" dirty="0" smtClean="0"/>
                        <a:t>-Flange</a:t>
                      </a:r>
                      <a:endParaRPr lang="en-US" sz="1600" baseline="-25000" dirty="0"/>
                    </a:p>
                  </a:txBody>
                  <a:tcPr/>
                </a:tc>
                <a:tc>
                  <a:txBody>
                    <a:bodyPr/>
                    <a:lstStyle/>
                    <a:p>
                      <a:r>
                        <a:rPr lang="en-US" sz="1600" dirty="0" smtClean="0"/>
                        <a:t>3.8</a:t>
                      </a:r>
                      <a:endParaRPr lang="en-US" sz="1600" dirty="0"/>
                    </a:p>
                  </a:txBody>
                  <a:tcPr/>
                </a:tc>
                <a:tc>
                  <a:txBody>
                    <a:bodyPr/>
                    <a:lstStyle/>
                    <a:p>
                      <a:r>
                        <a:rPr lang="en-US" sz="1600" dirty="0" smtClean="0"/>
                        <a:t>2</a:t>
                      </a:r>
                      <a:endParaRPr lang="en-US" sz="1600" dirty="0"/>
                    </a:p>
                  </a:txBody>
                  <a:tcPr/>
                </a:tc>
              </a:tr>
              <a:tr h="576000">
                <a:tc>
                  <a:txBody>
                    <a:bodyPr/>
                    <a:lstStyle/>
                    <a:p>
                      <a:r>
                        <a:rPr lang="en-US" sz="1600" dirty="0" smtClean="0"/>
                        <a:t>Insulation box modified</a:t>
                      </a:r>
                      <a:endParaRPr lang="en-US" sz="1600" dirty="0"/>
                    </a:p>
                  </a:txBody>
                  <a:tcPr/>
                </a:tc>
                <a:tc>
                  <a:txBody>
                    <a:bodyPr/>
                    <a:lstStyle/>
                    <a:p>
                      <a:r>
                        <a:rPr lang="en-US" sz="1600" dirty="0" err="1" smtClean="0"/>
                        <a:t>RGAP</a:t>
                      </a:r>
                      <a:r>
                        <a:rPr lang="en-US" sz="1600" baseline="-25000" dirty="0" err="1" smtClean="0"/>
                        <a:t>Box</a:t>
                      </a:r>
                      <a:r>
                        <a:rPr lang="en-US" sz="1600" baseline="-25000" dirty="0" smtClean="0"/>
                        <a:t>-Flange</a:t>
                      </a:r>
                      <a:endParaRPr lang="en-US" sz="1600" baseline="-25000" dirty="0"/>
                    </a:p>
                  </a:txBody>
                  <a:tcPr/>
                </a:tc>
                <a:tc>
                  <a:txBody>
                    <a:bodyPr/>
                    <a:lstStyle/>
                    <a:p>
                      <a:r>
                        <a:rPr lang="en-US" sz="1600" dirty="0" smtClean="0"/>
                        <a:t>5.4</a:t>
                      </a:r>
                      <a:endParaRPr lang="en-US" sz="1600" dirty="0"/>
                    </a:p>
                  </a:txBody>
                  <a:tcPr/>
                </a:tc>
                <a:tc>
                  <a:txBody>
                    <a:bodyPr/>
                    <a:lstStyle/>
                    <a:p>
                      <a:r>
                        <a:rPr lang="en-US" sz="1600" dirty="0" smtClean="0"/>
                        <a:t>3.6</a:t>
                      </a:r>
                      <a:endParaRPr lang="en-US" sz="1600" dirty="0"/>
                    </a:p>
                  </a:txBody>
                  <a:tcPr/>
                </a:tc>
              </a:tr>
            </a:tbl>
          </a:graphicData>
        </a:graphic>
      </p:graphicFrame>
      <p:pic>
        <p:nvPicPr>
          <p:cNvPr id="17" name="Picture 9" descr="C:\Herve\LS1\Photos\P5300012.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940"/>
          <a:stretch/>
        </p:blipFill>
        <p:spPr bwMode="auto">
          <a:xfrm>
            <a:off x="4463344" y="8838"/>
            <a:ext cx="3082518" cy="1368000"/>
          </a:xfrm>
          <a:prstGeom prst="snip2DiagRect">
            <a:avLst/>
          </a:prstGeom>
          <a:noFill/>
        </p:spPr>
      </p:pic>
      <p:pic>
        <p:nvPicPr>
          <p:cNvPr id="18" name="Picture 8" descr="C:\Herve\LS1\Photos\P5300010.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7623810" y="11429"/>
            <a:ext cx="1497187" cy="1368000"/>
          </a:xfrm>
          <a:prstGeom prst="rect">
            <a:avLst/>
          </a:prstGeom>
          <a:noFill/>
        </p:spPr>
      </p:pic>
    </p:spTree>
    <p:extLst>
      <p:ext uri="{BB962C8B-B14F-4D97-AF65-F5344CB8AC3E}">
        <p14:creationId xmlns:p14="http://schemas.microsoft.com/office/powerpoint/2010/main" val="972855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Dipole bus bars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49</a:t>
            </a:fld>
            <a:endParaRPr lang="en-US" dirty="0"/>
          </a:p>
        </p:txBody>
      </p:sp>
      <p:pic>
        <p:nvPicPr>
          <p:cNvPr id="19"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l="6911"/>
          <a:stretch/>
        </p:blipFill>
        <p:spPr bwMode="auto">
          <a:xfrm>
            <a:off x="0" y="1104166"/>
            <a:ext cx="4592568" cy="5040000"/>
          </a:xfrm>
          <a:prstGeom prst="rect">
            <a:avLst/>
          </a:prstGeom>
          <a:noFill/>
          <a:ln w="9525">
            <a:noFill/>
            <a:miter lim="800000"/>
            <a:headEnd/>
            <a:tailEnd/>
          </a:ln>
        </p:spPr>
      </p:pic>
      <p:sp>
        <p:nvSpPr>
          <p:cNvPr id="20" name="Rectangle 19"/>
          <p:cNvSpPr/>
          <p:nvPr/>
        </p:nvSpPr>
        <p:spPr>
          <a:xfrm>
            <a:off x="676151" y="1929267"/>
            <a:ext cx="540000" cy="72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3075106" y="1935840"/>
            <a:ext cx="540000" cy="72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2" name="Straight Connector 21"/>
          <p:cNvCxnSpPr/>
          <p:nvPr/>
        </p:nvCxnSpPr>
        <p:spPr>
          <a:xfrm>
            <a:off x="448996" y="2295840"/>
            <a:ext cx="2983230" cy="0"/>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066196" y="1562394"/>
            <a:ext cx="0" cy="4385286"/>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882355" y="2702116"/>
            <a:ext cx="925501" cy="349702"/>
          </a:xfrm>
          <a:prstGeom prst="rect">
            <a:avLst/>
          </a:prstGeom>
          <a:solidFill>
            <a:schemeClr val="bg1"/>
          </a:solidFill>
        </p:spPr>
        <p:txBody>
          <a:bodyPr wrap="none" lIns="36000" tIns="36000" rIns="36000" bIns="36000" rtlCol="0" anchor="ctr" anchorCtr="0">
            <a:spAutoFit/>
          </a:bodyPr>
          <a:lstStyle/>
          <a:p>
            <a:r>
              <a:rPr lang="en-US" dirty="0" smtClean="0"/>
              <a:t>[-0;+1.5]</a:t>
            </a:r>
            <a:endParaRPr lang="en-US" dirty="0"/>
          </a:p>
        </p:txBody>
      </p:sp>
      <p:sp>
        <p:nvSpPr>
          <p:cNvPr id="25" name="TextBox 24"/>
          <p:cNvSpPr txBox="1"/>
          <p:nvPr/>
        </p:nvSpPr>
        <p:spPr>
          <a:xfrm rot="16200000">
            <a:off x="3502857" y="2126528"/>
            <a:ext cx="733140" cy="349702"/>
          </a:xfrm>
          <a:prstGeom prst="rect">
            <a:avLst/>
          </a:prstGeom>
          <a:solidFill>
            <a:schemeClr val="bg1"/>
          </a:solidFill>
        </p:spPr>
        <p:txBody>
          <a:bodyPr wrap="none" lIns="36000" tIns="36000" rIns="36000" bIns="36000" rtlCol="0" anchor="ctr" anchorCtr="0">
            <a:spAutoFit/>
          </a:bodyPr>
          <a:lstStyle/>
          <a:p>
            <a:r>
              <a:rPr lang="en-US" dirty="0" smtClean="0"/>
              <a:t>[-1;+1]</a:t>
            </a:r>
            <a:endParaRPr lang="en-US" dirty="0"/>
          </a:p>
        </p:txBody>
      </p:sp>
      <p:cxnSp>
        <p:nvCxnSpPr>
          <p:cNvPr id="26" name="Straight Connector 25"/>
          <p:cNvCxnSpPr/>
          <p:nvPr/>
        </p:nvCxnSpPr>
        <p:spPr>
          <a:xfrm flipV="1">
            <a:off x="1227581" y="1562394"/>
            <a:ext cx="0" cy="4350996"/>
          </a:xfrm>
          <a:prstGeom prst="line">
            <a:avLst/>
          </a:prstGeom>
          <a:ln w="12700">
            <a:solidFill>
              <a:srgbClr val="000000"/>
            </a:solidFill>
            <a:prstDash val="lgDashDot"/>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83400" y="2702239"/>
            <a:ext cx="925501" cy="349702"/>
          </a:xfrm>
          <a:prstGeom prst="rect">
            <a:avLst/>
          </a:prstGeom>
          <a:solidFill>
            <a:schemeClr val="bg1"/>
          </a:solidFill>
        </p:spPr>
        <p:txBody>
          <a:bodyPr wrap="none" lIns="36000" tIns="36000" rIns="36000" bIns="36000" rtlCol="0" anchor="ctr" anchorCtr="0">
            <a:spAutoFit/>
          </a:bodyPr>
          <a:lstStyle/>
          <a:p>
            <a:r>
              <a:rPr lang="en-US" dirty="0" smtClean="0"/>
              <a:t>[-1.5;+0]</a:t>
            </a:r>
            <a:endParaRPr lang="en-US" dirty="0"/>
          </a:p>
        </p:txBody>
      </p:sp>
      <p:graphicFrame>
        <p:nvGraphicFramePr>
          <p:cNvPr id="28" name="Table 27"/>
          <p:cNvGraphicFramePr>
            <a:graphicFrameLocks noGrp="1"/>
          </p:cNvGraphicFramePr>
          <p:nvPr>
            <p:extLst>
              <p:ext uri="{D42A27DB-BD31-4B8C-83A1-F6EECF244321}">
                <p14:modId xmlns:p14="http://schemas.microsoft.com/office/powerpoint/2010/main" val="2339867960"/>
              </p:ext>
            </p:extLst>
          </p:nvPr>
        </p:nvGraphicFramePr>
        <p:xfrm>
          <a:off x="4408173" y="886386"/>
          <a:ext cx="4716000" cy="5148000"/>
        </p:xfrm>
        <a:graphic>
          <a:graphicData uri="http://schemas.openxmlformats.org/drawingml/2006/table">
            <a:tbl>
              <a:tblPr firstRow="1" bandRow="1">
                <a:tableStyleId>{5C22544A-7EE6-4342-B048-85BDC9FD1C3A}</a:tableStyleId>
              </a:tblPr>
              <a:tblGrid>
                <a:gridCol w="1440000"/>
                <a:gridCol w="1980000"/>
                <a:gridCol w="648000"/>
                <a:gridCol w="648000"/>
              </a:tblGrid>
              <a:tr h="1116000">
                <a:tc>
                  <a:txBody>
                    <a:bodyPr/>
                    <a:lstStyle/>
                    <a:p>
                      <a:endParaRPr lang="en-US" sz="1600" dirty="0">
                        <a:solidFill>
                          <a:srgbClr val="333399"/>
                        </a:solidFill>
                      </a:endParaRPr>
                    </a:p>
                  </a:txBody>
                  <a:tcPr anchor="ctr"/>
                </a:tc>
                <a:tc>
                  <a:txBody>
                    <a:bodyPr/>
                    <a:lstStyle/>
                    <a:p>
                      <a:r>
                        <a:rPr lang="en-US" sz="1600" dirty="0" smtClean="0">
                          <a:solidFill>
                            <a:srgbClr val="333399"/>
                          </a:solidFill>
                        </a:rPr>
                        <a:t>Parameter</a:t>
                      </a:r>
                      <a:endParaRPr lang="en-US" sz="1600" dirty="0">
                        <a:solidFill>
                          <a:srgbClr val="333399"/>
                        </a:solidFill>
                      </a:endParaRPr>
                    </a:p>
                  </a:txBody>
                  <a:tcPr vert="vert270" anchor="ctr"/>
                </a:tc>
                <a:tc>
                  <a:txBody>
                    <a:bodyPr/>
                    <a:lstStyle/>
                    <a:p>
                      <a:r>
                        <a:rPr lang="en-US" sz="1600" dirty="0" smtClean="0">
                          <a:solidFill>
                            <a:srgbClr val="333399"/>
                          </a:solidFill>
                        </a:rPr>
                        <a:t>Nominal</a:t>
                      </a:r>
                      <a:endParaRPr lang="en-US" sz="1600" dirty="0">
                        <a:solidFill>
                          <a:srgbClr val="333399"/>
                        </a:solidFill>
                      </a:endParaRPr>
                    </a:p>
                  </a:txBody>
                  <a:tcPr vert="vert270" anchor="ctr"/>
                </a:tc>
                <a:tc>
                  <a:txBody>
                    <a:bodyPr/>
                    <a:lstStyle/>
                    <a:p>
                      <a:r>
                        <a:rPr lang="en-US" sz="1600" dirty="0" smtClean="0">
                          <a:solidFill>
                            <a:srgbClr val="333399"/>
                          </a:solidFill>
                        </a:rPr>
                        <a:t>Tolerance limit</a:t>
                      </a:r>
                      <a:endParaRPr lang="en-US" sz="1600" dirty="0">
                        <a:solidFill>
                          <a:srgbClr val="333399"/>
                        </a:solidFill>
                      </a:endParaRPr>
                    </a:p>
                  </a:txBody>
                  <a:tcPr vert="vert270" anchor="ctr"/>
                </a:tc>
              </a:tr>
              <a:tr h="576000">
                <a:tc rowSpan="3">
                  <a:txBody>
                    <a:bodyPr/>
                    <a:lstStyle/>
                    <a:p>
                      <a:r>
                        <a:rPr lang="en-US" sz="1600" dirty="0" smtClean="0"/>
                        <a:t>Bus Bar with Insulation</a:t>
                      </a:r>
                      <a:endParaRPr lang="en-US" sz="1600" dirty="0"/>
                    </a:p>
                  </a:txBody>
                  <a:tcPr/>
                </a:tc>
                <a:tc>
                  <a:txBody>
                    <a:bodyPr/>
                    <a:lstStyle/>
                    <a:p>
                      <a:r>
                        <a:rPr lang="en-US" sz="1600" dirty="0" smtClean="0"/>
                        <a:t>H</a:t>
                      </a:r>
                      <a:r>
                        <a:rPr lang="en-US" sz="1600" baseline="-25000" dirty="0" smtClean="0"/>
                        <a:t>POS.</a:t>
                      </a:r>
                      <a:endParaRPr lang="en-US" sz="1600" baseline="-25000" dirty="0"/>
                    </a:p>
                  </a:txBody>
                  <a:tcPr/>
                </a:tc>
                <a:tc>
                  <a:txBody>
                    <a:bodyPr/>
                    <a:lstStyle/>
                    <a:p>
                      <a:r>
                        <a:rPr lang="en-US" sz="1600" dirty="0" smtClean="0"/>
                        <a:t>26.1</a:t>
                      </a:r>
                      <a:endParaRPr lang="en-US" sz="1600" dirty="0"/>
                    </a:p>
                  </a:txBody>
                  <a:tcPr/>
                </a:tc>
                <a:tc>
                  <a:txBody>
                    <a:bodyPr/>
                    <a:lstStyle/>
                    <a:p>
                      <a:r>
                        <a:rPr lang="en-US" sz="1600" dirty="0" smtClean="0"/>
                        <a:t>27.6</a:t>
                      </a:r>
                      <a:endParaRPr lang="en-US" sz="1600" dirty="0"/>
                    </a:p>
                  </a:txBody>
                  <a:tcPr/>
                </a:tc>
              </a:tr>
              <a:tr h="576000">
                <a:tc vMerge="1">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V</a:t>
                      </a:r>
                      <a:r>
                        <a:rPr lang="en-US" sz="1600" baseline="-25000" dirty="0" smtClean="0"/>
                        <a:t>POS.</a:t>
                      </a:r>
                    </a:p>
                  </a:txBody>
                  <a:tcPr>
                    <a:solidFill>
                      <a:srgbClr val="F2F2F2"/>
                    </a:solidFill>
                  </a:tcPr>
                </a:tc>
                <a:tc>
                  <a:txBody>
                    <a:bodyPr/>
                    <a:lstStyle/>
                    <a:p>
                      <a:r>
                        <a:rPr lang="en-US" sz="1600" dirty="0" smtClean="0"/>
                        <a:t>8.1</a:t>
                      </a:r>
                      <a:endParaRPr lang="en-US" sz="1600" dirty="0"/>
                    </a:p>
                  </a:txBody>
                  <a:tcPr>
                    <a:solidFill>
                      <a:srgbClr val="F2F2F2"/>
                    </a:solidFill>
                  </a:tcPr>
                </a:tc>
                <a:tc>
                  <a:txBody>
                    <a:bodyPr/>
                    <a:lstStyle/>
                    <a:p>
                      <a:r>
                        <a:rPr lang="en-US" sz="1600" dirty="0" smtClean="0"/>
                        <a:t>9.1</a:t>
                      </a:r>
                      <a:endParaRPr lang="en-US" sz="1600" dirty="0"/>
                    </a:p>
                  </a:txBody>
                  <a:tcPr>
                    <a:solidFill>
                      <a:srgbClr val="F2F2F2"/>
                    </a:solidFill>
                  </a:tcPr>
                </a:tc>
              </a:tr>
              <a:tr h="576000">
                <a:tc vMerge="1">
                  <a:txBody>
                    <a:bodyPr/>
                    <a:lstStyle/>
                    <a:p>
                      <a:endParaRPr lang="en-US" sz="1600" dirty="0"/>
                    </a:p>
                  </a:txBody>
                  <a:tcPr/>
                </a:tc>
                <a:tc>
                  <a:txBody>
                    <a:bodyPr/>
                    <a:lstStyle/>
                    <a:p>
                      <a:r>
                        <a:rPr lang="en-US" sz="1600" dirty="0" smtClean="0"/>
                        <a:t>RGAP</a:t>
                      </a:r>
                      <a:r>
                        <a:rPr lang="en-US" sz="1600" baseline="-25000" dirty="0" smtClean="0"/>
                        <a:t>BB-Flange</a:t>
                      </a:r>
                      <a:endParaRPr lang="en-US" sz="1600" baseline="-25000" dirty="0"/>
                    </a:p>
                  </a:txBody>
                  <a:tcPr/>
                </a:tc>
                <a:tc>
                  <a:txBody>
                    <a:bodyPr/>
                    <a:lstStyle/>
                    <a:p>
                      <a:r>
                        <a:rPr lang="en-US" sz="1600" dirty="0" smtClean="0"/>
                        <a:t>13.4</a:t>
                      </a:r>
                      <a:endParaRPr lang="en-US" sz="1600" dirty="0"/>
                    </a:p>
                  </a:txBody>
                  <a:tcPr/>
                </a:tc>
                <a:tc>
                  <a:txBody>
                    <a:bodyPr/>
                    <a:lstStyle/>
                    <a:p>
                      <a:r>
                        <a:rPr lang="en-US" sz="1600" dirty="0" smtClean="0"/>
                        <a:t>11.7</a:t>
                      </a:r>
                      <a:endParaRPr lang="en-US" sz="1600" dirty="0"/>
                    </a:p>
                  </a:txBody>
                  <a:tcPr/>
                </a:tc>
              </a:tr>
              <a:tr h="576000">
                <a:tc rowSpan="2">
                  <a:txBody>
                    <a:bodyPr/>
                    <a:lstStyle/>
                    <a:p>
                      <a:r>
                        <a:rPr lang="en-US" sz="1600" dirty="0" smtClean="0"/>
                        <a:t>Insulation box standard</a:t>
                      </a:r>
                      <a:endParaRPr lang="en-US" sz="1600" dirty="0"/>
                    </a:p>
                  </a:txBody>
                  <a:tcPr anchor="ctr"/>
                </a:tc>
                <a:tc>
                  <a:txBody>
                    <a:bodyPr/>
                    <a:lstStyle/>
                    <a:p>
                      <a:r>
                        <a:rPr lang="en-US" sz="1600" dirty="0" smtClean="0"/>
                        <a:t>Bot </a:t>
                      </a:r>
                      <a:r>
                        <a:rPr lang="en-US" sz="1600" dirty="0" err="1" smtClean="0"/>
                        <a:t>RGAP</a:t>
                      </a:r>
                      <a:r>
                        <a:rPr lang="en-US" sz="1600" baseline="-25000" dirty="0" err="1" smtClean="0"/>
                        <a:t>Box</a:t>
                      </a:r>
                      <a:r>
                        <a:rPr lang="en-US" sz="1600" baseline="-25000" dirty="0" smtClean="0"/>
                        <a:t>-Flange</a:t>
                      </a:r>
                      <a:endParaRPr lang="en-US" sz="1600" baseline="-25000" dirty="0"/>
                    </a:p>
                  </a:txBody>
                  <a:tcPr/>
                </a:tc>
                <a:tc>
                  <a:txBody>
                    <a:bodyPr/>
                    <a:lstStyle/>
                    <a:p>
                      <a:r>
                        <a:rPr lang="en-US" sz="1600" dirty="0" smtClean="0"/>
                        <a:t>7.1</a:t>
                      </a:r>
                      <a:endParaRPr lang="en-US" sz="1600" dirty="0"/>
                    </a:p>
                  </a:txBody>
                  <a:tcPr/>
                </a:tc>
                <a:tc>
                  <a:txBody>
                    <a:bodyPr/>
                    <a:lstStyle/>
                    <a:p>
                      <a:r>
                        <a:rPr lang="en-US" sz="1600" dirty="0" smtClean="0"/>
                        <a:t>5.4</a:t>
                      </a:r>
                      <a:endParaRPr lang="en-US" sz="1600" dirty="0"/>
                    </a:p>
                  </a:txBody>
                  <a:tcPr/>
                </a:tc>
              </a:tr>
              <a:tr h="576000">
                <a:tc vMerge="1">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Top </a:t>
                      </a:r>
                      <a:r>
                        <a:rPr lang="en-US" sz="1600" dirty="0" err="1" smtClean="0"/>
                        <a:t>RGAP</a:t>
                      </a:r>
                      <a:r>
                        <a:rPr lang="en-US" sz="1600" baseline="-25000" dirty="0" err="1" smtClean="0"/>
                        <a:t>Box</a:t>
                      </a:r>
                      <a:r>
                        <a:rPr lang="en-US" sz="1600" baseline="-25000" dirty="0" smtClean="0"/>
                        <a:t>-Flange</a:t>
                      </a:r>
                    </a:p>
                  </a:txBody>
                  <a:tcPr>
                    <a:solidFill>
                      <a:srgbClr val="F9F9F9"/>
                    </a:solidFill>
                  </a:tcPr>
                </a:tc>
                <a:tc>
                  <a:txBody>
                    <a:bodyPr/>
                    <a:lstStyle/>
                    <a:p>
                      <a:r>
                        <a:rPr lang="en-US" sz="1600" dirty="0" smtClean="0"/>
                        <a:t>3.6</a:t>
                      </a:r>
                      <a:endParaRPr lang="en-US" sz="1600" dirty="0"/>
                    </a:p>
                  </a:txBody>
                  <a:tcPr>
                    <a:solidFill>
                      <a:srgbClr val="F9F9F9"/>
                    </a:solidFill>
                  </a:tcPr>
                </a:tc>
                <a:tc>
                  <a:txBody>
                    <a:bodyPr/>
                    <a:lstStyle/>
                    <a:p>
                      <a:r>
                        <a:rPr lang="en-US" sz="1600" dirty="0" smtClean="0"/>
                        <a:t>1.9</a:t>
                      </a:r>
                      <a:endParaRPr lang="en-US" sz="1600" dirty="0"/>
                    </a:p>
                  </a:txBody>
                  <a:tcPr>
                    <a:solidFill>
                      <a:srgbClr val="F9F9F9"/>
                    </a:solidFill>
                  </a:tcPr>
                </a:tc>
              </a:tr>
              <a:tr h="576000">
                <a:tc rowSpan="2">
                  <a:txBody>
                    <a:bodyPr/>
                    <a:lstStyle/>
                    <a:p>
                      <a:r>
                        <a:rPr lang="en-US" sz="1600" dirty="0" smtClean="0"/>
                        <a:t>Insulation box modified</a:t>
                      </a:r>
                      <a:endParaRPr lang="en-US" sz="1600" dirty="0"/>
                    </a:p>
                  </a:txBody>
                  <a:tcPr>
                    <a:solidFill>
                      <a:srgbClr val="F2F2F2"/>
                    </a:solidFill>
                  </a:tcPr>
                </a:tc>
                <a:tc>
                  <a:txBody>
                    <a:bodyPr/>
                    <a:lstStyle/>
                    <a:p>
                      <a:r>
                        <a:rPr lang="en-US" sz="1600" dirty="0" smtClean="0"/>
                        <a:t>Bot </a:t>
                      </a:r>
                      <a:r>
                        <a:rPr lang="en-US" sz="1600" dirty="0" err="1" smtClean="0"/>
                        <a:t>RGAP</a:t>
                      </a:r>
                      <a:r>
                        <a:rPr lang="en-US" sz="1600" baseline="-25000" dirty="0" err="1" smtClean="0"/>
                        <a:t>Box</a:t>
                      </a:r>
                      <a:r>
                        <a:rPr lang="en-US" sz="1600" baseline="-25000" dirty="0" smtClean="0"/>
                        <a:t>-Flange</a:t>
                      </a:r>
                      <a:endParaRPr lang="en-US" sz="1600" baseline="-25000" dirty="0"/>
                    </a:p>
                  </a:txBody>
                  <a:tcPr>
                    <a:solidFill>
                      <a:srgbClr val="F2F2F2"/>
                    </a:solidFill>
                  </a:tcPr>
                </a:tc>
                <a:tc>
                  <a:txBody>
                    <a:bodyPr/>
                    <a:lstStyle/>
                    <a:p>
                      <a:r>
                        <a:rPr lang="en-US" sz="1600" dirty="0" smtClean="0"/>
                        <a:t>8.2</a:t>
                      </a:r>
                      <a:endParaRPr lang="en-US" sz="1600" dirty="0"/>
                    </a:p>
                  </a:txBody>
                  <a:tcPr>
                    <a:solidFill>
                      <a:srgbClr val="F2F2F2"/>
                    </a:solidFill>
                  </a:tcPr>
                </a:tc>
                <a:tc>
                  <a:txBody>
                    <a:bodyPr/>
                    <a:lstStyle/>
                    <a:p>
                      <a:r>
                        <a:rPr lang="en-US" sz="1600" dirty="0" smtClean="0"/>
                        <a:t>6.5</a:t>
                      </a:r>
                      <a:endParaRPr lang="en-US" sz="1600" dirty="0"/>
                    </a:p>
                  </a:txBody>
                  <a:tcPr>
                    <a:solidFill>
                      <a:srgbClr val="F2F2F2"/>
                    </a:solidFill>
                  </a:tcPr>
                </a:tc>
              </a:tr>
              <a:tr h="576000">
                <a:tc vMerge="1">
                  <a:txBody>
                    <a:bodyPr/>
                    <a:lstStyle/>
                    <a:p>
                      <a:endParaRPr lang="en-US" sz="1600" dirty="0"/>
                    </a:p>
                  </a:txBody>
                  <a:tcPr>
                    <a:solidFill>
                      <a:srgbClr val="F2F2F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Top </a:t>
                      </a:r>
                      <a:r>
                        <a:rPr lang="en-US" sz="1600" dirty="0" err="1" smtClean="0"/>
                        <a:t>RGAP</a:t>
                      </a:r>
                      <a:r>
                        <a:rPr lang="en-US" sz="1600" baseline="-25000" dirty="0" err="1" smtClean="0"/>
                        <a:t>Box</a:t>
                      </a:r>
                      <a:r>
                        <a:rPr lang="en-US" sz="1600" baseline="-25000" dirty="0" smtClean="0"/>
                        <a:t>-Flange</a:t>
                      </a:r>
                    </a:p>
                  </a:txBody>
                  <a:tcPr>
                    <a:solidFill>
                      <a:srgbClr val="F2F2F2"/>
                    </a:solidFill>
                  </a:tcPr>
                </a:tc>
                <a:tc>
                  <a:txBody>
                    <a:bodyPr/>
                    <a:lstStyle/>
                    <a:p>
                      <a:r>
                        <a:rPr lang="en-US" sz="1600" dirty="0" smtClean="0"/>
                        <a:t>5.2</a:t>
                      </a:r>
                      <a:endParaRPr lang="en-US" sz="1600" dirty="0"/>
                    </a:p>
                  </a:txBody>
                  <a:tcPr>
                    <a:solidFill>
                      <a:srgbClr val="F2F2F2"/>
                    </a:solidFill>
                  </a:tcPr>
                </a:tc>
                <a:tc>
                  <a:txBody>
                    <a:bodyPr/>
                    <a:lstStyle/>
                    <a:p>
                      <a:r>
                        <a:rPr lang="en-US" sz="1600" dirty="0" smtClean="0"/>
                        <a:t>3.5</a:t>
                      </a:r>
                      <a:endParaRPr lang="en-US" sz="1600" dirty="0"/>
                    </a:p>
                  </a:txBody>
                  <a:tcPr>
                    <a:solidFill>
                      <a:srgbClr val="F2F2F2"/>
                    </a:solidFill>
                  </a:tcPr>
                </a:tc>
              </a:tr>
            </a:tbl>
          </a:graphicData>
        </a:graphic>
      </p:graphicFrame>
    </p:spTree>
    <p:extLst>
      <p:ext uri="{BB962C8B-B14F-4D97-AF65-F5344CB8AC3E}">
        <p14:creationId xmlns:p14="http://schemas.microsoft.com/office/powerpoint/2010/main" val="707867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roduction work plans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Isosceles Triangle 6"/>
          <p:cNvSpPr/>
          <p:nvPr/>
        </p:nvSpPr>
        <p:spPr>
          <a:xfrm>
            <a:off x="2240279" y="1314450"/>
            <a:ext cx="4680000" cy="4680000"/>
          </a:xfrm>
          <a:prstGeom prst="triangle">
            <a:avLst/>
          </a:prstGeom>
          <a:gradFill>
            <a:gsLst>
              <a:gs pos="0">
                <a:schemeClr val="tx1">
                  <a:lumMod val="20000"/>
                  <a:lumOff val="80000"/>
                </a:schemeClr>
              </a:gs>
              <a:gs pos="100000">
                <a:srgbClr val="0066CC"/>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Rounded Rectangle 8"/>
          <p:cNvSpPr/>
          <p:nvPr/>
        </p:nvSpPr>
        <p:spPr>
          <a:xfrm>
            <a:off x="5000152" y="3230880"/>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r>
              <a:rPr lang="en-US" sz="2400" dirty="0" smtClean="0">
                <a:solidFill>
                  <a:schemeClr val="tx2"/>
                </a:solidFill>
              </a:rPr>
              <a:t>M-Line Cutting</a:t>
            </a:r>
            <a:endParaRPr lang="en-US" sz="2400" dirty="0">
              <a:solidFill>
                <a:schemeClr val="tx2"/>
              </a:solidFill>
            </a:endParaRPr>
          </a:p>
        </p:txBody>
      </p:sp>
      <p:sp>
        <p:nvSpPr>
          <p:cNvPr id="11" name="Rounded Rectangle 10"/>
          <p:cNvSpPr/>
          <p:nvPr/>
        </p:nvSpPr>
        <p:spPr>
          <a:xfrm>
            <a:off x="2600279" y="1133492"/>
            <a:ext cx="3960000" cy="720508"/>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Splices consolidation train</a:t>
            </a:r>
            <a:br>
              <a:rPr lang="en-US" sz="2400" dirty="0" smtClean="0">
                <a:solidFill>
                  <a:schemeClr val="tx2"/>
                </a:solidFill>
              </a:rPr>
            </a:br>
            <a:r>
              <a:rPr lang="en-US" sz="2400" dirty="0" smtClean="0">
                <a:solidFill>
                  <a:schemeClr val="tx2"/>
                </a:solidFill>
              </a:rPr>
              <a:t>H. Prin &amp; F. Lackner</a:t>
            </a:r>
            <a:endParaRPr lang="en-US" sz="2400" dirty="0">
              <a:solidFill>
                <a:schemeClr val="tx2"/>
              </a:solidFill>
            </a:endParaRPr>
          </a:p>
        </p:txBody>
      </p:sp>
      <p:sp>
        <p:nvSpPr>
          <p:cNvPr id="13" name="Rounded Rectangle 12"/>
          <p:cNvSpPr/>
          <p:nvPr/>
        </p:nvSpPr>
        <p:spPr>
          <a:xfrm>
            <a:off x="3307252" y="1885197"/>
            <a:ext cx="252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Production</a:t>
            </a:r>
            <a:endParaRPr lang="en-US" sz="2400" dirty="0">
              <a:solidFill>
                <a:schemeClr val="tx2"/>
              </a:solidFill>
            </a:endParaRPr>
          </a:p>
        </p:txBody>
      </p:sp>
      <p:sp>
        <p:nvSpPr>
          <p:cNvPr id="14" name="Rounded Rectangle 13"/>
          <p:cNvSpPr/>
          <p:nvPr/>
        </p:nvSpPr>
        <p:spPr>
          <a:xfrm>
            <a:off x="1243740" y="3230880"/>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r"/>
            <a:r>
              <a:rPr lang="en-US" sz="2400" dirty="0" smtClean="0">
                <a:solidFill>
                  <a:schemeClr val="tx2"/>
                </a:solidFill>
              </a:rPr>
              <a:t>Remove insulation</a:t>
            </a:r>
            <a:endParaRPr lang="en-US" sz="2400" dirty="0">
              <a:solidFill>
                <a:schemeClr val="tx2"/>
              </a:solidFill>
            </a:endParaRPr>
          </a:p>
        </p:txBody>
      </p:sp>
      <p:pic>
        <p:nvPicPr>
          <p:cNvPr id="1026"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057439" y="14537"/>
            <a:ext cx="2090045" cy="1722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25" name="Curved Connector 1024"/>
          <p:cNvCxnSpPr>
            <a:stCxn id="1026" idx="2"/>
            <a:endCxn id="13" idx="3"/>
          </p:cNvCxnSpPr>
          <p:nvPr/>
        </p:nvCxnSpPr>
        <p:spPr>
          <a:xfrm rot="5400000">
            <a:off x="6782939" y="781674"/>
            <a:ext cx="363836" cy="2275210"/>
          </a:xfrm>
          <a:prstGeom prst="curvedConnector2">
            <a:avLst/>
          </a:prstGeom>
          <a:ln w="3175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8" name="Rounded Rectangle 37"/>
          <p:cNvSpPr/>
          <p:nvPr/>
        </p:nvSpPr>
        <p:spPr>
          <a:xfrm>
            <a:off x="5458358" y="4137660"/>
            <a:ext cx="2880000" cy="432000"/>
          </a:xfrm>
          <a:prstGeom prst="roundRect">
            <a:avLst/>
          </a:prstGeom>
          <a:solidFill>
            <a:schemeClr val="bg2"/>
          </a:solidFill>
          <a:ln w="25400">
            <a:solidFill>
              <a:schemeClr val="bg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r>
              <a:rPr lang="en-US" sz="2400" dirty="0" smtClean="0">
                <a:solidFill>
                  <a:schemeClr val="tx2"/>
                </a:solidFill>
              </a:rPr>
              <a:t>De-soldering</a:t>
            </a:r>
            <a:endParaRPr lang="en-US" sz="2400" dirty="0">
              <a:solidFill>
                <a:schemeClr val="tx2"/>
              </a:solidFill>
            </a:endParaRPr>
          </a:p>
        </p:txBody>
      </p:sp>
      <p:sp>
        <p:nvSpPr>
          <p:cNvPr id="39" name="Rounded Rectangle 38"/>
          <p:cNvSpPr/>
          <p:nvPr/>
        </p:nvSpPr>
        <p:spPr>
          <a:xfrm>
            <a:off x="773098" y="4137660"/>
            <a:ext cx="2880000" cy="432000"/>
          </a:xfrm>
          <a:prstGeom prst="roundRect">
            <a:avLst/>
          </a:prstGeom>
          <a:solidFill>
            <a:schemeClr val="bg2"/>
          </a:solidFill>
          <a:ln w="25400">
            <a:solidFill>
              <a:schemeClr val="bg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r"/>
            <a:r>
              <a:rPr lang="en-US" sz="2400" dirty="0" smtClean="0">
                <a:solidFill>
                  <a:schemeClr val="tx2"/>
                </a:solidFill>
              </a:rPr>
              <a:t>Re-soldering</a:t>
            </a:r>
            <a:endParaRPr lang="en-US" sz="2400" dirty="0">
              <a:solidFill>
                <a:schemeClr val="tx2"/>
              </a:solidFill>
            </a:endParaRPr>
          </a:p>
        </p:txBody>
      </p:sp>
      <p:sp>
        <p:nvSpPr>
          <p:cNvPr id="40" name="Rounded Rectangle 39"/>
          <p:cNvSpPr/>
          <p:nvPr/>
        </p:nvSpPr>
        <p:spPr>
          <a:xfrm>
            <a:off x="5824118" y="4869180"/>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r>
              <a:rPr lang="en-US" sz="2400" dirty="0" smtClean="0">
                <a:solidFill>
                  <a:schemeClr val="tx2"/>
                </a:solidFill>
              </a:rPr>
              <a:t>Copper machining</a:t>
            </a:r>
            <a:endParaRPr lang="en-US" sz="2400" dirty="0">
              <a:solidFill>
                <a:schemeClr val="tx2"/>
              </a:solidFill>
            </a:endParaRPr>
          </a:p>
        </p:txBody>
      </p:sp>
      <p:sp>
        <p:nvSpPr>
          <p:cNvPr id="41" name="Rounded Rectangle 40"/>
          <p:cNvSpPr/>
          <p:nvPr/>
        </p:nvSpPr>
        <p:spPr>
          <a:xfrm>
            <a:off x="413160" y="4869180"/>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pPr algn="r"/>
            <a:r>
              <a:rPr lang="en-US" sz="2400" dirty="0" smtClean="0">
                <a:solidFill>
                  <a:schemeClr val="tx2"/>
                </a:solidFill>
              </a:rPr>
              <a:t>Shunt</a:t>
            </a:r>
            <a:endParaRPr lang="en-US" sz="2400" dirty="0">
              <a:solidFill>
                <a:schemeClr val="tx2"/>
              </a:solidFill>
            </a:endParaRPr>
          </a:p>
        </p:txBody>
      </p:sp>
      <p:sp>
        <p:nvSpPr>
          <p:cNvPr id="42" name="Rounded Rectangle 41"/>
          <p:cNvSpPr/>
          <p:nvPr/>
        </p:nvSpPr>
        <p:spPr>
          <a:xfrm>
            <a:off x="6155588" y="5568486"/>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r>
              <a:rPr lang="en-US" sz="2400" dirty="0" smtClean="0">
                <a:solidFill>
                  <a:schemeClr val="tx2"/>
                </a:solidFill>
              </a:rPr>
              <a:t>Install insulation</a:t>
            </a:r>
            <a:endParaRPr lang="en-US" sz="2400" dirty="0">
              <a:solidFill>
                <a:schemeClr val="tx2"/>
              </a:solidFill>
            </a:endParaRPr>
          </a:p>
        </p:txBody>
      </p:sp>
      <p:sp>
        <p:nvSpPr>
          <p:cNvPr id="43" name="Rounded Rectangle 42"/>
          <p:cNvSpPr/>
          <p:nvPr/>
        </p:nvSpPr>
        <p:spPr>
          <a:xfrm>
            <a:off x="73278" y="5565254"/>
            <a:ext cx="2880000" cy="432000"/>
          </a:xfrm>
          <a:prstGeom prst="roundRect">
            <a:avLst/>
          </a:prstGeom>
          <a:solidFill>
            <a:schemeClr val="bg2"/>
          </a:solidFill>
          <a:ln w="2540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lstStyle/>
          <a:p>
            <a:r>
              <a:rPr lang="en-US" sz="2400" dirty="0" err="1">
                <a:solidFill>
                  <a:schemeClr val="tx2"/>
                </a:solidFill>
              </a:rPr>
              <a:t>Quadrupole</a:t>
            </a:r>
            <a:r>
              <a:rPr lang="en-US" sz="2400" dirty="0">
                <a:solidFill>
                  <a:schemeClr val="tx2"/>
                </a:solidFill>
              </a:rPr>
              <a:t> diodes</a:t>
            </a:r>
          </a:p>
        </p:txBody>
      </p:sp>
      <p:cxnSp>
        <p:nvCxnSpPr>
          <p:cNvPr id="1035" name="Elbow Connector 1034"/>
          <p:cNvCxnSpPr>
            <a:stCxn id="13" idx="2"/>
            <a:endCxn id="14" idx="3"/>
          </p:cNvCxnSpPr>
          <p:nvPr/>
        </p:nvCxnSpPr>
        <p:spPr>
          <a:xfrm rot="5400000">
            <a:off x="3780655" y="2660282"/>
            <a:ext cx="1129683" cy="443512"/>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0" name="Elbow Connector 49"/>
          <p:cNvCxnSpPr>
            <a:stCxn id="13" idx="2"/>
            <a:endCxn id="9" idx="1"/>
          </p:cNvCxnSpPr>
          <p:nvPr/>
        </p:nvCxnSpPr>
        <p:spPr>
          <a:xfrm rot="16200000" flipH="1">
            <a:off x="4218861" y="2665588"/>
            <a:ext cx="1129683" cy="432900"/>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3" name="Elbow Connector 52"/>
          <p:cNvCxnSpPr>
            <a:stCxn id="13" idx="2"/>
            <a:endCxn id="39" idx="3"/>
          </p:cNvCxnSpPr>
          <p:nvPr/>
        </p:nvCxnSpPr>
        <p:spPr>
          <a:xfrm rot="5400000">
            <a:off x="3091944" y="2878351"/>
            <a:ext cx="2036463" cy="914154"/>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6" name="Elbow Connector 55"/>
          <p:cNvCxnSpPr>
            <a:stCxn id="13" idx="2"/>
            <a:endCxn id="38" idx="1"/>
          </p:cNvCxnSpPr>
          <p:nvPr/>
        </p:nvCxnSpPr>
        <p:spPr>
          <a:xfrm rot="16200000" flipH="1">
            <a:off x="3994574" y="2889875"/>
            <a:ext cx="2036463" cy="891106"/>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a:stCxn id="13" idx="2"/>
            <a:endCxn id="41" idx="3"/>
          </p:cNvCxnSpPr>
          <p:nvPr/>
        </p:nvCxnSpPr>
        <p:spPr>
          <a:xfrm rot="5400000">
            <a:off x="2546215" y="3064142"/>
            <a:ext cx="2767983" cy="1274092"/>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a:stCxn id="13" idx="2"/>
            <a:endCxn id="40" idx="1"/>
          </p:cNvCxnSpPr>
          <p:nvPr/>
        </p:nvCxnSpPr>
        <p:spPr>
          <a:xfrm rot="16200000" flipH="1">
            <a:off x="3811694" y="3072755"/>
            <a:ext cx="2767983" cy="1256866"/>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66" name="Elbow Connector 65"/>
          <p:cNvCxnSpPr>
            <a:stCxn id="13" idx="2"/>
            <a:endCxn id="43" idx="3"/>
          </p:cNvCxnSpPr>
          <p:nvPr/>
        </p:nvCxnSpPr>
        <p:spPr>
          <a:xfrm rot="5400000">
            <a:off x="2028237" y="3242238"/>
            <a:ext cx="3464057" cy="1613974"/>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a:stCxn id="13" idx="2"/>
            <a:endCxn id="42" idx="1"/>
          </p:cNvCxnSpPr>
          <p:nvPr/>
        </p:nvCxnSpPr>
        <p:spPr>
          <a:xfrm rot="16200000" flipH="1">
            <a:off x="3627776" y="3256673"/>
            <a:ext cx="3467289" cy="1588336"/>
          </a:xfrm>
          <a:prstGeom prst="bentConnector2">
            <a:avLst/>
          </a:prstGeom>
          <a:ln w="25400">
            <a:solidFill>
              <a:srgbClr val="003399"/>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7" name="Action Button: Custom 36">
            <a:hlinkClick r:id="" action="ppaction://hlinkshowjump?jump=nextslide" highlightClick="1"/>
          </p:cNvPr>
          <p:cNvSpPr/>
          <p:nvPr/>
        </p:nvSpPr>
        <p:spPr>
          <a:xfrm>
            <a:off x="3638688" y="2554963"/>
            <a:ext cx="1857127" cy="448409"/>
          </a:xfrm>
          <a:prstGeom prst="actionButtonBlank">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b="1" i="1" dirty="0" smtClean="0">
                <a:solidFill>
                  <a:srgbClr val="003399"/>
                </a:solidFill>
                <a:sym typeface="Wingdings"/>
              </a:rPr>
              <a:t></a:t>
            </a:r>
            <a:r>
              <a:rPr lang="en-US" i="1" dirty="0" smtClean="0">
                <a:solidFill>
                  <a:srgbClr val="003399"/>
                </a:solidFill>
                <a:sym typeface="Wingdings"/>
              </a:rPr>
              <a:t> </a:t>
            </a:r>
            <a:r>
              <a:rPr lang="en-US" i="1" dirty="0" smtClean="0">
                <a:solidFill>
                  <a:srgbClr val="003399"/>
                </a:solidFill>
              </a:rPr>
              <a:t>WORK PLANS</a:t>
            </a:r>
            <a:endParaRPr lang="en-US" i="1" dirty="0">
              <a:solidFill>
                <a:srgbClr val="003399"/>
              </a:solidFill>
            </a:endParaRPr>
          </a:p>
        </p:txBody>
      </p:sp>
      <p:sp>
        <p:nvSpPr>
          <p:cNvPr id="8" name="Oval 7"/>
          <p:cNvSpPr/>
          <p:nvPr/>
        </p:nvSpPr>
        <p:spPr>
          <a:xfrm>
            <a:off x="4621702" y="309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smtClean="0">
                <a:solidFill>
                  <a:srgbClr val="002060"/>
                </a:solidFill>
              </a:rPr>
              <a:t>1</a:t>
            </a:r>
            <a:endParaRPr lang="en-US" sz="1600" dirty="0">
              <a:solidFill>
                <a:srgbClr val="002060"/>
              </a:solidFill>
            </a:endParaRPr>
          </a:p>
        </p:txBody>
      </p:sp>
      <p:sp>
        <p:nvSpPr>
          <p:cNvPr id="30" name="Oval 29"/>
          <p:cNvSpPr/>
          <p:nvPr/>
        </p:nvSpPr>
        <p:spPr>
          <a:xfrm>
            <a:off x="4176000" y="309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a:solidFill>
                  <a:srgbClr val="002060"/>
                </a:solidFill>
              </a:rPr>
              <a:t>2</a:t>
            </a:r>
          </a:p>
        </p:txBody>
      </p:sp>
      <p:sp>
        <p:nvSpPr>
          <p:cNvPr id="31" name="Oval 30"/>
          <p:cNvSpPr/>
          <p:nvPr/>
        </p:nvSpPr>
        <p:spPr>
          <a:xfrm>
            <a:off x="4621702" y="399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a:solidFill>
                  <a:srgbClr val="002060"/>
                </a:solidFill>
              </a:rPr>
              <a:t>3</a:t>
            </a:r>
          </a:p>
        </p:txBody>
      </p:sp>
      <p:sp>
        <p:nvSpPr>
          <p:cNvPr id="32" name="Oval 31"/>
          <p:cNvSpPr/>
          <p:nvPr/>
        </p:nvSpPr>
        <p:spPr>
          <a:xfrm>
            <a:off x="4176000" y="399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a:solidFill>
                  <a:srgbClr val="002060"/>
                </a:solidFill>
              </a:rPr>
              <a:t>4</a:t>
            </a:r>
          </a:p>
        </p:txBody>
      </p:sp>
      <p:sp>
        <p:nvSpPr>
          <p:cNvPr id="33" name="Oval 32"/>
          <p:cNvSpPr/>
          <p:nvPr/>
        </p:nvSpPr>
        <p:spPr>
          <a:xfrm>
            <a:off x="4622400" y="4734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smtClean="0">
                <a:solidFill>
                  <a:srgbClr val="002060"/>
                </a:solidFill>
              </a:rPr>
              <a:t>5</a:t>
            </a:r>
            <a:endParaRPr lang="en-US" sz="1600" dirty="0">
              <a:solidFill>
                <a:srgbClr val="002060"/>
              </a:solidFill>
            </a:endParaRPr>
          </a:p>
        </p:txBody>
      </p:sp>
      <p:sp>
        <p:nvSpPr>
          <p:cNvPr id="34" name="Oval 33"/>
          <p:cNvSpPr/>
          <p:nvPr/>
        </p:nvSpPr>
        <p:spPr>
          <a:xfrm>
            <a:off x="4176000" y="4734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smtClean="0">
                <a:solidFill>
                  <a:srgbClr val="002060"/>
                </a:solidFill>
              </a:rPr>
              <a:t>6</a:t>
            </a:r>
            <a:endParaRPr lang="en-US" sz="1600" dirty="0">
              <a:solidFill>
                <a:srgbClr val="002060"/>
              </a:solidFill>
            </a:endParaRPr>
          </a:p>
        </p:txBody>
      </p:sp>
      <p:sp>
        <p:nvSpPr>
          <p:cNvPr id="35" name="Oval 34"/>
          <p:cNvSpPr/>
          <p:nvPr/>
        </p:nvSpPr>
        <p:spPr>
          <a:xfrm>
            <a:off x="4622400" y="543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a:solidFill>
                  <a:srgbClr val="002060"/>
                </a:solidFill>
              </a:rPr>
              <a:t>7</a:t>
            </a:r>
          </a:p>
        </p:txBody>
      </p:sp>
      <p:sp>
        <p:nvSpPr>
          <p:cNvPr id="36" name="Oval 35"/>
          <p:cNvSpPr/>
          <p:nvPr/>
        </p:nvSpPr>
        <p:spPr>
          <a:xfrm>
            <a:off x="4183496" y="5436000"/>
            <a:ext cx="324000" cy="32400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600" dirty="0">
                <a:solidFill>
                  <a:srgbClr val="002060"/>
                </a:solidFill>
              </a:rPr>
              <a:t>8</a:t>
            </a:r>
          </a:p>
        </p:txBody>
      </p:sp>
    </p:spTree>
    <p:extLst>
      <p:ext uri="{BB962C8B-B14F-4D97-AF65-F5344CB8AC3E}">
        <p14:creationId xmlns:p14="http://schemas.microsoft.com/office/powerpoint/2010/main" val="4207595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Measurements, RGAP</a:t>
            </a:r>
            <a:r>
              <a:rPr lang="en-US" baseline="-25000" dirty="0"/>
              <a:t>BB-Flange</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50</a:t>
            </a:fld>
            <a:endParaRPr lang="en-US" dirty="0"/>
          </a:p>
        </p:txBody>
      </p:sp>
      <p:graphicFrame>
        <p:nvGraphicFramePr>
          <p:cNvPr id="7" name="Chart 6"/>
          <p:cNvGraphicFramePr>
            <a:graphicFrameLocks noChangeAspect="1"/>
          </p:cNvGraphicFramePr>
          <p:nvPr>
            <p:extLst>
              <p:ext uri="{D42A27DB-BD31-4B8C-83A1-F6EECF244321}">
                <p14:modId xmlns:p14="http://schemas.microsoft.com/office/powerpoint/2010/main" val="1785295827"/>
              </p:ext>
            </p:extLst>
          </p:nvPr>
        </p:nvGraphicFramePr>
        <p:xfrm>
          <a:off x="74824" y="1030758"/>
          <a:ext cx="9000000" cy="3881280"/>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480060" y="4514850"/>
            <a:ext cx="8594764" cy="1588770"/>
          </a:xfrm>
          <a:prstGeom prst="rect">
            <a:avLst/>
          </a:prstGeom>
        </p:spPr>
        <p:txBody>
          <a:bodyPr vert="horz">
            <a:noAutofit/>
          </a:bodyPr>
          <a:lstStyle>
            <a:lvl1pPr marL="355600" indent="-3556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720725" indent="-365125"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76325" indent="-3556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430338" indent="-354013"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797050" indent="-366713"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smtClean="0"/>
              <a:t>73 IC’s were checked in S67, from QBBI.8R6 to QBBI.B31R6</a:t>
            </a:r>
          </a:p>
          <a:p>
            <a:r>
              <a:rPr lang="en-US" sz="1600" dirty="0" smtClean="0"/>
              <a:t>2 RGAP measured for the </a:t>
            </a:r>
            <a:r>
              <a:rPr lang="en-US" sz="1600" dirty="0" err="1" smtClean="0"/>
              <a:t>quadrupole</a:t>
            </a:r>
            <a:r>
              <a:rPr lang="en-US" sz="1600" dirty="0" smtClean="0"/>
              <a:t> BB, and 2 / 4 for the dipoles</a:t>
            </a:r>
          </a:p>
          <a:p>
            <a:r>
              <a:rPr lang="en-US" sz="1600" dirty="0" smtClean="0"/>
              <a:t>For the </a:t>
            </a:r>
            <a:r>
              <a:rPr lang="en-US" sz="1600" dirty="0" err="1" smtClean="0"/>
              <a:t>quadrupole</a:t>
            </a:r>
            <a:r>
              <a:rPr lang="en-US" sz="1600" dirty="0" smtClean="0"/>
              <a:t> BB, 80 out of 206, i.e. 39%, of the measuring points are below</a:t>
            </a:r>
            <a:br>
              <a:rPr lang="en-US" sz="1600" dirty="0" smtClean="0"/>
            </a:br>
            <a:r>
              <a:rPr lang="en-US" sz="1600" dirty="0" smtClean="0"/>
              <a:t>9.1 mm, i.e. outside the specified tolerance, and 17, i.e. 8% would not allow the installation of the standard box for which a minimum gap of 7.1 mm is needed</a:t>
            </a:r>
          </a:p>
          <a:p>
            <a:r>
              <a:rPr lang="en-US" sz="1600" dirty="0" smtClean="0"/>
              <a:t>For the modified box (see next slides), a gap of 5.5 mm will be sufficient</a:t>
            </a:r>
            <a:endParaRPr lang="en-US" sz="1600" dirty="0"/>
          </a:p>
        </p:txBody>
      </p:sp>
      <p:sp>
        <p:nvSpPr>
          <p:cNvPr id="9" name="TextBox 8"/>
          <p:cNvSpPr txBox="1"/>
          <p:nvPr/>
        </p:nvSpPr>
        <p:spPr>
          <a:xfrm>
            <a:off x="1291590" y="1139324"/>
            <a:ext cx="4743450" cy="360850"/>
          </a:xfrm>
          <a:prstGeom prst="rect">
            <a:avLst/>
          </a:prstGeom>
          <a:solidFill>
            <a:schemeClr val="bg1"/>
          </a:solidFill>
        </p:spPr>
        <p:txBody>
          <a:bodyPr wrap="square" lIns="72000" tIns="72000" rIns="72000" bIns="72000" rtlCol="0" anchor="ctr" anchorCtr="0">
            <a:spAutoFit/>
          </a:bodyPr>
          <a:lstStyle/>
          <a:p>
            <a:pPr algn="ctr"/>
            <a:r>
              <a:rPr lang="en-US" sz="1400" dirty="0" smtClean="0"/>
              <a:t>Av. RGAP quad’s: 9.9 mm</a:t>
            </a:r>
            <a:endParaRPr lang="en-US" sz="1400" dirty="0"/>
          </a:p>
        </p:txBody>
      </p:sp>
      <p:cxnSp>
        <p:nvCxnSpPr>
          <p:cNvPr id="10" name="Straight Arrow Connector 9"/>
          <p:cNvCxnSpPr/>
          <p:nvPr/>
        </p:nvCxnSpPr>
        <p:spPr>
          <a:xfrm>
            <a:off x="1234440" y="1466612"/>
            <a:ext cx="4834890" cy="0"/>
          </a:xfrm>
          <a:prstGeom prst="straightConnector1">
            <a:avLst/>
          </a:prstGeom>
          <a:ln>
            <a:solidFill>
              <a:srgbClr val="0070C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126480" y="1139324"/>
            <a:ext cx="2366010" cy="360850"/>
          </a:xfrm>
          <a:prstGeom prst="rect">
            <a:avLst/>
          </a:prstGeom>
          <a:solidFill>
            <a:schemeClr val="bg1"/>
          </a:solidFill>
          <a:ln>
            <a:noFill/>
          </a:ln>
        </p:spPr>
        <p:txBody>
          <a:bodyPr wrap="square" lIns="72000" tIns="72000" rIns="72000" bIns="72000" rtlCol="0" anchor="ctr" anchorCtr="0">
            <a:spAutoFit/>
          </a:bodyPr>
          <a:lstStyle/>
          <a:p>
            <a:pPr algn="ctr"/>
            <a:r>
              <a:rPr lang="en-US" sz="1400" dirty="0" smtClean="0">
                <a:solidFill>
                  <a:srgbClr val="990000"/>
                </a:solidFill>
              </a:rPr>
              <a:t>Av. RGAP dip’s: 12.5 mm</a:t>
            </a:r>
            <a:endParaRPr lang="en-US" sz="1400" dirty="0">
              <a:solidFill>
                <a:srgbClr val="990000"/>
              </a:solidFill>
            </a:endParaRPr>
          </a:p>
        </p:txBody>
      </p:sp>
      <p:cxnSp>
        <p:nvCxnSpPr>
          <p:cNvPr id="12" name="Straight Arrow Connector 11"/>
          <p:cNvCxnSpPr/>
          <p:nvPr/>
        </p:nvCxnSpPr>
        <p:spPr>
          <a:xfrm>
            <a:off x="6103620" y="1466613"/>
            <a:ext cx="2366010" cy="0"/>
          </a:xfrm>
          <a:prstGeom prst="straightConnector1">
            <a:avLst/>
          </a:prstGeom>
          <a:ln>
            <a:solidFill>
              <a:srgbClr val="99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7929630" y="119192"/>
            <a:ext cx="1080000" cy="1013422"/>
          </a:xfrm>
          <a:prstGeom prst="rect">
            <a:avLst/>
          </a:prstGeom>
          <a:noFill/>
          <a:ln w="9525">
            <a:noFill/>
            <a:miter lim="800000"/>
            <a:headEnd/>
            <a:tailEnd/>
          </a:ln>
          <a:effectLst/>
        </p:spPr>
      </p:pic>
      <p:sp>
        <p:nvSpPr>
          <p:cNvPr id="14" name="Oval 13"/>
          <p:cNvSpPr>
            <a:spLocks noChangeAspect="1"/>
          </p:cNvSpPr>
          <p:nvPr/>
        </p:nvSpPr>
        <p:spPr>
          <a:xfrm>
            <a:off x="8164734" y="421724"/>
            <a:ext cx="72000" cy="72000"/>
          </a:xfrm>
          <a:prstGeom prst="ellipse">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a:spLocks noChangeAspect="1"/>
          </p:cNvSpPr>
          <p:nvPr/>
        </p:nvSpPr>
        <p:spPr>
          <a:xfrm>
            <a:off x="8159620" y="721004"/>
            <a:ext cx="68580" cy="68580"/>
          </a:xfrm>
          <a:prstGeom prst="ellipse">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a:spLocks noChangeAspect="1"/>
          </p:cNvSpPr>
          <p:nvPr/>
        </p:nvSpPr>
        <p:spPr>
          <a:xfrm>
            <a:off x="8686800" y="428548"/>
            <a:ext cx="72000" cy="72000"/>
          </a:xfrm>
          <a:prstGeom prst="ellipse">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a:spLocks noChangeAspect="1"/>
          </p:cNvSpPr>
          <p:nvPr/>
        </p:nvSpPr>
        <p:spPr>
          <a:xfrm>
            <a:off x="8684920" y="726182"/>
            <a:ext cx="72000" cy="72000"/>
          </a:xfrm>
          <a:prstGeom prst="ellipse">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6121017" y="2402005"/>
            <a:ext cx="2367887" cy="0"/>
          </a:xfrm>
          <a:prstGeom prst="line">
            <a:avLst/>
          </a:prstGeom>
          <a:ln w="254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6119656" y="2663589"/>
            <a:ext cx="2367887"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117322" y="2902786"/>
            <a:ext cx="2367887" cy="0"/>
          </a:xfrm>
          <a:prstGeom prst="line">
            <a:avLst/>
          </a:prstGeom>
          <a:ln w="25400">
            <a:solidFill>
              <a:srgbClr val="00B05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506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 New baseline</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51</a:t>
            </a:fld>
            <a:endParaRPr lang="en-US" dirty="0"/>
          </a:p>
        </p:txBody>
      </p:sp>
      <p:pic>
        <p:nvPicPr>
          <p:cNvPr id="7" name="Picture 2" descr="C:\Herve\LS1\Photos\P6070017.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rot="10800000">
            <a:off x="7088356" y="92328"/>
            <a:ext cx="1980000" cy="1361034"/>
          </a:xfrm>
          <a:prstGeom prst="rect">
            <a:avLst/>
          </a:prstGeom>
          <a:noFill/>
          <a:effectLst/>
        </p:spPr>
      </p:pic>
      <p:pic>
        <p:nvPicPr>
          <p:cNvPr id="8" name="Picture 3" descr="C:\Herve\LS1\Photos\P6070018.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10800000">
            <a:off x="86455" y="1044579"/>
            <a:ext cx="2700000" cy="2025178"/>
          </a:xfrm>
          <a:prstGeom prst="rect">
            <a:avLst/>
          </a:prstGeom>
          <a:noFill/>
        </p:spPr>
      </p:pic>
      <p:pic>
        <p:nvPicPr>
          <p:cNvPr id="9" name="Picture 5" descr="C:\Users\savary\AppData\Local\Microsoft\Windows\Temporary Internet Files\Content.Outlook\ECJX6DG0\IC_Kapton_Test77K.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85929" y="3949249"/>
            <a:ext cx="2700000" cy="2081396"/>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a:off x="7088356" y="92329"/>
            <a:ext cx="1980000" cy="1361034"/>
          </a:xfrm>
          <a:prstGeom prst="line">
            <a:avLst/>
          </a:prstGeom>
          <a:ln w="25400">
            <a:solidFill>
              <a:srgbClr val="990000"/>
            </a:solidFill>
          </a:ln>
          <a:effectLst/>
        </p:spPr>
        <p:style>
          <a:lnRef idx="2">
            <a:schemeClr val="accent1"/>
          </a:lnRef>
          <a:fillRef idx="0">
            <a:schemeClr val="accent1"/>
          </a:fillRef>
          <a:effectRef idx="1">
            <a:schemeClr val="accent1"/>
          </a:effectRef>
          <a:fontRef idx="minor">
            <a:schemeClr val="tx1"/>
          </a:fontRef>
        </p:style>
      </p:cxnSp>
      <p:pic>
        <p:nvPicPr>
          <p:cNvPr id="11" name="Picture 5" descr="H:\DCIM\104___07\IMG_0593.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068298" y="1044579"/>
            <a:ext cx="2160097" cy="162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844000" y="1044579"/>
            <a:ext cx="2159951"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7"/>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068298" y="2687439"/>
            <a:ext cx="2159951"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8"/>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844000" y="2687439"/>
            <a:ext cx="2159951" cy="1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descr="image00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6368356" y="4156021"/>
            <a:ext cx="2700000" cy="1874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86454" y="3086100"/>
            <a:ext cx="2699475" cy="923330"/>
          </a:xfrm>
          <a:prstGeom prst="rect">
            <a:avLst/>
          </a:prstGeom>
          <a:noFill/>
        </p:spPr>
        <p:txBody>
          <a:bodyPr wrap="square" rtlCol="0">
            <a:spAutoFit/>
          </a:bodyPr>
          <a:lstStyle/>
          <a:p>
            <a:pPr algn="ctr"/>
            <a:r>
              <a:rPr lang="en-US" dirty="0" smtClean="0"/>
              <a:t>Wall thickness reduced from 3 mm to 1.3 mm @ both ends</a:t>
            </a:r>
            <a:endParaRPr lang="en-US" dirty="0"/>
          </a:p>
        </p:txBody>
      </p:sp>
      <p:sp>
        <p:nvSpPr>
          <p:cNvPr id="17" name="TextBox 16"/>
          <p:cNvSpPr txBox="1"/>
          <p:nvPr/>
        </p:nvSpPr>
        <p:spPr>
          <a:xfrm>
            <a:off x="2785929" y="4241262"/>
            <a:ext cx="3582427" cy="2011695"/>
          </a:xfrm>
          <a:prstGeom prst="rect">
            <a:avLst/>
          </a:prstGeom>
          <a:noFill/>
        </p:spPr>
        <p:txBody>
          <a:bodyPr wrap="square" lIns="36000" tIns="36000" rIns="36000" bIns="36000" rtlCol="0">
            <a:spAutoFit/>
          </a:bodyPr>
          <a:lstStyle/>
          <a:p>
            <a:pPr marL="182563" indent="-182563">
              <a:buFont typeface="Arial" pitchFamily="34" charset="0"/>
              <a:buChar char="•"/>
            </a:pPr>
            <a:r>
              <a:rPr lang="en-US" dirty="0" smtClean="0"/>
              <a:t>Two layers of 70 µm polyimide tape @ both ends</a:t>
            </a:r>
          </a:p>
          <a:p>
            <a:pPr marL="182563" indent="-182563">
              <a:buFont typeface="Arial" pitchFamily="34" charset="0"/>
              <a:buChar char="•"/>
            </a:pPr>
            <a:r>
              <a:rPr lang="en-US" dirty="0" smtClean="0"/>
              <a:t>To protect the box against severe damage during welding of M-lines in case of contact, especially sticking with the flange</a:t>
            </a:r>
            <a:endParaRPr lang="en-US" dirty="0"/>
          </a:p>
        </p:txBody>
      </p:sp>
    </p:spTree>
    <p:extLst>
      <p:ext uri="{BB962C8B-B14F-4D97-AF65-F5344CB8AC3E}">
        <p14:creationId xmlns:p14="http://schemas.microsoft.com/office/powerpoint/2010/main" val="832879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When there is interference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52</a:t>
            </a:fld>
            <a:endParaRPr lang="en-US" dirty="0"/>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3210" y="3369010"/>
            <a:ext cx="2255837"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463469" y="1087772"/>
            <a:ext cx="2700337" cy="2122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43250" y="1087772"/>
            <a:ext cx="2700000" cy="196596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C:\Herve\LS1\Photos\P6110012.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87830" y="1087772"/>
            <a:ext cx="2256001" cy="1692000"/>
          </a:xfrm>
          <a:prstGeom prst="rect">
            <a:avLst/>
          </a:prstGeom>
          <a:noFill/>
        </p:spPr>
      </p:pic>
      <p:pic>
        <p:nvPicPr>
          <p:cNvPr id="11" name="Picture 6" descr="C:\Herve\LS1\Photos\P6110018.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504244" y="3369010"/>
            <a:ext cx="1269000" cy="1692000"/>
          </a:xfrm>
          <a:prstGeom prst="rect">
            <a:avLst/>
          </a:prstGeom>
          <a:noFill/>
        </p:spPr>
      </p:pic>
      <p:pic>
        <p:nvPicPr>
          <p:cNvPr id="12" name="Picture 7" descr="C:\Herve\LS1\Photos\P6110020.JPG"/>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3886199" y="3369010"/>
            <a:ext cx="1774035" cy="1692000"/>
          </a:xfrm>
          <a:prstGeom prst="rect">
            <a:avLst/>
          </a:prstGeom>
          <a:noFill/>
        </p:spPr>
      </p:pic>
      <p:sp>
        <p:nvSpPr>
          <p:cNvPr id="13" name="TextBox 12"/>
          <p:cNvSpPr txBox="1"/>
          <p:nvPr/>
        </p:nvSpPr>
        <p:spPr>
          <a:xfrm>
            <a:off x="123210" y="5030073"/>
            <a:ext cx="8936676" cy="1200329"/>
          </a:xfrm>
          <a:prstGeom prst="rect">
            <a:avLst/>
          </a:prstGeom>
          <a:noFill/>
        </p:spPr>
        <p:txBody>
          <a:bodyPr wrap="square" rtlCol="0">
            <a:spAutoFit/>
          </a:bodyPr>
          <a:lstStyle/>
          <a:p>
            <a:r>
              <a:rPr lang="en-US" dirty="0" smtClean="0"/>
              <a:t>Glue the VP310 U profile on the bus bar insulation with Araldite, then continue with the standard process, i.e. apply the 50 µm polyimide foil around the bus bar, and finally the filling pocket, and the insulation box. VP310 is an additional mechanical/thermal and electrical insulation</a:t>
            </a:r>
            <a:endParaRPr lang="en-US" dirty="0"/>
          </a:p>
        </p:txBody>
      </p:sp>
      <p:pic>
        <p:nvPicPr>
          <p:cNvPr id="14" name="Picture 4" descr="C:\Users\savary\AppData\Local\Microsoft\Windows\Temporary Internet Files\Content.Outlook\ECJX6DG0\P7100063 (2).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7178039" y="3369010"/>
            <a:ext cx="1881847" cy="1692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C:\Herve\LS1\Photos\P6110024.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5770290" y="3372460"/>
            <a:ext cx="1269000" cy="1692000"/>
          </a:xfrm>
          <a:prstGeom prst="rect">
            <a:avLst/>
          </a:prstGeom>
          <a:noFill/>
        </p:spPr>
      </p:pic>
    </p:spTree>
    <p:extLst>
      <p:ext uri="{BB962C8B-B14F-4D97-AF65-F5344CB8AC3E}">
        <p14:creationId xmlns:p14="http://schemas.microsoft.com/office/powerpoint/2010/main" val="399640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back solution</a:t>
            </a:r>
            <a:endParaRPr lang="en-US" dirty="0"/>
          </a:p>
        </p:txBody>
      </p:sp>
      <p:sp>
        <p:nvSpPr>
          <p:cNvPr id="3" name="Content Placeholder 2"/>
          <p:cNvSpPr>
            <a:spLocks noGrp="1"/>
          </p:cNvSpPr>
          <p:nvPr>
            <p:ph idx="1"/>
          </p:nvPr>
        </p:nvSpPr>
        <p:spPr/>
        <p:txBody>
          <a:bodyPr/>
          <a:lstStyle/>
          <a:p>
            <a:r>
              <a:rPr lang="en-US" dirty="0" smtClean="0"/>
              <a:t>De-solder, reshape the bus bar ends, and </a:t>
            </a:r>
            <a:br>
              <a:rPr lang="en-US" dirty="0" smtClean="0"/>
            </a:br>
            <a:r>
              <a:rPr lang="en-US" dirty="0" smtClean="0"/>
              <a:t>re-solder</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2129824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of the procedures, 1</a:t>
            </a:r>
            <a:endParaRPr lang="en-US" dirty="0"/>
          </a:p>
        </p:txBody>
      </p:sp>
      <p:sp>
        <p:nvSpPr>
          <p:cNvPr id="3" name="Content Placeholder 2"/>
          <p:cNvSpPr>
            <a:spLocks noGrp="1"/>
          </p:cNvSpPr>
          <p:nvPr>
            <p:ph idx="1"/>
          </p:nvPr>
        </p:nvSpPr>
        <p:spPr>
          <a:xfrm>
            <a:off x="457200" y="1260000"/>
            <a:ext cx="8226854" cy="5003640"/>
          </a:xfrm>
        </p:spPr>
        <p:txBody>
          <a:bodyPr>
            <a:normAutofit fontScale="85000" lnSpcReduction="20000"/>
          </a:bodyPr>
          <a:lstStyle/>
          <a:p>
            <a:pPr>
              <a:lnSpc>
                <a:spcPct val="120000"/>
              </a:lnSpc>
              <a:spcBef>
                <a:spcPts val="300"/>
              </a:spcBef>
            </a:pPr>
            <a:r>
              <a:rPr lang="en-US" dirty="0" smtClean="0"/>
              <a:t>Splice soldering (LHC‐QBBI‐IP‐0013</a:t>
            </a:r>
            <a:r>
              <a:rPr lang="en-US" dirty="0"/>
              <a:t>)</a:t>
            </a:r>
            <a:endParaRPr lang="en-US" dirty="0" smtClean="0"/>
          </a:p>
          <a:p>
            <a:pPr lvl="1">
              <a:lnSpc>
                <a:spcPct val="120000"/>
              </a:lnSpc>
              <a:spcBef>
                <a:spcPts val="300"/>
              </a:spcBef>
            </a:pPr>
            <a:r>
              <a:rPr lang="en-US" dirty="0" smtClean="0"/>
              <a:t>2 min plateau </a:t>
            </a:r>
            <a:r>
              <a:rPr lang="en-US" dirty="0"/>
              <a:t>@</a:t>
            </a:r>
            <a:r>
              <a:rPr lang="en-US" dirty="0" smtClean="0"/>
              <a:t> 250°C, instead of 15 s </a:t>
            </a:r>
            <a:br>
              <a:rPr lang="en-US" dirty="0" smtClean="0"/>
            </a:br>
            <a:r>
              <a:rPr lang="en-US" dirty="0" smtClean="0"/>
              <a:t>@ 240°C</a:t>
            </a:r>
          </a:p>
          <a:p>
            <a:pPr>
              <a:lnSpc>
                <a:spcPct val="120000"/>
              </a:lnSpc>
              <a:spcBef>
                <a:spcPts val="300"/>
              </a:spcBef>
            </a:pPr>
            <a:r>
              <a:rPr lang="en-US" dirty="0" smtClean="0"/>
              <a:t>Cu machining</a:t>
            </a:r>
          </a:p>
          <a:p>
            <a:pPr lvl="1">
              <a:lnSpc>
                <a:spcPct val="120000"/>
              </a:lnSpc>
              <a:spcBef>
                <a:spcPts val="300"/>
              </a:spcBef>
            </a:pPr>
            <a:r>
              <a:rPr lang="en-US" dirty="0" smtClean="0"/>
              <a:t>Harmonization of the criteria between LMF QA and ELQC  (0.15 mm flatness and measurement procedure)</a:t>
            </a:r>
          </a:p>
          <a:p>
            <a:pPr>
              <a:lnSpc>
                <a:spcPct val="120000"/>
              </a:lnSpc>
              <a:spcBef>
                <a:spcPts val="300"/>
              </a:spcBef>
            </a:pPr>
            <a:r>
              <a:rPr lang="en-US" dirty="0" smtClean="0"/>
              <a:t>Shunt soldering</a:t>
            </a:r>
          </a:p>
          <a:p>
            <a:pPr lvl="1">
              <a:lnSpc>
                <a:spcPct val="120000"/>
              </a:lnSpc>
              <a:spcBef>
                <a:spcPts val="300"/>
              </a:spcBef>
            </a:pPr>
            <a:r>
              <a:rPr lang="en-US" dirty="0" smtClean="0"/>
              <a:t>Solder fillet and aspect of</a:t>
            </a:r>
            <a:br>
              <a:rPr lang="en-US" dirty="0" smtClean="0"/>
            </a:br>
            <a:r>
              <a:rPr lang="en-US" dirty="0" smtClean="0"/>
              <a:t>the reservoir</a:t>
            </a:r>
          </a:p>
          <a:p>
            <a:pPr>
              <a:lnSpc>
                <a:spcPct val="120000"/>
              </a:lnSpc>
              <a:spcBef>
                <a:spcPts val="300"/>
              </a:spcBef>
            </a:pPr>
            <a:r>
              <a:rPr lang="en-US" dirty="0" smtClean="0"/>
              <a:t>New version for the following procedures</a:t>
            </a:r>
          </a:p>
          <a:p>
            <a:pPr lvl="1">
              <a:lnSpc>
                <a:spcPct val="120000"/>
              </a:lnSpc>
              <a:spcBef>
                <a:spcPts val="300"/>
              </a:spcBef>
            </a:pPr>
            <a:r>
              <a:rPr lang="en-US" dirty="0" smtClean="0"/>
              <a:t>LHC‐QBBI‐IP‐0024 (Insulating box installation)</a:t>
            </a:r>
          </a:p>
          <a:p>
            <a:pPr lvl="1">
              <a:lnSpc>
                <a:spcPct val="120000"/>
              </a:lnSpc>
              <a:spcBef>
                <a:spcPts val="300"/>
              </a:spcBef>
            </a:pPr>
            <a:r>
              <a:rPr lang="en-US" dirty="0" smtClean="0"/>
              <a:t>LHC‐QBBI‐IP‐0028 (</a:t>
            </a:r>
            <a:r>
              <a:rPr lang="en-US" dirty="0" err="1" smtClean="0"/>
              <a:t>Eccobond</a:t>
            </a:r>
            <a:r>
              <a:rPr lang="en-US" dirty="0" smtClean="0"/>
              <a:t> injection</a:t>
            </a:r>
            <a:br>
              <a:rPr lang="en-US" dirty="0" smtClean="0"/>
            </a:br>
            <a:r>
              <a:rPr lang="en-US" dirty="0" smtClean="0"/>
              <a:t>procedure)</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54</a:t>
            </a:fld>
            <a:endParaRPr lang="en-US" dirty="0"/>
          </a:p>
        </p:txBody>
      </p:sp>
      <p:pic>
        <p:nvPicPr>
          <p:cNvPr id="7"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6429689" y="3509242"/>
            <a:ext cx="2673155" cy="12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ern.ch\dfs\Users\p\principe\Desktop\SAM_0218.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4760686" y="3599242"/>
            <a:ext cx="172257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p:nvPicPr>
        <p:blipFill rotWithShape="1">
          <a:blip cstate="email">
            <a:extLst>
              <a:ext uri="{28A0092B-C50C-407E-A947-70E740481C1C}">
                <a14:useLocalDpi xmlns:a14="http://schemas.microsoft.com/office/drawing/2010/main" val="0"/>
              </a:ext>
            </a:extLst>
          </a:blip>
          <a:srcRect/>
          <a:stretch/>
        </p:blipFill>
        <p:spPr bwMode="auto">
          <a:xfrm>
            <a:off x="7244410" y="4769242"/>
            <a:ext cx="1858434" cy="1268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C:\Rosario\CERN locale\TEMSC\LongShutDown\Pics\20130603_ShuntsCriteria\IMG_0045.jpe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6515160" y="1567260"/>
            <a:ext cx="2584616" cy="12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991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 of the </a:t>
            </a:r>
            <a:r>
              <a:rPr lang="en-US" dirty="0" smtClean="0"/>
              <a:t>procedures, 2</a:t>
            </a:r>
            <a:endParaRPr lang="en-US" dirty="0"/>
          </a:p>
        </p:txBody>
      </p:sp>
      <p:sp>
        <p:nvSpPr>
          <p:cNvPr id="3" name="Content Placeholder 2"/>
          <p:cNvSpPr>
            <a:spLocks noGrp="1"/>
          </p:cNvSpPr>
          <p:nvPr>
            <p:ph idx="1"/>
          </p:nvPr>
        </p:nvSpPr>
        <p:spPr>
          <a:xfrm>
            <a:off x="457200" y="1260000"/>
            <a:ext cx="8492490" cy="4860000"/>
          </a:xfrm>
        </p:spPr>
        <p:txBody>
          <a:bodyPr>
            <a:normAutofit fontScale="92500"/>
          </a:bodyPr>
          <a:lstStyle/>
          <a:p>
            <a:r>
              <a:rPr lang="en-US" dirty="0" smtClean="0"/>
              <a:t>Visual </a:t>
            </a:r>
            <a:r>
              <a:rPr lang="en-US" dirty="0"/>
              <a:t>inspection </a:t>
            </a:r>
            <a:r>
              <a:rPr lang="en-US" dirty="0" smtClean="0"/>
              <a:t>of the insulation system after injection, according to test procedure </a:t>
            </a:r>
            <a:r>
              <a:rPr lang="en-US" dirty="0" err="1" smtClean="0"/>
              <a:t>edms</a:t>
            </a:r>
            <a:r>
              <a:rPr lang="en-US" dirty="0" smtClean="0"/>
              <a:t> 1240302 to verify that:</a:t>
            </a:r>
            <a:endParaRPr lang="en-US" dirty="0"/>
          </a:p>
          <a:p>
            <a:pPr lvl="1"/>
            <a:r>
              <a:rPr lang="en-US" dirty="0" err="1" smtClean="0"/>
              <a:t>Eccobond</a:t>
            </a:r>
            <a:r>
              <a:rPr lang="en-US" baseline="30000" dirty="0" smtClean="0"/>
              <a:t>®</a:t>
            </a:r>
            <a:r>
              <a:rPr lang="en-US" dirty="0" smtClean="0"/>
              <a:t> </a:t>
            </a:r>
            <a:r>
              <a:rPr lang="en-US" dirty="0"/>
              <a:t>fills a large volume of the box</a:t>
            </a:r>
          </a:p>
          <a:p>
            <a:pPr lvl="1"/>
            <a:r>
              <a:rPr lang="en-US" dirty="0" smtClean="0"/>
              <a:t>The locking </a:t>
            </a:r>
            <a:r>
              <a:rPr lang="en-US" dirty="0"/>
              <a:t>screws are in good contact between top and bottom box parts</a:t>
            </a:r>
          </a:p>
          <a:p>
            <a:pPr lvl="1"/>
            <a:r>
              <a:rPr lang="en-US" dirty="0" smtClean="0"/>
              <a:t>There </a:t>
            </a:r>
            <a:r>
              <a:rPr lang="en-US" dirty="0"/>
              <a:t>are no visible </a:t>
            </a:r>
            <a:r>
              <a:rPr lang="en-US" dirty="0" smtClean="0"/>
              <a:t>crack</a:t>
            </a:r>
            <a:endParaRPr lang="en-US" dirty="0"/>
          </a:p>
          <a:p>
            <a:pPr lvl="1"/>
            <a:r>
              <a:rPr lang="en-US" dirty="0" smtClean="0"/>
              <a:t>The insulation </a:t>
            </a:r>
            <a:r>
              <a:rPr lang="en-US" dirty="0"/>
              <a:t>box </a:t>
            </a:r>
            <a:r>
              <a:rPr lang="en-US" dirty="0" smtClean="0"/>
              <a:t>is correctly positioned with </a:t>
            </a:r>
            <a:r>
              <a:rPr lang="en-US" dirty="0"/>
              <a:t>respect to the M-line flanges</a:t>
            </a:r>
          </a:p>
          <a:p>
            <a:pPr lvl="1"/>
            <a:r>
              <a:rPr lang="en-US" dirty="0" smtClean="0"/>
              <a:t>The spool cables </a:t>
            </a:r>
            <a:r>
              <a:rPr lang="en-US" dirty="0"/>
              <a:t>are correctly positioned</a:t>
            </a:r>
          </a:p>
          <a:p>
            <a:pPr lvl="1"/>
            <a:r>
              <a:rPr lang="en-US" dirty="0" smtClean="0"/>
              <a:t>The </a:t>
            </a:r>
            <a:r>
              <a:rPr lang="en-US" dirty="0"/>
              <a:t>insulation box satisfies </a:t>
            </a:r>
            <a:r>
              <a:rPr lang="en-US" dirty="0" smtClean="0"/>
              <a:t>the dimensional </a:t>
            </a:r>
            <a:r>
              <a:rPr lang="en-US" dirty="0"/>
              <a:t>tolerances</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55</a:t>
            </a:fld>
            <a:endParaRPr lang="en-US" dirty="0"/>
          </a:p>
        </p:txBody>
      </p:sp>
    </p:spTree>
    <p:extLst>
      <p:ext uri="{BB962C8B-B14F-4D97-AF65-F5344CB8AC3E}">
        <p14:creationId xmlns:p14="http://schemas.microsoft.com/office/powerpoint/2010/main" val="1893669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Diodes …</a:t>
            </a:r>
            <a:br>
              <a:rPr lang="en-US" dirty="0" smtClean="0"/>
            </a:br>
            <a:r>
              <a:rPr lang="en-US" sz="4000" b="0" dirty="0" smtClean="0"/>
              <a:t>… of the </a:t>
            </a:r>
            <a:r>
              <a:rPr lang="en-US" sz="4000" b="0" dirty="0" err="1" smtClean="0"/>
              <a:t>quadrupole</a:t>
            </a:r>
            <a:r>
              <a:rPr lang="en-US" sz="4000" b="0" dirty="0" smtClean="0"/>
              <a:t> magnets only</a:t>
            </a:r>
            <a:endParaRPr lang="en-US" b="0"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56</a:t>
            </a:fld>
            <a:endParaRPr lang="en-US" dirty="0"/>
          </a:p>
        </p:txBody>
      </p:sp>
      <p:pic>
        <p:nvPicPr>
          <p:cNvPr id="1026" name="Picture 2" descr="WP_20130603_018"/>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902611" y="27464"/>
            <a:ext cx="1218529"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855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Consolidation highlights</a:t>
            </a:r>
            <a:endParaRPr lang="en-US" dirty="0"/>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308610" y="1260483"/>
            <a:ext cx="4536000" cy="4371269"/>
          </a:xfrm>
        </p:spPr>
      </p:pic>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57</a:t>
            </a:fld>
            <a:endParaRPr lang="en-US"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83858" y="4892"/>
            <a:ext cx="2645664" cy="3438144"/>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113583" y="1260483"/>
            <a:ext cx="1298448" cy="1414272"/>
          </a:xfrm>
          <a:prstGeom prst="rect">
            <a:avLst/>
          </a:prstGeom>
        </p:spPr>
      </p:pic>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297308" y="3194214"/>
            <a:ext cx="4716000" cy="336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587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lowchart: Decision 62"/>
          <p:cNvSpPr/>
          <p:nvPr/>
        </p:nvSpPr>
        <p:spPr>
          <a:xfrm>
            <a:off x="3124067" y="3462783"/>
            <a:ext cx="2700000" cy="612000"/>
          </a:xfrm>
          <a:prstGeom prst="flowChartDecision">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nchorCtr="0"/>
          <a:lstStyle/>
          <a:p>
            <a:pPr algn="ctr"/>
            <a:r>
              <a:rPr lang="en-US" sz="1600" dirty="0">
                <a:solidFill>
                  <a:srgbClr val="003399"/>
                </a:solidFill>
              </a:rPr>
              <a:t>R</a:t>
            </a:r>
            <a:r>
              <a:rPr lang="en-US" sz="1600" dirty="0" smtClean="0">
                <a:solidFill>
                  <a:srgbClr val="003399"/>
                </a:solidFill>
              </a:rPr>
              <a:t> diode to HS &lt; 15</a:t>
            </a:r>
            <a:r>
              <a:rPr lang="en-US" sz="1600" dirty="0" smtClean="0">
                <a:solidFill>
                  <a:srgbClr val="003399"/>
                </a:solidFill>
                <a:latin typeface="Calibri"/>
              </a:rPr>
              <a:t>µ</a:t>
            </a:r>
            <a:r>
              <a:rPr lang="el-GR" sz="1600" dirty="0" smtClean="0">
                <a:solidFill>
                  <a:srgbClr val="003399"/>
                </a:solidFill>
                <a:latin typeface="Calibri"/>
              </a:rPr>
              <a:t>Ω</a:t>
            </a:r>
            <a:endParaRPr lang="de-CH" sz="1600" dirty="0" smtClean="0">
              <a:solidFill>
                <a:srgbClr val="003399"/>
              </a:solidFill>
              <a:latin typeface="Calibri"/>
            </a:endParaRPr>
          </a:p>
        </p:txBody>
      </p:sp>
      <p:sp>
        <p:nvSpPr>
          <p:cNvPr id="2" name="Title 1"/>
          <p:cNvSpPr>
            <a:spLocks noGrp="1"/>
          </p:cNvSpPr>
          <p:nvPr>
            <p:ph type="title"/>
          </p:nvPr>
        </p:nvSpPr>
        <p:spPr>
          <a:xfrm>
            <a:off x="457200" y="234000"/>
            <a:ext cx="8226000" cy="900000"/>
          </a:xfrm>
        </p:spPr>
        <p:txBody>
          <a:bodyPr>
            <a:normAutofit/>
          </a:bodyPr>
          <a:lstStyle/>
          <a:p>
            <a:r>
              <a:rPr lang="en-US" dirty="0" smtClean="0"/>
              <a:t>Diode consolidation – St57</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58</a:t>
            </a:fld>
            <a:endParaRPr lang="en-US" dirty="0"/>
          </a:p>
        </p:txBody>
      </p:sp>
      <p:sp>
        <p:nvSpPr>
          <p:cNvPr id="7" name="Flowchart: Document 6"/>
          <p:cNvSpPr/>
          <p:nvPr/>
        </p:nvSpPr>
        <p:spPr>
          <a:xfrm>
            <a:off x="2018016" y="1151249"/>
            <a:ext cx="1156350" cy="72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algn="ctr"/>
            <a:r>
              <a:rPr lang="en-US" sz="1600" dirty="0" smtClean="0">
                <a:solidFill>
                  <a:srgbClr val="003399"/>
                </a:solidFill>
              </a:rPr>
              <a:t>Daily Work Plan</a:t>
            </a:r>
            <a:endParaRPr lang="en-US" sz="1600" dirty="0">
              <a:solidFill>
                <a:srgbClr val="003399"/>
              </a:solidFill>
            </a:endParaRPr>
          </a:p>
        </p:txBody>
      </p:sp>
      <p:sp>
        <p:nvSpPr>
          <p:cNvPr id="8" name="Flowchart: Process 7"/>
          <p:cNvSpPr/>
          <p:nvPr/>
        </p:nvSpPr>
        <p:spPr>
          <a:xfrm>
            <a:off x="3510600" y="1152000"/>
            <a:ext cx="2520000" cy="72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en-US" sz="1600" dirty="0" smtClean="0">
                <a:solidFill>
                  <a:srgbClr val="003399"/>
                </a:solidFill>
              </a:rPr>
              <a:t>Cut-open the diode box</a:t>
            </a:r>
          </a:p>
          <a:p>
            <a:pPr marL="182563" indent="-182563">
              <a:buFont typeface="Arial" pitchFamily="34" charset="0"/>
              <a:buChar char="•"/>
            </a:pPr>
            <a:r>
              <a:rPr lang="en-US" sz="1600" dirty="0" smtClean="0">
                <a:solidFill>
                  <a:srgbClr val="003399"/>
                </a:solidFill>
              </a:rPr>
              <a:t>Take pictures</a:t>
            </a:r>
            <a:endParaRPr lang="en-US" sz="1600" dirty="0">
              <a:solidFill>
                <a:srgbClr val="003399"/>
              </a:solidFill>
            </a:endParaRPr>
          </a:p>
          <a:p>
            <a:pPr marL="182563" indent="-182563">
              <a:buFont typeface="Arial" pitchFamily="34" charset="0"/>
              <a:buChar char="•"/>
            </a:pPr>
            <a:r>
              <a:rPr lang="en-US" sz="1600" dirty="0" smtClean="0">
                <a:solidFill>
                  <a:srgbClr val="003399"/>
                </a:solidFill>
              </a:rPr>
              <a:t>Do electrical checks</a:t>
            </a:r>
          </a:p>
        </p:txBody>
      </p:sp>
      <p:sp>
        <p:nvSpPr>
          <p:cNvPr id="9" name="Flowchart: Decision 8"/>
          <p:cNvSpPr/>
          <p:nvPr/>
        </p:nvSpPr>
        <p:spPr>
          <a:xfrm>
            <a:off x="6301080" y="1116959"/>
            <a:ext cx="2520000" cy="787244"/>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algn="ctr"/>
            <a:r>
              <a:rPr lang="en-US" sz="1600" dirty="0" smtClean="0">
                <a:solidFill>
                  <a:srgbClr val="003399"/>
                </a:solidFill>
              </a:rPr>
              <a:t>El. Checks</a:t>
            </a:r>
            <a:br>
              <a:rPr lang="en-US" sz="1600" dirty="0" smtClean="0">
                <a:solidFill>
                  <a:srgbClr val="003399"/>
                </a:solidFill>
              </a:rPr>
            </a:br>
            <a:r>
              <a:rPr lang="en-US" sz="1600" dirty="0" smtClean="0">
                <a:solidFill>
                  <a:srgbClr val="003399"/>
                </a:solidFill>
              </a:rPr>
              <a:t>ok</a:t>
            </a:r>
            <a:endParaRPr lang="en-US" sz="1600"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1431" y="792000"/>
            <a:ext cx="1746940" cy="14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a:stCxn id="7" idx="3"/>
            <a:endCxn id="8" idx="1"/>
          </p:cNvCxnSpPr>
          <p:nvPr/>
        </p:nvCxnSpPr>
        <p:spPr>
          <a:xfrm>
            <a:off x="3174366" y="1511249"/>
            <a:ext cx="336234" cy="751"/>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a:stCxn id="8" idx="3"/>
            <a:endCxn id="9" idx="1"/>
          </p:cNvCxnSpPr>
          <p:nvPr/>
        </p:nvCxnSpPr>
        <p:spPr>
          <a:xfrm flipV="1">
            <a:off x="6030600" y="1510581"/>
            <a:ext cx="270480" cy="1419"/>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3" name="Elbow Connector 12"/>
          <p:cNvCxnSpPr>
            <a:stCxn id="10" idx="3"/>
            <a:endCxn id="7" idx="1"/>
          </p:cNvCxnSpPr>
          <p:nvPr/>
        </p:nvCxnSpPr>
        <p:spPr>
          <a:xfrm flipV="1">
            <a:off x="1758371" y="1511249"/>
            <a:ext cx="259645" cy="751"/>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a:stCxn id="9" idx="2"/>
            <a:endCxn id="356" idx="0"/>
          </p:cNvCxnSpPr>
          <p:nvPr/>
        </p:nvCxnSpPr>
        <p:spPr>
          <a:xfrm rot="5400000">
            <a:off x="5940262" y="566425"/>
            <a:ext cx="283041" cy="2958597"/>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1431" y="3449858"/>
            <a:ext cx="479734" cy="318924"/>
          </a:xfrm>
          <a:prstGeom prst="rect">
            <a:avLst/>
          </a:prstGeom>
          <a:noFill/>
        </p:spPr>
        <p:txBody>
          <a:bodyPr wrap="square" lIns="72000" tIns="36000" rIns="72000" bIns="36000" rtlCol="0" anchor="ctr" anchorCtr="0">
            <a:spAutoFit/>
          </a:bodyPr>
          <a:lstStyle/>
          <a:p>
            <a:r>
              <a:rPr lang="en-US" sz="1600" b="1" dirty="0" smtClean="0"/>
              <a:t>NO</a:t>
            </a:r>
            <a:endParaRPr lang="en-US" sz="1600" b="1" dirty="0"/>
          </a:p>
        </p:txBody>
      </p:sp>
      <p:sp>
        <p:nvSpPr>
          <p:cNvPr id="18" name="TextBox 17"/>
          <p:cNvSpPr txBox="1"/>
          <p:nvPr/>
        </p:nvSpPr>
        <p:spPr>
          <a:xfrm>
            <a:off x="5787424" y="2552531"/>
            <a:ext cx="350591" cy="349702"/>
          </a:xfrm>
          <a:prstGeom prst="rect">
            <a:avLst/>
          </a:prstGeom>
          <a:noFill/>
        </p:spPr>
        <p:txBody>
          <a:bodyPr wrap="none" lIns="72000" tIns="36000" rIns="72000" bIns="36000" rtlCol="0" anchor="ctr" anchorCtr="0">
            <a:spAutoFit/>
          </a:bodyPr>
          <a:lstStyle/>
          <a:p>
            <a:pPr algn="ctr"/>
            <a:r>
              <a:rPr lang="en-US" dirty="0" smtClean="0">
                <a:sym typeface="Wingdings"/>
              </a:rPr>
              <a:t></a:t>
            </a:r>
            <a:endParaRPr lang="en-US" dirty="0"/>
          </a:p>
        </p:txBody>
      </p:sp>
      <p:sp>
        <p:nvSpPr>
          <p:cNvPr id="19" name="Flowchart: Process 18"/>
          <p:cNvSpPr/>
          <p:nvPr/>
        </p:nvSpPr>
        <p:spPr>
          <a:xfrm>
            <a:off x="6186531" y="5316898"/>
            <a:ext cx="2431689" cy="900000"/>
          </a:xfrm>
          <a:prstGeom prst="flowChartProcess">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en-US" sz="1600" dirty="0">
                <a:solidFill>
                  <a:srgbClr val="003399"/>
                </a:solidFill>
              </a:rPr>
              <a:t>C</a:t>
            </a:r>
            <a:r>
              <a:rPr lang="en-US" sz="1600" dirty="0" smtClean="0">
                <a:solidFill>
                  <a:srgbClr val="003399"/>
                </a:solidFill>
              </a:rPr>
              <a:t>onsolidation work</a:t>
            </a:r>
            <a:endParaRPr lang="en-US" sz="1600" dirty="0">
              <a:solidFill>
                <a:srgbClr val="003399"/>
              </a:solidFill>
            </a:endParaRPr>
          </a:p>
        </p:txBody>
      </p:sp>
      <p:cxnSp>
        <p:nvCxnSpPr>
          <p:cNvPr id="20" name="Straight Connector 19"/>
          <p:cNvCxnSpPr>
            <a:stCxn id="356" idx="3"/>
            <a:endCxn id="19" idx="3"/>
          </p:cNvCxnSpPr>
          <p:nvPr/>
        </p:nvCxnSpPr>
        <p:spPr>
          <a:xfrm>
            <a:off x="5862483" y="2580866"/>
            <a:ext cx="2755737" cy="3186032"/>
          </a:xfrm>
          <a:prstGeom prst="bentConnector3">
            <a:avLst>
              <a:gd name="adj1" fmla="val 115761"/>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5" name="Flowchart: Magnetic Disk 24"/>
          <p:cNvSpPr/>
          <p:nvPr/>
        </p:nvSpPr>
        <p:spPr>
          <a:xfrm>
            <a:off x="1508759" y="5276892"/>
            <a:ext cx="1665607" cy="980010"/>
          </a:xfrm>
          <a:prstGeom prst="flowChartMagneticDisk">
            <a:avLst/>
          </a:prstGeom>
          <a:solidFill>
            <a:schemeClr val="accent1"/>
          </a:solidFill>
          <a:ln w="25400">
            <a:solidFill>
              <a:schemeClr val="accent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solidFill>
                <a:srgbClr val="003399"/>
              </a:solidFill>
            </a:endParaRPr>
          </a:p>
          <a:p>
            <a:pPr algn="ctr"/>
            <a:r>
              <a:rPr lang="en-US" sz="1600" dirty="0" smtClean="0">
                <a:solidFill>
                  <a:srgbClr val="003399"/>
                </a:solidFill>
              </a:rPr>
              <a:t>DFS</a:t>
            </a:r>
          </a:p>
          <a:p>
            <a:pPr algn="ctr"/>
            <a:r>
              <a:rPr lang="en-US" sz="1600" dirty="0" smtClean="0">
                <a:solidFill>
                  <a:srgbClr val="003399"/>
                </a:solidFill>
              </a:rPr>
              <a:t>MTF &amp; EDMS</a:t>
            </a:r>
            <a:endParaRPr lang="en-US" sz="1600" dirty="0">
              <a:solidFill>
                <a:srgbClr val="003399"/>
              </a:solidFill>
            </a:endParaRPr>
          </a:p>
        </p:txBody>
      </p:sp>
      <p:cxnSp>
        <p:nvCxnSpPr>
          <p:cNvPr id="29" name="Elbow Connector 28"/>
          <p:cNvCxnSpPr>
            <a:stCxn id="19" idx="1"/>
            <a:endCxn id="26" idx="3"/>
          </p:cNvCxnSpPr>
          <p:nvPr/>
        </p:nvCxnSpPr>
        <p:spPr>
          <a:xfrm rot="10800000" flipV="1">
            <a:off x="5715001" y="5766897"/>
            <a:ext cx="471531" cy="1"/>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6" name="Flowchart: Process 25"/>
          <p:cNvSpPr/>
          <p:nvPr/>
        </p:nvSpPr>
        <p:spPr>
          <a:xfrm>
            <a:off x="3717955" y="5541899"/>
            <a:ext cx="1997045" cy="450000"/>
          </a:xfrm>
          <a:prstGeom prst="flowChartProcess">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en-US" sz="1600" dirty="0" smtClean="0">
                <a:solidFill>
                  <a:srgbClr val="003399"/>
                </a:solidFill>
              </a:rPr>
              <a:t>Electrical checks</a:t>
            </a:r>
            <a:endParaRPr lang="en-US" sz="1600" dirty="0">
              <a:solidFill>
                <a:srgbClr val="003399"/>
              </a:solidFill>
            </a:endParaRPr>
          </a:p>
        </p:txBody>
      </p:sp>
      <p:cxnSp>
        <p:nvCxnSpPr>
          <p:cNvPr id="32" name="Elbow Connector 31"/>
          <p:cNvCxnSpPr>
            <a:stCxn id="25" idx="4"/>
            <a:endCxn id="26" idx="1"/>
          </p:cNvCxnSpPr>
          <p:nvPr/>
        </p:nvCxnSpPr>
        <p:spPr>
          <a:xfrm>
            <a:off x="3174366" y="5766897"/>
            <a:ext cx="543589" cy="2"/>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62" name="Flowchart: Decision 61"/>
          <p:cNvSpPr/>
          <p:nvPr/>
        </p:nvSpPr>
        <p:spPr>
          <a:xfrm>
            <a:off x="208067" y="3462783"/>
            <a:ext cx="2700000" cy="612000"/>
          </a:xfrm>
          <a:prstGeom prst="flowChartDecision">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nchorCtr="0"/>
          <a:lstStyle/>
          <a:p>
            <a:pPr algn="ctr"/>
            <a:r>
              <a:rPr lang="en-US" sz="1600" dirty="0" smtClean="0">
                <a:solidFill>
                  <a:srgbClr val="003399"/>
                </a:solidFill>
              </a:rPr>
              <a:t>R BB to HS</a:t>
            </a:r>
            <a:br>
              <a:rPr lang="en-US" sz="1600" dirty="0" smtClean="0">
                <a:solidFill>
                  <a:srgbClr val="003399"/>
                </a:solidFill>
              </a:rPr>
            </a:br>
            <a:r>
              <a:rPr lang="en-US" sz="1600" dirty="0" smtClean="0">
                <a:solidFill>
                  <a:srgbClr val="003399"/>
                </a:solidFill>
              </a:rPr>
              <a:t>&gt; 2</a:t>
            </a:r>
            <a:r>
              <a:rPr lang="en-US" sz="1600" dirty="0" smtClean="0">
                <a:solidFill>
                  <a:srgbClr val="003399"/>
                </a:solidFill>
                <a:latin typeface="Calibri"/>
              </a:rPr>
              <a:t>µ</a:t>
            </a:r>
            <a:r>
              <a:rPr lang="el-GR" sz="1600" dirty="0" smtClean="0">
                <a:solidFill>
                  <a:srgbClr val="003399"/>
                </a:solidFill>
                <a:latin typeface="Calibri"/>
              </a:rPr>
              <a:t>Ω</a:t>
            </a:r>
            <a:endParaRPr lang="de-CH" sz="1600" dirty="0" smtClean="0">
              <a:solidFill>
                <a:srgbClr val="003399"/>
              </a:solidFill>
              <a:latin typeface="Calibri"/>
            </a:endParaRPr>
          </a:p>
        </p:txBody>
      </p:sp>
      <p:sp>
        <p:nvSpPr>
          <p:cNvPr id="64" name="Flowchart: Alternate Process 63"/>
          <p:cNvSpPr/>
          <p:nvPr/>
        </p:nvSpPr>
        <p:spPr>
          <a:xfrm>
            <a:off x="3124067" y="4288753"/>
            <a:ext cx="2700000" cy="54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de-CH" sz="1600" dirty="0" smtClean="0">
                <a:solidFill>
                  <a:srgbClr val="003399"/>
                </a:solidFill>
              </a:rPr>
              <a:t>NCR</a:t>
            </a:r>
          </a:p>
        </p:txBody>
      </p:sp>
      <p:sp>
        <p:nvSpPr>
          <p:cNvPr id="65" name="Flowchart: Alternate Process 64"/>
          <p:cNvSpPr/>
          <p:nvPr/>
        </p:nvSpPr>
        <p:spPr>
          <a:xfrm>
            <a:off x="208067" y="4288753"/>
            <a:ext cx="2700000" cy="54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de-CH" sz="1600" dirty="0" smtClean="0">
                <a:solidFill>
                  <a:srgbClr val="003399"/>
                </a:solidFill>
              </a:rPr>
              <a:t>NCR</a:t>
            </a:r>
            <a:endParaRPr lang="en-US" sz="1600" dirty="0" smtClean="0">
              <a:solidFill>
                <a:srgbClr val="003399"/>
              </a:solidFill>
            </a:endParaRPr>
          </a:p>
          <a:p>
            <a:pPr marL="182563" indent="-182563">
              <a:buFont typeface="Arial" pitchFamily="34" charset="0"/>
              <a:buChar char="•"/>
            </a:pPr>
            <a:r>
              <a:rPr lang="en-US" sz="1600" dirty="0" smtClean="0">
                <a:solidFill>
                  <a:srgbClr val="003399"/>
                </a:solidFill>
              </a:rPr>
              <a:t>Redo the bad contact</a:t>
            </a:r>
            <a:endParaRPr lang="en-US" sz="1600" dirty="0">
              <a:solidFill>
                <a:srgbClr val="003399"/>
              </a:solidFill>
            </a:endParaRPr>
          </a:p>
        </p:txBody>
      </p:sp>
      <p:sp>
        <p:nvSpPr>
          <p:cNvPr id="69" name="Flowchart: Alternate Process 68"/>
          <p:cNvSpPr/>
          <p:nvPr/>
        </p:nvSpPr>
        <p:spPr>
          <a:xfrm>
            <a:off x="6055969" y="4288753"/>
            <a:ext cx="2700000" cy="54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marL="182563" indent="-182563">
              <a:buFont typeface="Arial" pitchFamily="34" charset="0"/>
              <a:buChar char="•"/>
            </a:pPr>
            <a:r>
              <a:rPr lang="de-CH" sz="1600" dirty="0" smtClean="0">
                <a:solidFill>
                  <a:srgbClr val="003399"/>
                </a:solidFill>
              </a:rPr>
              <a:t>NCR</a:t>
            </a:r>
            <a:endParaRPr lang="en-US" sz="1600" dirty="0" smtClean="0">
              <a:solidFill>
                <a:srgbClr val="003399"/>
              </a:solidFill>
            </a:endParaRPr>
          </a:p>
          <a:p>
            <a:pPr marL="182563" indent="-182563">
              <a:buFont typeface="Arial" pitchFamily="34" charset="0"/>
              <a:buChar char="•"/>
            </a:pPr>
            <a:r>
              <a:rPr lang="en-US" sz="1600" dirty="0" smtClean="0">
                <a:solidFill>
                  <a:srgbClr val="003399"/>
                </a:solidFill>
              </a:rPr>
              <a:t>Diode stack substitution</a:t>
            </a:r>
            <a:endParaRPr lang="en-US" sz="1600" dirty="0">
              <a:solidFill>
                <a:srgbClr val="003399"/>
              </a:solidFill>
            </a:endParaRPr>
          </a:p>
        </p:txBody>
      </p:sp>
      <p:cxnSp>
        <p:nvCxnSpPr>
          <p:cNvPr id="89" name="Elbow Connector 88"/>
          <p:cNvCxnSpPr>
            <a:stCxn id="64" idx="2"/>
            <a:endCxn id="19" idx="0"/>
          </p:cNvCxnSpPr>
          <p:nvPr/>
        </p:nvCxnSpPr>
        <p:spPr>
          <a:xfrm rot="16200000" flipH="1">
            <a:off x="5694149" y="3608670"/>
            <a:ext cx="488145" cy="2928309"/>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92" name="Elbow Connector 91"/>
          <p:cNvCxnSpPr>
            <a:stCxn id="63" idx="3"/>
            <a:endCxn id="69" idx="0"/>
          </p:cNvCxnSpPr>
          <p:nvPr/>
        </p:nvCxnSpPr>
        <p:spPr>
          <a:xfrm>
            <a:off x="5824067" y="3768783"/>
            <a:ext cx="1581902" cy="519970"/>
          </a:xfrm>
          <a:prstGeom prst="bentConnector2">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a:stCxn id="65" idx="2"/>
            <a:endCxn id="19" idx="0"/>
          </p:cNvCxnSpPr>
          <p:nvPr/>
        </p:nvCxnSpPr>
        <p:spPr>
          <a:xfrm rot="16200000" flipH="1">
            <a:off x="4236149" y="2150670"/>
            <a:ext cx="488145" cy="5844309"/>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01" name="Elbow Connector 100"/>
          <p:cNvCxnSpPr>
            <a:stCxn id="19" idx="0"/>
            <a:endCxn id="69" idx="2"/>
          </p:cNvCxnSpPr>
          <p:nvPr/>
        </p:nvCxnSpPr>
        <p:spPr>
          <a:xfrm rot="5400000" flipH="1" flipV="1">
            <a:off x="7160100" y="5071030"/>
            <a:ext cx="488145" cy="3593"/>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08" name="Elbow Connector 107"/>
          <p:cNvCxnSpPr>
            <a:endCxn id="356" idx="2"/>
          </p:cNvCxnSpPr>
          <p:nvPr/>
        </p:nvCxnSpPr>
        <p:spPr>
          <a:xfrm rot="5400000" flipH="1" flipV="1">
            <a:off x="2836128" y="1696428"/>
            <a:ext cx="488295" cy="3044416"/>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17" name="Elbow Connector 116"/>
          <p:cNvCxnSpPr>
            <a:stCxn id="356" idx="2"/>
          </p:cNvCxnSpPr>
          <p:nvPr/>
        </p:nvCxnSpPr>
        <p:spPr>
          <a:xfrm rot="5400000">
            <a:off x="4294128" y="3154427"/>
            <a:ext cx="488295" cy="128416"/>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131" name="TextBox 130"/>
          <p:cNvSpPr txBox="1"/>
          <p:nvPr/>
        </p:nvSpPr>
        <p:spPr>
          <a:xfrm>
            <a:off x="8641080" y="1554392"/>
            <a:ext cx="350591" cy="349702"/>
          </a:xfrm>
          <a:prstGeom prst="rect">
            <a:avLst/>
          </a:prstGeom>
          <a:noFill/>
        </p:spPr>
        <p:txBody>
          <a:bodyPr wrap="none" lIns="72000" tIns="36000" rIns="72000" bIns="36000" rtlCol="0" anchor="ctr" anchorCtr="0">
            <a:spAutoFit/>
          </a:bodyPr>
          <a:lstStyle/>
          <a:p>
            <a:pPr algn="ctr"/>
            <a:r>
              <a:rPr lang="en-US" dirty="0" smtClean="0">
                <a:sym typeface="Wingdings"/>
              </a:rPr>
              <a:t></a:t>
            </a:r>
            <a:endParaRPr lang="en-US" dirty="0"/>
          </a:p>
        </p:txBody>
      </p:sp>
      <p:sp>
        <p:nvSpPr>
          <p:cNvPr id="356" name="Flowchart: Decision 355"/>
          <p:cNvSpPr/>
          <p:nvPr/>
        </p:nvSpPr>
        <p:spPr>
          <a:xfrm>
            <a:off x="3342483" y="2187244"/>
            <a:ext cx="2520000" cy="787244"/>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2000" tIns="36000" rIns="72000" bIns="36000" rtlCol="0" anchor="ctr" anchorCtr="0"/>
          <a:lstStyle/>
          <a:p>
            <a:pPr algn="ctr"/>
            <a:r>
              <a:rPr lang="en-US" sz="1600" dirty="0" smtClean="0">
                <a:solidFill>
                  <a:srgbClr val="003399"/>
                </a:solidFill>
              </a:rPr>
              <a:t>El. check of int. contacts</a:t>
            </a:r>
            <a:br>
              <a:rPr lang="en-US" sz="1600" dirty="0" smtClean="0">
                <a:solidFill>
                  <a:srgbClr val="003399"/>
                </a:solidFill>
              </a:rPr>
            </a:br>
            <a:r>
              <a:rPr lang="en-US" sz="1600" dirty="0" smtClean="0">
                <a:solidFill>
                  <a:srgbClr val="003399"/>
                </a:solidFill>
              </a:rPr>
              <a:t>ok</a:t>
            </a:r>
            <a:endParaRPr lang="en-US" sz="1600" dirty="0">
              <a:solidFill>
                <a:srgbClr val="003399"/>
              </a:solidFill>
            </a:endParaRPr>
          </a:p>
        </p:txBody>
      </p:sp>
      <p:cxnSp>
        <p:nvCxnSpPr>
          <p:cNvPr id="445" name="Elbow Connector 444"/>
          <p:cNvCxnSpPr>
            <a:stCxn id="9" idx="3"/>
            <a:endCxn id="19" idx="3"/>
          </p:cNvCxnSpPr>
          <p:nvPr/>
        </p:nvCxnSpPr>
        <p:spPr>
          <a:xfrm flipH="1">
            <a:off x="8618220" y="1510581"/>
            <a:ext cx="202860" cy="4256317"/>
          </a:xfrm>
          <a:prstGeom prst="bentConnector3">
            <a:avLst>
              <a:gd name="adj1" fmla="val -112689"/>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28" name="TextBox 327"/>
          <p:cNvSpPr txBox="1"/>
          <p:nvPr/>
        </p:nvSpPr>
        <p:spPr>
          <a:xfrm>
            <a:off x="7550215" y="1904203"/>
            <a:ext cx="453183" cy="318924"/>
          </a:xfrm>
          <a:prstGeom prst="rect">
            <a:avLst/>
          </a:prstGeom>
          <a:noFill/>
        </p:spPr>
        <p:txBody>
          <a:bodyPr wrap="none" lIns="72000" tIns="36000" rIns="72000" bIns="36000" rtlCol="0" anchor="ctr" anchorCtr="0">
            <a:spAutoFit/>
          </a:bodyPr>
          <a:lstStyle/>
          <a:p>
            <a:r>
              <a:rPr lang="en-US" sz="1600" b="1" dirty="0" smtClean="0">
                <a:solidFill>
                  <a:srgbClr val="FF0000"/>
                </a:solidFill>
              </a:rPr>
              <a:t>NO</a:t>
            </a:r>
            <a:endParaRPr lang="en-US" sz="1600" b="1" dirty="0">
              <a:solidFill>
                <a:srgbClr val="FF0000"/>
              </a:solidFill>
            </a:endParaRPr>
          </a:p>
        </p:txBody>
      </p:sp>
      <p:sp>
        <p:nvSpPr>
          <p:cNvPr id="38" name="TextBox 37"/>
          <p:cNvSpPr txBox="1"/>
          <p:nvPr/>
        </p:nvSpPr>
        <p:spPr>
          <a:xfrm>
            <a:off x="4598492" y="2913663"/>
            <a:ext cx="453183" cy="318924"/>
          </a:xfrm>
          <a:prstGeom prst="rect">
            <a:avLst/>
          </a:prstGeom>
          <a:noFill/>
        </p:spPr>
        <p:txBody>
          <a:bodyPr wrap="none" lIns="72000" tIns="36000" rIns="72000" bIns="36000" rtlCol="0" anchor="ctr" anchorCtr="0">
            <a:spAutoFit/>
          </a:bodyPr>
          <a:lstStyle/>
          <a:p>
            <a:r>
              <a:rPr lang="en-US" sz="1600" b="1" dirty="0" smtClean="0">
                <a:solidFill>
                  <a:srgbClr val="FF0000"/>
                </a:solidFill>
              </a:rPr>
              <a:t>NO</a:t>
            </a:r>
            <a:endParaRPr lang="en-US" sz="1600" b="1" dirty="0">
              <a:solidFill>
                <a:srgbClr val="FF0000"/>
              </a:solidFill>
            </a:endParaRPr>
          </a:p>
        </p:txBody>
      </p:sp>
      <p:pic>
        <p:nvPicPr>
          <p:cNvPr id="39" name="Picture 2" descr="\\cern.ch\dfs\Users\l\lgrandcl\Public\Diode4poles\CIMG1472.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420795" y="2006956"/>
            <a:ext cx="1800000" cy="1147820"/>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p:cNvCxnSpPr>
            <a:stCxn id="62" idx="2"/>
            <a:endCxn id="65" idx="0"/>
          </p:cNvCxnSpPr>
          <p:nvPr/>
        </p:nvCxnSpPr>
        <p:spPr>
          <a:xfrm>
            <a:off x="1558067" y="4074783"/>
            <a:ext cx="0" cy="21397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63" idx="2"/>
            <a:endCxn id="64" idx="0"/>
          </p:cNvCxnSpPr>
          <p:nvPr/>
        </p:nvCxnSpPr>
        <p:spPr>
          <a:xfrm>
            <a:off x="4474067" y="4074783"/>
            <a:ext cx="0" cy="21397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Elbow Connector 50"/>
          <p:cNvCxnSpPr>
            <a:stCxn id="62" idx="1"/>
            <a:endCxn id="19" idx="0"/>
          </p:cNvCxnSpPr>
          <p:nvPr/>
        </p:nvCxnSpPr>
        <p:spPr>
          <a:xfrm rot="10800000" flipH="1" flipV="1">
            <a:off x="208066" y="3768782"/>
            <a:ext cx="7194309" cy="1548115"/>
          </a:xfrm>
          <a:prstGeom prst="bentConnector4">
            <a:avLst>
              <a:gd name="adj1" fmla="val -1589"/>
              <a:gd name="adj2" fmla="val 83509"/>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1553403" y="4005908"/>
            <a:ext cx="554173" cy="318924"/>
          </a:xfrm>
          <a:prstGeom prst="rect">
            <a:avLst/>
          </a:prstGeom>
          <a:noFill/>
        </p:spPr>
        <p:txBody>
          <a:bodyPr wrap="none" lIns="72000" tIns="36000" rIns="72000" bIns="36000" rtlCol="0" anchor="ctr" anchorCtr="0">
            <a:spAutoFit/>
          </a:bodyPr>
          <a:lstStyle/>
          <a:p>
            <a:r>
              <a:rPr lang="en-US" sz="1600" b="1" dirty="0" smtClean="0">
                <a:solidFill>
                  <a:srgbClr val="FF0000"/>
                </a:solidFill>
              </a:rPr>
              <a:t>YES</a:t>
            </a:r>
            <a:endParaRPr lang="en-US" sz="1600" b="1" dirty="0">
              <a:solidFill>
                <a:srgbClr val="FF0000"/>
              </a:solidFill>
            </a:endParaRPr>
          </a:p>
        </p:txBody>
      </p:sp>
      <p:sp>
        <p:nvSpPr>
          <p:cNvPr id="57" name="TextBox 56"/>
          <p:cNvSpPr txBox="1"/>
          <p:nvPr/>
        </p:nvSpPr>
        <p:spPr>
          <a:xfrm>
            <a:off x="4467668" y="4008064"/>
            <a:ext cx="554173" cy="318924"/>
          </a:xfrm>
          <a:prstGeom prst="rect">
            <a:avLst/>
          </a:prstGeom>
          <a:noFill/>
        </p:spPr>
        <p:txBody>
          <a:bodyPr wrap="none" lIns="72000" tIns="36000" rIns="72000" bIns="36000" rtlCol="0" anchor="ctr" anchorCtr="0">
            <a:spAutoFit/>
          </a:bodyPr>
          <a:lstStyle/>
          <a:p>
            <a:r>
              <a:rPr lang="en-US" sz="1600" b="1" dirty="0" smtClean="0"/>
              <a:t>YES</a:t>
            </a:r>
            <a:endParaRPr lang="en-US" sz="1600" b="1" dirty="0"/>
          </a:p>
        </p:txBody>
      </p:sp>
      <p:sp>
        <p:nvSpPr>
          <p:cNvPr id="60" name="TextBox 59"/>
          <p:cNvSpPr txBox="1"/>
          <p:nvPr/>
        </p:nvSpPr>
        <p:spPr>
          <a:xfrm>
            <a:off x="5804009" y="3783036"/>
            <a:ext cx="453183" cy="318924"/>
          </a:xfrm>
          <a:prstGeom prst="rect">
            <a:avLst/>
          </a:prstGeom>
          <a:noFill/>
        </p:spPr>
        <p:txBody>
          <a:bodyPr wrap="none" lIns="72000" tIns="36000" rIns="72000" bIns="36000" rtlCol="0" anchor="ctr" anchorCtr="0">
            <a:spAutoFit/>
          </a:bodyPr>
          <a:lstStyle/>
          <a:p>
            <a:r>
              <a:rPr lang="en-US" sz="1600" b="1" dirty="0" smtClean="0">
                <a:solidFill>
                  <a:srgbClr val="FF0000"/>
                </a:solidFill>
              </a:rPr>
              <a:t>NO</a:t>
            </a:r>
            <a:endParaRPr lang="en-US" sz="1600" b="1" dirty="0">
              <a:solidFill>
                <a:srgbClr val="FF0000"/>
              </a:solidFill>
            </a:endParaRPr>
          </a:p>
        </p:txBody>
      </p:sp>
    </p:spTree>
    <p:extLst>
      <p:ext uri="{BB962C8B-B14F-4D97-AF65-F5344CB8AC3E}">
        <p14:creationId xmlns:p14="http://schemas.microsoft.com/office/powerpoint/2010/main" val="352047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a:t>
            </a:r>
            <a:r>
              <a:rPr lang="en-US" dirty="0" smtClean="0"/>
              <a:t>procedure</a:t>
            </a:r>
            <a:endParaRPr lang="en-US" dirty="0"/>
          </a:p>
        </p:txBody>
      </p:sp>
      <p:sp>
        <p:nvSpPr>
          <p:cNvPr id="3" name="Content Placeholder 2"/>
          <p:cNvSpPr>
            <a:spLocks noGrp="1"/>
          </p:cNvSpPr>
          <p:nvPr>
            <p:ph idx="1"/>
          </p:nvPr>
        </p:nvSpPr>
        <p:spPr>
          <a:xfrm>
            <a:off x="457200" y="1260000"/>
            <a:ext cx="8686800" cy="4860000"/>
          </a:xfrm>
        </p:spPr>
        <p:txBody>
          <a:bodyPr>
            <a:normAutofit/>
          </a:bodyPr>
          <a:lstStyle/>
          <a:p>
            <a:r>
              <a:rPr lang="en-US" sz="2400" dirty="0" smtClean="0"/>
              <a:t>For the internal contacts</a:t>
            </a:r>
          </a:p>
          <a:p>
            <a:r>
              <a:rPr lang="en-US" sz="2400" dirty="0" smtClean="0"/>
              <a:t>The sum of internal contact resistances + the resistance of bus bars is measured</a:t>
            </a:r>
          </a:p>
          <a:p>
            <a:r>
              <a:rPr lang="en-US" sz="2400" dirty="0" smtClean="0"/>
              <a:t>Then, individual contact resistances are calculated</a:t>
            </a:r>
            <a:endParaRPr lang="en-US" sz="2400" dirty="0"/>
          </a:p>
          <a:p>
            <a:pPr lvl="1"/>
            <a:r>
              <a:rPr lang="en-US" sz="2000" dirty="0" smtClean="0"/>
              <a:t>HS to diode</a:t>
            </a:r>
          </a:p>
          <a:p>
            <a:pPr lvl="1"/>
            <a:r>
              <a:rPr lang="en-US" sz="2000" dirty="0" smtClean="0"/>
              <a:t>Bus bar to HS</a:t>
            </a:r>
            <a:endParaRPr lang="de-CH" sz="2000" dirty="0" smtClean="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59</a:t>
            </a:fld>
            <a:endParaRPr lang="en-US" dirty="0"/>
          </a:p>
        </p:txBody>
      </p:sp>
      <p:grpSp>
        <p:nvGrpSpPr>
          <p:cNvPr id="4100" name="Group 4099"/>
          <p:cNvGrpSpPr/>
          <p:nvPr/>
        </p:nvGrpSpPr>
        <p:grpSpPr>
          <a:xfrm>
            <a:off x="3891194" y="3477577"/>
            <a:ext cx="4883612" cy="2203686"/>
            <a:chOff x="1890944" y="2153308"/>
            <a:chExt cx="4883612" cy="2203686"/>
          </a:xfrm>
          <a:effectLst/>
        </p:grpSpPr>
        <p:sp>
          <p:nvSpPr>
            <p:cNvPr id="7" name="Rectangle 6"/>
            <p:cNvSpPr/>
            <p:nvPr/>
          </p:nvSpPr>
          <p:spPr>
            <a:xfrm>
              <a:off x="2969335" y="3508618"/>
              <a:ext cx="3104466" cy="12428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781700" y="2873409"/>
              <a:ext cx="292101" cy="59332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969336" y="2638148"/>
              <a:ext cx="3805220" cy="140563"/>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488667" y="2814223"/>
              <a:ext cx="285888" cy="66286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a:endCxn id="11" idx="1"/>
            </p:cNvCxnSpPr>
            <p:nvPr/>
          </p:nvCxnSpPr>
          <p:spPr>
            <a:xfrm>
              <a:off x="1890944" y="2708429"/>
              <a:ext cx="1078392" cy="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7" idx="1"/>
            </p:cNvCxnSpPr>
            <p:nvPr/>
          </p:nvCxnSpPr>
          <p:spPr>
            <a:xfrm>
              <a:off x="1890945" y="3568822"/>
              <a:ext cx="1078390" cy="1940"/>
            </a:xfrm>
            <a:prstGeom prst="straightConnector1">
              <a:avLst/>
            </a:prstGeom>
            <a:ln w="38100">
              <a:solidFill>
                <a:schemeClr val="tx2">
                  <a:lumMod val="60000"/>
                  <a:lumOff val="40000"/>
                </a:schemeClr>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16" name="Elbow Connector 15"/>
            <p:cNvCxnSpPr/>
            <p:nvPr/>
          </p:nvCxnSpPr>
          <p:spPr>
            <a:xfrm rot="10800000" flipV="1">
              <a:off x="1939792" y="2814222"/>
              <a:ext cx="4270508" cy="1542772"/>
            </a:xfrm>
            <a:prstGeom prst="bentConnector3">
              <a:avLst>
                <a:gd name="adj1" fmla="val 50000"/>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p:sp>
          <p:nvSpPr>
            <p:cNvPr id="22" name="Isosceles Triangle 21"/>
            <p:cNvSpPr/>
            <p:nvPr/>
          </p:nvSpPr>
          <p:spPr>
            <a:xfrm rot="16200000">
              <a:off x="6047434" y="2965510"/>
              <a:ext cx="498978" cy="346229"/>
            </a:xfrm>
            <a:prstGeom prst="triangle">
              <a:avLst/>
            </a:prstGeom>
            <a:solidFill>
              <a:schemeClr val="bg1">
                <a:lumMod val="85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Elbow Connector 28"/>
            <p:cNvCxnSpPr/>
            <p:nvPr/>
          </p:nvCxnSpPr>
          <p:spPr>
            <a:xfrm rot="10800000">
              <a:off x="1939792" y="2153308"/>
              <a:ext cx="4403859" cy="660914"/>
            </a:xfrm>
            <a:prstGeom prst="bentConnector3">
              <a:avLst>
                <a:gd name="adj1" fmla="val 287"/>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4103" name="Oval 4102"/>
          <p:cNvSpPr/>
          <p:nvPr/>
        </p:nvSpPr>
        <p:spPr>
          <a:xfrm>
            <a:off x="3651497" y="4219481"/>
            <a:ext cx="479394" cy="477175"/>
          </a:xfrm>
          <a:prstGeom prst="ellipse">
            <a:avLst/>
          </a:prstGeom>
          <a:noFill/>
          <a:ln w="28575">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2">
                  <a:lumMod val="10000"/>
                </a:schemeClr>
              </a:solidFill>
            </a:endParaRPr>
          </a:p>
        </p:txBody>
      </p:sp>
      <p:cxnSp>
        <p:nvCxnSpPr>
          <p:cNvPr id="4105" name="Straight Connector 4104"/>
          <p:cNvCxnSpPr/>
          <p:nvPr/>
        </p:nvCxnSpPr>
        <p:spPr>
          <a:xfrm>
            <a:off x="3891194" y="4032698"/>
            <a:ext cx="0" cy="860393"/>
          </a:xfrm>
          <a:prstGeom prst="line">
            <a:avLst/>
          </a:prstGeom>
          <a:ln>
            <a:solidFill>
              <a:schemeClr val="bg2">
                <a:lumMod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Elbow Connector 43"/>
          <p:cNvCxnSpPr>
            <a:stCxn id="11" idx="1"/>
          </p:cNvCxnSpPr>
          <p:nvPr/>
        </p:nvCxnSpPr>
        <p:spPr>
          <a:xfrm rot="10800000">
            <a:off x="3940042" y="3703035"/>
            <a:ext cx="1029544" cy="329664"/>
          </a:xfrm>
          <a:prstGeom prst="bentConnector3">
            <a:avLst>
              <a:gd name="adj1" fmla="val 7300"/>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Elbow Connector 46"/>
          <p:cNvCxnSpPr>
            <a:stCxn id="7" idx="1"/>
          </p:cNvCxnSpPr>
          <p:nvPr/>
        </p:nvCxnSpPr>
        <p:spPr>
          <a:xfrm rot="10800000" flipV="1">
            <a:off x="3940041" y="4895031"/>
            <a:ext cx="1029544" cy="610618"/>
          </a:xfrm>
          <a:prstGeom prst="bentConnector3">
            <a:avLst>
              <a:gd name="adj1" fmla="val 7300"/>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123" name="TextBox 4122"/>
              <p:cNvSpPr txBox="1"/>
              <p:nvPr/>
            </p:nvSpPr>
            <p:spPr>
              <a:xfrm>
                <a:off x="3940041" y="3030544"/>
                <a:ext cx="5327099" cy="369332"/>
              </a:xfrm>
              <a:prstGeom prst="rect">
                <a:avLst/>
              </a:prstGeom>
              <a:noFill/>
            </p:spPr>
            <p:txBody>
              <a:bodyPr wrap="square" rtlCol="0">
                <a:spAutoFit/>
              </a:bodyPr>
              <a:lstStyle/>
              <a:p>
                <a:r>
                  <a:rPr lang="en-US" dirty="0" smtClean="0"/>
                  <a:t>U1 </a:t>
                </a:r>
                <a14:m>
                  <m:oMath xmlns:m="http://schemas.openxmlformats.org/officeDocument/2006/math">
                    <m:r>
                      <a:rPr lang="en-US" i="1" smtClean="0">
                        <a:latin typeface="Cambria Math"/>
                      </a:rPr>
                      <m:t>=</m:t>
                    </m:r>
                  </m:oMath>
                </a14:m>
                <a:r>
                  <a:rPr lang="en-US" dirty="0" smtClean="0"/>
                  <a:t> I x (Rbb1 + Rc_bb_hs1 + Rhs1 + Rc_d_hs1)</a:t>
                </a:r>
                <a:endParaRPr lang="en-US" dirty="0"/>
              </a:p>
            </p:txBody>
          </p:sp>
        </mc:Choice>
        <mc:Fallback xmlns="">
          <p:sp>
            <p:nvSpPr>
              <p:cNvPr id="4123" name="TextBox 4122"/>
              <p:cNvSpPr txBox="1">
                <a:spLocks noRot="1" noChangeAspect="1" noMove="1" noResize="1" noEditPoints="1" noAdjustHandles="1" noChangeArrowheads="1" noChangeShapeType="1" noTextEdit="1"/>
              </p:cNvSpPr>
              <p:nvPr/>
            </p:nvSpPr>
            <p:spPr>
              <a:xfrm>
                <a:off x="3940041" y="3030544"/>
                <a:ext cx="5327099" cy="369332"/>
              </a:xfrm>
              <a:prstGeom prst="rect">
                <a:avLst/>
              </a:prstGeom>
              <a:blipFill rotWithShape="1">
                <a:blip r:embed="rId2"/>
                <a:stretch>
                  <a:fillRect l="-915" t="-8197" r="-229" b="-24590"/>
                </a:stretch>
              </a:blipFill>
            </p:spPr>
            <p:txBody>
              <a:bodyPr/>
              <a:lstStyle/>
              <a:p>
                <a:r>
                  <a:rPr lang="en-US">
                    <a:noFill/>
                  </a:rPr>
                  <a:t> </a:t>
                </a:r>
              </a:p>
            </p:txBody>
          </p:sp>
        </mc:Fallback>
      </mc:AlternateContent>
      <p:sp>
        <p:nvSpPr>
          <p:cNvPr id="4124" name="TextBox 4123"/>
          <p:cNvSpPr txBox="1"/>
          <p:nvPr/>
        </p:nvSpPr>
        <p:spPr>
          <a:xfrm>
            <a:off x="3509232" y="3386137"/>
            <a:ext cx="479618" cy="369332"/>
          </a:xfrm>
          <a:prstGeom prst="rect">
            <a:avLst/>
          </a:prstGeom>
          <a:noFill/>
        </p:spPr>
        <p:txBody>
          <a:bodyPr wrap="none" rtlCol="0">
            <a:spAutoFit/>
          </a:bodyPr>
          <a:lstStyle/>
          <a:p>
            <a:r>
              <a:rPr lang="de-CH" dirty="0" smtClean="0"/>
              <a:t>U1</a:t>
            </a:r>
            <a:endParaRPr lang="en-US" dirty="0"/>
          </a:p>
        </p:txBody>
      </p:sp>
      <p:sp>
        <p:nvSpPr>
          <p:cNvPr id="63" name="TextBox 62"/>
          <p:cNvSpPr txBox="1"/>
          <p:nvPr/>
        </p:nvSpPr>
        <p:spPr>
          <a:xfrm>
            <a:off x="3509232" y="5402847"/>
            <a:ext cx="479618" cy="369332"/>
          </a:xfrm>
          <a:prstGeom prst="rect">
            <a:avLst/>
          </a:prstGeom>
          <a:noFill/>
        </p:spPr>
        <p:txBody>
          <a:bodyPr wrap="none" rtlCol="0">
            <a:spAutoFit/>
          </a:bodyPr>
          <a:lstStyle/>
          <a:p>
            <a:r>
              <a:rPr lang="de-CH" dirty="0" smtClean="0"/>
              <a:t>U2</a:t>
            </a:r>
            <a:endParaRPr lang="en-US" dirty="0"/>
          </a:p>
        </p:txBody>
      </p:sp>
      <mc:AlternateContent xmlns:mc="http://schemas.openxmlformats.org/markup-compatibility/2006" xmlns:a14="http://schemas.microsoft.com/office/drawing/2010/main">
        <mc:Choice Requires="a14">
          <p:sp>
            <p:nvSpPr>
              <p:cNvPr id="64" name="TextBox 63"/>
              <p:cNvSpPr txBox="1"/>
              <p:nvPr/>
            </p:nvSpPr>
            <p:spPr>
              <a:xfrm>
                <a:off x="3940041" y="5762351"/>
                <a:ext cx="5327099" cy="369332"/>
              </a:xfrm>
              <a:prstGeom prst="rect">
                <a:avLst/>
              </a:prstGeom>
              <a:noFill/>
            </p:spPr>
            <p:txBody>
              <a:bodyPr wrap="none" rtlCol="0">
                <a:spAutoFit/>
              </a:bodyPr>
              <a:lstStyle/>
              <a:p>
                <a:r>
                  <a:rPr lang="en-US" dirty="0" smtClean="0"/>
                  <a:t>U2 </a:t>
                </a:r>
                <a14:m>
                  <m:oMath xmlns:m="http://schemas.openxmlformats.org/officeDocument/2006/math">
                    <m:r>
                      <a:rPr lang="en-US" i="1" smtClean="0">
                        <a:latin typeface="Cambria Math"/>
                      </a:rPr>
                      <m:t>=</m:t>
                    </m:r>
                  </m:oMath>
                </a14:m>
                <a:r>
                  <a:rPr lang="en-US" dirty="0" smtClean="0"/>
                  <a:t> I x (Rbb2 + Rc_bb_hs2 </a:t>
                </a:r>
                <a:r>
                  <a:rPr lang="en-US" dirty="0"/>
                  <a:t>+ </a:t>
                </a:r>
                <a:r>
                  <a:rPr lang="en-US" dirty="0" smtClean="0"/>
                  <a:t>Rhs2 + Rc_d_hs2)</a:t>
                </a:r>
                <a:endParaRPr lang="en-US" dirty="0"/>
              </a:p>
            </p:txBody>
          </p:sp>
        </mc:Choice>
        <mc:Fallback xmlns="">
          <p:sp>
            <p:nvSpPr>
              <p:cNvPr id="64" name="TextBox 63"/>
              <p:cNvSpPr txBox="1">
                <a:spLocks noRot="1" noChangeAspect="1" noMove="1" noResize="1" noEditPoints="1" noAdjustHandles="1" noChangeArrowheads="1" noChangeShapeType="1" noTextEdit="1"/>
              </p:cNvSpPr>
              <p:nvPr/>
            </p:nvSpPr>
            <p:spPr>
              <a:xfrm>
                <a:off x="3940041" y="5762351"/>
                <a:ext cx="5327099" cy="369332"/>
              </a:xfrm>
              <a:prstGeom prst="rect">
                <a:avLst/>
              </a:prstGeom>
              <a:blipFill rotWithShape="1">
                <a:blip r:embed="rId3"/>
                <a:stretch>
                  <a:fillRect l="-915" t="-8197" r="-229" b="-24590"/>
                </a:stretch>
              </a:blipFill>
            </p:spPr>
            <p:txBody>
              <a:bodyPr/>
              <a:lstStyle/>
              <a:p>
                <a:r>
                  <a:rPr lang="en-US">
                    <a:noFill/>
                  </a:rPr>
                  <a:t> </a:t>
                </a:r>
              </a:p>
            </p:txBody>
          </p:sp>
        </mc:Fallback>
      </mc:AlternateContent>
      <p:cxnSp>
        <p:nvCxnSpPr>
          <p:cNvPr id="4127" name="Straight Connector 4126"/>
          <p:cNvCxnSpPr/>
          <p:nvPr/>
        </p:nvCxnSpPr>
        <p:spPr>
          <a:xfrm>
            <a:off x="8124057" y="4219481"/>
            <a:ext cx="1" cy="498978"/>
          </a:xfrm>
          <a:prstGeom prst="line">
            <a:avLst/>
          </a:prstGeom>
          <a:ln>
            <a:solidFill>
              <a:schemeClr val="bg2">
                <a:lumMod val="10000"/>
              </a:schemeClr>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8099208" y="4220435"/>
            <a:ext cx="0" cy="498979"/>
          </a:xfrm>
          <a:prstGeom prst="line">
            <a:avLst/>
          </a:prstGeom>
          <a:ln w="38100">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flipH="1">
            <a:off x="8488917" y="4208228"/>
            <a:ext cx="0" cy="509332"/>
          </a:xfrm>
          <a:prstGeom prst="line">
            <a:avLst/>
          </a:prstGeom>
          <a:ln w="38100">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8488917" y="4121825"/>
            <a:ext cx="285888" cy="0"/>
          </a:xfrm>
          <a:prstGeom prst="line">
            <a:avLst/>
          </a:prstGeom>
          <a:ln w="38100">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7781950" y="4814099"/>
            <a:ext cx="292101" cy="0"/>
          </a:xfrm>
          <a:prstGeom prst="line">
            <a:avLst/>
          </a:prstGeom>
          <a:ln w="38100">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8124058" y="4138492"/>
            <a:ext cx="86492" cy="8194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a:stCxn id="22" idx="4"/>
          </p:cNvCxnSpPr>
          <p:nvPr/>
        </p:nvCxnSpPr>
        <p:spPr>
          <a:xfrm flipH="1" flipV="1">
            <a:off x="8343900" y="4138492"/>
            <a:ext cx="126388" cy="7491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32" name="Picture 2" descr="\\cern.ch\dfs\Users\l\lgrandcl\Public\Diode4poles\CIMG1472.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1317925" y="3895060"/>
            <a:ext cx="1800000" cy="1147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280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roduction work plans</a:t>
            </a:r>
            <a:endParaRPr lang="en-US" dirty="0"/>
          </a:p>
        </p:txBody>
      </p:sp>
      <p:sp>
        <p:nvSpPr>
          <p:cNvPr id="3" name="Content Placeholder 2"/>
          <p:cNvSpPr>
            <a:spLocks noGrp="1"/>
          </p:cNvSpPr>
          <p:nvPr>
            <p:ph idx="1"/>
          </p:nvPr>
        </p:nvSpPr>
        <p:spPr>
          <a:xfrm>
            <a:off x="2823210" y="1131730"/>
            <a:ext cx="6172201" cy="2903060"/>
          </a:xfrm>
        </p:spPr>
        <p:txBody>
          <a:bodyPr>
            <a:noAutofit/>
          </a:bodyPr>
          <a:lstStyle/>
          <a:p>
            <a:pPr marL="182563" indent="-182563">
              <a:spcBef>
                <a:spcPts val="600"/>
              </a:spcBef>
              <a:spcAft>
                <a:spcPts val="300"/>
              </a:spcAft>
              <a:tabLst>
                <a:tab pos="182563" algn="l"/>
              </a:tabLst>
            </a:pPr>
            <a:r>
              <a:rPr lang="en-US" sz="1800" b="1" dirty="0" smtClean="0"/>
              <a:t>Via email every evening </a:t>
            </a:r>
            <a:r>
              <a:rPr lang="en-US" sz="1800" dirty="0" smtClean="0"/>
              <a:t>after ELQA validation tests</a:t>
            </a:r>
          </a:p>
          <a:p>
            <a:pPr marL="182563" indent="-182563">
              <a:spcBef>
                <a:spcPts val="600"/>
              </a:spcBef>
              <a:spcAft>
                <a:spcPts val="300"/>
              </a:spcAft>
              <a:tabLst>
                <a:tab pos="182563" algn="l"/>
              </a:tabLst>
            </a:pPr>
            <a:r>
              <a:rPr lang="fr-FR" sz="1800" b="1" dirty="0" smtClean="0"/>
              <a:t>General message</a:t>
            </a:r>
            <a:r>
              <a:rPr lang="en-US" sz="1800" dirty="0" smtClean="0"/>
              <a:t> and </a:t>
            </a:r>
            <a:r>
              <a:rPr lang="en-US" sz="1800" b="1" dirty="0" smtClean="0"/>
              <a:t>specific</a:t>
            </a:r>
            <a:r>
              <a:rPr lang="en-US" sz="1800" dirty="0" smtClean="0"/>
              <a:t> ones to provide guidelines, and insist on important points / priorities</a:t>
            </a:r>
          </a:p>
          <a:p>
            <a:pPr marL="182563" indent="-182563">
              <a:spcBef>
                <a:spcPts val="600"/>
              </a:spcBef>
              <a:spcAft>
                <a:spcPts val="300"/>
              </a:spcAft>
              <a:tabLst>
                <a:tab pos="182563" algn="l"/>
              </a:tabLst>
            </a:pPr>
            <a:r>
              <a:rPr lang="en-US" sz="1800" dirty="0" smtClean="0"/>
              <a:t>To all “</a:t>
            </a:r>
            <a:r>
              <a:rPr lang="en-US" sz="1800" b="1" dirty="0" err="1" smtClean="0"/>
              <a:t>opérateurs</a:t>
            </a:r>
            <a:r>
              <a:rPr lang="en-US" sz="1800" b="1" dirty="0" smtClean="0"/>
              <a:t> </a:t>
            </a:r>
            <a:r>
              <a:rPr lang="en-US" sz="1800" b="1" dirty="0" err="1" smtClean="0"/>
              <a:t>responsables</a:t>
            </a:r>
            <a:r>
              <a:rPr lang="en-US" sz="1800" dirty="0" smtClean="0"/>
              <a:t>”, the two “</a:t>
            </a:r>
            <a:r>
              <a:rPr lang="fr-FR" sz="1800" b="1" dirty="0"/>
              <a:t>c</a:t>
            </a:r>
            <a:r>
              <a:rPr lang="fr-FR" sz="1800" b="1" dirty="0" smtClean="0"/>
              <a:t>hefs de chantier</a:t>
            </a:r>
            <a:r>
              <a:rPr lang="en-US" sz="1800" dirty="0" smtClean="0"/>
              <a:t>” and the LMF mechanical and logistics services</a:t>
            </a:r>
          </a:p>
          <a:p>
            <a:pPr marL="182563" indent="-182563">
              <a:spcBef>
                <a:spcPts val="600"/>
              </a:spcBef>
              <a:spcAft>
                <a:spcPts val="300"/>
              </a:spcAft>
              <a:tabLst>
                <a:tab pos="182563" algn="l"/>
              </a:tabLst>
            </a:pPr>
            <a:r>
              <a:rPr lang="en-US" sz="1800" dirty="0" smtClean="0"/>
              <a:t>With copy to</a:t>
            </a:r>
            <a:r>
              <a:rPr lang="fr-FR" sz="1800" dirty="0" smtClean="0"/>
              <a:t> LMF QA and CSI Office Leader</a:t>
            </a:r>
            <a:endParaRPr lang="fr-FR" sz="1800" b="1" dirty="0" smtClean="0"/>
          </a:p>
          <a:p>
            <a:pPr marL="182563" indent="-182563">
              <a:spcBef>
                <a:spcPts val="600"/>
              </a:spcBef>
              <a:spcAft>
                <a:spcPts val="300"/>
              </a:spcAft>
              <a:tabLst>
                <a:tab pos="182563" algn="l"/>
              </a:tabLst>
            </a:pPr>
            <a:r>
              <a:rPr lang="en-US" sz="1800" b="1" dirty="0"/>
              <a:t>Dashboards</a:t>
            </a:r>
            <a:r>
              <a:rPr lang="en-US" sz="1800" dirty="0"/>
              <a:t> per activity per </a:t>
            </a:r>
            <a:r>
              <a:rPr lang="en-US" sz="1800" dirty="0" smtClean="0"/>
              <a:t>ongoing </a:t>
            </a:r>
            <a:r>
              <a:rPr lang="en-US" sz="1800" dirty="0"/>
              <a:t>sector</a:t>
            </a:r>
          </a:p>
          <a:p>
            <a:pPr marL="182563" indent="-182563">
              <a:spcBef>
                <a:spcPts val="600"/>
              </a:spcBef>
              <a:spcAft>
                <a:spcPts val="300"/>
              </a:spcAft>
              <a:tabLst>
                <a:tab pos="182563" algn="l"/>
              </a:tabLst>
            </a:pPr>
            <a:r>
              <a:rPr lang="en-US" sz="1800" b="1" dirty="0" smtClean="0"/>
              <a:t>Printed on site and distributed in the morning</a:t>
            </a:r>
          </a:p>
          <a:p>
            <a:pPr>
              <a:spcBef>
                <a:spcPts val="600"/>
              </a:spcBef>
              <a:spcAft>
                <a:spcPts val="300"/>
              </a:spcAft>
            </a:pPr>
            <a:endParaRPr lang="fr-FR" sz="1800" dirty="0" smtClean="0"/>
          </a:p>
          <a:p>
            <a:pPr>
              <a:spcBef>
                <a:spcPts val="600"/>
              </a:spcBef>
              <a:spcAft>
                <a:spcPts val="300"/>
              </a:spcAft>
            </a:pPr>
            <a:endParaRPr lang="fr-FR" sz="1800" dirty="0" smtClean="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2992" y="1133492"/>
            <a:ext cx="2409490" cy="2779776"/>
          </a:xfrm>
          <a:prstGeom prst="rect">
            <a:avLst/>
          </a:prstGeom>
          <a:noFill/>
          <a:ln w="9525">
            <a:noFill/>
            <a:miter lim="800000"/>
            <a:headEnd/>
            <a:tailEnd/>
          </a:ln>
          <a:effectLst/>
        </p:spPr>
      </p:pic>
      <p:pic>
        <p:nvPicPr>
          <p:cNvPr id="1033" name="Picture 9"/>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648401" y="4140000"/>
            <a:ext cx="2426233" cy="1512000"/>
          </a:xfrm>
          <a:prstGeom prst="rect">
            <a:avLst/>
          </a:prstGeom>
          <a:noFill/>
          <a:ln w="9525">
            <a:noFill/>
            <a:miter lim="800000"/>
            <a:headEnd/>
            <a:tailEnd/>
          </a:ln>
          <a:effectLst/>
        </p:spPr>
      </p:pic>
      <p:pic>
        <p:nvPicPr>
          <p:cNvPr id="1039" name="Picture 1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92600" y="4140000"/>
            <a:ext cx="2411581" cy="1512000"/>
          </a:xfrm>
          <a:prstGeom prst="rect">
            <a:avLst/>
          </a:prstGeom>
          <a:noFill/>
          <a:ln w="9525">
            <a:noFill/>
            <a:miter lim="800000"/>
            <a:headEnd/>
            <a:tailEnd/>
          </a:ln>
          <a:effectLst/>
        </p:spPr>
      </p:pic>
      <p:pic>
        <p:nvPicPr>
          <p:cNvPr id="1041" name="Picture 1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80000" y="4140000"/>
            <a:ext cx="2405721" cy="1512000"/>
          </a:xfrm>
          <a:prstGeom prst="rect">
            <a:avLst/>
          </a:prstGeom>
          <a:noFill/>
          <a:ln w="9525">
            <a:noFill/>
            <a:miter lim="800000"/>
            <a:headEnd/>
            <a:tailEnd/>
          </a:ln>
          <a:effectLst/>
        </p:spPr>
      </p:pic>
      <p:pic>
        <p:nvPicPr>
          <p:cNvPr id="1044" name="Picture 20"/>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86600" y="4608000"/>
            <a:ext cx="2418907" cy="1512000"/>
          </a:xfrm>
          <a:prstGeom prst="rect">
            <a:avLst/>
          </a:prstGeom>
          <a:noFill/>
          <a:ln w="9525">
            <a:noFill/>
            <a:miter lim="800000"/>
            <a:headEnd/>
            <a:tailEnd/>
          </a:ln>
          <a:effectLst/>
        </p:spPr>
      </p:pic>
      <p:pic>
        <p:nvPicPr>
          <p:cNvPr id="1035" name="Picture 11"/>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018600" y="5112000"/>
            <a:ext cx="2376419" cy="15120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424600" y="4608000"/>
            <a:ext cx="2122616" cy="1512000"/>
          </a:xfrm>
          <a:prstGeom prst="rect">
            <a:avLst/>
          </a:prstGeom>
          <a:noFill/>
          <a:ln w="9525">
            <a:noFill/>
            <a:miter lim="800000"/>
            <a:headEnd/>
            <a:tailEnd/>
          </a:ln>
          <a:effectLst/>
        </p:spPr>
      </p:pic>
      <p:pic>
        <p:nvPicPr>
          <p:cNvPr id="1042" name="Picture 18"/>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856600" y="5112000"/>
            <a:ext cx="1987967" cy="1512000"/>
          </a:xfrm>
          <a:prstGeom prst="rect">
            <a:avLst/>
          </a:prstGeom>
          <a:noFill/>
          <a:ln w="9525">
            <a:noFill/>
            <a:miter lim="800000"/>
            <a:headEnd/>
            <a:tailEnd/>
          </a:ln>
        </p:spPr>
      </p:pic>
      <p:pic>
        <p:nvPicPr>
          <p:cNvPr id="1031" name="Picture 7"/>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235000" y="4608000"/>
            <a:ext cx="2458657" cy="1512000"/>
          </a:xfrm>
          <a:prstGeom prst="rect">
            <a:avLst/>
          </a:prstGeom>
          <a:noFill/>
          <a:ln w="9525">
            <a:noFill/>
            <a:miter lim="800000"/>
            <a:headEnd/>
            <a:tailEnd/>
          </a:ln>
          <a:effectLst/>
        </p:spPr>
      </p:pic>
      <p:pic>
        <p:nvPicPr>
          <p:cNvPr id="1037" name="Picture 13"/>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6847000" y="5112000"/>
            <a:ext cx="2468720" cy="1512000"/>
          </a:xfrm>
          <a:prstGeom prst="rect">
            <a:avLst/>
          </a:prstGeom>
          <a:noFill/>
          <a:ln w="9525">
            <a:noFill/>
            <a:miter lim="800000"/>
            <a:headEnd/>
            <a:tailEnd/>
          </a:ln>
          <a:effectLst/>
        </p:spPr>
      </p:pic>
    </p:spTree>
    <p:extLst>
      <p:ext uri="{BB962C8B-B14F-4D97-AF65-F5344CB8AC3E}">
        <p14:creationId xmlns:p14="http://schemas.microsoft.com/office/powerpoint/2010/main" val="283141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Diode to HS + HS to BB </a:t>
            </a:r>
          </a:p>
        </p:txBody>
      </p:sp>
      <p:sp>
        <p:nvSpPr>
          <p:cNvPr id="3" name="Content Placeholder 2"/>
          <p:cNvSpPr>
            <a:spLocks noGrp="1"/>
          </p:cNvSpPr>
          <p:nvPr>
            <p:ph idx="1"/>
          </p:nvPr>
        </p:nvSpPr>
        <p:spPr>
          <a:xfrm>
            <a:off x="457200" y="1260000"/>
            <a:ext cx="8226854" cy="720000"/>
          </a:xfrm>
        </p:spPr>
        <p:txBody>
          <a:bodyPr/>
          <a:lstStyle/>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60</a:t>
            </a:fld>
            <a:endParaRPr lang="en-US" dirty="0"/>
          </a:p>
        </p:txBody>
      </p:sp>
      <p:graphicFrame>
        <p:nvGraphicFramePr>
          <p:cNvPr id="10" name="Chart 9"/>
          <p:cNvGraphicFramePr>
            <a:graphicFrameLocks noChangeAspect="1"/>
          </p:cNvGraphicFramePr>
          <p:nvPr>
            <p:extLst>
              <p:ext uri="{D42A27DB-BD31-4B8C-83A1-F6EECF244321}">
                <p14:modId xmlns:p14="http://schemas.microsoft.com/office/powerpoint/2010/main" val="3632853196"/>
              </p:ext>
            </p:extLst>
          </p:nvPr>
        </p:nvGraphicFramePr>
        <p:xfrm>
          <a:off x="72000" y="1980000"/>
          <a:ext cx="9000000" cy="37565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91383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Diode </a:t>
            </a:r>
            <a:r>
              <a:rPr lang="en-US" dirty="0" smtClean="0"/>
              <a:t>BB to </a:t>
            </a:r>
            <a:r>
              <a:rPr lang="en-US" dirty="0"/>
              <a:t>connection plate</a:t>
            </a:r>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668000" y="36000"/>
            <a:ext cx="1440000" cy="1871338"/>
          </a:xfrm>
        </p:spPr>
      </p:pic>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61</a:t>
            </a:fld>
            <a:endParaRPr lang="en-US" dirty="0"/>
          </a:p>
        </p:txBody>
      </p:sp>
      <p:graphicFrame>
        <p:nvGraphicFramePr>
          <p:cNvPr id="8" name="Chart 7"/>
          <p:cNvGraphicFramePr>
            <a:graphicFrameLocks noChangeAspect="1"/>
          </p:cNvGraphicFramePr>
          <p:nvPr>
            <p:extLst>
              <p:ext uri="{D42A27DB-BD31-4B8C-83A1-F6EECF244321}">
                <p14:modId xmlns:p14="http://schemas.microsoft.com/office/powerpoint/2010/main" val="1834783489"/>
              </p:ext>
            </p:extLst>
          </p:nvPr>
        </p:nvGraphicFramePr>
        <p:xfrm>
          <a:off x="72000" y="1980000"/>
          <a:ext cx="9000000" cy="37882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1132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Magnet </a:t>
            </a:r>
            <a:r>
              <a:rPr lang="en-US" dirty="0" smtClean="0"/>
              <a:t>BB </a:t>
            </a:r>
            <a:r>
              <a:rPr lang="en-US" dirty="0"/>
              <a:t>to </a:t>
            </a:r>
            <a:r>
              <a:rPr lang="en-US" dirty="0" smtClean="0"/>
              <a:t>connect. </a:t>
            </a:r>
            <a:r>
              <a:rPr lang="en-US" dirty="0"/>
              <a:t>plate</a:t>
            </a:r>
          </a:p>
        </p:txBody>
      </p:sp>
      <p:sp>
        <p:nvSpPr>
          <p:cNvPr id="3" name="Content Placeholder 2"/>
          <p:cNvSpPr>
            <a:spLocks noGrp="1"/>
          </p:cNvSpPr>
          <p:nvPr>
            <p:ph idx="1"/>
          </p:nvPr>
        </p:nvSpPr>
        <p:spPr>
          <a:xfrm>
            <a:off x="457200" y="1260000"/>
            <a:ext cx="8226854" cy="720000"/>
          </a:xfrm>
        </p:spPr>
        <p:txBody>
          <a:bodyPr/>
          <a:lstStyle/>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62</a:t>
            </a:fld>
            <a:endParaRPr lang="en-US" dirty="0"/>
          </a:p>
        </p:txBody>
      </p:sp>
      <p:graphicFrame>
        <p:nvGraphicFramePr>
          <p:cNvPr id="9" name="Chart 8"/>
          <p:cNvGraphicFramePr>
            <a:graphicFrameLocks noChangeAspect="1"/>
          </p:cNvGraphicFramePr>
          <p:nvPr>
            <p:extLst>
              <p:ext uri="{D42A27DB-BD31-4B8C-83A1-F6EECF244321}">
                <p14:modId xmlns:p14="http://schemas.microsoft.com/office/powerpoint/2010/main" val="306168819"/>
              </p:ext>
            </p:extLst>
          </p:nvPr>
        </p:nvGraphicFramePr>
        <p:xfrm>
          <a:off x="72000" y="1980000"/>
          <a:ext cx="9000000" cy="3955959"/>
        </p:xfrm>
        <a:graphic>
          <a:graphicData uri="http://schemas.openxmlformats.org/drawingml/2006/chart">
            <c:chart xmlns:c="http://schemas.openxmlformats.org/drawingml/2006/chart" xmlns:r="http://schemas.openxmlformats.org/officeDocument/2006/relationships" r:id="rId2"/>
          </a:graphicData>
        </a:graphic>
      </p:graphicFrame>
      <p:pic>
        <p:nvPicPr>
          <p:cNvPr id="8" name="Content Placeholder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68000" y="36000"/>
            <a:ext cx="1440000" cy="1871338"/>
          </a:xfrm>
          <a:prstGeom prst="rect">
            <a:avLst/>
          </a:prstGeom>
        </p:spPr>
      </p:pic>
    </p:spTree>
    <p:extLst>
      <p:ext uri="{BB962C8B-B14F-4D97-AF65-F5344CB8AC3E}">
        <p14:creationId xmlns:p14="http://schemas.microsoft.com/office/powerpoint/2010/main" val="107730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Overall status</a:t>
            </a:r>
            <a:endParaRPr lang="en-US" dirty="0"/>
          </a:p>
        </p:txBody>
      </p:sp>
      <p:sp>
        <p:nvSpPr>
          <p:cNvPr id="3" name="Content Placeholder 2"/>
          <p:cNvSpPr>
            <a:spLocks noGrp="1"/>
          </p:cNvSpPr>
          <p:nvPr>
            <p:ph idx="1"/>
          </p:nvPr>
        </p:nvSpPr>
        <p:spPr/>
        <p:txBody>
          <a:bodyPr>
            <a:normAutofit fontScale="92500" lnSpcReduction="20000"/>
          </a:bodyPr>
          <a:lstStyle/>
          <a:p>
            <a:r>
              <a:rPr lang="de-CH" dirty="0" smtClean="0"/>
              <a:t>Sector 5-6 : </a:t>
            </a:r>
          </a:p>
          <a:p>
            <a:pPr lvl="1"/>
            <a:r>
              <a:rPr lang="de-CH" dirty="0" smtClean="0"/>
              <a:t>47/47 Opened</a:t>
            </a:r>
          </a:p>
          <a:p>
            <a:pPr lvl="1"/>
            <a:r>
              <a:rPr lang="de-CH" dirty="0" smtClean="0"/>
              <a:t>47/47 Measured</a:t>
            </a:r>
          </a:p>
          <a:p>
            <a:pPr lvl="1"/>
            <a:r>
              <a:rPr lang="de-CH" dirty="0" smtClean="0"/>
              <a:t>10/47 Consolided</a:t>
            </a:r>
          </a:p>
          <a:p>
            <a:r>
              <a:rPr lang="de-CH" dirty="0"/>
              <a:t>Sector </a:t>
            </a:r>
            <a:r>
              <a:rPr lang="de-CH" dirty="0" smtClean="0"/>
              <a:t>6-7 </a:t>
            </a:r>
            <a:r>
              <a:rPr lang="de-CH" dirty="0"/>
              <a:t>: </a:t>
            </a:r>
          </a:p>
          <a:p>
            <a:pPr lvl="1"/>
            <a:r>
              <a:rPr lang="de-CH" dirty="0" smtClean="0"/>
              <a:t>51/51 </a:t>
            </a:r>
            <a:r>
              <a:rPr lang="de-CH" dirty="0"/>
              <a:t>Opened</a:t>
            </a:r>
          </a:p>
          <a:p>
            <a:pPr lvl="1"/>
            <a:r>
              <a:rPr lang="de-CH" dirty="0" smtClean="0"/>
              <a:t>51/51 </a:t>
            </a:r>
            <a:r>
              <a:rPr lang="de-CH" dirty="0"/>
              <a:t>Measured</a:t>
            </a:r>
          </a:p>
          <a:p>
            <a:r>
              <a:rPr lang="de-CH" dirty="0"/>
              <a:t>Sector </a:t>
            </a:r>
            <a:r>
              <a:rPr lang="de-CH" dirty="0" smtClean="0"/>
              <a:t>7-8 </a:t>
            </a:r>
            <a:r>
              <a:rPr lang="de-CH" dirty="0"/>
              <a:t>: </a:t>
            </a:r>
          </a:p>
          <a:p>
            <a:pPr lvl="1"/>
            <a:r>
              <a:rPr lang="de-CH" dirty="0"/>
              <a:t>51/51 Opened</a:t>
            </a:r>
          </a:p>
          <a:p>
            <a:pPr lvl="1"/>
            <a:r>
              <a:rPr lang="de-CH" dirty="0"/>
              <a:t>51/51 </a:t>
            </a:r>
            <a:r>
              <a:rPr lang="de-CH" dirty="0" smtClean="0"/>
              <a:t>Measured</a:t>
            </a:r>
          </a:p>
          <a:p>
            <a:r>
              <a:rPr lang="de-CH" dirty="0"/>
              <a:t>Sector </a:t>
            </a:r>
            <a:r>
              <a:rPr lang="de-CH" dirty="0" smtClean="0"/>
              <a:t>8-1 </a:t>
            </a:r>
            <a:r>
              <a:rPr lang="de-CH" dirty="0"/>
              <a:t>: </a:t>
            </a:r>
          </a:p>
          <a:p>
            <a:pPr lvl="1"/>
            <a:r>
              <a:rPr lang="de-CH" dirty="0" smtClean="0"/>
              <a:t>11/47 Opened</a:t>
            </a:r>
          </a:p>
          <a:p>
            <a:pPr lvl="1"/>
            <a:endParaRPr lang="de-CH" dirty="0"/>
          </a:p>
          <a:p>
            <a:pPr marL="355600" lvl="1" indent="0">
              <a:buNone/>
            </a:pPr>
            <a:endParaRPr lang="de-CH" dirty="0" smtClean="0"/>
          </a:p>
          <a:p>
            <a:pPr marL="355600" lvl="1" indent="0">
              <a:buNone/>
            </a:pP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63</a:t>
            </a:fld>
            <a:endParaRPr lang="en-US" dirty="0"/>
          </a:p>
        </p:txBody>
      </p:sp>
    </p:spTree>
    <p:extLst>
      <p:ext uri="{BB962C8B-B14F-4D97-AF65-F5344CB8AC3E}">
        <p14:creationId xmlns:p14="http://schemas.microsoft.com/office/powerpoint/2010/main" val="247666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BB to connection plate contacts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64</a:t>
            </a:fld>
            <a:endParaRPr lang="en-US" dirty="0"/>
          </a:p>
        </p:txBody>
      </p:sp>
      <p:graphicFrame>
        <p:nvGraphicFramePr>
          <p:cNvPr id="7" name="Chart 6"/>
          <p:cNvGraphicFramePr>
            <a:graphicFrameLocks noChangeAspect="1"/>
          </p:cNvGraphicFramePr>
          <p:nvPr>
            <p:extLst>
              <p:ext uri="{D42A27DB-BD31-4B8C-83A1-F6EECF244321}">
                <p14:modId xmlns:p14="http://schemas.microsoft.com/office/powerpoint/2010/main" val="656083934"/>
              </p:ext>
            </p:extLst>
          </p:nvPr>
        </p:nvGraphicFramePr>
        <p:xfrm>
          <a:off x="72000" y="1440000"/>
          <a:ext cx="9000000" cy="4732565"/>
        </p:xfrm>
        <a:graphic>
          <a:graphicData uri="http://schemas.openxmlformats.org/drawingml/2006/chart">
            <c:chart xmlns:c="http://schemas.openxmlformats.org/drawingml/2006/chart" xmlns:r="http://schemas.openxmlformats.org/officeDocument/2006/relationships" r:id="rId2"/>
          </a:graphicData>
        </a:graphic>
      </p:graphicFrame>
      <p:pic>
        <p:nvPicPr>
          <p:cNvPr id="8" name="Content Placeholder 6"/>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3369475" y="1133492"/>
            <a:ext cx="1440000" cy="1871338"/>
          </a:xfrm>
        </p:spPr>
      </p:pic>
    </p:spTree>
    <p:extLst>
      <p:ext uri="{BB962C8B-B14F-4D97-AF65-F5344CB8AC3E}">
        <p14:creationId xmlns:p14="http://schemas.microsoft.com/office/powerpoint/2010/main" val="280559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NCR QBQI.25R6 and QBQI.34R7</a:t>
            </a:r>
            <a:endParaRPr lang="en-US" dirty="0"/>
          </a:p>
        </p:txBody>
      </p:sp>
      <p:sp>
        <p:nvSpPr>
          <p:cNvPr id="3" name="Content Placeholder 2"/>
          <p:cNvSpPr>
            <a:spLocks noGrp="1"/>
          </p:cNvSpPr>
          <p:nvPr>
            <p:ph idx="1"/>
          </p:nvPr>
        </p:nvSpPr>
        <p:spPr>
          <a:xfrm>
            <a:off x="480060" y="1260000"/>
            <a:ext cx="8226854" cy="4860000"/>
          </a:xfrm>
        </p:spPr>
        <p:txBody>
          <a:bodyPr/>
          <a:lstStyle/>
          <a:p>
            <a:r>
              <a:rPr lang="de-CH" dirty="0" smtClean="0"/>
              <a:t>Insulation sleeve not at the right position</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65</a:t>
            </a:fld>
            <a:endParaRPr lang="en-US"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26160" y="1967126"/>
            <a:ext cx="3240000" cy="2430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37230" y="3667405"/>
            <a:ext cx="3240000" cy="2430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1941047"/>
            <a:ext cx="3240000" cy="24358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bevelT w="25400" h="19050"/>
            <a:contourClr>
              <a:srgbClr val="FFFFFF"/>
            </a:contourClr>
          </a:sp3d>
          <a:extLst/>
        </p:spPr>
      </p:pic>
      <p:sp>
        <p:nvSpPr>
          <p:cNvPr id="7" name="Oval 6"/>
          <p:cNvSpPr/>
          <p:nvPr/>
        </p:nvSpPr>
        <p:spPr>
          <a:xfrm>
            <a:off x="1838018" y="3911382"/>
            <a:ext cx="360000" cy="360000"/>
          </a:xfrm>
          <a:prstGeom prst="ellipse">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Oval 10"/>
          <p:cNvSpPr/>
          <p:nvPr/>
        </p:nvSpPr>
        <p:spPr>
          <a:xfrm>
            <a:off x="2323585" y="2399174"/>
            <a:ext cx="360000" cy="360000"/>
          </a:xfrm>
          <a:prstGeom prst="ellipse">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96098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259999"/>
            <a:ext cx="8226854" cy="5102377"/>
          </a:xfrm>
        </p:spPr>
        <p:txBody>
          <a:bodyPr>
            <a:normAutofit fontScale="77500" lnSpcReduction="20000"/>
          </a:bodyPr>
          <a:lstStyle/>
          <a:p>
            <a:pPr>
              <a:lnSpc>
                <a:spcPct val="120000"/>
              </a:lnSpc>
              <a:spcBef>
                <a:spcPts val="400"/>
              </a:spcBef>
            </a:pPr>
            <a:r>
              <a:rPr lang="en-US" dirty="0" smtClean="0"/>
              <a:t>Train organization working fine</a:t>
            </a:r>
          </a:p>
          <a:p>
            <a:pPr>
              <a:lnSpc>
                <a:spcPct val="120000"/>
              </a:lnSpc>
              <a:spcBef>
                <a:spcPts val="400"/>
              </a:spcBef>
            </a:pPr>
            <a:r>
              <a:rPr lang="en-US" dirty="0" smtClean="0"/>
              <a:t>Overall very good quality of the work carried out; very few failures</a:t>
            </a:r>
          </a:p>
          <a:p>
            <a:pPr>
              <a:lnSpc>
                <a:spcPct val="120000"/>
              </a:lnSpc>
              <a:spcBef>
                <a:spcPts val="400"/>
              </a:spcBef>
            </a:pPr>
            <a:r>
              <a:rPr lang="en-US" dirty="0" smtClean="0"/>
              <a:t>Overall quality of the existing splices lower than expected, i.e. more splices to redo, which appears to be a bottle neck</a:t>
            </a:r>
          </a:p>
          <a:p>
            <a:pPr>
              <a:lnSpc>
                <a:spcPct val="120000"/>
              </a:lnSpc>
              <a:spcBef>
                <a:spcPts val="400"/>
              </a:spcBef>
            </a:pPr>
            <a:r>
              <a:rPr lang="en-US" dirty="0" smtClean="0"/>
              <a:t>Issues with the installation of the insulation system, which needed to be adapted, due to imperfect position of the bus bars in the M-flanges</a:t>
            </a:r>
          </a:p>
          <a:p>
            <a:pPr>
              <a:lnSpc>
                <a:spcPct val="120000"/>
              </a:lnSpc>
              <a:spcBef>
                <a:spcPts val="400"/>
              </a:spcBef>
            </a:pPr>
            <a:r>
              <a:rPr lang="en-US" dirty="0" smtClean="0"/>
              <a:t>Learning curve phase almost over, acceptance criteria were revised, and the procedures updated accordingly </a:t>
            </a:r>
          </a:p>
          <a:p>
            <a:pPr>
              <a:lnSpc>
                <a:spcPct val="120000"/>
              </a:lnSpc>
              <a:spcBef>
                <a:spcPts val="400"/>
              </a:spcBef>
            </a:pPr>
            <a:r>
              <a:rPr lang="en-US" dirty="0" smtClean="0"/>
              <a:t>Train QA too busy</a:t>
            </a:r>
          </a:p>
          <a:p>
            <a:pPr>
              <a:lnSpc>
                <a:spcPct val="120000"/>
              </a:lnSpc>
              <a:spcBef>
                <a:spcPts val="400"/>
              </a:spcBef>
            </a:pPr>
            <a:r>
              <a:rPr lang="en-US" dirty="0" smtClean="0"/>
              <a:t>Consolidation of the </a:t>
            </a:r>
            <a:r>
              <a:rPr lang="en-US" dirty="0" err="1" smtClean="0"/>
              <a:t>quadrupole</a:t>
            </a:r>
            <a:r>
              <a:rPr lang="en-US" dirty="0" smtClean="0"/>
              <a:t> diodes under control, working fine</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66</a:t>
            </a:fld>
            <a:endParaRPr lang="en-US" dirty="0"/>
          </a:p>
        </p:txBody>
      </p:sp>
    </p:spTree>
    <p:extLst>
      <p:ext uri="{BB962C8B-B14F-4D97-AF65-F5344CB8AC3E}">
        <p14:creationId xmlns:p14="http://schemas.microsoft.com/office/powerpoint/2010/main" val="425182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warm thanks to:</a:t>
            </a:r>
            <a:endParaRPr lang="en-US" dirty="0"/>
          </a:p>
        </p:txBody>
      </p:sp>
      <p:sp>
        <p:nvSpPr>
          <p:cNvPr id="3" name="Content Placeholder 2"/>
          <p:cNvSpPr>
            <a:spLocks noGrp="1"/>
          </p:cNvSpPr>
          <p:nvPr>
            <p:ph idx="1"/>
          </p:nvPr>
        </p:nvSpPr>
        <p:spPr>
          <a:xfrm>
            <a:off x="457200" y="1259999"/>
            <a:ext cx="8435340" cy="4923631"/>
          </a:xfrm>
        </p:spPr>
        <p:txBody>
          <a:bodyPr>
            <a:normAutofit fontScale="70000" lnSpcReduction="20000"/>
          </a:bodyPr>
          <a:lstStyle/>
          <a:p>
            <a:r>
              <a:rPr lang="fr-FR" dirty="0"/>
              <a:t>The </a:t>
            </a:r>
            <a:r>
              <a:rPr lang="fr-FR" dirty="0" err="1" smtClean="0"/>
              <a:t>splice</a:t>
            </a:r>
            <a:r>
              <a:rPr lang="fr-FR" dirty="0" smtClean="0"/>
              <a:t> </a:t>
            </a:r>
            <a:r>
              <a:rPr lang="fr-FR" dirty="0"/>
              <a:t>consolidation </a:t>
            </a:r>
            <a:r>
              <a:rPr lang="fr-FR" dirty="0" smtClean="0"/>
              <a:t>train (production and QA)</a:t>
            </a:r>
          </a:p>
          <a:p>
            <a:pPr lvl="1"/>
            <a:r>
              <a:rPr lang="fr-FR" dirty="0" smtClean="0"/>
              <a:t>M</a:t>
            </a:r>
            <a:r>
              <a:rPr lang="fr-FR" dirty="0"/>
              <a:t>. Duret, </a:t>
            </a:r>
            <a:r>
              <a:rPr lang="fr-FR" dirty="0" smtClean="0"/>
              <a:t>F</a:t>
            </a:r>
            <a:r>
              <a:rPr lang="fr-FR" dirty="0"/>
              <a:t>. </a:t>
            </a:r>
            <a:r>
              <a:rPr lang="fr-FR" dirty="0" smtClean="0"/>
              <a:t>Lackner, H</a:t>
            </a:r>
            <a:r>
              <a:rPr lang="fr-FR" dirty="0"/>
              <a:t>. </a:t>
            </a:r>
            <a:r>
              <a:rPr lang="fr-FR" dirty="0" smtClean="0"/>
              <a:t>Prin, R</a:t>
            </a:r>
            <a:r>
              <a:rPr lang="fr-FR" dirty="0"/>
              <a:t>. Principe, </a:t>
            </a:r>
            <a:r>
              <a:rPr lang="fr-FR" dirty="0" smtClean="0"/>
              <a:t>and S. Triquet</a:t>
            </a:r>
          </a:p>
          <a:p>
            <a:pPr lvl="1"/>
            <a:r>
              <a:rPr lang="fr-FR" dirty="0" smtClean="0"/>
              <a:t>J.-M. Hubert and A. Aijaz (PAEC), P. Martins, L. Favier, </a:t>
            </a:r>
            <a:br>
              <a:rPr lang="fr-FR" dirty="0" smtClean="0"/>
            </a:br>
            <a:r>
              <a:rPr lang="fr-FR" dirty="0" smtClean="0"/>
              <a:t>K. Chaouki, M. Dumas, C. Lopez, M. Pozzobon, </a:t>
            </a:r>
            <a:r>
              <a:rPr lang="fr-FR" dirty="0"/>
              <a:t>L. </a:t>
            </a:r>
            <a:r>
              <a:rPr lang="fr-FR" dirty="0" err="1" smtClean="0"/>
              <a:t>Grand-Clément</a:t>
            </a:r>
            <a:r>
              <a:rPr lang="fr-FR" dirty="0" smtClean="0"/>
              <a:t>,</a:t>
            </a:r>
            <a:br>
              <a:rPr lang="fr-FR" dirty="0" smtClean="0"/>
            </a:br>
            <a:r>
              <a:rPr lang="fr-FR" dirty="0" smtClean="0"/>
              <a:t>P</a:t>
            </a:r>
            <a:r>
              <a:rPr lang="fr-FR" dirty="0" smtClean="0"/>
              <a:t>. Canard, R. Faes, and </a:t>
            </a:r>
            <a:r>
              <a:rPr lang="fr-FR" dirty="0" err="1" smtClean="0"/>
              <a:t>numerous</a:t>
            </a:r>
            <a:r>
              <a:rPr lang="fr-FR" dirty="0" smtClean="0"/>
              <a:t> </a:t>
            </a:r>
            <a:r>
              <a:rPr lang="fr-FR" dirty="0" err="1" smtClean="0"/>
              <a:t>FSU’s</a:t>
            </a:r>
            <a:endParaRPr lang="fr-FR" dirty="0" smtClean="0"/>
          </a:p>
          <a:p>
            <a:pPr lvl="1"/>
            <a:r>
              <a:rPr lang="en-US" dirty="0" smtClean="0"/>
              <a:t>S. Menu</a:t>
            </a:r>
            <a:r>
              <a:rPr lang="en-US" dirty="0"/>
              <a:t>, </a:t>
            </a:r>
            <a:r>
              <a:rPr lang="en-US" dirty="0" smtClean="0"/>
              <a:t>A. Ulbricht, </a:t>
            </a:r>
            <a:r>
              <a:rPr lang="en-US" dirty="0"/>
              <a:t>and </a:t>
            </a:r>
            <a:r>
              <a:rPr lang="en-US" dirty="0" smtClean="0"/>
              <a:t>H. </a:t>
            </a:r>
            <a:r>
              <a:rPr lang="en-US" dirty="0"/>
              <a:t>Monari</a:t>
            </a:r>
          </a:p>
          <a:p>
            <a:r>
              <a:rPr lang="en-US" dirty="0" smtClean="0"/>
              <a:t>The CSI team, M. Pojer and friends</a:t>
            </a:r>
          </a:p>
          <a:p>
            <a:r>
              <a:rPr lang="en-US" dirty="0" smtClean="0"/>
              <a:t>The SMACC QA team, R. Ostojic, C. Scheuerlein and friends</a:t>
            </a:r>
          </a:p>
          <a:p>
            <a:r>
              <a:rPr lang="en-US" dirty="0" smtClean="0"/>
              <a:t>EN-MME</a:t>
            </a:r>
          </a:p>
          <a:p>
            <a:pPr lvl="1"/>
            <a:r>
              <a:rPr lang="en-US" dirty="0" smtClean="0"/>
              <a:t>The welding experts, S. Atieh and friends</a:t>
            </a:r>
          </a:p>
          <a:p>
            <a:pPr lvl="1"/>
            <a:r>
              <a:rPr lang="en-US" dirty="0" smtClean="0"/>
              <a:t>The material scientists, S. Sgobba and friends</a:t>
            </a:r>
          </a:p>
          <a:p>
            <a:pPr lvl="1"/>
            <a:r>
              <a:rPr lang="en-US" dirty="0" smtClean="0"/>
              <a:t>The mechanical instrumentation engineers, M. Guinchard and friends</a:t>
            </a:r>
          </a:p>
          <a:p>
            <a:r>
              <a:rPr lang="en-US" dirty="0" smtClean="0"/>
              <a:t>The SMACC ELQA team, K. Dahlerup-Petersen, G. </a:t>
            </a:r>
            <a:r>
              <a:rPr lang="en-US" dirty="0" err="1" smtClean="0"/>
              <a:t>D’angelo</a:t>
            </a:r>
            <a:r>
              <a:rPr lang="en-US" dirty="0" smtClean="0"/>
              <a:t>, and friends</a:t>
            </a:r>
          </a:p>
          <a:p>
            <a:r>
              <a:rPr lang="en-US" dirty="0" smtClean="0"/>
              <a:t>The </a:t>
            </a:r>
            <a:r>
              <a:rPr lang="en-US" dirty="0" smtClean="0"/>
              <a:t>Project Leader and the TE Management for their continuous support</a:t>
            </a:r>
          </a:p>
          <a:p>
            <a:r>
              <a:rPr lang="en-US" dirty="0" smtClean="0"/>
              <a:t>And I have certainly forgotten many others, a thousand apologies!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67</a:t>
            </a:fld>
            <a:endParaRPr lang="en-US" dirty="0"/>
          </a:p>
        </p:txBody>
      </p:sp>
    </p:spTree>
    <p:extLst>
      <p:ext uri="{BB962C8B-B14F-4D97-AF65-F5344CB8AC3E}">
        <p14:creationId xmlns:p14="http://schemas.microsoft.com/office/powerpoint/2010/main" val="2518732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Spare slides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68</a:t>
            </a:fld>
            <a:endParaRPr lang="en-US" dirty="0"/>
          </a:p>
        </p:txBody>
      </p:sp>
    </p:spTree>
    <p:extLst>
      <p:ext uri="{BB962C8B-B14F-4D97-AF65-F5344CB8AC3E}">
        <p14:creationId xmlns:p14="http://schemas.microsoft.com/office/powerpoint/2010/main" val="242037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69</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Daily Work Plan</a:t>
            </a:r>
            <a:endParaRPr lang="en-US" dirty="0">
              <a:solidFill>
                <a:srgbClr val="003399"/>
              </a:solidFill>
            </a:endParaRPr>
          </a:p>
        </p:txBody>
      </p:sp>
      <p:sp>
        <p:nvSpPr>
          <p:cNvPr id="8" name="Flowchart: Process 7"/>
          <p:cNvSpPr/>
          <p:nvPr/>
        </p:nvSpPr>
        <p:spPr>
          <a:xfrm>
            <a:off x="2251710" y="249174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Insulation removal</a:t>
            </a:r>
            <a:endParaRPr lang="en-US" dirty="0">
              <a:solidFill>
                <a:srgbClr val="003399"/>
              </a:solidFill>
            </a:endParaRPr>
          </a:p>
        </p:txBody>
      </p:sp>
      <p:sp>
        <p:nvSpPr>
          <p:cNvPr id="9" name="Flowchart: Decision 8"/>
          <p:cNvSpPr/>
          <p:nvPr/>
        </p:nvSpPr>
        <p:spPr>
          <a:xfrm>
            <a:off x="1531710" y="3571432"/>
            <a:ext cx="3240000" cy="144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3399"/>
                </a:solidFill>
              </a:rPr>
              <a:t>General status of the interconnect ok</a:t>
            </a:r>
            <a:endParaRPr lang="en-US"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24819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391740"/>
            <a:ext cx="0" cy="179692"/>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9" idx="3"/>
            <a:endCxn id="34" idx="1"/>
          </p:cNvCxnSpPr>
          <p:nvPr/>
        </p:nvCxnSpPr>
        <p:spPr>
          <a:xfrm flipV="1">
            <a:off x="4771710" y="4288905"/>
            <a:ext cx="228355" cy="2527"/>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00065" y="3700260"/>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WISH</a:t>
            </a:r>
            <a:endParaRPr lang="en-US" dirty="0"/>
          </a:p>
        </p:txBody>
      </p:sp>
      <p:graphicFrame>
        <p:nvGraphicFramePr>
          <p:cNvPr id="37" name="Table 36"/>
          <p:cNvGraphicFramePr>
            <a:graphicFrameLocks noGrp="1"/>
          </p:cNvGraphicFramePr>
          <p:nvPr>
            <p:extLst>
              <p:ext uri="{D42A27DB-BD31-4B8C-83A1-F6EECF244321}">
                <p14:modId xmlns:p14="http://schemas.microsoft.com/office/powerpoint/2010/main" val="2755721071"/>
              </p:ext>
            </p:extLst>
          </p:nvPr>
        </p:nvGraphicFramePr>
        <p:xfrm>
          <a:off x="6601140" y="3631032"/>
          <a:ext cx="2348307" cy="1320800"/>
        </p:xfrm>
        <a:graphic>
          <a:graphicData uri="http://schemas.openxmlformats.org/drawingml/2006/table">
            <a:tbl>
              <a:tblPr firstRow="1" bandRow="1">
                <a:tableStyleId>{073A0DAA-6AF3-43AB-8588-CEC1D06C72B9}</a:tableStyleId>
              </a:tblPr>
              <a:tblGrid>
                <a:gridCol w="2348307"/>
              </a:tblGrid>
              <a:tr h="370840">
                <a:tc>
                  <a:txBody>
                    <a:bodyPr/>
                    <a:lstStyle/>
                    <a:p>
                      <a:pPr algn="ctr"/>
                      <a:r>
                        <a:rPr lang="en-US" dirty="0" smtClean="0"/>
                        <a:t>Records</a:t>
                      </a:r>
                      <a:endParaRPr lang="en-US" dirty="0"/>
                    </a:p>
                  </a:txBody>
                  <a:tcPr anchor="ctr"/>
                </a:tc>
              </a:tr>
              <a:tr h="370840">
                <a:tc>
                  <a:txBody>
                    <a:bodyPr/>
                    <a:lstStyle/>
                    <a:p>
                      <a:pPr algn="ctr"/>
                      <a:r>
                        <a:rPr lang="en-GB" sz="1600" dirty="0" smtClean="0"/>
                        <a:t>Compression tool &amp;</a:t>
                      </a:r>
                      <a:r>
                        <a:rPr lang="en-GB" sz="1600" baseline="0" dirty="0" smtClean="0"/>
                        <a:t> </a:t>
                      </a:r>
                      <a:r>
                        <a:rPr lang="en-GB" sz="1600" dirty="0" smtClean="0"/>
                        <a:t>machine id </a:t>
                      </a:r>
                      <a:endParaRPr lang="en-GB" sz="1600" dirty="0"/>
                    </a:p>
                  </a:txBody>
                  <a:tcPr anchor="ctr"/>
                </a:tc>
              </a:tr>
              <a:tr h="370840">
                <a:tc>
                  <a:txBody>
                    <a:bodyPr/>
                    <a:lstStyle/>
                    <a:p>
                      <a:pPr algn="ctr"/>
                      <a:r>
                        <a:rPr lang="en-GB" sz="1600" dirty="0" smtClean="0"/>
                        <a:t>Operator</a:t>
                      </a:r>
                      <a:r>
                        <a:rPr lang="en-GB" sz="1600" baseline="0" dirty="0" smtClean="0"/>
                        <a:t>s id. and date </a:t>
                      </a:r>
                      <a:endParaRPr lang="en-GB" sz="1600" dirty="0"/>
                    </a:p>
                  </a:txBody>
                  <a:tcPr anchor="ctr"/>
                </a:tc>
              </a:tr>
            </a:tbl>
          </a:graphicData>
        </a:graphic>
      </p:graphicFrame>
      <p:sp>
        <p:nvSpPr>
          <p:cNvPr id="38" name="TextBox 37"/>
          <p:cNvSpPr txBox="1"/>
          <p:nvPr/>
        </p:nvSpPr>
        <p:spPr>
          <a:xfrm>
            <a:off x="4623590" y="3770948"/>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891710" y="5234940"/>
            <a:ext cx="2520000" cy="90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dirty="0" smtClean="0">
                <a:solidFill>
                  <a:srgbClr val="003399"/>
                </a:solidFill>
              </a:rPr>
              <a:t>Inform SMACC and QA about NCs (e.g., spool damaged)</a:t>
            </a:r>
            <a:endParaRPr lang="en-US" dirty="0">
              <a:solidFill>
                <a:srgbClr val="003399"/>
              </a:solidFill>
            </a:endParaRPr>
          </a:p>
        </p:txBody>
      </p:sp>
      <p:cxnSp>
        <p:nvCxnSpPr>
          <p:cNvPr id="47" name="Straight Connector 46"/>
          <p:cNvCxnSpPr>
            <a:stCxn id="9" idx="2"/>
            <a:endCxn id="41" idx="0"/>
          </p:cNvCxnSpPr>
          <p:nvPr/>
        </p:nvCxnSpPr>
        <p:spPr>
          <a:xfrm>
            <a:off x="3151710" y="5011432"/>
            <a:ext cx="0" cy="223508"/>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208860" y="4896668"/>
            <a:ext cx="418952" cy="349702"/>
          </a:xfrm>
          <a:prstGeom prst="rect">
            <a:avLst/>
          </a:prstGeom>
          <a:noFill/>
        </p:spPr>
        <p:txBody>
          <a:bodyPr wrap="none" lIns="36000" tIns="36000" rIns="36000" bIns="36000" rtlCol="0" anchor="ctr" anchorCtr="0">
            <a:spAutoFit/>
          </a:bodyPr>
          <a:lstStyle/>
          <a:p>
            <a:r>
              <a:rPr lang="en-US" b="1" dirty="0" smtClean="0"/>
              <a:t>NO</a:t>
            </a:r>
            <a:endParaRPr lang="en-US" b="1" dirty="0"/>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7" name="Title 1"/>
          <p:cNvSpPr>
            <a:spLocks noGrp="1"/>
          </p:cNvSpPr>
          <p:nvPr>
            <p:ph type="title"/>
          </p:nvPr>
        </p:nvSpPr>
        <p:spPr/>
        <p:txBody>
          <a:bodyPr>
            <a:noAutofit/>
          </a:bodyPr>
          <a:lstStyle/>
          <a:p>
            <a:r>
              <a:rPr lang="en-US" sz="3200" dirty="0"/>
              <a:t>Insulation removal and inspection </a:t>
            </a:r>
            <a:r>
              <a:rPr lang="en-US" sz="3200" dirty="0" smtClean="0"/>
              <a:t>– St18</a:t>
            </a:r>
            <a:endParaRPr lang="en-US" sz="3200" dirty="0"/>
          </a:p>
        </p:txBody>
      </p:sp>
    </p:spTree>
    <p:extLst>
      <p:ext uri="{BB962C8B-B14F-4D97-AF65-F5344CB8AC3E}">
        <p14:creationId xmlns:p14="http://schemas.microsoft.com/office/powerpoint/2010/main" val="2050981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0154" t="16683" r="10000" b="14212"/>
          <a:stretch/>
        </p:blipFill>
        <p:spPr bwMode="auto">
          <a:xfrm>
            <a:off x="0" y="1590692"/>
            <a:ext cx="9144000" cy="4451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Work plan – Open M</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2"/>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057439" y="14537"/>
            <a:ext cx="2090045" cy="1722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Curved Connector 7"/>
          <p:cNvCxnSpPr>
            <a:stCxn id="7" idx="1"/>
          </p:cNvCxnSpPr>
          <p:nvPr/>
        </p:nvCxnSpPr>
        <p:spPr>
          <a:xfrm rot="10800000" flipV="1">
            <a:off x="4572001" y="875948"/>
            <a:ext cx="2485439" cy="714743"/>
          </a:xfrm>
          <a:prstGeom prst="curvedConnector2">
            <a:avLst/>
          </a:prstGeom>
          <a:ln w="25400">
            <a:solidFill>
              <a:srgbClr val="003399"/>
            </a:solidFill>
            <a:tailEnd type="arrow"/>
          </a:ln>
          <a:effectLst/>
        </p:spPr>
        <p:style>
          <a:lnRef idx="2">
            <a:schemeClr val="accent1"/>
          </a:lnRef>
          <a:fillRef idx="0">
            <a:schemeClr val="accent1"/>
          </a:fillRef>
          <a:effectRef idx="1">
            <a:schemeClr val="accent1"/>
          </a:effectRef>
          <a:fontRef idx="minor">
            <a:schemeClr val="tx1"/>
          </a:fontRef>
        </p:style>
      </p:cxnSp>
      <p:sp>
        <p:nvSpPr>
          <p:cNvPr id="3" name="Line Callout 2 2"/>
          <p:cNvSpPr/>
          <p:nvPr/>
        </p:nvSpPr>
        <p:spPr>
          <a:xfrm>
            <a:off x="2312110" y="1223811"/>
            <a:ext cx="1288340" cy="641201"/>
          </a:xfrm>
          <a:prstGeom prst="borderCallout2">
            <a:avLst>
              <a:gd name="adj1" fmla="val 50837"/>
              <a:gd name="adj2" fmla="val -2246"/>
              <a:gd name="adj3" fmla="val 50837"/>
              <a:gd name="adj4" fmla="val -19986"/>
              <a:gd name="adj5" fmla="val 112500"/>
              <a:gd name="adj6" fmla="val -46667"/>
            </a:avLst>
          </a:prstGeom>
          <a:solidFill>
            <a:srgbClr val="339933"/>
          </a:solidFill>
          <a:ln w="25400">
            <a:solidFill>
              <a:srgbClr val="339933"/>
            </a:solidFill>
            <a:tailEnd type="stealth" w="lg" len="lg"/>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en-US" dirty="0" smtClean="0"/>
              <a:t>Ongoing activity</a:t>
            </a:r>
            <a:endParaRPr lang="en-US" dirty="0"/>
          </a:p>
        </p:txBody>
      </p:sp>
      <p:sp>
        <p:nvSpPr>
          <p:cNvPr id="10" name="Line Callout 2 9"/>
          <p:cNvSpPr/>
          <p:nvPr/>
        </p:nvSpPr>
        <p:spPr>
          <a:xfrm>
            <a:off x="5619190" y="1223810"/>
            <a:ext cx="1288340" cy="641201"/>
          </a:xfrm>
          <a:prstGeom prst="borderCallout2">
            <a:avLst>
              <a:gd name="adj1" fmla="val 50837"/>
              <a:gd name="adj2" fmla="val -2246"/>
              <a:gd name="adj3" fmla="val 50837"/>
              <a:gd name="adj4" fmla="val -19986"/>
              <a:gd name="adj5" fmla="val 247977"/>
              <a:gd name="adj6" fmla="val -85703"/>
            </a:avLst>
          </a:prstGeom>
          <a:solidFill>
            <a:schemeClr val="bg2">
              <a:lumMod val="50000"/>
            </a:schemeClr>
          </a:solidFill>
          <a:ln w="25400">
            <a:solidFill>
              <a:schemeClr val="bg2">
                <a:lumMod val="50000"/>
              </a:schemeClr>
            </a:solidFill>
            <a:tailEnd type="stealth" w="lg" len="lg"/>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en-US" dirty="0" smtClean="0"/>
              <a:t>Done or  cancelled</a:t>
            </a:r>
            <a:endParaRPr lang="en-US" dirty="0"/>
          </a:p>
        </p:txBody>
      </p:sp>
      <p:sp>
        <p:nvSpPr>
          <p:cNvPr id="11" name="Line Callout 2 10"/>
          <p:cNvSpPr/>
          <p:nvPr/>
        </p:nvSpPr>
        <p:spPr>
          <a:xfrm>
            <a:off x="7059930" y="5417043"/>
            <a:ext cx="1288340" cy="641201"/>
          </a:xfrm>
          <a:prstGeom prst="borderCallout2">
            <a:avLst>
              <a:gd name="adj1" fmla="val 50837"/>
              <a:gd name="adj2" fmla="val -2246"/>
              <a:gd name="adj3" fmla="val 50837"/>
              <a:gd name="adj4" fmla="val -19986"/>
              <a:gd name="adj5" fmla="val -94281"/>
              <a:gd name="adj6" fmla="val -75944"/>
            </a:avLst>
          </a:prstGeom>
          <a:solidFill>
            <a:srgbClr val="FFFF66"/>
          </a:solidFill>
          <a:ln w="25400">
            <a:solidFill>
              <a:srgbClr val="000000"/>
            </a:solidFill>
            <a:tailEnd type="stealth" w="lg" len="lg"/>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en-US" dirty="0" smtClean="0">
                <a:solidFill>
                  <a:srgbClr val="000000"/>
                </a:solidFill>
              </a:rPr>
              <a:t>Ready to start</a:t>
            </a:r>
            <a:endParaRPr lang="en-US" dirty="0">
              <a:solidFill>
                <a:srgbClr val="000000"/>
              </a:solidFill>
            </a:endParaRPr>
          </a:p>
        </p:txBody>
      </p:sp>
    </p:spTree>
    <p:extLst>
      <p:ext uri="{BB962C8B-B14F-4D97-AF65-F5344CB8AC3E}">
        <p14:creationId xmlns:p14="http://schemas.microsoft.com/office/powerpoint/2010/main" val="3743029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St18 – follow-up files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70</a:t>
            </a:fld>
            <a:endParaRPr lang="en-US" dirty="0"/>
          </a:p>
        </p:txBody>
      </p:sp>
      <p:pic>
        <p:nvPicPr>
          <p:cNvPr id="1026" name="Picture 2" descr="\\cern.ch\dfs\Users\p\principe\Desktop\2013_07_18\InsuRem1.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000485"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St18 – follow-up </a:t>
            </a:r>
            <a:r>
              <a:rPr lang="en-US" dirty="0" smtClean="0"/>
              <a:t>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71</a:t>
            </a:fld>
            <a:endParaRPr lang="en-US" dirty="0"/>
          </a:p>
        </p:txBody>
      </p:sp>
      <p:pic>
        <p:nvPicPr>
          <p:cNvPr id="2050" name="Picture 2" descr="\\cern.ch\dfs\Users\p\principe\Desktop\2013_07_18\InsuRem2.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479627" cy="5040000"/>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5407911" y="4261967"/>
            <a:ext cx="777044" cy="64753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1557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M1 Ext </a:t>
            </a:r>
            <a:r>
              <a:rPr lang="en-US" dirty="0" smtClean="0"/>
              <a:t>Soldering </a:t>
            </a:r>
            <a:r>
              <a:rPr lang="en-US" dirty="0"/>
              <a:t>– </a:t>
            </a:r>
            <a:r>
              <a:rPr lang="en-US" dirty="0" smtClean="0"/>
              <a:t>St24</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72</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Daily Work Plan (following ELQC test results)</a:t>
            </a:r>
            <a:endParaRPr lang="en-US" sz="1600" dirty="0">
              <a:solidFill>
                <a:srgbClr val="003399"/>
              </a:solidFill>
            </a:endParaRPr>
          </a:p>
        </p:txBody>
      </p:sp>
      <p:sp>
        <p:nvSpPr>
          <p:cNvPr id="8" name="Flowchart: Process 7"/>
          <p:cNvSpPr/>
          <p:nvPr/>
        </p:nvSpPr>
        <p:spPr>
          <a:xfrm>
            <a:off x="2251710" y="253746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Soldering</a:t>
            </a:r>
            <a:endParaRPr lang="en-US" sz="1600" dirty="0">
              <a:solidFill>
                <a:srgbClr val="003399"/>
              </a:solidFill>
            </a:endParaRPr>
          </a:p>
        </p:txBody>
      </p:sp>
      <p:sp>
        <p:nvSpPr>
          <p:cNvPr id="9" name="Flowchart: Decision 8"/>
          <p:cNvSpPr/>
          <p:nvPr/>
        </p:nvSpPr>
        <p:spPr>
          <a:xfrm>
            <a:off x="1711710" y="3660731"/>
            <a:ext cx="2880000" cy="108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BB geometry and general status OK </a:t>
            </a:r>
            <a:endParaRPr lang="en-US" sz="1600"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29391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437460"/>
            <a:ext cx="0" cy="223271"/>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29701" y="2014425"/>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WISH</a:t>
            </a:r>
            <a:endParaRPr lang="en-US" dirty="0"/>
          </a:p>
        </p:txBody>
      </p:sp>
      <p:graphicFrame>
        <p:nvGraphicFramePr>
          <p:cNvPr id="37" name="Table 36"/>
          <p:cNvGraphicFramePr>
            <a:graphicFrameLocks noGrp="1"/>
          </p:cNvGraphicFramePr>
          <p:nvPr>
            <p:extLst>
              <p:ext uri="{D42A27DB-BD31-4B8C-83A1-F6EECF244321}">
                <p14:modId xmlns:p14="http://schemas.microsoft.com/office/powerpoint/2010/main" val="3705067418"/>
              </p:ext>
            </p:extLst>
          </p:nvPr>
        </p:nvGraphicFramePr>
        <p:xfrm>
          <a:off x="6592135" y="1118476"/>
          <a:ext cx="2450265" cy="2453004"/>
        </p:xfrm>
        <a:graphic>
          <a:graphicData uri="http://schemas.openxmlformats.org/drawingml/2006/table">
            <a:tbl>
              <a:tblPr firstRow="1" bandRow="1">
                <a:tableStyleId>{073A0DAA-6AF3-43AB-8588-CEC1D06C72B9}</a:tableStyleId>
              </a:tblPr>
              <a:tblGrid>
                <a:gridCol w="2450265"/>
              </a:tblGrid>
              <a:tr h="278117">
                <a:tc>
                  <a:txBody>
                    <a:bodyPr/>
                    <a:lstStyle/>
                    <a:p>
                      <a:pPr algn="ctr"/>
                      <a:r>
                        <a:rPr lang="en-US" sz="1600" dirty="0" smtClean="0"/>
                        <a:t>Wish</a:t>
                      </a:r>
                      <a:r>
                        <a:rPr lang="en-US" sz="1600" baseline="0" dirty="0" smtClean="0"/>
                        <a:t> r</a:t>
                      </a:r>
                      <a:r>
                        <a:rPr lang="en-US" sz="1600" dirty="0" smtClean="0"/>
                        <a:t>ecords</a:t>
                      </a:r>
                      <a:endParaRPr lang="en-US" sz="1600" dirty="0"/>
                    </a:p>
                  </a:txBody>
                  <a:tcPr anchor="ctr"/>
                </a:tc>
              </a:tr>
              <a:tr h="425844">
                <a:tc>
                  <a:txBody>
                    <a:bodyPr/>
                    <a:lstStyle/>
                    <a:p>
                      <a:pPr algn="ctr"/>
                      <a:r>
                        <a:rPr lang="en-GB" sz="1600" dirty="0" smtClean="0"/>
                        <a:t>Soldering machine id. </a:t>
                      </a:r>
                      <a:endParaRPr lang="en-GB" sz="1600" dirty="0"/>
                    </a:p>
                  </a:txBody>
                  <a:tcPr anchor="ctr"/>
                </a:tc>
              </a:tr>
              <a:tr h="344564">
                <a:tc>
                  <a:txBody>
                    <a:bodyPr/>
                    <a:lstStyle/>
                    <a:p>
                      <a:pPr algn="ctr"/>
                      <a:r>
                        <a:rPr lang="en-GB" sz="1600" dirty="0" smtClean="0"/>
                        <a:t>Operator</a:t>
                      </a:r>
                      <a:r>
                        <a:rPr lang="en-GB" sz="1600" baseline="0" dirty="0" smtClean="0"/>
                        <a:t>s id. and date </a:t>
                      </a:r>
                      <a:endParaRPr lang="en-GB" sz="1600" dirty="0"/>
                    </a:p>
                  </a:txBody>
                  <a:tcPr anchor="ctr"/>
                </a:tc>
              </a:tr>
              <a:tr h="487680">
                <a:tc>
                  <a:txBody>
                    <a:bodyPr/>
                    <a:lstStyle/>
                    <a:p>
                      <a:pPr algn="ctr"/>
                      <a:r>
                        <a:rPr lang="en-GB" sz="1600" dirty="0" smtClean="0"/>
                        <a:t>Lot #. for U and wedge</a:t>
                      </a:r>
                      <a:endParaRPr lang="en-GB" sz="1600" dirty="0"/>
                    </a:p>
                  </a:txBody>
                  <a:tcPr anchor="ctr"/>
                </a:tc>
              </a:tr>
              <a:tr h="429818">
                <a:tc>
                  <a:txBody>
                    <a:bodyPr/>
                    <a:lstStyle/>
                    <a:p>
                      <a:pPr algn="ctr"/>
                      <a:r>
                        <a:rPr lang="en-GB" sz="1600" dirty="0" smtClean="0"/>
                        <a:t>Lot #. for </a:t>
                      </a:r>
                      <a:r>
                        <a:rPr lang="en-GB" sz="1600" dirty="0" err="1" smtClean="0"/>
                        <a:t>SnAg</a:t>
                      </a:r>
                      <a:endParaRPr lang="en-GB" sz="1600" dirty="0"/>
                    </a:p>
                  </a:txBody>
                  <a:tcPr anchor="ctr"/>
                </a:tc>
              </a:tr>
              <a:tr h="429818">
                <a:tc>
                  <a:txBody>
                    <a:bodyPr/>
                    <a:lstStyle/>
                    <a:p>
                      <a:pPr algn="ctr"/>
                      <a:r>
                        <a:rPr lang="en-GB" sz="1600" dirty="0" smtClean="0"/>
                        <a:t># of extra cycles</a:t>
                      </a:r>
                      <a:endParaRPr lang="en-GB" sz="1600" dirty="0"/>
                    </a:p>
                  </a:txBody>
                  <a:tcPr anchor="ctr"/>
                </a:tc>
              </a:tr>
            </a:tbl>
          </a:graphicData>
        </a:graphic>
      </p:graphicFrame>
      <p:sp>
        <p:nvSpPr>
          <p:cNvPr id="38" name="TextBox 37"/>
          <p:cNvSpPr txBox="1"/>
          <p:nvPr/>
        </p:nvSpPr>
        <p:spPr>
          <a:xfrm>
            <a:off x="4451814" y="3697141"/>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171710" y="5113292"/>
            <a:ext cx="3960000" cy="1001757"/>
          </a:xfrm>
          <a:prstGeom prst="flowChartAlternateProcess">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sz="1600" dirty="0" smtClean="0">
                <a:solidFill>
                  <a:srgbClr val="003399"/>
                </a:solidFill>
              </a:rPr>
              <a:t>Inform SMACC and QA about NCs (e.g. high </a:t>
            </a:r>
            <a:r>
              <a:rPr lang="en-US" sz="1600" dirty="0">
                <a:solidFill>
                  <a:srgbClr val="003399"/>
                </a:solidFill>
              </a:rPr>
              <a:t>T</a:t>
            </a:r>
            <a:r>
              <a:rPr lang="en-US" sz="1600" dirty="0" smtClean="0">
                <a:solidFill>
                  <a:srgbClr val="003399"/>
                </a:solidFill>
              </a:rPr>
              <a:t> during soldering)</a:t>
            </a:r>
          </a:p>
          <a:p>
            <a:pPr marL="182563" indent="-182563">
              <a:buFont typeface="Arial" pitchFamily="34" charset="0"/>
              <a:buChar char="•"/>
            </a:pPr>
            <a:r>
              <a:rPr lang="en-US" sz="1600" dirty="0" smtClean="0">
                <a:solidFill>
                  <a:srgbClr val="003399"/>
                </a:solidFill>
              </a:rPr>
              <a:t>Re-do splice soldering, re-heat the splice, or “use as is”</a:t>
            </a:r>
            <a:endParaRPr lang="en-US" sz="1600" dirty="0">
              <a:solidFill>
                <a:srgbClr val="003399"/>
              </a:solidFill>
            </a:endParaRPr>
          </a:p>
        </p:txBody>
      </p:sp>
      <p:cxnSp>
        <p:nvCxnSpPr>
          <p:cNvPr id="47" name="Straight Connector 46"/>
          <p:cNvCxnSpPr>
            <a:stCxn id="9" idx="2"/>
            <a:endCxn id="41" idx="0"/>
          </p:cNvCxnSpPr>
          <p:nvPr/>
        </p:nvCxnSpPr>
        <p:spPr>
          <a:xfrm>
            <a:off x="3151710" y="4740731"/>
            <a:ext cx="0" cy="372561"/>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208860" y="4740731"/>
            <a:ext cx="418952" cy="349702"/>
          </a:xfrm>
          <a:prstGeom prst="rect">
            <a:avLst/>
          </a:prstGeom>
          <a:noFill/>
        </p:spPr>
        <p:txBody>
          <a:bodyPr wrap="none" lIns="36000" tIns="36000" rIns="36000" bIns="36000" rtlCol="0" anchor="ctr" anchorCtr="0">
            <a:spAutoFit/>
          </a:bodyPr>
          <a:lstStyle/>
          <a:p>
            <a:r>
              <a:rPr lang="en-US" b="1" dirty="0" smtClean="0"/>
              <a:t>NO</a:t>
            </a:r>
            <a:endParaRPr lang="en-US" b="1" dirty="0"/>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3" name="Flowchart: Stored Data 22"/>
          <p:cNvSpPr/>
          <p:nvPr/>
        </p:nvSpPr>
        <p:spPr>
          <a:xfrm>
            <a:off x="5029701" y="4308023"/>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EDMS</a:t>
            </a:r>
            <a:endParaRPr lang="en-US" dirty="0"/>
          </a:p>
        </p:txBody>
      </p:sp>
      <p:graphicFrame>
        <p:nvGraphicFramePr>
          <p:cNvPr id="25" name="Table 24"/>
          <p:cNvGraphicFramePr>
            <a:graphicFrameLocks noGrp="1"/>
          </p:cNvGraphicFramePr>
          <p:nvPr>
            <p:extLst>
              <p:ext uri="{D42A27DB-BD31-4B8C-83A1-F6EECF244321}">
                <p14:modId xmlns:p14="http://schemas.microsoft.com/office/powerpoint/2010/main" val="579426827"/>
              </p:ext>
            </p:extLst>
          </p:nvPr>
        </p:nvGraphicFramePr>
        <p:xfrm>
          <a:off x="6619031" y="4129588"/>
          <a:ext cx="2450265" cy="1676400"/>
        </p:xfrm>
        <a:graphic>
          <a:graphicData uri="http://schemas.openxmlformats.org/drawingml/2006/table">
            <a:tbl>
              <a:tblPr firstRow="1" bandRow="1">
                <a:tableStyleId>{073A0DAA-6AF3-43AB-8588-CEC1D06C72B9}</a:tableStyleId>
              </a:tblPr>
              <a:tblGrid>
                <a:gridCol w="2450265"/>
              </a:tblGrid>
              <a:tr h="0">
                <a:tc>
                  <a:txBody>
                    <a:bodyPr/>
                    <a:lstStyle/>
                    <a:p>
                      <a:pPr algn="ctr"/>
                      <a:r>
                        <a:rPr lang="en-US" sz="1600" dirty="0" smtClean="0"/>
                        <a:t>EDMS</a:t>
                      </a:r>
                      <a:r>
                        <a:rPr lang="en-US" sz="1600" baseline="0" dirty="0" smtClean="0"/>
                        <a:t> r</a:t>
                      </a:r>
                      <a:r>
                        <a:rPr lang="en-US" sz="1600" dirty="0" smtClean="0"/>
                        <a:t>ecords</a:t>
                      </a:r>
                      <a:endParaRPr lang="en-US" sz="1600" dirty="0"/>
                    </a:p>
                  </a:txBody>
                  <a:tcPr anchor="ctr"/>
                </a:tc>
              </a:tr>
              <a:tr h="140647">
                <a:tc>
                  <a:txBody>
                    <a:bodyPr/>
                    <a:lstStyle/>
                    <a:p>
                      <a:pPr algn="ctr"/>
                      <a:r>
                        <a:rPr lang="en-GB" sz="1600" dirty="0" smtClean="0"/>
                        <a:t>Temperature profiles</a:t>
                      </a:r>
                      <a:endParaRPr lang="en-GB" sz="1600" dirty="0"/>
                    </a:p>
                  </a:txBody>
                  <a:tcPr anchor="ctr"/>
                </a:tc>
              </a:tr>
              <a:tr h="0">
                <a:tc>
                  <a:txBody>
                    <a:bodyPr/>
                    <a:lstStyle/>
                    <a:p>
                      <a:pPr algn="ctr"/>
                      <a:r>
                        <a:rPr lang="en-GB" sz="1600" baseline="0" dirty="0" smtClean="0"/>
                        <a:t>Exact time of the cycle  </a:t>
                      </a:r>
                      <a:endParaRPr lang="en-GB" sz="1600" dirty="0"/>
                    </a:p>
                  </a:txBody>
                  <a:tcPr anchor="ctr"/>
                </a:tc>
              </a:tr>
              <a:tr h="0">
                <a:tc>
                  <a:txBody>
                    <a:bodyPr/>
                    <a:lstStyle/>
                    <a:p>
                      <a:pPr algn="ctr"/>
                      <a:r>
                        <a:rPr lang="en-GB" sz="1600" dirty="0" smtClean="0"/>
                        <a:t>General remarks</a:t>
                      </a:r>
                      <a:endParaRPr lang="en-GB" sz="1600" dirty="0"/>
                    </a:p>
                  </a:txBody>
                  <a:tcPr anchor="ctr"/>
                </a:tc>
              </a:tr>
              <a:tr h="0">
                <a:tc>
                  <a:txBody>
                    <a:bodyPr/>
                    <a:lstStyle/>
                    <a:p>
                      <a:pPr algn="ctr"/>
                      <a:r>
                        <a:rPr lang="en-GB" sz="1600" dirty="0" smtClean="0"/>
                        <a:t>Number of cycles </a:t>
                      </a:r>
                      <a:endParaRPr lang="en-GB" sz="1600" dirty="0"/>
                    </a:p>
                  </a:txBody>
                  <a:tcPr anchor="ctr"/>
                </a:tc>
              </a:tr>
            </a:tbl>
          </a:graphicData>
        </a:graphic>
      </p:graphicFrame>
      <p:cxnSp>
        <p:nvCxnSpPr>
          <p:cNvPr id="20" name="Elbow Connector 19"/>
          <p:cNvCxnSpPr>
            <a:stCxn id="9" idx="3"/>
            <a:endCxn id="34" idx="1"/>
          </p:cNvCxnSpPr>
          <p:nvPr/>
        </p:nvCxnSpPr>
        <p:spPr>
          <a:xfrm flipV="1">
            <a:off x="4591710" y="2603070"/>
            <a:ext cx="437991" cy="1597661"/>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9" idx="3"/>
            <a:endCxn id="23" idx="1"/>
          </p:cNvCxnSpPr>
          <p:nvPr/>
        </p:nvCxnSpPr>
        <p:spPr>
          <a:xfrm>
            <a:off x="4591710" y="4200731"/>
            <a:ext cx="437991" cy="695937"/>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7280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t>
            </a:r>
            <a:r>
              <a:rPr lang="en-US" dirty="0" smtClean="0"/>
              <a:t>oldering follow up files p. 1/2</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73</a:t>
            </a:fld>
            <a:endParaRPr lang="en-US" dirty="0"/>
          </a:p>
        </p:txBody>
      </p:sp>
      <p:pic>
        <p:nvPicPr>
          <p:cNvPr id="5122" name="Picture 2" descr="\\cern.ch\dfs\Users\p\principe\Desktop\2013_07_18\Bra1.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013854" cy="5040000"/>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2727702" y="2634712"/>
            <a:ext cx="1464590" cy="82915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564969" y="3748007"/>
            <a:ext cx="1627323" cy="136643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5215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Soldering follow up files p. </a:t>
            </a:r>
            <a:r>
              <a:rPr lang="en-US" dirty="0"/>
              <a:t>2</a:t>
            </a:r>
            <a:r>
              <a:rPr lang="en-US" dirty="0" smtClean="0"/>
              <a:t>/2</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74</a:t>
            </a:fld>
            <a:endParaRPr lang="en-US" dirty="0"/>
          </a:p>
        </p:txBody>
      </p:sp>
      <p:pic>
        <p:nvPicPr>
          <p:cNvPr id="6146" name="Picture 2" descr="\\cern.ch\dfs\Users\p\principe\Desktop\2013_07_18\Bra2.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6990922"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30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 Machining &amp; Cleaning – St46</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75</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Daily Work Plan (following ELQC test results)</a:t>
            </a:r>
            <a:endParaRPr lang="en-US" sz="1600" dirty="0">
              <a:solidFill>
                <a:srgbClr val="003399"/>
              </a:solidFill>
            </a:endParaRPr>
          </a:p>
        </p:txBody>
      </p:sp>
      <p:sp>
        <p:nvSpPr>
          <p:cNvPr id="8" name="Flowchart: Process 7"/>
          <p:cNvSpPr/>
          <p:nvPr/>
        </p:nvSpPr>
        <p:spPr>
          <a:xfrm>
            <a:off x="2251710" y="251460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Cu machining</a:t>
            </a:r>
            <a:endParaRPr lang="en-US" sz="1600" dirty="0">
              <a:solidFill>
                <a:srgbClr val="003399"/>
              </a:solidFill>
            </a:endParaRPr>
          </a:p>
        </p:txBody>
      </p:sp>
      <p:sp>
        <p:nvSpPr>
          <p:cNvPr id="9" name="Flowchart: Decision 8"/>
          <p:cNvSpPr/>
          <p:nvPr/>
        </p:nvSpPr>
        <p:spPr>
          <a:xfrm>
            <a:off x="1711710" y="3648060"/>
            <a:ext cx="2880000" cy="108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lIns="36000" rIns="36000" rtlCol="0" anchor="ctr"/>
          <a:lstStyle/>
          <a:p>
            <a:pPr algn="ctr"/>
            <a:r>
              <a:rPr lang="en-US" sz="1600" dirty="0" smtClean="0">
                <a:solidFill>
                  <a:srgbClr val="003399"/>
                </a:solidFill>
              </a:rPr>
              <a:t>Flatness and </a:t>
            </a:r>
            <a:br>
              <a:rPr lang="en-US" sz="1600" dirty="0" smtClean="0">
                <a:solidFill>
                  <a:srgbClr val="003399"/>
                </a:solidFill>
              </a:rPr>
            </a:br>
            <a:r>
              <a:rPr lang="en-US" sz="1600" dirty="0" smtClean="0">
                <a:solidFill>
                  <a:srgbClr val="003399"/>
                </a:solidFill>
              </a:rPr>
              <a:t>position (vs. flange)</a:t>
            </a:r>
            <a:br>
              <a:rPr lang="en-US" sz="1600" dirty="0" smtClean="0">
                <a:solidFill>
                  <a:srgbClr val="003399"/>
                </a:solidFill>
              </a:rPr>
            </a:br>
            <a:r>
              <a:rPr lang="en-US" sz="1600" dirty="0" smtClean="0">
                <a:solidFill>
                  <a:srgbClr val="003399"/>
                </a:solidFill>
              </a:rPr>
              <a:t>ok</a:t>
            </a:r>
            <a:endParaRPr lang="en-US" sz="1600"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27105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414600"/>
            <a:ext cx="0" cy="23346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98528" y="1740105"/>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3399"/>
                </a:solidFill>
              </a:rPr>
              <a:t>Data entered in </a:t>
            </a:r>
            <a:r>
              <a:rPr lang="en-US" sz="1600" b="1" dirty="0" smtClean="0">
                <a:solidFill>
                  <a:srgbClr val="003399"/>
                </a:solidFill>
              </a:rPr>
              <a:t>WISH</a:t>
            </a:r>
            <a:endParaRPr lang="en-US" sz="1600" dirty="0"/>
          </a:p>
        </p:txBody>
      </p:sp>
      <p:graphicFrame>
        <p:nvGraphicFramePr>
          <p:cNvPr id="37" name="Table 36"/>
          <p:cNvGraphicFramePr>
            <a:graphicFrameLocks noGrp="1"/>
          </p:cNvGraphicFramePr>
          <p:nvPr>
            <p:extLst>
              <p:ext uri="{D42A27DB-BD31-4B8C-83A1-F6EECF244321}">
                <p14:modId xmlns:p14="http://schemas.microsoft.com/office/powerpoint/2010/main" val="1725367567"/>
              </p:ext>
            </p:extLst>
          </p:nvPr>
        </p:nvGraphicFramePr>
        <p:xfrm>
          <a:off x="6613482" y="1598931"/>
          <a:ext cx="2450265" cy="1404000"/>
        </p:xfrm>
        <a:graphic>
          <a:graphicData uri="http://schemas.openxmlformats.org/drawingml/2006/table">
            <a:tbl>
              <a:tblPr firstRow="1" bandRow="1">
                <a:tableStyleId>{073A0DAA-6AF3-43AB-8588-CEC1D06C72B9}</a:tableStyleId>
              </a:tblPr>
              <a:tblGrid>
                <a:gridCol w="2450265"/>
              </a:tblGrid>
              <a:tr h="540000">
                <a:tc>
                  <a:txBody>
                    <a:bodyPr/>
                    <a:lstStyle/>
                    <a:p>
                      <a:pPr algn="ctr"/>
                      <a:r>
                        <a:rPr lang="en-US" sz="1600" dirty="0" smtClean="0"/>
                        <a:t>Wish</a:t>
                      </a:r>
                      <a:r>
                        <a:rPr lang="en-US" sz="1600" baseline="0" dirty="0" smtClean="0"/>
                        <a:t> r</a:t>
                      </a:r>
                      <a:r>
                        <a:rPr lang="en-US" sz="1600" dirty="0" smtClean="0"/>
                        <a:t>ecords</a:t>
                      </a:r>
                      <a:endParaRPr lang="en-US" sz="1600" dirty="0"/>
                    </a:p>
                  </a:txBody>
                  <a:tcPr anchor="ctr"/>
                </a:tc>
              </a:tr>
              <a:tr h="432000">
                <a:tc>
                  <a:txBody>
                    <a:bodyPr/>
                    <a:lstStyle/>
                    <a:p>
                      <a:pPr algn="ctr"/>
                      <a:r>
                        <a:rPr lang="en-GB" sz="1600" dirty="0" smtClean="0"/>
                        <a:t>Operator</a:t>
                      </a:r>
                      <a:r>
                        <a:rPr lang="en-GB" sz="1600" baseline="0" dirty="0" smtClean="0"/>
                        <a:t>s id.  </a:t>
                      </a:r>
                      <a:endParaRPr lang="en-GB" sz="1600" dirty="0"/>
                    </a:p>
                  </a:txBody>
                  <a:tcPr anchor="ctr"/>
                </a:tc>
              </a:tr>
              <a:tr h="432000">
                <a:tc>
                  <a:txBody>
                    <a:bodyPr/>
                    <a:lstStyle/>
                    <a:p>
                      <a:pPr algn="ctr"/>
                      <a:r>
                        <a:rPr lang="en-GB" sz="1600" dirty="0" smtClean="0"/>
                        <a:t>Date</a:t>
                      </a:r>
                      <a:endParaRPr lang="en-GB" sz="1600" dirty="0"/>
                    </a:p>
                  </a:txBody>
                  <a:tcPr anchor="ctr"/>
                </a:tc>
              </a:tr>
            </a:tbl>
          </a:graphicData>
        </a:graphic>
      </p:graphicFrame>
      <p:sp>
        <p:nvSpPr>
          <p:cNvPr id="38" name="TextBox 37"/>
          <p:cNvSpPr txBox="1"/>
          <p:nvPr/>
        </p:nvSpPr>
        <p:spPr>
          <a:xfrm>
            <a:off x="4451814" y="3684470"/>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531710" y="5004360"/>
            <a:ext cx="3240000" cy="108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sz="1600" dirty="0" smtClean="0">
                <a:solidFill>
                  <a:srgbClr val="003399"/>
                </a:solidFill>
              </a:rPr>
              <a:t>Inform SMACC and QA about NCs (e.g., excess machining)</a:t>
            </a:r>
          </a:p>
          <a:p>
            <a:pPr marL="182563" indent="-182563">
              <a:buFont typeface="Arial" pitchFamily="34" charset="0"/>
              <a:buChar char="•"/>
            </a:pPr>
            <a:r>
              <a:rPr lang="en-US" sz="1600" dirty="0" smtClean="0">
                <a:solidFill>
                  <a:srgbClr val="003399"/>
                </a:solidFill>
              </a:rPr>
              <a:t>Fix by further machining or “use as is”</a:t>
            </a:r>
            <a:endParaRPr lang="en-US" sz="1600" dirty="0">
              <a:solidFill>
                <a:srgbClr val="003399"/>
              </a:solidFill>
            </a:endParaRPr>
          </a:p>
        </p:txBody>
      </p:sp>
      <p:cxnSp>
        <p:nvCxnSpPr>
          <p:cNvPr id="47" name="Straight Connector 46"/>
          <p:cNvCxnSpPr>
            <a:stCxn id="9" idx="2"/>
            <a:endCxn id="41" idx="0"/>
          </p:cNvCxnSpPr>
          <p:nvPr/>
        </p:nvCxnSpPr>
        <p:spPr>
          <a:xfrm>
            <a:off x="3151710" y="4728060"/>
            <a:ext cx="0" cy="27630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151710" y="4691359"/>
            <a:ext cx="418952" cy="349702"/>
          </a:xfrm>
          <a:prstGeom prst="rect">
            <a:avLst/>
          </a:prstGeom>
          <a:noFill/>
        </p:spPr>
        <p:txBody>
          <a:bodyPr wrap="none" lIns="36000" tIns="36000" rIns="36000" bIns="36000" rtlCol="0" anchor="ctr" anchorCtr="0">
            <a:spAutoFit/>
          </a:bodyPr>
          <a:lstStyle/>
          <a:p>
            <a:r>
              <a:rPr lang="en-US" b="1" dirty="0" smtClean="0"/>
              <a:t>NO</a:t>
            </a:r>
            <a:endParaRPr lang="en-US" b="1" dirty="0"/>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3" name="Flowchart: Stored Data 22"/>
          <p:cNvSpPr/>
          <p:nvPr/>
        </p:nvSpPr>
        <p:spPr>
          <a:xfrm>
            <a:off x="5098528" y="3120756"/>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3399"/>
                </a:solidFill>
              </a:rPr>
              <a:t>Data entered in </a:t>
            </a:r>
            <a:r>
              <a:rPr lang="en-US" sz="1600" b="1" dirty="0" smtClean="0">
                <a:solidFill>
                  <a:srgbClr val="003399"/>
                </a:solidFill>
              </a:rPr>
              <a:t>EDMS</a:t>
            </a:r>
            <a:endParaRPr lang="en-US" sz="1600" dirty="0"/>
          </a:p>
        </p:txBody>
      </p:sp>
      <p:graphicFrame>
        <p:nvGraphicFramePr>
          <p:cNvPr id="25" name="Table 24"/>
          <p:cNvGraphicFramePr>
            <a:graphicFrameLocks noGrp="1"/>
          </p:cNvGraphicFramePr>
          <p:nvPr>
            <p:extLst>
              <p:ext uri="{D42A27DB-BD31-4B8C-83A1-F6EECF244321}">
                <p14:modId xmlns:p14="http://schemas.microsoft.com/office/powerpoint/2010/main" val="1166640849"/>
              </p:ext>
            </p:extLst>
          </p:nvPr>
        </p:nvGraphicFramePr>
        <p:xfrm>
          <a:off x="6613482" y="3216060"/>
          <a:ext cx="2450265" cy="972000"/>
        </p:xfrm>
        <a:graphic>
          <a:graphicData uri="http://schemas.openxmlformats.org/drawingml/2006/table">
            <a:tbl>
              <a:tblPr firstRow="1" bandRow="1">
                <a:tableStyleId>{073A0DAA-6AF3-43AB-8588-CEC1D06C72B9}</a:tableStyleId>
              </a:tblPr>
              <a:tblGrid>
                <a:gridCol w="2450265"/>
              </a:tblGrid>
              <a:tr h="540000">
                <a:tc>
                  <a:txBody>
                    <a:bodyPr/>
                    <a:lstStyle/>
                    <a:p>
                      <a:pPr algn="ctr"/>
                      <a:r>
                        <a:rPr lang="en-US" sz="1600" dirty="0" smtClean="0"/>
                        <a:t>EDMS</a:t>
                      </a:r>
                      <a:r>
                        <a:rPr lang="en-US" sz="1600" baseline="0" dirty="0" smtClean="0"/>
                        <a:t> r</a:t>
                      </a:r>
                      <a:r>
                        <a:rPr lang="en-US" sz="1600" dirty="0" smtClean="0"/>
                        <a:t>ecords</a:t>
                      </a:r>
                      <a:endParaRPr lang="en-US" sz="1600" dirty="0"/>
                    </a:p>
                  </a:txBody>
                  <a:tcPr anchor="ctr"/>
                </a:tc>
              </a:tr>
              <a:tr h="432000">
                <a:tc>
                  <a:txBody>
                    <a:bodyPr/>
                    <a:lstStyle/>
                    <a:p>
                      <a:pPr algn="ctr"/>
                      <a:r>
                        <a:rPr lang="en-GB" sz="1600" dirty="0" smtClean="0"/>
                        <a:t>NCs</a:t>
                      </a:r>
                      <a:endParaRPr lang="en-GB" sz="1600" dirty="0"/>
                    </a:p>
                  </a:txBody>
                  <a:tcPr anchor="ctr"/>
                </a:tc>
              </a:tr>
            </a:tbl>
          </a:graphicData>
        </a:graphic>
      </p:graphicFrame>
      <p:sp>
        <p:nvSpPr>
          <p:cNvPr id="24" name="Flowchart: Stored Data 23"/>
          <p:cNvSpPr/>
          <p:nvPr/>
        </p:nvSpPr>
        <p:spPr>
          <a:xfrm>
            <a:off x="5102935" y="4765040"/>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Paper copy</a:t>
            </a:r>
            <a:endParaRPr lang="en-US" sz="1600" dirty="0"/>
          </a:p>
        </p:txBody>
      </p:sp>
      <p:graphicFrame>
        <p:nvGraphicFramePr>
          <p:cNvPr id="27" name="Table 26"/>
          <p:cNvGraphicFramePr>
            <a:graphicFrameLocks noGrp="1"/>
          </p:cNvGraphicFramePr>
          <p:nvPr>
            <p:extLst>
              <p:ext uri="{D42A27DB-BD31-4B8C-83A1-F6EECF244321}">
                <p14:modId xmlns:p14="http://schemas.microsoft.com/office/powerpoint/2010/main" val="3292338906"/>
              </p:ext>
            </p:extLst>
          </p:nvPr>
        </p:nvGraphicFramePr>
        <p:xfrm>
          <a:off x="6613482" y="4650252"/>
          <a:ext cx="2450265" cy="1404000"/>
        </p:xfrm>
        <a:graphic>
          <a:graphicData uri="http://schemas.openxmlformats.org/drawingml/2006/table">
            <a:tbl>
              <a:tblPr firstRow="1" bandRow="1">
                <a:tableStyleId>{073A0DAA-6AF3-43AB-8588-CEC1D06C72B9}</a:tableStyleId>
              </a:tblPr>
              <a:tblGrid>
                <a:gridCol w="2450265"/>
              </a:tblGrid>
              <a:tr h="540000">
                <a:tc>
                  <a:txBody>
                    <a:bodyPr/>
                    <a:lstStyle/>
                    <a:p>
                      <a:pPr algn="ctr"/>
                      <a:r>
                        <a:rPr lang="en-US" sz="1600" dirty="0" smtClean="0"/>
                        <a:t>Follow up files </a:t>
                      </a:r>
                      <a:endParaRPr lang="en-US" sz="1600" dirty="0"/>
                    </a:p>
                  </a:txBody>
                  <a:tcPr anchor="ctr"/>
                </a:tc>
              </a:tr>
              <a:tr h="432000">
                <a:tc>
                  <a:txBody>
                    <a:bodyPr/>
                    <a:lstStyle/>
                    <a:p>
                      <a:pPr algn="ctr"/>
                      <a:r>
                        <a:rPr lang="en-GB" sz="1600" dirty="0" smtClean="0"/>
                        <a:t>Exact</a:t>
                      </a:r>
                      <a:r>
                        <a:rPr lang="en-GB" sz="1600" baseline="0" dirty="0" smtClean="0"/>
                        <a:t> machining position</a:t>
                      </a:r>
                      <a:endParaRPr lang="en-GB" sz="1600" dirty="0"/>
                    </a:p>
                  </a:txBody>
                  <a:tcPr anchor="ctr"/>
                </a:tc>
              </a:tr>
              <a:tr h="432000">
                <a:tc>
                  <a:txBody>
                    <a:bodyPr/>
                    <a:lstStyle/>
                    <a:p>
                      <a:pPr algn="ctr"/>
                      <a:r>
                        <a:rPr lang="en-GB" sz="1600" dirty="0" smtClean="0"/>
                        <a:t>General remarks</a:t>
                      </a:r>
                      <a:endParaRPr lang="en-GB" sz="1600" dirty="0"/>
                    </a:p>
                  </a:txBody>
                  <a:tcPr anchor="ctr"/>
                </a:tc>
              </a:tr>
            </a:tbl>
          </a:graphicData>
        </a:graphic>
      </p:graphicFrame>
      <p:cxnSp>
        <p:nvCxnSpPr>
          <p:cNvPr id="18" name="Elbow Connector 17"/>
          <p:cNvCxnSpPr>
            <a:stCxn id="9" idx="3"/>
            <a:endCxn id="23" idx="1"/>
          </p:cNvCxnSpPr>
          <p:nvPr/>
        </p:nvCxnSpPr>
        <p:spPr>
          <a:xfrm flipV="1">
            <a:off x="4591710" y="3709401"/>
            <a:ext cx="506818" cy="478659"/>
          </a:xfrm>
          <a:prstGeom prst="bentConnector3">
            <a:avLst/>
          </a:prstGeom>
          <a:ln>
            <a:solidFill>
              <a:schemeClr val="tx1"/>
            </a:solidFill>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9" idx="3"/>
            <a:endCxn id="34" idx="1"/>
          </p:cNvCxnSpPr>
          <p:nvPr/>
        </p:nvCxnSpPr>
        <p:spPr>
          <a:xfrm flipV="1">
            <a:off x="4591710" y="2328750"/>
            <a:ext cx="506818" cy="1859310"/>
          </a:xfrm>
          <a:prstGeom prst="bentConnector3">
            <a:avLst/>
          </a:prstGeom>
          <a:ln>
            <a:solidFill>
              <a:schemeClr val="tx1"/>
            </a:solidFill>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33" name="Elbow Connector 32"/>
          <p:cNvCxnSpPr>
            <a:stCxn id="9" idx="3"/>
            <a:endCxn id="24" idx="1"/>
          </p:cNvCxnSpPr>
          <p:nvPr/>
        </p:nvCxnSpPr>
        <p:spPr>
          <a:xfrm>
            <a:off x="4591710" y="4188060"/>
            <a:ext cx="511225" cy="1165625"/>
          </a:xfrm>
          <a:prstGeom prst="bentConnector3">
            <a:avLst/>
          </a:prstGeom>
          <a:ln>
            <a:solidFill>
              <a:schemeClr val="tx1"/>
            </a:solidFill>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323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 machining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76</a:t>
            </a:fld>
            <a:endParaRPr lang="en-US" dirty="0"/>
          </a:p>
        </p:txBody>
      </p:sp>
      <p:pic>
        <p:nvPicPr>
          <p:cNvPr id="7171"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4572000" y="2628000"/>
            <a:ext cx="4549140" cy="3508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descr="\\cern.ch\dfs\Users\p\principe\Desktop\2013_07_18\Cuma.tif"/>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0" y="981720"/>
            <a:ext cx="5086350" cy="37931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047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Shunts </a:t>
            </a:r>
            <a:r>
              <a:rPr lang="en-US" dirty="0" smtClean="0"/>
              <a:t>installation </a:t>
            </a:r>
            <a:r>
              <a:rPr lang="en-US" dirty="0"/>
              <a:t>– St48</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77</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Daily Work Plan (following ELQC test results)</a:t>
            </a:r>
            <a:endParaRPr lang="en-US" sz="1600" dirty="0">
              <a:solidFill>
                <a:srgbClr val="003399"/>
              </a:solidFill>
            </a:endParaRPr>
          </a:p>
        </p:txBody>
      </p:sp>
      <p:sp>
        <p:nvSpPr>
          <p:cNvPr id="8" name="Flowchart: Process 7"/>
          <p:cNvSpPr/>
          <p:nvPr/>
        </p:nvSpPr>
        <p:spPr>
          <a:xfrm>
            <a:off x="2251710" y="2537460"/>
            <a:ext cx="1800000" cy="90000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Shunt installation</a:t>
            </a:r>
            <a:endParaRPr lang="en-US" sz="1600" dirty="0">
              <a:solidFill>
                <a:srgbClr val="003399"/>
              </a:solidFill>
            </a:endParaRPr>
          </a:p>
        </p:txBody>
      </p:sp>
      <p:sp>
        <p:nvSpPr>
          <p:cNvPr id="9" name="Flowchart: Decision 8"/>
          <p:cNvSpPr/>
          <p:nvPr/>
        </p:nvSpPr>
        <p:spPr>
          <a:xfrm>
            <a:off x="1531710" y="3749040"/>
            <a:ext cx="3240000" cy="108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Position and quality of </a:t>
            </a:r>
            <a:r>
              <a:rPr lang="en-US" sz="1600" dirty="0" err="1" smtClean="0">
                <a:solidFill>
                  <a:srgbClr val="003399"/>
                </a:solidFill>
              </a:rPr>
              <a:t>Sn-Pb</a:t>
            </a:r>
            <a:r>
              <a:rPr lang="en-US" sz="1600" dirty="0" smtClean="0">
                <a:solidFill>
                  <a:srgbClr val="003399"/>
                </a:solidFill>
              </a:rPr>
              <a:t> solder ok</a:t>
            </a:r>
            <a:endParaRPr lang="en-US" sz="1600"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29391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437460"/>
            <a:ext cx="0" cy="31158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98528" y="2594915"/>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3399"/>
                </a:solidFill>
              </a:rPr>
              <a:t>Data entered in </a:t>
            </a:r>
            <a:r>
              <a:rPr lang="en-US" sz="1600" b="1" dirty="0" smtClean="0">
                <a:solidFill>
                  <a:srgbClr val="003399"/>
                </a:solidFill>
              </a:rPr>
              <a:t>WISH</a:t>
            </a:r>
            <a:endParaRPr lang="en-US" sz="1600" dirty="0"/>
          </a:p>
        </p:txBody>
      </p:sp>
      <p:sp>
        <p:nvSpPr>
          <p:cNvPr id="38" name="TextBox 37"/>
          <p:cNvSpPr txBox="1"/>
          <p:nvPr/>
        </p:nvSpPr>
        <p:spPr>
          <a:xfrm>
            <a:off x="4451814" y="3785450"/>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531710" y="5234940"/>
            <a:ext cx="3240000" cy="90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sz="1600" dirty="0" smtClean="0">
                <a:solidFill>
                  <a:srgbClr val="003399"/>
                </a:solidFill>
              </a:rPr>
              <a:t>Inform SMACC and QA about NCs</a:t>
            </a:r>
          </a:p>
          <a:p>
            <a:pPr marL="182563" indent="-182563">
              <a:buFont typeface="Arial" pitchFamily="34" charset="0"/>
              <a:buChar char="•"/>
            </a:pPr>
            <a:r>
              <a:rPr lang="en-US" sz="1600" dirty="0" smtClean="0">
                <a:solidFill>
                  <a:srgbClr val="003399"/>
                </a:solidFill>
              </a:rPr>
              <a:t>Re-do shunt soldering</a:t>
            </a:r>
            <a:endParaRPr lang="en-US" sz="1600" dirty="0">
              <a:solidFill>
                <a:srgbClr val="003399"/>
              </a:solidFill>
            </a:endParaRPr>
          </a:p>
        </p:txBody>
      </p:sp>
      <p:cxnSp>
        <p:nvCxnSpPr>
          <p:cNvPr id="47" name="Straight Connector 46"/>
          <p:cNvCxnSpPr>
            <a:stCxn id="9" idx="2"/>
            <a:endCxn id="41" idx="0"/>
          </p:cNvCxnSpPr>
          <p:nvPr/>
        </p:nvCxnSpPr>
        <p:spPr>
          <a:xfrm>
            <a:off x="3151710" y="4829040"/>
            <a:ext cx="0" cy="405900"/>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163140" y="4857139"/>
            <a:ext cx="418952" cy="349702"/>
          </a:xfrm>
          <a:prstGeom prst="rect">
            <a:avLst/>
          </a:prstGeom>
          <a:noFill/>
        </p:spPr>
        <p:txBody>
          <a:bodyPr wrap="none" lIns="36000" tIns="36000" rIns="36000" bIns="36000" rtlCol="0" anchor="ctr" anchorCtr="0">
            <a:spAutoFit/>
          </a:bodyPr>
          <a:lstStyle/>
          <a:p>
            <a:r>
              <a:rPr lang="en-US" b="1" dirty="0" smtClean="0">
                <a:solidFill>
                  <a:srgbClr val="FF0000"/>
                </a:solidFill>
              </a:rPr>
              <a:t>NO</a:t>
            </a:r>
            <a:endParaRPr lang="en-US" b="1" dirty="0">
              <a:solidFill>
                <a:srgbClr val="FF0000"/>
              </a:solidFill>
            </a:endParaRPr>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3" name="Flowchart: Stored Data 22"/>
          <p:cNvSpPr/>
          <p:nvPr/>
        </p:nvSpPr>
        <p:spPr>
          <a:xfrm>
            <a:off x="5102935" y="4765040"/>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03399"/>
                </a:solidFill>
              </a:rPr>
              <a:t>Data entered in </a:t>
            </a:r>
            <a:r>
              <a:rPr lang="en-US" sz="1600" b="1" dirty="0" smtClean="0">
                <a:solidFill>
                  <a:srgbClr val="003399"/>
                </a:solidFill>
              </a:rPr>
              <a:t>EDMS</a:t>
            </a:r>
            <a:endParaRPr lang="en-US" sz="1600" dirty="0"/>
          </a:p>
        </p:txBody>
      </p:sp>
      <p:graphicFrame>
        <p:nvGraphicFramePr>
          <p:cNvPr id="25" name="Table 24"/>
          <p:cNvGraphicFramePr>
            <a:graphicFrameLocks noGrp="1"/>
          </p:cNvGraphicFramePr>
          <p:nvPr>
            <p:extLst>
              <p:ext uri="{D42A27DB-BD31-4B8C-83A1-F6EECF244321}">
                <p14:modId xmlns:p14="http://schemas.microsoft.com/office/powerpoint/2010/main" val="672303769"/>
              </p:ext>
            </p:extLst>
          </p:nvPr>
        </p:nvGraphicFramePr>
        <p:xfrm>
          <a:off x="6613482" y="4600111"/>
          <a:ext cx="2450265" cy="1519775"/>
        </p:xfrm>
        <a:graphic>
          <a:graphicData uri="http://schemas.openxmlformats.org/drawingml/2006/table">
            <a:tbl>
              <a:tblPr firstRow="1" bandRow="1">
                <a:tableStyleId>{073A0DAA-6AF3-43AB-8588-CEC1D06C72B9}</a:tableStyleId>
              </a:tblPr>
              <a:tblGrid>
                <a:gridCol w="2450265"/>
              </a:tblGrid>
              <a:tr h="492724">
                <a:tc>
                  <a:txBody>
                    <a:bodyPr/>
                    <a:lstStyle/>
                    <a:p>
                      <a:pPr algn="ctr"/>
                      <a:r>
                        <a:rPr lang="en-US" sz="1600" dirty="0" smtClean="0"/>
                        <a:t>EDMS</a:t>
                      </a:r>
                      <a:r>
                        <a:rPr lang="en-US" sz="1600" baseline="0" dirty="0" smtClean="0"/>
                        <a:t> r</a:t>
                      </a:r>
                      <a:r>
                        <a:rPr lang="en-US" sz="1600" dirty="0" smtClean="0"/>
                        <a:t>ecords</a:t>
                      </a:r>
                      <a:endParaRPr lang="en-US" sz="1600" dirty="0"/>
                    </a:p>
                  </a:txBody>
                  <a:tcPr anchor="ctr"/>
                </a:tc>
              </a:tr>
              <a:tr h="447931">
                <a:tc>
                  <a:txBody>
                    <a:bodyPr/>
                    <a:lstStyle/>
                    <a:p>
                      <a:pPr algn="ctr"/>
                      <a:r>
                        <a:rPr lang="en-GB" sz="1600" dirty="0" smtClean="0"/>
                        <a:t>Thermal cycles per shunt</a:t>
                      </a:r>
                      <a:endParaRPr lang="en-GB" sz="1600" dirty="0"/>
                    </a:p>
                  </a:txBody>
                  <a:tcPr anchor="ctr"/>
                </a:tc>
              </a:tr>
              <a:tr h="447931">
                <a:tc>
                  <a:txBody>
                    <a:bodyPr/>
                    <a:lstStyle/>
                    <a:p>
                      <a:pPr algn="ctr"/>
                      <a:r>
                        <a:rPr lang="en-GB" sz="1600" dirty="0" smtClean="0"/>
                        <a:t>Exact date and time</a:t>
                      </a:r>
                      <a:endParaRPr lang="en-GB" sz="1600" dirty="0"/>
                    </a:p>
                  </a:txBody>
                  <a:tcPr anchor="ct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2896243715"/>
              </p:ext>
            </p:extLst>
          </p:nvPr>
        </p:nvGraphicFramePr>
        <p:xfrm>
          <a:off x="6613482" y="1922772"/>
          <a:ext cx="2450265" cy="2438581"/>
        </p:xfrm>
        <a:graphic>
          <a:graphicData uri="http://schemas.openxmlformats.org/drawingml/2006/table">
            <a:tbl>
              <a:tblPr firstRow="1" bandRow="1">
                <a:tableStyleId>{073A0DAA-6AF3-43AB-8588-CEC1D06C72B9}</a:tableStyleId>
              </a:tblPr>
              <a:tblGrid>
                <a:gridCol w="2450265"/>
              </a:tblGrid>
              <a:tr h="348417">
                <a:tc>
                  <a:txBody>
                    <a:bodyPr/>
                    <a:lstStyle/>
                    <a:p>
                      <a:pPr algn="ctr"/>
                      <a:r>
                        <a:rPr lang="en-US" sz="1600" dirty="0" smtClean="0"/>
                        <a:t>Wish</a:t>
                      </a:r>
                      <a:r>
                        <a:rPr lang="en-US" sz="1600" baseline="0" dirty="0" smtClean="0"/>
                        <a:t> r</a:t>
                      </a:r>
                      <a:r>
                        <a:rPr lang="en-US" sz="1600" dirty="0" smtClean="0"/>
                        <a:t>ecords</a:t>
                      </a:r>
                      <a:endParaRPr lang="en-US" sz="1600" dirty="0"/>
                    </a:p>
                  </a:txBody>
                  <a:tcPr anchor="ctr"/>
                </a:tc>
              </a:tr>
              <a:tr h="434116">
                <a:tc>
                  <a:txBody>
                    <a:bodyPr/>
                    <a:lstStyle/>
                    <a:p>
                      <a:pPr algn="ctr"/>
                      <a:r>
                        <a:rPr lang="en-GB" sz="1600" dirty="0" smtClean="0"/>
                        <a:t>Shunt sold. machine id. </a:t>
                      </a:r>
                      <a:endParaRPr lang="en-GB" sz="1600" dirty="0"/>
                    </a:p>
                  </a:txBody>
                  <a:tcPr anchor="ctr"/>
                </a:tc>
              </a:tr>
              <a:tr h="407074">
                <a:tc>
                  <a:txBody>
                    <a:bodyPr/>
                    <a:lstStyle/>
                    <a:p>
                      <a:pPr algn="ctr"/>
                      <a:r>
                        <a:rPr lang="en-GB" sz="1600" dirty="0" smtClean="0"/>
                        <a:t>Operator</a:t>
                      </a:r>
                      <a:r>
                        <a:rPr lang="en-GB" sz="1600" baseline="0" dirty="0" smtClean="0"/>
                        <a:t>s id. and date, et.  </a:t>
                      </a:r>
                      <a:endParaRPr lang="en-GB" sz="1600" dirty="0"/>
                    </a:p>
                  </a:txBody>
                  <a:tcPr anchor="ctr"/>
                </a:tc>
              </a:tr>
              <a:tr h="538464">
                <a:tc>
                  <a:txBody>
                    <a:bodyPr/>
                    <a:lstStyle/>
                    <a:p>
                      <a:pPr algn="ctr"/>
                      <a:r>
                        <a:rPr lang="en-GB" sz="1600" dirty="0" smtClean="0"/>
                        <a:t>Shunt</a:t>
                      </a:r>
                      <a:r>
                        <a:rPr lang="en-GB" sz="1600" baseline="0" dirty="0" smtClean="0"/>
                        <a:t> lot number</a:t>
                      </a:r>
                      <a:endParaRPr lang="en-GB" sz="1600" dirty="0"/>
                    </a:p>
                  </a:txBody>
                  <a:tcPr anchor="ctr"/>
                </a:tc>
              </a:tr>
              <a:tr h="538464">
                <a:tc>
                  <a:txBody>
                    <a:bodyPr/>
                    <a:lstStyle/>
                    <a:p>
                      <a:pPr algn="ctr"/>
                      <a:r>
                        <a:rPr lang="en-GB" sz="1600" dirty="0" smtClean="0"/>
                        <a:t>Extra cycles if any</a:t>
                      </a:r>
                      <a:endParaRPr lang="en-GB" sz="1600" dirty="0"/>
                    </a:p>
                  </a:txBody>
                  <a:tcPr anchor="ctr"/>
                </a:tc>
              </a:tr>
            </a:tbl>
          </a:graphicData>
        </a:graphic>
      </p:graphicFrame>
      <p:cxnSp>
        <p:nvCxnSpPr>
          <p:cNvPr id="20" name="Elbow Connector 19"/>
          <p:cNvCxnSpPr>
            <a:stCxn id="9" idx="3"/>
            <a:endCxn id="34" idx="1"/>
          </p:cNvCxnSpPr>
          <p:nvPr/>
        </p:nvCxnSpPr>
        <p:spPr>
          <a:xfrm flipV="1">
            <a:off x="4771710" y="3183560"/>
            <a:ext cx="326818" cy="1105480"/>
          </a:xfrm>
          <a:prstGeom prst="bentConnector3">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9" idx="3"/>
            <a:endCxn id="23" idx="1"/>
          </p:cNvCxnSpPr>
          <p:nvPr/>
        </p:nvCxnSpPr>
        <p:spPr>
          <a:xfrm>
            <a:off x="4771710" y="4289040"/>
            <a:ext cx="331225" cy="1064645"/>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3364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Shunt installation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78</a:t>
            </a:fld>
            <a:endParaRPr lang="en-US" dirty="0"/>
          </a:p>
        </p:txBody>
      </p:sp>
      <p:pic>
        <p:nvPicPr>
          <p:cNvPr id="8194" name="Picture 2" descr="\\cern.ch\dfs\Users\p\principe\Desktop\2013_07_18\Shunt.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001397" cy="504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293836" y="3299989"/>
            <a:ext cx="1737360" cy="646331"/>
          </a:xfrm>
          <a:prstGeom prst="rect">
            <a:avLst/>
          </a:prstGeom>
          <a:solidFill>
            <a:schemeClr val="bg1"/>
          </a:solidFill>
          <a:ln w="25400">
            <a:solidFill>
              <a:srgbClr val="C00000"/>
            </a:solidFill>
          </a:ln>
        </p:spPr>
        <p:txBody>
          <a:bodyPr wrap="square" rtlCol="0">
            <a:spAutoFit/>
          </a:bodyPr>
          <a:lstStyle/>
          <a:p>
            <a:r>
              <a:rPr lang="en-US" dirty="0" smtClean="0"/>
              <a:t>To find it in the data logger!</a:t>
            </a:r>
            <a:endParaRPr lang="en-US" dirty="0"/>
          </a:p>
        </p:txBody>
      </p:sp>
      <p:sp>
        <p:nvSpPr>
          <p:cNvPr id="8" name="Oval 7"/>
          <p:cNvSpPr/>
          <p:nvPr/>
        </p:nvSpPr>
        <p:spPr>
          <a:xfrm>
            <a:off x="3108960" y="2600018"/>
            <a:ext cx="1291590" cy="642821"/>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Curved Connector 8"/>
          <p:cNvCxnSpPr>
            <a:stCxn id="8" idx="6"/>
            <a:endCxn id="7" idx="1"/>
          </p:cNvCxnSpPr>
          <p:nvPr/>
        </p:nvCxnSpPr>
        <p:spPr>
          <a:xfrm>
            <a:off x="4400550" y="2921429"/>
            <a:ext cx="2893286" cy="701726"/>
          </a:xfrm>
          <a:prstGeom prst="curvedConnector3">
            <a:avLst>
              <a:gd name="adj1" fmla="val 50000"/>
            </a:avLst>
          </a:prstGeom>
          <a:ln>
            <a:solidFill>
              <a:srgbClr val="C00000"/>
            </a:solidFill>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05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 insulation </a:t>
            </a:r>
            <a:r>
              <a:rPr lang="en-US" dirty="0"/>
              <a:t>i</a:t>
            </a:r>
            <a:r>
              <a:rPr lang="en-US" dirty="0" smtClean="0"/>
              <a:t>nstallation </a:t>
            </a:r>
            <a:r>
              <a:rPr lang="en-US" dirty="0"/>
              <a:t>– St54</a:t>
            </a:r>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79</a:t>
            </a:fld>
            <a:endParaRPr lang="en-US" dirty="0"/>
          </a:p>
        </p:txBody>
      </p:sp>
      <p:sp>
        <p:nvSpPr>
          <p:cNvPr id="7" name="Flowchart: Document 6"/>
          <p:cNvSpPr/>
          <p:nvPr/>
        </p:nvSpPr>
        <p:spPr>
          <a:xfrm>
            <a:off x="2251710" y="1403046"/>
            <a:ext cx="1800000" cy="900000"/>
          </a:xfrm>
          <a:prstGeom prst="flowChartDocumen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Daily Work Plan (following ELQC test results)</a:t>
            </a:r>
            <a:endParaRPr lang="en-US" sz="1600" dirty="0">
              <a:solidFill>
                <a:srgbClr val="003399"/>
              </a:solidFill>
            </a:endParaRPr>
          </a:p>
        </p:txBody>
      </p:sp>
      <p:sp>
        <p:nvSpPr>
          <p:cNvPr id="8" name="Flowchart: Process 7"/>
          <p:cNvSpPr/>
          <p:nvPr/>
        </p:nvSpPr>
        <p:spPr>
          <a:xfrm>
            <a:off x="2251710" y="2457450"/>
            <a:ext cx="1800000" cy="662940"/>
          </a:xfrm>
          <a:prstGeom prst="flowChart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3399"/>
                </a:solidFill>
              </a:rPr>
              <a:t>Insulation</a:t>
            </a:r>
            <a:endParaRPr lang="en-US" sz="1600" dirty="0">
              <a:solidFill>
                <a:srgbClr val="003399"/>
              </a:solidFill>
            </a:endParaRPr>
          </a:p>
        </p:txBody>
      </p:sp>
      <p:sp>
        <p:nvSpPr>
          <p:cNvPr id="9" name="Flowchart: Decision 8"/>
          <p:cNvSpPr/>
          <p:nvPr/>
        </p:nvSpPr>
        <p:spPr>
          <a:xfrm>
            <a:off x="1531710" y="3349295"/>
            <a:ext cx="3240000" cy="1440000"/>
          </a:xfrm>
          <a:prstGeom prst="flowChartDecisi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lIns="0" tIns="36000" rIns="0" bIns="36000" rtlCol="0" anchor="ctr"/>
          <a:lstStyle/>
          <a:p>
            <a:pPr algn="ctr"/>
            <a:r>
              <a:rPr lang="en-US" sz="1600" dirty="0" smtClean="0">
                <a:solidFill>
                  <a:srgbClr val="003399"/>
                </a:solidFill>
              </a:rPr>
              <a:t>Box position,</a:t>
            </a:r>
            <a:br>
              <a:rPr lang="en-US" sz="1600" dirty="0" smtClean="0">
                <a:solidFill>
                  <a:srgbClr val="003399"/>
                </a:solidFill>
              </a:rPr>
            </a:br>
            <a:r>
              <a:rPr lang="en-US" sz="1600" dirty="0" err="1" smtClean="0">
                <a:solidFill>
                  <a:srgbClr val="003399"/>
                </a:solidFill>
              </a:rPr>
              <a:t>Eccobond</a:t>
            </a:r>
            <a:r>
              <a:rPr lang="en-US" sz="1600" dirty="0" smtClean="0">
                <a:solidFill>
                  <a:srgbClr val="003399"/>
                </a:solidFill>
              </a:rPr>
              <a:t> distribution and </a:t>
            </a:r>
            <a:br>
              <a:rPr lang="en-US" sz="1600" dirty="0" smtClean="0">
                <a:solidFill>
                  <a:srgbClr val="003399"/>
                </a:solidFill>
              </a:rPr>
            </a:br>
            <a:r>
              <a:rPr lang="en-US" sz="1600" dirty="0" smtClean="0">
                <a:solidFill>
                  <a:srgbClr val="003399"/>
                </a:solidFill>
              </a:rPr>
              <a:t>general status</a:t>
            </a:r>
            <a:br>
              <a:rPr lang="en-US" sz="1600" dirty="0" smtClean="0">
                <a:solidFill>
                  <a:srgbClr val="003399"/>
                </a:solidFill>
              </a:rPr>
            </a:br>
            <a:r>
              <a:rPr lang="en-US" sz="1600" dirty="0" smtClean="0">
                <a:solidFill>
                  <a:srgbClr val="003399"/>
                </a:solidFill>
              </a:rPr>
              <a:t>ok</a:t>
            </a:r>
            <a:endParaRPr lang="en-US" sz="1600" dirty="0">
              <a:solidFill>
                <a:srgbClr val="003399"/>
              </a:solidFill>
            </a:endParaRPr>
          </a:p>
        </p:txBody>
      </p:sp>
      <p:pic>
        <p:nvPicPr>
          <p:cNvPr id="10" name="Picture 2"/>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454" y="1111177"/>
            <a:ext cx="1800000" cy="148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a:stCxn id="7" idx="2"/>
            <a:endCxn id="8" idx="0"/>
          </p:cNvCxnSpPr>
          <p:nvPr/>
        </p:nvCxnSpPr>
        <p:spPr>
          <a:xfrm>
            <a:off x="3151710" y="2243546"/>
            <a:ext cx="0" cy="213904"/>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8" idx="2"/>
            <a:endCxn id="9" idx="0"/>
          </p:cNvCxnSpPr>
          <p:nvPr/>
        </p:nvCxnSpPr>
        <p:spPr>
          <a:xfrm>
            <a:off x="3151710" y="3120390"/>
            <a:ext cx="0" cy="228905"/>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34" name="Flowchart: Stored Data 33"/>
          <p:cNvSpPr/>
          <p:nvPr/>
        </p:nvSpPr>
        <p:spPr>
          <a:xfrm>
            <a:off x="5098528" y="1989125"/>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WISH</a:t>
            </a:r>
            <a:endParaRPr lang="en-US" dirty="0"/>
          </a:p>
        </p:txBody>
      </p:sp>
      <p:sp>
        <p:nvSpPr>
          <p:cNvPr id="38" name="TextBox 37"/>
          <p:cNvSpPr txBox="1"/>
          <p:nvPr/>
        </p:nvSpPr>
        <p:spPr>
          <a:xfrm>
            <a:off x="4541814" y="3551855"/>
            <a:ext cx="393305" cy="503590"/>
          </a:xfrm>
          <a:prstGeom prst="rect">
            <a:avLst/>
          </a:prstGeom>
          <a:noFill/>
        </p:spPr>
        <p:txBody>
          <a:bodyPr wrap="none" lIns="36000" tIns="36000" rIns="36000" bIns="36000" rtlCol="0" anchor="ctr" anchorCtr="0">
            <a:spAutoFit/>
          </a:bodyPr>
          <a:lstStyle/>
          <a:p>
            <a:pPr algn="ctr"/>
            <a:r>
              <a:rPr lang="en-US" sz="2800" dirty="0" smtClean="0">
                <a:sym typeface="Wingdings"/>
              </a:rPr>
              <a:t></a:t>
            </a:r>
            <a:endParaRPr lang="en-US" sz="2800" dirty="0"/>
          </a:p>
        </p:txBody>
      </p:sp>
      <p:sp>
        <p:nvSpPr>
          <p:cNvPr id="41" name="Flowchart: Alternate Process 40"/>
          <p:cNvSpPr/>
          <p:nvPr/>
        </p:nvSpPr>
        <p:spPr>
          <a:xfrm>
            <a:off x="1137547" y="5234940"/>
            <a:ext cx="4028326" cy="900000"/>
          </a:xfrm>
          <a:prstGeom prst="flowChartAlternateProcess">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182563" indent="-182563">
              <a:buFont typeface="Arial" pitchFamily="34" charset="0"/>
              <a:buChar char="•"/>
            </a:pPr>
            <a:r>
              <a:rPr lang="en-US" sz="1600" dirty="0" smtClean="0">
                <a:solidFill>
                  <a:srgbClr val="003399"/>
                </a:solidFill>
              </a:rPr>
              <a:t>Inform SMACC and QA about NCs (</a:t>
            </a:r>
            <a:r>
              <a:rPr lang="en-US" sz="1600" dirty="0" err="1" smtClean="0">
                <a:solidFill>
                  <a:srgbClr val="003399"/>
                </a:solidFill>
              </a:rPr>
              <a:t>i.e</a:t>
            </a:r>
            <a:r>
              <a:rPr lang="en-US" sz="1600" dirty="0" smtClean="0">
                <a:solidFill>
                  <a:srgbClr val="003399"/>
                </a:solidFill>
              </a:rPr>
              <a:t>, bad positioning of the bb vs. flange)</a:t>
            </a:r>
          </a:p>
          <a:p>
            <a:pPr marL="182563" indent="-182563">
              <a:buFont typeface="Arial" pitchFamily="34" charset="0"/>
              <a:buChar char="•"/>
            </a:pPr>
            <a:r>
              <a:rPr lang="en-US" sz="1600" dirty="0" smtClean="0">
                <a:solidFill>
                  <a:srgbClr val="003399"/>
                </a:solidFill>
              </a:rPr>
              <a:t>Redo ins. box installation (i.e., VP310)</a:t>
            </a:r>
          </a:p>
        </p:txBody>
      </p:sp>
      <p:cxnSp>
        <p:nvCxnSpPr>
          <p:cNvPr id="47" name="Straight Connector 46"/>
          <p:cNvCxnSpPr>
            <a:stCxn id="9" idx="2"/>
            <a:endCxn id="41" idx="0"/>
          </p:cNvCxnSpPr>
          <p:nvPr/>
        </p:nvCxnSpPr>
        <p:spPr>
          <a:xfrm>
            <a:off x="3151710" y="4789295"/>
            <a:ext cx="0" cy="445645"/>
          </a:xfrm>
          <a:prstGeom prst="line">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174570" y="4816658"/>
            <a:ext cx="418952" cy="349702"/>
          </a:xfrm>
          <a:prstGeom prst="rect">
            <a:avLst/>
          </a:prstGeom>
          <a:noFill/>
        </p:spPr>
        <p:txBody>
          <a:bodyPr wrap="none" lIns="36000" tIns="36000" rIns="36000" bIns="36000" rtlCol="0" anchor="ctr" anchorCtr="0">
            <a:spAutoFit/>
          </a:bodyPr>
          <a:lstStyle/>
          <a:p>
            <a:r>
              <a:rPr lang="en-US" b="1" dirty="0" smtClean="0">
                <a:solidFill>
                  <a:srgbClr val="FF0000"/>
                </a:solidFill>
              </a:rPr>
              <a:t>NO</a:t>
            </a:r>
            <a:endParaRPr lang="en-US" b="1" dirty="0">
              <a:solidFill>
                <a:srgbClr val="FF0000"/>
              </a:solidFill>
            </a:endParaRPr>
          </a:p>
        </p:txBody>
      </p:sp>
      <p:cxnSp>
        <p:nvCxnSpPr>
          <p:cNvPr id="12" name="Straight Connector 11"/>
          <p:cNvCxnSpPr>
            <a:stCxn id="10" idx="3"/>
            <a:endCxn id="7" idx="1"/>
          </p:cNvCxnSpPr>
          <p:nvPr/>
        </p:nvCxnSpPr>
        <p:spPr>
          <a:xfrm>
            <a:off x="1808454" y="1853046"/>
            <a:ext cx="443256" cy="0"/>
          </a:xfrm>
          <a:prstGeom prst="line">
            <a:avLst/>
          </a:prstGeom>
          <a:ln w="19050">
            <a:solidFill>
              <a:srgbClr val="003399"/>
            </a:solidFill>
          </a:ln>
          <a:effectLst/>
        </p:spPr>
        <p:style>
          <a:lnRef idx="2">
            <a:schemeClr val="accent1"/>
          </a:lnRef>
          <a:fillRef idx="0">
            <a:schemeClr val="accent1"/>
          </a:fillRef>
          <a:effectRef idx="1">
            <a:schemeClr val="accent1"/>
          </a:effectRef>
          <a:fontRef idx="minor">
            <a:schemeClr val="tx1"/>
          </a:fontRef>
        </p:style>
      </p:cxnSp>
      <p:sp>
        <p:nvSpPr>
          <p:cNvPr id="23" name="Flowchart: Stored Data 22"/>
          <p:cNvSpPr/>
          <p:nvPr/>
        </p:nvSpPr>
        <p:spPr>
          <a:xfrm>
            <a:off x="5102935" y="4342130"/>
            <a:ext cx="1657350" cy="1177290"/>
          </a:xfrm>
          <a:prstGeom prst="flowChartOnlineStorag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3399"/>
                </a:solidFill>
              </a:rPr>
              <a:t>Data entered in </a:t>
            </a:r>
            <a:r>
              <a:rPr lang="en-US" b="1" dirty="0" smtClean="0">
                <a:solidFill>
                  <a:srgbClr val="003399"/>
                </a:solidFill>
              </a:rPr>
              <a:t>EDMS</a:t>
            </a:r>
            <a:endParaRPr lang="en-US" dirty="0"/>
          </a:p>
        </p:txBody>
      </p:sp>
      <p:graphicFrame>
        <p:nvGraphicFramePr>
          <p:cNvPr id="25" name="Table 24"/>
          <p:cNvGraphicFramePr>
            <a:graphicFrameLocks noGrp="1"/>
          </p:cNvGraphicFramePr>
          <p:nvPr>
            <p:extLst>
              <p:ext uri="{D42A27DB-BD31-4B8C-83A1-F6EECF244321}">
                <p14:modId xmlns:p14="http://schemas.microsoft.com/office/powerpoint/2010/main" val="3428488951"/>
              </p:ext>
            </p:extLst>
          </p:nvPr>
        </p:nvGraphicFramePr>
        <p:xfrm>
          <a:off x="6636342" y="4177201"/>
          <a:ext cx="2450265" cy="1650964"/>
        </p:xfrm>
        <a:graphic>
          <a:graphicData uri="http://schemas.openxmlformats.org/drawingml/2006/table">
            <a:tbl>
              <a:tblPr firstRow="1" bandRow="1">
                <a:tableStyleId>{073A0DAA-6AF3-43AB-8588-CEC1D06C72B9}</a:tableStyleId>
              </a:tblPr>
              <a:tblGrid>
                <a:gridCol w="2450265"/>
              </a:tblGrid>
              <a:tr h="492724">
                <a:tc>
                  <a:txBody>
                    <a:bodyPr/>
                    <a:lstStyle/>
                    <a:p>
                      <a:pPr algn="ctr"/>
                      <a:r>
                        <a:rPr lang="en-US" sz="1600" dirty="0" smtClean="0"/>
                        <a:t>EDMS</a:t>
                      </a:r>
                      <a:r>
                        <a:rPr lang="en-US" sz="1600" baseline="0" dirty="0" smtClean="0"/>
                        <a:t> r</a:t>
                      </a:r>
                      <a:r>
                        <a:rPr lang="en-US" sz="1600" dirty="0" smtClean="0"/>
                        <a:t>ecords</a:t>
                      </a:r>
                      <a:endParaRPr lang="en-US" sz="1600" dirty="0"/>
                    </a:p>
                  </a:txBody>
                  <a:tcPr anchor="ctr"/>
                </a:tc>
              </a:tr>
              <a:tr h="447931">
                <a:tc>
                  <a:txBody>
                    <a:bodyPr/>
                    <a:lstStyle/>
                    <a:p>
                      <a:pPr algn="ctr"/>
                      <a:r>
                        <a:rPr lang="en-GB" sz="1600" dirty="0" err="1" smtClean="0"/>
                        <a:t>Eccobond</a:t>
                      </a:r>
                      <a:r>
                        <a:rPr lang="en-GB" sz="1600" baseline="0" dirty="0" smtClean="0"/>
                        <a:t> injected volume</a:t>
                      </a:r>
                      <a:endParaRPr lang="en-GB" sz="1600" dirty="0"/>
                    </a:p>
                  </a:txBody>
                  <a:tcPr anchor="ctr"/>
                </a:tc>
              </a:tr>
              <a:tr h="447931">
                <a:tc>
                  <a:txBody>
                    <a:bodyPr/>
                    <a:lstStyle/>
                    <a:p>
                      <a:pPr algn="ctr"/>
                      <a:r>
                        <a:rPr lang="en-GB" sz="1600" dirty="0" smtClean="0"/>
                        <a:t>Exact date and duration of the injection cycle</a:t>
                      </a:r>
                      <a:endParaRPr lang="en-GB" sz="1600" dirty="0"/>
                    </a:p>
                  </a:txBody>
                  <a:tcPr anchor="ctr"/>
                </a:tc>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634275751"/>
              </p:ext>
            </p:extLst>
          </p:nvPr>
        </p:nvGraphicFramePr>
        <p:xfrm>
          <a:off x="6636342" y="1316983"/>
          <a:ext cx="2450265" cy="2738462"/>
        </p:xfrm>
        <a:graphic>
          <a:graphicData uri="http://schemas.openxmlformats.org/drawingml/2006/table">
            <a:tbl>
              <a:tblPr firstRow="1" bandRow="1">
                <a:tableStyleId>{073A0DAA-6AF3-43AB-8588-CEC1D06C72B9}</a:tableStyleId>
              </a:tblPr>
              <a:tblGrid>
                <a:gridCol w="2450265"/>
              </a:tblGrid>
              <a:tr h="300741">
                <a:tc>
                  <a:txBody>
                    <a:bodyPr/>
                    <a:lstStyle/>
                    <a:p>
                      <a:pPr algn="ctr"/>
                      <a:r>
                        <a:rPr lang="en-US" sz="1600" dirty="0" smtClean="0"/>
                        <a:t>Wish</a:t>
                      </a:r>
                      <a:r>
                        <a:rPr lang="en-US" sz="1600" baseline="0" dirty="0" smtClean="0"/>
                        <a:t> r</a:t>
                      </a:r>
                      <a:r>
                        <a:rPr lang="en-US" sz="1600" dirty="0" smtClean="0"/>
                        <a:t>ecords</a:t>
                      </a:r>
                      <a:endParaRPr lang="en-US" sz="1600" dirty="0"/>
                    </a:p>
                  </a:txBody>
                  <a:tcPr anchor="ctr"/>
                </a:tc>
              </a:tr>
              <a:tr h="464781">
                <a:tc>
                  <a:txBody>
                    <a:bodyPr/>
                    <a:lstStyle/>
                    <a:p>
                      <a:pPr algn="ctr"/>
                      <a:r>
                        <a:rPr lang="en-GB" sz="1600" dirty="0" smtClean="0"/>
                        <a:t>Compression tool machine</a:t>
                      </a:r>
                      <a:r>
                        <a:rPr lang="en-GB" sz="1600" baseline="0" dirty="0" smtClean="0"/>
                        <a:t> id.</a:t>
                      </a:r>
                      <a:endParaRPr lang="en-GB" sz="1600" dirty="0"/>
                    </a:p>
                  </a:txBody>
                  <a:tcPr anchor="ctr"/>
                </a:tc>
              </a:tr>
              <a:tr h="357666">
                <a:tc>
                  <a:txBody>
                    <a:bodyPr/>
                    <a:lstStyle/>
                    <a:p>
                      <a:pPr algn="ctr"/>
                      <a:r>
                        <a:rPr lang="en-GB" sz="1600" dirty="0" smtClean="0"/>
                        <a:t>Injection machine id. </a:t>
                      </a:r>
                      <a:endParaRPr lang="en-GB" sz="1600" dirty="0"/>
                    </a:p>
                  </a:txBody>
                  <a:tcPr anchor="ctr"/>
                </a:tc>
              </a:tr>
              <a:tr h="335386">
                <a:tc>
                  <a:txBody>
                    <a:bodyPr/>
                    <a:lstStyle/>
                    <a:p>
                      <a:pPr algn="ctr"/>
                      <a:r>
                        <a:rPr lang="en-GB" sz="1600" dirty="0" smtClean="0"/>
                        <a:t>Operator</a:t>
                      </a:r>
                      <a:r>
                        <a:rPr lang="en-GB" sz="1600" baseline="0" dirty="0" smtClean="0"/>
                        <a:t>s id. and date, et.  </a:t>
                      </a:r>
                      <a:endParaRPr lang="en-GB" sz="1600" dirty="0"/>
                    </a:p>
                  </a:txBody>
                  <a:tcPr anchor="ctr"/>
                </a:tc>
              </a:tr>
              <a:tr h="443638">
                <a:tc>
                  <a:txBody>
                    <a:bodyPr/>
                    <a:lstStyle/>
                    <a:p>
                      <a:pPr algn="ctr"/>
                      <a:r>
                        <a:rPr lang="en-GB" sz="1600" dirty="0" err="1" smtClean="0"/>
                        <a:t>Eccobond</a:t>
                      </a:r>
                      <a:r>
                        <a:rPr lang="en-GB" sz="1600" dirty="0" smtClean="0"/>
                        <a:t> lot number</a:t>
                      </a:r>
                      <a:endParaRPr lang="en-GB" sz="1600" dirty="0"/>
                    </a:p>
                  </a:txBody>
                  <a:tcPr anchor="ctr"/>
                </a:tc>
              </a:tr>
              <a:tr h="443638">
                <a:tc>
                  <a:txBody>
                    <a:bodyPr/>
                    <a:lstStyle/>
                    <a:p>
                      <a:pPr algn="ctr"/>
                      <a:r>
                        <a:rPr lang="en-GB" sz="1600" dirty="0" smtClean="0"/>
                        <a:t>Insulation</a:t>
                      </a:r>
                      <a:r>
                        <a:rPr lang="en-GB" sz="1600" baseline="0" dirty="0" smtClean="0"/>
                        <a:t> box lot</a:t>
                      </a:r>
                      <a:endParaRPr lang="en-GB" sz="1600" dirty="0"/>
                    </a:p>
                  </a:txBody>
                  <a:tcPr anchor="ctr"/>
                </a:tc>
              </a:tr>
            </a:tbl>
          </a:graphicData>
        </a:graphic>
      </p:graphicFrame>
      <p:cxnSp>
        <p:nvCxnSpPr>
          <p:cNvPr id="14" name="Elbow Connector 13"/>
          <p:cNvCxnSpPr>
            <a:stCxn id="9" idx="3"/>
            <a:endCxn id="34" idx="1"/>
          </p:cNvCxnSpPr>
          <p:nvPr/>
        </p:nvCxnSpPr>
        <p:spPr>
          <a:xfrm flipV="1">
            <a:off x="4771710" y="2577770"/>
            <a:ext cx="326818" cy="1491525"/>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9" idx="3"/>
            <a:endCxn id="23" idx="1"/>
          </p:cNvCxnSpPr>
          <p:nvPr/>
        </p:nvCxnSpPr>
        <p:spPr>
          <a:xfrm>
            <a:off x="4771710" y="4069295"/>
            <a:ext cx="331225" cy="861480"/>
          </a:xfrm>
          <a:prstGeom prst="bentConnector3">
            <a:avLst>
              <a:gd name="adj1" fmla="val 50000"/>
            </a:avLst>
          </a:prstGeom>
          <a:ln>
            <a:solidFill>
              <a:srgbClr val="00339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9213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plan – De-soldering, 1</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8154" t="16310" r="21461" b="8097"/>
          <a:stretch/>
        </p:blipFill>
        <p:spPr bwMode="auto">
          <a:xfrm>
            <a:off x="797169" y="937846"/>
            <a:ext cx="8280000" cy="5830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6309360" y="3211830"/>
            <a:ext cx="2767809" cy="1280160"/>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057439" y="14537"/>
            <a:ext cx="2090045" cy="1722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62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Installation of the box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80</a:t>
            </a:fld>
            <a:endParaRPr lang="en-US" dirty="0"/>
          </a:p>
        </p:txBody>
      </p:sp>
      <p:pic>
        <p:nvPicPr>
          <p:cNvPr id="9218" name="Picture 2" descr="\\cern.ch\dfs\Users\p\principe\Desktop\2013_07_18\Box.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297473"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3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Eccobond</a:t>
            </a:r>
            <a:r>
              <a:rPr lang="en-US" dirty="0" smtClean="0"/>
              <a:t> injection follow up files</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81</a:t>
            </a:fld>
            <a:endParaRPr lang="en-US" dirty="0"/>
          </a:p>
        </p:txBody>
      </p:sp>
      <p:pic>
        <p:nvPicPr>
          <p:cNvPr id="10242" name="Picture 2" descr="\\cern.ch\dfs\Users\p\principe\Desktop\2013_07_18\Injection.tif"/>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52000" y="1152000"/>
            <a:ext cx="7191626"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44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Procedures status </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82</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595042287"/>
              </p:ext>
            </p:extLst>
          </p:nvPr>
        </p:nvGraphicFramePr>
        <p:xfrm>
          <a:off x="457202" y="1152770"/>
          <a:ext cx="8229599" cy="4911720"/>
        </p:xfrm>
        <a:graphic>
          <a:graphicData uri="http://schemas.openxmlformats.org/drawingml/2006/table">
            <a:tbl>
              <a:tblPr/>
              <a:tblGrid>
                <a:gridCol w="755780"/>
                <a:gridCol w="3228391"/>
                <a:gridCol w="755780"/>
                <a:gridCol w="1576873"/>
                <a:gridCol w="1912775"/>
              </a:tblGrid>
              <a:tr h="155575">
                <a:tc>
                  <a:txBody>
                    <a:bodyPr/>
                    <a:lstStyle/>
                    <a:p>
                      <a:pPr algn="ctr" fontAlgn="ctr"/>
                      <a:r>
                        <a:rPr lang="en-GB" sz="1050" b="1" i="1" u="none" strike="noStrike" dirty="0">
                          <a:solidFill>
                            <a:srgbClr val="000000"/>
                          </a:solidFill>
                          <a:effectLst/>
                          <a:latin typeface="Cambria"/>
                        </a:rPr>
                        <a:t>Chap.</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1" u="none" strike="noStrike">
                          <a:solidFill>
                            <a:srgbClr val="000000"/>
                          </a:solidFill>
                          <a:effectLst/>
                          <a:latin typeface="Cambria"/>
                        </a:rPr>
                        <a:t>Sub-activity</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1" u="none" strike="noStrike">
                          <a:solidFill>
                            <a:srgbClr val="000000"/>
                          </a:solidFill>
                          <a:effectLst/>
                          <a:latin typeface="Cambria"/>
                        </a:rPr>
                        <a:t>EDMS</a:t>
                      </a:r>
                    </a:p>
                  </a:txBody>
                  <a:tcPr marL="3704" marR="3704" marT="37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1" u="none" strike="noStrike">
                          <a:solidFill>
                            <a:srgbClr val="000000"/>
                          </a:solidFill>
                          <a:effectLst/>
                          <a:latin typeface="Cambria"/>
                        </a:rPr>
                        <a:t>Baseline</a:t>
                      </a:r>
                    </a:p>
                  </a:txBody>
                  <a:tcPr marL="3704" marR="3704" marT="37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1" u="none" strike="noStrike">
                          <a:solidFill>
                            <a:srgbClr val="000000"/>
                          </a:solidFill>
                          <a:effectLst/>
                          <a:latin typeface="Cambria"/>
                        </a:rPr>
                        <a:t>Status</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575">
                <a:tc>
                  <a:txBody>
                    <a:bodyPr/>
                    <a:lstStyle/>
                    <a:p>
                      <a:pPr algn="l" fontAlgn="ctr"/>
                      <a:r>
                        <a:rPr lang="en-GB" sz="1050" b="0" i="0" u="none" strike="noStrike">
                          <a:solidFill>
                            <a:srgbClr val="000000"/>
                          </a:solidFill>
                          <a:effectLst/>
                          <a:latin typeface="Cambria"/>
                        </a:rPr>
                        <a:t>3.2</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Découpe soudure manchettes M</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1227123  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LHC-QBBI-IP-0023</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en-GB" sz="1050" b="0" i="0" u="none" strike="noStrike">
                          <a:solidFill>
                            <a:srgbClr val="000000"/>
                          </a:solidFill>
                          <a:effectLst/>
                          <a:latin typeface="Cambria"/>
                        </a:rPr>
                        <a:t>Training course </a:t>
                      </a:r>
                    </a:p>
                  </a:txBody>
                  <a:tcPr marL="4445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1261495  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3.2.1</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fr-FR" sz="1050" b="0" i="0" u="none" strike="noStrike">
                          <a:solidFill>
                            <a:srgbClr val="000000"/>
                          </a:solidFill>
                          <a:effectLst/>
                          <a:latin typeface="Cambria"/>
                        </a:rPr>
                        <a:t>Fiche d'instruction pour certification CE</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1234983  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3.2.2</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en-GB" sz="1050" b="0" i="0" u="none" strike="noStrike">
                          <a:solidFill>
                            <a:srgbClr val="000000"/>
                          </a:solidFill>
                          <a:effectLst/>
                          <a:latin typeface="Cambria"/>
                        </a:rPr>
                        <a:t>Risk assesment form OHS-0-0-5</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1234987</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3.2.3</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Safety form</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1234992</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4.1</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Capture soufflet M</a:t>
                      </a:r>
                    </a:p>
                  </a:txBody>
                  <a:tcPr marL="4445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1198420</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LHC-QBBI-IP-0014</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4445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1233270  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4.1.1</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fr-FR" sz="1050" b="0" i="0" u="none" strike="noStrike">
                          <a:solidFill>
                            <a:srgbClr val="000000"/>
                          </a:solidFill>
                          <a:effectLst/>
                          <a:latin typeface="Cambria"/>
                        </a:rPr>
                        <a:t>Fiche d'instruction pour certification CE</a:t>
                      </a:r>
                    </a:p>
                  </a:txBody>
                  <a:tcPr marL="8890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1210645</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4.1.2</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en-GB" sz="1050" b="0" i="0" u="none" strike="noStrike">
                          <a:solidFill>
                            <a:srgbClr val="000000"/>
                          </a:solidFill>
                          <a:effectLst/>
                          <a:latin typeface="Cambria"/>
                        </a:rPr>
                        <a:t>Risk assesment form OHS-0-0-5</a:t>
                      </a:r>
                    </a:p>
                  </a:txBody>
                  <a:tcPr marL="8890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1210638</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4.1.3</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Safety form</a:t>
                      </a:r>
                    </a:p>
                  </a:txBody>
                  <a:tcPr marL="8890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1210651</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4.2</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Dépose isolation interconnexion</a:t>
                      </a:r>
                    </a:p>
                  </a:txBody>
                  <a:tcPr marL="4445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1198424</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LHC-QBBI-IP-0011</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 </a:t>
                      </a:r>
                    </a:p>
                  </a:txBody>
                  <a:tcPr marL="44450"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1235008  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6.1</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fr-FR" sz="1050" b="0" i="0" u="none" strike="noStrike">
                          <a:solidFill>
                            <a:srgbClr val="000000"/>
                          </a:solidFill>
                          <a:effectLst/>
                          <a:latin typeface="Cambria"/>
                        </a:rPr>
                        <a:t>Débrasage par induction U/plat de fermeture</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1218408</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LHC-QBBI-IP-0022</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1242596  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6.2</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Stabilisation câble supraconducteur</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1218412</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LHC-QBBI-IP-0015</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1235753</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8.1</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fr-FR" sz="1050" b="0" i="0" u="none" strike="noStrike">
                          <a:solidFill>
                            <a:srgbClr val="000000"/>
                          </a:solidFill>
                          <a:effectLst/>
                          <a:latin typeface="Cambria"/>
                        </a:rPr>
                        <a:t>Brasage par induction U/plat de fermeture</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1218410</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LHC-QBBI-IP-0013</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1235010</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fr-FR" sz="1050" b="0" i="0" u="none" strike="noStrike">
                          <a:solidFill>
                            <a:srgbClr val="000000"/>
                          </a:solidFill>
                          <a:effectLst/>
                          <a:latin typeface="Cambria"/>
                        </a:rPr>
                        <a:t>Critères Contrôle Qualité Interconnexions 12 kA </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1171359</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10</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fr-FR" sz="1050" b="0" i="0" u="none" strike="noStrike">
                          <a:solidFill>
                            <a:srgbClr val="000000"/>
                          </a:solidFill>
                          <a:effectLst/>
                          <a:latin typeface="Cambria"/>
                        </a:rPr>
                        <a:t>Usinage cuivre avant brasage des shunts</a:t>
                      </a:r>
                    </a:p>
                  </a:txBody>
                  <a:tcPr marL="3704" marR="3704" marT="37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1227125  </a:t>
                      </a:r>
                    </a:p>
                  </a:txBody>
                  <a:tcPr marL="3704" marR="3704" marT="37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LHC-QBBI-IP-0025</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11.1</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fr-FR" sz="1050" b="0" i="0" u="none" strike="noStrike">
                          <a:solidFill>
                            <a:srgbClr val="000000"/>
                          </a:solidFill>
                          <a:effectLst/>
                          <a:latin typeface="Cambria"/>
                        </a:rPr>
                        <a:t>Brasage des shunts sur les busbars</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1224166</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LHC-QBBI-IP-0021</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1242600</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11.2</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fr-FR" sz="1050" b="0" i="0" u="none" strike="noStrike">
                          <a:solidFill>
                            <a:srgbClr val="000000"/>
                          </a:solidFill>
                          <a:effectLst/>
                          <a:latin typeface="Cambria"/>
                        </a:rPr>
                        <a:t>Débrasage des shunts sur les busbars</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1224636</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LHC-QBBI-IP-0020</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1242602</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13.1</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Montage boitier isolation busbar</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1227124  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LHC-QBBI-IP-0024</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1242604</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13.2</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l" fontAlgn="ctr"/>
                      <a:r>
                        <a:rPr lang="en-GB" sz="1050" b="0" i="0" u="none" strike="noStrike">
                          <a:solidFill>
                            <a:srgbClr val="000000"/>
                          </a:solidFill>
                          <a:effectLst/>
                          <a:latin typeface="Cambria"/>
                        </a:rPr>
                        <a:t>Démontage capture soufflet M</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1218413</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LHC-QBBI-IP-0019</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c>
                  <a:txBody>
                    <a:bodyPr/>
                    <a:lstStyle/>
                    <a:p>
                      <a:pPr algn="ctr" fontAlgn="ctr"/>
                      <a:r>
                        <a:rPr lang="en-GB" sz="1050" b="0" i="0" u="none" strike="noStrike">
                          <a:solidFill>
                            <a:srgbClr val="000000"/>
                          </a:solidFill>
                          <a:effectLst/>
                          <a:latin typeface="Cambria"/>
                        </a:rPr>
                        <a:t>Released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50"/>
                    </a:solidFill>
                  </a:tcPr>
                </a:tc>
              </a:tr>
              <a:tr h="155575">
                <a:tc>
                  <a:txBody>
                    <a:bodyPr/>
                    <a:lstStyle/>
                    <a:p>
                      <a:pPr algn="l" fontAlgn="ctr"/>
                      <a:r>
                        <a:rPr lang="en-GB" sz="1050" b="0" i="0" u="none" strike="noStrike">
                          <a:solidFill>
                            <a:srgbClr val="000000"/>
                          </a:solidFill>
                          <a:effectLst/>
                          <a:latin typeface="Cambria"/>
                        </a:rPr>
                        <a:t> </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050" b="0" i="0" u="none" strike="noStrike">
                          <a:solidFill>
                            <a:srgbClr val="000000"/>
                          </a:solidFill>
                          <a:effectLst/>
                          <a:latin typeface="Cambria"/>
                        </a:rPr>
                        <a:t>Training course</a:t>
                      </a:r>
                    </a:p>
                  </a:txBody>
                  <a:tcPr marL="8890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1242606</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50"/>
                    </a:solidFill>
                  </a:tcPr>
                </a:tc>
              </a:tr>
              <a:tr h="155575">
                <a:tc>
                  <a:txBody>
                    <a:bodyPr/>
                    <a:lstStyle/>
                    <a:p>
                      <a:pPr algn="l" fontAlgn="ctr"/>
                      <a:r>
                        <a:rPr lang="en-GB" sz="1050" b="0" i="0" u="none" strike="noStrike">
                          <a:solidFill>
                            <a:srgbClr val="000000"/>
                          </a:solidFill>
                          <a:effectLst/>
                          <a:latin typeface="Cambria"/>
                        </a:rPr>
                        <a:t>13.3</a:t>
                      </a:r>
                    </a:p>
                  </a:txBody>
                  <a:tcPr marL="44450"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ctr"/>
                      <a:r>
                        <a:rPr lang="en-GB" sz="1050" b="0" i="0" u="none" strike="noStrike">
                          <a:solidFill>
                            <a:srgbClr val="000000"/>
                          </a:solidFill>
                          <a:effectLst/>
                          <a:latin typeface="Cambria"/>
                        </a:rPr>
                        <a:t>Injection Eccobond</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050" b="0" i="0" u="none" strike="noStrike">
                          <a:solidFill>
                            <a:srgbClr val="000000"/>
                          </a:solidFill>
                          <a:effectLst/>
                          <a:latin typeface="Cambria"/>
                        </a:rPr>
                        <a:t> </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050" b="0" i="0" u="none" strike="noStrike">
                          <a:solidFill>
                            <a:srgbClr val="000000"/>
                          </a:solidFill>
                          <a:effectLst/>
                          <a:latin typeface="Cambria"/>
                        </a:rPr>
                        <a:t>LHC-QBBI-IP-0028</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050" b="0" i="0" u="none" strike="noStrike" dirty="0">
                          <a:solidFill>
                            <a:srgbClr val="000000"/>
                          </a:solidFill>
                          <a:effectLst/>
                          <a:latin typeface="Cambria"/>
                        </a:rPr>
                        <a:t>Under approval LHC</a:t>
                      </a:r>
                    </a:p>
                  </a:txBody>
                  <a:tcPr marL="3704" marR="3704" marT="370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bl>
          </a:graphicData>
        </a:graphic>
      </p:graphicFrame>
    </p:spTree>
    <p:extLst>
      <p:ext uri="{BB962C8B-B14F-4D97-AF65-F5344CB8AC3E}">
        <p14:creationId xmlns:p14="http://schemas.microsoft.com/office/powerpoint/2010/main" val="186689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procedures </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77010671"/>
              </p:ext>
            </p:extLst>
          </p:nvPr>
        </p:nvGraphicFramePr>
        <p:xfrm>
          <a:off x="457200" y="1410203"/>
          <a:ext cx="8226426" cy="3253596"/>
        </p:xfrm>
        <a:graphic>
          <a:graphicData uri="http://schemas.openxmlformats.org/drawingml/2006/table">
            <a:tbl>
              <a:tblPr/>
              <a:tblGrid>
                <a:gridCol w="3553487"/>
                <a:gridCol w="831886"/>
                <a:gridCol w="2124284"/>
                <a:gridCol w="1716769"/>
              </a:tblGrid>
              <a:tr h="271133">
                <a:tc>
                  <a:txBody>
                    <a:bodyPr/>
                    <a:lstStyle/>
                    <a:p>
                      <a:pPr algn="l" fontAlgn="ctr"/>
                      <a:r>
                        <a:rPr lang="en-GB" sz="1400" b="0" i="0" u="none" strike="noStrike">
                          <a:solidFill>
                            <a:srgbClr val="000000"/>
                          </a:solidFill>
                          <a:effectLst/>
                          <a:latin typeface="Cambria"/>
                        </a:rPr>
                        <a:t>Interconnexion DFBA PG-BB-PIG-TAIL</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1265665  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LHC-DFBA-IP-0004</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Interconnexion DFBA SHM-HCM</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1265664  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LHC-DFBA-IP-0003</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r h="271133">
                <a:tc>
                  <a:txBody>
                    <a:bodyPr/>
                    <a:lstStyle/>
                    <a:p>
                      <a:pPr algn="l" fontAlgn="b"/>
                      <a:endParaRPr lang="en-GB" sz="1050" b="0" i="0" u="none" strike="noStrike">
                        <a:solidFill>
                          <a:srgbClr val="000000"/>
                        </a:solidFill>
                        <a:effectLst/>
                        <a:latin typeface="Calibri"/>
                      </a:endParaRPr>
                    </a:p>
                  </a:txBody>
                  <a:tcPr marL="6162" marR="6162" marT="616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Calibri"/>
                      </a:endParaRPr>
                    </a:p>
                  </a:txBody>
                  <a:tcPr marL="6162" marR="6162" marT="616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Calibri"/>
                      </a:endParaRPr>
                    </a:p>
                  </a:txBody>
                  <a:tcPr marL="6162" marR="6162" marT="616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Calibri"/>
                      </a:endParaRPr>
                    </a:p>
                  </a:txBody>
                  <a:tcPr marL="6162" marR="6162" marT="6162"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133">
                <a:tc>
                  <a:txBody>
                    <a:bodyPr/>
                    <a:lstStyle/>
                    <a:p>
                      <a:pPr algn="l" fontAlgn="ctr"/>
                      <a:r>
                        <a:rPr lang="en-GB" sz="1400" b="0" i="0" u="none" strike="noStrike">
                          <a:solidFill>
                            <a:srgbClr val="000000"/>
                          </a:solidFill>
                          <a:effectLst/>
                          <a:latin typeface="Cambria"/>
                        </a:rPr>
                        <a:t>Plan Assurance Qualité</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1251404  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Audits internes LS1</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1261449</a:t>
                      </a:r>
                      <a:r>
                        <a:rPr lang="en-GB" sz="1100" b="0" i="0" u="none" strike="noStrike">
                          <a:solidFill>
                            <a:srgbClr val="000000"/>
                          </a:solidFill>
                          <a:effectLst/>
                          <a:latin typeface="Verdana"/>
                        </a:rPr>
                        <a:t> </a:t>
                      </a:r>
                      <a:endParaRPr lang="en-GB" sz="1400" b="0" i="0" u="none" strike="noStrike">
                        <a:solidFill>
                          <a:srgbClr val="000000"/>
                        </a:solidFill>
                        <a:effectLst/>
                        <a:latin typeface="Cambria"/>
                      </a:endParaRP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Formation-personnel-LS1</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1261468</a:t>
                      </a:r>
                      <a:r>
                        <a:rPr lang="en-GB" sz="1100" b="0" i="0" u="none" strike="noStrike">
                          <a:solidFill>
                            <a:srgbClr val="000000"/>
                          </a:solidFill>
                          <a:effectLst/>
                          <a:latin typeface="Verdana"/>
                        </a:rPr>
                        <a:t> </a:t>
                      </a:r>
                      <a:endParaRPr lang="en-GB" sz="1400" b="0" i="0" u="none" strike="noStrike">
                        <a:solidFill>
                          <a:srgbClr val="000000"/>
                        </a:solidFill>
                        <a:effectLst/>
                        <a:latin typeface="Cambria"/>
                      </a:endParaRP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Gestion des approvisionnements LS1</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1261472  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fr-FR" sz="1400" b="0" i="0" u="none" strike="noStrike">
                          <a:solidFill>
                            <a:srgbClr val="000000"/>
                          </a:solidFill>
                          <a:effectLst/>
                          <a:latin typeface="Cambria"/>
                        </a:rPr>
                        <a:t>Gestion des défauts et des NC LS1</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1261475</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fr-FR" sz="1400" b="0" i="0" u="none" strike="noStrike">
                          <a:solidFill>
                            <a:srgbClr val="000000"/>
                          </a:solidFill>
                          <a:effectLst/>
                          <a:latin typeface="Cambria"/>
                        </a:rPr>
                        <a:t>Gestion des déchéts générés en LS1</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1272591  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GB" sz="1050" b="0" i="0" u="none" strike="noStrike">
                          <a:solidFill>
                            <a:srgbClr val="000000"/>
                          </a:solidFill>
                          <a:effectLst/>
                          <a:latin typeface="Calibri"/>
                        </a:rPr>
                        <a:t> </a:t>
                      </a:r>
                    </a:p>
                  </a:txBody>
                  <a:tcPr marL="6162" marR="6162" marT="61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Gestion des données LS1</a:t>
                      </a:r>
                      <a:r>
                        <a:rPr lang="en-GB" sz="1100" b="0" i="0" u="none" strike="noStrike">
                          <a:solidFill>
                            <a:srgbClr val="000000"/>
                          </a:solidFill>
                          <a:effectLst/>
                          <a:latin typeface="Verdana"/>
                        </a:rPr>
                        <a:t> </a:t>
                      </a:r>
                      <a:endParaRPr lang="en-GB" sz="1400" b="0" i="0" u="none" strike="noStrike">
                        <a:solidFill>
                          <a:srgbClr val="000000"/>
                        </a:solidFill>
                        <a:effectLst/>
                        <a:latin typeface="Cambria"/>
                      </a:endParaRP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1272593  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GB" sz="1050" b="0" i="0" u="none" strike="noStrike">
                          <a:solidFill>
                            <a:srgbClr val="000000"/>
                          </a:solidFill>
                          <a:effectLst/>
                          <a:latin typeface="Calibri"/>
                        </a:rPr>
                        <a:t> </a:t>
                      </a:r>
                    </a:p>
                  </a:txBody>
                  <a:tcPr marL="6162" marR="6162" marT="61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en-GB" sz="1400" b="0" i="0" u="none" strike="noStrike">
                          <a:solidFill>
                            <a:srgbClr val="000000"/>
                          </a:solidFill>
                          <a:effectLst/>
                          <a:latin typeface="Cambria"/>
                        </a:rPr>
                        <a:t>Gestion du parc-machines LS1</a:t>
                      </a:r>
                      <a:r>
                        <a:rPr lang="en-GB" sz="1100" b="0" i="0" u="none" strike="noStrike">
                          <a:solidFill>
                            <a:srgbClr val="000000"/>
                          </a:solidFill>
                          <a:effectLst/>
                          <a:latin typeface="Verdana"/>
                        </a:rPr>
                        <a:t> </a:t>
                      </a:r>
                      <a:endParaRPr lang="en-GB" sz="1400" b="0" i="0" u="none" strike="noStrike">
                        <a:solidFill>
                          <a:srgbClr val="000000"/>
                        </a:solidFill>
                        <a:effectLst/>
                        <a:latin typeface="Cambria"/>
                      </a:endParaRP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1272595  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n-GB" sz="1050" b="0" i="0" u="none" strike="noStrike">
                          <a:solidFill>
                            <a:srgbClr val="000000"/>
                          </a:solidFill>
                          <a:effectLst/>
                          <a:latin typeface="Calibri"/>
                        </a:rPr>
                        <a:t> </a:t>
                      </a:r>
                    </a:p>
                  </a:txBody>
                  <a:tcPr marL="6162" marR="6162" marT="61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271133">
                <a:tc>
                  <a:txBody>
                    <a:bodyPr/>
                    <a:lstStyle/>
                    <a:p>
                      <a:pPr algn="l" fontAlgn="ctr"/>
                      <a:r>
                        <a:rPr lang="fr-FR" sz="1400" b="0" i="0" u="none" strike="noStrike">
                          <a:solidFill>
                            <a:srgbClr val="000000"/>
                          </a:solidFill>
                          <a:effectLst/>
                          <a:latin typeface="Cambria"/>
                        </a:rPr>
                        <a:t>Contrôle qualité LMF pour LS1</a:t>
                      </a:r>
                      <a:r>
                        <a:rPr lang="fr-FR" sz="1100" b="0" i="0" u="none" strike="noStrike">
                          <a:solidFill>
                            <a:srgbClr val="000000"/>
                          </a:solidFill>
                          <a:effectLst/>
                          <a:latin typeface="Verdana"/>
                        </a:rPr>
                        <a:t> </a:t>
                      </a:r>
                      <a:endParaRPr lang="fr-FR" sz="1400" b="0" i="0" u="none" strike="noStrike">
                        <a:solidFill>
                          <a:srgbClr val="000000"/>
                        </a:solidFill>
                        <a:effectLst/>
                        <a:latin typeface="Cambria"/>
                      </a:endParaRP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ctr"/>
                      <a:r>
                        <a:rPr lang="en-GB" sz="1400" b="0" i="0" u="none" strike="noStrike">
                          <a:solidFill>
                            <a:srgbClr val="000000"/>
                          </a:solidFill>
                          <a:effectLst/>
                          <a:latin typeface="Cambria"/>
                        </a:rPr>
                        <a:t>1272597  </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b"/>
                      <a:r>
                        <a:rPr lang="en-GB" sz="1050" b="0" i="0" u="none" strike="noStrike">
                          <a:solidFill>
                            <a:srgbClr val="000000"/>
                          </a:solidFill>
                          <a:effectLst/>
                          <a:latin typeface="Calibri"/>
                        </a:rPr>
                        <a:t> </a:t>
                      </a:r>
                    </a:p>
                  </a:txBody>
                  <a:tcPr marL="6162" marR="6162" marT="61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400" b="0" i="0" u="none" strike="noStrike" dirty="0">
                          <a:solidFill>
                            <a:srgbClr val="000000"/>
                          </a:solidFill>
                          <a:effectLst/>
                          <a:latin typeface="Cambria"/>
                        </a:rPr>
                        <a:t>Released</a:t>
                      </a:r>
                    </a:p>
                  </a:txBody>
                  <a:tcPr marL="6162" marR="6162" marT="616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83</a:t>
            </a:fld>
            <a:endParaRPr lang="en-US" dirty="0"/>
          </a:p>
        </p:txBody>
      </p:sp>
    </p:spTree>
    <p:extLst>
      <p:ext uri="{BB962C8B-B14F-4D97-AF65-F5344CB8AC3E}">
        <p14:creationId xmlns:p14="http://schemas.microsoft.com/office/powerpoint/2010/main" val="932446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a:t>
            </a:r>
            <a:r>
              <a:rPr lang="en-US" dirty="0" smtClean="0"/>
              <a:t>nsulation removal / M protection</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84</a:t>
            </a:fld>
            <a:endParaRPr lang="en-US" dirty="0"/>
          </a:p>
        </p:txBody>
      </p:sp>
      <p:graphicFrame>
        <p:nvGraphicFramePr>
          <p:cNvPr id="14" name="Chart 13"/>
          <p:cNvGraphicFramePr>
            <a:graphicFrameLocks noChangeAspect="1"/>
          </p:cNvGraphicFramePr>
          <p:nvPr>
            <p:extLst>
              <p:ext uri="{D42A27DB-BD31-4B8C-83A1-F6EECF244321}">
                <p14:modId xmlns:p14="http://schemas.microsoft.com/office/powerpoint/2010/main" val="245749766"/>
              </p:ext>
            </p:extLst>
          </p:nvPr>
        </p:nvGraphicFramePr>
        <p:xfrm>
          <a:off x="36000" y="1080000"/>
          <a:ext cx="4680000" cy="3209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p:cNvGraphicFramePr>
            <a:graphicFrameLocks noChangeAspect="1"/>
          </p:cNvGraphicFramePr>
          <p:nvPr>
            <p:extLst>
              <p:ext uri="{D42A27DB-BD31-4B8C-83A1-F6EECF244321}">
                <p14:modId xmlns:p14="http://schemas.microsoft.com/office/powerpoint/2010/main" val="245801456"/>
              </p:ext>
            </p:extLst>
          </p:nvPr>
        </p:nvGraphicFramePr>
        <p:xfrm>
          <a:off x="4464000" y="332640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8" name="Line Callout 2 7"/>
          <p:cNvSpPr/>
          <p:nvPr/>
        </p:nvSpPr>
        <p:spPr>
          <a:xfrm>
            <a:off x="4781550" y="2015490"/>
            <a:ext cx="3562350" cy="434340"/>
          </a:xfrm>
          <a:prstGeom prst="borderCallout2">
            <a:avLst>
              <a:gd name="adj1" fmla="val 50330"/>
              <a:gd name="adj2" fmla="val -318"/>
              <a:gd name="adj3" fmla="val 50526"/>
              <a:gd name="adj4" fmla="val -8866"/>
              <a:gd name="adj5" fmla="val 141720"/>
              <a:gd name="adj6" fmla="val -18618"/>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rate 33 IC’s / Week</a:t>
            </a:r>
            <a:endParaRPr lang="en-US" b="1" dirty="0">
              <a:solidFill>
                <a:schemeClr val="tx2"/>
              </a:solidFill>
            </a:endParaRPr>
          </a:p>
        </p:txBody>
      </p:sp>
    </p:spTree>
    <p:extLst>
      <p:ext uri="{BB962C8B-B14F-4D97-AF65-F5344CB8AC3E}">
        <p14:creationId xmlns:p14="http://schemas.microsoft.com/office/powerpoint/2010/main" val="909299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Solder</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85</a:t>
            </a:fld>
            <a:endParaRPr lang="en-US" dirty="0"/>
          </a:p>
        </p:txBody>
      </p:sp>
      <p:graphicFrame>
        <p:nvGraphicFramePr>
          <p:cNvPr id="12" name="Chart 11"/>
          <p:cNvGraphicFramePr>
            <a:graphicFrameLocks noChangeAspect="1"/>
          </p:cNvGraphicFramePr>
          <p:nvPr>
            <p:extLst>
              <p:ext uri="{D42A27DB-BD31-4B8C-83A1-F6EECF244321}">
                <p14:modId xmlns:p14="http://schemas.microsoft.com/office/powerpoint/2010/main" val="2053378842"/>
              </p:ext>
            </p:extLst>
          </p:nvPr>
        </p:nvGraphicFramePr>
        <p:xfrm>
          <a:off x="36000" y="1080000"/>
          <a:ext cx="4680000" cy="3209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a:graphicFrameLocks noChangeAspect="1"/>
          </p:cNvGraphicFramePr>
          <p:nvPr>
            <p:extLst>
              <p:ext uri="{D42A27DB-BD31-4B8C-83A1-F6EECF244321}">
                <p14:modId xmlns:p14="http://schemas.microsoft.com/office/powerpoint/2010/main" val="2970669145"/>
              </p:ext>
            </p:extLst>
          </p:nvPr>
        </p:nvGraphicFramePr>
        <p:xfrm>
          <a:off x="4464000" y="332640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9" name="Line Callout 2 8"/>
          <p:cNvSpPr/>
          <p:nvPr/>
        </p:nvSpPr>
        <p:spPr>
          <a:xfrm>
            <a:off x="4781550" y="2015490"/>
            <a:ext cx="3905250" cy="434340"/>
          </a:xfrm>
          <a:prstGeom prst="borderCallout2">
            <a:avLst>
              <a:gd name="adj1" fmla="val 50330"/>
              <a:gd name="adj2" fmla="val -318"/>
              <a:gd name="adj3" fmla="val 50526"/>
              <a:gd name="adj4" fmla="val -8866"/>
              <a:gd name="adj5" fmla="val 141720"/>
              <a:gd name="adj6" fmla="val -18618"/>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rate 36 splices / Week</a:t>
            </a:r>
            <a:endParaRPr lang="en-US" b="1" dirty="0">
              <a:solidFill>
                <a:schemeClr val="tx2"/>
              </a:solidFill>
            </a:endParaRPr>
          </a:p>
        </p:txBody>
      </p:sp>
    </p:spTree>
    <p:extLst>
      <p:ext uri="{BB962C8B-B14F-4D97-AF65-F5344CB8AC3E}">
        <p14:creationId xmlns:p14="http://schemas.microsoft.com/office/powerpoint/2010/main" val="3746152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 machining &amp; cleaning</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86</a:t>
            </a:fld>
            <a:endParaRPr lang="en-US" dirty="0"/>
          </a:p>
        </p:txBody>
      </p:sp>
      <p:graphicFrame>
        <p:nvGraphicFramePr>
          <p:cNvPr id="8" name="Chart 7"/>
          <p:cNvGraphicFramePr>
            <a:graphicFrameLocks noChangeAspect="1"/>
          </p:cNvGraphicFramePr>
          <p:nvPr>
            <p:extLst>
              <p:ext uri="{D42A27DB-BD31-4B8C-83A1-F6EECF244321}">
                <p14:modId xmlns:p14="http://schemas.microsoft.com/office/powerpoint/2010/main" val="3501772352"/>
              </p:ext>
            </p:extLst>
          </p:nvPr>
        </p:nvGraphicFramePr>
        <p:xfrm>
          <a:off x="36000" y="1080000"/>
          <a:ext cx="4680000" cy="32094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noChangeAspect="1"/>
          </p:cNvGraphicFramePr>
          <p:nvPr>
            <p:extLst>
              <p:ext uri="{D42A27DB-BD31-4B8C-83A1-F6EECF244321}">
                <p14:modId xmlns:p14="http://schemas.microsoft.com/office/powerpoint/2010/main" val="973191239"/>
              </p:ext>
            </p:extLst>
          </p:nvPr>
        </p:nvGraphicFramePr>
        <p:xfrm>
          <a:off x="4464000" y="3211830"/>
          <a:ext cx="4680000" cy="2922570"/>
        </p:xfrm>
        <a:graphic>
          <a:graphicData uri="http://schemas.openxmlformats.org/drawingml/2006/chart">
            <c:chart xmlns:c="http://schemas.openxmlformats.org/drawingml/2006/chart" xmlns:r="http://schemas.openxmlformats.org/officeDocument/2006/relationships" r:id="rId3"/>
          </a:graphicData>
        </a:graphic>
      </p:graphicFrame>
      <p:sp>
        <p:nvSpPr>
          <p:cNvPr id="10" name="Line Callout 2 9"/>
          <p:cNvSpPr/>
          <p:nvPr/>
        </p:nvSpPr>
        <p:spPr>
          <a:xfrm>
            <a:off x="4781550" y="2015490"/>
            <a:ext cx="3905250" cy="434340"/>
          </a:xfrm>
          <a:prstGeom prst="borderCallout2">
            <a:avLst>
              <a:gd name="adj1" fmla="val 50330"/>
              <a:gd name="adj2" fmla="val -318"/>
              <a:gd name="adj3" fmla="val 50526"/>
              <a:gd name="adj4" fmla="val -8866"/>
              <a:gd name="adj5" fmla="val 141720"/>
              <a:gd name="adj6" fmla="val -18618"/>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rate 23 IC’s / Week</a:t>
            </a:r>
            <a:endParaRPr lang="en-US" b="1" dirty="0">
              <a:solidFill>
                <a:schemeClr val="tx2"/>
              </a:solidFill>
            </a:endParaRPr>
          </a:p>
        </p:txBody>
      </p:sp>
    </p:spTree>
    <p:extLst>
      <p:ext uri="{BB962C8B-B14F-4D97-AF65-F5344CB8AC3E}">
        <p14:creationId xmlns:p14="http://schemas.microsoft.com/office/powerpoint/2010/main" val="189904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Shunts installation</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87</a:t>
            </a:fld>
            <a:endParaRPr lang="en-US" dirty="0"/>
          </a:p>
        </p:txBody>
      </p:sp>
      <p:graphicFrame>
        <p:nvGraphicFramePr>
          <p:cNvPr id="7" name="Chart 6"/>
          <p:cNvGraphicFramePr>
            <a:graphicFrameLocks noChangeAspect="1"/>
          </p:cNvGraphicFramePr>
          <p:nvPr>
            <p:extLst>
              <p:ext uri="{D42A27DB-BD31-4B8C-83A1-F6EECF244321}">
                <p14:modId xmlns:p14="http://schemas.microsoft.com/office/powerpoint/2010/main" val="3410307332"/>
              </p:ext>
            </p:extLst>
          </p:nvPr>
        </p:nvGraphicFramePr>
        <p:xfrm>
          <a:off x="36000" y="1080000"/>
          <a:ext cx="4680000" cy="3209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noChangeAspect="1"/>
          </p:cNvGraphicFramePr>
          <p:nvPr>
            <p:extLst>
              <p:ext uri="{D42A27DB-BD31-4B8C-83A1-F6EECF244321}">
                <p14:modId xmlns:p14="http://schemas.microsoft.com/office/powerpoint/2010/main" val="4265904630"/>
              </p:ext>
            </p:extLst>
          </p:nvPr>
        </p:nvGraphicFramePr>
        <p:xfrm>
          <a:off x="4464000" y="332640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9" name="Line Callout 2 8"/>
          <p:cNvSpPr/>
          <p:nvPr/>
        </p:nvSpPr>
        <p:spPr>
          <a:xfrm>
            <a:off x="4781550" y="2015490"/>
            <a:ext cx="3905250" cy="434340"/>
          </a:xfrm>
          <a:prstGeom prst="borderCallout2">
            <a:avLst>
              <a:gd name="adj1" fmla="val 50330"/>
              <a:gd name="adj2" fmla="val -318"/>
              <a:gd name="adj3" fmla="val 50526"/>
              <a:gd name="adj4" fmla="val -8866"/>
              <a:gd name="adj5" fmla="val 141720"/>
              <a:gd name="adj6" fmla="val -18618"/>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rate 21 IC’s / Week</a:t>
            </a:r>
            <a:endParaRPr lang="en-US" b="1" dirty="0">
              <a:solidFill>
                <a:schemeClr val="tx2"/>
              </a:solidFill>
            </a:endParaRPr>
          </a:p>
        </p:txBody>
      </p:sp>
    </p:spTree>
    <p:extLst>
      <p:ext uri="{BB962C8B-B14F-4D97-AF65-F5344CB8AC3E}">
        <p14:creationId xmlns:p14="http://schemas.microsoft.com/office/powerpoint/2010/main" val="3128538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 insulation installation</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88</a:t>
            </a:fld>
            <a:endParaRPr lang="en-US" dirty="0"/>
          </a:p>
        </p:txBody>
      </p:sp>
      <p:graphicFrame>
        <p:nvGraphicFramePr>
          <p:cNvPr id="7" name="Chart 6"/>
          <p:cNvGraphicFramePr>
            <a:graphicFrameLocks noChangeAspect="1"/>
          </p:cNvGraphicFramePr>
          <p:nvPr>
            <p:extLst>
              <p:ext uri="{D42A27DB-BD31-4B8C-83A1-F6EECF244321}">
                <p14:modId xmlns:p14="http://schemas.microsoft.com/office/powerpoint/2010/main" val="3515354576"/>
              </p:ext>
            </p:extLst>
          </p:nvPr>
        </p:nvGraphicFramePr>
        <p:xfrm>
          <a:off x="36000" y="1080000"/>
          <a:ext cx="4680000" cy="32094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noChangeAspect="1"/>
          </p:cNvGraphicFramePr>
          <p:nvPr>
            <p:extLst>
              <p:ext uri="{D42A27DB-BD31-4B8C-83A1-F6EECF244321}">
                <p14:modId xmlns:p14="http://schemas.microsoft.com/office/powerpoint/2010/main" val="3320009012"/>
              </p:ext>
            </p:extLst>
          </p:nvPr>
        </p:nvGraphicFramePr>
        <p:xfrm>
          <a:off x="4464000" y="3326400"/>
          <a:ext cx="4680000" cy="2808000"/>
        </p:xfrm>
        <a:graphic>
          <a:graphicData uri="http://schemas.openxmlformats.org/drawingml/2006/chart">
            <c:chart xmlns:c="http://schemas.openxmlformats.org/drawingml/2006/chart" xmlns:r="http://schemas.openxmlformats.org/officeDocument/2006/relationships" r:id="rId3"/>
          </a:graphicData>
        </a:graphic>
      </p:graphicFrame>
      <p:sp>
        <p:nvSpPr>
          <p:cNvPr id="9" name="Line Callout 2 8"/>
          <p:cNvSpPr/>
          <p:nvPr/>
        </p:nvSpPr>
        <p:spPr>
          <a:xfrm>
            <a:off x="4781550" y="2015490"/>
            <a:ext cx="3905250" cy="434340"/>
          </a:xfrm>
          <a:prstGeom prst="borderCallout2">
            <a:avLst>
              <a:gd name="adj1" fmla="val 50330"/>
              <a:gd name="adj2" fmla="val -318"/>
              <a:gd name="adj3" fmla="val 50526"/>
              <a:gd name="adj4" fmla="val -8866"/>
              <a:gd name="adj5" fmla="val 141720"/>
              <a:gd name="adj6" fmla="val -18618"/>
            </a:avLst>
          </a:prstGeom>
          <a:noFill/>
          <a:ln w="2540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wrap="none" lIns="36000" tIns="36000" rIns="36000" bIns="36000" rtlCol="0" anchor="ctr"/>
          <a:lstStyle/>
          <a:p>
            <a:pPr algn="ctr"/>
            <a:r>
              <a:rPr lang="en-US" sz="2000" b="1" dirty="0" smtClean="0">
                <a:solidFill>
                  <a:schemeClr val="tx2"/>
                </a:solidFill>
              </a:rPr>
              <a:t>Achieved rate 9 IC’s / Week</a:t>
            </a:r>
            <a:endParaRPr lang="en-US" b="1" dirty="0">
              <a:solidFill>
                <a:schemeClr val="tx2"/>
              </a:solidFill>
            </a:endParaRPr>
          </a:p>
        </p:txBody>
      </p:sp>
    </p:spTree>
    <p:extLst>
      <p:ext uri="{BB962C8B-B14F-4D97-AF65-F5344CB8AC3E}">
        <p14:creationId xmlns:p14="http://schemas.microsoft.com/office/powerpoint/2010/main" val="2587807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NCR’s on diodes</a:t>
            </a:r>
            <a:endParaRPr lang="en-US" dirty="0"/>
          </a:p>
        </p:txBody>
      </p:sp>
      <p:sp>
        <p:nvSpPr>
          <p:cNvPr id="3" name="Content Placeholder 2"/>
          <p:cNvSpPr>
            <a:spLocks noGrp="1"/>
          </p:cNvSpPr>
          <p:nvPr>
            <p:ph idx="1"/>
          </p:nvPr>
        </p:nvSpPr>
        <p:spPr/>
        <p:txBody>
          <a:bodyPr>
            <a:normAutofit fontScale="92500" lnSpcReduction="20000"/>
          </a:bodyPr>
          <a:lstStyle/>
          <a:p>
            <a:r>
              <a:rPr lang="de-CH" dirty="0" smtClean="0"/>
              <a:t>QBQI.14R5 and QBQI.16R5</a:t>
            </a:r>
          </a:p>
          <a:p>
            <a:pPr lvl="1"/>
            <a:r>
              <a:rPr lang="de-CH" dirty="0" smtClean="0"/>
              <a:t>High internal contact resistance detected by indirect measurement (13</a:t>
            </a:r>
            <a:r>
              <a:rPr lang="de-CH" dirty="0" smtClean="0">
                <a:latin typeface="Calibri"/>
              </a:rPr>
              <a:t>µ</a:t>
            </a:r>
            <a:r>
              <a:rPr lang="el-GR" dirty="0" smtClean="0">
                <a:latin typeface="Calibri"/>
              </a:rPr>
              <a:t>Ω</a:t>
            </a:r>
            <a:r>
              <a:rPr lang="de-CH" dirty="0">
                <a:latin typeface="Calibri"/>
              </a:rPr>
              <a:t> </a:t>
            </a:r>
            <a:r>
              <a:rPr lang="de-CH" dirty="0" smtClean="0">
                <a:latin typeface="Calibri"/>
              </a:rPr>
              <a:t>instead 5 max)</a:t>
            </a:r>
            <a:endParaRPr lang="de-CH" dirty="0" smtClean="0"/>
          </a:p>
          <a:p>
            <a:pPr lvl="2"/>
            <a:r>
              <a:rPr lang="de-CH" dirty="0" smtClean="0"/>
              <a:t>Diode had to be partially removed from its cylinder</a:t>
            </a:r>
          </a:p>
          <a:p>
            <a:pPr lvl="2"/>
            <a:r>
              <a:rPr lang="de-CH" dirty="0" smtClean="0"/>
              <a:t>Direct measurements have confirmed the high value</a:t>
            </a:r>
          </a:p>
          <a:p>
            <a:pPr lvl="2"/>
            <a:r>
              <a:rPr lang="de-CH" dirty="0" smtClean="0"/>
              <a:t>Decision by the Diode Working Group to «use-as-is»</a:t>
            </a:r>
            <a:endParaRPr lang="de-CH" dirty="0">
              <a:latin typeface="Calibri"/>
            </a:endParaRPr>
          </a:p>
          <a:p>
            <a:r>
              <a:rPr lang="de-CH" dirty="0" smtClean="0">
                <a:latin typeface="Calibri"/>
              </a:rPr>
              <a:t>About the three sectors measured</a:t>
            </a:r>
            <a:endParaRPr lang="de-CH" dirty="0">
              <a:latin typeface="Calibri"/>
            </a:endParaRPr>
          </a:p>
          <a:p>
            <a:pPr lvl="1"/>
            <a:r>
              <a:rPr lang="de-CH" dirty="0" smtClean="0">
                <a:latin typeface="Calibri"/>
              </a:rPr>
              <a:t>17 diode stacks out of 149 have at least one value above</a:t>
            </a:r>
            <a:br>
              <a:rPr lang="de-CH" dirty="0" smtClean="0">
                <a:latin typeface="Calibri"/>
              </a:rPr>
            </a:br>
            <a:r>
              <a:rPr lang="de-CH" dirty="0" smtClean="0">
                <a:latin typeface="Calibri"/>
              </a:rPr>
              <a:t>7 µ</a:t>
            </a:r>
            <a:r>
              <a:rPr lang="el-GR" dirty="0" smtClean="0">
                <a:latin typeface="Calibri"/>
              </a:rPr>
              <a:t>Ω</a:t>
            </a:r>
            <a:endParaRPr lang="de-CH" dirty="0" smtClean="0">
              <a:latin typeface="Calibri"/>
            </a:endParaRPr>
          </a:p>
          <a:p>
            <a:pPr lvl="1"/>
            <a:r>
              <a:rPr lang="de-CH" dirty="0" smtClean="0">
                <a:latin typeface="Calibri"/>
              </a:rPr>
              <a:t>9 </a:t>
            </a:r>
            <a:r>
              <a:rPr lang="de-CH" dirty="0">
                <a:latin typeface="Calibri"/>
              </a:rPr>
              <a:t>at least one value above </a:t>
            </a:r>
            <a:r>
              <a:rPr lang="de-CH" dirty="0" smtClean="0">
                <a:latin typeface="Calibri"/>
              </a:rPr>
              <a:t>10 µ</a:t>
            </a:r>
            <a:r>
              <a:rPr lang="el-GR" dirty="0" smtClean="0">
                <a:latin typeface="Calibri"/>
              </a:rPr>
              <a:t>Ω</a:t>
            </a:r>
            <a:endParaRPr lang="de-CH" dirty="0" smtClean="0">
              <a:latin typeface="Calibri"/>
            </a:endParaRPr>
          </a:p>
          <a:p>
            <a:pPr lvl="1"/>
            <a:r>
              <a:rPr lang="de-CH" dirty="0" smtClean="0">
                <a:latin typeface="Calibri"/>
              </a:rPr>
              <a:t>2 </a:t>
            </a:r>
            <a:r>
              <a:rPr lang="de-CH" dirty="0">
                <a:latin typeface="Calibri"/>
              </a:rPr>
              <a:t>at least one value above </a:t>
            </a:r>
            <a:r>
              <a:rPr lang="de-CH" dirty="0" smtClean="0">
                <a:latin typeface="Calibri"/>
              </a:rPr>
              <a:t>15 </a:t>
            </a:r>
            <a:r>
              <a:rPr lang="de-CH" dirty="0">
                <a:latin typeface="Calibri"/>
              </a:rPr>
              <a:t>µ</a:t>
            </a:r>
            <a:r>
              <a:rPr lang="el-GR" dirty="0" smtClean="0">
                <a:latin typeface="Calibri"/>
              </a:rPr>
              <a:t>Ω</a:t>
            </a:r>
            <a:r>
              <a:rPr lang="de-CH" dirty="0" smtClean="0">
                <a:latin typeface="Calibri"/>
              </a:rPr>
              <a:t> </a:t>
            </a:r>
          </a:p>
          <a:p>
            <a:pPr lvl="2"/>
            <a:r>
              <a:rPr lang="de-CH" dirty="0" smtClean="0">
                <a:latin typeface="Calibri"/>
              </a:rPr>
              <a:t>Include QBQI.16R5, QBQI.31R6 has to be measured by direct procedure</a:t>
            </a:r>
            <a:endParaRPr lang="de-CH" dirty="0">
              <a:latin typeface="Calibri"/>
            </a:endParaRPr>
          </a:p>
          <a:p>
            <a:pPr lvl="1"/>
            <a:endParaRPr lang="de-CH" dirty="0">
              <a:latin typeface="Calibri"/>
            </a:endParaRPr>
          </a:p>
          <a:p>
            <a:pPr lvl="1"/>
            <a:endParaRPr lang="de-CH" dirty="0" smtClean="0">
              <a:latin typeface="Calibri"/>
            </a:endParaRPr>
          </a:p>
          <a:p>
            <a:pPr marL="720725" lvl="2" indent="0">
              <a:buNone/>
            </a:pPr>
            <a:endParaRPr lang="de-CH" dirty="0" smtClean="0">
              <a:latin typeface="Calibri"/>
            </a:endParaRPr>
          </a:p>
          <a:p>
            <a:pPr marL="355600" lvl="1" indent="0">
              <a:buNone/>
            </a:pPr>
            <a:endParaRPr lang="de-CH" dirty="0" smtClean="0"/>
          </a:p>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89</a:t>
            </a:fld>
            <a:endParaRPr lang="en-US" dirty="0"/>
          </a:p>
        </p:txBody>
      </p:sp>
    </p:spTree>
    <p:extLst>
      <p:ext uri="{BB962C8B-B14F-4D97-AF65-F5344CB8AC3E}">
        <p14:creationId xmlns:p14="http://schemas.microsoft.com/office/powerpoint/2010/main" val="2717960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226000" cy="900000"/>
          </a:xfrm>
        </p:spPr>
        <p:txBody>
          <a:bodyPr>
            <a:normAutofit/>
          </a:bodyPr>
          <a:lstStyle/>
          <a:p>
            <a:r>
              <a:rPr lang="en-US" dirty="0"/>
              <a:t>Work plan – </a:t>
            </a:r>
            <a:r>
              <a:rPr lang="en-US" dirty="0" smtClean="0"/>
              <a:t>De-soldering, 2</a:t>
            </a: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87923" y="1487827"/>
            <a:ext cx="9000000" cy="4218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1658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smtClean="0"/>
              <a:t>NC QBQI.( 30L8 / 25L8)</a:t>
            </a:r>
            <a:endParaRPr lang="en-US" dirty="0"/>
          </a:p>
        </p:txBody>
      </p:sp>
      <p:sp>
        <p:nvSpPr>
          <p:cNvPr id="3" name="Content Placeholder 2"/>
          <p:cNvSpPr>
            <a:spLocks noGrp="1"/>
          </p:cNvSpPr>
          <p:nvPr>
            <p:ph idx="1"/>
          </p:nvPr>
        </p:nvSpPr>
        <p:spPr>
          <a:xfrm>
            <a:off x="457200" y="1188000"/>
            <a:ext cx="3898776" cy="4860000"/>
          </a:xfrm>
        </p:spPr>
        <p:txBody>
          <a:bodyPr>
            <a:normAutofit/>
          </a:bodyPr>
          <a:lstStyle/>
          <a:p>
            <a:pPr>
              <a:buFont typeface="Arial" pitchFamily="34" charset="0"/>
              <a:buChar char="•"/>
            </a:pPr>
            <a:r>
              <a:rPr lang="de-CH" dirty="0" smtClean="0"/>
              <a:t>Insulation piece was almost in the right position ... but</a:t>
            </a:r>
          </a:p>
          <a:p>
            <a:pPr lvl="2"/>
            <a:r>
              <a:rPr lang="de-CH" dirty="0" smtClean="0"/>
              <a:t>Diode blocks the piece rotating</a:t>
            </a:r>
          </a:p>
          <a:p>
            <a:pPr lvl="3"/>
            <a:r>
              <a:rPr lang="de-CH" dirty="0" smtClean="0"/>
              <a:t>Special tool is designing</a:t>
            </a:r>
          </a:p>
          <a:p>
            <a:pPr lvl="3"/>
            <a:r>
              <a:rPr lang="de-CH" dirty="0" smtClean="0"/>
              <a:t>Or using diode extraction </a:t>
            </a:r>
          </a:p>
          <a:p>
            <a:pPr lvl="2"/>
            <a:r>
              <a:rPr lang="de-CH" dirty="0" smtClean="0"/>
              <a:t>Step «Diode reparation check» done on 6/6/2005</a:t>
            </a:r>
          </a:p>
          <a:p>
            <a:pPr marL="36576" indent="0">
              <a:buNone/>
            </a:pPr>
            <a:endParaRPr lang="de-CH" dirty="0"/>
          </a:p>
          <a:p>
            <a:pPr marL="36576" indent="0">
              <a:buNone/>
            </a:pPr>
            <a:endParaRPr lang="de-CH" dirty="0"/>
          </a:p>
          <a:p>
            <a:pPr marL="36576" indent="0">
              <a:buNone/>
            </a:pPr>
            <a:endParaRPr lang="de-CH" dirty="0" smtClean="0"/>
          </a:p>
          <a:p>
            <a:pPr marL="36576" indent="0">
              <a:buNone/>
            </a:pPr>
            <a:endParaRPr lang="de-CH" dirty="0"/>
          </a:p>
          <a:p>
            <a:pPr marL="36576" indent="0">
              <a:buNone/>
            </a:pPr>
            <a:endParaRPr lang="de-CH" dirty="0" smtClean="0"/>
          </a:p>
          <a:p>
            <a:pPr marL="36576" indent="0">
              <a:buNone/>
            </a:pPr>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90</a:t>
            </a:fld>
            <a:endParaRPr lang="en-US" dirty="0"/>
          </a:p>
        </p:txBody>
      </p:sp>
      <p:pic>
        <p:nvPicPr>
          <p:cNvPr id="5122" name="Picture 2" descr="E:\LS1\QBQI.25L8_GlobalAfterCutting_NCPieceIso1PeuDecale.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82756" y="1196752"/>
            <a:ext cx="3240000" cy="242989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LS1\QBQI.25L8_GlobalAfterCutting_NCPieceIso1PeuDecaleZoomBBar.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2756" y="3735414"/>
            <a:ext cx="3240000" cy="242989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flipH="1">
            <a:off x="7344308" y="3356992"/>
            <a:ext cx="324036" cy="504056"/>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12" name="Oval 11"/>
          <p:cNvSpPr/>
          <p:nvPr/>
        </p:nvSpPr>
        <p:spPr>
          <a:xfrm>
            <a:off x="7488324" y="2924944"/>
            <a:ext cx="540060" cy="432048"/>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970906" y="3511351"/>
            <a:ext cx="16637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253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0000"/>
            <a:ext cx="8534400" cy="4860000"/>
          </a:xfrm>
        </p:spPr>
        <p:txBody>
          <a:bodyPr/>
          <a:lstStyle/>
          <a:p>
            <a:r>
              <a:rPr lang="en-US" dirty="0" smtClean="0"/>
              <a:t>Insulation piece without holes</a:t>
            </a:r>
          </a:p>
          <a:p>
            <a:r>
              <a:rPr lang="de-CH" dirty="0" smtClean="0"/>
              <a:t>Cold mass 008</a:t>
            </a:r>
          </a:p>
          <a:p>
            <a:r>
              <a:rPr lang="de-CH" dirty="0" smtClean="0"/>
              <a:t>«Prototype»</a:t>
            </a:r>
            <a:endParaRPr lang="en-US" dirty="0" smtClean="0"/>
          </a:p>
          <a:p>
            <a:endParaRPr lang="de-CH" dirty="0"/>
          </a:p>
          <a:p>
            <a:endParaRPr lang="de-CH" dirty="0" smtClean="0"/>
          </a:p>
          <a:p>
            <a:endParaRPr lang="de-CH" dirty="0"/>
          </a:p>
          <a:p>
            <a:endParaRPr lang="de-CH" dirty="0" smtClean="0"/>
          </a:p>
          <a:p>
            <a:endParaRPr lang="de-CH" dirty="0"/>
          </a:p>
          <a:p>
            <a:endParaRPr lang="de-CH" dirty="0" smtClean="0"/>
          </a:p>
          <a:p>
            <a:endParaRPr lang="de-CH" dirty="0"/>
          </a:p>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91</a:t>
            </a:fld>
            <a:endParaRPr lang="en-US" dirty="0"/>
          </a:p>
        </p:txBody>
      </p:sp>
      <p:sp>
        <p:nvSpPr>
          <p:cNvPr id="7" name="Title 1"/>
          <p:cNvSpPr>
            <a:spLocks noGrp="1"/>
          </p:cNvSpPr>
          <p:nvPr>
            <p:ph type="title"/>
          </p:nvPr>
        </p:nvSpPr>
        <p:spPr/>
        <p:txBody>
          <a:bodyPr>
            <a:normAutofit/>
          </a:bodyPr>
          <a:lstStyle/>
          <a:p>
            <a:r>
              <a:rPr lang="de-CH" dirty="0" smtClean="0"/>
              <a:t>NC QBQI.30R7</a:t>
            </a:r>
            <a:endParaRPr lang="en-US" dirty="0"/>
          </a:p>
        </p:txBody>
      </p:sp>
      <p:pic>
        <p:nvPicPr>
          <p:cNvPr id="8194" name="Picture 2" descr="\\cern.ch\dfs\Users\l\lgrandcl\Desktop\IMG_0308.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087723" y="1852050"/>
            <a:ext cx="4596331" cy="3447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696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a:t>
            </a:r>
            <a:r>
              <a:rPr lang="en-US" dirty="0" smtClean="0"/>
              <a:t>procedure, LS1</a:t>
            </a:r>
            <a:endParaRPr lang="en-US" dirty="0"/>
          </a:p>
        </p:txBody>
      </p:sp>
      <p:sp>
        <p:nvSpPr>
          <p:cNvPr id="3" name="Content Placeholder 2"/>
          <p:cNvSpPr>
            <a:spLocks noGrp="1"/>
          </p:cNvSpPr>
          <p:nvPr>
            <p:ph idx="1"/>
          </p:nvPr>
        </p:nvSpPr>
        <p:spPr/>
        <p:txBody>
          <a:bodyPr/>
          <a:lstStyle/>
          <a:p>
            <a:r>
              <a:rPr lang="en-US" dirty="0"/>
              <a:t>Contacts </a:t>
            </a:r>
            <a:r>
              <a:rPr lang="en-US" dirty="0" smtClean="0"/>
              <a:t>has to be </a:t>
            </a:r>
            <a:r>
              <a:rPr lang="en-US" dirty="0"/>
              <a:t>computed</a:t>
            </a:r>
          </a:p>
          <a:p>
            <a:pPr lvl="1"/>
            <a:r>
              <a:rPr lang="en-US" dirty="0"/>
              <a:t>Heat sink / diode</a:t>
            </a:r>
          </a:p>
          <a:p>
            <a:endParaRPr lang="en-US" dirty="0"/>
          </a:p>
        </p:txBody>
      </p:sp>
      <p:sp>
        <p:nvSpPr>
          <p:cNvPr id="4" name="Date Placeholder 3"/>
          <p:cNvSpPr>
            <a:spLocks noGrp="1"/>
          </p:cNvSpPr>
          <p:nvPr>
            <p:ph type="dt" sz="half" idx="2"/>
          </p:nvPr>
        </p:nvSpPr>
        <p:spPr/>
        <p:txBody>
          <a:bodyPr/>
          <a:lstStyle/>
          <a:p>
            <a:r>
              <a:rPr lang="en-US" smtClean="0"/>
              <a:t>7/23/2013</a:t>
            </a:r>
            <a:endParaRPr lang="en-US" dirty="0"/>
          </a:p>
        </p:txBody>
      </p:sp>
      <p:sp>
        <p:nvSpPr>
          <p:cNvPr id="5" name="Footer Placeholder 4"/>
          <p:cNvSpPr>
            <a:spLocks noGrp="1"/>
          </p:cNvSpPr>
          <p:nvPr>
            <p:ph type="ftr" sz="quarter" idx="3"/>
          </p:nvPr>
        </p:nvSpPr>
        <p:spPr/>
        <p:txBody>
          <a:bodyPr/>
          <a:lstStyle/>
          <a:p>
            <a:r>
              <a:rPr lang="en-US" smtClean="0"/>
              <a:t>The Splice Consolidation Train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92</a:t>
            </a:fld>
            <a:endParaRPr lang="en-US" dirty="0"/>
          </a:p>
        </p:txBody>
      </p:sp>
      <p:pic>
        <p:nvPicPr>
          <p:cNvPr id="10244"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6114" y="2786481"/>
            <a:ext cx="5268459"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22913" y="2414212"/>
            <a:ext cx="3621087" cy="3633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Brace 7"/>
          <p:cNvSpPr/>
          <p:nvPr/>
        </p:nvSpPr>
        <p:spPr>
          <a:xfrm rot="5400000">
            <a:off x="2792154" y="3795076"/>
            <a:ext cx="190869" cy="3794947"/>
          </a:xfrm>
          <a:prstGeom prst="rightBrace">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1082381" y="5703275"/>
            <a:ext cx="3525324" cy="369332"/>
          </a:xfrm>
          <a:prstGeom prst="rect">
            <a:avLst/>
          </a:prstGeom>
          <a:noFill/>
        </p:spPr>
        <p:txBody>
          <a:bodyPr wrap="none" rtlCol="0">
            <a:spAutoFit/>
          </a:bodyPr>
          <a:lstStyle/>
          <a:p>
            <a:r>
              <a:rPr lang="en-US" dirty="0" smtClean="0">
                <a:solidFill>
                  <a:srgbClr val="00B050"/>
                </a:solidFill>
              </a:rPr>
              <a:t>R contact </a:t>
            </a:r>
            <a:r>
              <a:rPr lang="en-US" dirty="0" err="1" smtClean="0">
                <a:solidFill>
                  <a:srgbClr val="00B050"/>
                </a:solidFill>
              </a:rPr>
              <a:t>bb,hs</a:t>
            </a:r>
            <a:r>
              <a:rPr lang="en-US" dirty="0" smtClean="0">
                <a:solidFill>
                  <a:srgbClr val="00B050"/>
                </a:solidFill>
              </a:rPr>
              <a:t> + R contact </a:t>
            </a:r>
            <a:r>
              <a:rPr lang="en-US" dirty="0" err="1" smtClean="0">
                <a:solidFill>
                  <a:srgbClr val="00B050"/>
                </a:solidFill>
              </a:rPr>
              <a:t>d,hs</a:t>
            </a:r>
            <a:endParaRPr lang="en-US" dirty="0">
              <a:solidFill>
                <a:srgbClr val="00B050"/>
              </a:solidFill>
            </a:endParaRPr>
          </a:p>
        </p:txBody>
      </p:sp>
    </p:spTree>
    <p:extLst>
      <p:ext uri="{BB962C8B-B14F-4D97-AF65-F5344CB8AC3E}">
        <p14:creationId xmlns:p14="http://schemas.microsoft.com/office/powerpoint/2010/main" val="4201219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350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CERN(4-3).thmx</Template>
  <TotalTime>7998</TotalTime>
  <Words>3806</Words>
  <Application>Microsoft Office PowerPoint</Application>
  <PresentationFormat>On-screen Show (4:3)</PresentationFormat>
  <Paragraphs>1380</Paragraphs>
  <Slides>93</Slides>
  <Notes>0</Notes>
  <HiddenSlides>0</HiddenSlides>
  <MMClips>0</MMClips>
  <ScaleCrop>false</ScaleCrop>
  <HeadingPairs>
    <vt:vector size="4" baseType="variant">
      <vt:variant>
        <vt:lpstr>Theme</vt:lpstr>
      </vt:variant>
      <vt:variant>
        <vt:i4>1</vt:i4>
      </vt:variant>
      <vt:variant>
        <vt:lpstr>Slide Titles</vt:lpstr>
      </vt:variant>
      <vt:variant>
        <vt:i4>93</vt:i4>
      </vt:variant>
    </vt:vector>
  </HeadingPairs>
  <TitlesOfParts>
    <vt:vector size="94" baseType="lpstr">
      <vt:lpstr>CERN(4-3)</vt:lpstr>
      <vt:lpstr>PowerPoint Presentation</vt:lpstr>
      <vt:lpstr>Outline</vt:lpstr>
      <vt:lpstr>Organization &amp; work flows</vt:lpstr>
      <vt:lpstr>Communication channels</vt:lpstr>
      <vt:lpstr>Production work plans</vt:lpstr>
      <vt:lpstr>Production work plans</vt:lpstr>
      <vt:lpstr>Work plan – Open M</vt:lpstr>
      <vt:lpstr>Work plan – De-soldering, 1</vt:lpstr>
      <vt:lpstr>Work plan – De-soldering, 2</vt:lpstr>
      <vt:lpstr>Train QA Structure</vt:lpstr>
      <vt:lpstr>M-Line cutting – St16 Work Flow </vt:lpstr>
      <vt:lpstr>St16 – Follow up file</vt:lpstr>
      <vt:lpstr>M1 Ext. De-soldering – St21 WF</vt:lpstr>
      <vt:lpstr>De-soldering follow up files</vt:lpstr>
      <vt:lpstr>De-soldering follow up files</vt:lpstr>
      <vt:lpstr>Production Rates &amp; Trends</vt:lpstr>
      <vt:lpstr>Open M</vt:lpstr>
      <vt:lpstr>M De-solder &amp; cable stabilization</vt:lpstr>
      <vt:lpstr>QA indicators</vt:lpstr>
      <vt:lpstr>Splice soldering – Nom. process</vt:lpstr>
      <vt:lpstr>Soldering statistics S56</vt:lpstr>
      <vt:lpstr>Soldering – typical anomalies</vt:lpstr>
      <vt:lpstr>Classification of anomalies</vt:lpstr>
      <vt:lpstr>Resolution of anomalies</vt:lpstr>
      <vt:lpstr>Catalog of defect (the past …)</vt:lpstr>
      <vt:lpstr>Today quality (e.g. QBQI.25L6)</vt:lpstr>
      <vt:lpstr>Splice de-soldering – Nom. process</vt:lpstr>
      <vt:lpstr>De-soldering statistics S56</vt:lpstr>
      <vt:lpstr>De-soldering T curves</vt:lpstr>
      <vt:lpstr>De-soldering </vt:lpstr>
      <vt:lpstr>Cable stabilization</vt:lpstr>
      <vt:lpstr>Stabilization statistics S56</vt:lpstr>
      <vt:lpstr>Stabilization (‘thermal’ anomalies)</vt:lpstr>
      <vt:lpstr>Shunt soldering – Nom. process</vt:lpstr>
      <vt:lpstr>Shunt soldering statistics S56</vt:lpstr>
      <vt:lpstr>Shunt soldering</vt:lpstr>
      <vt:lpstr>Example of shunted splices</vt:lpstr>
      <vt:lpstr>Major issues / difficulties</vt:lpstr>
      <vt:lpstr>Not everything is perfect!</vt:lpstr>
      <vt:lpstr>Museum of horrors …</vt:lpstr>
      <vt:lpstr>… implying some adjustments</vt:lpstr>
      <vt:lpstr>Local gauge …</vt:lpstr>
      <vt:lpstr>… and global gauge</vt:lpstr>
      <vt:lpstr>Spool cables</vt:lpstr>
      <vt:lpstr>Capture tooling</vt:lpstr>
      <vt:lpstr>Insulation system …</vt:lpstr>
      <vt:lpstr>Optimizing injection parameters</vt:lpstr>
      <vt:lpstr>Quad. bus bars</vt:lpstr>
      <vt:lpstr>Dipole bus bars</vt:lpstr>
      <vt:lpstr>Measurements, RGAPBB-Flange</vt:lpstr>
      <vt:lpstr>Solution – New baseline</vt:lpstr>
      <vt:lpstr>When there is interference …</vt:lpstr>
      <vt:lpstr>Fall back solution</vt:lpstr>
      <vt:lpstr>Update of the procedures, 1</vt:lpstr>
      <vt:lpstr>Update of the procedures, 2</vt:lpstr>
      <vt:lpstr>Diodes … … of the quadrupole magnets only</vt:lpstr>
      <vt:lpstr>Consolidation highlights</vt:lpstr>
      <vt:lpstr>Diode consolidation – St57</vt:lpstr>
      <vt:lpstr>Measurement procedure</vt:lpstr>
      <vt:lpstr>Diode to HS + HS to BB </vt:lpstr>
      <vt:lpstr>Diode BB to connection plate</vt:lpstr>
      <vt:lpstr>Magnet BB to connect. plate</vt:lpstr>
      <vt:lpstr>Overall status</vt:lpstr>
      <vt:lpstr>BB to connection plate contacts</vt:lpstr>
      <vt:lpstr>NCR QBQI.25R6 and QBQI.34R7</vt:lpstr>
      <vt:lpstr>Conclusions</vt:lpstr>
      <vt:lpstr>With warm thanks to:</vt:lpstr>
      <vt:lpstr>Spare slides</vt:lpstr>
      <vt:lpstr>Insulation removal and inspection – St18</vt:lpstr>
      <vt:lpstr>St18 – follow-up files </vt:lpstr>
      <vt:lpstr>St18 – follow-up files</vt:lpstr>
      <vt:lpstr>M1 Ext Soldering – St24</vt:lpstr>
      <vt:lpstr>Soldering follow up files p. 1/2</vt:lpstr>
      <vt:lpstr>Soldering follow up files p. 2/2</vt:lpstr>
      <vt:lpstr>Cu Machining &amp; Cleaning – St46</vt:lpstr>
      <vt:lpstr>Cu machining follow up files</vt:lpstr>
      <vt:lpstr>Shunts installation – St48</vt:lpstr>
      <vt:lpstr>Shunt installation follow up files</vt:lpstr>
      <vt:lpstr>M insulation installation – St54</vt:lpstr>
      <vt:lpstr>Installation of the box follow up files</vt:lpstr>
      <vt:lpstr>Eccobond injection follow up files</vt:lpstr>
      <vt:lpstr>Procedures status </vt:lpstr>
      <vt:lpstr>Other procedures </vt:lpstr>
      <vt:lpstr>Insulation removal / M protection</vt:lpstr>
      <vt:lpstr>M Solder</vt:lpstr>
      <vt:lpstr>Cu machining &amp; cleaning</vt:lpstr>
      <vt:lpstr>Shunts installation</vt:lpstr>
      <vt:lpstr>M insulation installation</vt:lpstr>
      <vt:lpstr>NCR’s on diodes</vt:lpstr>
      <vt:lpstr>NC QBQI.( 30L8 / 25L8)</vt:lpstr>
      <vt:lpstr>NC QBQI.30R7</vt:lpstr>
      <vt:lpstr>Measurement procedure, LS1</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savary</cp:lastModifiedBy>
  <cp:revision>329</cp:revision>
  <dcterms:created xsi:type="dcterms:W3CDTF">2012-11-30T11:04:26Z</dcterms:created>
  <dcterms:modified xsi:type="dcterms:W3CDTF">2013-07-23T05:38:06Z</dcterms:modified>
</cp:coreProperties>
</file>