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2" r:id="rId3"/>
    <p:sldId id="257" r:id="rId4"/>
    <p:sldId id="259" r:id="rId5"/>
    <p:sldId id="261" r:id="rId6"/>
    <p:sldId id="300" r:id="rId7"/>
    <p:sldId id="263" r:id="rId8"/>
    <p:sldId id="267" r:id="rId9"/>
    <p:sldId id="264" r:id="rId10"/>
    <p:sldId id="265" r:id="rId11"/>
    <p:sldId id="299" r:id="rId12"/>
    <p:sldId id="266" r:id="rId13"/>
    <p:sldId id="268" r:id="rId14"/>
    <p:sldId id="269" r:id="rId15"/>
    <p:sldId id="272" r:id="rId16"/>
    <p:sldId id="271" r:id="rId17"/>
    <p:sldId id="273" r:id="rId18"/>
    <p:sldId id="274" r:id="rId19"/>
    <p:sldId id="276" r:id="rId20"/>
    <p:sldId id="275" r:id="rId21"/>
    <p:sldId id="277" r:id="rId22"/>
    <p:sldId id="278" r:id="rId23"/>
    <p:sldId id="279" r:id="rId24"/>
    <p:sldId id="302" r:id="rId25"/>
    <p:sldId id="304" r:id="rId26"/>
    <p:sldId id="301" r:id="rId27"/>
    <p:sldId id="280" r:id="rId28"/>
    <p:sldId id="281" r:id="rId29"/>
    <p:sldId id="319" r:id="rId30"/>
    <p:sldId id="320" r:id="rId31"/>
    <p:sldId id="282" r:id="rId32"/>
    <p:sldId id="305" r:id="rId33"/>
    <p:sldId id="306" r:id="rId34"/>
    <p:sldId id="307" r:id="rId35"/>
    <p:sldId id="318" r:id="rId36"/>
    <p:sldId id="308" r:id="rId37"/>
    <p:sldId id="315" r:id="rId38"/>
    <p:sldId id="316" r:id="rId39"/>
    <p:sldId id="317" r:id="rId40"/>
    <p:sldId id="323" r:id="rId41"/>
    <p:sldId id="324" r:id="rId42"/>
    <p:sldId id="325" r:id="rId43"/>
    <p:sldId id="283" r:id="rId44"/>
    <p:sldId id="284" r:id="rId45"/>
    <p:sldId id="285" r:id="rId46"/>
    <p:sldId id="314" r:id="rId47"/>
    <p:sldId id="313" r:id="rId48"/>
    <p:sldId id="311" r:id="rId49"/>
    <p:sldId id="312" r:id="rId50"/>
    <p:sldId id="296" r:id="rId5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2" autoAdjust="0"/>
  </p:normalViewPr>
  <p:slideViewPr>
    <p:cSldViewPr>
      <p:cViewPr>
        <p:scale>
          <a:sx n="60" d="100"/>
          <a:sy n="60" d="100"/>
        </p:scale>
        <p:origin x="-1260" y="-8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FFAD8-9A20-4414-90A6-2A0E29120DBF}" type="datetimeFigureOut">
              <a:rPr lang="es-ES"/>
              <a:pPr>
                <a:defRPr/>
              </a:pPr>
              <a:t>12/06/2013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06813-F03A-4F5C-BEBF-E4C7B964445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BDDD5-755A-4ACD-A961-8EDB52F7681B}" type="datetimeFigureOut">
              <a:rPr lang="es-ES"/>
              <a:pPr>
                <a:defRPr/>
              </a:pPr>
              <a:t>12/06/2013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583B8-963B-490A-A6E3-37E94D3EEF1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66F9C-9834-47CB-8445-90ABF0B66E8F}" type="datetimeFigureOut">
              <a:rPr lang="es-ES"/>
              <a:pPr>
                <a:defRPr/>
              </a:pPr>
              <a:t>12/06/2013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E73C7-D74F-4A54-965C-335872E84EC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6C631-4F95-42C5-A1FD-BE52190CF904}" type="datetimeFigureOut">
              <a:rPr lang="es-ES"/>
              <a:pPr>
                <a:defRPr/>
              </a:pPr>
              <a:t>12/06/2013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74D4B-0321-4651-8139-BA39A0B9866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8931C-5F44-433C-B47D-42B004AA57A7}" type="datetimeFigureOut">
              <a:rPr lang="es-ES"/>
              <a:pPr>
                <a:defRPr/>
              </a:pPr>
              <a:t>12/06/2013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82A22-A21F-4615-9291-B795F9C2366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A1419-5767-400C-AFB4-9AE7E2C1CC9E}" type="datetimeFigureOut">
              <a:rPr lang="es-ES"/>
              <a:pPr>
                <a:defRPr/>
              </a:pPr>
              <a:t>12/06/2013</a:t>
            </a:fld>
            <a:endParaRPr lang="es-ES_tradn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55595-F77E-4D1F-AFCE-7CBA0211885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D508A-6D66-4295-B186-BE21ACDBBB81}" type="datetimeFigureOut">
              <a:rPr lang="es-ES"/>
              <a:pPr>
                <a:defRPr/>
              </a:pPr>
              <a:t>12/06/2013</a:t>
            </a:fld>
            <a:endParaRPr lang="es-ES_tradnl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C17BF-9FCE-4A9A-8300-8885D5D59B8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F7013-E6F9-409A-8B0F-C6607B9FC6DE}" type="datetimeFigureOut">
              <a:rPr lang="es-ES"/>
              <a:pPr>
                <a:defRPr/>
              </a:pPr>
              <a:t>12/06/2013</a:t>
            </a:fld>
            <a:endParaRPr lang="es-ES_tradnl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92EF8-ADE7-453A-98FE-5461AE07C2F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7DB3F-DBDA-43D3-81C5-55092A37FC12}" type="datetimeFigureOut">
              <a:rPr lang="es-ES"/>
              <a:pPr>
                <a:defRPr/>
              </a:pPr>
              <a:t>12/06/2013</a:t>
            </a:fld>
            <a:endParaRPr lang="es-ES_tradnl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B09BB-94BA-4F98-B526-F76328FEC74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E155B-6652-4EE1-AB3E-26F49AFBA847}" type="datetimeFigureOut">
              <a:rPr lang="es-ES"/>
              <a:pPr>
                <a:defRPr/>
              </a:pPr>
              <a:t>12/06/2013</a:t>
            </a:fld>
            <a:endParaRPr lang="es-ES_tradn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9044C-7ED6-444D-A2CA-0193BD8CF8B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520B8-C10A-4178-B17B-9E4CBD5B54C0}" type="datetimeFigureOut">
              <a:rPr lang="es-ES"/>
              <a:pPr>
                <a:defRPr/>
              </a:pPr>
              <a:t>12/06/2013</a:t>
            </a:fld>
            <a:endParaRPr lang="es-ES_tradnl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80510-3E7D-4C8F-8EBD-9FAC7FC5F01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ES_tradnl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104813-903C-49CB-BAEF-8694A8DA1F4B}" type="datetimeFigureOut">
              <a:rPr lang="es-ES"/>
              <a:pPr>
                <a:defRPr/>
              </a:pPr>
              <a:t>12/06/2013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B7390E-3157-415B-8D4C-4FA1F12B0B2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642938" y="5072063"/>
            <a:ext cx="7772400" cy="142875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sz="4300" b="1" dirty="0" smtClean="0">
                <a:latin typeface="Verdana" pitchFamily="34" charset="0"/>
              </a:rPr>
              <a:t>Ciencia Viva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b="1" dirty="0" smtClean="0">
                <a:latin typeface="Verdana" pitchFamily="34" charset="0"/>
              </a:rPr>
              <a:t>http://cienciaviva.educa.aragon.es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sz="1700" dirty="0" smtClean="0">
                <a:latin typeface="Verdana" pitchFamily="34" charset="0"/>
              </a:rPr>
              <a:t>Departamento de Educación, Universidad, Cultura y Deporte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sz="15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Verdana" pitchFamily="34" charset="0"/>
              </a:rPr>
              <a:t>José Luis Cebollada, IES La Azucarera, Zaragoza</a:t>
            </a:r>
          </a:p>
        </p:txBody>
      </p:sp>
      <p:pic>
        <p:nvPicPr>
          <p:cNvPr id="2051" name="4 Imagen" descr="logo_ciencia_viva_G_vectorizedtransparente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1500188"/>
            <a:ext cx="394970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Copiadas (con permiso)</a:t>
            </a:r>
          </a:p>
        </p:txBody>
      </p:sp>
      <p:pic>
        <p:nvPicPr>
          <p:cNvPr id="11267" name="3 Marcador de contenido" descr="0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332038"/>
            <a:ext cx="4525963" cy="4525962"/>
          </a:xfrm>
        </p:spPr>
      </p:pic>
      <p:pic>
        <p:nvPicPr>
          <p:cNvPr id="11268" name="5 Imagen" descr="0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357438"/>
            <a:ext cx="4500562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12291" name="3 Marcador de contenido" descr="2013-06-09_23572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39688"/>
            <a:ext cx="9144000" cy="6183313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Hechas por profesores</a:t>
            </a:r>
          </a:p>
        </p:txBody>
      </p:sp>
      <p:pic>
        <p:nvPicPr>
          <p:cNvPr id="13315" name="3 Marcador de contenido" descr="dddddddddddd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766888"/>
            <a:ext cx="4357688" cy="5091112"/>
          </a:xfrm>
        </p:spPr>
      </p:pic>
      <p:pic>
        <p:nvPicPr>
          <p:cNvPr id="13316" name="4 Imagen" descr="eeeeeeeeeeeeeee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1760538"/>
            <a:ext cx="4357687" cy="509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dirty="0" err="1" smtClean="0"/>
              <a:t>Exposi</a:t>
            </a:r>
            <a:r>
              <a:rPr lang="es-ES_tradnl" dirty="0" smtClean="0"/>
              <a:t>(</a:t>
            </a:r>
            <a:r>
              <a:rPr lang="es-ES_tradnl" dirty="0" err="1" smtClean="0"/>
              <a:t>ac</a:t>
            </a:r>
            <a:r>
              <a:rPr lang="es-ES_tradnl" dirty="0" smtClean="0"/>
              <a:t>)</a:t>
            </a:r>
            <a:r>
              <a:rPr lang="es-ES_tradnl" dirty="0" err="1" smtClean="0"/>
              <a:t>ciones</a:t>
            </a:r>
            <a:endParaRPr lang="es-ES_tradnl" dirty="0" smtClean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_tradnl" smtClean="0"/>
          </a:p>
        </p:txBody>
      </p:sp>
      <p:pic>
        <p:nvPicPr>
          <p:cNvPr id="14340" name="5 Imagen" descr="logo_ciencia_viva_G_vectorizedtransparente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81900" y="5643563"/>
            <a:ext cx="15621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3 Marcador de contenido" descr="ANUNCIO_CORREGIDO(2) (Large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81550" y="0"/>
            <a:ext cx="4362450" cy="5500688"/>
          </a:xfrm>
        </p:spPr>
      </p:pic>
      <p:pic>
        <p:nvPicPr>
          <p:cNvPr id="15363" name="Picture 2" descr="C:\Documents and Settings\JOSELUIS\Mis documentos\CVivia\un_dia_de_ciencia\ysinemargosemueve\P10006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953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6 Imagen" descr="CIMG350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67125"/>
            <a:ext cx="4786313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7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dirty="0" smtClean="0"/>
              <a:t>viajes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_tradnl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4 Imagen" descr="061691_Instituto_Max_Plank_(laboratorio_de_5M€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2946400"/>
            <a:ext cx="5214937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1 Título"/>
          <p:cNvSpPr>
            <a:spLocks noGrp="1"/>
          </p:cNvSpPr>
          <p:nvPr>
            <p:ph type="title"/>
          </p:nvPr>
        </p:nvSpPr>
        <p:spPr>
          <a:xfrm>
            <a:off x="5429250" y="214313"/>
            <a:ext cx="3543300" cy="774700"/>
          </a:xfrm>
        </p:spPr>
        <p:txBody>
          <a:bodyPr/>
          <a:lstStyle/>
          <a:p>
            <a:pPr eaLnBrk="1" hangingPunct="1"/>
            <a:r>
              <a:rPr lang="es-ES_tradnl" smtClean="0"/>
              <a:t>Múnich</a:t>
            </a:r>
          </a:p>
        </p:txBody>
      </p:sp>
      <p:pic>
        <p:nvPicPr>
          <p:cNvPr id="17412" name="3 Marcador de contenido" descr="061452_Munich_(Marienplatz&amp;Neues_Rathaus) (Large)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6034088" cy="4525963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dirty="0" smtClean="0"/>
              <a:t>Jornadas de ciencia y </a:t>
            </a:r>
            <a:r>
              <a:rPr lang="es-ES_tradnl" dirty="0" err="1" smtClean="0"/>
              <a:t>gastronomia</a:t>
            </a:r>
            <a:endParaRPr lang="es-ES_tradnl" dirty="0" smtClean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_tradnl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9 Imagen" descr="DSC0034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89150"/>
            <a:ext cx="6357938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2011</a:t>
            </a:r>
          </a:p>
        </p:txBody>
      </p:sp>
      <p:pic>
        <p:nvPicPr>
          <p:cNvPr id="19460" name="5 Marcador de contenido" descr="cartel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122988" y="36513"/>
            <a:ext cx="3021012" cy="7035800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dirty="0" smtClean="0"/>
              <a:t>talleres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_tradnl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4 Imagen" descr="wordlecv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"/>
            <a:ext cx="9144000" cy="568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642938" y="5072063"/>
            <a:ext cx="7772400" cy="1428750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sz="4300" b="1" dirty="0" smtClean="0">
                <a:latin typeface="Verdana" pitchFamily="34" charset="0"/>
              </a:rPr>
              <a:t>Ciencia Viva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b="1" dirty="0" smtClean="0">
                <a:latin typeface="Verdana" pitchFamily="34" charset="0"/>
              </a:rPr>
              <a:t>http://cienciaviva.educa.aragon.es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sz="18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Verdana" pitchFamily="34" charset="0"/>
              </a:rPr>
              <a:t>José Luis Cebollada, IES La Azucarera, Zaragoza</a:t>
            </a:r>
          </a:p>
        </p:txBody>
      </p:sp>
      <p:pic>
        <p:nvPicPr>
          <p:cNvPr id="3076" name="4 Imagen" descr="logo_ciencia_viva_G_vectorizedtransparente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81900" y="5643563"/>
            <a:ext cx="15621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Impartidos por profesores</a:t>
            </a:r>
          </a:p>
        </p:txBody>
      </p:sp>
      <p:pic>
        <p:nvPicPr>
          <p:cNvPr id="21507" name="4 Marcador de contenido" descr="CIMG131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Circo de la Ciencia</a:t>
            </a:r>
          </a:p>
        </p:txBody>
      </p:sp>
      <p:pic>
        <p:nvPicPr>
          <p:cNvPr id="22531" name="3 Marcador de contenido" descr="IMG_1445 (Large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392238"/>
            <a:ext cx="7286625" cy="5465762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dirty="0" smtClean="0"/>
              <a:t>Cine y ciencia S.XX + S.XXI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_tradnl" smtClean="0"/>
          </a:p>
        </p:txBody>
      </p:sp>
      <p:pic>
        <p:nvPicPr>
          <p:cNvPr id="23556" name="5 Imagen" descr="logo_ciencia_viva_G_vectorizedtransparente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81900" y="5643563"/>
            <a:ext cx="15621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Título"/>
          <p:cNvSpPr>
            <a:spLocks noGrp="1"/>
          </p:cNvSpPr>
          <p:nvPr>
            <p:ph type="title"/>
          </p:nvPr>
        </p:nvSpPr>
        <p:spPr>
          <a:xfrm rot="5400000">
            <a:off x="-3257550" y="2171700"/>
            <a:ext cx="8229600" cy="1143000"/>
          </a:xfrm>
        </p:spPr>
        <p:txBody>
          <a:bodyPr/>
          <a:lstStyle/>
          <a:p>
            <a:pPr eaLnBrk="1" hangingPunct="1"/>
            <a:endParaRPr lang="es-ES_tradnl" smtClean="0"/>
          </a:p>
        </p:txBody>
      </p:sp>
      <p:sp>
        <p:nvSpPr>
          <p:cNvPr id="24579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S_tradnl" smtClean="0"/>
          </a:p>
        </p:txBody>
      </p:sp>
      <p:pic>
        <p:nvPicPr>
          <p:cNvPr id="24580" name="Picture 2" descr="C:\Documents and Settings\JOSELUIS\Mis documentos\CVivia\un_dia_de_ciencia\2chomon\fotos\CIMG1875 (Large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17625"/>
            <a:ext cx="9144000" cy="817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25603" name="3 Marcador de contenido" descr="el-hotel-elc3a9ctrico-1908-segundo-de-chomc3b3n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57163" y="642938"/>
            <a:ext cx="9301163" cy="514350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714375" y="3929063"/>
            <a:ext cx="7772400" cy="13620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dirty="0" smtClean="0"/>
              <a:t>Teatro científico (PAI)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_tradnl" dirty="0" smtClean="0"/>
          </a:p>
        </p:txBody>
      </p:sp>
      <p:pic>
        <p:nvPicPr>
          <p:cNvPr id="26628" name="5 Imagen" descr="articl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1071563"/>
            <a:ext cx="33464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6 Imagen" descr="logo_ciencia_viva_G_vectorizedtransparente.gif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81900" y="5643563"/>
            <a:ext cx="15621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Título"/>
          <p:cNvSpPr>
            <a:spLocks noGrp="1"/>
          </p:cNvSpPr>
          <p:nvPr>
            <p:ph type="title"/>
          </p:nvPr>
        </p:nvSpPr>
        <p:spPr>
          <a:xfrm>
            <a:off x="3714750" y="0"/>
            <a:ext cx="5429250" cy="1143000"/>
          </a:xfrm>
        </p:spPr>
        <p:txBody>
          <a:bodyPr/>
          <a:lstStyle/>
          <a:p>
            <a:r>
              <a:rPr lang="es-ES" smtClean="0"/>
              <a:t>Teatro científico</a:t>
            </a:r>
          </a:p>
        </p:txBody>
      </p:sp>
      <p:pic>
        <p:nvPicPr>
          <p:cNvPr id="27651" name="3 Marcador de contenido" descr="onhdas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47625"/>
            <a:ext cx="4214813" cy="6810375"/>
          </a:xfrm>
        </p:spPr>
      </p:pic>
      <p:pic>
        <p:nvPicPr>
          <p:cNvPr id="27652" name="4 Imagen" descr="onhdas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1428750"/>
            <a:ext cx="4605337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5 Imagen" descr="MARCON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813" y="4143375"/>
            <a:ext cx="47815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dirty="0" smtClean="0"/>
              <a:t>colaboraciones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_tradnl" smtClean="0"/>
          </a:p>
        </p:txBody>
      </p:sp>
      <p:pic>
        <p:nvPicPr>
          <p:cNvPr id="28676" name="4 Imagen" descr="logo_ciencia_viva_G_vectorizedtransparente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81900" y="5643563"/>
            <a:ext cx="15621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Título"/>
          <p:cNvSpPr>
            <a:spLocks noGrp="1"/>
          </p:cNvSpPr>
          <p:nvPr>
            <p:ph type="title"/>
          </p:nvPr>
        </p:nvSpPr>
        <p:spPr>
          <a:xfrm>
            <a:off x="5715000" y="274638"/>
            <a:ext cx="2971800" cy="2868612"/>
          </a:xfrm>
        </p:spPr>
        <p:txBody>
          <a:bodyPr/>
          <a:lstStyle/>
          <a:p>
            <a:pPr eaLnBrk="1" hangingPunct="1"/>
            <a:r>
              <a:rPr lang="es-ES_tradnl" smtClean="0"/>
              <a:t>Circuitos Científicos</a:t>
            </a:r>
          </a:p>
        </p:txBody>
      </p:sp>
      <p:pic>
        <p:nvPicPr>
          <p:cNvPr id="29699" name="4 Imagen" descr="CIMG342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13"/>
            <a:ext cx="5303838" cy="707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Experimento de cooperación con el BIFI</a:t>
            </a:r>
          </a:p>
        </p:txBody>
      </p:sp>
      <p:sp>
        <p:nvSpPr>
          <p:cNvPr id="3072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30724" name="Picture 2" descr="D:\CVivia\20111220Experimento_cooperacion\fotos_videos\CIMG0030 (Medium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54163"/>
            <a:ext cx="7072313" cy="530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2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S_tradnl" b="1" dirty="0" smtClean="0">
                <a:latin typeface="Verdana" pitchFamily="34" charset="0"/>
              </a:rPr>
              <a:t>60 </a:t>
            </a:r>
            <a:r>
              <a:rPr lang="es-ES_tradnl" dirty="0" smtClean="0">
                <a:latin typeface="Verdana" pitchFamily="34" charset="0"/>
              </a:rPr>
              <a:t>centros de secundaria + programa CSIC en la Escuela para centros de </a:t>
            </a:r>
            <a:r>
              <a:rPr lang="es-ES_tradnl" dirty="0" smtClean="0">
                <a:latin typeface="Verdana" pitchFamily="34" charset="0"/>
              </a:rPr>
              <a:t>primaria</a:t>
            </a:r>
          </a:p>
          <a:p>
            <a:pPr eaLnBrk="1" hangingPunct="1">
              <a:buFont typeface="Arial" charset="0"/>
              <a:buNone/>
            </a:pPr>
            <a:r>
              <a:rPr lang="es-ES_tradnl" b="1" dirty="0" smtClean="0">
                <a:latin typeface="Verdana" pitchFamily="34" charset="0"/>
              </a:rPr>
              <a:t>3</a:t>
            </a:r>
            <a:r>
              <a:rPr lang="es-ES_tradnl" dirty="0" smtClean="0">
                <a:latin typeface="Verdana" pitchFamily="34" charset="0"/>
              </a:rPr>
              <a:t> coordinadores regionales</a:t>
            </a:r>
          </a:p>
          <a:p>
            <a:pPr eaLnBrk="1" hangingPunct="1">
              <a:buFont typeface="Arial" charset="0"/>
              <a:buNone/>
            </a:pPr>
            <a:r>
              <a:rPr lang="es-ES_tradnl" b="1" dirty="0" smtClean="0">
                <a:latin typeface="Verdana" pitchFamily="34" charset="0"/>
              </a:rPr>
              <a:t>1</a:t>
            </a:r>
            <a:r>
              <a:rPr lang="es-ES_tradnl" dirty="0" smtClean="0">
                <a:latin typeface="Verdana" pitchFamily="34" charset="0"/>
              </a:rPr>
              <a:t> coordinador por centro</a:t>
            </a:r>
            <a:endParaRPr lang="es-ES_tradnl" dirty="0" smtClean="0">
              <a:latin typeface="Verdana" pitchFamily="34" charset="0"/>
            </a:endParaRPr>
          </a:p>
          <a:p>
            <a:pPr eaLnBrk="1" hangingPunct="1">
              <a:buFont typeface="Arial" charset="0"/>
              <a:buNone/>
            </a:pPr>
            <a:endParaRPr lang="es-ES_tradnl" dirty="0" smtClean="0">
              <a:latin typeface="Verdana" pitchFamily="34" charset="0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52963" y="1600200"/>
            <a:ext cx="4029075" cy="4525963"/>
          </a:xfr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sp>
        <p:nvSpPr>
          <p:cNvPr id="3174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31748" name="Picture 2" descr="D:\CVivia\20111220Experimento_cooperacion\fotos_videos\CIMG0037 (Medium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8063" y="-341313"/>
            <a:ext cx="9753601" cy="731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6175" cy="2368550"/>
          </a:xfrm>
        </p:spPr>
        <p:txBody>
          <a:bodyPr/>
          <a:lstStyle/>
          <a:p>
            <a:pPr eaLnBrk="1" hangingPunct="1"/>
            <a:r>
              <a:rPr lang="es-ES_tradnl" smtClean="0"/>
              <a:t>Hands on physics</a:t>
            </a:r>
          </a:p>
        </p:txBody>
      </p:sp>
      <p:pic>
        <p:nvPicPr>
          <p:cNvPr id="32771" name="3 Marcador de contenido" descr="CIMG357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3165475"/>
            <a:ext cx="5537200" cy="3692525"/>
          </a:xfrm>
        </p:spPr>
      </p:pic>
      <p:pic>
        <p:nvPicPr>
          <p:cNvPr id="32772" name="4 Imagen" descr="CIMG360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00500" y="0"/>
            <a:ext cx="51435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Título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r>
              <a:rPr lang="es-ES" smtClean="0"/>
              <a:t>Sesiones CINEtíficas</a:t>
            </a:r>
          </a:p>
        </p:txBody>
      </p:sp>
      <p:pic>
        <p:nvPicPr>
          <p:cNvPr id="33795" name="3 Marcador de contenido" descr="DSC_000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793750"/>
            <a:ext cx="9144000" cy="606425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34819" name="3 Marcador de contenido" descr="DSC_000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793750"/>
            <a:ext cx="9144000" cy="606425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35843" name="3 Marcador de contenido" descr="CIMG4608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CSI Zaragoza</a:t>
            </a:r>
            <a:endParaRPr lang="es-ES" dirty="0"/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Colaboración con el ICMA</a:t>
            </a:r>
            <a:endParaRPr lang="es-E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Csi Zaragoza</a:t>
            </a:r>
          </a:p>
        </p:txBody>
      </p:sp>
      <p:sp>
        <p:nvSpPr>
          <p:cNvPr id="3789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37892" name="Picture 2" descr="D:\CVivia\20130122csi_zgz_zentrum\DSC_01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2913"/>
            <a:ext cx="9144000" cy="514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sp>
        <p:nvSpPr>
          <p:cNvPr id="3891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38916" name="Picture 2" descr="D:\CVivia\20130122csi_zgz_zentrum\DSC_01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85888" y="39688"/>
            <a:ext cx="13001626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sp>
        <p:nvSpPr>
          <p:cNvPr id="3993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39940" name="Picture 2" descr="D:\CVivia\20130122csi_zgz_zentrum\DSC_01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85875" y="431800"/>
            <a:ext cx="13001625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sp>
        <p:nvSpPr>
          <p:cNvPr id="4096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40964" name="Picture 2" descr="D:\CVivia\20130122csi_zgz_zentrum\DSC_01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1000" y="904875"/>
            <a:ext cx="13001625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dirty="0" smtClean="0">
                <a:latin typeface="Verdana" pitchFamily="34" charset="0"/>
              </a:rPr>
              <a:t>conferencias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_tradnl" dirty="0" smtClean="0"/>
          </a:p>
        </p:txBody>
      </p:sp>
      <p:pic>
        <p:nvPicPr>
          <p:cNvPr id="5124" name="3 Imagen" descr="logo_ciencia_viva_G_vectorizedtransparente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81900" y="5643563"/>
            <a:ext cx="15621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sp>
        <p:nvSpPr>
          <p:cNvPr id="4198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41988" name="Picture 2" descr="D:\CVivia\20130122csi_zgz_zentrum\DSC_01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925763" y="-665163"/>
            <a:ext cx="13001626" cy="731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sp>
        <p:nvSpPr>
          <p:cNvPr id="4301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43012" name="Picture 2" descr="D:\CVivia\20130122csi_zgz_zentrum\DSC_01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0"/>
            <a:ext cx="49101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sp>
        <p:nvSpPr>
          <p:cNvPr id="4403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44036" name="Picture 2" descr="D:\CVivia\20130122csi_zgz_zentrum\DSC_01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34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dirty="0" smtClean="0"/>
              <a:t>DIFUSIÓN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_tradnl" smtClean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3363" cy="1143000"/>
          </a:xfrm>
        </p:spPr>
        <p:txBody>
          <a:bodyPr/>
          <a:lstStyle/>
          <a:p>
            <a:pPr eaLnBrk="1" hangingPunct="1"/>
            <a:r>
              <a:rPr lang="es-ES_tradnl" smtClean="0"/>
              <a:t>REVISTA</a:t>
            </a:r>
          </a:p>
        </p:txBody>
      </p:sp>
      <p:pic>
        <p:nvPicPr>
          <p:cNvPr id="46083" name="3 Marcador de contenido" descr="clepsidra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9525"/>
            <a:ext cx="4643437" cy="6848475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Título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http://cienciaviva.educa.aragon.es</a:t>
            </a:r>
          </a:p>
        </p:txBody>
      </p:sp>
      <p:pic>
        <p:nvPicPr>
          <p:cNvPr id="47107" name="3 Marcador de contenido" descr="eeeeeeeee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079500"/>
            <a:ext cx="9144000" cy="5778500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7 Imagen" descr="twitter-nuevas-ubicaciones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72188" y="1428750"/>
            <a:ext cx="3071812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48132" name="3 Marcador de contenido" descr="facebook.pn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0" y="0"/>
            <a:ext cx="3071813" cy="3071813"/>
          </a:xfrm>
        </p:spPr>
      </p:pic>
      <p:sp>
        <p:nvSpPr>
          <p:cNvPr id="48133" name="5 CuadroTexto"/>
          <p:cNvSpPr txBox="1">
            <a:spLocks noChangeArrowheads="1"/>
          </p:cNvSpPr>
          <p:nvPr/>
        </p:nvSpPr>
        <p:spPr bwMode="auto">
          <a:xfrm>
            <a:off x="4786313" y="0"/>
            <a:ext cx="4357687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8800" b="1"/>
              <a:t>@cviva</a:t>
            </a:r>
          </a:p>
        </p:txBody>
      </p:sp>
      <p:pic>
        <p:nvPicPr>
          <p:cNvPr id="48134" name="6 Imagen" descr="youtub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30563"/>
            <a:ext cx="6453188" cy="362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49155" name="3 Marcador de contenido" descr="CIENCIA EN LA CALLE_060513_0388 (Large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758825"/>
            <a:ext cx="9144000" cy="6099175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3 Marcador de contenido" descr="CIENCIA EN LA CALLE_060513_0470 (Large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758825"/>
            <a:ext cx="9144000" cy="6099175"/>
          </a:xfrm>
        </p:spPr>
      </p:pic>
      <p:sp>
        <p:nvSpPr>
          <p:cNvPr id="50179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smtClean="0"/>
          </a:p>
        </p:txBody>
      </p:sp>
      <p:pic>
        <p:nvPicPr>
          <p:cNvPr id="51203" name="3 Marcador de contenido" descr="CIENCIA-EN-LA-CALLE_060513_044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313488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3 Título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 Teruel</a:t>
            </a:r>
          </a:p>
        </p:txBody>
      </p:sp>
      <p:pic>
        <p:nvPicPr>
          <p:cNvPr id="6147" name="5 Marcador de contenido" descr="CIMG2198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1100138"/>
            <a:ext cx="7677150" cy="5757862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4 Imagen" descr="wordlecv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3" y="0"/>
            <a:ext cx="9083675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0" y="4572000"/>
            <a:ext cx="8415338" cy="22145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sz="4300" b="1" dirty="0" smtClean="0">
                <a:latin typeface="Verdana" pitchFamily="34" charset="0"/>
              </a:rPr>
              <a:t>Ciencia Viva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dirty="0" smtClean="0">
                <a:latin typeface="Verdana" pitchFamily="34" charset="0"/>
              </a:rPr>
              <a:t>http://cienciaviva.educa.aragon.es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b="1" dirty="0" err="1" smtClean="0">
                <a:latin typeface="Verdana" pitchFamily="34" charset="0"/>
              </a:rPr>
              <a:t>cienciaviva</a:t>
            </a:r>
            <a:r>
              <a:rPr lang="es-ES_tradnl" b="1" dirty="0" smtClean="0">
                <a:latin typeface="Verdana" pitchFamily="34" charset="0"/>
              </a:rPr>
              <a:t>(arroba)aragon.es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_tradnl" dirty="0" smtClean="0">
                <a:latin typeface="Verdana" pitchFamily="34" charset="0"/>
              </a:rPr>
              <a:t>José Luis Cebollada, IES La Azucarera, Zaragoza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02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2173288"/>
            <a:ext cx="7072312" cy="468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1 Título"/>
          <p:cNvSpPr>
            <a:spLocks noGrp="1"/>
          </p:cNvSpPr>
          <p:nvPr>
            <p:ph type="title"/>
          </p:nvPr>
        </p:nvSpPr>
        <p:spPr>
          <a:xfrm>
            <a:off x="6000750" y="274638"/>
            <a:ext cx="3143250" cy="1143000"/>
          </a:xfrm>
        </p:spPr>
        <p:txBody>
          <a:bodyPr/>
          <a:lstStyle/>
          <a:p>
            <a:r>
              <a:rPr lang="es-ES" sz="5400" b="1" smtClean="0"/>
              <a:t>La</a:t>
            </a:r>
            <a:br>
              <a:rPr lang="es-ES" sz="5400" b="1" smtClean="0"/>
            </a:br>
            <a:r>
              <a:rPr lang="es-ES" sz="5400" b="1" smtClean="0"/>
              <a:t>Antártida</a:t>
            </a:r>
          </a:p>
        </p:txBody>
      </p:sp>
      <p:pic>
        <p:nvPicPr>
          <p:cNvPr id="5" name="4 Marcador de contenido" descr="CIMG0487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5905500" cy="4429125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No sólo conferencias</a:t>
            </a:r>
          </a:p>
        </p:txBody>
      </p:sp>
      <p:pic>
        <p:nvPicPr>
          <p:cNvPr id="8195" name="3 Marcador de contenido" descr="Ana Moreno 00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3525" y="1357313"/>
            <a:ext cx="8594725" cy="5429250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dirty="0" smtClean="0"/>
              <a:t>exposiciones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_tradnl" dirty="0" smtClean="0"/>
          </a:p>
        </p:txBody>
      </p:sp>
      <p:pic>
        <p:nvPicPr>
          <p:cNvPr id="9220" name="5 Imagen" descr="logo_ciencia_viva_G_vectorizedtransparente.gif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81900" y="5643563"/>
            <a:ext cx="15621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4 Imagen" descr="P217003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35731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Exposiciones (prestadas)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152</Words>
  <Application>Microsoft Office PowerPoint</Application>
  <PresentationFormat>Presentación en pantalla (4:3)</PresentationFormat>
  <Paragraphs>45</Paragraphs>
  <Slides>50</Slides>
  <Notes>0</Notes>
  <HiddenSlides>7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50</vt:i4>
      </vt:variant>
    </vt:vector>
  </HeadingPairs>
  <TitlesOfParts>
    <vt:vector size="51" baseType="lpstr">
      <vt:lpstr>Tema de Office</vt:lpstr>
      <vt:lpstr>Diapositiva 1</vt:lpstr>
      <vt:lpstr>Diapositiva 2</vt:lpstr>
      <vt:lpstr>Diapositiva 3</vt:lpstr>
      <vt:lpstr>conferencias</vt:lpstr>
      <vt:lpstr> Teruel</vt:lpstr>
      <vt:lpstr>La Antártida</vt:lpstr>
      <vt:lpstr>No sólo conferencias</vt:lpstr>
      <vt:lpstr>exposiciones</vt:lpstr>
      <vt:lpstr>Exposiciones (prestadas)</vt:lpstr>
      <vt:lpstr>Copiadas (con permiso)</vt:lpstr>
      <vt:lpstr>Diapositiva 11</vt:lpstr>
      <vt:lpstr>Hechas por profesores</vt:lpstr>
      <vt:lpstr>Exposi(ac)ciones</vt:lpstr>
      <vt:lpstr>Diapositiva 14</vt:lpstr>
      <vt:lpstr>viajes</vt:lpstr>
      <vt:lpstr>Múnich</vt:lpstr>
      <vt:lpstr>Jornadas de ciencia y gastronomia</vt:lpstr>
      <vt:lpstr>2011</vt:lpstr>
      <vt:lpstr>talleres</vt:lpstr>
      <vt:lpstr>Impartidos por profesores</vt:lpstr>
      <vt:lpstr>Circo de la Ciencia</vt:lpstr>
      <vt:lpstr>Cine y ciencia S.XX + S.XXI</vt:lpstr>
      <vt:lpstr>Diapositiva 23</vt:lpstr>
      <vt:lpstr>Diapositiva 24</vt:lpstr>
      <vt:lpstr>Teatro científico (PAI)</vt:lpstr>
      <vt:lpstr>Teatro científico</vt:lpstr>
      <vt:lpstr>colaboraciones</vt:lpstr>
      <vt:lpstr>Circuitos Científicos</vt:lpstr>
      <vt:lpstr>Experimento de cooperación con el BIFI</vt:lpstr>
      <vt:lpstr>Diapositiva 30</vt:lpstr>
      <vt:lpstr>Hands on physics</vt:lpstr>
      <vt:lpstr>Sesiones CINEtíficas</vt:lpstr>
      <vt:lpstr>Diapositiva 33</vt:lpstr>
      <vt:lpstr>Diapositiva 34</vt:lpstr>
      <vt:lpstr>CSI Zaragoza</vt:lpstr>
      <vt:lpstr>Csi Zaragoza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DIFUSIÓN</vt:lpstr>
      <vt:lpstr>REVISTA</vt:lpstr>
      <vt:lpstr>http://cienciaviva.educa.aragon.es</vt:lpstr>
      <vt:lpstr>Diapositiva 46</vt:lpstr>
      <vt:lpstr>Diapositiva 47</vt:lpstr>
      <vt:lpstr>Diapositiva 48</vt:lpstr>
      <vt:lpstr>Diapositiva 49</vt:lpstr>
      <vt:lpstr>Diapositiva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Ciencia Viva</dc:title>
  <dc:creator>JOSELUIS</dc:creator>
  <cp:lastModifiedBy>pplu</cp:lastModifiedBy>
  <cp:revision>17</cp:revision>
  <dcterms:created xsi:type="dcterms:W3CDTF">2011-03-31T11:58:56Z</dcterms:created>
  <dcterms:modified xsi:type="dcterms:W3CDTF">2013-06-12T06:57:32Z</dcterms:modified>
</cp:coreProperties>
</file>