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sldIdLst>
    <p:sldId id="256" r:id="rId2"/>
    <p:sldId id="259" r:id="rId3"/>
    <p:sldId id="261" r:id="rId4"/>
    <p:sldId id="260" r:id="rId5"/>
    <p:sldId id="269" r:id="rId6"/>
    <p:sldId id="289" r:id="rId7"/>
    <p:sldId id="263" r:id="rId8"/>
    <p:sldId id="262" r:id="rId9"/>
    <p:sldId id="264" r:id="rId10"/>
    <p:sldId id="265" r:id="rId11"/>
    <p:sldId id="288" r:id="rId12"/>
    <p:sldId id="290" r:id="rId13"/>
    <p:sldId id="294" r:id="rId14"/>
    <p:sldId id="295" r:id="rId15"/>
    <p:sldId id="291" r:id="rId16"/>
    <p:sldId id="293" r:id="rId17"/>
    <p:sldId id="277" r:id="rId18"/>
    <p:sldId id="296" r:id="rId19"/>
    <p:sldId id="272" r:id="rId20"/>
    <p:sldId id="270" r:id="rId21"/>
    <p:sldId id="275" r:id="rId22"/>
    <p:sldId id="273" r:id="rId23"/>
    <p:sldId id="274" r:id="rId24"/>
    <p:sldId id="297" r:id="rId25"/>
    <p:sldId id="283" r:id="rId26"/>
    <p:sldId id="267" r:id="rId27"/>
    <p:sldId id="279" r:id="rId28"/>
    <p:sldId id="285" r:id="rId29"/>
    <p:sldId id="278" r:id="rId30"/>
    <p:sldId id="280" r:id="rId31"/>
    <p:sldId id="287" r:id="rId32"/>
    <p:sldId id="286" r:id="rId33"/>
    <p:sldId id="282" r:id="rId34"/>
    <p:sldId id="281" r:id="rId35"/>
    <p:sldId id="271" r:id="rId36"/>
    <p:sldId id="25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26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1ED40-0AA9-4D0C-B048-36B61B130C6E}" type="datetimeFigureOut">
              <a:rPr lang="en-GB" smtClean="0"/>
              <a:t>12/06/2013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3BF22-BA8E-4897-88AD-1A52777A0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2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los </a:t>
            </a:r>
            <a:r>
              <a:rPr lang="en-US" dirty="0" err="1" smtClean="0"/>
              <a:t>habitantes</a:t>
            </a:r>
            <a:r>
              <a:rPr lang="en-US" dirty="0" smtClean="0"/>
              <a:t> de </a:t>
            </a:r>
            <a:r>
              <a:rPr lang="en-US" dirty="0" err="1" smtClean="0"/>
              <a:t>Meyrin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los </a:t>
            </a:r>
            <a:r>
              <a:rPr lang="en-US" dirty="0" err="1" smtClean="0"/>
              <a:t>fisicos</a:t>
            </a:r>
            <a:r>
              <a:rPr lang="en-US" baseline="0" dirty="0" smtClean="0"/>
              <a:t>  en </a:t>
            </a:r>
            <a:r>
              <a:rPr lang="en-US" baseline="0" dirty="0" err="1" smtClean="0"/>
              <a:t>este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momento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303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los </a:t>
            </a:r>
            <a:r>
              <a:rPr lang="en-US" dirty="0" err="1" smtClean="0"/>
              <a:t>ingenieros</a:t>
            </a:r>
            <a:r>
              <a:rPr lang="en-US" dirty="0" smtClean="0"/>
              <a:t> en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momento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488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48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hyperlink" Target="http://www.i-cpan.es/index.php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outreach.web.cern.ch/outreach/index.html" TargetMode="External"/><Relationship Id="rId2" Type="http://schemas.openxmlformats.org/officeDocument/2006/relationships/hyperlink" Target="http://home.web.cern.ch/students-educators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education.web.cern.ch/education/Chapter1/Page1a.html" TargetMode="Externa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teachers.web.cern.ch/teachers/HST2013atCERN.html" TargetMode="Externa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9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9750" y="704850"/>
            <a:ext cx="6229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El CERN como centro de formación y prácticas para estudiantes y profesores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86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098187"/>
            <a:ext cx="9144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Cómo  despertar el interés de los niños en la ciencia y que la vean como algo que querrían hacer y al alcance de ellos?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192" y="4111943"/>
            <a:ext cx="6775549" cy="102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348" y="2079126"/>
            <a:ext cx="2663952" cy="1784848"/>
          </a:xfrm>
          <a:prstGeom prst="rect">
            <a:avLst/>
          </a:prstGeom>
        </p:spPr>
      </p:pic>
      <p:pic>
        <p:nvPicPr>
          <p:cNvPr id="2052" name="Picture 4" descr="http://www.flyhigher.eu/wp-content/uploads/2013/04/logo-fly-higher-assinatura-0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19350"/>
            <a:ext cx="1919992" cy="144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Logo de CPAN - Ingenio 2010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334" y="2419350"/>
            <a:ext cx="2856929" cy="144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3975"/>
            <a:ext cx="9144000" cy="10477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9050" y="45184"/>
            <a:ext cx="91440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Existen muchos proyectos y organizaciones que pueden ayudaros a crear programas que hagan despertar el interés de vuestros alumnos en la ciencia y la tecnología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05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8"/>
            <a:ext cx="9144000" cy="6086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788604"/>
            <a:ext cx="9144000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Pero a veces el mejor método para que piensen que también ellos pueden llegar a ser tecnólogos o científicos un día es conocer a uno y ver que ellos también fueron niños curiosos como ellos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6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8" t="41112" r="17710" b="13333"/>
          <a:stretch/>
        </p:blipFill>
        <p:spPr>
          <a:xfrm>
            <a:off x="0" y="0"/>
            <a:ext cx="9144000" cy="55250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813399"/>
            <a:ext cx="914400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dirty="0" smtClean="0"/>
              <a:t>Pedro </a:t>
            </a:r>
            <a:r>
              <a:rPr lang="es-ES" dirty="0"/>
              <a:t>Justes, Xavi Gracia, Elisa Ruiz, Gloria Luzón, </a:t>
            </a:r>
            <a:r>
              <a:rPr lang="es-ES" dirty="0" err="1"/>
              <a:t>Theopisti</a:t>
            </a:r>
            <a:r>
              <a:rPr lang="es-ES" dirty="0"/>
              <a:t> </a:t>
            </a:r>
            <a:r>
              <a:rPr lang="es-ES" dirty="0" err="1"/>
              <a:t>Dafni</a:t>
            </a:r>
            <a:r>
              <a:rPr lang="es-ES" dirty="0"/>
              <a:t>, Igor G. </a:t>
            </a:r>
            <a:r>
              <a:rPr lang="es-ES" dirty="0" err="1"/>
              <a:t>Irastorza</a:t>
            </a:r>
            <a:r>
              <a:rPr lang="es-ES" dirty="0"/>
              <a:t>,</a:t>
            </a:r>
          </a:p>
          <a:p>
            <a:r>
              <a:rPr lang="es-ES" dirty="0" smtClean="0"/>
              <a:t>Asunción </a:t>
            </a:r>
            <a:r>
              <a:rPr lang="es-ES" dirty="0"/>
              <a:t>Rodríguez, Javier Mena, Susana Cebrián, Patricia Villar, </a:t>
            </a:r>
            <a:r>
              <a:rPr lang="es-ES" dirty="0" err="1"/>
              <a:t>Siannah</a:t>
            </a:r>
            <a:r>
              <a:rPr lang="es-ES" dirty="0"/>
              <a:t> Peñaranda, Andrés Cruz, Fernando </a:t>
            </a:r>
            <a:r>
              <a:rPr lang="es-ES" dirty="0" err="1" smtClean="0"/>
              <a:t>Arteche,Ángel</a:t>
            </a:r>
            <a:r>
              <a:rPr lang="es-ES" dirty="0" smtClean="0"/>
              <a:t> </a:t>
            </a:r>
            <a:r>
              <a:rPr lang="es-ES" dirty="0" err="1"/>
              <a:t>Lagraba</a:t>
            </a:r>
            <a:r>
              <a:rPr lang="es-ES" dirty="0"/>
              <a:t>, María Martínez, </a:t>
            </a:r>
            <a:r>
              <a:rPr lang="es-ES" dirty="0" err="1"/>
              <a:t>Maria</a:t>
            </a:r>
            <a:r>
              <a:rPr lang="es-ES" dirty="0"/>
              <a:t> Luisa </a:t>
            </a:r>
            <a:r>
              <a:rPr lang="es-ES" dirty="0" err="1"/>
              <a:t>Sarsa</a:t>
            </a:r>
            <a:r>
              <a:rPr lang="es-ES" dirty="0"/>
              <a:t>, José Manuel Carmona, </a:t>
            </a:r>
            <a:r>
              <a:rPr lang="es-ES" dirty="0" smtClean="0"/>
              <a:t> Alicia </a:t>
            </a:r>
            <a:r>
              <a:rPr lang="es-ES" dirty="0" err="1"/>
              <a:t>Diago</a:t>
            </a:r>
            <a:r>
              <a:rPr lang="es-ES" dirty="0"/>
              <a:t>, Alfonso </a:t>
            </a:r>
            <a:r>
              <a:rPr lang="es-ES" dirty="0" err="1"/>
              <a:t>Ortíz</a:t>
            </a:r>
            <a:r>
              <a:rPr lang="es-ES" dirty="0"/>
              <a:t>, Laura Seguí, Héctor </a:t>
            </a:r>
            <a:r>
              <a:rPr lang="es-ES" dirty="0" err="1"/>
              <a:t>Mirallas</a:t>
            </a:r>
            <a:r>
              <a:rPr lang="es-ES" dirty="0"/>
              <a:t>, Antonio Seguí, José Ángel Villar, </a:t>
            </a:r>
            <a:r>
              <a:rPr lang="es-ES" dirty="0" err="1"/>
              <a:t>Victor</a:t>
            </a:r>
            <a:r>
              <a:rPr lang="es-ES" dirty="0"/>
              <a:t> </a:t>
            </a:r>
            <a:r>
              <a:rPr lang="es-ES" dirty="0" err="1"/>
              <a:t>Gopar</a:t>
            </a:r>
            <a:r>
              <a:rPr lang="es-ES" dirty="0"/>
              <a:t>, Fernando </a:t>
            </a:r>
            <a:r>
              <a:rPr lang="es-ES" dirty="0" err="1"/>
              <a:t>Falceto</a:t>
            </a:r>
            <a:r>
              <a:rPr lang="es-ES" dirty="0"/>
              <a:t>, Álvaro </a:t>
            </a:r>
            <a:r>
              <a:rPr lang="es-ES" dirty="0" err="1"/>
              <a:t>Pradas</a:t>
            </a:r>
            <a:endParaRPr lang="es-ES" dirty="0"/>
          </a:p>
          <a:p>
            <a:r>
              <a:rPr lang="es-ES" dirty="0" smtClean="0"/>
              <a:t>Carlos </a:t>
            </a:r>
            <a:r>
              <a:rPr lang="es-ES" dirty="0" err="1"/>
              <a:t>Giniestra</a:t>
            </a:r>
            <a:r>
              <a:rPr lang="es-ES" dirty="0"/>
              <a:t>, Miguel Ángel </a:t>
            </a:r>
            <a:r>
              <a:rPr lang="es-ES" dirty="0" err="1"/>
              <a:t>Oliván</a:t>
            </a:r>
            <a:r>
              <a:rPr lang="es-ES" dirty="0"/>
              <a:t>, Juan Antonio García, Pablo Pons, Esther Hernández, Javier Sesma, </a:t>
            </a:r>
            <a:r>
              <a:rPr lang="es-ES" dirty="0" err="1"/>
              <a:t>Arian</a:t>
            </a:r>
            <a:r>
              <a:rPr lang="es-ES" dirty="0"/>
              <a:t> </a:t>
            </a:r>
            <a:r>
              <a:rPr lang="es-ES" dirty="0" err="1"/>
              <a:t>Abrahantes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08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06" b="8889"/>
          <a:stretch/>
        </p:blipFill>
        <p:spPr>
          <a:xfrm>
            <a:off x="40944" y="18294"/>
            <a:ext cx="9048466" cy="63380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4118" y="5780782"/>
            <a:ext cx="919859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Guillermo Peón, Nuria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Catalán,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Sergio Rioja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‎, Diego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Blas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‎,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Javier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Galindo, </a:t>
            </a:r>
            <a:r>
              <a:rPr lang="es-E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Inaki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Ortega,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Carlos Gascon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6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9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¿Qué os puede ofrecer el CERN?</a:t>
            </a:r>
            <a:endParaRPr lang="es-ES_tradnl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04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"/>
            <a:ext cx="9144000" cy="61933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212353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Niños menores de 13 años</a:t>
            </a:r>
            <a:endParaRPr lang="es-ES_tradn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76018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CERNland</a:t>
            </a: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/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que los </a:t>
            </a: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más </a:t>
            </a: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pequeños pierdan el miedo</a:t>
            </a: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http://www.cernland.net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/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8"/>
            <a:ext cx="9144000" cy="60865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Preparando eventos dedicados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4"/>
            <a:ext cx="9144000" cy="6097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jóvenes de más o 13 años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67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1516" y="5426115"/>
            <a:ext cx="916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</a:t>
            </a: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 que piensan los habitantes de Ginebra</a:t>
            </a:r>
            <a:endParaRPr lang="en-GB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88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792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Visitas a las exposiciones permanentes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4"/>
            <a:ext cx="9144000" cy="6097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Visitando las exposiciones permanentes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06"/>
            <a:ext cx="9144000" cy="6097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6066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Visitando las exposiciones permanentes - interactivas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57"/>
            <a:ext cx="9144000" cy="6097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74308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Visitando las exposiciones permanentes –     con guías españoles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8" y="0"/>
            <a:ext cx="9148027" cy="61314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170725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Visitas al túnel (Durante 2013)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7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70725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Visitas al Centro de Cálculo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80"/>
            <a:ext cx="9144000" cy="614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4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8"/>
            <a:ext cx="9144000" cy="60865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Preparando eventos dedicados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http://opendays2013.web.cern.ch</a:t>
            </a:r>
            <a:r>
              <a:rPr lang="en-GB" sz="3600" dirty="0"/>
              <a:t>/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9833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profesores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9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2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750335"/>
            <a:ext cx="9144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hlinkClick r:id="rId2"/>
              </a:rPr>
              <a:t>http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hlinkClick r:id="rId2"/>
              </a:rPr>
              <a:t>://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hlinkClick r:id="rId2"/>
              </a:rPr>
              <a:t>home.web.cern.ch/students-educators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hlinkClick r:id="rId3"/>
              </a:rPr>
              <a:t>http://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hlinkClick r:id="rId3"/>
              </a:rPr>
              <a:t>outreach.web.cern.ch/outreach/index.html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88940" cy="5545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67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21515" y="5426115"/>
            <a:ext cx="895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Lo que piensan los físicos</a:t>
            </a:r>
            <a:endParaRPr lang="en-GB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517"/>
            <a:ext cx="8226854" cy="94044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3600" b="1" dirty="0">
                <a:latin typeface="Calibri" pitchFamily="34" charset="0"/>
              </a:rPr>
              <a:t>Programa de </a:t>
            </a:r>
            <a:r>
              <a:rPr lang="es-ES_tradnl" sz="3600" b="1" dirty="0" smtClean="0">
                <a:latin typeface="Calibri" pitchFamily="34" charset="0"/>
              </a:rPr>
              <a:t>Profesores (</a:t>
            </a:r>
            <a:r>
              <a:rPr lang="en-GB" sz="3600" b="1" dirty="0" err="1" smtClean="0">
                <a:latin typeface="Calibri" pitchFamily="34" charset="0"/>
              </a:rPr>
              <a:t>PhT@CERN</a:t>
            </a:r>
            <a:r>
              <a:rPr lang="es-ES_tradnl" sz="3600" b="1" dirty="0">
                <a:latin typeface="Calibri" pitchFamily="34" charset="0"/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3209422"/>
              </p:ext>
            </p:extLst>
          </p:nvPr>
        </p:nvGraphicFramePr>
        <p:xfrm>
          <a:off x="460374" y="1209960"/>
          <a:ext cx="8226426" cy="487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3-day Programme "</a:t>
                      </a:r>
                      <a:r>
                        <a:rPr lang="en-GB" b="1" dirty="0" err="1" smtClean="0"/>
                        <a:t>PhT@CERN</a:t>
                      </a:r>
                      <a:r>
                        <a:rPr lang="en-GB" b="1" dirty="0" smtClean="0"/>
                        <a:t>"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Profesores de física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3 días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Se valoran todas las actividades extra curriculares como profesor</a:t>
                      </a:r>
                      <a:endParaRPr kumimoji="0" lang="es-ES_tradnl" kern="1200" baseline="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del Inglés . Ver el link 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hlinkClick r:id="rId2"/>
                        </a:rPr>
                        <a:t>http://education.web.cern.ch/education/Chapter1/Page1a.html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con más detalles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Aprender nuevas técnicas  y crear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una red de recursos y  persones que te ayude a  que tus estudiantes se apasionen con la física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No está definido todavía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2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Programa de Profesores (HST)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767109"/>
              </p:ext>
            </p:extLst>
          </p:nvPr>
        </p:nvGraphicFramePr>
        <p:xfrm>
          <a:off x="460374" y="1209960"/>
          <a:ext cx="8226426" cy="487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High School Teachers Programme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Profesores de física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3 semanas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Se valoran todas las actividades extra curriculares como profesor</a:t>
                      </a:r>
                      <a:endParaRPr kumimoji="0" lang="es-ES_tradnl" kern="1200" baseline="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del Inglés . Ver el link 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hlinkClick r:id="rId2"/>
                        </a:rPr>
                        <a:t>http://teachers.web.cern.ch/teachers/HST2013atCERN.html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con más detalles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Aprender nuevas técnicas  y crear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una red de recursos y  persones que te ayude a  que tus estudiantes se apasionen con la física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Finales Febrero 2014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20"/>
            <a:ext cx="9144000" cy="67541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7923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estudiantes y graduados de formación profesional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Becarios de corta duración (STAG)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419776"/>
              </p:ext>
            </p:extLst>
          </p:nvPr>
        </p:nvGraphicFramePr>
        <p:xfrm>
          <a:off x="460374" y="1173935"/>
          <a:ext cx="8226426" cy="487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Short-term students/</a:t>
                      </a:r>
                      <a:r>
                        <a:rPr kumimoji="0" lang="en-GB" kern="1200" baseline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Stagiaires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2013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de la i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ngeniería, informática, física aplicada y de la administración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Máximo 6 meses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Estar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inscrito a un programa universitario a tiempo completo o dentro de una escuela de formación profesional (mínimo 18 años)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El trabajo tiene que ser parte de tus estudios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y tienes que volver a tu centro educativo después de las practicas</a:t>
                      </a:r>
                      <a:endParaRPr kumimoji="0" lang="es-ES_tradnl" kern="120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Típicamente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prácticas obligatorias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En cualquier momento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http://jobs.web.cern.ch/join-us/short-term-internship-programme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93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Técnicos (TTS)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0441811"/>
              </p:ext>
            </p:extLst>
          </p:nvPr>
        </p:nvGraphicFramePr>
        <p:xfrm>
          <a:off x="457200" y="1325563"/>
          <a:ext cx="8226426" cy="459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Technician Training (TTS) scheme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técnicos como mecánica, electrónica, electricidad, construcción, informática, mantenimiento o seguridad</a:t>
                      </a:r>
                      <a:endParaRPr kumimoji="0" lang="es-ES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12 - 36 meses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Haber acabado o estar a punto de acabar estudios de formación profesional de grado medio o superior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Menos de 4 años de experiencia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Conocimientos básicos 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Primera experiencia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laboral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25 Septiembre 2013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http://jobs.web.cern.ch/join-us/technician-training-experience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763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036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Un universo </a:t>
            </a:r>
          </a:p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 posibilidades </a:t>
            </a:r>
          </a:p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 vuestro alcance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7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8" y="0"/>
            <a:ext cx="9148027" cy="61314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21515" y="5426115"/>
            <a:ext cx="895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</a:t>
            </a: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 que piensan nuestros ingenieros</a:t>
            </a:r>
            <a:endParaRPr lang="en-GB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884"/>
            <a:ext cx="9144000" cy="6504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9261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 que piensan los físicos de aceleradores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5"/>
            <a:ext cx="9144000" cy="68534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9261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 que piensan los políticos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13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822" y="-76200"/>
            <a:ext cx="485435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6018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 que piensan los niños de 9-12 años antes de visitar el CERN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822" y="-876300"/>
            <a:ext cx="485435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8398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 que piensan los niños de 9-12 años antes de visitar el CERN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8"/>
            <a:ext cx="9144000" cy="60865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4588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Lo que piensan los niños de 9-12 años después de visitar el CERN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456</TotalTime>
  <Words>875</Words>
  <Application>Microsoft Office PowerPoint</Application>
  <PresentationFormat>On-screen Show (4:3)</PresentationFormat>
  <Paragraphs>204</Paragraphs>
  <Slides>36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Programa de Profesores (PhT@CERN)</vt:lpstr>
      <vt:lpstr>Programa de Profesores (HST)</vt:lpstr>
      <vt:lpstr>PowerPoint Presentation</vt:lpstr>
      <vt:lpstr>Becarios de corta duración (STAG)</vt:lpstr>
      <vt:lpstr>Técnicos (TTS)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bejar</cp:lastModifiedBy>
  <cp:revision>23</cp:revision>
  <dcterms:created xsi:type="dcterms:W3CDTF">2012-11-30T11:04:26Z</dcterms:created>
  <dcterms:modified xsi:type="dcterms:W3CDTF">2013-06-12T07:10:33Z</dcterms:modified>
</cp:coreProperties>
</file>