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Masters/slideMaster16.xml" ContentType="application/vnd.openxmlformats-officedocument.presentationml.slideMaster+xml"/>
  <Override PartName="/ppt/slideMasters/slideMaster17.xml" ContentType="application/vnd.openxmlformats-officedocument.presentationml.slideMaster+xml"/>
  <Override PartName="/ppt/slideMasters/slideMaster18.xml" ContentType="application/vnd.openxmlformats-officedocument.presentationml.slideMaster+xml"/>
  <Override PartName="/ppt/slideMasters/slideMaster19.xml" ContentType="application/vnd.openxmlformats-officedocument.presentationml.slideMaster+xml"/>
  <Override PartName="/ppt/slideMasters/slideMaster20.xml" ContentType="application/vnd.openxmlformats-officedocument.presentationml.slideMaster+xml"/>
  <Override PartName="/ppt/slideMasters/slideMaster21.xml" ContentType="application/vnd.openxmlformats-officedocument.presentationml.slideMaster+xml"/>
  <Override PartName="/ppt/slideMasters/slideMaster22.xml" ContentType="application/vnd.openxmlformats-officedocument.presentationml.slideMaster+xml"/>
  <Override PartName="/ppt/slideMasters/slideMaster23.xml" ContentType="application/vnd.openxmlformats-officedocument.presentationml.slideMaster+xml"/>
  <Override PartName="/ppt/slideMasters/slideMaster24.xml" ContentType="application/vnd.openxmlformats-officedocument.presentationml.slideMaster+xml"/>
  <Override PartName="/ppt/slideMasters/slideMaster25.xml" ContentType="application/vnd.openxmlformats-officedocument.presentationml.slideMaster+xml"/>
  <Override PartName="/ppt/slideMasters/slideMaster26.xml" ContentType="application/vnd.openxmlformats-officedocument.presentationml.slideMaster+xml"/>
  <Override PartName="/ppt/slideMasters/slideMaster27.xml" ContentType="application/vnd.openxmlformats-officedocument.presentationml.slideMaster+xml"/>
  <Override PartName="/ppt/slideMasters/slideMaster28.xml" ContentType="application/vnd.openxmlformats-officedocument.presentationml.slideMaster+xml"/>
  <Override PartName="/ppt/slideMasters/slideMaster29.xml" ContentType="application/vnd.openxmlformats-officedocument.presentationml.slideMaster+xml"/>
  <Override PartName="/ppt/slideMasters/slideMaster30.xml" ContentType="application/vnd.openxmlformats-officedocument.presentationml.slideMaster+xml"/>
  <Override PartName="/ppt/slideMasters/slideMaster31.xml" ContentType="application/vnd.openxmlformats-officedocument.presentationml.slideMaster+xml"/>
  <Override PartName="/ppt/slideMasters/slideMaster32.xml" ContentType="application/vnd.openxmlformats-officedocument.presentationml.slideMaster+xml"/>
  <Override PartName="/ppt/slideMasters/slideMaster33.xml" ContentType="application/vnd.openxmlformats-officedocument.presentationml.slideMaster+xml"/>
  <Override PartName="/ppt/slideMasters/slideMaster34.xml" ContentType="application/vnd.openxmlformats-officedocument.presentationml.slideMaster+xml"/>
  <Override PartName="/ppt/slideMasters/slideMaster35.xml" ContentType="application/vnd.openxmlformats-officedocument.presentationml.slideMaster+xml"/>
  <Override PartName="/ppt/slideMasters/slideMaster36.xml" ContentType="application/vnd.openxmlformats-officedocument.presentationml.slideMaster+xml"/>
  <Override PartName="/ppt/slideMasters/slideMaster37.xml" ContentType="application/vnd.openxmlformats-officedocument.presentationml.slideMaster+xml"/>
  <Override PartName="/ppt/slideMasters/slideMaster38.xml" ContentType="application/vnd.openxmlformats-officedocument.presentationml.slideMaster+xml"/>
  <Override PartName="/ppt/slideMasters/slideMaster39.xml" ContentType="application/vnd.openxmlformats-officedocument.presentationml.slideMaster+xml"/>
  <Override PartName="/ppt/slideMasters/slideMaster40.xml" ContentType="application/vnd.openxmlformats-officedocument.presentationml.slideMaster+xml"/>
  <Override PartName="/ppt/slideMasters/slideMaster41.xml" ContentType="application/vnd.openxmlformats-officedocument.presentationml.slideMaster+xml"/>
  <Override PartName="/ppt/slideMasters/slideMaster42.xml" ContentType="application/vnd.openxmlformats-officedocument.presentationml.slideMaster+xml"/>
  <Override PartName="/ppt/slideMasters/slideMaster43.xml" ContentType="application/vnd.openxmlformats-officedocument.presentationml.slideMaster+xml"/>
  <Override PartName="/ppt/slideMasters/slideMaster44.xml" ContentType="application/vnd.openxmlformats-officedocument.presentationml.slideMaster+xml"/>
  <Override PartName="/ppt/slideMasters/slideMaster45.xml" ContentType="application/vnd.openxmlformats-officedocument.presentationml.slideMaster+xml"/>
  <Override PartName="/ppt/slideMasters/slideMaster46.xml" ContentType="application/vnd.openxmlformats-officedocument.presentationml.slideMaster+xml"/>
  <Override PartName="/ppt/slideMasters/slideMaster47.xml" ContentType="application/vnd.openxmlformats-officedocument.presentationml.slideMaster+xml"/>
  <Override PartName="/ppt/slideMasters/slideMaster48.xml" ContentType="application/vnd.openxmlformats-officedocument.presentationml.slideMaster+xml"/>
  <Override PartName="/ppt/slideMasters/slideMaster49.xml" ContentType="application/vnd.openxmlformats-officedocument.presentationml.slideMaster+xml"/>
  <Override PartName="/ppt/slideMasters/slideMaster50.xml" ContentType="application/vnd.openxmlformats-officedocument.presentationml.slideMaster+xml"/>
  <Override PartName="/ppt/slideMasters/slideMaster51.xml" ContentType="application/vnd.openxmlformats-officedocument.presentationml.slideMaster+xml"/>
  <Override PartName="/ppt/slideMasters/slideMaster52.xml" ContentType="application/vnd.openxmlformats-officedocument.presentationml.slideMaster+xml"/>
  <Override PartName="/ppt/slideMasters/slideMaster53.xml" ContentType="application/vnd.openxmlformats-officedocument.presentationml.slideMaster+xml"/>
  <Override PartName="/ppt/slideMasters/slideMaster54.xml" ContentType="application/vnd.openxmlformats-officedocument.presentationml.slideMaster+xml"/>
  <Override PartName="/ppt/slideMasters/slideMaster55.xml" ContentType="application/vnd.openxmlformats-officedocument.presentationml.slideMaster+xml"/>
  <Override PartName="/ppt/slideMasters/slideMaster56.xml" ContentType="application/vnd.openxmlformats-officedocument.presentationml.slideMaster+xml"/>
  <Override PartName="/ppt/slideMasters/slideMaster57.xml" ContentType="application/vnd.openxmlformats-officedocument.presentationml.slideMaster+xml"/>
  <Override PartName="/ppt/slideMasters/slideMaster58.xml" ContentType="application/vnd.openxmlformats-officedocument.presentationml.slideMaster+xml"/>
  <Override PartName="/ppt/slideMasters/slideMaster59.xml" ContentType="application/vnd.openxmlformats-officedocument.presentationml.slideMaster+xml"/>
  <Override PartName="/ppt/slideMasters/slideMaster60.xml" ContentType="application/vnd.openxmlformats-officedocument.presentationml.slideMaster+xml"/>
  <Override PartName="/ppt/slideMasters/slideMaster61.xml" ContentType="application/vnd.openxmlformats-officedocument.presentationml.slideMaster+xml"/>
  <Override PartName="/ppt/slideMasters/slideMaster62.xml" ContentType="application/vnd.openxmlformats-officedocument.presentationml.slideMaster+xml"/>
  <Override PartName="/ppt/slideMasters/slideMaster6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3.xml" ContentType="application/vnd.openxmlformats-officedocument.theme+xml"/>
  <Override PartName="/ppt/slideLayouts/slideLayout8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slideLayouts/slideLayout9.xml" ContentType="application/vnd.openxmlformats-officedocument.presentationml.slideLayout+xml"/>
  <Override PartName="/ppt/theme/theme6.xml" ContentType="application/vnd.openxmlformats-officedocument.theme+xml"/>
  <Override PartName="/ppt/slideLayouts/slideLayout10.xml" ContentType="application/vnd.openxmlformats-officedocument.presentationml.slideLayout+xml"/>
  <Override PartName="/ppt/theme/theme7.xml" ContentType="application/vnd.openxmlformats-officedocument.theme+xml"/>
  <Override PartName="/ppt/slideLayouts/slideLayout11.xml" ContentType="application/vnd.openxmlformats-officedocument.presentationml.slideLayout+xml"/>
  <Override PartName="/ppt/theme/theme8.xml" ContentType="application/vnd.openxmlformats-officedocument.theme+xml"/>
  <Override PartName="/ppt/theme/theme9.xml" ContentType="application/vnd.openxmlformats-officedocument.theme+xml"/>
  <Override PartName="/ppt/theme/theme10.xml" ContentType="application/vnd.openxmlformats-officedocument.theme+xml"/>
  <Override PartName="/ppt/theme/theme11.xml" ContentType="application/vnd.openxmlformats-officedocument.theme+xml"/>
  <Override PartName="/ppt/theme/theme12.xml" ContentType="application/vnd.openxmlformats-officedocument.theme+xml"/>
  <Override PartName="/ppt/theme/theme13.xml" ContentType="application/vnd.openxmlformats-officedocument.theme+xml"/>
  <Override PartName="/ppt/theme/theme14.xml" ContentType="application/vnd.openxmlformats-officedocument.theme+xml"/>
  <Override PartName="/ppt/theme/theme15.xml" ContentType="application/vnd.openxmlformats-officedocument.theme+xml"/>
  <Override PartName="/ppt/theme/theme16.xml" ContentType="application/vnd.openxmlformats-officedocument.theme+xml"/>
  <Override PartName="/ppt/theme/theme17.xml" ContentType="application/vnd.openxmlformats-officedocument.theme+xml"/>
  <Override PartName="/ppt/theme/theme18.xml" ContentType="application/vnd.openxmlformats-officedocument.theme+xml"/>
  <Override PartName="/ppt/theme/theme19.xml" ContentType="application/vnd.openxmlformats-officedocument.theme+xml"/>
  <Override PartName="/ppt/theme/theme20.xml" ContentType="application/vnd.openxmlformats-officedocument.theme+xml"/>
  <Override PartName="/ppt/theme/theme21.xml" ContentType="application/vnd.openxmlformats-officedocument.theme+xml"/>
  <Override PartName="/ppt/theme/theme22.xml" ContentType="application/vnd.openxmlformats-officedocument.theme+xml"/>
  <Override PartName="/ppt/theme/theme23.xml" ContentType="application/vnd.openxmlformats-officedocument.theme+xml"/>
  <Override PartName="/ppt/theme/theme24.xml" ContentType="application/vnd.openxmlformats-officedocument.theme+xml"/>
  <Override PartName="/ppt/theme/theme25.xml" ContentType="application/vnd.openxmlformats-officedocument.theme+xml"/>
  <Override PartName="/ppt/theme/theme26.xml" ContentType="application/vnd.openxmlformats-officedocument.theme+xml"/>
  <Override PartName="/ppt/theme/theme27.xml" ContentType="application/vnd.openxmlformats-officedocument.theme+xml"/>
  <Override PartName="/ppt/theme/theme28.xml" ContentType="application/vnd.openxmlformats-officedocument.theme+xml"/>
  <Override PartName="/ppt/theme/theme29.xml" ContentType="application/vnd.openxmlformats-officedocument.theme+xml"/>
  <Override PartName="/ppt/theme/theme30.xml" ContentType="application/vnd.openxmlformats-officedocument.theme+xml"/>
  <Override PartName="/ppt/theme/theme31.xml" ContentType="application/vnd.openxmlformats-officedocument.theme+xml"/>
  <Override PartName="/ppt/theme/theme32.xml" ContentType="application/vnd.openxmlformats-officedocument.theme+xml"/>
  <Override PartName="/ppt/theme/theme33.xml" ContentType="application/vnd.openxmlformats-officedocument.theme+xml"/>
  <Override PartName="/ppt/theme/theme34.xml" ContentType="application/vnd.openxmlformats-officedocument.theme+xml"/>
  <Override PartName="/ppt/theme/theme35.xml" ContentType="application/vnd.openxmlformats-officedocument.theme+xml"/>
  <Override PartName="/ppt/theme/theme36.xml" ContentType="application/vnd.openxmlformats-officedocument.theme+xml"/>
  <Override PartName="/ppt/theme/theme37.xml" ContentType="application/vnd.openxmlformats-officedocument.theme+xml"/>
  <Override PartName="/ppt/theme/theme38.xml" ContentType="application/vnd.openxmlformats-officedocument.theme+xml"/>
  <Override PartName="/ppt/theme/theme39.xml" ContentType="application/vnd.openxmlformats-officedocument.theme+xml"/>
  <Override PartName="/ppt/theme/theme40.xml" ContentType="application/vnd.openxmlformats-officedocument.theme+xml"/>
  <Override PartName="/ppt/theme/theme41.xml" ContentType="application/vnd.openxmlformats-officedocument.theme+xml"/>
  <Override PartName="/ppt/theme/theme42.xml" ContentType="application/vnd.openxmlformats-officedocument.theme+xml"/>
  <Override PartName="/ppt/theme/theme43.xml" ContentType="application/vnd.openxmlformats-officedocument.theme+xml"/>
  <Override PartName="/ppt/theme/theme44.xml" ContentType="application/vnd.openxmlformats-officedocument.theme+xml"/>
  <Override PartName="/ppt/theme/theme45.xml" ContentType="application/vnd.openxmlformats-officedocument.theme+xml"/>
  <Override PartName="/ppt/theme/theme46.xml" ContentType="application/vnd.openxmlformats-officedocument.theme+xml"/>
  <Override PartName="/ppt/theme/theme47.xml" ContentType="application/vnd.openxmlformats-officedocument.theme+xml"/>
  <Override PartName="/ppt/theme/theme48.xml" ContentType="application/vnd.openxmlformats-officedocument.theme+xml"/>
  <Override PartName="/ppt/theme/theme49.xml" ContentType="application/vnd.openxmlformats-officedocument.theme+xml"/>
  <Override PartName="/ppt/theme/theme50.xml" ContentType="application/vnd.openxmlformats-officedocument.theme+xml"/>
  <Override PartName="/ppt/theme/theme51.xml" ContentType="application/vnd.openxmlformats-officedocument.theme+xml"/>
  <Override PartName="/ppt/theme/theme52.xml" ContentType="application/vnd.openxmlformats-officedocument.theme+xml"/>
  <Override PartName="/ppt/theme/theme53.xml" ContentType="application/vnd.openxmlformats-officedocument.theme+xml"/>
  <Override PartName="/ppt/theme/theme54.xml" ContentType="application/vnd.openxmlformats-officedocument.theme+xml"/>
  <Override PartName="/ppt/theme/theme55.xml" ContentType="application/vnd.openxmlformats-officedocument.theme+xml"/>
  <Override PartName="/ppt/theme/theme56.xml" ContentType="application/vnd.openxmlformats-officedocument.theme+xml"/>
  <Override PartName="/ppt/theme/theme57.xml" ContentType="application/vnd.openxmlformats-officedocument.theme+xml"/>
  <Override PartName="/ppt/theme/theme58.xml" ContentType="application/vnd.openxmlformats-officedocument.theme+xml"/>
  <Override PartName="/ppt/theme/theme59.xml" ContentType="application/vnd.openxmlformats-officedocument.theme+xml"/>
  <Override PartName="/ppt/theme/theme60.xml" ContentType="application/vnd.openxmlformats-officedocument.theme+xml"/>
  <Override PartName="/ppt/theme/theme61.xml" ContentType="application/vnd.openxmlformats-officedocument.theme+xml"/>
  <Override PartName="/ppt/theme/theme62.xml" ContentType="application/vnd.openxmlformats-officedocument.theme+xml"/>
  <Override PartName="/ppt/theme/theme63.xml" ContentType="application/vnd.openxmlformats-officedocument.theme+xml"/>
  <Override PartName="/ppt/theme/theme64.xml" ContentType="application/vnd.openxmlformats-officedocument.theme+xml"/>
  <Override PartName="/ppt/theme/theme65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9" r:id="rId1"/>
    <p:sldMasterId id="2147483654" r:id="rId2"/>
    <p:sldMasterId id="2147483667" r:id="rId3"/>
    <p:sldMasterId id="2147483820" r:id="rId4"/>
    <p:sldMasterId id="2147483822" r:id="rId5"/>
    <p:sldMasterId id="2147483824" r:id="rId6"/>
    <p:sldMasterId id="2147483826" r:id="rId7"/>
    <p:sldMasterId id="2147483828" r:id="rId8"/>
    <p:sldMasterId id="2147483830" r:id="rId9"/>
    <p:sldMasterId id="2147483834" r:id="rId10"/>
    <p:sldMasterId id="2147483836" r:id="rId11"/>
    <p:sldMasterId id="2147483838" r:id="rId12"/>
    <p:sldMasterId id="2147483840" r:id="rId13"/>
    <p:sldMasterId id="2147483842" r:id="rId14"/>
    <p:sldMasterId id="2147483844" r:id="rId15"/>
    <p:sldMasterId id="2147483846" r:id="rId16"/>
    <p:sldMasterId id="2147483848" r:id="rId17"/>
    <p:sldMasterId id="2147483850" r:id="rId18"/>
    <p:sldMasterId id="2147483852" r:id="rId19"/>
    <p:sldMasterId id="2147483854" r:id="rId20"/>
    <p:sldMasterId id="2147483859" r:id="rId21"/>
    <p:sldMasterId id="2147483861" r:id="rId22"/>
    <p:sldMasterId id="2147483863" r:id="rId23"/>
    <p:sldMasterId id="2147483865" r:id="rId24"/>
    <p:sldMasterId id="2147483867" r:id="rId25"/>
    <p:sldMasterId id="2147483869" r:id="rId26"/>
    <p:sldMasterId id="2147483871" r:id="rId27"/>
    <p:sldMasterId id="2147483873" r:id="rId28"/>
    <p:sldMasterId id="2147483876" r:id="rId29"/>
    <p:sldMasterId id="2147483878" r:id="rId30"/>
    <p:sldMasterId id="2147483880" r:id="rId31"/>
    <p:sldMasterId id="2147483882" r:id="rId32"/>
    <p:sldMasterId id="2147483884" r:id="rId33"/>
    <p:sldMasterId id="2147483886" r:id="rId34"/>
    <p:sldMasterId id="2147483888" r:id="rId35"/>
    <p:sldMasterId id="2147483890" r:id="rId36"/>
    <p:sldMasterId id="2147483892" r:id="rId37"/>
    <p:sldMasterId id="2147483895" r:id="rId38"/>
    <p:sldMasterId id="2147483897" r:id="rId39"/>
    <p:sldMasterId id="2147483899" r:id="rId40"/>
    <p:sldMasterId id="2147483901" r:id="rId41"/>
    <p:sldMasterId id="2147483903" r:id="rId42"/>
    <p:sldMasterId id="2147483905" r:id="rId43"/>
    <p:sldMasterId id="2147483907" r:id="rId44"/>
    <p:sldMasterId id="2147483909" r:id="rId45"/>
    <p:sldMasterId id="2147483911" r:id="rId46"/>
    <p:sldMasterId id="2147483913" r:id="rId47"/>
    <p:sldMasterId id="2147483915" r:id="rId48"/>
    <p:sldMasterId id="2147483917" r:id="rId49"/>
    <p:sldMasterId id="2147483919" r:id="rId50"/>
    <p:sldMasterId id="2147483921" r:id="rId51"/>
    <p:sldMasterId id="2147483923" r:id="rId52"/>
    <p:sldMasterId id="2147483925" r:id="rId53"/>
    <p:sldMasterId id="2147483927" r:id="rId54"/>
    <p:sldMasterId id="2147483929" r:id="rId55"/>
    <p:sldMasterId id="2147483931" r:id="rId56"/>
    <p:sldMasterId id="2147483933" r:id="rId57"/>
    <p:sldMasterId id="2147483935" r:id="rId58"/>
    <p:sldMasterId id="2147483937" r:id="rId59"/>
    <p:sldMasterId id="2147483939" r:id="rId60"/>
    <p:sldMasterId id="2147483941" r:id="rId61"/>
    <p:sldMasterId id="2147483943" r:id="rId62"/>
    <p:sldMasterId id="2147483944" r:id="rId63"/>
  </p:sldMasterIdLst>
  <p:notesMasterIdLst>
    <p:notesMasterId r:id="rId72"/>
  </p:notesMasterIdLst>
  <p:handoutMasterIdLst>
    <p:handoutMasterId r:id="rId73"/>
  </p:handoutMasterIdLst>
  <p:sldIdLst>
    <p:sldId id="289" r:id="rId64"/>
    <p:sldId id="338" r:id="rId65"/>
    <p:sldId id="337" r:id="rId66"/>
    <p:sldId id="291" r:id="rId67"/>
    <p:sldId id="292" r:id="rId68"/>
    <p:sldId id="336" r:id="rId69"/>
    <p:sldId id="347" r:id="rId70"/>
    <p:sldId id="339" r:id="rId71"/>
  </p:sldIdLst>
  <p:sldSz cx="9144000" cy="6858000" type="screen4x3"/>
  <p:notesSz cx="7099300" cy="10234613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6BB"/>
    <a:srgbClr val="ABFFFF"/>
    <a:srgbClr val="0080B0"/>
    <a:srgbClr val="DEE7EC"/>
    <a:srgbClr val="A7DDE9"/>
    <a:srgbClr val="006699"/>
    <a:srgbClr val="006090"/>
    <a:srgbClr val="6666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181" autoAdjust="0"/>
    <p:restoredTop sz="94660"/>
  </p:normalViewPr>
  <p:slideViewPr>
    <p:cSldViewPr>
      <p:cViewPr varScale="1">
        <p:scale>
          <a:sx n="75" d="100"/>
          <a:sy n="75" d="100"/>
        </p:scale>
        <p:origin x="1188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Master" Target="slideMasters/slideMaster13.xml"/><Relationship Id="rId18" Type="http://schemas.openxmlformats.org/officeDocument/2006/relationships/slideMaster" Target="slideMasters/slideMaster18.xml"/><Relationship Id="rId26" Type="http://schemas.openxmlformats.org/officeDocument/2006/relationships/slideMaster" Target="slideMasters/slideMaster26.xml"/><Relationship Id="rId39" Type="http://schemas.openxmlformats.org/officeDocument/2006/relationships/slideMaster" Target="slideMasters/slideMaster39.xml"/><Relationship Id="rId21" Type="http://schemas.openxmlformats.org/officeDocument/2006/relationships/slideMaster" Target="slideMasters/slideMaster21.xml"/><Relationship Id="rId34" Type="http://schemas.openxmlformats.org/officeDocument/2006/relationships/slideMaster" Target="slideMasters/slideMaster34.xml"/><Relationship Id="rId42" Type="http://schemas.openxmlformats.org/officeDocument/2006/relationships/slideMaster" Target="slideMasters/slideMaster42.xml"/><Relationship Id="rId47" Type="http://schemas.openxmlformats.org/officeDocument/2006/relationships/slideMaster" Target="slideMasters/slideMaster47.xml"/><Relationship Id="rId50" Type="http://schemas.openxmlformats.org/officeDocument/2006/relationships/slideMaster" Target="slideMasters/slideMaster50.xml"/><Relationship Id="rId55" Type="http://schemas.openxmlformats.org/officeDocument/2006/relationships/slideMaster" Target="slideMasters/slideMaster55.xml"/><Relationship Id="rId63" Type="http://schemas.openxmlformats.org/officeDocument/2006/relationships/slideMaster" Target="slideMasters/slideMaster63.xml"/><Relationship Id="rId68" Type="http://schemas.openxmlformats.org/officeDocument/2006/relationships/slide" Target="slides/slide5.xml"/><Relationship Id="rId76" Type="http://schemas.openxmlformats.org/officeDocument/2006/relationships/theme" Target="theme/theme1.xml"/><Relationship Id="rId7" Type="http://schemas.openxmlformats.org/officeDocument/2006/relationships/slideMaster" Target="slideMasters/slideMaster7.xml"/><Relationship Id="rId71" Type="http://schemas.openxmlformats.org/officeDocument/2006/relationships/slide" Target="slides/slide8.xml"/><Relationship Id="rId2" Type="http://schemas.openxmlformats.org/officeDocument/2006/relationships/slideMaster" Target="slideMasters/slideMaster2.xml"/><Relationship Id="rId16" Type="http://schemas.openxmlformats.org/officeDocument/2006/relationships/slideMaster" Target="slideMasters/slideMaster16.xml"/><Relationship Id="rId29" Type="http://schemas.openxmlformats.org/officeDocument/2006/relationships/slideMaster" Target="slideMasters/slideMaster29.xml"/><Relationship Id="rId11" Type="http://schemas.openxmlformats.org/officeDocument/2006/relationships/slideMaster" Target="slideMasters/slideMaster11.xml"/><Relationship Id="rId24" Type="http://schemas.openxmlformats.org/officeDocument/2006/relationships/slideMaster" Target="slideMasters/slideMaster24.xml"/><Relationship Id="rId32" Type="http://schemas.openxmlformats.org/officeDocument/2006/relationships/slideMaster" Target="slideMasters/slideMaster32.xml"/><Relationship Id="rId37" Type="http://schemas.openxmlformats.org/officeDocument/2006/relationships/slideMaster" Target="slideMasters/slideMaster37.xml"/><Relationship Id="rId40" Type="http://schemas.openxmlformats.org/officeDocument/2006/relationships/slideMaster" Target="slideMasters/slideMaster40.xml"/><Relationship Id="rId45" Type="http://schemas.openxmlformats.org/officeDocument/2006/relationships/slideMaster" Target="slideMasters/slideMaster45.xml"/><Relationship Id="rId53" Type="http://schemas.openxmlformats.org/officeDocument/2006/relationships/slideMaster" Target="slideMasters/slideMaster53.xml"/><Relationship Id="rId58" Type="http://schemas.openxmlformats.org/officeDocument/2006/relationships/slideMaster" Target="slideMasters/slideMaster58.xml"/><Relationship Id="rId66" Type="http://schemas.openxmlformats.org/officeDocument/2006/relationships/slide" Target="slides/slide3.xml"/><Relationship Id="rId74" Type="http://schemas.openxmlformats.org/officeDocument/2006/relationships/presProps" Target="presProps.xml"/><Relationship Id="rId5" Type="http://schemas.openxmlformats.org/officeDocument/2006/relationships/slideMaster" Target="slideMasters/slideMaster5.xml"/><Relationship Id="rId15" Type="http://schemas.openxmlformats.org/officeDocument/2006/relationships/slideMaster" Target="slideMasters/slideMaster15.xml"/><Relationship Id="rId23" Type="http://schemas.openxmlformats.org/officeDocument/2006/relationships/slideMaster" Target="slideMasters/slideMaster23.xml"/><Relationship Id="rId28" Type="http://schemas.openxmlformats.org/officeDocument/2006/relationships/slideMaster" Target="slideMasters/slideMaster28.xml"/><Relationship Id="rId36" Type="http://schemas.openxmlformats.org/officeDocument/2006/relationships/slideMaster" Target="slideMasters/slideMaster36.xml"/><Relationship Id="rId49" Type="http://schemas.openxmlformats.org/officeDocument/2006/relationships/slideMaster" Target="slideMasters/slideMaster49.xml"/><Relationship Id="rId57" Type="http://schemas.openxmlformats.org/officeDocument/2006/relationships/slideMaster" Target="slideMasters/slideMaster57.xml"/><Relationship Id="rId61" Type="http://schemas.openxmlformats.org/officeDocument/2006/relationships/slideMaster" Target="slideMasters/slideMaster61.xml"/><Relationship Id="rId10" Type="http://schemas.openxmlformats.org/officeDocument/2006/relationships/slideMaster" Target="slideMasters/slideMaster10.xml"/><Relationship Id="rId19" Type="http://schemas.openxmlformats.org/officeDocument/2006/relationships/slideMaster" Target="slideMasters/slideMaster19.xml"/><Relationship Id="rId31" Type="http://schemas.openxmlformats.org/officeDocument/2006/relationships/slideMaster" Target="slideMasters/slideMaster31.xml"/><Relationship Id="rId44" Type="http://schemas.openxmlformats.org/officeDocument/2006/relationships/slideMaster" Target="slideMasters/slideMaster44.xml"/><Relationship Id="rId52" Type="http://schemas.openxmlformats.org/officeDocument/2006/relationships/slideMaster" Target="slideMasters/slideMaster52.xml"/><Relationship Id="rId60" Type="http://schemas.openxmlformats.org/officeDocument/2006/relationships/slideMaster" Target="slideMasters/slideMaster60.xml"/><Relationship Id="rId65" Type="http://schemas.openxmlformats.org/officeDocument/2006/relationships/slide" Target="slides/slide2.xml"/><Relationship Id="rId73" Type="http://schemas.openxmlformats.org/officeDocument/2006/relationships/handoutMaster" Target="handoutMasters/handoutMaster1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Master" Target="slideMasters/slideMaster22.xml"/><Relationship Id="rId27" Type="http://schemas.openxmlformats.org/officeDocument/2006/relationships/slideMaster" Target="slideMasters/slideMaster27.xml"/><Relationship Id="rId30" Type="http://schemas.openxmlformats.org/officeDocument/2006/relationships/slideMaster" Target="slideMasters/slideMaster30.xml"/><Relationship Id="rId35" Type="http://schemas.openxmlformats.org/officeDocument/2006/relationships/slideMaster" Target="slideMasters/slideMaster35.xml"/><Relationship Id="rId43" Type="http://schemas.openxmlformats.org/officeDocument/2006/relationships/slideMaster" Target="slideMasters/slideMaster43.xml"/><Relationship Id="rId48" Type="http://schemas.openxmlformats.org/officeDocument/2006/relationships/slideMaster" Target="slideMasters/slideMaster48.xml"/><Relationship Id="rId56" Type="http://schemas.openxmlformats.org/officeDocument/2006/relationships/slideMaster" Target="slideMasters/slideMaster56.xml"/><Relationship Id="rId64" Type="http://schemas.openxmlformats.org/officeDocument/2006/relationships/slide" Target="slides/slide1.xml"/><Relationship Id="rId69" Type="http://schemas.openxmlformats.org/officeDocument/2006/relationships/slide" Target="slides/slide6.xml"/><Relationship Id="rId77" Type="http://schemas.openxmlformats.org/officeDocument/2006/relationships/tableStyles" Target="tableStyles.xml"/><Relationship Id="rId8" Type="http://schemas.openxmlformats.org/officeDocument/2006/relationships/slideMaster" Target="slideMasters/slideMaster8.xml"/><Relationship Id="rId51" Type="http://schemas.openxmlformats.org/officeDocument/2006/relationships/slideMaster" Target="slideMasters/slideMaster51.xml"/><Relationship Id="rId72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12" Type="http://schemas.openxmlformats.org/officeDocument/2006/relationships/slideMaster" Target="slideMasters/slideMaster12.xml"/><Relationship Id="rId17" Type="http://schemas.openxmlformats.org/officeDocument/2006/relationships/slideMaster" Target="slideMasters/slideMaster17.xml"/><Relationship Id="rId25" Type="http://schemas.openxmlformats.org/officeDocument/2006/relationships/slideMaster" Target="slideMasters/slideMaster25.xml"/><Relationship Id="rId33" Type="http://schemas.openxmlformats.org/officeDocument/2006/relationships/slideMaster" Target="slideMasters/slideMaster33.xml"/><Relationship Id="rId38" Type="http://schemas.openxmlformats.org/officeDocument/2006/relationships/slideMaster" Target="slideMasters/slideMaster38.xml"/><Relationship Id="rId46" Type="http://schemas.openxmlformats.org/officeDocument/2006/relationships/slideMaster" Target="slideMasters/slideMaster46.xml"/><Relationship Id="rId59" Type="http://schemas.openxmlformats.org/officeDocument/2006/relationships/slideMaster" Target="slideMasters/slideMaster59.xml"/><Relationship Id="rId67" Type="http://schemas.openxmlformats.org/officeDocument/2006/relationships/slide" Target="slides/slide4.xml"/><Relationship Id="rId20" Type="http://schemas.openxmlformats.org/officeDocument/2006/relationships/slideMaster" Target="slideMasters/slideMaster20.xml"/><Relationship Id="rId41" Type="http://schemas.openxmlformats.org/officeDocument/2006/relationships/slideMaster" Target="slideMasters/slideMaster41.xml"/><Relationship Id="rId54" Type="http://schemas.openxmlformats.org/officeDocument/2006/relationships/slideMaster" Target="slideMasters/slideMaster54.xml"/><Relationship Id="rId62" Type="http://schemas.openxmlformats.org/officeDocument/2006/relationships/slideMaster" Target="slideMasters/slideMaster62.xml"/><Relationship Id="rId70" Type="http://schemas.openxmlformats.org/officeDocument/2006/relationships/slide" Target="slides/slide7.xml"/><Relationship Id="rId75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3" y="0"/>
            <a:ext cx="3076575" cy="511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169" tIns="47084" rIns="94169" bIns="47084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21140" y="0"/>
            <a:ext cx="3076575" cy="511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169" tIns="47084" rIns="94169" bIns="47084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/>
            </a:lvl1pPr>
          </a:lstStyle>
          <a:p>
            <a:pPr>
              <a:defRPr/>
            </a:pPr>
            <a:fld id="{CD794942-BC66-4892-A764-15A100842B99}" type="datetimeFigureOut">
              <a:rPr lang="de-DE"/>
              <a:pPr>
                <a:defRPr/>
              </a:pPr>
              <a:t>07.09.2014</a:t>
            </a:fld>
            <a:endParaRPr lang="de-DE"/>
          </a:p>
        </p:txBody>
      </p:sp>
      <p:sp>
        <p:nvSpPr>
          <p:cNvPr id="5018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3" y="9721850"/>
            <a:ext cx="3076575" cy="511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169" tIns="47084" rIns="94169" bIns="47084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4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018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21140" y="9721850"/>
            <a:ext cx="3076575" cy="511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169" tIns="47084" rIns="94169" bIns="47084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400"/>
            </a:lvl1pPr>
          </a:lstStyle>
          <a:p>
            <a:pPr>
              <a:defRPr/>
            </a:pPr>
            <a:fld id="{93051B8D-BFE6-4610-816D-1F833DC19CF4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2511085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 bwMode="auto">
          <a:xfrm>
            <a:off x="3" y="0"/>
            <a:ext cx="3076575" cy="511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4169" tIns="47084" rIns="94169" bIns="47084" numCol="1" anchor="t" anchorCtr="0" compatLnSpc="1">
            <a:prstTxWarp prst="textNoShape">
              <a:avLst/>
            </a:prstTxWarp>
          </a:bodyPr>
          <a:lstStyle>
            <a:lvl1pPr algn="l" fontAlgn="auto">
              <a:spcBef>
                <a:spcPts val="0"/>
              </a:spcBef>
              <a:spcAft>
                <a:spcPts val="0"/>
              </a:spcAft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 bwMode="auto">
          <a:xfrm>
            <a:off x="4021140" y="0"/>
            <a:ext cx="3076575" cy="511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4169" tIns="47084" rIns="94169" bIns="47084" numCol="1" anchor="t" anchorCtr="0" compatLnSpc="1">
            <a:prstTxWarp prst="textNoShape">
              <a:avLst/>
            </a:prstTxWarp>
          </a:bodyPr>
          <a:lstStyle>
            <a:lvl1pPr algn="r" fontAlgn="auto">
              <a:spcBef>
                <a:spcPts val="0"/>
              </a:spcBef>
              <a:spcAft>
                <a:spcPts val="0"/>
              </a:spcAft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fld id="{2CFB5223-142D-4506-94BA-65F601AF16A0}" type="datetimeFigureOut">
              <a:rPr lang="de-DE"/>
              <a:pPr>
                <a:defRPr/>
              </a:pPr>
              <a:t>07.09.2014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92188" y="768350"/>
            <a:ext cx="5118100" cy="3838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180" tIns="47089" rIns="94180" bIns="47089" rtlCol="0" anchor="ctr"/>
          <a:lstStyle/>
          <a:p>
            <a:pPr lvl="0"/>
            <a:endParaRPr lang="de-DE" noProof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 bwMode="auto">
          <a:xfrm>
            <a:off x="711201" y="4862514"/>
            <a:ext cx="5676900" cy="4603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4169" tIns="47084" rIns="94169" bIns="4708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smtClean="0"/>
              <a:t>Textmasterformate durch Klicken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  <a:endParaRPr lang="de-DE" noProof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 bwMode="auto">
          <a:xfrm>
            <a:off x="3" y="9721850"/>
            <a:ext cx="3076575" cy="511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4169" tIns="47084" rIns="94169" bIns="47084" numCol="1" anchor="b" anchorCtr="0" compatLnSpc="1">
            <a:prstTxWarp prst="textNoShape">
              <a:avLst/>
            </a:prstTxWarp>
          </a:bodyPr>
          <a:lstStyle>
            <a:lvl1pPr algn="l" fontAlgn="auto">
              <a:spcBef>
                <a:spcPts val="0"/>
              </a:spcBef>
              <a:spcAft>
                <a:spcPts val="0"/>
              </a:spcAft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 bwMode="auto">
          <a:xfrm>
            <a:off x="4021140" y="9721850"/>
            <a:ext cx="3076575" cy="511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4169" tIns="47084" rIns="94169" bIns="47084" numCol="1" anchor="b" anchorCtr="0" compatLnSpc="1">
            <a:prstTxWarp prst="textNoShape">
              <a:avLst/>
            </a:prstTxWarp>
          </a:bodyPr>
          <a:lstStyle>
            <a:lvl1pPr algn="r" fontAlgn="auto">
              <a:spcBef>
                <a:spcPts val="0"/>
              </a:spcBef>
              <a:spcAft>
                <a:spcPts val="0"/>
              </a:spcAft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fld id="{8C957C67-E2EC-4BD2-8066-08B136BD98A5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2481486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6083" name="Notizenplatzhalt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de-DE" smtClean="0"/>
          </a:p>
        </p:txBody>
      </p:sp>
      <p:sp>
        <p:nvSpPr>
          <p:cNvPr id="17412" name="Foliennummernplatzhalt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1ED26E3-43C9-489F-A96F-4DD979BCC929}" type="slidenum">
              <a:rPr lang="de-DE" smtClean="0">
                <a:solidFill>
                  <a:prstClr val="black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de-DE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34085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_weißer Hintergr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643042" y="2928934"/>
            <a:ext cx="6143668" cy="1255711"/>
          </a:xfrm>
          <a:prstGeom prst="rect">
            <a:avLst/>
          </a:prstGeom>
        </p:spPr>
        <p:txBody>
          <a:bodyPr/>
          <a:lstStyle>
            <a:lvl1pPr algn="l">
              <a:defRPr sz="3600" b="0" baseline="0">
                <a:solidFill>
                  <a:schemeClr val="bg1"/>
                </a:solidFill>
                <a:latin typeface="+mj-lt"/>
                <a:ea typeface="Tahoma" pitchFamily="34" charset="0"/>
                <a:cs typeface="Arial" pitchFamily="34" charset="0"/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643042" y="4500570"/>
            <a:ext cx="6215106" cy="928694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000" b="0" baseline="0">
                <a:solidFill>
                  <a:schemeClr val="bg1"/>
                </a:solidFill>
                <a:latin typeface="+Untertitel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dirty="0" smtClean="0"/>
              <a:t>Formatvorlage des Untertitelmasters durch Klicken bearbeiten</a:t>
            </a:r>
            <a:endParaRPr lang="de-DE" dirty="0"/>
          </a:p>
        </p:txBody>
      </p:sp>
      <p:sp>
        <p:nvSpPr>
          <p:cNvPr id="4" name="Fußzeilenplatzhalter 5"/>
          <p:cNvSpPr>
            <a:spLocks noGrp="1"/>
          </p:cNvSpPr>
          <p:nvPr>
            <p:ph type="ftr" sz="quarter" idx="10"/>
          </p:nvPr>
        </p:nvSpPr>
        <p:spPr>
          <a:xfrm>
            <a:off x="1643063" y="6000750"/>
            <a:ext cx="4376737" cy="7207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Aft>
                <a:spcPts val="600"/>
              </a:spcAft>
              <a:defRPr sz="16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de-DE"/>
              <a:t>S. Huemer</a:t>
            </a:r>
          </a:p>
        </p:txBody>
      </p:sp>
    </p:spTree>
    <p:extLst>
      <p:ext uri="{BB962C8B-B14F-4D97-AF65-F5344CB8AC3E}">
        <p14:creationId xmlns:p14="http://schemas.microsoft.com/office/powerpoint/2010/main" val="9016608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Inhalt blauer Rahmen ein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57224" y="1285860"/>
            <a:ext cx="7429552" cy="1143008"/>
          </a:xfrm>
          <a:prstGeom prst="rect">
            <a:avLst/>
          </a:prstGeom>
        </p:spPr>
        <p:txBody>
          <a:bodyPr/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857224" y="2571744"/>
            <a:ext cx="7429552" cy="3554419"/>
          </a:xfrm>
        </p:spPr>
        <p:txBody>
          <a:bodyPr/>
          <a:lstStyle>
            <a:lvl1pPr>
              <a:buNone/>
              <a:defRPr/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857250" y="6356350"/>
            <a:ext cx="1630363" cy="365125"/>
          </a:xfrm>
        </p:spPr>
        <p:txBody>
          <a:bodyPr/>
          <a:lstStyle>
            <a:lvl1pPr marL="0" algn="l" defTabSz="914400" rtl="0" eaLnBrk="1" latinLnBrk="0" hangingPunct="1">
              <a:defRPr lang="de-DE" sz="1200" kern="1200" baseline="0">
                <a:solidFill>
                  <a:srgbClr val="006699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4019766C-7EDB-4D0F-8262-4E212DD6C7E1}" type="datetime1">
              <a:rPr lang="de-DE"/>
              <a:pPr>
                <a:defRPr/>
              </a:pPr>
              <a:t>07.09.2014</a:t>
            </a:fld>
            <a:endParaRPr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lang="de-DE" sz="1200" kern="1200" baseline="0">
                <a:solidFill>
                  <a:srgbClr val="006699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7308850" y="6356350"/>
            <a:ext cx="1733550" cy="365125"/>
          </a:xfrm>
        </p:spPr>
        <p:txBody>
          <a:bodyPr/>
          <a:lstStyle>
            <a:lvl1pPr marL="0" algn="r" defTabSz="914400" rtl="0" eaLnBrk="1" latinLnBrk="0" hangingPunct="1">
              <a:defRPr lang="de-DE" sz="1200" kern="1200" baseline="0">
                <a:solidFill>
                  <a:srgbClr val="006699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E0787081-B45D-428B-81BA-5E913E3EE12E}" type="slidenum">
              <a:rPr/>
              <a:pPr>
                <a:defRPr/>
              </a:pPr>
              <a:t>‹Nr.›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6203111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Inhalt blauer Rahmen ein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12000" y="72000"/>
            <a:ext cx="8532000" cy="1143008"/>
          </a:xfrm>
          <a:prstGeom prst="rect">
            <a:avLst/>
          </a:prstGeom>
        </p:spPr>
        <p:txBody>
          <a:bodyPr lIns="360000"/>
          <a:lstStyle>
            <a:lvl1pPr>
              <a:defRPr>
                <a:latin typeface="+mn-lt"/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0" y="1440000"/>
            <a:ext cx="9144000" cy="4857403"/>
          </a:xfrm>
        </p:spPr>
        <p:txBody>
          <a:bodyPr lIns="360000" tIns="180000" rIns="360000"/>
          <a:lstStyle>
            <a:lvl1pPr>
              <a:buNone/>
              <a:defRPr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1" y="6480000"/>
            <a:ext cx="1080000" cy="365125"/>
          </a:xfrm>
        </p:spPr>
        <p:txBody>
          <a:bodyPr lIns="0" rIns="0"/>
          <a:lstStyle>
            <a:lvl1pPr marL="0" algn="ctr" defTabSz="914400" rtl="0" eaLnBrk="1" latinLnBrk="0" hangingPunct="1">
              <a:defRPr lang="de-DE" sz="1200" kern="1200" baseline="0">
                <a:solidFill>
                  <a:srgbClr val="006699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smtClean="0"/>
              <a:t>01.02.2011</a:t>
            </a:r>
            <a:endParaRPr lang="de-AT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1089764" y="6480000"/>
            <a:ext cx="7514684" cy="365125"/>
          </a:xfrm>
        </p:spPr>
        <p:txBody>
          <a:bodyPr/>
          <a:lstStyle>
            <a:lvl1pPr>
              <a:defRPr lang="de-DE" sz="1200" kern="1200" baseline="0">
                <a:solidFill>
                  <a:srgbClr val="006699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de-AT" dirty="0" smtClean="0"/>
              <a:t>Hearing zur Wahl der Rektorin/des Rektors der TU Wien 2011</a:t>
            </a:r>
            <a:endParaRPr lang="de-AT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8604448" y="6480000"/>
            <a:ext cx="545102" cy="365125"/>
          </a:xfrm>
        </p:spPr>
        <p:txBody>
          <a:bodyPr lIns="0" rIns="0"/>
          <a:lstStyle>
            <a:lvl1pPr marL="0" algn="ctr" defTabSz="914400" rtl="0" eaLnBrk="1" latinLnBrk="0" hangingPunct="1">
              <a:defRPr lang="de-DE" sz="1200" kern="1200" baseline="0">
                <a:solidFill>
                  <a:srgbClr val="006699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5F7B611F-06E1-4324-A036-DC26D9B0C121}" type="slidenum">
              <a:rPr lang="de-AT" smtClean="0"/>
              <a:pPr>
                <a:defRPr/>
              </a:pPr>
              <a:t>‹Nr.›</a:t>
            </a:fld>
            <a:endParaRPr lang="de-AT" dirty="0"/>
          </a:p>
        </p:txBody>
      </p:sp>
    </p:spTree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28596" y="2857496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837926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29633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Inhalt blauer Rahmen ein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57224" y="1285860"/>
            <a:ext cx="7429552" cy="1143008"/>
          </a:xfrm>
          <a:prstGeom prst="rect">
            <a:avLst/>
          </a:prstGeom>
        </p:spPr>
        <p:txBody>
          <a:bodyPr/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857224" y="2571744"/>
            <a:ext cx="7429552" cy="3554419"/>
          </a:xfrm>
        </p:spPr>
        <p:txBody>
          <a:bodyPr/>
          <a:lstStyle>
            <a:lvl1pPr>
              <a:buNone/>
              <a:defRPr/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857250" y="6356350"/>
            <a:ext cx="1630363" cy="365125"/>
          </a:xfrm>
        </p:spPr>
        <p:txBody>
          <a:bodyPr/>
          <a:lstStyle>
            <a:lvl1pPr marL="0" algn="l" defTabSz="914400" rtl="0" eaLnBrk="1" latinLnBrk="0" hangingPunct="1">
              <a:defRPr lang="de-DE" sz="1200" kern="1200" baseline="0">
                <a:solidFill>
                  <a:srgbClr val="006699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t>10 March 2010</a:t>
            </a:r>
            <a:endParaRPr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006699"/>
                </a:solidFill>
              </a:defRPr>
            </a:lvl1pPr>
          </a:lstStyle>
          <a:p>
            <a:pPr>
              <a:defRPr/>
            </a:pPr>
            <a:r>
              <a:rPr lang="de-DE"/>
              <a:t>S. Huemer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1733550" cy="365125"/>
          </a:xfrm>
        </p:spPr>
        <p:txBody>
          <a:bodyPr/>
          <a:lstStyle>
            <a:lvl1pPr marL="0" algn="r" defTabSz="914400" rtl="0" eaLnBrk="1" latinLnBrk="0" hangingPunct="1">
              <a:defRPr lang="de-DE" sz="1200" kern="1200" baseline="0">
                <a:solidFill>
                  <a:srgbClr val="006699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33AE9A27-42EC-4A5C-8179-EBF79B45CF72}" type="slidenum">
              <a:rPr/>
              <a:pPr>
                <a:defRPr/>
              </a:pPr>
              <a:t>‹Nr.›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2080569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alt blauer Rahmen zwei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57225" y="1285860"/>
            <a:ext cx="7429552" cy="1143008"/>
          </a:xfrm>
          <a:prstGeom prst="rect">
            <a:avLst/>
          </a:prstGeom>
        </p:spPr>
        <p:txBody>
          <a:bodyPr/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57224" y="2571744"/>
            <a:ext cx="3500462" cy="3554419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786314" y="2571744"/>
            <a:ext cx="3500462" cy="3554419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857250" y="6356350"/>
            <a:ext cx="1643063" cy="365125"/>
          </a:xfrm>
        </p:spPr>
        <p:txBody>
          <a:bodyPr/>
          <a:lstStyle>
            <a:lvl1pPr>
              <a:defRPr baseline="0">
                <a:solidFill>
                  <a:srgbClr val="006699"/>
                </a:solidFill>
              </a:defRPr>
            </a:lvl1pPr>
          </a:lstStyle>
          <a:p>
            <a:pPr>
              <a:defRPr/>
            </a:pPr>
            <a:r>
              <a:rPr lang="de-DE"/>
              <a:t>10 March 2010</a:t>
            </a:r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006699"/>
                </a:solidFill>
              </a:defRPr>
            </a:lvl1pPr>
          </a:lstStyle>
          <a:p>
            <a:pPr>
              <a:defRPr/>
            </a:pPr>
            <a:r>
              <a:rPr lang="de-DE"/>
              <a:t>S. Huemer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1733550" cy="365125"/>
          </a:xfrm>
        </p:spPr>
        <p:txBody>
          <a:bodyPr/>
          <a:lstStyle>
            <a:lvl1pPr>
              <a:defRPr baseline="0">
                <a:solidFill>
                  <a:srgbClr val="006699"/>
                </a:solidFill>
              </a:defRPr>
            </a:lvl1pPr>
          </a:lstStyle>
          <a:p>
            <a:pPr>
              <a:defRPr/>
            </a:pPr>
            <a:fld id="{2D71100D-2671-4859-A081-1655FEA48027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1831153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Inhalt blauer Rahmen ein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57224" y="1285860"/>
            <a:ext cx="7429552" cy="1143008"/>
          </a:xfrm>
          <a:prstGeom prst="rect">
            <a:avLst/>
          </a:prstGeom>
        </p:spPr>
        <p:txBody>
          <a:bodyPr/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857224" y="2571744"/>
            <a:ext cx="7429552" cy="3554419"/>
          </a:xfrm>
        </p:spPr>
        <p:txBody>
          <a:bodyPr/>
          <a:lstStyle>
            <a:lvl1pPr>
              <a:buNone/>
              <a:defRPr/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857250" y="6356350"/>
            <a:ext cx="1630363" cy="365125"/>
          </a:xfrm>
        </p:spPr>
        <p:txBody>
          <a:bodyPr/>
          <a:lstStyle>
            <a:lvl1pPr marL="0" algn="l" defTabSz="914400" rtl="0" eaLnBrk="1" latinLnBrk="0" hangingPunct="1">
              <a:defRPr lang="de-DE" sz="1200" kern="1200" baseline="0">
                <a:solidFill>
                  <a:srgbClr val="006699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t>10 March 2010</a:t>
            </a:r>
            <a:endParaRPr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006699"/>
                </a:solidFill>
              </a:defRPr>
            </a:lvl1pPr>
          </a:lstStyle>
          <a:p>
            <a:pPr>
              <a:defRPr/>
            </a:pPr>
            <a:r>
              <a:rPr lang="de-DE"/>
              <a:t>S. Huemer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1733550" cy="365125"/>
          </a:xfrm>
        </p:spPr>
        <p:txBody>
          <a:bodyPr/>
          <a:lstStyle>
            <a:lvl1pPr marL="0" algn="r" defTabSz="914400" rtl="0" eaLnBrk="1" latinLnBrk="0" hangingPunct="1">
              <a:defRPr lang="de-DE" sz="1200" kern="1200" baseline="0">
                <a:solidFill>
                  <a:srgbClr val="006699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2623F4A5-57F8-4D3E-84E2-3498BD7EC2AE}" type="slidenum">
              <a:rPr/>
              <a:pPr>
                <a:defRPr/>
              </a:pPr>
              <a:t>‹Nr.›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8834747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alt blauer Rahmen zwei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57225" y="1285860"/>
            <a:ext cx="7429552" cy="1143008"/>
          </a:xfrm>
          <a:prstGeom prst="rect">
            <a:avLst/>
          </a:prstGeom>
        </p:spPr>
        <p:txBody>
          <a:bodyPr/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57224" y="2571744"/>
            <a:ext cx="3500462" cy="3554419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786314" y="2571744"/>
            <a:ext cx="3500462" cy="3554419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857250" y="6356350"/>
            <a:ext cx="1643063" cy="365125"/>
          </a:xfrm>
        </p:spPr>
        <p:txBody>
          <a:bodyPr/>
          <a:lstStyle>
            <a:lvl1pPr>
              <a:defRPr baseline="0">
                <a:solidFill>
                  <a:srgbClr val="006699"/>
                </a:solidFill>
              </a:defRPr>
            </a:lvl1pPr>
          </a:lstStyle>
          <a:p>
            <a:pPr>
              <a:defRPr/>
            </a:pPr>
            <a:r>
              <a:rPr lang="de-DE"/>
              <a:t>10 March 2010</a:t>
            </a:r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006699"/>
                </a:solidFill>
              </a:defRPr>
            </a:lvl1pPr>
          </a:lstStyle>
          <a:p>
            <a:pPr>
              <a:defRPr/>
            </a:pPr>
            <a:r>
              <a:rPr lang="de-DE"/>
              <a:t>S. Huemer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1733550" cy="365125"/>
          </a:xfrm>
        </p:spPr>
        <p:txBody>
          <a:bodyPr/>
          <a:lstStyle>
            <a:lvl1pPr>
              <a:defRPr baseline="0">
                <a:solidFill>
                  <a:srgbClr val="006699"/>
                </a:solidFill>
              </a:defRPr>
            </a:lvl1pPr>
          </a:lstStyle>
          <a:p>
            <a:pPr>
              <a:defRPr/>
            </a:pPr>
            <a:fld id="{DD8C88A3-929A-4929-9109-A2FAB612131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646704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elfolie_TU-Hintergr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643042" y="2928934"/>
            <a:ext cx="6143668" cy="1255711"/>
          </a:xfrm>
          <a:prstGeom prst="rect">
            <a:avLst/>
          </a:prstGeom>
        </p:spPr>
        <p:txBody>
          <a:bodyPr/>
          <a:lstStyle>
            <a:lvl1pPr algn="l">
              <a:defRPr sz="3600" b="0" baseline="0">
                <a:solidFill>
                  <a:schemeClr val="bg1"/>
                </a:solidFill>
                <a:latin typeface="Arial" pitchFamily="34" charset="0"/>
                <a:ea typeface="Arial" pitchFamily="34" charset="0"/>
                <a:cs typeface="Arial" pitchFamily="34" charset="0"/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643042" y="4500570"/>
            <a:ext cx="6215106" cy="928694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000" b="0" baseline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 dirty="0"/>
          </a:p>
        </p:txBody>
      </p:sp>
      <p:sp>
        <p:nvSpPr>
          <p:cNvPr id="4" name="Fußzeilenplatzhalter 5"/>
          <p:cNvSpPr>
            <a:spLocks noGrp="1"/>
          </p:cNvSpPr>
          <p:nvPr>
            <p:ph type="ftr" sz="quarter" idx="10"/>
          </p:nvPr>
        </p:nvSpPr>
        <p:spPr>
          <a:xfrm>
            <a:off x="1643063" y="6000750"/>
            <a:ext cx="4376737" cy="720725"/>
          </a:xfrm>
          <a:prstGeom prst="rect">
            <a:avLst/>
          </a:prstGeom>
        </p:spPr>
        <p:txBody>
          <a:bodyPr/>
          <a:lstStyle>
            <a:lvl1pPr algn="l" fontAlgn="auto">
              <a:spcBef>
                <a:spcPts val="0"/>
              </a:spcBef>
              <a:spcAft>
                <a:spcPts val="600"/>
              </a:spcAft>
              <a:defRPr sz="1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de-DE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89684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Inhalt blauer Rahmen ein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57224" y="1285860"/>
            <a:ext cx="7429552" cy="1143008"/>
          </a:xfrm>
          <a:prstGeom prst="rect">
            <a:avLst/>
          </a:prstGeom>
        </p:spPr>
        <p:txBody>
          <a:bodyPr/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857224" y="2571744"/>
            <a:ext cx="7429552" cy="3554419"/>
          </a:xfrm>
        </p:spPr>
        <p:txBody>
          <a:bodyPr/>
          <a:lstStyle>
            <a:lvl1pPr>
              <a:buNone/>
              <a:defRPr/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857250" y="6356350"/>
            <a:ext cx="1630363" cy="365125"/>
          </a:xfrm>
        </p:spPr>
        <p:txBody>
          <a:bodyPr/>
          <a:lstStyle>
            <a:lvl1pPr marL="0" algn="l" defTabSz="914400" rtl="0" eaLnBrk="1" latinLnBrk="0" hangingPunct="1">
              <a:defRPr lang="de-DE" sz="1200" kern="1200" baseline="0">
                <a:solidFill>
                  <a:srgbClr val="006699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4019766C-7EDB-4D0F-8262-4E212DD6C7E1}" type="datetime1">
              <a:rPr lang="de-DE"/>
              <a:pPr>
                <a:defRPr/>
              </a:pPr>
              <a:t>07.09.2014</a:t>
            </a:fld>
            <a:endParaRPr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lang="de-DE" sz="1200" kern="1200" baseline="0">
                <a:solidFill>
                  <a:srgbClr val="006699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7308850" y="6356350"/>
            <a:ext cx="1733550" cy="365125"/>
          </a:xfrm>
        </p:spPr>
        <p:txBody>
          <a:bodyPr/>
          <a:lstStyle>
            <a:lvl1pPr marL="0" algn="r" defTabSz="914400" rtl="0" eaLnBrk="1" latinLnBrk="0" hangingPunct="1">
              <a:defRPr lang="de-DE" sz="1200" kern="1200" baseline="0">
                <a:solidFill>
                  <a:srgbClr val="006699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E0787081-B45D-428B-81BA-5E913E3EE12E}" type="slidenum">
              <a:rPr/>
              <a:pPr>
                <a:defRPr/>
              </a:pPr>
              <a:t>‹Nr.›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6203111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_rels/slideMaster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theme" Target="../theme/theme10.xml"/></Relationships>
</file>

<file path=ppt/slideMasters/_rels/slideMaster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theme" Target="../theme/theme11.xml"/></Relationships>
</file>

<file path=ppt/slideMasters/_rels/slideMaster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theme" Target="../theme/theme12.xml"/></Relationships>
</file>

<file path=ppt/slideMasters/_rels/slideMaster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theme" Target="../theme/theme13.xml"/></Relationships>
</file>

<file path=ppt/slideMasters/_rels/slideMaster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theme" Target="../theme/theme14.xml"/></Relationships>
</file>

<file path=ppt/slideMasters/_rels/slideMaster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theme" Target="../theme/theme15.xml"/></Relationships>
</file>

<file path=ppt/slideMasters/_rels/slideMaster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theme" Target="../theme/theme16.xml"/></Relationships>
</file>

<file path=ppt/slideMasters/_rels/slideMaster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theme" Target="../theme/theme17.xml"/></Relationships>
</file>

<file path=ppt/slideMasters/_rels/slideMaster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theme" Target="../theme/theme18.xml"/></Relationships>
</file>

<file path=ppt/slideMasters/_rels/slideMaster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theme" Target="../theme/theme1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.png"/></Relationships>
</file>

<file path=ppt/slideMasters/_rels/slideMaster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theme" Target="../theme/theme20.xml"/></Relationships>
</file>

<file path=ppt/slideMasters/_rels/slideMaster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theme" Target="../theme/theme21.xml"/></Relationships>
</file>

<file path=ppt/slideMasters/_rels/slideMaster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theme" Target="../theme/theme22.xml"/></Relationships>
</file>

<file path=ppt/slideMasters/_rels/slideMaster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theme" Target="../theme/theme23.xml"/></Relationships>
</file>

<file path=ppt/slideMasters/_rels/slideMaster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theme" Target="../theme/theme24.xml"/></Relationships>
</file>

<file path=ppt/slideMasters/_rels/slideMaster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theme" Target="../theme/theme25.xml"/></Relationships>
</file>

<file path=ppt/slideMasters/_rels/slideMaster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theme" Target="../theme/theme26.xml"/></Relationships>
</file>

<file path=ppt/slideMasters/_rels/slideMaster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theme" Target="../theme/theme27.xml"/></Relationships>
</file>

<file path=ppt/slideMasters/_rels/slideMaster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theme" Target="../theme/theme28.xml"/></Relationships>
</file>

<file path=ppt/slideMasters/_rels/slideMaster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theme" Target="../theme/theme29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.png"/></Relationships>
</file>

<file path=ppt/slideMasters/_rels/slideMaster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theme" Target="../theme/theme30.xml"/></Relationships>
</file>

<file path=ppt/slideMasters/_rels/slideMaster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theme" Target="../theme/theme31.xml"/></Relationships>
</file>

<file path=ppt/slideMasters/_rels/slideMaster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theme" Target="../theme/theme32.xml"/></Relationships>
</file>

<file path=ppt/slideMasters/_rels/slideMaster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theme" Target="../theme/theme33.xml"/></Relationships>
</file>

<file path=ppt/slideMasters/_rels/slideMaster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theme" Target="../theme/theme34.xml"/></Relationships>
</file>

<file path=ppt/slideMasters/_rels/slideMaster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theme" Target="../theme/theme35.xml"/></Relationships>
</file>

<file path=ppt/slideMasters/_rels/slideMaster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theme" Target="../theme/theme36.xml"/></Relationships>
</file>

<file path=ppt/slideMasters/_rels/slideMaster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theme" Target="../theme/theme37.xml"/></Relationships>
</file>

<file path=ppt/slideMasters/_rels/slideMaster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theme" Target="../theme/theme38.xml"/></Relationships>
</file>

<file path=ppt/slideMasters/_rels/slideMaster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theme" Target="../theme/theme39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.png"/></Relationships>
</file>

<file path=ppt/slideMasters/_rels/slideMaster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theme" Target="../theme/theme40.xml"/></Relationships>
</file>

<file path=ppt/slideMasters/_rels/slideMaster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theme" Target="../theme/theme41.xml"/></Relationships>
</file>

<file path=ppt/slideMasters/_rels/slideMaster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theme" Target="../theme/theme42.xml"/></Relationships>
</file>

<file path=ppt/slideMasters/_rels/slideMaster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theme" Target="../theme/theme43.xml"/></Relationships>
</file>

<file path=ppt/slideMasters/_rels/slideMaster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theme" Target="../theme/theme44.xml"/></Relationships>
</file>

<file path=ppt/slideMasters/_rels/slideMaster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theme" Target="../theme/theme45.xml"/></Relationships>
</file>

<file path=ppt/slideMasters/_rels/slideMaster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theme" Target="../theme/theme46.xml"/></Relationships>
</file>

<file path=ppt/slideMasters/_rels/slideMaster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theme" Target="../theme/theme47.xml"/></Relationships>
</file>

<file path=ppt/slideMasters/_rels/slideMaster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theme" Target="../theme/theme48.xml"/></Relationships>
</file>

<file path=ppt/slideMasters/_rels/slideMaster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theme" Target="../theme/theme49.xml"/></Relationships>
</file>

<file path=ppt/slideMasters/_rels/slideMaster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theme" Target="../theme/theme5.xml"/></Relationships>
</file>

<file path=ppt/slideMasters/_rels/slideMaster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theme" Target="../theme/theme50.xml"/></Relationships>
</file>

<file path=ppt/slideMasters/_rels/slideMaster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theme" Target="../theme/theme51.xml"/></Relationships>
</file>

<file path=ppt/slideMasters/_rels/slideMaster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theme" Target="../theme/theme52.xml"/></Relationships>
</file>

<file path=ppt/slideMasters/_rels/slideMaster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theme" Target="../theme/theme53.xml"/></Relationships>
</file>

<file path=ppt/slideMasters/_rels/slideMaster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theme" Target="../theme/theme54.xml"/></Relationships>
</file>

<file path=ppt/slideMasters/_rels/slideMaster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theme" Target="../theme/theme55.xml"/></Relationships>
</file>

<file path=ppt/slideMasters/_rels/slideMaster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theme" Target="../theme/theme56.xml"/></Relationships>
</file>

<file path=ppt/slideMasters/_rels/slideMaster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theme" Target="../theme/theme57.xml"/></Relationships>
</file>

<file path=ppt/slideMasters/_rels/slideMaster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theme" Target="../theme/theme58.xml"/></Relationships>
</file>

<file path=ppt/slideMasters/_rels/slideMaster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theme" Target="../theme/theme59.xml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6.xml"/><Relationship Id="rId1" Type="http://schemas.openxmlformats.org/officeDocument/2006/relationships/slideLayout" Target="../slideLayouts/slideLayout9.xml"/></Relationships>
</file>

<file path=ppt/slideMasters/_rels/slideMaster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theme" Target="../theme/theme60.xml"/></Relationships>
</file>

<file path=ppt/slideMasters/_rels/slideMaster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theme" Target="../theme/theme61.xml"/></Relationships>
</file>

<file path=ppt/slideMasters/_rels/slideMaster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theme" Target="../theme/theme62.xml"/></Relationships>
</file>

<file path=ppt/slideMasters/_rels/slideMaster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theme" Target="../theme/theme63.xml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7.xml"/><Relationship Id="rId1" Type="http://schemas.openxmlformats.org/officeDocument/2006/relationships/slideLayout" Target="../slideLayouts/slideLayout10.xml"/></Relationships>
</file>

<file path=ppt/slideMasters/_rels/slideMaster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8.xml"/><Relationship Id="rId1" Type="http://schemas.openxmlformats.org/officeDocument/2006/relationships/slideLayout" Target="../slideLayouts/slideLayout11.xml"/></Relationships>
</file>

<file path=ppt/slideMasters/_rels/slideMaster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theme" Target="../theme/theme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uppieren 7"/>
          <p:cNvGrpSpPr>
            <a:grpSpLocks/>
          </p:cNvGrpSpPr>
          <p:nvPr/>
        </p:nvGrpSpPr>
        <p:grpSpPr bwMode="auto">
          <a:xfrm>
            <a:off x="0" y="2076450"/>
            <a:ext cx="8642350" cy="4781550"/>
            <a:chOff x="0" y="2076528"/>
            <a:chExt cx="8642400" cy="4781472"/>
          </a:xfrm>
        </p:grpSpPr>
        <p:sp>
          <p:nvSpPr>
            <p:cNvPr id="1028" name="Rectangle 12"/>
            <p:cNvSpPr>
              <a:spLocks noChangeArrowheads="1"/>
            </p:cNvSpPr>
            <p:nvPr/>
          </p:nvSpPr>
          <p:spPr bwMode="auto">
            <a:xfrm>
              <a:off x="0" y="2076528"/>
              <a:ext cx="8143922" cy="4781472"/>
            </a:xfrm>
            <a:prstGeom prst="rect">
              <a:avLst/>
            </a:prstGeom>
            <a:solidFill>
              <a:srgbClr val="0066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de-DE">
                <a:latin typeface="Calibri" pitchFamily="34" charset="0"/>
              </a:endParaRPr>
            </a:p>
          </p:txBody>
        </p:sp>
        <p:sp>
          <p:nvSpPr>
            <p:cNvPr id="1029" name="Oval 14"/>
            <p:cNvSpPr>
              <a:spLocks noChangeArrowheads="1"/>
            </p:cNvSpPr>
            <p:nvPr/>
          </p:nvSpPr>
          <p:spPr bwMode="auto">
            <a:xfrm>
              <a:off x="7627982" y="2076528"/>
              <a:ext cx="1012831" cy="1012808"/>
            </a:xfrm>
            <a:prstGeom prst="ellipse">
              <a:avLst/>
            </a:prstGeom>
            <a:solidFill>
              <a:srgbClr val="0066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de-DE">
                <a:latin typeface="Calibri" pitchFamily="34" charset="0"/>
              </a:endParaRPr>
            </a:p>
          </p:txBody>
        </p:sp>
        <p:sp>
          <p:nvSpPr>
            <p:cNvPr id="1030" name="Rectangle 15"/>
            <p:cNvSpPr>
              <a:spLocks noChangeArrowheads="1"/>
            </p:cNvSpPr>
            <p:nvPr/>
          </p:nvSpPr>
          <p:spPr bwMode="auto">
            <a:xfrm>
              <a:off x="4895878" y="2571820"/>
              <a:ext cx="3746522" cy="4286180"/>
            </a:xfrm>
            <a:prstGeom prst="rect">
              <a:avLst/>
            </a:prstGeom>
            <a:solidFill>
              <a:srgbClr val="0066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de-DE">
                <a:latin typeface="Calibri" pitchFamily="34" charset="0"/>
              </a:endParaRPr>
            </a:p>
          </p:txBody>
        </p:sp>
      </p:grpSp>
      <p:pic>
        <p:nvPicPr>
          <p:cNvPr id="1027" name="Grafik 15" descr="TU_Signet.gif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900" y="215900"/>
            <a:ext cx="4652963" cy="1368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15" r:id="rId1"/>
    <p:sldLayoutId id="2147483813" r:id="rId2"/>
    <p:sldLayoutId id="2147483814" r:id="rId3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DEE7E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de-DE" smtClean="0">
                <a:solidFill>
                  <a:prstClr val="black">
                    <a:tint val="75000"/>
                  </a:prstClr>
                </a:solidFill>
              </a:rPr>
              <a:t>15.02.2010</a:t>
            </a:r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E48BBD3-7447-4B88-AA2C-49BEA4A0F707}" type="slidenum">
              <a:rPr lang="de-DE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grpSp>
        <p:nvGrpSpPr>
          <p:cNvPr id="2" name="Gruppieren 11"/>
          <p:cNvGrpSpPr/>
          <p:nvPr/>
        </p:nvGrpSpPr>
        <p:grpSpPr>
          <a:xfrm>
            <a:off x="0" y="857232"/>
            <a:ext cx="8642400" cy="6000768"/>
            <a:chOff x="0" y="1214422"/>
            <a:chExt cx="8642400" cy="5643578"/>
          </a:xfrm>
          <a:solidFill>
            <a:schemeClr val="bg1"/>
          </a:solidFill>
        </p:grpSpPr>
        <p:sp>
          <p:nvSpPr>
            <p:cNvPr id="9" name="Rectangle 12"/>
            <p:cNvSpPr>
              <a:spLocks noChangeArrowheads="1"/>
            </p:cNvSpPr>
            <p:nvPr/>
          </p:nvSpPr>
          <p:spPr bwMode="auto">
            <a:xfrm>
              <a:off x="0" y="1214422"/>
              <a:ext cx="8143900" cy="5643578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10" name="Oval 14"/>
            <p:cNvSpPr>
              <a:spLocks noChangeArrowheads="1"/>
            </p:cNvSpPr>
            <p:nvPr/>
          </p:nvSpPr>
          <p:spPr bwMode="auto">
            <a:xfrm>
              <a:off x="7628400" y="1215215"/>
              <a:ext cx="1011966" cy="1193993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11" name="Rectangle 15"/>
            <p:cNvSpPr>
              <a:spLocks noChangeArrowheads="1"/>
            </p:cNvSpPr>
            <p:nvPr/>
          </p:nvSpPr>
          <p:spPr bwMode="auto">
            <a:xfrm>
              <a:off x="4895586" y="1798926"/>
              <a:ext cx="3746814" cy="5059074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solidFill>
                  <a:prstClr val="black"/>
                </a:solidFill>
                <a:latin typeface="Calibri"/>
              </a:endParaRPr>
            </a:p>
          </p:txBody>
        </p:sp>
      </p:grpSp>
      <p:pic>
        <p:nvPicPr>
          <p:cNvPr id="3079" name="Grafik 12" descr="TU_Logo.g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5900" y="215900"/>
            <a:ext cx="39528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transition>
    <p:wipe dir="r"/>
  </p:transition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kern="1200">
          <a:solidFill>
            <a:schemeClr val="tx1"/>
          </a:solidFill>
          <a:latin typeface="Arial" pitchFamily="34" charset="0"/>
          <a:ea typeface="+mj-ea"/>
          <a:cs typeface="Arial" pitchFamily="34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cs typeface="Arial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cs typeface="Arial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cs typeface="Arial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cs typeface="Arial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cs typeface="Arial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cs typeface="Arial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cs typeface="Arial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cs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006699"/>
        </a:buClr>
        <a:buSzPct val="110000"/>
        <a:buFont typeface="Wingdings" pitchFamily="2" charset="2"/>
        <a:buChar char="§"/>
        <a:defRPr sz="24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6699"/>
        </a:buClr>
        <a:buSzPct val="120000"/>
        <a:buFont typeface="Arial" pitchFamily="34" charset="0"/>
        <a:buChar char="•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006699"/>
        </a:buClr>
        <a:buSzPct val="120000"/>
        <a:buFont typeface="Symbol" pitchFamily="18" charset="2"/>
        <a:buChar char="-"/>
        <a:defRPr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6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DEE7E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9E1F5AD-4F83-4F20-8536-BD01FA7F476B}" type="datetime1">
              <a:rPr lang="de-DE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07.09.2014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B1185AD-AC02-4873-9208-E3EFB4AC6981}" type="slidenum">
              <a:rPr lang="de-DE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grpSp>
        <p:nvGrpSpPr>
          <p:cNvPr id="2" name="Gruppieren 11"/>
          <p:cNvGrpSpPr/>
          <p:nvPr/>
        </p:nvGrpSpPr>
        <p:grpSpPr>
          <a:xfrm>
            <a:off x="0" y="857232"/>
            <a:ext cx="8640366" cy="6000768"/>
            <a:chOff x="0" y="1214422"/>
            <a:chExt cx="8640366" cy="5643578"/>
          </a:xfrm>
          <a:solidFill>
            <a:schemeClr val="bg1"/>
          </a:solidFill>
        </p:grpSpPr>
        <p:sp>
          <p:nvSpPr>
            <p:cNvPr id="9" name="Rectangle 12"/>
            <p:cNvSpPr>
              <a:spLocks noChangeArrowheads="1"/>
            </p:cNvSpPr>
            <p:nvPr/>
          </p:nvSpPr>
          <p:spPr bwMode="auto">
            <a:xfrm>
              <a:off x="0" y="1214422"/>
              <a:ext cx="8143900" cy="5643578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solidFill>
                  <a:prstClr val="black"/>
                </a:solidFill>
                <a:latin typeface="Calibri"/>
                <a:cs typeface="Arial" charset="0"/>
              </a:endParaRPr>
            </a:p>
          </p:txBody>
        </p:sp>
        <p:sp>
          <p:nvSpPr>
            <p:cNvPr id="10" name="Oval 14"/>
            <p:cNvSpPr>
              <a:spLocks noChangeArrowheads="1"/>
            </p:cNvSpPr>
            <p:nvPr/>
          </p:nvSpPr>
          <p:spPr bwMode="auto">
            <a:xfrm>
              <a:off x="7628400" y="1215215"/>
              <a:ext cx="1011966" cy="939807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solidFill>
                  <a:prstClr val="black"/>
                </a:solidFill>
                <a:latin typeface="Calibri"/>
                <a:cs typeface="Arial" charset="0"/>
              </a:endParaRPr>
            </a:p>
          </p:txBody>
        </p:sp>
        <p:sp>
          <p:nvSpPr>
            <p:cNvPr id="11" name="Rectangle 15"/>
            <p:cNvSpPr>
              <a:spLocks noChangeArrowheads="1"/>
            </p:cNvSpPr>
            <p:nvPr/>
          </p:nvSpPr>
          <p:spPr bwMode="auto">
            <a:xfrm>
              <a:off x="4890800" y="1657875"/>
              <a:ext cx="3746814" cy="5191179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solidFill>
                  <a:prstClr val="black"/>
                </a:solidFill>
                <a:latin typeface="Calibri"/>
                <a:cs typeface="Arial" charset="0"/>
              </a:endParaRPr>
            </a:p>
          </p:txBody>
        </p:sp>
      </p:grpSp>
      <p:pic>
        <p:nvPicPr>
          <p:cNvPr id="3079" name="Grafik 12" descr="TU_Logo.gif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900" y="215900"/>
            <a:ext cx="395288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kern="1200">
          <a:solidFill>
            <a:schemeClr val="tx1"/>
          </a:solidFill>
          <a:latin typeface="Arial" pitchFamily="34" charset="0"/>
          <a:ea typeface="+mj-ea"/>
          <a:cs typeface="Arial" pitchFamily="34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cs typeface="Arial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cs typeface="Arial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cs typeface="Arial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cs typeface="Arial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cs typeface="Arial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cs typeface="Arial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cs typeface="Arial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cs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006699"/>
        </a:buClr>
        <a:buSzPct val="110000"/>
        <a:buFont typeface="Wingdings" pitchFamily="2" charset="2"/>
        <a:buChar char="§"/>
        <a:defRPr sz="24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6699"/>
        </a:buClr>
        <a:buSzPct val="120000"/>
        <a:buFont typeface="Arial" charset="0"/>
        <a:buChar char="•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006699"/>
        </a:buClr>
        <a:buSzPct val="120000"/>
        <a:buFont typeface="Symbol" pitchFamily="18" charset="2"/>
        <a:buChar char="-"/>
        <a:defRPr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16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DEE7E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9E1F5AD-4F83-4F20-8536-BD01FA7F476B}" type="datetime1">
              <a:rPr lang="de-DE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07.09.2014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B1185AD-AC02-4873-9208-E3EFB4AC6981}" type="slidenum">
              <a:rPr lang="de-DE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grpSp>
        <p:nvGrpSpPr>
          <p:cNvPr id="2" name="Gruppieren 11"/>
          <p:cNvGrpSpPr/>
          <p:nvPr/>
        </p:nvGrpSpPr>
        <p:grpSpPr>
          <a:xfrm>
            <a:off x="0" y="857232"/>
            <a:ext cx="8640366" cy="6000768"/>
            <a:chOff x="0" y="1214422"/>
            <a:chExt cx="8640366" cy="5643578"/>
          </a:xfrm>
          <a:solidFill>
            <a:schemeClr val="bg1"/>
          </a:solidFill>
        </p:grpSpPr>
        <p:sp>
          <p:nvSpPr>
            <p:cNvPr id="9" name="Rectangle 12"/>
            <p:cNvSpPr>
              <a:spLocks noChangeArrowheads="1"/>
            </p:cNvSpPr>
            <p:nvPr/>
          </p:nvSpPr>
          <p:spPr bwMode="auto">
            <a:xfrm>
              <a:off x="0" y="1214422"/>
              <a:ext cx="8143900" cy="5643578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solidFill>
                  <a:prstClr val="black"/>
                </a:solidFill>
                <a:latin typeface="Calibri"/>
                <a:cs typeface="Arial" charset="0"/>
              </a:endParaRPr>
            </a:p>
          </p:txBody>
        </p:sp>
        <p:sp>
          <p:nvSpPr>
            <p:cNvPr id="10" name="Oval 14"/>
            <p:cNvSpPr>
              <a:spLocks noChangeArrowheads="1"/>
            </p:cNvSpPr>
            <p:nvPr/>
          </p:nvSpPr>
          <p:spPr bwMode="auto">
            <a:xfrm>
              <a:off x="7628400" y="1215215"/>
              <a:ext cx="1011966" cy="939807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solidFill>
                  <a:prstClr val="black"/>
                </a:solidFill>
                <a:latin typeface="Calibri"/>
                <a:cs typeface="Arial" charset="0"/>
              </a:endParaRPr>
            </a:p>
          </p:txBody>
        </p:sp>
        <p:sp>
          <p:nvSpPr>
            <p:cNvPr id="11" name="Rectangle 15"/>
            <p:cNvSpPr>
              <a:spLocks noChangeArrowheads="1"/>
            </p:cNvSpPr>
            <p:nvPr/>
          </p:nvSpPr>
          <p:spPr bwMode="auto">
            <a:xfrm>
              <a:off x="4890800" y="1657875"/>
              <a:ext cx="3746814" cy="5191179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solidFill>
                  <a:prstClr val="black"/>
                </a:solidFill>
                <a:latin typeface="Calibri"/>
                <a:cs typeface="Arial" charset="0"/>
              </a:endParaRPr>
            </a:p>
          </p:txBody>
        </p:sp>
      </p:grpSp>
      <p:pic>
        <p:nvPicPr>
          <p:cNvPr id="3079" name="Grafik 12" descr="TU_Logo.gif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900" y="215900"/>
            <a:ext cx="395288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kern="1200">
          <a:solidFill>
            <a:schemeClr val="tx1"/>
          </a:solidFill>
          <a:latin typeface="Arial" pitchFamily="34" charset="0"/>
          <a:ea typeface="+mj-ea"/>
          <a:cs typeface="Arial" pitchFamily="34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cs typeface="Arial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cs typeface="Arial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cs typeface="Arial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cs typeface="Arial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cs typeface="Arial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cs typeface="Arial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cs typeface="Arial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cs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006699"/>
        </a:buClr>
        <a:buSzPct val="110000"/>
        <a:buFont typeface="Wingdings" pitchFamily="2" charset="2"/>
        <a:buChar char="§"/>
        <a:defRPr sz="24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6699"/>
        </a:buClr>
        <a:buSzPct val="120000"/>
        <a:buFont typeface="Arial" charset="0"/>
        <a:buChar char="•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006699"/>
        </a:buClr>
        <a:buSzPct val="120000"/>
        <a:buFont typeface="Symbol" pitchFamily="18" charset="2"/>
        <a:buChar char="-"/>
        <a:defRPr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16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DEE7E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9E1F5AD-4F83-4F20-8536-BD01FA7F476B}" type="datetime1">
              <a:rPr lang="de-DE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07.09.2014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B1185AD-AC02-4873-9208-E3EFB4AC6981}" type="slidenum">
              <a:rPr lang="de-DE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grpSp>
        <p:nvGrpSpPr>
          <p:cNvPr id="2" name="Gruppieren 11"/>
          <p:cNvGrpSpPr/>
          <p:nvPr/>
        </p:nvGrpSpPr>
        <p:grpSpPr>
          <a:xfrm>
            <a:off x="0" y="857232"/>
            <a:ext cx="8640366" cy="6000768"/>
            <a:chOff x="0" y="1214422"/>
            <a:chExt cx="8640366" cy="5643578"/>
          </a:xfrm>
          <a:solidFill>
            <a:schemeClr val="bg1"/>
          </a:solidFill>
        </p:grpSpPr>
        <p:sp>
          <p:nvSpPr>
            <p:cNvPr id="9" name="Rectangle 12"/>
            <p:cNvSpPr>
              <a:spLocks noChangeArrowheads="1"/>
            </p:cNvSpPr>
            <p:nvPr/>
          </p:nvSpPr>
          <p:spPr bwMode="auto">
            <a:xfrm>
              <a:off x="0" y="1214422"/>
              <a:ext cx="8143900" cy="5643578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solidFill>
                  <a:prstClr val="black"/>
                </a:solidFill>
                <a:latin typeface="Calibri"/>
                <a:cs typeface="Arial" charset="0"/>
              </a:endParaRPr>
            </a:p>
          </p:txBody>
        </p:sp>
        <p:sp>
          <p:nvSpPr>
            <p:cNvPr id="10" name="Oval 14"/>
            <p:cNvSpPr>
              <a:spLocks noChangeArrowheads="1"/>
            </p:cNvSpPr>
            <p:nvPr/>
          </p:nvSpPr>
          <p:spPr bwMode="auto">
            <a:xfrm>
              <a:off x="7628400" y="1215215"/>
              <a:ext cx="1011966" cy="939807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solidFill>
                  <a:prstClr val="black"/>
                </a:solidFill>
                <a:latin typeface="Calibri"/>
                <a:cs typeface="Arial" charset="0"/>
              </a:endParaRPr>
            </a:p>
          </p:txBody>
        </p:sp>
        <p:sp>
          <p:nvSpPr>
            <p:cNvPr id="11" name="Rectangle 15"/>
            <p:cNvSpPr>
              <a:spLocks noChangeArrowheads="1"/>
            </p:cNvSpPr>
            <p:nvPr/>
          </p:nvSpPr>
          <p:spPr bwMode="auto">
            <a:xfrm>
              <a:off x="4890800" y="1657875"/>
              <a:ext cx="3746814" cy="5191179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solidFill>
                  <a:prstClr val="black"/>
                </a:solidFill>
                <a:latin typeface="Calibri"/>
                <a:cs typeface="Arial" charset="0"/>
              </a:endParaRPr>
            </a:p>
          </p:txBody>
        </p:sp>
      </p:grpSp>
      <p:pic>
        <p:nvPicPr>
          <p:cNvPr id="3079" name="Grafik 12" descr="TU_Logo.gif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900" y="215900"/>
            <a:ext cx="395288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kern="1200">
          <a:solidFill>
            <a:schemeClr val="tx1"/>
          </a:solidFill>
          <a:latin typeface="Arial" pitchFamily="34" charset="0"/>
          <a:ea typeface="+mj-ea"/>
          <a:cs typeface="Arial" pitchFamily="34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cs typeface="Arial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cs typeface="Arial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cs typeface="Arial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cs typeface="Arial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cs typeface="Arial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cs typeface="Arial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cs typeface="Arial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cs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006699"/>
        </a:buClr>
        <a:buSzPct val="110000"/>
        <a:buFont typeface="Wingdings" pitchFamily="2" charset="2"/>
        <a:buChar char="§"/>
        <a:defRPr sz="24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6699"/>
        </a:buClr>
        <a:buSzPct val="120000"/>
        <a:buFont typeface="Arial" charset="0"/>
        <a:buChar char="•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006699"/>
        </a:buClr>
        <a:buSzPct val="120000"/>
        <a:buFont typeface="Symbol" pitchFamily="18" charset="2"/>
        <a:buChar char="-"/>
        <a:defRPr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16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DEE7E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9E1F5AD-4F83-4F20-8536-BD01FA7F476B}" type="datetime1">
              <a:rPr lang="de-DE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07.09.2014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B1185AD-AC02-4873-9208-E3EFB4AC6981}" type="slidenum">
              <a:rPr lang="de-DE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grpSp>
        <p:nvGrpSpPr>
          <p:cNvPr id="2" name="Gruppieren 11"/>
          <p:cNvGrpSpPr/>
          <p:nvPr/>
        </p:nvGrpSpPr>
        <p:grpSpPr>
          <a:xfrm>
            <a:off x="0" y="857232"/>
            <a:ext cx="8640366" cy="6000768"/>
            <a:chOff x="0" y="1214422"/>
            <a:chExt cx="8640366" cy="5643578"/>
          </a:xfrm>
          <a:solidFill>
            <a:schemeClr val="bg1"/>
          </a:solidFill>
        </p:grpSpPr>
        <p:sp>
          <p:nvSpPr>
            <p:cNvPr id="9" name="Rectangle 12"/>
            <p:cNvSpPr>
              <a:spLocks noChangeArrowheads="1"/>
            </p:cNvSpPr>
            <p:nvPr/>
          </p:nvSpPr>
          <p:spPr bwMode="auto">
            <a:xfrm>
              <a:off x="0" y="1214422"/>
              <a:ext cx="8143900" cy="5643578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solidFill>
                  <a:prstClr val="black"/>
                </a:solidFill>
                <a:latin typeface="Calibri"/>
                <a:cs typeface="Arial" charset="0"/>
              </a:endParaRPr>
            </a:p>
          </p:txBody>
        </p:sp>
        <p:sp>
          <p:nvSpPr>
            <p:cNvPr id="10" name="Oval 14"/>
            <p:cNvSpPr>
              <a:spLocks noChangeArrowheads="1"/>
            </p:cNvSpPr>
            <p:nvPr/>
          </p:nvSpPr>
          <p:spPr bwMode="auto">
            <a:xfrm>
              <a:off x="7628400" y="1215215"/>
              <a:ext cx="1011966" cy="939807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solidFill>
                  <a:prstClr val="black"/>
                </a:solidFill>
                <a:latin typeface="Calibri"/>
                <a:cs typeface="Arial" charset="0"/>
              </a:endParaRPr>
            </a:p>
          </p:txBody>
        </p:sp>
        <p:sp>
          <p:nvSpPr>
            <p:cNvPr id="11" name="Rectangle 15"/>
            <p:cNvSpPr>
              <a:spLocks noChangeArrowheads="1"/>
            </p:cNvSpPr>
            <p:nvPr/>
          </p:nvSpPr>
          <p:spPr bwMode="auto">
            <a:xfrm>
              <a:off x="4890800" y="1657875"/>
              <a:ext cx="3746814" cy="5191179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solidFill>
                  <a:prstClr val="black"/>
                </a:solidFill>
                <a:latin typeface="Calibri"/>
                <a:cs typeface="Arial" charset="0"/>
              </a:endParaRPr>
            </a:p>
          </p:txBody>
        </p:sp>
      </p:grpSp>
      <p:pic>
        <p:nvPicPr>
          <p:cNvPr id="3079" name="Grafik 12" descr="TU_Logo.gif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900" y="215900"/>
            <a:ext cx="395288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kern="1200">
          <a:solidFill>
            <a:schemeClr val="tx1"/>
          </a:solidFill>
          <a:latin typeface="Arial" pitchFamily="34" charset="0"/>
          <a:ea typeface="+mj-ea"/>
          <a:cs typeface="Arial" pitchFamily="34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cs typeface="Arial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cs typeface="Arial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cs typeface="Arial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cs typeface="Arial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cs typeface="Arial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cs typeface="Arial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cs typeface="Arial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cs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006699"/>
        </a:buClr>
        <a:buSzPct val="110000"/>
        <a:buFont typeface="Wingdings" pitchFamily="2" charset="2"/>
        <a:buChar char="§"/>
        <a:defRPr sz="24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6699"/>
        </a:buClr>
        <a:buSzPct val="120000"/>
        <a:buFont typeface="Arial" charset="0"/>
        <a:buChar char="•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006699"/>
        </a:buClr>
        <a:buSzPct val="120000"/>
        <a:buFont typeface="Symbol" pitchFamily="18" charset="2"/>
        <a:buChar char="-"/>
        <a:defRPr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16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DEE7E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9E1F5AD-4F83-4F20-8536-BD01FA7F476B}" type="datetime1">
              <a:rPr lang="de-DE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07.09.2014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B1185AD-AC02-4873-9208-E3EFB4AC6981}" type="slidenum">
              <a:rPr lang="de-DE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grpSp>
        <p:nvGrpSpPr>
          <p:cNvPr id="2" name="Gruppieren 11"/>
          <p:cNvGrpSpPr/>
          <p:nvPr/>
        </p:nvGrpSpPr>
        <p:grpSpPr>
          <a:xfrm>
            <a:off x="0" y="857232"/>
            <a:ext cx="8640366" cy="6000768"/>
            <a:chOff x="0" y="1214422"/>
            <a:chExt cx="8640366" cy="5643578"/>
          </a:xfrm>
          <a:solidFill>
            <a:schemeClr val="bg1"/>
          </a:solidFill>
        </p:grpSpPr>
        <p:sp>
          <p:nvSpPr>
            <p:cNvPr id="9" name="Rectangle 12"/>
            <p:cNvSpPr>
              <a:spLocks noChangeArrowheads="1"/>
            </p:cNvSpPr>
            <p:nvPr/>
          </p:nvSpPr>
          <p:spPr bwMode="auto">
            <a:xfrm>
              <a:off x="0" y="1214422"/>
              <a:ext cx="8143900" cy="5643578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solidFill>
                  <a:prstClr val="black"/>
                </a:solidFill>
                <a:latin typeface="Calibri"/>
                <a:cs typeface="Arial" charset="0"/>
              </a:endParaRPr>
            </a:p>
          </p:txBody>
        </p:sp>
        <p:sp>
          <p:nvSpPr>
            <p:cNvPr id="10" name="Oval 14"/>
            <p:cNvSpPr>
              <a:spLocks noChangeArrowheads="1"/>
            </p:cNvSpPr>
            <p:nvPr/>
          </p:nvSpPr>
          <p:spPr bwMode="auto">
            <a:xfrm>
              <a:off x="7628400" y="1215215"/>
              <a:ext cx="1011966" cy="939807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solidFill>
                  <a:prstClr val="black"/>
                </a:solidFill>
                <a:latin typeface="Calibri"/>
                <a:cs typeface="Arial" charset="0"/>
              </a:endParaRPr>
            </a:p>
          </p:txBody>
        </p:sp>
        <p:sp>
          <p:nvSpPr>
            <p:cNvPr id="11" name="Rectangle 15"/>
            <p:cNvSpPr>
              <a:spLocks noChangeArrowheads="1"/>
            </p:cNvSpPr>
            <p:nvPr/>
          </p:nvSpPr>
          <p:spPr bwMode="auto">
            <a:xfrm>
              <a:off x="4890800" y="1657875"/>
              <a:ext cx="3746814" cy="5191179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solidFill>
                  <a:prstClr val="black"/>
                </a:solidFill>
                <a:latin typeface="Calibri"/>
                <a:cs typeface="Arial" charset="0"/>
              </a:endParaRPr>
            </a:p>
          </p:txBody>
        </p:sp>
      </p:grpSp>
      <p:pic>
        <p:nvPicPr>
          <p:cNvPr id="3079" name="Grafik 12" descr="TU_Logo.gif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900" y="215900"/>
            <a:ext cx="395288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kern="1200">
          <a:solidFill>
            <a:schemeClr val="tx1"/>
          </a:solidFill>
          <a:latin typeface="Arial" pitchFamily="34" charset="0"/>
          <a:ea typeface="+mj-ea"/>
          <a:cs typeface="Arial" pitchFamily="34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cs typeface="Arial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cs typeface="Arial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cs typeface="Arial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cs typeface="Arial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cs typeface="Arial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cs typeface="Arial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cs typeface="Arial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cs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006699"/>
        </a:buClr>
        <a:buSzPct val="110000"/>
        <a:buFont typeface="Wingdings" pitchFamily="2" charset="2"/>
        <a:buChar char="§"/>
        <a:defRPr sz="24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6699"/>
        </a:buClr>
        <a:buSzPct val="120000"/>
        <a:buFont typeface="Arial" charset="0"/>
        <a:buChar char="•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006699"/>
        </a:buClr>
        <a:buSzPct val="120000"/>
        <a:buFont typeface="Symbol" pitchFamily="18" charset="2"/>
        <a:buChar char="-"/>
        <a:defRPr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16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DEE7E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9E1F5AD-4F83-4F20-8536-BD01FA7F476B}" type="datetime1">
              <a:rPr lang="de-DE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07.09.2014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B1185AD-AC02-4873-9208-E3EFB4AC6981}" type="slidenum">
              <a:rPr lang="de-DE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grpSp>
        <p:nvGrpSpPr>
          <p:cNvPr id="2" name="Gruppieren 11"/>
          <p:cNvGrpSpPr/>
          <p:nvPr/>
        </p:nvGrpSpPr>
        <p:grpSpPr>
          <a:xfrm>
            <a:off x="0" y="857232"/>
            <a:ext cx="8640366" cy="6000768"/>
            <a:chOff x="0" y="1214422"/>
            <a:chExt cx="8640366" cy="5643578"/>
          </a:xfrm>
          <a:solidFill>
            <a:schemeClr val="bg1"/>
          </a:solidFill>
        </p:grpSpPr>
        <p:sp>
          <p:nvSpPr>
            <p:cNvPr id="9" name="Rectangle 12"/>
            <p:cNvSpPr>
              <a:spLocks noChangeArrowheads="1"/>
            </p:cNvSpPr>
            <p:nvPr/>
          </p:nvSpPr>
          <p:spPr bwMode="auto">
            <a:xfrm>
              <a:off x="0" y="1214422"/>
              <a:ext cx="8143900" cy="5643578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solidFill>
                  <a:prstClr val="black"/>
                </a:solidFill>
                <a:latin typeface="Calibri"/>
                <a:cs typeface="Arial" charset="0"/>
              </a:endParaRPr>
            </a:p>
          </p:txBody>
        </p:sp>
        <p:sp>
          <p:nvSpPr>
            <p:cNvPr id="10" name="Oval 14"/>
            <p:cNvSpPr>
              <a:spLocks noChangeArrowheads="1"/>
            </p:cNvSpPr>
            <p:nvPr/>
          </p:nvSpPr>
          <p:spPr bwMode="auto">
            <a:xfrm>
              <a:off x="7628400" y="1215215"/>
              <a:ext cx="1011966" cy="939807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solidFill>
                  <a:prstClr val="black"/>
                </a:solidFill>
                <a:latin typeface="Calibri"/>
                <a:cs typeface="Arial" charset="0"/>
              </a:endParaRPr>
            </a:p>
          </p:txBody>
        </p:sp>
        <p:sp>
          <p:nvSpPr>
            <p:cNvPr id="11" name="Rectangle 15"/>
            <p:cNvSpPr>
              <a:spLocks noChangeArrowheads="1"/>
            </p:cNvSpPr>
            <p:nvPr/>
          </p:nvSpPr>
          <p:spPr bwMode="auto">
            <a:xfrm>
              <a:off x="4890800" y="1657875"/>
              <a:ext cx="3746814" cy="5191179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solidFill>
                  <a:prstClr val="black"/>
                </a:solidFill>
                <a:latin typeface="Calibri"/>
                <a:cs typeface="Arial" charset="0"/>
              </a:endParaRPr>
            </a:p>
          </p:txBody>
        </p:sp>
      </p:grpSp>
      <p:pic>
        <p:nvPicPr>
          <p:cNvPr id="3079" name="Grafik 12" descr="TU_Logo.gif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900" y="215900"/>
            <a:ext cx="395288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kern="1200">
          <a:solidFill>
            <a:schemeClr val="tx1"/>
          </a:solidFill>
          <a:latin typeface="Arial" pitchFamily="34" charset="0"/>
          <a:ea typeface="+mj-ea"/>
          <a:cs typeface="Arial" pitchFamily="34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cs typeface="Arial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cs typeface="Arial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cs typeface="Arial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cs typeface="Arial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cs typeface="Arial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cs typeface="Arial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cs typeface="Arial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cs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006699"/>
        </a:buClr>
        <a:buSzPct val="110000"/>
        <a:buFont typeface="Wingdings" pitchFamily="2" charset="2"/>
        <a:buChar char="§"/>
        <a:defRPr sz="24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6699"/>
        </a:buClr>
        <a:buSzPct val="120000"/>
        <a:buFont typeface="Arial" charset="0"/>
        <a:buChar char="•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006699"/>
        </a:buClr>
        <a:buSzPct val="120000"/>
        <a:buFont typeface="Symbol" pitchFamily="18" charset="2"/>
        <a:buChar char="-"/>
        <a:defRPr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16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DEE7E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9E1F5AD-4F83-4F20-8536-BD01FA7F476B}" type="datetime1">
              <a:rPr lang="de-DE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07.09.2014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B1185AD-AC02-4873-9208-E3EFB4AC6981}" type="slidenum">
              <a:rPr lang="de-DE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grpSp>
        <p:nvGrpSpPr>
          <p:cNvPr id="2" name="Gruppieren 11"/>
          <p:cNvGrpSpPr/>
          <p:nvPr/>
        </p:nvGrpSpPr>
        <p:grpSpPr>
          <a:xfrm>
            <a:off x="0" y="857232"/>
            <a:ext cx="8640366" cy="6000768"/>
            <a:chOff x="0" y="1214422"/>
            <a:chExt cx="8640366" cy="5643578"/>
          </a:xfrm>
          <a:solidFill>
            <a:schemeClr val="bg1"/>
          </a:solidFill>
        </p:grpSpPr>
        <p:sp>
          <p:nvSpPr>
            <p:cNvPr id="9" name="Rectangle 12"/>
            <p:cNvSpPr>
              <a:spLocks noChangeArrowheads="1"/>
            </p:cNvSpPr>
            <p:nvPr/>
          </p:nvSpPr>
          <p:spPr bwMode="auto">
            <a:xfrm>
              <a:off x="0" y="1214422"/>
              <a:ext cx="8143900" cy="5643578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solidFill>
                  <a:prstClr val="black"/>
                </a:solidFill>
                <a:latin typeface="Calibri"/>
                <a:cs typeface="Arial" charset="0"/>
              </a:endParaRPr>
            </a:p>
          </p:txBody>
        </p:sp>
        <p:sp>
          <p:nvSpPr>
            <p:cNvPr id="10" name="Oval 14"/>
            <p:cNvSpPr>
              <a:spLocks noChangeArrowheads="1"/>
            </p:cNvSpPr>
            <p:nvPr/>
          </p:nvSpPr>
          <p:spPr bwMode="auto">
            <a:xfrm>
              <a:off x="7628400" y="1215215"/>
              <a:ext cx="1011966" cy="939807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solidFill>
                  <a:prstClr val="black"/>
                </a:solidFill>
                <a:latin typeface="Calibri"/>
                <a:cs typeface="Arial" charset="0"/>
              </a:endParaRPr>
            </a:p>
          </p:txBody>
        </p:sp>
        <p:sp>
          <p:nvSpPr>
            <p:cNvPr id="11" name="Rectangle 15"/>
            <p:cNvSpPr>
              <a:spLocks noChangeArrowheads="1"/>
            </p:cNvSpPr>
            <p:nvPr/>
          </p:nvSpPr>
          <p:spPr bwMode="auto">
            <a:xfrm>
              <a:off x="4890800" y="1657875"/>
              <a:ext cx="3746814" cy="5191179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solidFill>
                  <a:prstClr val="black"/>
                </a:solidFill>
                <a:latin typeface="Calibri"/>
                <a:cs typeface="Arial" charset="0"/>
              </a:endParaRPr>
            </a:p>
          </p:txBody>
        </p:sp>
      </p:grpSp>
      <p:pic>
        <p:nvPicPr>
          <p:cNvPr id="3079" name="Grafik 12" descr="TU_Logo.gif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900" y="215900"/>
            <a:ext cx="395288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kern="1200">
          <a:solidFill>
            <a:schemeClr val="tx1"/>
          </a:solidFill>
          <a:latin typeface="Arial" pitchFamily="34" charset="0"/>
          <a:ea typeface="+mj-ea"/>
          <a:cs typeface="Arial" pitchFamily="34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cs typeface="Arial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cs typeface="Arial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cs typeface="Arial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cs typeface="Arial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cs typeface="Arial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cs typeface="Arial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cs typeface="Arial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cs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006699"/>
        </a:buClr>
        <a:buSzPct val="110000"/>
        <a:buFont typeface="Wingdings" pitchFamily="2" charset="2"/>
        <a:buChar char="§"/>
        <a:defRPr sz="24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6699"/>
        </a:buClr>
        <a:buSzPct val="120000"/>
        <a:buFont typeface="Arial" charset="0"/>
        <a:buChar char="•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006699"/>
        </a:buClr>
        <a:buSzPct val="120000"/>
        <a:buFont typeface="Symbol" pitchFamily="18" charset="2"/>
        <a:buChar char="-"/>
        <a:defRPr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16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DEE7E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9E1F5AD-4F83-4F20-8536-BD01FA7F476B}" type="datetime1">
              <a:rPr lang="de-DE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07.09.2014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B1185AD-AC02-4873-9208-E3EFB4AC6981}" type="slidenum">
              <a:rPr lang="de-DE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grpSp>
        <p:nvGrpSpPr>
          <p:cNvPr id="2" name="Gruppieren 11"/>
          <p:cNvGrpSpPr/>
          <p:nvPr/>
        </p:nvGrpSpPr>
        <p:grpSpPr>
          <a:xfrm>
            <a:off x="0" y="857232"/>
            <a:ext cx="8640366" cy="6000768"/>
            <a:chOff x="0" y="1214422"/>
            <a:chExt cx="8640366" cy="5643578"/>
          </a:xfrm>
          <a:solidFill>
            <a:schemeClr val="bg1"/>
          </a:solidFill>
        </p:grpSpPr>
        <p:sp>
          <p:nvSpPr>
            <p:cNvPr id="9" name="Rectangle 12"/>
            <p:cNvSpPr>
              <a:spLocks noChangeArrowheads="1"/>
            </p:cNvSpPr>
            <p:nvPr/>
          </p:nvSpPr>
          <p:spPr bwMode="auto">
            <a:xfrm>
              <a:off x="0" y="1214422"/>
              <a:ext cx="8143900" cy="5643578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solidFill>
                  <a:prstClr val="black"/>
                </a:solidFill>
                <a:latin typeface="Calibri"/>
                <a:cs typeface="Arial" charset="0"/>
              </a:endParaRPr>
            </a:p>
          </p:txBody>
        </p:sp>
        <p:sp>
          <p:nvSpPr>
            <p:cNvPr id="10" name="Oval 14"/>
            <p:cNvSpPr>
              <a:spLocks noChangeArrowheads="1"/>
            </p:cNvSpPr>
            <p:nvPr/>
          </p:nvSpPr>
          <p:spPr bwMode="auto">
            <a:xfrm>
              <a:off x="7628400" y="1215215"/>
              <a:ext cx="1011966" cy="939807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solidFill>
                  <a:prstClr val="black"/>
                </a:solidFill>
                <a:latin typeface="Calibri"/>
                <a:cs typeface="Arial" charset="0"/>
              </a:endParaRPr>
            </a:p>
          </p:txBody>
        </p:sp>
        <p:sp>
          <p:nvSpPr>
            <p:cNvPr id="11" name="Rectangle 15"/>
            <p:cNvSpPr>
              <a:spLocks noChangeArrowheads="1"/>
            </p:cNvSpPr>
            <p:nvPr/>
          </p:nvSpPr>
          <p:spPr bwMode="auto">
            <a:xfrm>
              <a:off x="4890800" y="1657875"/>
              <a:ext cx="3746814" cy="5191179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solidFill>
                  <a:prstClr val="black"/>
                </a:solidFill>
                <a:latin typeface="Calibri"/>
                <a:cs typeface="Arial" charset="0"/>
              </a:endParaRPr>
            </a:p>
          </p:txBody>
        </p:sp>
      </p:grpSp>
      <p:pic>
        <p:nvPicPr>
          <p:cNvPr id="3079" name="Grafik 12" descr="TU_Logo.gif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900" y="215900"/>
            <a:ext cx="395288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kern="1200">
          <a:solidFill>
            <a:schemeClr val="tx1"/>
          </a:solidFill>
          <a:latin typeface="Arial" pitchFamily="34" charset="0"/>
          <a:ea typeface="+mj-ea"/>
          <a:cs typeface="Arial" pitchFamily="34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cs typeface="Arial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cs typeface="Arial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cs typeface="Arial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cs typeface="Arial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cs typeface="Arial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cs typeface="Arial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cs typeface="Arial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cs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006699"/>
        </a:buClr>
        <a:buSzPct val="110000"/>
        <a:buFont typeface="Wingdings" pitchFamily="2" charset="2"/>
        <a:buChar char="§"/>
        <a:defRPr sz="24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6699"/>
        </a:buClr>
        <a:buSzPct val="120000"/>
        <a:buFont typeface="Arial" charset="0"/>
        <a:buChar char="•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006699"/>
        </a:buClr>
        <a:buSzPct val="120000"/>
        <a:buFont typeface="Symbol" pitchFamily="18" charset="2"/>
        <a:buChar char="-"/>
        <a:defRPr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16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DEE7E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9E1F5AD-4F83-4F20-8536-BD01FA7F476B}" type="datetime1">
              <a:rPr lang="de-DE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07.09.2014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B1185AD-AC02-4873-9208-E3EFB4AC6981}" type="slidenum">
              <a:rPr lang="de-DE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grpSp>
        <p:nvGrpSpPr>
          <p:cNvPr id="2" name="Gruppieren 11"/>
          <p:cNvGrpSpPr/>
          <p:nvPr/>
        </p:nvGrpSpPr>
        <p:grpSpPr>
          <a:xfrm>
            <a:off x="0" y="857232"/>
            <a:ext cx="8640366" cy="6000768"/>
            <a:chOff x="0" y="1214422"/>
            <a:chExt cx="8640366" cy="5643578"/>
          </a:xfrm>
          <a:solidFill>
            <a:schemeClr val="bg1"/>
          </a:solidFill>
        </p:grpSpPr>
        <p:sp>
          <p:nvSpPr>
            <p:cNvPr id="9" name="Rectangle 12"/>
            <p:cNvSpPr>
              <a:spLocks noChangeArrowheads="1"/>
            </p:cNvSpPr>
            <p:nvPr/>
          </p:nvSpPr>
          <p:spPr bwMode="auto">
            <a:xfrm>
              <a:off x="0" y="1214422"/>
              <a:ext cx="8143900" cy="5643578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solidFill>
                  <a:prstClr val="black"/>
                </a:solidFill>
                <a:latin typeface="Calibri"/>
                <a:cs typeface="Arial" charset="0"/>
              </a:endParaRPr>
            </a:p>
          </p:txBody>
        </p:sp>
        <p:sp>
          <p:nvSpPr>
            <p:cNvPr id="10" name="Oval 14"/>
            <p:cNvSpPr>
              <a:spLocks noChangeArrowheads="1"/>
            </p:cNvSpPr>
            <p:nvPr/>
          </p:nvSpPr>
          <p:spPr bwMode="auto">
            <a:xfrm>
              <a:off x="7628400" y="1215215"/>
              <a:ext cx="1011966" cy="939807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solidFill>
                  <a:prstClr val="black"/>
                </a:solidFill>
                <a:latin typeface="Calibri"/>
                <a:cs typeface="Arial" charset="0"/>
              </a:endParaRPr>
            </a:p>
          </p:txBody>
        </p:sp>
        <p:sp>
          <p:nvSpPr>
            <p:cNvPr id="11" name="Rectangle 15"/>
            <p:cNvSpPr>
              <a:spLocks noChangeArrowheads="1"/>
            </p:cNvSpPr>
            <p:nvPr/>
          </p:nvSpPr>
          <p:spPr bwMode="auto">
            <a:xfrm>
              <a:off x="4890800" y="1657875"/>
              <a:ext cx="3746814" cy="5191179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solidFill>
                  <a:prstClr val="black"/>
                </a:solidFill>
                <a:latin typeface="Calibri"/>
                <a:cs typeface="Arial" charset="0"/>
              </a:endParaRPr>
            </a:p>
          </p:txBody>
        </p:sp>
      </p:grpSp>
      <p:pic>
        <p:nvPicPr>
          <p:cNvPr id="3079" name="Grafik 12" descr="TU_Logo.gif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900" y="215900"/>
            <a:ext cx="395288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kern="1200">
          <a:solidFill>
            <a:schemeClr val="tx1"/>
          </a:solidFill>
          <a:latin typeface="Arial" pitchFamily="34" charset="0"/>
          <a:ea typeface="+mj-ea"/>
          <a:cs typeface="Arial" pitchFamily="34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cs typeface="Arial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cs typeface="Arial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cs typeface="Arial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cs typeface="Arial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cs typeface="Arial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cs typeface="Arial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cs typeface="Arial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cs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006699"/>
        </a:buClr>
        <a:buSzPct val="110000"/>
        <a:buFont typeface="Wingdings" pitchFamily="2" charset="2"/>
        <a:buChar char="§"/>
        <a:defRPr sz="24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6699"/>
        </a:buClr>
        <a:buSzPct val="120000"/>
        <a:buFont typeface="Arial" charset="0"/>
        <a:buChar char="•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006699"/>
        </a:buClr>
        <a:buSzPct val="120000"/>
        <a:buFont typeface="Symbol" pitchFamily="18" charset="2"/>
        <a:buChar char="-"/>
        <a:defRPr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16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de-DE"/>
              <a:t>10 March 2010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r>
              <a:rPr lang="de-DE"/>
              <a:t>S. Huemer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56A8350-B046-43F3-8673-B0D3F81F2E20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  <p:grpSp>
        <p:nvGrpSpPr>
          <p:cNvPr id="2" name="Gruppieren 11"/>
          <p:cNvGrpSpPr/>
          <p:nvPr/>
        </p:nvGrpSpPr>
        <p:grpSpPr>
          <a:xfrm>
            <a:off x="0" y="857232"/>
            <a:ext cx="8642400" cy="6000768"/>
            <a:chOff x="0" y="1214422"/>
            <a:chExt cx="8642400" cy="5643578"/>
          </a:xfrm>
          <a:solidFill>
            <a:schemeClr val="bg1"/>
          </a:solidFill>
        </p:grpSpPr>
        <p:sp>
          <p:nvSpPr>
            <p:cNvPr id="9" name="Rectangle 12"/>
            <p:cNvSpPr>
              <a:spLocks noChangeArrowheads="1"/>
            </p:cNvSpPr>
            <p:nvPr/>
          </p:nvSpPr>
          <p:spPr bwMode="auto">
            <a:xfrm>
              <a:off x="0" y="1214422"/>
              <a:ext cx="8143900" cy="5643578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latin typeface="+mn-lt"/>
                <a:cs typeface="+mn-cs"/>
              </a:endParaRPr>
            </a:p>
          </p:txBody>
        </p:sp>
        <p:sp>
          <p:nvSpPr>
            <p:cNvPr id="10" name="Oval 14"/>
            <p:cNvSpPr>
              <a:spLocks noChangeArrowheads="1"/>
            </p:cNvSpPr>
            <p:nvPr/>
          </p:nvSpPr>
          <p:spPr bwMode="auto">
            <a:xfrm>
              <a:off x="7628400" y="1215215"/>
              <a:ext cx="1011966" cy="1193993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latin typeface="+mn-lt"/>
                <a:cs typeface="+mn-cs"/>
              </a:endParaRPr>
            </a:p>
          </p:txBody>
        </p:sp>
        <p:sp>
          <p:nvSpPr>
            <p:cNvPr id="11" name="Rectangle 15"/>
            <p:cNvSpPr>
              <a:spLocks noChangeArrowheads="1"/>
            </p:cNvSpPr>
            <p:nvPr/>
          </p:nvSpPr>
          <p:spPr bwMode="auto">
            <a:xfrm>
              <a:off x="4895586" y="1798926"/>
              <a:ext cx="3746814" cy="5059074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latin typeface="+mn-lt"/>
                <a:cs typeface="+mn-cs"/>
              </a:endParaRPr>
            </a:p>
          </p:txBody>
        </p:sp>
      </p:grpSp>
      <p:pic>
        <p:nvPicPr>
          <p:cNvPr id="2055" name="Grafik 12" descr="TU_Logo.gif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900" y="215900"/>
            <a:ext cx="395288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16" r:id="rId1"/>
    <p:sldLayoutId id="2147483817" r:id="rId2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kern="1200">
          <a:solidFill>
            <a:schemeClr val="tx1"/>
          </a:solidFill>
          <a:latin typeface="Arial" pitchFamily="34" charset="0"/>
          <a:ea typeface="+mj-ea"/>
          <a:cs typeface="Arial" pitchFamily="34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cs typeface="Arial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cs typeface="Arial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cs typeface="Arial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cs typeface="Arial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cs typeface="Arial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cs typeface="Arial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cs typeface="Arial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cs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006699"/>
        </a:buClr>
        <a:buSzPct val="110000"/>
        <a:buFont typeface="Wingdings" pitchFamily="2" charset="2"/>
        <a:buChar char="§"/>
        <a:defRPr sz="24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6699"/>
        </a:buClr>
        <a:buSzPct val="120000"/>
        <a:buFont typeface="Arial" pitchFamily="34" charset="0"/>
        <a:buChar char="•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006699"/>
        </a:buClr>
        <a:buSzPct val="120000"/>
        <a:buFont typeface="Symbol" pitchFamily="18" charset="2"/>
        <a:buChar char="-"/>
        <a:defRPr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6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DEE7E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9E1F5AD-4F83-4F20-8536-BD01FA7F476B}" type="datetime1">
              <a:rPr lang="de-DE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07.09.2014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B1185AD-AC02-4873-9208-E3EFB4AC6981}" type="slidenum">
              <a:rPr lang="de-DE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grpSp>
        <p:nvGrpSpPr>
          <p:cNvPr id="2" name="Gruppieren 11"/>
          <p:cNvGrpSpPr/>
          <p:nvPr/>
        </p:nvGrpSpPr>
        <p:grpSpPr>
          <a:xfrm>
            <a:off x="0" y="857232"/>
            <a:ext cx="8640366" cy="6000768"/>
            <a:chOff x="0" y="1214422"/>
            <a:chExt cx="8640366" cy="5643578"/>
          </a:xfrm>
          <a:solidFill>
            <a:schemeClr val="bg1"/>
          </a:solidFill>
        </p:grpSpPr>
        <p:sp>
          <p:nvSpPr>
            <p:cNvPr id="9" name="Rectangle 12"/>
            <p:cNvSpPr>
              <a:spLocks noChangeArrowheads="1"/>
            </p:cNvSpPr>
            <p:nvPr/>
          </p:nvSpPr>
          <p:spPr bwMode="auto">
            <a:xfrm>
              <a:off x="0" y="1214422"/>
              <a:ext cx="8143900" cy="5643578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solidFill>
                  <a:prstClr val="black"/>
                </a:solidFill>
                <a:latin typeface="Calibri"/>
                <a:cs typeface="Arial" charset="0"/>
              </a:endParaRPr>
            </a:p>
          </p:txBody>
        </p:sp>
        <p:sp>
          <p:nvSpPr>
            <p:cNvPr id="10" name="Oval 14"/>
            <p:cNvSpPr>
              <a:spLocks noChangeArrowheads="1"/>
            </p:cNvSpPr>
            <p:nvPr/>
          </p:nvSpPr>
          <p:spPr bwMode="auto">
            <a:xfrm>
              <a:off x="7628400" y="1215215"/>
              <a:ext cx="1011966" cy="939807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solidFill>
                  <a:prstClr val="black"/>
                </a:solidFill>
                <a:latin typeface="Calibri"/>
                <a:cs typeface="Arial" charset="0"/>
              </a:endParaRPr>
            </a:p>
          </p:txBody>
        </p:sp>
        <p:sp>
          <p:nvSpPr>
            <p:cNvPr id="11" name="Rectangle 15"/>
            <p:cNvSpPr>
              <a:spLocks noChangeArrowheads="1"/>
            </p:cNvSpPr>
            <p:nvPr/>
          </p:nvSpPr>
          <p:spPr bwMode="auto">
            <a:xfrm>
              <a:off x="4890800" y="1657875"/>
              <a:ext cx="3746814" cy="5191179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solidFill>
                  <a:prstClr val="black"/>
                </a:solidFill>
                <a:latin typeface="Calibri"/>
                <a:cs typeface="Arial" charset="0"/>
              </a:endParaRPr>
            </a:p>
          </p:txBody>
        </p:sp>
      </p:grpSp>
      <p:pic>
        <p:nvPicPr>
          <p:cNvPr id="3079" name="Grafik 12" descr="TU_Logo.gif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900" y="215900"/>
            <a:ext cx="395288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kern="1200">
          <a:solidFill>
            <a:schemeClr val="tx1"/>
          </a:solidFill>
          <a:latin typeface="Arial" pitchFamily="34" charset="0"/>
          <a:ea typeface="+mj-ea"/>
          <a:cs typeface="Arial" pitchFamily="34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cs typeface="Arial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cs typeface="Arial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cs typeface="Arial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cs typeface="Arial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cs typeface="Arial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cs typeface="Arial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cs typeface="Arial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cs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006699"/>
        </a:buClr>
        <a:buSzPct val="110000"/>
        <a:buFont typeface="Wingdings" pitchFamily="2" charset="2"/>
        <a:buChar char="§"/>
        <a:defRPr sz="24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6699"/>
        </a:buClr>
        <a:buSzPct val="120000"/>
        <a:buFont typeface="Arial" charset="0"/>
        <a:buChar char="•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006699"/>
        </a:buClr>
        <a:buSzPct val="120000"/>
        <a:buFont typeface="Symbol" pitchFamily="18" charset="2"/>
        <a:buChar char="-"/>
        <a:defRPr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16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DEE7E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9E1F5AD-4F83-4F20-8536-BD01FA7F476B}" type="datetime1">
              <a:rPr lang="de-DE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07.09.2014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B1185AD-AC02-4873-9208-E3EFB4AC6981}" type="slidenum">
              <a:rPr lang="de-DE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grpSp>
        <p:nvGrpSpPr>
          <p:cNvPr id="2" name="Gruppieren 11"/>
          <p:cNvGrpSpPr/>
          <p:nvPr/>
        </p:nvGrpSpPr>
        <p:grpSpPr>
          <a:xfrm>
            <a:off x="0" y="857232"/>
            <a:ext cx="8640366" cy="6000768"/>
            <a:chOff x="0" y="1214422"/>
            <a:chExt cx="8640366" cy="5643578"/>
          </a:xfrm>
          <a:solidFill>
            <a:schemeClr val="bg1"/>
          </a:solidFill>
        </p:grpSpPr>
        <p:sp>
          <p:nvSpPr>
            <p:cNvPr id="9" name="Rectangle 12"/>
            <p:cNvSpPr>
              <a:spLocks noChangeArrowheads="1"/>
            </p:cNvSpPr>
            <p:nvPr/>
          </p:nvSpPr>
          <p:spPr bwMode="auto">
            <a:xfrm>
              <a:off x="0" y="1214422"/>
              <a:ext cx="8143900" cy="5643578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solidFill>
                  <a:prstClr val="black"/>
                </a:solidFill>
                <a:latin typeface="Calibri"/>
                <a:cs typeface="Arial" charset="0"/>
              </a:endParaRPr>
            </a:p>
          </p:txBody>
        </p:sp>
        <p:sp>
          <p:nvSpPr>
            <p:cNvPr id="10" name="Oval 14"/>
            <p:cNvSpPr>
              <a:spLocks noChangeArrowheads="1"/>
            </p:cNvSpPr>
            <p:nvPr/>
          </p:nvSpPr>
          <p:spPr bwMode="auto">
            <a:xfrm>
              <a:off x="7628400" y="1215215"/>
              <a:ext cx="1011966" cy="939807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solidFill>
                  <a:prstClr val="black"/>
                </a:solidFill>
                <a:latin typeface="Calibri"/>
                <a:cs typeface="Arial" charset="0"/>
              </a:endParaRPr>
            </a:p>
          </p:txBody>
        </p:sp>
        <p:sp>
          <p:nvSpPr>
            <p:cNvPr id="11" name="Rectangle 15"/>
            <p:cNvSpPr>
              <a:spLocks noChangeArrowheads="1"/>
            </p:cNvSpPr>
            <p:nvPr/>
          </p:nvSpPr>
          <p:spPr bwMode="auto">
            <a:xfrm>
              <a:off x="4890800" y="1657875"/>
              <a:ext cx="3746814" cy="5191179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solidFill>
                  <a:prstClr val="black"/>
                </a:solidFill>
                <a:latin typeface="Calibri"/>
                <a:cs typeface="Arial" charset="0"/>
              </a:endParaRPr>
            </a:p>
          </p:txBody>
        </p:sp>
      </p:grpSp>
      <p:pic>
        <p:nvPicPr>
          <p:cNvPr id="3079" name="Grafik 12" descr="TU_Logo.gif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900" y="215900"/>
            <a:ext cx="395288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kern="1200">
          <a:solidFill>
            <a:schemeClr val="tx1"/>
          </a:solidFill>
          <a:latin typeface="Arial" pitchFamily="34" charset="0"/>
          <a:ea typeface="+mj-ea"/>
          <a:cs typeface="Arial" pitchFamily="34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cs typeface="Arial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cs typeface="Arial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cs typeface="Arial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cs typeface="Arial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cs typeface="Arial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cs typeface="Arial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cs typeface="Arial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cs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006699"/>
        </a:buClr>
        <a:buSzPct val="110000"/>
        <a:buFont typeface="Wingdings" pitchFamily="2" charset="2"/>
        <a:buChar char="§"/>
        <a:defRPr sz="24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6699"/>
        </a:buClr>
        <a:buSzPct val="120000"/>
        <a:buFont typeface="Arial" charset="0"/>
        <a:buChar char="•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006699"/>
        </a:buClr>
        <a:buSzPct val="120000"/>
        <a:buFont typeface="Symbol" pitchFamily="18" charset="2"/>
        <a:buChar char="-"/>
        <a:defRPr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16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DEE7E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9E1F5AD-4F83-4F20-8536-BD01FA7F476B}" type="datetime1">
              <a:rPr lang="de-DE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07.09.2014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B1185AD-AC02-4873-9208-E3EFB4AC6981}" type="slidenum">
              <a:rPr lang="de-DE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grpSp>
        <p:nvGrpSpPr>
          <p:cNvPr id="2" name="Gruppieren 11"/>
          <p:cNvGrpSpPr/>
          <p:nvPr/>
        </p:nvGrpSpPr>
        <p:grpSpPr>
          <a:xfrm>
            <a:off x="0" y="857232"/>
            <a:ext cx="8640366" cy="6000768"/>
            <a:chOff x="0" y="1214422"/>
            <a:chExt cx="8640366" cy="5643578"/>
          </a:xfrm>
          <a:solidFill>
            <a:schemeClr val="bg1"/>
          </a:solidFill>
        </p:grpSpPr>
        <p:sp>
          <p:nvSpPr>
            <p:cNvPr id="9" name="Rectangle 12"/>
            <p:cNvSpPr>
              <a:spLocks noChangeArrowheads="1"/>
            </p:cNvSpPr>
            <p:nvPr/>
          </p:nvSpPr>
          <p:spPr bwMode="auto">
            <a:xfrm>
              <a:off x="0" y="1214422"/>
              <a:ext cx="8143900" cy="5643578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solidFill>
                  <a:prstClr val="black"/>
                </a:solidFill>
                <a:latin typeface="Calibri"/>
                <a:cs typeface="Arial" charset="0"/>
              </a:endParaRPr>
            </a:p>
          </p:txBody>
        </p:sp>
        <p:sp>
          <p:nvSpPr>
            <p:cNvPr id="10" name="Oval 14"/>
            <p:cNvSpPr>
              <a:spLocks noChangeArrowheads="1"/>
            </p:cNvSpPr>
            <p:nvPr/>
          </p:nvSpPr>
          <p:spPr bwMode="auto">
            <a:xfrm>
              <a:off x="7628400" y="1215215"/>
              <a:ext cx="1011966" cy="939807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solidFill>
                  <a:prstClr val="black"/>
                </a:solidFill>
                <a:latin typeface="Calibri"/>
                <a:cs typeface="Arial" charset="0"/>
              </a:endParaRPr>
            </a:p>
          </p:txBody>
        </p:sp>
        <p:sp>
          <p:nvSpPr>
            <p:cNvPr id="11" name="Rectangle 15"/>
            <p:cNvSpPr>
              <a:spLocks noChangeArrowheads="1"/>
            </p:cNvSpPr>
            <p:nvPr/>
          </p:nvSpPr>
          <p:spPr bwMode="auto">
            <a:xfrm>
              <a:off x="4890800" y="1657875"/>
              <a:ext cx="3746814" cy="5191179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solidFill>
                  <a:prstClr val="black"/>
                </a:solidFill>
                <a:latin typeface="Calibri"/>
                <a:cs typeface="Arial" charset="0"/>
              </a:endParaRPr>
            </a:p>
          </p:txBody>
        </p:sp>
      </p:grpSp>
      <p:pic>
        <p:nvPicPr>
          <p:cNvPr id="3079" name="Grafik 12" descr="TU_Logo.gif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900" y="215900"/>
            <a:ext cx="395288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kern="1200">
          <a:solidFill>
            <a:schemeClr val="tx1"/>
          </a:solidFill>
          <a:latin typeface="Arial" pitchFamily="34" charset="0"/>
          <a:ea typeface="+mj-ea"/>
          <a:cs typeface="Arial" pitchFamily="34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cs typeface="Arial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cs typeface="Arial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cs typeface="Arial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cs typeface="Arial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cs typeface="Arial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cs typeface="Arial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cs typeface="Arial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cs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006699"/>
        </a:buClr>
        <a:buSzPct val="110000"/>
        <a:buFont typeface="Wingdings" pitchFamily="2" charset="2"/>
        <a:buChar char="§"/>
        <a:defRPr sz="24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6699"/>
        </a:buClr>
        <a:buSzPct val="120000"/>
        <a:buFont typeface="Arial" charset="0"/>
        <a:buChar char="•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006699"/>
        </a:buClr>
        <a:buSzPct val="120000"/>
        <a:buFont typeface="Symbol" pitchFamily="18" charset="2"/>
        <a:buChar char="-"/>
        <a:defRPr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16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DEE7E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9E1F5AD-4F83-4F20-8536-BD01FA7F476B}" type="datetime1">
              <a:rPr lang="de-DE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07.09.2014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B1185AD-AC02-4873-9208-E3EFB4AC6981}" type="slidenum">
              <a:rPr lang="de-DE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grpSp>
        <p:nvGrpSpPr>
          <p:cNvPr id="2" name="Gruppieren 11"/>
          <p:cNvGrpSpPr/>
          <p:nvPr/>
        </p:nvGrpSpPr>
        <p:grpSpPr>
          <a:xfrm>
            <a:off x="0" y="857232"/>
            <a:ext cx="8640366" cy="6000768"/>
            <a:chOff x="0" y="1214422"/>
            <a:chExt cx="8640366" cy="5643578"/>
          </a:xfrm>
          <a:solidFill>
            <a:schemeClr val="bg1"/>
          </a:solidFill>
        </p:grpSpPr>
        <p:sp>
          <p:nvSpPr>
            <p:cNvPr id="9" name="Rectangle 12"/>
            <p:cNvSpPr>
              <a:spLocks noChangeArrowheads="1"/>
            </p:cNvSpPr>
            <p:nvPr/>
          </p:nvSpPr>
          <p:spPr bwMode="auto">
            <a:xfrm>
              <a:off x="0" y="1214422"/>
              <a:ext cx="8143900" cy="5643578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solidFill>
                  <a:prstClr val="black"/>
                </a:solidFill>
                <a:latin typeface="Calibri"/>
                <a:cs typeface="Arial" charset="0"/>
              </a:endParaRPr>
            </a:p>
          </p:txBody>
        </p:sp>
        <p:sp>
          <p:nvSpPr>
            <p:cNvPr id="10" name="Oval 14"/>
            <p:cNvSpPr>
              <a:spLocks noChangeArrowheads="1"/>
            </p:cNvSpPr>
            <p:nvPr/>
          </p:nvSpPr>
          <p:spPr bwMode="auto">
            <a:xfrm>
              <a:off x="7628400" y="1215215"/>
              <a:ext cx="1011966" cy="939807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solidFill>
                  <a:prstClr val="black"/>
                </a:solidFill>
                <a:latin typeface="Calibri"/>
                <a:cs typeface="Arial" charset="0"/>
              </a:endParaRPr>
            </a:p>
          </p:txBody>
        </p:sp>
        <p:sp>
          <p:nvSpPr>
            <p:cNvPr id="11" name="Rectangle 15"/>
            <p:cNvSpPr>
              <a:spLocks noChangeArrowheads="1"/>
            </p:cNvSpPr>
            <p:nvPr/>
          </p:nvSpPr>
          <p:spPr bwMode="auto">
            <a:xfrm>
              <a:off x="4890800" y="1657875"/>
              <a:ext cx="3746814" cy="5191179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solidFill>
                  <a:prstClr val="black"/>
                </a:solidFill>
                <a:latin typeface="Calibri"/>
                <a:cs typeface="Arial" charset="0"/>
              </a:endParaRPr>
            </a:p>
          </p:txBody>
        </p:sp>
      </p:grpSp>
      <p:pic>
        <p:nvPicPr>
          <p:cNvPr id="3079" name="Grafik 12" descr="TU_Logo.gif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900" y="215900"/>
            <a:ext cx="395288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kern="1200">
          <a:solidFill>
            <a:schemeClr val="tx1"/>
          </a:solidFill>
          <a:latin typeface="Arial" pitchFamily="34" charset="0"/>
          <a:ea typeface="+mj-ea"/>
          <a:cs typeface="Arial" pitchFamily="34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cs typeface="Arial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cs typeface="Arial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cs typeface="Arial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cs typeface="Arial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cs typeface="Arial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cs typeface="Arial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cs typeface="Arial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cs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006699"/>
        </a:buClr>
        <a:buSzPct val="110000"/>
        <a:buFont typeface="Wingdings" pitchFamily="2" charset="2"/>
        <a:buChar char="§"/>
        <a:defRPr sz="24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6699"/>
        </a:buClr>
        <a:buSzPct val="120000"/>
        <a:buFont typeface="Arial" charset="0"/>
        <a:buChar char="•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006699"/>
        </a:buClr>
        <a:buSzPct val="120000"/>
        <a:buFont typeface="Symbol" pitchFamily="18" charset="2"/>
        <a:buChar char="-"/>
        <a:defRPr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16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DEE7E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9E1F5AD-4F83-4F20-8536-BD01FA7F476B}" type="datetime1">
              <a:rPr lang="de-DE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07.09.2014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B1185AD-AC02-4873-9208-E3EFB4AC6981}" type="slidenum">
              <a:rPr lang="de-DE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grpSp>
        <p:nvGrpSpPr>
          <p:cNvPr id="2" name="Gruppieren 11"/>
          <p:cNvGrpSpPr/>
          <p:nvPr/>
        </p:nvGrpSpPr>
        <p:grpSpPr>
          <a:xfrm>
            <a:off x="0" y="857232"/>
            <a:ext cx="8640366" cy="6000768"/>
            <a:chOff x="0" y="1214422"/>
            <a:chExt cx="8640366" cy="5643578"/>
          </a:xfrm>
          <a:solidFill>
            <a:schemeClr val="bg1"/>
          </a:solidFill>
        </p:grpSpPr>
        <p:sp>
          <p:nvSpPr>
            <p:cNvPr id="9" name="Rectangle 12"/>
            <p:cNvSpPr>
              <a:spLocks noChangeArrowheads="1"/>
            </p:cNvSpPr>
            <p:nvPr/>
          </p:nvSpPr>
          <p:spPr bwMode="auto">
            <a:xfrm>
              <a:off x="0" y="1214422"/>
              <a:ext cx="8143900" cy="5643578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solidFill>
                  <a:prstClr val="black"/>
                </a:solidFill>
                <a:latin typeface="Calibri"/>
                <a:cs typeface="Arial" charset="0"/>
              </a:endParaRPr>
            </a:p>
          </p:txBody>
        </p:sp>
        <p:sp>
          <p:nvSpPr>
            <p:cNvPr id="10" name="Oval 14"/>
            <p:cNvSpPr>
              <a:spLocks noChangeArrowheads="1"/>
            </p:cNvSpPr>
            <p:nvPr/>
          </p:nvSpPr>
          <p:spPr bwMode="auto">
            <a:xfrm>
              <a:off x="7628400" y="1215215"/>
              <a:ext cx="1011966" cy="939807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solidFill>
                  <a:prstClr val="black"/>
                </a:solidFill>
                <a:latin typeface="Calibri"/>
                <a:cs typeface="Arial" charset="0"/>
              </a:endParaRPr>
            </a:p>
          </p:txBody>
        </p:sp>
        <p:sp>
          <p:nvSpPr>
            <p:cNvPr id="11" name="Rectangle 15"/>
            <p:cNvSpPr>
              <a:spLocks noChangeArrowheads="1"/>
            </p:cNvSpPr>
            <p:nvPr/>
          </p:nvSpPr>
          <p:spPr bwMode="auto">
            <a:xfrm>
              <a:off x="4890800" y="1657875"/>
              <a:ext cx="3746814" cy="5191179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solidFill>
                  <a:prstClr val="black"/>
                </a:solidFill>
                <a:latin typeface="Calibri"/>
                <a:cs typeface="Arial" charset="0"/>
              </a:endParaRPr>
            </a:p>
          </p:txBody>
        </p:sp>
      </p:grpSp>
      <p:pic>
        <p:nvPicPr>
          <p:cNvPr id="3079" name="Grafik 12" descr="TU_Logo.gif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900" y="215900"/>
            <a:ext cx="395288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kern="1200">
          <a:solidFill>
            <a:schemeClr val="tx1"/>
          </a:solidFill>
          <a:latin typeface="Arial" pitchFamily="34" charset="0"/>
          <a:ea typeface="+mj-ea"/>
          <a:cs typeface="Arial" pitchFamily="34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cs typeface="Arial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cs typeface="Arial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cs typeface="Arial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cs typeface="Arial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cs typeface="Arial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cs typeface="Arial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cs typeface="Arial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cs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006699"/>
        </a:buClr>
        <a:buSzPct val="110000"/>
        <a:buFont typeface="Wingdings" pitchFamily="2" charset="2"/>
        <a:buChar char="§"/>
        <a:defRPr sz="24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6699"/>
        </a:buClr>
        <a:buSzPct val="120000"/>
        <a:buFont typeface="Arial" charset="0"/>
        <a:buChar char="•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006699"/>
        </a:buClr>
        <a:buSzPct val="120000"/>
        <a:buFont typeface="Symbol" pitchFamily="18" charset="2"/>
        <a:buChar char="-"/>
        <a:defRPr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16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DEE7E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9E1F5AD-4F83-4F20-8536-BD01FA7F476B}" type="datetime1">
              <a:rPr lang="de-DE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07.09.2014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B1185AD-AC02-4873-9208-E3EFB4AC6981}" type="slidenum">
              <a:rPr lang="de-DE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grpSp>
        <p:nvGrpSpPr>
          <p:cNvPr id="2" name="Gruppieren 11"/>
          <p:cNvGrpSpPr/>
          <p:nvPr/>
        </p:nvGrpSpPr>
        <p:grpSpPr>
          <a:xfrm>
            <a:off x="0" y="857232"/>
            <a:ext cx="8640366" cy="6000768"/>
            <a:chOff x="0" y="1214422"/>
            <a:chExt cx="8640366" cy="5643578"/>
          </a:xfrm>
          <a:solidFill>
            <a:schemeClr val="bg1"/>
          </a:solidFill>
        </p:grpSpPr>
        <p:sp>
          <p:nvSpPr>
            <p:cNvPr id="9" name="Rectangle 12"/>
            <p:cNvSpPr>
              <a:spLocks noChangeArrowheads="1"/>
            </p:cNvSpPr>
            <p:nvPr/>
          </p:nvSpPr>
          <p:spPr bwMode="auto">
            <a:xfrm>
              <a:off x="0" y="1214422"/>
              <a:ext cx="8143900" cy="5643578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solidFill>
                  <a:prstClr val="black"/>
                </a:solidFill>
                <a:latin typeface="Calibri"/>
                <a:cs typeface="Arial" charset="0"/>
              </a:endParaRPr>
            </a:p>
          </p:txBody>
        </p:sp>
        <p:sp>
          <p:nvSpPr>
            <p:cNvPr id="10" name="Oval 14"/>
            <p:cNvSpPr>
              <a:spLocks noChangeArrowheads="1"/>
            </p:cNvSpPr>
            <p:nvPr/>
          </p:nvSpPr>
          <p:spPr bwMode="auto">
            <a:xfrm>
              <a:off x="7628400" y="1215215"/>
              <a:ext cx="1011966" cy="939807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solidFill>
                  <a:prstClr val="black"/>
                </a:solidFill>
                <a:latin typeface="Calibri"/>
                <a:cs typeface="Arial" charset="0"/>
              </a:endParaRPr>
            </a:p>
          </p:txBody>
        </p:sp>
        <p:sp>
          <p:nvSpPr>
            <p:cNvPr id="11" name="Rectangle 15"/>
            <p:cNvSpPr>
              <a:spLocks noChangeArrowheads="1"/>
            </p:cNvSpPr>
            <p:nvPr/>
          </p:nvSpPr>
          <p:spPr bwMode="auto">
            <a:xfrm>
              <a:off x="4890800" y="1657875"/>
              <a:ext cx="3746814" cy="5191179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solidFill>
                  <a:prstClr val="black"/>
                </a:solidFill>
                <a:latin typeface="Calibri"/>
                <a:cs typeface="Arial" charset="0"/>
              </a:endParaRPr>
            </a:p>
          </p:txBody>
        </p:sp>
      </p:grpSp>
      <p:pic>
        <p:nvPicPr>
          <p:cNvPr id="3079" name="Grafik 12" descr="TU_Logo.gif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900" y="215900"/>
            <a:ext cx="395288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kern="1200">
          <a:solidFill>
            <a:schemeClr val="tx1"/>
          </a:solidFill>
          <a:latin typeface="Arial" pitchFamily="34" charset="0"/>
          <a:ea typeface="+mj-ea"/>
          <a:cs typeface="Arial" pitchFamily="34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cs typeface="Arial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cs typeface="Arial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cs typeface="Arial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cs typeface="Arial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cs typeface="Arial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cs typeface="Arial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cs typeface="Arial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cs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006699"/>
        </a:buClr>
        <a:buSzPct val="110000"/>
        <a:buFont typeface="Wingdings" pitchFamily="2" charset="2"/>
        <a:buChar char="§"/>
        <a:defRPr sz="24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6699"/>
        </a:buClr>
        <a:buSzPct val="120000"/>
        <a:buFont typeface="Arial" charset="0"/>
        <a:buChar char="•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006699"/>
        </a:buClr>
        <a:buSzPct val="120000"/>
        <a:buFont typeface="Symbol" pitchFamily="18" charset="2"/>
        <a:buChar char="-"/>
        <a:defRPr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16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DEE7E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9E1F5AD-4F83-4F20-8536-BD01FA7F476B}" type="datetime1">
              <a:rPr lang="de-DE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07.09.2014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B1185AD-AC02-4873-9208-E3EFB4AC6981}" type="slidenum">
              <a:rPr lang="de-DE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grpSp>
        <p:nvGrpSpPr>
          <p:cNvPr id="2" name="Gruppieren 11"/>
          <p:cNvGrpSpPr/>
          <p:nvPr/>
        </p:nvGrpSpPr>
        <p:grpSpPr>
          <a:xfrm>
            <a:off x="0" y="857232"/>
            <a:ext cx="8640366" cy="6000768"/>
            <a:chOff x="0" y="1214422"/>
            <a:chExt cx="8640366" cy="5643578"/>
          </a:xfrm>
          <a:solidFill>
            <a:schemeClr val="bg1"/>
          </a:solidFill>
        </p:grpSpPr>
        <p:sp>
          <p:nvSpPr>
            <p:cNvPr id="9" name="Rectangle 12"/>
            <p:cNvSpPr>
              <a:spLocks noChangeArrowheads="1"/>
            </p:cNvSpPr>
            <p:nvPr/>
          </p:nvSpPr>
          <p:spPr bwMode="auto">
            <a:xfrm>
              <a:off x="0" y="1214422"/>
              <a:ext cx="8143900" cy="5643578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solidFill>
                  <a:prstClr val="black"/>
                </a:solidFill>
                <a:latin typeface="Calibri"/>
                <a:cs typeface="Arial" charset="0"/>
              </a:endParaRPr>
            </a:p>
          </p:txBody>
        </p:sp>
        <p:sp>
          <p:nvSpPr>
            <p:cNvPr id="10" name="Oval 14"/>
            <p:cNvSpPr>
              <a:spLocks noChangeArrowheads="1"/>
            </p:cNvSpPr>
            <p:nvPr/>
          </p:nvSpPr>
          <p:spPr bwMode="auto">
            <a:xfrm>
              <a:off x="7628400" y="1215215"/>
              <a:ext cx="1011966" cy="939807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solidFill>
                  <a:prstClr val="black"/>
                </a:solidFill>
                <a:latin typeface="Calibri"/>
                <a:cs typeface="Arial" charset="0"/>
              </a:endParaRPr>
            </a:p>
          </p:txBody>
        </p:sp>
        <p:sp>
          <p:nvSpPr>
            <p:cNvPr id="11" name="Rectangle 15"/>
            <p:cNvSpPr>
              <a:spLocks noChangeArrowheads="1"/>
            </p:cNvSpPr>
            <p:nvPr/>
          </p:nvSpPr>
          <p:spPr bwMode="auto">
            <a:xfrm>
              <a:off x="4890800" y="1657875"/>
              <a:ext cx="3746814" cy="5191179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solidFill>
                  <a:prstClr val="black"/>
                </a:solidFill>
                <a:latin typeface="Calibri"/>
                <a:cs typeface="Arial" charset="0"/>
              </a:endParaRPr>
            </a:p>
          </p:txBody>
        </p:sp>
      </p:grpSp>
      <p:pic>
        <p:nvPicPr>
          <p:cNvPr id="3079" name="Grafik 12" descr="TU_Logo.gif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900" y="215900"/>
            <a:ext cx="395288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kern="1200">
          <a:solidFill>
            <a:schemeClr val="tx1"/>
          </a:solidFill>
          <a:latin typeface="Arial" pitchFamily="34" charset="0"/>
          <a:ea typeface="+mj-ea"/>
          <a:cs typeface="Arial" pitchFamily="34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cs typeface="Arial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cs typeface="Arial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cs typeface="Arial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cs typeface="Arial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cs typeface="Arial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cs typeface="Arial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cs typeface="Arial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cs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006699"/>
        </a:buClr>
        <a:buSzPct val="110000"/>
        <a:buFont typeface="Wingdings" pitchFamily="2" charset="2"/>
        <a:buChar char="§"/>
        <a:defRPr sz="24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6699"/>
        </a:buClr>
        <a:buSzPct val="120000"/>
        <a:buFont typeface="Arial" charset="0"/>
        <a:buChar char="•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006699"/>
        </a:buClr>
        <a:buSzPct val="120000"/>
        <a:buFont typeface="Symbol" pitchFamily="18" charset="2"/>
        <a:buChar char="-"/>
        <a:defRPr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16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DEE7E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9E1F5AD-4F83-4F20-8536-BD01FA7F476B}" type="datetime1">
              <a:rPr lang="de-DE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07.09.2014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B1185AD-AC02-4873-9208-E3EFB4AC6981}" type="slidenum">
              <a:rPr lang="de-DE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grpSp>
        <p:nvGrpSpPr>
          <p:cNvPr id="2" name="Gruppieren 11"/>
          <p:cNvGrpSpPr/>
          <p:nvPr/>
        </p:nvGrpSpPr>
        <p:grpSpPr>
          <a:xfrm>
            <a:off x="0" y="857232"/>
            <a:ext cx="8640366" cy="6000768"/>
            <a:chOff x="0" y="1214422"/>
            <a:chExt cx="8640366" cy="5643578"/>
          </a:xfrm>
          <a:solidFill>
            <a:schemeClr val="bg1"/>
          </a:solidFill>
        </p:grpSpPr>
        <p:sp>
          <p:nvSpPr>
            <p:cNvPr id="9" name="Rectangle 12"/>
            <p:cNvSpPr>
              <a:spLocks noChangeArrowheads="1"/>
            </p:cNvSpPr>
            <p:nvPr/>
          </p:nvSpPr>
          <p:spPr bwMode="auto">
            <a:xfrm>
              <a:off x="0" y="1214422"/>
              <a:ext cx="8143900" cy="5643578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solidFill>
                  <a:prstClr val="black"/>
                </a:solidFill>
                <a:latin typeface="Calibri"/>
                <a:cs typeface="Arial" charset="0"/>
              </a:endParaRPr>
            </a:p>
          </p:txBody>
        </p:sp>
        <p:sp>
          <p:nvSpPr>
            <p:cNvPr id="10" name="Oval 14"/>
            <p:cNvSpPr>
              <a:spLocks noChangeArrowheads="1"/>
            </p:cNvSpPr>
            <p:nvPr/>
          </p:nvSpPr>
          <p:spPr bwMode="auto">
            <a:xfrm>
              <a:off x="7628400" y="1215215"/>
              <a:ext cx="1011966" cy="939807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solidFill>
                  <a:prstClr val="black"/>
                </a:solidFill>
                <a:latin typeface="Calibri"/>
                <a:cs typeface="Arial" charset="0"/>
              </a:endParaRPr>
            </a:p>
          </p:txBody>
        </p:sp>
        <p:sp>
          <p:nvSpPr>
            <p:cNvPr id="11" name="Rectangle 15"/>
            <p:cNvSpPr>
              <a:spLocks noChangeArrowheads="1"/>
            </p:cNvSpPr>
            <p:nvPr/>
          </p:nvSpPr>
          <p:spPr bwMode="auto">
            <a:xfrm>
              <a:off x="4890800" y="1657875"/>
              <a:ext cx="3746814" cy="5191179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solidFill>
                  <a:prstClr val="black"/>
                </a:solidFill>
                <a:latin typeface="Calibri"/>
                <a:cs typeface="Arial" charset="0"/>
              </a:endParaRPr>
            </a:p>
          </p:txBody>
        </p:sp>
      </p:grpSp>
      <p:pic>
        <p:nvPicPr>
          <p:cNvPr id="3079" name="Grafik 12" descr="TU_Logo.gif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900" y="215900"/>
            <a:ext cx="395288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kern="1200">
          <a:solidFill>
            <a:schemeClr val="tx1"/>
          </a:solidFill>
          <a:latin typeface="Arial" pitchFamily="34" charset="0"/>
          <a:ea typeface="+mj-ea"/>
          <a:cs typeface="Arial" pitchFamily="34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cs typeface="Arial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cs typeface="Arial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cs typeface="Arial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cs typeface="Arial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cs typeface="Arial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cs typeface="Arial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cs typeface="Arial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cs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006699"/>
        </a:buClr>
        <a:buSzPct val="110000"/>
        <a:buFont typeface="Wingdings" pitchFamily="2" charset="2"/>
        <a:buChar char="§"/>
        <a:defRPr sz="24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6699"/>
        </a:buClr>
        <a:buSzPct val="120000"/>
        <a:buFont typeface="Arial" charset="0"/>
        <a:buChar char="•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006699"/>
        </a:buClr>
        <a:buSzPct val="120000"/>
        <a:buFont typeface="Symbol" pitchFamily="18" charset="2"/>
        <a:buChar char="-"/>
        <a:defRPr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16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DEE7E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9E1F5AD-4F83-4F20-8536-BD01FA7F476B}" type="datetime1">
              <a:rPr lang="de-DE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07.09.2014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B1185AD-AC02-4873-9208-E3EFB4AC6981}" type="slidenum">
              <a:rPr lang="de-DE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grpSp>
        <p:nvGrpSpPr>
          <p:cNvPr id="2" name="Gruppieren 11"/>
          <p:cNvGrpSpPr/>
          <p:nvPr/>
        </p:nvGrpSpPr>
        <p:grpSpPr>
          <a:xfrm>
            <a:off x="0" y="857232"/>
            <a:ext cx="8640366" cy="6000768"/>
            <a:chOff x="0" y="1214422"/>
            <a:chExt cx="8640366" cy="5643578"/>
          </a:xfrm>
          <a:solidFill>
            <a:schemeClr val="bg1"/>
          </a:solidFill>
        </p:grpSpPr>
        <p:sp>
          <p:nvSpPr>
            <p:cNvPr id="9" name="Rectangle 12"/>
            <p:cNvSpPr>
              <a:spLocks noChangeArrowheads="1"/>
            </p:cNvSpPr>
            <p:nvPr/>
          </p:nvSpPr>
          <p:spPr bwMode="auto">
            <a:xfrm>
              <a:off x="0" y="1214422"/>
              <a:ext cx="8143900" cy="5643578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solidFill>
                  <a:prstClr val="black"/>
                </a:solidFill>
                <a:latin typeface="Calibri"/>
                <a:cs typeface="Arial" charset="0"/>
              </a:endParaRPr>
            </a:p>
          </p:txBody>
        </p:sp>
        <p:sp>
          <p:nvSpPr>
            <p:cNvPr id="10" name="Oval 14"/>
            <p:cNvSpPr>
              <a:spLocks noChangeArrowheads="1"/>
            </p:cNvSpPr>
            <p:nvPr/>
          </p:nvSpPr>
          <p:spPr bwMode="auto">
            <a:xfrm>
              <a:off x="7628400" y="1215215"/>
              <a:ext cx="1011966" cy="939807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solidFill>
                  <a:prstClr val="black"/>
                </a:solidFill>
                <a:latin typeface="Calibri"/>
                <a:cs typeface="Arial" charset="0"/>
              </a:endParaRPr>
            </a:p>
          </p:txBody>
        </p:sp>
        <p:sp>
          <p:nvSpPr>
            <p:cNvPr id="11" name="Rectangle 15"/>
            <p:cNvSpPr>
              <a:spLocks noChangeArrowheads="1"/>
            </p:cNvSpPr>
            <p:nvPr/>
          </p:nvSpPr>
          <p:spPr bwMode="auto">
            <a:xfrm>
              <a:off x="4890800" y="1657875"/>
              <a:ext cx="3746814" cy="5191179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solidFill>
                  <a:prstClr val="black"/>
                </a:solidFill>
                <a:latin typeface="Calibri"/>
                <a:cs typeface="Arial" charset="0"/>
              </a:endParaRPr>
            </a:p>
          </p:txBody>
        </p:sp>
      </p:grpSp>
      <p:pic>
        <p:nvPicPr>
          <p:cNvPr id="3079" name="Grafik 12" descr="TU_Logo.gif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900" y="215900"/>
            <a:ext cx="395288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kern="1200">
          <a:solidFill>
            <a:schemeClr val="tx1"/>
          </a:solidFill>
          <a:latin typeface="Arial" pitchFamily="34" charset="0"/>
          <a:ea typeface="+mj-ea"/>
          <a:cs typeface="Arial" pitchFamily="34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cs typeface="Arial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cs typeface="Arial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cs typeface="Arial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cs typeface="Arial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cs typeface="Arial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cs typeface="Arial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cs typeface="Arial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cs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006699"/>
        </a:buClr>
        <a:buSzPct val="110000"/>
        <a:buFont typeface="Wingdings" pitchFamily="2" charset="2"/>
        <a:buChar char="§"/>
        <a:defRPr sz="24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6699"/>
        </a:buClr>
        <a:buSzPct val="120000"/>
        <a:buFont typeface="Arial" charset="0"/>
        <a:buChar char="•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006699"/>
        </a:buClr>
        <a:buSzPct val="120000"/>
        <a:buFont typeface="Symbol" pitchFamily="18" charset="2"/>
        <a:buChar char="-"/>
        <a:defRPr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16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DEE7E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de-DE" smtClean="0">
                <a:solidFill>
                  <a:prstClr val="black">
                    <a:tint val="75000"/>
                  </a:prstClr>
                </a:solidFill>
              </a:rPr>
              <a:t>04.05.2011</a:t>
            </a:r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E48BBD3-7447-4B88-AA2C-49BEA4A0F707}" type="slidenum">
              <a:rPr lang="de-DE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grpSp>
        <p:nvGrpSpPr>
          <p:cNvPr id="2" name="Gruppieren 11"/>
          <p:cNvGrpSpPr/>
          <p:nvPr/>
        </p:nvGrpSpPr>
        <p:grpSpPr>
          <a:xfrm>
            <a:off x="0" y="857232"/>
            <a:ext cx="8642400" cy="6000768"/>
            <a:chOff x="0" y="1214422"/>
            <a:chExt cx="8642400" cy="5643578"/>
          </a:xfrm>
          <a:solidFill>
            <a:schemeClr val="bg1"/>
          </a:solidFill>
        </p:grpSpPr>
        <p:sp>
          <p:nvSpPr>
            <p:cNvPr id="9" name="Rectangle 12"/>
            <p:cNvSpPr>
              <a:spLocks noChangeArrowheads="1"/>
            </p:cNvSpPr>
            <p:nvPr/>
          </p:nvSpPr>
          <p:spPr bwMode="auto">
            <a:xfrm>
              <a:off x="0" y="1214422"/>
              <a:ext cx="8143900" cy="5643578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10" name="Oval 14"/>
            <p:cNvSpPr>
              <a:spLocks noChangeArrowheads="1"/>
            </p:cNvSpPr>
            <p:nvPr/>
          </p:nvSpPr>
          <p:spPr bwMode="auto">
            <a:xfrm>
              <a:off x="7628400" y="1215215"/>
              <a:ext cx="1011966" cy="1193993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11" name="Rectangle 15"/>
            <p:cNvSpPr>
              <a:spLocks noChangeArrowheads="1"/>
            </p:cNvSpPr>
            <p:nvPr/>
          </p:nvSpPr>
          <p:spPr bwMode="auto">
            <a:xfrm>
              <a:off x="4895586" y="1798926"/>
              <a:ext cx="3746814" cy="5059074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solidFill>
                  <a:prstClr val="black"/>
                </a:solidFill>
                <a:latin typeface="Calibri"/>
              </a:endParaRPr>
            </a:p>
          </p:txBody>
        </p:sp>
      </p:grpSp>
      <p:pic>
        <p:nvPicPr>
          <p:cNvPr id="3079" name="Grafik 12" descr="TU_Logo.g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5900" y="215900"/>
            <a:ext cx="39528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transition>
    <p:wipe dir="r"/>
  </p:transition>
  <p:hf hdr="0" ft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kern="1200">
          <a:solidFill>
            <a:schemeClr val="tx1"/>
          </a:solidFill>
          <a:latin typeface="Arial" pitchFamily="34" charset="0"/>
          <a:ea typeface="+mj-ea"/>
          <a:cs typeface="Arial" pitchFamily="34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cs typeface="Arial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cs typeface="Arial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cs typeface="Arial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cs typeface="Arial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cs typeface="Arial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cs typeface="Arial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cs typeface="Arial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cs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006699"/>
        </a:buClr>
        <a:buSzPct val="110000"/>
        <a:buFont typeface="Wingdings" pitchFamily="2" charset="2"/>
        <a:buChar char="§"/>
        <a:defRPr sz="24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6699"/>
        </a:buClr>
        <a:buSzPct val="120000"/>
        <a:buFont typeface="Arial" pitchFamily="34" charset="0"/>
        <a:buChar char="•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006699"/>
        </a:buClr>
        <a:buSzPct val="120000"/>
        <a:buFont typeface="Symbol" pitchFamily="18" charset="2"/>
        <a:buChar char="-"/>
        <a:defRPr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6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de-DE"/>
              <a:t>10 March 2010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r>
              <a:rPr lang="de-DE"/>
              <a:t>S. Huemer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52D8889-4B24-4BE1-A970-79571450A31D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  <p:grpSp>
        <p:nvGrpSpPr>
          <p:cNvPr id="2" name="Gruppieren 11"/>
          <p:cNvGrpSpPr/>
          <p:nvPr/>
        </p:nvGrpSpPr>
        <p:grpSpPr>
          <a:xfrm>
            <a:off x="0" y="857232"/>
            <a:ext cx="8642400" cy="6000768"/>
            <a:chOff x="0" y="1214422"/>
            <a:chExt cx="8642400" cy="5643578"/>
          </a:xfrm>
          <a:solidFill>
            <a:srgbClr val="DEE7EC"/>
          </a:solidFill>
        </p:grpSpPr>
        <p:sp>
          <p:nvSpPr>
            <p:cNvPr id="9" name="Rectangle 12"/>
            <p:cNvSpPr>
              <a:spLocks noChangeArrowheads="1"/>
            </p:cNvSpPr>
            <p:nvPr/>
          </p:nvSpPr>
          <p:spPr bwMode="auto">
            <a:xfrm>
              <a:off x="0" y="1214422"/>
              <a:ext cx="8143900" cy="5643578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latin typeface="+mn-lt"/>
                <a:cs typeface="+mn-cs"/>
              </a:endParaRPr>
            </a:p>
          </p:txBody>
        </p:sp>
        <p:sp>
          <p:nvSpPr>
            <p:cNvPr id="10" name="Oval 14"/>
            <p:cNvSpPr>
              <a:spLocks noChangeArrowheads="1"/>
            </p:cNvSpPr>
            <p:nvPr/>
          </p:nvSpPr>
          <p:spPr bwMode="auto">
            <a:xfrm>
              <a:off x="7628400" y="1215215"/>
              <a:ext cx="1011966" cy="1193993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latin typeface="+mn-lt"/>
                <a:cs typeface="+mn-cs"/>
              </a:endParaRPr>
            </a:p>
          </p:txBody>
        </p:sp>
        <p:sp>
          <p:nvSpPr>
            <p:cNvPr id="11" name="Rectangle 15"/>
            <p:cNvSpPr>
              <a:spLocks noChangeArrowheads="1"/>
            </p:cNvSpPr>
            <p:nvPr/>
          </p:nvSpPr>
          <p:spPr bwMode="auto">
            <a:xfrm>
              <a:off x="4895586" y="1798926"/>
              <a:ext cx="3746814" cy="5059074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latin typeface="+mn-lt"/>
                <a:cs typeface="+mn-cs"/>
              </a:endParaRPr>
            </a:p>
          </p:txBody>
        </p:sp>
      </p:grpSp>
      <p:pic>
        <p:nvPicPr>
          <p:cNvPr id="3079" name="Grafik 12" descr="TU_Logo.gif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900" y="215900"/>
            <a:ext cx="395288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18" r:id="rId1"/>
    <p:sldLayoutId id="2147483819" r:id="rId2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kern="1200">
          <a:solidFill>
            <a:schemeClr val="tx1"/>
          </a:solidFill>
          <a:latin typeface="Arial" pitchFamily="34" charset="0"/>
          <a:ea typeface="+mj-ea"/>
          <a:cs typeface="Arial" pitchFamily="34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cs typeface="Arial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cs typeface="Arial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cs typeface="Arial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cs typeface="Arial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cs typeface="Arial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cs typeface="Arial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cs typeface="Arial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cs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006699"/>
        </a:buClr>
        <a:buSzPct val="110000"/>
        <a:buFont typeface="Wingdings" pitchFamily="2" charset="2"/>
        <a:buChar char="§"/>
        <a:defRPr sz="24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6699"/>
        </a:buClr>
        <a:buSzPct val="120000"/>
        <a:buFont typeface="Arial" pitchFamily="34" charset="0"/>
        <a:buChar char="•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006699"/>
        </a:buClr>
        <a:buSzPct val="120000"/>
        <a:buFont typeface="Symbol" pitchFamily="18" charset="2"/>
        <a:buChar char="-"/>
        <a:defRPr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6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DEE7E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de-DE" smtClean="0">
                <a:solidFill>
                  <a:prstClr val="black">
                    <a:tint val="75000"/>
                  </a:prstClr>
                </a:solidFill>
              </a:rPr>
              <a:t>04.05.2011</a:t>
            </a:r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E48BBD3-7447-4B88-AA2C-49BEA4A0F707}" type="slidenum">
              <a:rPr lang="de-DE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grpSp>
        <p:nvGrpSpPr>
          <p:cNvPr id="2" name="Gruppieren 11"/>
          <p:cNvGrpSpPr/>
          <p:nvPr/>
        </p:nvGrpSpPr>
        <p:grpSpPr>
          <a:xfrm>
            <a:off x="0" y="857232"/>
            <a:ext cx="8642400" cy="6000768"/>
            <a:chOff x="0" y="1214422"/>
            <a:chExt cx="8642400" cy="5643578"/>
          </a:xfrm>
          <a:solidFill>
            <a:schemeClr val="bg1"/>
          </a:solidFill>
        </p:grpSpPr>
        <p:sp>
          <p:nvSpPr>
            <p:cNvPr id="9" name="Rectangle 12"/>
            <p:cNvSpPr>
              <a:spLocks noChangeArrowheads="1"/>
            </p:cNvSpPr>
            <p:nvPr/>
          </p:nvSpPr>
          <p:spPr bwMode="auto">
            <a:xfrm>
              <a:off x="0" y="1214422"/>
              <a:ext cx="8143900" cy="5643578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10" name="Oval 14"/>
            <p:cNvSpPr>
              <a:spLocks noChangeArrowheads="1"/>
            </p:cNvSpPr>
            <p:nvPr/>
          </p:nvSpPr>
          <p:spPr bwMode="auto">
            <a:xfrm>
              <a:off x="7628400" y="1215215"/>
              <a:ext cx="1011966" cy="1193993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11" name="Rectangle 15"/>
            <p:cNvSpPr>
              <a:spLocks noChangeArrowheads="1"/>
            </p:cNvSpPr>
            <p:nvPr/>
          </p:nvSpPr>
          <p:spPr bwMode="auto">
            <a:xfrm>
              <a:off x="4895586" y="1798926"/>
              <a:ext cx="3746814" cy="5059074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solidFill>
                  <a:prstClr val="black"/>
                </a:solidFill>
                <a:latin typeface="Calibri"/>
              </a:endParaRPr>
            </a:p>
          </p:txBody>
        </p:sp>
      </p:grpSp>
      <p:pic>
        <p:nvPicPr>
          <p:cNvPr id="3079" name="Grafik 12" descr="TU_Logo.g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5900" y="215900"/>
            <a:ext cx="39528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transition>
    <p:wipe dir="r"/>
  </p:transition>
  <p:hf hdr="0" ft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kern="1200">
          <a:solidFill>
            <a:schemeClr val="tx1"/>
          </a:solidFill>
          <a:latin typeface="Arial" pitchFamily="34" charset="0"/>
          <a:ea typeface="+mj-ea"/>
          <a:cs typeface="Arial" pitchFamily="34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cs typeface="Arial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cs typeface="Arial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cs typeface="Arial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cs typeface="Arial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cs typeface="Arial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cs typeface="Arial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cs typeface="Arial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cs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006699"/>
        </a:buClr>
        <a:buSzPct val="110000"/>
        <a:buFont typeface="Wingdings" pitchFamily="2" charset="2"/>
        <a:buChar char="§"/>
        <a:defRPr sz="24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6699"/>
        </a:buClr>
        <a:buSzPct val="120000"/>
        <a:buFont typeface="Arial" pitchFamily="34" charset="0"/>
        <a:buChar char="•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006699"/>
        </a:buClr>
        <a:buSzPct val="120000"/>
        <a:buFont typeface="Symbol" pitchFamily="18" charset="2"/>
        <a:buChar char="-"/>
        <a:defRPr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6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DEE7E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de-DE" smtClean="0">
                <a:solidFill>
                  <a:prstClr val="black">
                    <a:tint val="75000"/>
                  </a:prstClr>
                </a:solidFill>
              </a:rPr>
              <a:t>04.05.2011</a:t>
            </a:r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E48BBD3-7447-4B88-AA2C-49BEA4A0F707}" type="slidenum">
              <a:rPr lang="de-DE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grpSp>
        <p:nvGrpSpPr>
          <p:cNvPr id="2" name="Gruppieren 11"/>
          <p:cNvGrpSpPr/>
          <p:nvPr/>
        </p:nvGrpSpPr>
        <p:grpSpPr>
          <a:xfrm>
            <a:off x="0" y="857232"/>
            <a:ext cx="8642400" cy="6000768"/>
            <a:chOff x="0" y="1214422"/>
            <a:chExt cx="8642400" cy="5643578"/>
          </a:xfrm>
          <a:solidFill>
            <a:schemeClr val="bg1"/>
          </a:solidFill>
        </p:grpSpPr>
        <p:sp>
          <p:nvSpPr>
            <p:cNvPr id="9" name="Rectangle 12"/>
            <p:cNvSpPr>
              <a:spLocks noChangeArrowheads="1"/>
            </p:cNvSpPr>
            <p:nvPr/>
          </p:nvSpPr>
          <p:spPr bwMode="auto">
            <a:xfrm>
              <a:off x="0" y="1214422"/>
              <a:ext cx="8143900" cy="5643578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10" name="Oval 14"/>
            <p:cNvSpPr>
              <a:spLocks noChangeArrowheads="1"/>
            </p:cNvSpPr>
            <p:nvPr/>
          </p:nvSpPr>
          <p:spPr bwMode="auto">
            <a:xfrm>
              <a:off x="7628400" y="1215215"/>
              <a:ext cx="1011966" cy="1193993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11" name="Rectangle 15"/>
            <p:cNvSpPr>
              <a:spLocks noChangeArrowheads="1"/>
            </p:cNvSpPr>
            <p:nvPr/>
          </p:nvSpPr>
          <p:spPr bwMode="auto">
            <a:xfrm>
              <a:off x="4895586" y="1798926"/>
              <a:ext cx="3746814" cy="5059074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solidFill>
                  <a:prstClr val="black"/>
                </a:solidFill>
                <a:latin typeface="Calibri"/>
              </a:endParaRPr>
            </a:p>
          </p:txBody>
        </p:sp>
      </p:grpSp>
      <p:pic>
        <p:nvPicPr>
          <p:cNvPr id="3079" name="Grafik 12" descr="TU_Logo.g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5900" y="215900"/>
            <a:ext cx="39528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transition>
    <p:wipe dir="r"/>
  </p:transition>
  <p:hf hdr="0" ft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kern="1200">
          <a:solidFill>
            <a:schemeClr val="tx1"/>
          </a:solidFill>
          <a:latin typeface="Arial" pitchFamily="34" charset="0"/>
          <a:ea typeface="+mj-ea"/>
          <a:cs typeface="Arial" pitchFamily="34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cs typeface="Arial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cs typeface="Arial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cs typeface="Arial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cs typeface="Arial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cs typeface="Arial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cs typeface="Arial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cs typeface="Arial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cs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006699"/>
        </a:buClr>
        <a:buSzPct val="110000"/>
        <a:buFont typeface="Wingdings" pitchFamily="2" charset="2"/>
        <a:buChar char="§"/>
        <a:defRPr sz="24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6699"/>
        </a:buClr>
        <a:buSzPct val="120000"/>
        <a:buFont typeface="Arial" pitchFamily="34" charset="0"/>
        <a:buChar char="•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006699"/>
        </a:buClr>
        <a:buSzPct val="120000"/>
        <a:buFont typeface="Symbol" pitchFamily="18" charset="2"/>
        <a:buChar char="-"/>
        <a:defRPr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6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DEE7E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de-DE" smtClean="0">
                <a:solidFill>
                  <a:prstClr val="black">
                    <a:tint val="75000"/>
                  </a:prstClr>
                </a:solidFill>
              </a:rPr>
              <a:t>04.05.2011</a:t>
            </a:r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E48BBD3-7447-4B88-AA2C-49BEA4A0F707}" type="slidenum">
              <a:rPr lang="de-DE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grpSp>
        <p:nvGrpSpPr>
          <p:cNvPr id="2" name="Gruppieren 11"/>
          <p:cNvGrpSpPr/>
          <p:nvPr/>
        </p:nvGrpSpPr>
        <p:grpSpPr>
          <a:xfrm>
            <a:off x="0" y="857232"/>
            <a:ext cx="8642400" cy="6000768"/>
            <a:chOff x="0" y="1214422"/>
            <a:chExt cx="8642400" cy="5643578"/>
          </a:xfrm>
          <a:solidFill>
            <a:schemeClr val="bg1"/>
          </a:solidFill>
        </p:grpSpPr>
        <p:sp>
          <p:nvSpPr>
            <p:cNvPr id="9" name="Rectangle 12"/>
            <p:cNvSpPr>
              <a:spLocks noChangeArrowheads="1"/>
            </p:cNvSpPr>
            <p:nvPr/>
          </p:nvSpPr>
          <p:spPr bwMode="auto">
            <a:xfrm>
              <a:off x="0" y="1214422"/>
              <a:ext cx="8143900" cy="5643578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10" name="Oval 14"/>
            <p:cNvSpPr>
              <a:spLocks noChangeArrowheads="1"/>
            </p:cNvSpPr>
            <p:nvPr/>
          </p:nvSpPr>
          <p:spPr bwMode="auto">
            <a:xfrm>
              <a:off x="7628400" y="1215215"/>
              <a:ext cx="1011966" cy="1193993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11" name="Rectangle 15"/>
            <p:cNvSpPr>
              <a:spLocks noChangeArrowheads="1"/>
            </p:cNvSpPr>
            <p:nvPr/>
          </p:nvSpPr>
          <p:spPr bwMode="auto">
            <a:xfrm>
              <a:off x="4895586" y="1798926"/>
              <a:ext cx="3746814" cy="5059074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solidFill>
                  <a:prstClr val="black"/>
                </a:solidFill>
                <a:latin typeface="Calibri"/>
              </a:endParaRPr>
            </a:p>
          </p:txBody>
        </p:sp>
      </p:grpSp>
      <p:pic>
        <p:nvPicPr>
          <p:cNvPr id="3079" name="Grafik 12" descr="TU_Logo.g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5900" y="215900"/>
            <a:ext cx="39528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transition>
    <p:wipe dir="r"/>
  </p:transition>
  <p:hf hdr="0" ft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kern="1200">
          <a:solidFill>
            <a:schemeClr val="tx1"/>
          </a:solidFill>
          <a:latin typeface="Arial" pitchFamily="34" charset="0"/>
          <a:ea typeface="+mj-ea"/>
          <a:cs typeface="Arial" pitchFamily="34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cs typeface="Arial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cs typeface="Arial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cs typeface="Arial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cs typeface="Arial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cs typeface="Arial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cs typeface="Arial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cs typeface="Arial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cs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006699"/>
        </a:buClr>
        <a:buSzPct val="110000"/>
        <a:buFont typeface="Wingdings" pitchFamily="2" charset="2"/>
        <a:buChar char="§"/>
        <a:defRPr sz="24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6699"/>
        </a:buClr>
        <a:buSzPct val="120000"/>
        <a:buFont typeface="Arial" pitchFamily="34" charset="0"/>
        <a:buChar char="•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006699"/>
        </a:buClr>
        <a:buSzPct val="120000"/>
        <a:buFont typeface="Symbol" pitchFamily="18" charset="2"/>
        <a:buChar char="-"/>
        <a:defRPr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6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DEE7E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de-DE" smtClean="0">
                <a:solidFill>
                  <a:prstClr val="black">
                    <a:tint val="75000"/>
                  </a:prstClr>
                </a:solidFill>
              </a:rPr>
              <a:t>04.05.2011</a:t>
            </a:r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E48BBD3-7447-4B88-AA2C-49BEA4A0F707}" type="slidenum">
              <a:rPr lang="de-DE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grpSp>
        <p:nvGrpSpPr>
          <p:cNvPr id="2" name="Gruppieren 11"/>
          <p:cNvGrpSpPr/>
          <p:nvPr/>
        </p:nvGrpSpPr>
        <p:grpSpPr>
          <a:xfrm>
            <a:off x="0" y="857232"/>
            <a:ext cx="8642400" cy="6000768"/>
            <a:chOff x="0" y="1214422"/>
            <a:chExt cx="8642400" cy="5643578"/>
          </a:xfrm>
          <a:solidFill>
            <a:schemeClr val="bg1"/>
          </a:solidFill>
        </p:grpSpPr>
        <p:sp>
          <p:nvSpPr>
            <p:cNvPr id="9" name="Rectangle 12"/>
            <p:cNvSpPr>
              <a:spLocks noChangeArrowheads="1"/>
            </p:cNvSpPr>
            <p:nvPr/>
          </p:nvSpPr>
          <p:spPr bwMode="auto">
            <a:xfrm>
              <a:off x="0" y="1214422"/>
              <a:ext cx="8143900" cy="5643578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10" name="Oval 14"/>
            <p:cNvSpPr>
              <a:spLocks noChangeArrowheads="1"/>
            </p:cNvSpPr>
            <p:nvPr/>
          </p:nvSpPr>
          <p:spPr bwMode="auto">
            <a:xfrm>
              <a:off x="7628400" y="1215215"/>
              <a:ext cx="1011966" cy="1193993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11" name="Rectangle 15"/>
            <p:cNvSpPr>
              <a:spLocks noChangeArrowheads="1"/>
            </p:cNvSpPr>
            <p:nvPr/>
          </p:nvSpPr>
          <p:spPr bwMode="auto">
            <a:xfrm>
              <a:off x="4895586" y="1798926"/>
              <a:ext cx="3746814" cy="5059074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solidFill>
                  <a:prstClr val="black"/>
                </a:solidFill>
                <a:latin typeface="Calibri"/>
              </a:endParaRPr>
            </a:p>
          </p:txBody>
        </p:sp>
      </p:grpSp>
      <p:pic>
        <p:nvPicPr>
          <p:cNvPr id="3079" name="Grafik 12" descr="TU_Logo.g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5900" y="215900"/>
            <a:ext cx="39528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transition>
    <p:wipe dir="r"/>
  </p:transition>
  <p:hf hdr="0" ft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kern="1200">
          <a:solidFill>
            <a:schemeClr val="tx1"/>
          </a:solidFill>
          <a:latin typeface="Arial" pitchFamily="34" charset="0"/>
          <a:ea typeface="+mj-ea"/>
          <a:cs typeface="Arial" pitchFamily="34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cs typeface="Arial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cs typeface="Arial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cs typeface="Arial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cs typeface="Arial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cs typeface="Arial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cs typeface="Arial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cs typeface="Arial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cs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006699"/>
        </a:buClr>
        <a:buSzPct val="110000"/>
        <a:buFont typeface="Wingdings" pitchFamily="2" charset="2"/>
        <a:buChar char="§"/>
        <a:defRPr sz="24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6699"/>
        </a:buClr>
        <a:buSzPct val="120000"/>
        <a:buFont typeface="Arial" pitchFamily="34" charset="0"/>
        <a:buChar char="•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006699"/>
        </a:buClr>
        <a:buSzPct val="120000"/>
        <a:buFont typeface="Symbol" pitchFamily="18" charset="2"/>
        <a:buChar char="-"/>
        <a:defRPr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6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DEE7E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de-DE" smtClean="0">
                <a:solidFill>
                  <a:prstClr val="black">
                    <a:tint val="75000"/>
                  </a:prstClr>
                </a:solidFill>
              </a:rPr>
              <a:t>04.05.2011</a:t>
            </a:r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E48BBD3-7447-4B88-AA2C-49BEA4A0F707}" type="slidenum">
              <a:rPr lang="de-DE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grpSp>
        <p:nvGrpSpPr>
          <p:cNvPr id="2" name="Gruppieren 11"/>
          <p:cNvGrpSpPr/>
          <p:nvPr/>
        </p:nvGrpSpPr>
        <p:grpSpPr>
          <a:xfrm>
            <a:off x="0" y="857232"/>
            <a:ext cx="8642400" cy="6000768"/>
            <a:chOff x="0" y="1214422"/>
            <a:chExt cx="8642400" cy="5643578"/>
          </a:xfrm>
          <a:solidFill>
            <a:schemeClr val="bg1"/>
          </a:solidFill>
        </p:grpSpPr>
        <p:sp>
          <p:nvSpPr>
            <p:cNvPr id="9" name="Rectangle 12"/>
            <p:cNvSpPr>
              <a:spLocks noChangeArrowheads="1"/>
            </p:cNvSpPr>
            <p:nvPr/>
          </p:nvSpPr>
          <p:spPr bwMode="auto">
            <a:xfrm>
              <a:off x="0" y="1214422"/>
              <a:ext cx="8143900" cy="5643578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10" name="Oval 14"/>
            <p:cNvSpPr>
              <a:spLocks noChangeArrowheads="1"/>
            </p:cNvSpPr>
            <p:nvPr/>
          </p:nvSpPr>
          <p:spPr bwMode="auto">
            <a:xfrm>
              <a:off x="7628400" y="1215215"/>
              <a:ext cx="1011966" cy="1193993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11" name="Rectangle 15"/>
            <p:cNvSpPr>
              <a:spLocks noChangeArrowheads="1"/>
            </p:cNvSpPr>
            <p:nvPr/>
          </p:nvSpPr>
          <p:spPr bwMode="auto">
            <a:xfrm>
              <a:off x="4895586" y="1798926"/>
              <a:ext cx="3746814" cy="5059074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solidFill>
                  <a:prstClr val="black"/>
                </a:solidFill>
                <a:latin typeface="Calibri"/>
              </a:endParaRPr>
            </a:p>
          </p:txBody>
        </p:sp>
      </p:grpSp>
      <p:pic>
        <p:nvPicPr>
          <p:cNvPr id="3079" name="Grafik 12" descr="TU_Logo.g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5900" y="215900"/>
            <a:ext cx="39528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transition>
    <p:wipe dir="r"/>
  </p:transition>
  <p:hf hdr="0" ft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kern="1200">
          <a:solidFill>
            <a:schemeClr val="tx1"/>
          </a:solidFill>
          <a:latin typeface="Arial" pitchFamily="34" charset="0"/>
          <a:ea typeface="+mj-ea"/>
          <a:cs typeface="Arial" pitchFamily="34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cs typeface="Arial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cs typeface="Arial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cs typeface="Arial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cs typeface="Arial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cs typeface="Arial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cs typeface="Arial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cs typeface="Arial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cs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006699"/>
        </a:buClr>
        <a:buSzPct val="110000"/>
        <a:buFont typeface="Wingdings" pitchFamily="2" charset="2"/>
        <a:buChar char="§"/>
        <a:defRPr sz="24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6699"/>
        </a:buClr>
        <a:buSzPct val="120000"/>
        <a:buFont typeface="Arial" pitchFamily="34" charset="0"/>
        <a:buChar char="•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006699"/>
        </a:buClr>
        <a:buSzPct val="120000"/>
        <a:buFont typeface="Symbol" pitchFamily="18" charset="2"/>
        <a:buChar char="-"/>
        <a:defRPr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6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DEE7E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F6563DD-9701-4460-B639-62FA494C7786}" type="datetime1">
              <a:rPr lang="de-DE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07.09.2014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de-DE" smtClean="0">
                <a:solidFill>
                  <a:prstClr val="black">
                    <a:tint val="75000"/>
                  </a:prstClr>
                </a:solidFill>
              </a:rPr>
              <a:t>Statusbericht zum Entwicklungsplan</a:t>
            </a:r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E48BBD3-7447-4B88-AA2C-49BEA4A0F707}" type="slidenum">
              <a:rPr lang="de-DE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grpSp>
        <p:nvGrpSpPr>
          <p:cNvPr id="2" name="Gruppieren 11"/>
          <p:cNvGrpSpPr/>
          <p:nvPr/>
        </p:nvGrpSpPr>
        <p:grpSpPr>
          <a:xfrm>
            <a:off x="0" y="857232"/>
            <a:ext cx="8642400" cy="6000768"/>
            <a:chOff x="0" y="1214422"/>
            <a:chExt cx="8642400" cy="5643578"/>
          </a:xfrm>
          <a:solidFill>
            <a:schemeClr val="bg1"/>
          </a:solidFill>
        </p:grpSpPr>
        <p:sp>
          <p:nvSpPr>
            <p:cNvPr id="9" name="Rectangle 12"/>
            <p:cNvSpPr>
              <a:spLocks noChangeArrowheads="1"/>
            </p:cNvSpPr>
            <p:nvPr/>
          </p:nvSpPr>
          <p:spPr bwMode="auto">
            <a:xfrm>
              <a:off x="0" y="1214422"/>
              <a:ext cx="8143900" cy="5643578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10" name="Oval 14"/>
            <p:cNvSpPr>
              <a:spLocks noChangeArrowheads="1"/>
            </p:cNvSpPr>
            <p:nvPr/>
          </p:nvSpPr>
          <p:spPr bwMode="auto">
            <a:xfrm>
              <a:off x="7628400" y="1215215"/>
              <a:ext cx="1011966" cy="1193993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11" name="Rectangle 15"/>
            <p:cNvSpPr>
              <a:spLocks noChangeArrowheads="1"/>
            </p:cNvSpPr>
            <p:nvPr/>
          </p:nvSpPr>
          <p:spPr bwMode="auto">
            <a:xfrm>
              <a:off x="4895586" y="1798926"/>
              <a:ext cx="3746814" cy="5059074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solidFill>
                  <a:prstClr val="black"/>
                </a:solidFill>
                <a:latin typeface="Calibri"/>
              </a:endParaRPr>
            </a:p>
          </p:txBody>
        </p:sp>
      </p:grpSp>
      <p:pic>
        <p:nvPicPr>
          <p:cNvPr id="3079" name="Grafik 12" descr="TU_Logo.g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5900" y="215900"/>
            <a:ext cx="39528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transition>
    <p:wipe dir="r"/>
  </p:transition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kern="1200">
          <a:solidFill>
            <a:schemeClr val="tx1"/>
          </a:solidFill>
          <a:latin typeface="Arial" pitchFamily="34" charset="0"/>
          <a:ea typeface="+mj-ea"/>
          <a:cs typeface="Arial" pitchFamily="34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cs typeface="Arial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cs typeface="Arial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cs typeface="Arial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cs typeface="Arial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cs typeface="Arial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cs typeface="Arial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cs typeface="Arial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cs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006699"/>
        </a:buClr>
        <a:buSzPct val="110000"/>
        <a:buFont typeface="Wingdings" pitchFamily="2" charset="2"/>
        <a:buChar char="§"/>
        <a:defRPr sz="24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6699"/>
        </a:buClr>
        <a:buSzPct val="120000"/>
        <a:buFont typeface="Arial" pitchFamily="34" charset="0"/>
        <a:buChar char="•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006699"/>
        </a:buClr>
        <a:buSzPct val="120000"/>
        <a:buFont typeface="Symbol" pitchFamily="18" charset="2"/>
        <a:buChar char="-"/>
        <a:defRPr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6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pieren 11"/>
          <p:cNvGrpSpPr/>
          <p:nvPr/>
        </p:nvGrpSpPr>
        <p:grpSpPr>
          <a:xfrm>
            <a:off x="0" y="857232"/>
            <a:ext cx="8642400" cy="6000768"/>
            <a:chOff x="0" y="1214422"/>
            <a:chExt cx="8642400" cy="5643578"/>
          </a:xfrm>
          <a:solidFill>
            <a:srgbClr val="DEE7EC"/>
          </a:solidFill>
        </p:grpSpPr>
        <p:sp>
          <p:nvSpPr>
            <p:cNvPr id="9" name="Rectangle 12"/>
            <p:cNvSpPr>
              <a:spLocks noChangeArrowheads="1"/>
            </p:cNvSpPr>
            <p:nvPr/>
          </p:nvSpPr>
          <p:spPr bwMode="auto">
            <a:xfrm>
              <a:off x="0" y="1214422"/>
              <a:ext cx="8143900" cy="5643578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10" name="Oval 14"/>
            <p:cNvSpPr>
              <a:spLocks noChangeArrowheads="1"/>
            </p:cNvSpPr>
            <p:nvPr/>
          </p:nvSpPr>
          <p:spPr bwMode="auto">
            <a:xfrm>
              <a:off x="7628400" y="1215215"/>
              <a:ext cx="1011966" cy="1193993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11" name="Rectangle 15"/>
            <p:cNvSpPr>
              <a:spLocks noChangeArrowheads="1"/>
            </p:cNvSpPr>
            <p:nvPr/>
          </p:nvSpPr>
          <p:spPr bwMode="auto">
            <a:xfrm>
              <a:off x="4895586" y="1798926"/>
              <a:ext cx="3746814" cy="5059074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solidFill>
                  <a:prstClr val="black"/>
                </a:solidFill>
                <a:latin typeface="Calibri"/>
              </a:endParaRPr>
            </a:p>
          </p:txBody>
        </p:sp>
      </p:grpSp>
      <p:sp>
        <p:nvSpPr>
          <p:cNvPr id="4098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925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</p:txBody>
      </p:sp>
      <p:pic>
        <p:nvPicPr>
          <p:cNvPr id="4103" name="Grafik 12" descr="TU_Logo.g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5900" y="215900"/>
            <a:ext cx="39528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Grafik 18" descr="E&amp;U.gif"/>
          <p:cNvPicPr>
            <a:picLocks noChangeAspect="1"/>
          </p:cNvPicPr>
          <p:nvPr/>
        </p:nvPicPr>
        <p:blipFill>
          <a:blip r:embed="rId3" cstate="print"/>
          <a:srcRect l="19743"/>
          <a:stretch>
            <a:fillRect/>
          </a:stretch>
        </p:blipFill>
        <p:spPr bwMode="auto">
          <a:xfrm>
            <a:off x="7237718" y="216000"/>
            <a:ext cx="1763438" cy="39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Datumsplatzhalter 3"/>
          <p:cNvSpPr>
            <a:spLocks noGrp="1"/>
          </p:cNvSpPr>
          <p:nvPr>
            <p:ph type="dt" sz="half" idx="2"/>
          </p:nvPr>
        </p:nvSpPr>
        <p:spPr>
          <a:xfrm>
            <a:off x="-10691" y="6622330"/>
            <a:ext cx="1630363" cy="263054"/>
          </a:xfrm>
          <a:prstGeom prst="rect">
            <a:avLst/>
          </a:prstGeom>
        </p:spPr>
        <p:txBody>
          <a:bodyPr/>
          <a:lstStyle>
            <a:lvl1pPr marL="0" algn="l" defTabSz="914400" rtl="0" eaLnBrk="1" latinLnBrk="0" hangingPunct="1">
              <a:defRPr lang="de-DE" sz="1050" kern="1200" baseline="0">
                <a:solidFill>
                  <a:srgbClr val="006699"/>
                </a:solidFill>
                <a:latin typeface="TU Text Regular" pitchFamily="2" charset="0"/>
                <a:ea typeface="+mn-ea"/>
                <a:cs typeface="+mn-cs"/>
              </a:defRPr>
            </a:lvl1pPr>
          </a:lstStyle>
          <a:p>
            <a:pPr>
              <a:defRPr/>
            </a:pPr>
            <a:fld id="{4CC1BB46-F75E-4E81-9E93-593C061CC070}" type="datetimeFigureOut">
              <a:rPr lang="de-AT" smtClean="0"/>
              <a:pPr>
                <a:defRPr/>
              </a:pPr>
              <a:t>07.09.2014</a:t>
            </a:fld>
            <a:endParaRPr lang="de-AT" dirty="0"/>
          </a:p>
        </p:txBody>
      </p:sp>
      <p:sp>
        <p:nvSpPr>
          <p:cNvPr id="1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597352"/>
            <a:ext cx="2895600" cy="263054"/>
          </a:xfrm>
          <a:prstGeom prst="rect">
            <a:avLst/>
          </a:prstGeom>
        </p:spPr>
        <p:txBody>
          <a:bodyPr/>
          <a:lstStyle>
            <a:lvl1pPr>
              <a:defRPr lang="de-DE" sz="1050" kern="1200" baseline="0">
                <a:solidFill>
                  <a:srgbClr val="006699"/>
                </a:solidFill>
                <a:latin typeface="TU Text Regular" pitchFamily="2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16" name="Foliennummernplatzhalter 3"/>
          <p:cNvSpPr txBox="1">
            <a:spLocks/>
          </p:cNvSpPr>
          <p:nvPr/>
        </p:nvSpPr>
        <p:spPr>
          <a:xfrm>
            <a:off x="8604448" y="6624736"/>
            <a:ext cx="539552" cy="233264"/>
          </a:xfrm>
          <a:prstGeom prst="rect">
            <a:avLst/>
          </a:prstGeom>
        </p:spPr>
        <p:txBody>
          <a:bodyPr/>
          <a:lstStyle/>
          <a:p>
            <a:pPr algn="r">
              <a:defRPr/>
            </a:pPr>
            <a:fld id="{BFD51386-6548-4BA8-80A8-084202D3C412}" type="slidenum">
              <a:rPr lang="de-AT" sz="1100" smtClean="0">
                <a:solidFill>
                  <a:srgbClr val="0080B0"/>
                </a:solidFill>
                <a:latin typeface="TU Text Light" pitchFamily="2" charset="0"/>
              </a:rPr>
              <a:pPr algn="r">
                <a:defRPr/>
              </a:pPr>
              <a:t>‹Nr.›</a:t>
            </a:fld>
            <a:endParaRPr lang="de-AT" sz="1100" dirty="0">
              <a:solidFill>
                <a:srgbClr val="0080B0"/>
              </a:solidFill>
              <a:latin typeface="TU Text Light" pitchFamily="2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kern="1200">
          <a:solidFill>
            <a:schemeClr val="tx1"/>
          </a:solidFill>
          <a:latin typeface="Arial" pitchFamily="34" charset="0"/>
          <a:ea typeface="+mj-ea"/>
          <a:cs typeface="Arial" pitchFamily="34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cs typeface="Arial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cs typeface="Arial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cs typeface="Arial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cs typeface="Arial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cs typeface="Arial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cs typeface="Arial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cs typeface="Arial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cs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006699"/>
        </a:buClr>
        <a:buSzPct val="110000"/>
        <a:buFont typeface="Wingdings" pitchFamily="2" charset="2"/>
        <a:buChar char="§"/>
        <a:defRPr sz="24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6699"/>
        </a:buClr>
        <a:buSzPct val="120000"/>
        <a:buFont typeface="Arial" pitchFamily="34" charset="0"/>
        <a:buChar char="•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006699"/>
        </a:buClr>
        <a:buSzPct val="120000"/>
        <a:buFont typeface="Symbol" pitchFamily="18" charset="2"/>
        <a:buChar char="-"/>
        <a:defRPr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6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DEE7E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pieren 11"/>
          <p:cNvGrpSpPr/>
          <p:nvPr userDrawn="1"/>
        </p:nvGrpSpPr>
        <p:grpSpPr>
          <a:xfrm>
            <a:off x="0" y="857232"/>
            <a:ext cx="8642400" cy="6000768"/>
            <a:chOff x="0" y="1214422"/>
            <a:chExt cx="8642400" cy="5643578"/>
          </a:xfrm>
          <a:solidFill>
            <a:schemeClr val="bg1"/>
          </a:solidFill>
        </p:grpSpPr>
        <p:sp>
          <p:nvSpPr>
            <p:cNvPr id="9" name="Rectangle 12"/>
            <p:cNvSpPr>
              <a:spLocks noChangeArrowheads="1"/>
            </p:cNvSpPr>
            <p:nvPr/>
          </p:nvSpPr>
          <p:spPr bwMode="auto">
            <a:xfrm>
              <a:off x="0" y="1214422"/>
              <a:ext cx="8143900" cy="5643578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10" name="Oval 14"/>
            <p:cNvSpPr>
              <a:spLocks noChangeArrowheads="1"/>
            </p:cNvSpPr>
            <p:nvPr/>
          </p:nvSpPr>
          <p:spPr bwMode="auto">
            <a:xfrm>
              <a:off x="7628400" y="1215215"/>
              <a:ext cx="1011966" cy="1193993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11" name="Rectangle 15"/>
            <p:cNvSpPr>
              <a:spLocks noChangeArrowheads="1"/>
            </p:cNvSpPr>
            <p:nvPr/>
          </p:nvSpPr>
          <p:spPr bwMode="auto">
            <a:xfrm>
              <a:off x="4895586" y="1798926"/>
              <a:ext cx="3746814" cy="5059074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solidFill>
                  <a:prstClr val="black"/>
                </a:solidFill>
                <a:latin typeface="Calibri"/>
              </a:endParaRPr>
            </a:p>
          </p:txBody>
        </p:sp>
      </p:grpSp>
      <p:pic>
        <p:nvPicPr>
          <p:cNvPr id="12" name="Grafik 18" descr="E&amp;U.gif"/>
          <p:cNvPicPr>
            <a:picLocks noChangeAspect="1"/>
          </p:cNvPicPr>
          <p:nvPr/>
        </p:nvPicPr>
        <p:blipFill>
          <a:blip r:embed="rId2" cstate="print"/>
          <a:srcRect l="19743"/>
          <a:stretch>
            <a:fillRect/>
          </a:stretch>
        </p:blipFill>
        <p:spPr bwMode="auto">
          <a:xfrm>
            <a:off x="7237718" y="216000"/>
            <a:ext cx="1763438" cy="39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4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853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</p:txBody>
      </p:sp>
      <p:sp>
        <p:nvSpPr>
          <p:cNvPr id="20" name="Datumsplatzhalter 3"/>
          <p:cNvSpPr>
            <a:spLocks noGrp="1"/>
          </p:cNvSpPr>
          <p:nvPr>
            <p:ph type="dt" sz="half" idx="2"/>
          </p:nvPr>
        </p:nvSpPr>
        <p:spPr>
          <a:xfrm>
            <a:off x="-10691" y="6622330"/>
            <a:ext cx="1630363" cy="263054"/>
          </a:xfrm>
          <a:prstGeom prst="rect">
            <a:avLst/>
          </a:prstGeom>
        </p:spPr>
        <p:txBody>
          <a:bodyPr/>
          <a:lstStyle>
            <a:lvl1pPr marL="0" algn="l" defTabSz="914400" rtl="0" eaLnBrk="1" latinLnBrk="0" hangingPunct="1">
              <a:defRPr lang="de-DE" sz="1050" kern="1200" baseline="0">
                <a:solidFill>
                  <a:srgbClr val="006699"/>
                </a:solidFill>
                <a:latin typeface="TU Text Regular" pitchFamily="2" charset="0"/>
                <a:ea typeface="+mn-ea"/>
                <a:cs typeface="+mn-cs"/>
              </a:defRPr>
            </a:lvl1pPr>
          </a:lstStyle>
          <a:p>
            <a:pPr>
              <a:defRPr/>
            </a:pPr>
            <a:fld id="{4CC1BB46-F75E-4E81-9E93-593C061CC070}" type="datetimeFigureOut">
              <a:rPr lang="de-AT" smtClean="0"/>
              <a:pPr>
                <a:defRPr/>
              </a:pPr>
              <a:t>07.09.2014</a:t>
            </a:fld>
            <a:endParaRPr lang="de-AT" dirty="0"/>
          </a:p>
        </p:txBody>
      </p:sp>
      <p:sp>
        <p:nvSpPr>
          <p:cNvPr id="21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597352"/>
            <a:ext cx="2895600" cy="263054"/>
          </a:xfrm>
          <a:prstGeom prst="rect">
            <a:avLst/>
          </a:prstGeom>
        </p:spPr>
        <p:txBody>
          <a:bodyPr/>
          <a:lstStyle>
            <a:lvl1pPr>
              <a:defRPr lang="de-DE" sz="1050" kern="1200" baseline="0">
                <a:solidFill>
                  <a:srgbClr val="006699"/>
                </a:solidFill>
                <a:latin typeface="TU Text Regular" pitchFamily="2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13" name="Foliennummernplatzhalter 3"/>
          <p:cNvSpPr txBox="1">
            <a:spLocks/>
          </p:cNvSpPr>
          <p:nvPr/>
        </p:nvSpPr>
        <p:spPr>
          <a:xfrm>
            <a:off x="8604448" y="6624736"/>
            <a:ext cx="539552" cy="233264"/>
          </a:xfrm>
          <a:prstGeom prst="rect">
            <a:avLst/>
          </a:prstGeom>
        </p:spPr>
        <p:txBody>
          <a:bodyPr/>
          <a:lstStyle/>
          <a:p>
            <a:pPr algn="r">
              <a:defRPr/>
            </a:pPr>
            <a:fld id="{BFD51386-6548-4BA8-80A8-084202D3C412}" type="slidenum">
              <a:rPr lang="de-AT" sz="1100" smtClean="0">
                <a:solidFill>
                  <a:srgbClr val="0080B0"/>
                </a:solidFill>
                <a:latin typeface="TU Text Light" pitchFamily="2" charset="0"/>
              </a:rPr>
              <a:pPr algn="r">
                <a:defRPr/>
              </a:pPr>
              <a:t>‹Nr.›</a:t>
            </a:fld>
            <a:endParaRPr lang="de-AT" sz="1100" dirty="0">
              <a:solidFill>
                <a:srgbClr val="0080B0"/>
              </a:solidFill>
              <a:latin typeface="TU Text Light" pitchFamily="2" charset="0"/>
            </a:endParaRPr>
          </a:p>
        </p:txBody>
      </p:sp>
      <p:pic>
        <p:nvPicPr>
          <p:cNvPr id="14" name="Grafik 13" descr="TU Logo RGB.jpg"/>
          <p:cNvPicPr>
            <a:picLocks noChangeAspect="1"/>
          </p:cNvPicPr>
          <p:nvPr userDrawn="1"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51520" y="224688"/>
            <a:ext cx="1341440" cy="396000"/>
          </a:xfrm>
          <a:prstGeom prst="round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kern="1200">
          <a:solidFill>
            <a:schemeClr val="tx1"/>
          </a:solidFill>
          <a:latin typeface="Arial" pitchFamily="34" charset="0"/>
          <a:ea typeface="+mj-ea"/>
          <a:cs typeface="Arial" pitchFamily="34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cs typeface="Arial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cs typeface="Arial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cs typeface="Arial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cs typeface="Arial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cs typeface="Arial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cs typeface="Arial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cs typeface="Arial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cs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006699"/>
        </a:buClr>
        <a:buSzPct val="110000"/>
        <a:buFont typeface="Wingdings" pitchFamily="2" charset="2"/>
        <a:buChar char="§"/>
        <a:defRPr sz="2400" kern="1200">
          <a:solidFill>
            <a:schemeClr val="tx1"/>
          </a:solidFill>
          <a:latin typeface="TU Text Regular" pitchFamily="2" charset="0"/>
          <a:ea typeface="+mn-ea"/>
          <a:cs typeface="Arial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6699"/>
        </a:buClr>
        <a:buSzPct val="120000"/>
        <a:buFont typeface="Arial" pitchFamily="34" charset="0"/>
        <a:buChar char="•"/>
        <a:defRPr sz="2000" kern="1200">
          <a:solidFill>
            <a:schemeClr val="tx1"/>
          </a:solidFill>
          <a:latin typeface="TU Text Regular" pitchFamily="2" charset="0"/>
          <a:ea typeface="+mn-ea"/>
          <a:cs typeface="Arial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006699"/>
        </a:buClr>
        <a:buSzPct val="120000"/>
        <a:buFont typeface="Symbol" pitchFamily="18" charset="2"/>
        <a:buChar char="-"/>
        <a:defRPr kern="1200">
          <a:solidFill>
            <a:schemeClr val="tx1"/>
          </a:solidFill>
          <a:latin typeface="TU Text Regular" pitchFamily="2" charset="0"/>
          <a:ea typeface="+mn-ea"/>
          <a:cs typeface="Arial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600" kern="1200">
          <a:solidFill>
            <a:schemeClr val="tx1"/>
          </a:solidFill>
          <a:latin typeface="TU Text Regular" pitchFamily="2" charset="0"/>
          <a:ea typeface="+mn-ea"/>
          <a:cs typeface="Arial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DEE7E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de-DE" smtClean="0">
                <a:solidFill>
                  <a:prstClr val="black">
                    <a:tint val="75000"/>
                  </a:prstClr>
                </a:solidFill>
              </a:rPr>
              <a:t>04.05.2011</a:t>
            </a:r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E48BBD3-7447-4B88-AA2C-49BEA4A0F707}" type="slidenum">
              <a:rPr lang="de-DE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grpSp>
        <p:nvGrpSpPr>
          <p:cNvPr id="2" name="Gruppieren 11"/>
          <p:cNvGrpSpPr/>
          <p:nvPr/>
        </p:nvGrpSpPr>
        <p:grpSpPr>
          <a:xfrm>
            <a:off x="0" y="857232"/>
            <a:ext cx="8642400" cy="6000768"/>
            <a:chOff x="0" y="1214422"/>
            <a:chExt cx="8642400" cy="5643578"/>
          </a:xfrm>
          <a:solidFill>
            <a:schemeClr val="bg1"/>
          </a:solidFill>
        </p:grpSpPr>
        <p:sp>
          <p:nvSpPr>
            <p:cNvPr id="9" name="Rectangle 12"/>
            <p:cNvSpPr>
              <a:spLocks noChangeArrowheads="1"/>
            </p:cNvSpPr>
            <p:nvPr/>
          </p:nvSpPr>
          <p:spPr bwMode="auto">
            <a:xfrm>
              <a:off x="0" y="1214422"/>
              <a:ext cx="8143900" cy="5643578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10" name="Oval 14"/>
            <p:cNvSpPr>
              <a:spLocks noChangeArrowheads="1"/>
            </p:cNvSpPr>
            <p:nvPr/>
          </p:nvSpPr>
          <p:spPr bwMode="auto">
            <a:xfrm>
              <a:off x="7628400" y="1215215"/>
              <a:ext cx="1011966" cy="1193993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11" name="Rectangle 15"/>
            <p:cNvSpPr>
              <a:spLocks noChangeArrowheads="1"/>
            </p:cNvSpPr>
            <p:nvPr/>
          </p:nvSpPr>
          <p:spPr bwMode="auto">
            <a:xfrm>
              <a:off x="4895586" y="1798926"/>
              <a:ext cx="3746814" cy="5059074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solidFill>
                  <a:prstClr val="black"/>
                </a:solidFill>
                <a:latin typeface="Calibri"/>
              </a:endParaRPr>
            </a:p>
          </p:txBody>
        </p:sp>
      </p:grpSp>
      <p:pic>
        <p:nvPicPr>
          <p:cNvPr id="3079" name="Grafik 12" descr="TU_Logo.g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5900" y="215900"/>
            <a:ext cx="39528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transition>
    <p:wipe dir="r"/>
  </p:transition>
  <p:hf hdr="0" ft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kern="1200">
          <a:solidFill>
            <a:schemeClr val="tx1"/>
          </a:solidFill>
          <a:latin typeface="Arial" pitchFamily="34" charset="0"/>
          <a:ea typeface="+mj-ea"/>
          <a:cs typeface="Arial" pitchFamily="34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cs typeface="Arial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cs typeface="Arial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cs typeface="Arial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cs typeface="Arial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cs typeface="Arial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cs typeface="Arial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cs typeface="Arial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cs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006699"/>
        </a:buClr>
        <a:buSzPct val="110000"/>
        <a:buFont typeface="Wingdings" pitchFamily="2" charset="2"/>
        <a:buChar char="§"/>
        <a:defRPr sz="24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6699"/>
        </a:buClr>
        <a:buSzPct val="120000"/>
        <a:buFont typeface="Arial" pitchFamily="34" charset="0"/>
        <a:buChar char="•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006699"/>
        </a:buClr>
        <a:buSzPct val="120000"/>
        <a:buFont typeface="Symbol" pitchFamily="18" charset="2"/>
        <a:buChar char="-"/>
        <a:defRPr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6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DEE7E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de-DE" smtClean="0">
                <a:solidFill>
                  <a:prstClr val="black">
                    <a:tint val="75000"/>
                  </a:prstClr>
                </a:solidFill>
              </a:rPr>
              <a:t>04.05.2011</a:t>
            </a:r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E48BBD3-7447-4B88-AA2C-49BEA4A0F707}" type="slidenum">
              <a:rPr lang="de-DE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grpSp>
        <p:nvGrpSpPr>
          <p:cNvPr id="2" name="Gruppieren 11"/>
          <p:cNvGrpSpPr/>
          <p:nvPr/>
        </p:nvGrpSpPr>
        <p:grpSpPr>
          <a:xfrm>
            <a:off x="0" y="857232"/>
            <a:ext cx="8642400" cy="6000768"/>
            <a:chOff x="0" y="1214422"/>
            <a:chExt cx="8642400" cy="5643578"/>
          </a:xfrm>
          <a:solidFill>
            <a:schemeClr val="bg1"/>
          </a:solidFill>
        </p:grpSpPr>
        <p:sp>
          <p:nvSpPr>
            <p:cNvPr id="9" name="Rectangle 12"/>
            <p:cNvSpPr>
              <a:spLocks noChangeArrowheads="1"/>
            </p:cNvSpPr>
            <p:nvPr/>
          </p:nvSpPr>
          <p:spPr bwMode="auto">
            <a:xfrm>
              <a:off x="0" y="1214422"/>
              <a:ext cx="8143900" cy="5643578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10" name="Oval 14"/>
            <p:cNvSpPr>
              <a:spLocks noChangeArrowheads="1"/>
            </p:cNvSpPr>
            <p:nvPr/>
          </p:nvSpPr>
          <p:spPr bwMode="auto">
            <a:xfrm>
              <a:off x="7628400" y="1215215"/>
              <a:ext cx="1011966" cy="1193993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11" name="Rectangle 15"/>
            <p:cNvSpPr>
              <a:spLocks noChangeArrowheads="1"/>
            </p:cNvSpPr>
            <p:nvPr/>
          </p:nvSpPr>
          <p:spPr bwMode="auto">
            <a:xfrm>
              <a:off x="4895586" y="1798926"/>
              <a:ext cx="3746814" cy="5059074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solidFill>
                  <a:prstClr val="black"/>
                </a:solidFill>
                <a:latin typeface="Calibri"/>
              </a:endParaRPr>
            </a:p>
          </p:txBody>
        </p:sp>
      </p:grpSp>
      <p:pic>
        <p:nvPicPr>
          <p:cNvPr id="3079" name="Grafik 12" descr="TU_Logo.g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5900" y="215900"/>
            <a:ext cx="39528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transition>
    <p:wipe dir="r"/>
  </p:transition>
  <p:hf hdr="0" ft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kern="1200">
          <a:solidFill>
            <a:schemeClr val="tx1"/>
          </a:solidFill>
          <a:latin typeface="Arial" pitchFamily="34" charset="0"/>
          <a:ea typeface="+mj-ea"/>
          <a:cs typeface="Arial" pitchFamily="34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cs typeface="Arial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cs typeface="Arial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cs typeface="Arial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cs typeface="Arial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cs typeface="Arial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cs typeface="Arial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cs typeface="Arial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cs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006699"/>
        </a:buClr>
        <a:buSzPct val="110000"/>
        <a:buFont typeface="Wingdings" pitchFamily="2" charset="2"/>
        <a:buChar char="§"/>
        <a:defRPr sz="24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6699"/>
        </a:buClr>
        <a:buSzPct val="120000"/>
        <a:buFont typeface="Arial" pitchFamily="34" charset="0"/>
        <a:buChar char="•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006699"/>
        </a:buClr>
        <a:buSzPct val="120000"/>
        <a:buFont typeface="Symbol" pitchFamily="18" charset="2"/>
        <a:buChar char="-"/>
        <a:defRPr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6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Grafik 6" descr="TU_rendering.mini.tif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8" y="0"/>
            <a:ext cx="9142412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027" name="Gruppieren 14"/>
          <p:cNvGrpSpPr>
            <a:grpSpLocks/>
          </p:cNvGrpSpPr>
          <p:nvPr/>
        </p:nvGrpSpPr>
        <p:grpSpPr bwMode="auto">
          <a:xfrm>
            <a:off x="0" y="2076450"/>
            <a:ext cx="8642350" cy="4781550"/>
            <a:chOff x="0" y="2076528"/>
            <a:chExt cx="8642400" cy="4781472"/>
          </a:xfrm>
        </p:grpSpPr>
        <p:sp>
          <p:nvSpPr>
            <p:cNvPr id="1029" name="Rectangle 12"/>
            <p:cNvSpPr>
              <a:spLocks noChangeArrowheads="1"/>
            </p:cNvSpPr>
            <p:nvPr/>
          </p:nvSpPr>
          <p:spPr bwMode="auto">
            <a:xfrm>
              <a:off x="0" y="2076528"/>
              <a:ext cx="8143922" cy="4781472"/>
            </a:xfrm>
            <a:prstGeom prst="rect">
              <a:avLst/>
            </a:prstGeom>
            <a:solidFill>
              <a:srgbClr val="006699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de-DE">
                <a:solidFill>
                  <a:prstClr val="black"/>
                </a:solidFill>
                <a:latin typeface="Calibri" pitchFamily="34" charset="0"/>
                <a:cs typeface="Arial" charset="0"/>
              </a:endParaRPr>
            </a:p>
          </p:txBody>
        </p:sp>
        <p:sp>
          <p:nvSpPr>
            <p:cNvPr id="1030" name="Oval 14"/>
            <p:cNvSpPr>
              <a:spLocks noChangeArrowheads="1"/>
            </p:cNvSpPr>
            <p:nvPr/>
          </p:nvSpPr>
          <p:spPr bwMode="auto">
            <a:xfrm>
              <a:off x="7627982" y="2076528"/>
              <a:ext cx="1012831" cy="1012808"/>
            </a:xfrm>
            <a:prstGeom prst="ellipse">
              <a:avLst/>
            </a:prstGeom>
            <a:solidFill>
              <a:srgbClr val="006699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de-DE">
                <a:solidFill>
                  <a:prstClr val="black"/>
                </a:solidFill>
                <a:latin typeface="Calibri" pitchFamily="34" charset="0"/>
                <a:cs typeface="Arial" charset="0"/>
              </a:endParaRPr>
            </a:p>
          </p:txBody>
        </p:sp>
        <p:sp>
          <p:nvSpPr>
            <p:cNvPr id="1031" name="Rectangle 15"/>
            <p:cNvSpPr>
              <a:spLocks noChangeArrowheads="1"/>
            </p:cNvSpPr>
            <p:nvPr/>
          </p:nvSpPr>
          <p:spPr bwMode="auto">
            <a:xfrm>
              <a:off x="4895878" y="2571820"/>
              <a:ext cx="3746522" cy="4286180"/>
            </a:xfrm>
            <a:prstGeom prst="rect">
              <a:avLst/>
            </a:prstGeom>
            <a:solidFill>
              <a:srgbClr val="006699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de-DE">
                <a:solidFill>
                  <a:prstClr val="black"/>
                </a:solidFill>
                <a:latin typeface="Calibri" pitchFamily="34" charset="0"/>
                <a:cs typeface="Arial" charset="0"/>
              </a:endParaRPr>
            </a:p>
          </p:txBody>
        </p:sp>
      </p:grpSp>
      <p:pic>
        <p:nvPicPr>
          <p:cNvPr id="1028" name="Grafik 15" descr="TU_Signet.gif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900" y="215900"/>
            <a:ext cx="4652963" cy="1368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21" r:id="rId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DEE7E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de-DE" smtClean="0">
                <a:solidFill>
                  <a:prstClr val="black">
                    <a:tint val="75000"/>
                  </a:prstClr>
                </a:solidFill>
              </a:rPr>
              <a:t>04.05.2011</a:t>
            </a:r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E48BBD3-7447-4B88-AA2C-49BEA4A0F707}" type="slidenum">
              <a:rPr lang="de-DE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grpSp>
        <p:nvGrpSpPr>
          <p:cNvPr id="2" name="Gruppieren 11"/>
          <p:cNvGrpSpPr/>
          <p:nvPr/>
        </p:nvGrpSpPr>
        <p:grpSpPr>
          <a:xfrm>
            <a:off x="0" y="857232"/>
            <a:ext cx="8642400" cy="6000768"/>
            <a:chOff x="0" y="1214422"/>
            <a:chExt cx="8642400" cy="5643578"/>
          </a:xfrm>
          <a:solidFill>
            <a:schemeClr val="bg1"/>
          </a:solidFill>
        </p:grpSpPr>
        <p:sp>
          <p:nvSpPr>
            <p:cNvPr id="9" name="Rectangle 12"/>
            <p:cNvSpPr>
              <a:spLocks noChangeArrowheads="1"/>
            </p:cNvSpPr>
            <p:nvPr/>
          </p:nvSpPr>
          <p:spPr bwMode="auto">
            <a:xfrm>
              <a:off x="0" y="1214422"/>
              <a:ext cx="8143900" cy="5643578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10" name="Oval 14"/>
            <p:cNvSpPr>
              <a:spLocks noChangeArrowheads="1"/>
            </p:cNvSpPr>
            <p:nvPr/>
          </p:nvSpPr>
          <p:spPr bwMode="auto">
            <a:xfrm>
              <a:off x="7628400" y="1215215"/>
              <a:ext cx="1011966" cy="1193993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11" name="Rectangle 15"/>
            <p:cNvSpPr>
              <a:spLocks noChangeArrowheads="1"/>
            </p:cNvSpPr>
            <p:nvPr/>
          </p:nvSpPr>
          <p:spPr bwMode="auto">
            <a:xfrm>
              <a:off x="4895586" y="1798926"/>
              <a:ext cx="3746814" cy="5059074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solidFill>
                  <a:prstClr val="black"/>
                </a:solidFill>
                <a:latin typeface="Calibri"/>
              </a:endParaRPr>
            </a:p>
          </p:txBody>
        </p:sp>
      </p:grpSp>
      <p:pic>
        <p:nvPicPr>
          <p:cNvPr id="3079" name="Grafik 12" descr="TU_Logo.g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5900" y="215900"/>
            <a:ext cx="39528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transition>
    <p:wipe dir="r"/>
  </p:transition>
  <p:hf hdr="0" ft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kern="1200">
          <a:solidFill>
            <a:schemeClr val="tx1"/>
          </a:solidFill>
          <a:latin typeface="Arial" pitchFamily="34" charset="0"/>
          <a:ea typeface="+mj-ea"/>
          <a:cs typeface="Arial" pitchFamily="34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cs typeface="Arial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cs typeface="Arial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cs typeface="Arial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cs typeface="Arial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cs typeface="Arial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cs typeface="Arial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cs typeface="Arial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cs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006699"/>
        </a:buClr>
        <a:buSzPct val="110000"/>
        <a:buFont typeface="Wingdings" pitchFamily="2" charset="2"/>
        <a:buChar char="§"/>
        <a:defRPr sz="24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6699"/>
        </a:buClr>
        <a:buSzPct val="120000"/>
        <a:buFont typeface="Arial" pitchFamily="34" charset="0"/>
        <a:buChar char="•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006699"/>
        </a:buClr>
        <a:buSzPct val="120000"/>
        <a:buFont typeface="Symbol" pitchFamily="18" charset="2"/>
        <a:buChar char="-"/>
        <a:defRPr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6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DEE7E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de-DE" smtClean="0">
                <a:solidFill>
                  <a:prstClr val="black">
                    <a:tint val="75000"/>
                  </a:prstClr>
                </a:solidFill>
              </a:rPr>
              <a:t>04.05.2011</a:t>
            </a:r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E48BBD3-7447-4B88-AA2C-49BEA4A0F707}" type="slidenum">
              <a:rPr lang="de-DE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grpSp>
        <p:nvGrpSpPr>
          <p:cNvPr id="2" name="Gruppieren 11"/>
          <p:cNvGrpSpPr/>
          <p:nvPr/>
        </p:nvGrpSpPr>
        <p:grpSpPr>
          <a:xfrm>
            <a:off x="0" y="857232"/>
            <a:ext cx="8642400" cy="6000768"/>
            <a:chOff x="0" y="1214422"/>
            <a:chExt cx="8642400" cy="5643578"/>
          </a:xfrm>
          <a:solidFill>
            <a:schemeClr val="bg1"/>
          </a:solidFill>
        </p:grpSpPr>
        <p:sp>
          <p:nvSpPr>
            <p:cNvPr id="9" name="Rectangle 12"/>
            <p:cNvSpPr>
              <a:spLocks noChangeArrowheads="1"/>
            </p:cNvSpPr>
            <p:nvPr/>
          </p:nvSpPr>
          <p:spPr bwMode="auto">
            <a:xfrm>
              <a:off x="0" y="1214422"/>
              <a:ext cx="8143900" cy="5643578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10" name="Oval 14"/>
            <p:cNvSpPr>
              <a:spLocks noChangeArrowheads="1"/>
            </p:cNvSpPr>
            <p:nvPr/>
          </p:nvSpPr>
          <p:spPr bwMode="auto">
            <a:xfrm>
              <a:off x="7628400" y="1215215"/>
              <a:ext cx="1011966" cy="1193993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11" name="Rectangle 15"/>
            <p:cNvSpPr>
              <a:spLocks noChangeArrowheads="1"/>
            </p:cNvSpPr>
            <p:nvPr/>
          </p:nvSpPr>
          <p:spPr bwMode="auto">
            <a:xfrm>
              <a:off x="4895586" y="1798926"/>
              <a:ext cx="3746814" cy="5059074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solidFill>
                  <a:prstClr val="black"/>
                </a:solidFill>
                <a:latin typeface="Calibri"/>
              </a:endParaRPr>
            </a:p>
          </p:txBody>
        </p:sp>
      </p:grpSp>
      <p:pic>
        <p:nvPicPr>
          <p:cNvPr id="3079" name="Grafik 12" descr="TU_Logo.g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5900" y="215900"/>
            <a:ext cx="39528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transition>
    <p:wipe dir="r"/>
  </p:transition>
  <p:hf hdr="0" ft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kern="1200">
          <a:solidFill>
            <a:schemeClr val="tx1"/>
          </a:solidFill>
          <a:latin typeface="Arial" pitchFamily="34" charset="0"/>
          <a:ea typeface="+mj-ea"/>
          <a:cs typeface="Arial" pitchFamily="34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cs typeface="Arial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cs typeface="Arial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cs typeface="Arial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cs typeface="Arial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cs typeface="Arial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cs typeface="Arial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cs typeface="Arial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cs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006699"/>
        </a:buClr>
        <a:buSzPct val="110000"/>
        <a:buFont typeface="Wingdings" pitchFamily="2" charset="2"/>
        <a:buChar char="§"/>
        <a:defRPr sz="24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6699"/>
        </a:buClr>
        <a:buSzPct val="120000"/>
        <a:buFont typeface="Arial" pitchFamily="34" charset="0"/>
        <a:buChar char="•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006699"/>
        </a:buClr>
        <a:buSzPct val="120000"/>
        <a:buFont typeface="Symbol" pitchFamily="18" charset="2"/>
        <a:buChar char="-"/>
        <a:defRPr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6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ChangeArrowheads="1"/>
          </p:cNvSpPr>
          <p:nvPr userDrawn="1"/>
        </p:nvSpPr>
        <p:spPr bwMode="auto">
          <a:xfrm>
            <a:off x="595313" y="6291263"/>
            <a:ext cx="8548687" cy="566737"/>
          </a:xfrm>
          <a:prstGeom prst="rect">
            <a:avLst/>
          </a:prstGeom>
          <a:solidFill>
            <a:srgbClr val="0AA5A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de-DE" sz="1600" smtClean="0">
              <a:solidFill>
                <a:srgbClr val="000000"/>
              </a:solidFill>
              <a:latin typeface="Arial" charset="0"/>
              <a:cs typeface="+mn-cs"/>
            </a:endParaRP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736600" y="966788"/>
            <a:ext cx="648493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de-DE" smtClean="0"/>
              <a:t>Titelmasterformat durch Klicken bearbeiten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736600" y="2057400"/>
            <a:ext cx="8229600" cy="212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</a:p>
        </p:txBody>
      </p:sp>
      <p:sp>
        <p:nvSpPr>
          <p:cNvPr id="64517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172200" y="6445250"/>
            <a:ext cx="21336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algn="r">
              <a:defRPr sz="1000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fld id="{A4D7F08E-A3AD-4801-AC8E-11DA689845FB}" type="slidenum">
              <a:rPr lang="de-DE">
                <a:solidFill>
                  <a:srgbClr val="FFFFFF"/>
                </a:solidFill>
                <a:cs typeface="+mn-cs"/>
              </a:rPr>
              <a:pPr>
                <a:defRPr/>
              </a:pPr>
              <a:t>‹Nr.›</a:t>
            </a:fld>
            <a:endParaRPr lang="de-DE">
              <a:solidFill>
                <a:srgbClr val="FFFFFF"/>
              </a:solidFill>
              <a:cs typeface="+mn-cs"/>
            </a:endParaRPr>
          </a:p>
        </p:txBody>
      </p:sp>
      <p:pic>
        <p:nvPicPr>
          <p:cNvPr id="1030" name="Picture 6" descr="01_logo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563" y="6350"/>
            <a:ext cx="2362200" cy="911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1" name="Picture 7" descr="02_re_unten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10550" y="5762625"/>
            <a:ext cx="933450" cy="1095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AA5A5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AA5A5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AA5A5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AA5A5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AA5A5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400" b="1">
          <a:solidFill>
            <a:srgbClr val="0AA5A5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400" b="1">
          <a:solidFill>
            <a:srgbClr val="0AA5A5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400" b="1">
          <a:solidFill>
            <a:srgbClr val="0AA5A5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400" b="1">
          <a:solidFill>
            <a:srgbClr val="0AA5A5"/>
          </a:solidFill>
          <a:latin typeface="Arial" charset="0"/>
        </a:defRPr>
      </a:lvl9pPr>
    </p:titleStyle>
    <p:bodyStyle>
      <a:lvl1pPr marL="342900" indent="-342900" algn="l" rtl="0" eaLnBrk="0" fontAlgn="base" hangingPunct="0">
        <a:lnSpc>
          <a:spcPts val="3200"/>
        </a:lnSpc>
        <a:spcBef>
          <a:spcPct val="0"/>
        </a:spcBef>
        <a:spcAft>
          <a:spcPct val="0"/>
        </a:spcAft>
        <a:buChar char="-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lnSpc>
          <a:spcPts val="3200"/>
        </a:lnSpc>
        <a:spcBef>
          <a:spcPct val="0"/>
        </a:spcBef>
        <a:spcAft>
          <a:spcPct val="0"/>
        </a:spcAft>
        <a:buChar char="-"/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lnSpc>
          <a:spcPts val="3200"/>
        </a:lnSpc>
        <a:spcBef>
          <a:spcPct val="0"/>
        </a:spcBef>
        <a:spcAft>
          <a:spcPct val="0"/>
        </a:spcAft>
        <a:buChar char="-"/>
        <a:defRPr sz="20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lnSpc>
          <a:spcPts val="3200"/>
        </a:lnSpc>
        <a:spcBef>
          <a:spcPct val="0"/>
        </a:spcBef>
        <a:spcAft>
          <a:spcPct val="0"/>
        </a:spcAft>
        <a:buChar char="-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lnSpc>
          <a:spcPts val="3200"/>
        </a:lnSpc>
        <a:spcBef>
          <a:spcPct val="0"/>
        </a:spcBef>
        <a:spcAft>
          <a:spcPct val="0"/>
        </a:spcAft>
        <a:buChar char="-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lnSpc>
          <a:spcPts val="3200"/>
        </a:lnSpc>
        <a:spcBef>
          <a:spcPct val="0"/>
        </a:spcBef>
        <a:spcAft>
          <a:spcPct val="0"/>
        </a:spcAft>
        <a:buChar char="-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lnSpc>
          <a:spcPts val="3200"/>
        </a:lnSpc>
        <a:spcBef>
          <a:spcPct val="0"/>
        </a:spcBef>
        <a:spcAft>
          <a:spcPct val="0"/>
        </a:spcAft>
        <a:buChar char="-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lnSpc>
          <a:spcPts val="3200"/>
        </a:lnSpc>
        <a:spcBef>
          <a:spcPct val="0"/>
        </a:spcBef>
        <a:spcAft>
          <a:spcPct val="0"/>
        </a:spcAft>
        <a:buChar char="-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lnSpc>
          <a:spcPts val="3200"/>
        </a:lnSpc>
        <a:spcBef>
          <a:spcPct val="0"/>
        </a:spcBef>
        <a:spcAft>
          <a:spcPct val="0"/>
        </a:spcAft>
        <a:buChar char="-"/>
        <a:defRPr sz="20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ChangeArrowheads="1"/>
          </p:cNvSpPr>
          <p:nvPr userDrawn="1"/>
        </p:nvSpPr>
        <p:spPr bwMode="auto">
          <a:xfrm>
            <a:off x="595313" y="6291263"/>
            <a:ext cx="8548687" cy="566737"/>
          </a:xfrm>
          <a:prstGeom prst="rect">
            <a:avLst/>
          </a:prstGeom>
          <a:solidFill>
            <a:srgbClr val="0AA5A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de-DE" sz="1600" smtClean="0">
              <a:solidFill>
                <a:srgbClr val="000000"/>
              </a:solidFill>
              <a:latin typeface="Arial" charset="0"/>
              <a:cs typeface="+mn-cs"/>
            </a:endParaRP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736600" y="966788"/>
            <a:ext cx="648493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de-DE" smtClean="0"/>
              <a:t>Titelmasterformat durch Klicken bearbeiten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736600" y="2057400"/>
            <a:ext cx="8229600" cy="212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</a:p>
        </p:txBody>
      </p:sp>
      <p:sp>
        <p:nvSpPr>
          <p:cNvPr id="64517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172200" y="6445250"/>
            <a:ext cx="21336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algn="r">
              <a:defRPr sz="1000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fld id="{A4D7F08E-A3AD-4801-AC8E-11DA689845FB}" type="slidenum">
              <a:rPr lang="de-DE">
                <a:solidFill>
                  <a:srgbClr val="FFFFFF"/>
                </a:solidFill>
                <a:cs typeface="+mn-cs"/>
              </a:rPr>
              <a:pPr>
                <a:defRPr/>
              </a:pPr>
              <a:t>‹Nr.›</a:t>
            </a:fld>
            <a:endParaRPr lang="de-DE">
              <a:solidFill>
                <a:srgbClr val="FFFFFF"/>
              </a:solidFill>
              <a:cs typeface="+mn-cs"/>
            </a:endParaRPr>
          </a:p>
        </p:txBody>
      </p:sp>
      <p:pic>
        <p:nvPicPr>
          <p:cNvPr id="1030" name="Picture 6" descr="01_logo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563" y="6350"/>
            <a:ext cx="2362200" cy="911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1" name="Picture 7" descr="02_re_unten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10550" y="5762625"/>
            <a:ext cx="933450" cy="1095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AA5A5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AA5A5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AA5A5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AA5A5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AA5A5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400" b="1">
          <a:solidFill>
            <a:srgbClr val="0AA5A5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400" b="1">
          <a:solidFill>
            <a:srgbClr val="0AA5A5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400" b="1">
          <a:solidFill>
            <a:srgbClr val="0AA5A5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400" b="1">
          <a:solidFill>
            <a:srgbClr val="0AA5A5"/>
          </a:solidFill>
          <a:latin typeface="Arial" charset="0"/>
        </a:defRPr>
      </a:lvl9pPr>
    </p:titleStyle>
    <p:bodyStyle>
      <a:lvl1pPr marL="342900" indent="-342900" algn="l" rtl="0" eaLnBrk="0" fontAlgn="base" hangingPunct="0">
        <a:lnSpc>
          <a:spcPts val="3200"/>
        </a:lnSpc>
        <a:spcBef>
          <a:spcPct val="0"/>
        </a:spcBef>
        <a:spcAft>
          <a:spcPct val="0"/>
        </a:spcAft>
        <a:buChar char="-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lnSpc>
          <a:spcPts val="3200"/>
        </a:lnSpc>
        <a:spcBef>
          <a:spcPct val="0"/>
        </a:spcBef>
        <a:spcAft>
          <a:spcPct val="0"/>
        </a:spcAft>
        <a:buChar char="-"/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lnSpc>
          <a:spcPts val="3200"/>
        </a:lnSpc>
        <a:spcBef>
          <a:spcPct val="0"/>
        </a:spcBef>
        <a:spcAft>
          <a:spcPct val="0"/>
        </a:spcAft>
        <a:buChar char="-"/>
        <a:defRPr sz="20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lnSpc>
          <a:spcPts val="3200"/>
        </a:lnSpc>
        <a:spcBef>
          <a:spcPct val="0"/>
        </a:spcBef>
        <a:spcAft>
          <a:spcPct val="0"/>
        </a:spcAft>
        <a:buChar char="-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lnSpc>
          <a:spcPts val="3200"/>
        </a:lnSpc>
        <a:spcBef>
          <a:spcPct val="0"/>
        </a:spcBef>
        <a:spcAft>
          <a:spcPct val="0"/>
        </a:spcAft>
        <a:buChar char="-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lnSpc>
          <a:spcPts val="3200"/>
        </a:lnSpc>
        <a:spcBef>
          <a:spcPct val="0"/>
        </a:spcBef>
        <a:spcAft>
          <a:spcPct val="0"/>
        </a:spcAft>
        <a:buChar char="-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lnSpc>
          <a:spcPts val="3200"/>
        </a:lnSpc>
        <a:spcBef>
          <a:spcPct val="0"/>
        </a:spcBef>
        <a:spcAft>
          <a:spcPct val="0"/>
        </a:spcAft>
        <a:buChar char="-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lnSpc>
          <a:spcPts val="3200"/>
        </a:lnSpc>
        <a:spcBef>
          <a:spcPct val="0"/>
        </a:spcBef>
        <a:spcAft>
          <a:spcPct val="0"/>
        </a:spcAft>
        <a:buChar char="-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lnSpc>
          <a:spcPts val="3200"/>
        </a:lnSpc>
        <a:spcBef>
          <a:spcPct val="0"/>
        </a:spcBef>
        <a:spcAft>
          <a:spcPct val="0"/>
        </a:spcAft>
        <a:buChar char="-"/>
        <a:defRPr sz="20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ChangeArrowheads="1"/>
          </p:cNvSpPr>
          <p:nvPr userDrawn="1"/>
        </p:nvSpPr>
        <p:spPr bwMode="auto">
          <a:xfrm>
            <a:off x="595313" y="6291263"/>
            <a:ext cx="8548687" cy="566737"/>
          </a:xfrm>
          <a:prstGeom prst="rect">
            <a:avLst/>
          </a:prstGeom>
          <a:solidFill>
            <a:srgbClr val="0AA5A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de-DE" sz="1600" smtClean="0">
              <a:solidFill>
                <a:srgbClr val="000000"/>
              </a:solidFill>
              <a:latin typeface="Arial" charset="0"/>
              <a:cs typeface="+mn-cs"/>
            </a:endParaRP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736600" y="966788"/>
            <a:ext cx="648493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de-DE" smtClean="0"/>
              <a:t>Titelmasterformat durch Klicken bearbeiten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736600" y="2057400"/>
            <a:ext cx="8229600" cy="212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</a:p>
        </p:txBody>
      </p:sp>
      <p:sp>
        <p:nvSpPr>
          <p:cNvPr id="64517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172200" y="6445250"/>
            <a:ext cx="21336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algn="r">
              <a:defRPr sz="1000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fld id="{A4D7F08E-A3AD-4801-AC8E-11DA689845FB}" type="slidenum">
              <a:rPr lang="de-DE">
                <a:solidFill>
                  <a:srgbClr val="FFFFFF"/>
                </a:solidFill>
                <a:cs typeface="+mn-cs"/>
              </a:rPr>
              <a:pPr>
                <a:defRPr/>
              </a:pPr>
              <a:t>‹Nr.›</a:t>
            </a:fld>
            <a:endParaRPr lang="de-DE">
              <a:solidFill>
                <a:srgbClr val="FFFFFF"/>
              </a:solidFill>
              <a:cs typeface="+mn-cs"/>
            </a:endParaRPr>
          </a:p>
        </p:txBody>
      </p:sp>
      <p:pic>
        <p:nvPicPr>
          <p:cNvPr id="1030" name="Picture 6" descr="01_logo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563" y="6350"/>
            <a:ext cx="2362200" cy="911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1" name="Picture 7" descr="02_re_unten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10550" y="5762625"/>
            <a:ext cx="933450" cy="1095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AA5A5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AA5A5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AA5A5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AA5A5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AA5A5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400" b="1">
          <a:solidFill>
            <a:srgbClr val="0AA5A5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400" b="1">
          <a:solidFill>
            <a:srgbClr val="0AA5A5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400" b="1">
          <a:solidFill>
            <a:srgbClr val="0AA5A5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400" b="1">
          <a:solidFill>
            <a:srgbClr val="0AA5A5"/>
          </a:solidFill>
          <a:latin typeface="Arial" charset="0"/>
        </a:defRPr>
      </a:lvl9pPr>
    </p:titleStyle>
    <p:bodyStyle>
      <a:lvl1pPr marL="342900" indent="-342900" algn="l" rtl="0" eaLnBrk="0" fontAlgn="base" hangingPunct="0">
        <a:lnSpc>
          <a:spcPts val="3200"/>
        </a:lnSpc>
        <a:spcBef>
          <a:spcPct val="0"/>
        </a:spcBef>
        <a:spcAft>
          <a:spcPct val="0"/>
        </a:spcAft>
        <a:buChar char="-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lnSpc>
          <a:spcPts val="3200"/>
        </a:lnSpc>
        <a:spcBef>
          <a:spcPct val="0"/>
        </a:spcBef>
        <a:spcAft>
          <a:spcPct val="0"/>
        </a:spcAft>
        <a:buChar char="-"/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lnSpc>
          <a:spcPts val="3200"/>
        </a:lnSpc>
        <a:spcBef>
          <a:spcPct val="0"/>
        </a:spcBef>
        <a:spcAft>
          <a:spcPct val="0"/>
        </a:spcAft>
        <a:buChar char="-"/>
        <a:defRPr sz="20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lnSpc>
          <a:spcPts val="3200"/>
        </a:lnSpc>
        <a:spcBef>
          <a:spcPct val="0"/>
        </a:spcBef>
        <a:spcAft>
          <a:spcPct val="0"/>
        </a:spcAft>
        <a:buChar char="-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lnSpc>
          <a:spcPts val="3200"/>
        </a:lnSpc>
        <a:spcBef>
          <a:spcPct val="0"/>
        </a:spcBef>
        <a:spcAft>
          <a:spcPct val="0"/>
        </a:spcAft>
        <a:buChar char="-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lnSpc>
          <a:spcPts val="3200"/>
        </a:lnSpc>
        <a:spcBef>
          <a:spcPct val="0"/>
        </a:spcBef>
        <a:spcAft>
          <a:spcPct val="0"/>
        </a:spcAft>
        <a:buChar char="-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lnSpc>
          <a:spcPts val="3200"/>
        </a:lnSpc>
        <a:spcBef>
          <a:spcPct val="0"/>
        </a:spcBef>
        <a:spcAft>
          <a:spcPct val="0"/>
        </a:spcAft>
        <a:buChar char="-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lnSpc>
          <a:spcPts val="3200"/>
        </a:lnSpc>
        <a:spcBef>
          <a:spcPct val="0"/>
        </a:spcBef>
        <a:spcAft>
          <a:spcPct val="0"/>
        </a:spcAft>
        <a:buChar char="-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lnSpc>
          <a:spcPts val="3200"/>
        </a:lnSpc>
        <a:spcBef>
          <a:spcPct val="0"/>
        </a:spcBef>
        <a:spcAft>
          <a:spcPct val="0"/>
        </a:spcAft>
        <a:buChar char="-"/>
        <a:defRPr sz="20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ChangeArrowheads="1"/>
          </p:cNvSpPr>
          <p:nvPr userDrawn="1"/>
        </p:nvSpPr>
        <p:spPr bwMode="auto">
          <a:xfrm>
            <a:off x="595313" y="6291263"/>
            <a:ext cx="8548687" cy="566737"/>
          </a:xfrm>
          <a:prstGeom prst="rect">
            <a:avLst/>
          </a:prstGeom>
          <a:solidFill>
            <a:srgbClr val="0AA5A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de-DE" sz="1600" smtClean="0">
              <a:solidFill>
                <a:srgbClr val="000000"/>
              </a:solidFill>
              <a:latin typeface="Arial" charset="0"/>
              <a:cs typeface="+mn-cs"/>
            </a:endParaRP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736600" y="966788"/>
            <a:ext cx="648493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de-DE" smtClean="0"/>
              <a:t>Titelmasterformat durch Klicken bearbeiten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736600" y="2057400"/>
            <a:ext cx="8229600" cy="212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</a:p>
        </p:txBody>
      </p:sp>
      <p:sp>
        <p:nvSpPr>
          <p:cNvPr id="64517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172200" y="6445250"/>
            <a:ext cx="21336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algn="r">
              <a:defRPr sz="1000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fld id="{A4D7F08E-A3AD-4801-AC8E-11DA689845FB}" type="slidenum">
              <a:rPr lang="de-DE">
                <a:solidFill>
                  <a:srgbClr val="FFFFFF"/>
                </a:solidFill>
                <a:cs typeface="+mn-cs"/>
              </a:rPr>
              <a:pPr>
                <a:defRPr/>
              </a:pPr>
              <a:t>‹Nr.›</a:t>
            </a:fld>
            <a:endParaRPr lang="de-DE">
              <a:solidFill>
                <a:srgbClr val="FFFFFF"/>
              </a:solidFill>
              <a:cs typeface="+mn-cs"/>
            </a:endParaRPr>
          </a:p>
        </p:txBody>
      </p:sp>
      <p:pic>
        <p:nvPicPr>
          <p:cNvPr id="1030" name="Picture 6" descr="01_logo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563" y="6350"/>
            <a:ext cx="2362200" cy="911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1" name="Picture 7" descr="02_re_unten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10550" y="5762625"/>
            <a:ext cx="933450" cy="1095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AA5A5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AA5A5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AA5A5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AA5A5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AA5A5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400" b="1">
          <a:solidFill>
            <a:srgbClr val="0AA5A5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400" b="1">
          <a:solidFill>
            <a:srgbClr val="0AA5A5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400" b="1">
          <a:solidFill>
            <a:srgbClr val="0AA5A5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400" b="1">
          <a:solidFill>
            <a:srgbClr val="0AA5A5"/>
          </a:solidFill>
          <a:latin typeface="Arial" charset="0"/>
        </a:defRPr>
      </a:lvl9pPr>
    </p:titleStyle>
    <p:bodyStyle>
      <a:lvl1pPr marL="342900" indent="-342900" algn="l" rtl="0" eaLnBrk="0" fontAlgn="base" hangingPunct="0">
        <a:lnSpc>
          <a:spcPts val="3200"/>
        </a:lnSpc>
        <a:spcBef>
          <a:spcPct val="0"/>
        </a:spcBef>
        <a:spcAft>
          <a:spcPct val="0"/>
        </a:spcAft>
        <a:buChar char="-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lnSpc>
          <a:spcPts val="3200"/>
        </a:lnSpc>
        <a:spcBef>
          <a:spcPct val="0"/>
        </a:spcBef>
        <a:spcAft>
          <a:spcPct val="0"/>
        </a:spcAft>
        <a:buChar char="-"/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lnSpc>
          <a:spcPts val="3200"/>
        </a:lnSpc>
        <a:spcBef>
          <a:spcPct val="0"/>
        </a:spcBef>
        <a:spcAft>
          <a:spcPct val="0"/>
        </a:spcAft>
        <a:buChar char="-"/>
        <a:defRPr sz="20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lnSpc>
          <a:spcPts val="3200"/>
        </a:lnSpc>
        <a:spcBef>
          <a:spcPct val="0"/>
        </a:spcBef>
        <a:spcAft>
          <a:spcPct val="0"/>
        </a:spcAft>
        <a:buChar char="-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lnSpc>
          <a:spcPts val="3200"/>
        </a:lnSpc>
        <a:spcBef>
          <a:spcPct val="0"/>
        </a:spcBef>
        <a:spcAft>
          <a:spcPct val="0"/>
        </a:spcAft>
        <a:buChar char="-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lnSpc>
          <a:spcPts val="3200"/>
        </a:lnSpc>
        <a:spcBef>
          <a:spcPct val="0"/>
        </a:spcBef>
        <a:spcAft>
          <a:spcPct val="0"/>
        </a:spcAft>
        <a:buChar char="-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lnSpc>
          <a:spcPts val="3200"/>
        </a:lnSpc>
        <a:spcBef>
          <a:spcPct val="0"/>
        </a:spcBef>
        <a:spcAft>
          <a:spcPct val="0"/>
        </a:spcAft>
        <a:buChar char="-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lnSpc>
          <a:spcPts val="3200"/>
        </a:lnSpc>
        <a:spcBef>
          <a:spcPct val="0"/>
        </a:spcBef>
        <a:spcAft>
          <a:spcPct val="0"/>
        </a:spcAft>
        <a:buChar char="-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lnSpc>
          <a:spcPts val="3200"/>
        </a:lnSpc>
        <a:spcBef>
          <a:spcPct val="0"/>
        </a:spcBef>
        <a:spcAft>
          <a:spcPct val="0"/>
        </a:spcAft>
        <a:buChar char="-"/>
        <a:defRPr sz="20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ChangeArrowheads="1"/>
          </p:cNvSpPr>
          <p:nvPr userDrawn="1"/>
        </p:nvSpPr>
        <p:spPr bwMode="auto">
          <a:xfrm>
            <a:off x="595313" y="6291263"/>
            <a:ext cx="8548687" cy="566737"/>
          </a:xfrm>
          <a:prstGeom prst="rect">
            <a:avLst/>
          </a:prstGeom>
          <a:solidFill>
            <a:srgbClr val="0AA5A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de-DE" sz="1600" smtClean="0">
              <a:solidFill>
                <a:srgbClr val="000000"/>
              </a:solidFill>
              <a:latin typeface="Arial" charset="0"/>
              <a:cs typeface="+mn-cs"/>
            </a:endParaRP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736600" y="966788"/>
            <a:ext cx="648493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de-DE" smtClean="0"/>
              <a:t>Titelmasterformat durch Klicken bearbeiten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736600" y="2057400"/>
            <a:ext cx="8229600" cy="212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</a:p>
        </p:txBody>
      </p:sp>
      <p:sp>
        <p:nvSpPr>
          <p:cNvPr id="64517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172200" y="6445250"/>
            <a:ext cx="21336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algn="r">
              <a:defRPr sz="1000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fld id="{A4D7F08E-A3AD-4801-AC8E-11DA689845FB}" type="slidenum">
              <a:rPr lang="de-DE">
                <a:solidFill>
                  <a:srgbClr val="FFFFFF"/>
                </a:solidFill>
                <a:cs typeface="+mn-cs"/>
              </a:rPr>
              <a:pPr>
                <a:defRPr/>
              </a:pPr>
              <a:t>‹Nr.›</a:t>
            </a:fld>
            <a:endParaRPr lang="de-DE">
              <a:solidFill>
                <a:srgbClr val="FFFFFF"/>
              </a:solidFill>
              <a:cs typeface="+mn-cs"/>
            </a:endParaRPr>
          </a:p>
        </p:txBody>
      </p:sp>
      <p:pic>
        <p:nvPicPr>
          <p:cNvPr id="1030" name="Picture 6" descr="01_logo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563" y="6350"/>
            <a:ext cx="2362200" cy="911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1" name="Picture 7" descr="02_re_unten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10550" y="5762625"/>
            <a:ext cx="933450" cy="1095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AA5A5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AA5A5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AA5A5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AA5A5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AA5A5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400" b="1">
          <a:solidFill>
            <a:srgbClr val="0AA5A5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400" b="1">
          <a:solidFill>
            <a:srgbClr val="0AA5A5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400" b="1">
          <a:solidFill>
            <a:srgbClr val="0AA5A5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400" b="1">
          <a:solidFill>
            <a:srgbClr val="0AA5A5"/>
          </a:solidFill>
          <a:latin typeface="Arial" charset="0"/>
        </a:defRPr>
      </a:lvl9pPr>
    </p:titleStyle>
    <p:bodyStyle>
      <a:lvl1pPr marL="342900" indent="-342900" algn="l" rtl="0" eaLnBrk="0" fontAlgn="base" hangingPunct="0">
        <a:lnSpc>
          <a:spcPts val="3200"/>
        </a:lnSpc>
        <a:spcBef>
          <a:spcPct val="0"/>
        </a:spcBef>
        <a:spcAft>
          <a:spcPct val="0"/>
        </a:spcAft>
        <a:buChar char="-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lnSpc>
          <a:spcPts val="3200"/>
        </a:lnSpc>
        <a:spcBef>
          <a:spcPct val="0"/>
        </a:spcBef>
        <a:spcAft>
          <a:spcPct val="0"/>
        </a:spcAft>
        <a:buChar char="-"/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lnSpc>
          <a:spcPts val="3200"/>
        </a:lnSpc>
        <a:spcBef>
          <a:spcPct val="0"/>
        </a:spcBef>
        <a:spcAft>
          <a:spcPct val="0"/>
        </a:spcAft>
        <a:buChar char="-"/>
        <a:defRPr sz="20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lnSpc>
          <a:spcPts val="3200"/>
        </a:lnSpc>
        <a:spcBef>
          <a:spcPct val="0"/>
        </a:spcBef>
        <a:spcAft>
          <a:spcPct val="0"/>
        </a:spcAft>
        <a:buChar char="-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lnSpc>
          <a:spcPts val="3200"/>
        </a:lnSpc>
        <a:spcBef>
          <a:spcPct val="0"/>
        </a:spcBef>
        <a:spcAft>
          <a:spcPct val="0"/>
        </a:spcAft>
        <a:buChar char="-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lnSpc>
          <a:spcPts val="3200"/>
        </a:lnSpc>
        <a:spcBef>
          <a:spcPct val="0"/>
        </a:spcBef>
        <a:spcAft>
          <a:spcPct val="0"/>
        </a:spcAft>
        <a:buChar char="-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lnSpc>
          <a:spcPts val="3200"/>
        </a:lnSpc>
        <a:spcBef>
          <a:spcPct val="0"/>
        </a:spcBef>
        <a:spcAft>
          <a:spcPct val="0"/>
        </a:spcAft>
        <a:buChar char="-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lnSpc>
          <a:spcPts val="3200"/>
        </a:lnSpc>
        <a:spcBef>
          <a:spcPct val="0"/>
        </a:spcBef>
        <a:spcAft>
          <a:spcPct val="0"/>
        </a:spcAft>
        <a:buChar char="-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lnSpc>
          <a:spcPts val="3200"/>
        </a:lnSpc>
        <a:spcBef>
          <a:spcPct val="0"/>
        </a:spcBef>
        <a:spcAft>
          <a:spcPct val="0"/>
        </a:spcAft>
        <a:buChar char="-"/>
        <a:defRPr sz="20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ChangeArrowheads="1"/>
          </p:cNvSpPr>
          <p:nvPr userDrawn="1"/>
        </p:nvSpPr>
        <p:spPr bwMode="auto">
          <a:xfrm>
            <a:off x="595313" y="6291263"/>
            <a:ext cx="8548687" cy="566737"/>
          </a:xfrm>
          <a:prstGeom prst="rect">
            <a:avLst/>
          </a:prstGeom>
          <a:solidFill>
            <a:srgbClr val="0AA5A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de-DE" sz="1600" smtClean="0">
              <a:solidFill>
                <a:srgbClr val="000000"/>
              </a:solidFill>
              <a:latin typeface="Arial" charset="0"/>
              <a:cs typeface="+mn-cs"/>
            </a:endParaRP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736600" y="966788"/>
            <a:ext cx="648493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de-DE" smtClean="0"/>
              <a:t>Titelmasterformat durch Klicken bearbeiten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736600" y="2057400"/>
            <a:ext cx="8229600" cy="212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</a:p>
        </p:txBody>
      </p:sp>
      <p:sp>
        <p:nvSpPr>
          <p:cNvPr id="64517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172200" y="6445250"/>
            <a:ext cx="21336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algn="r">
              <a:defRPr sz="1000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fld id="{A4D7F08E-A3AD-4801-AC8E-11DA689845FB}" type="slidenum">
              <a:rPr lang="de-DE">
                <a:solidFill>
                  <a:srgbClr val="FFFFFF"/>
                </a:solidFill>
                <a:cs typeface="+mn-cs"/>
              </a:rPr>
              <a:pPr>
                <a:defRPr/>
              </a:pPr>
              <a:t>‹Nr.›</a:t>
            </a:fld>
            <a:endParaRPr lang="de-DE">
              <a:solidFill>
                <a:srgbClr val="FFFFFF"/>
              </a:solidFill>
              <a:cs typeface="+mn-cs"/>
            </a:endParaRPr>
          </a:p>
        </p:txBody>
      </p:sp>
      <p:pic>
        <p:nvPicPr>
          <p:cNvPr id="1030" name="Picture 6" descr="01_logo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563" y="6350"/>
            <a:ext cx="2362200" cy="911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1" name="Picture 7" descr="02_re_unten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10550" y="5762625"/>
            <a:ext cx="933450" cy="1095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AA5A5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AA5A5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AA5A5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AA5A5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AA5A5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400" b="1">
          <a:solidFill>
            <a:srgbClr val="0AA5A5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400" b="1">
          <a:solidFill>
            <a:srgbClr val="0AA5A5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400" b="1">
          <a:solidFill>
            <a:srgbClr val="0AA5A5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400" b="1">
          <a:solidFill>
            <a:srgbClr val="0AA5A5"/>
          </a:solidFill>
          <a:latin typeface="Arial" charset="0"/>
        </a:defRPr>
      </a:lvl9pPr>
    </p:titleStyle>
    <p:bodyStyle>
      <a:lvl1pPr marL="342900" indent="-342900" algn="l" rtl="0" eaLnBrk="0" fontAlgn="base" hangingPunct="0">
        <a:lnSpc>
          <a:spcPts val="3200"/>
        </a:lnSpc>
        <a:spcBef>
          <a:spcPct val="0"/>
        </a:spcBef>
        <a:spcAft>
          <a:spcPct val="0"/>
        </a:spcAft>
        <a:buChar char="-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lnSpc>
          <a:spcPts val="3200"/>
        </a:lnSpc>
        <a:spcBef>
          <a:spcPct val="0"/>
        </a:spcBef>
        <a:spcAft>
          <a:spcPct val="0"/>
        </a:spcAft>
        <a:buChar char="-"/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lnSpc>
          <a:spcPts val="3200"/>
        </a:lnSpc>
        <a:spcBef>
          <a:spcPct val="0"/>
        </a:spcBef>
        <a:spcAft>
          <a:spcPct val="0"/>
        </a:spcAft>
        <a:buChar char="-"/>
        <a:defRPr sz="20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lnSpc>
          <a:spcPts val="3200"/>
        </a:lnSpc>
        <a:spcBef>
          <a:spcPct val="0"/>
        </a:spcBef>
        <a:spcAft>
          <a:spcPct val="0"/>
        </a:spcAft>
        <a:buChar char="-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lnSpc>
          <a:spcPts val="3200"/>
        </a:lnSpc>
        <a:spcBef>
          <a:spcPct val="0"/>
        </a:spcBef>
        <a:spcAft>
          <a:spcPct val="0"/>
        </a:spcAft>
        <a:buChar char="-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lnSpc>
          <a:spcPts val="3200"/>
        </a:lnSpc>
        <a:spcBef>
          <a:spcPct val="0"/>
        </a:spcBef>
        <a:spcAft>
          <a:spcPct val="0"/>
        </a:spcAft>
        <a:buChar char="-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lnSpc>
          <a:spcPts val="3200"/>
        </a:lnSpc>
        <a:spcBef>
          <a:spcPct val="0"/>
        </a:spcBef>
        <a:spcAft>
          <a:spcPct val="0"/>
        </a:spcAft>
        <a:buChar char="-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lnSpc>
          <a:spcPts val="3200"/>
        </a:lnSpc>
        <a:spcBef>
          <a:spcPct val="0"/>
        </a:spcBef>
        <a:spcAft>
          <a:spcPct val="0"/>
        </a:spcAft>
        <a:buChar char="-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lnSpc>
          <a:spcPts val="3200"/>
        </a:lnSpc>
        <a:spcBef>
          <a:spcPct val="0"/>
        </a:spcBef>
        <a:spcAft>
          <a:spcPct val="0"/>
        </a:spcAft>
        <a:buChar char="-"/>
        <a:defRPr sz="20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ChangeArrowheads="1"/>
          </p:cNvSpPr>
          <p:nvPr userDrawn="1"/>
        </p:nvSpPr>
        <p:spPr bwMode="auto">
          <a:xfrm>
            <a:off x="595313" y="6291263"/>
            <a:ext cx="8548687" cy="566737"/>
          </a:xfrm>
          <a:prstGeom prst="rect">
            <a:avLst/>
          </a:prstGeom>
          <a:solidFill>
            <a:srgbClr val="0AA5A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de-DE" sz="1600" smtClean="0">
              <a:solidFill>
                <a:srgbClr val="000000"/>
              </a:solidFill>
              <a:latin typeface="Arial" charset="0"/>
              <a:cs typeface="+mn-cs"/>
            </a:endParaRP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736600" y="966788"/>
            <a:ext cx="648493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de-DE" smtClean="0"/>
              <a:t>Titelmasterformat durch Klicken bearbeiten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736600" y="2057400"/>
            <a:ext cx="8229600" cy="212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</a:p>
        </p:txBody>
      </p:sp>
      <p:sp>
        <p:nvSpPr>
          <p:cNvPr id="64517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172200" y="6445250"/>
            <a:ext cx="21336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algn="r">
              <a:defRPr sz="1000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fld id="{A4D7F08E-A3AD-4801-AC8E-11DA689845FB}" type="slidenum">
              <a:rPr lang="de-DE">
                <a:solidFill>
                  <a:srgbClr val="FFFFFF"/>
                </a:solidFill>
                <a:cs typeface="+mn-cs"/>
              </a:rPr>
              <a:pPr>
                <a:defRPr/>
              </a:pPr>
              <a:t>‹Nr.›</a:t>
            </a:fld>
            <a:endParaRPr lang="de-DE">
              <a:solidFill>
                <a:srgbClr val="FFFFFF"/>
              </a:solidFill>
              <a:cs typeface="+mn-cs"/>
            </a:endParaRPr>
          </a:p>
        </p:txBody>
      </p:sp>
      <p:pic>
        <p:nvPicPr>
          <p:cNvPr id="1030" name="Picture 6" descr="01_logo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563" y="6350"/>
            <a:ext cx="2362200" cy="911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1" name="Picture 7" descr="02_re_unten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10550" y="5762625"/>
            <a:ext cx="933450" cy="1095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AA5A5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AA5A5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AA5A5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AA5A5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AA5A5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400" b="1">
          <a:solidFill>
            <a:srgbClr val="0AA5A5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400" b="1">
          <a:solidFill>
            <a:srgbClr val="0AA5A5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400" b="1">
          <a:solidFill>
            <a:srgbClr val="0AA5A5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400" b="1">
          <a:solidFill>
            <a:srgbClr val="0AA5A5"/>
          </a:solidFill>
          <a:latin typeface="Arial" charset="0"/>
        </a:defRPr>
      </a:lvl9pPr>
    </p:titleStyle>
    <p:bodyStyle>
      <a:lvl1pPr marL="342900" indent="-342900" algn="l" rtl="0" eaLnBrk="0" fontAlgn="base" hangingPunct="0">
        <a:lnSpc>
          <a:spcPts val="3200"/>
        </a:lnSpc>
        <a:spcBef>
          <a:spcPct val="0"/>
        </a:spcBef>
        <a:spcAft>
          <a:spcPct val="0"/>
        </a:spcAft>
        <a:buChar char="-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lnSpc>
          <a:spcPts val="3200"/>
        </a:lnSpc>
        <a:spcBef>
          <a:spcPct val="0"/>
        </a:spcBef>
        <a:spcAft>
          <a:spcPct val="0"/>
        </a:spcAft>
        <a:buChar char="-"/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lnSpc>
          <a:spcPts val="3200"/>
        </a:lnSpc>
        <a:spcBef>
          <a:spcPct val="0"/>
        </a:spcBef>
        <a:spcAft>
          <a:spcPct val="0"/>
        </a:spcAft>
        <a:buChar char="-"/>
        <a:defRPr sz="20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lnSpc>
          <a:spcPts val="3200"/>
        </a:lnSpc>
        <a:spcBef>
          <a:spcPct val="0"/>
        </a:spcBef>
        <a:spcAft>
          <a:spcPct val="0"/>
        </a:spcAft>
        <a:buChar char="-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lnSpc>
          <a:spcPts val="3200"/>
        </a:lnSpc>
        <a:spcBef>
          <a:spcPct val="0"/>
        </a:spcBef>
        <a:spcAft>
          <a:spcPct val="0"/>
        </a:spcAft>
        <a:buChar char="-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lnSpc>
          <a:spcPts val="3200"/>
        </a:lnSpc>
        <a:spcBef>
          <a:spcPct val="0"/>
        </a:spcBef>
        <a:spcAft>
          <a:spcPct val="0"/>
        </a:spcAft>
        <a:buChar char="-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lnSpc>
          <a:spcPts val="3200"/>
        </a:lnSpc>
        <a:spcBef>
          <a:spcPct val="0"/>
        </a:spcBef>
        <a:spcAft>
          <a:spcPct val="0"/>
        </a:spcAft>
        <a:buChar char="-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lnSpc>
          <a:spcPts val="3200"/>
        </a:lnSpc>
        <a:spcBef>
          <a:spcPct val="0"/>
        </a:spcBef>
        <a:spcAft>
          <a:spcPct val="0"/>
        </a:spcAft>
        <a:buChar char="-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lnSpc>
          <a:spcPts val="3200"/>
        </a:lnSpc>
        <a:spcBef>
          <a:spcPct val="0"/>
        </a:spcBef>
        <a:spcAft>
          <a:spcPct val="0"/>
        </a:spcAft>
        <a:buChar char="-"/>
        <a:defRPr sz="20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ChangeArrowheads="1"/>
          </p:cNvSpPr>
          <p:nvPr userDrawn="1"/>
        </p:nvSpPr>
        <p:spPr bwMode="auto">
          <a:xfrm>
            <a:off x="595313" y="6291263"/>
            <a:ext cx="8548687" cy="566737"/>
          </a:xfrm>
          <a:prstGeom prst="rect">
            <a:avLst/>
          </a:prstGeom>
          <a:solidFill>
            <a:srgbClr val="0AA5A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de-DE" sz="1600" smtClean="0">
              <a:solidFill>
                <a:srgbClr val="000000"/>
              </a:solidFill>
              <a:latin typeface="Arial" charset="0"/>
              <a:cs typeface="+mn-cs"/>
            </a:endParaRP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736600" y="966788"/>
            <a:ext cx="648493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de-DE" smtClean="0"/>
              <a:t>Titelmasterformat durch Klicken bearbeiten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736600" y="2057400"/>
            <a:ext cx="8229600" cy="212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</a:p>
        </p:txBody>
      </p:sp>
      <p:sp>
        <p:nvSpPr>
          <p:cNvPr id="64517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172200" y="6445250"/>
            <a:ext cx="21336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algn="r">
              <a:defRPr sz="1000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fld id="{A4D7F08E-A3AD-4801-AC8E-11DA689845FB}" type="slidenum">
              <a:rPr lang="de-DE">
                <a:solidFill>
                  <a:srgbClr val="FFFFFF"/>
                </a:solidFill>
                <a:cs typeface="+mn-cs"/>
              </a:rPr>
              <a:pPr>
                <a:defRPr/>
              </a:pPr>
              <a:t>‹Nr.›</a:t>
            </a:fld>
            <a:endParaRPr lang="de-DE">
              <a:solidFill>
                <a:srgbClr val="FFFFFF"/>
              </a:solidFill>
              <a:cs typeface="+mn-cs"/>
            </a:endParaRPr>
          </a:p>
        </p:txBody>
      </p:sp>
      <p:pic>
        <p:nvPicPr>
          <p:cNvPr id="1030" name="Picture 6" descr="01_logo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563" y="6350"/>
            <a:ext cx="2362200" cy="911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1" name="Picture 7" descr="02_re_unten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10550" y="5762625"/>
            <a:ext cx="933450" cy="1095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AA5A5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AA5A5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AA5A5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AA5A5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AA5A5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400" b="1">
          <a:solidFill>
            <a:srgbClr val="0AA5A5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400" b="1">
          <a:solidFill>
            <a:srgbClr val="0AA5A5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400" b="1">
          <a:solidFill>
            <a:srgbClr val="0AA5A5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400" b="1">
          <a:solidFill>
            <a:srgbClr val="0AA5A5"/>
          </a:solidFill>
          <a:latin typeface="Arial" charset="0"/>
        </a:defRPr>
      </a:lvl9pPr>
    </p:titleStyle>
    <p:bodyStyle>
      <a:lvl1pPr marL="342900" indent="-342900" algn="l" rtl="0" eaLnBrk="0" fontAlgn="base" hangingPunct="0">
        <a:lnSpc>
          <a:spcPts val="3200"/>
        </a:lnSpc>
        <a:spcBef>
          <a:spcPct val="0"/>
        </a:spcBef>
        <a:spcAft>
          <a:spcPct val="0"/>
        </a:spcAft>
        <a:buChar char="-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lnSpc>
          <a:spcPts val="3200"/>
        </a:lnSpc>
        <a:spcBef>
          <a:spcPct val="0"/>
        </a:spcBef>
        <a:spcAft>
          <a:spcPct val="0"/>
        </a:spcAft>
        <a:buChar char="-"/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lnSpc>
          <a:spcPts val="3200"/>
        </a:lnSpc>
        <a:spcBef>
          <a:spcPct val="0"/>
        </a:spcBef>
        <a:spcAft>
          <a:spcPct val="0"/>
        </a:spcAft>
        <a:buChar char="-"/>
        <a:defRPr sz="20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lnSpc>
          <a:spcPts val="3200"/>
        </a:lnSpc>
        <a:spcBef>
          <a:spcPct val="0"/>
        </a:spcBef>
        <a:spcAft>
          <a:spcPct val="0"/>
        </a:spcAft>
        <a:buChar char="-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lnSpc>
          <a:spcPts val="3200"/>
        </a:lnSpc>
        <a:spcBef>
          <a:spcPct val="0"/>
        </a:spcBef>
        <a:spcAft>
          <a:spcPct val="0"/>
        </a:spcAft>
        <a:buChar char="-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lnSpc>
          <a:spcPts val="3200"/>
        </a:lnSpc>
        <a:spcBef>
          <a:spcPct val="0"/>
        </a:spcBef>
        <a:spcAft>
          <a:spcPct val="0"/>
        </a:spcAft>
        <a:buChar char="-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lnSpc>
          <a:spcPts val="3200"/>
        </a:lnSpc>
        <a:spcBef>
          <a:spcPct val="0"/>
        </a:spcBef>
        <a:spcAft>
          <a:spcPct val="0"/>
        </a:spcAft>
        <a:buChar char="-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lnSpc>
          <a:spcPts val="3200"/>
        </a:lnSpc>
        <a:spcBef>
          <a:spcPct val="0"/>
        </a:spcBef>
        <a:spcAft>
          <a:spcPct val="0"/>
        </a:spcAft>
        <a:buChar char="-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lnSpc>
          <a:spcPts val="3200"/>
        </a:lnSpc>
        <a:spcBef>
          <a:spcPct val="0"/>
        </a:spcBef>
        <a:spcAft>
          <a:spcPct val="0"/>
        </a:spcAft>
        <a:buChar char="-"/>
        <a:defRPr sz="20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DEE7E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6102E7A-F4B3-4D12-BD55-013DAAD445A3}" type="datetime1">
              <a:rPr lang="de-DE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07.09.2014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3901B1E-135D-4B0D-B4D9-6497A52EE89D}" type="slidenum">
              <a:rPr lang="de-DE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grpSp>
        <p:nvGrpSpPr>
          <p:cNvPr id="2" name="Gruppieren 11"/>
          <p:cNvGrpSpPr/>
          <p:nvPr/>
        </p:nvGrpSpPr>
        <p:grpSpPr>
          <a:xfrm>
            <a:off x="0" y="857232"/>
            <a:ext cx="8640366" cy="6000768"/>
            <a:chOff x="0" y="1214422"/>
            <a:chExt cx="8640366" cy="5643578"/>
          </a:xfrm>
          <a:solidFill>
            <a:schemeClr val="bg1"/>
          </a:solidFill>
        </p:grpSpPr>
        <p:sp>
          <p:nvSpPr>
            <p:cNvPr id="9" name="Rectangle 12"/>
            <p:cNvSpPr>
              <a:spLocks noChangeArrowheads="1"/>
            </p:cNvSpPr>
            <p:nvPr/>
          </p:nvSpPr>
          <p:spPr bwMode="auto">
            <a:xfrm>
              <a:off x="0" y="1214422"/>
              <a:ext cx="8143900" cy="5643578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10" name="Oval 14"/>
            <p:cNvSpPr>
              <a:spLocks noChangeArrowheads="1"/>
            </p:cNvSpPr>
            <p:nvPr/>
          </p:nvSpPr>
          <p:spPr bwMode="auto">
            <a:xfrm>
              <a:off x="7628400" y="1215215"/>
              <a:ext cx="1011966" cy="939807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11" name="Rectangle 15"/>
            <p:cNvSpPr>
              <a:spLocks noChangeArrowheads="1"/>
            </p:cNvSpPr>
            <p:nvPr/>
          </p:nvSpPr>
          <p:spPr bwMode="auto">
            <a:xfrm>
              <a:off x="4890800" y="1657875"/>
              <a:ext cx="3746814" cy="5191179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solidFill>
                  <a:prstClr val="black"/>
                </a:solidFill>
                <a:latin typeface="Calibri"/>
              </a:endParaRPr>
            </a:p>
          </p:txBody>
        </p:sp>
      </p:grpSp>
      <p:pic>
        <p:nvPicPr>
          <p:cNvPr id="3079" name="Grafik 12" descr="TU_Logo.gif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900" y="215900"/>
            <a:ext cx="395288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kern="1200">
          <a:solidFill>
            <a:schemeClr val="tx1"/>
          </a:solidFill>
          <a:latin typeface="Arial" pitchFamily="34" charset="0"/>
          <a:ea typeface="+mj-ea"/>
          <a:cs typeface="Arial" pitchFamily="34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cs typeface="Arial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cs typeface="Arial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cs typeface="Arial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cs typeface="Arial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cs typeface="Arial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cs typeface="Arial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cs typeface="Arial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cs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006699"/>
        </a:buClr>
        <a:buSzPct val="110000"/>
        <a:buFont typeface="Wingdings" pitchFamily="2" charset="2"/>
        <a:buChar char="§"/>
        <a:defRPr sz="24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6699"/>
        </a:buClr>
        <a:buSzPct val="120000"/>
        <a:buFont typeface="Arial" pitchFamily="34" charset="0"/>
        <a:buChar char="•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006699"/>
        </a:buClr>
        <a:buSzPct val="120000"/>
        <a:buFont typeface="Symbol" pitchFamily="18" charset="2"/>
        <a:buChar char="-"/>
        <a:defRPr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6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ChangeArrowheads="1"/>
          </p:cNvSpPr>
          <p:nvPr userDrawn="1"/>
        </p:nvSpPr>
        <p:spPr bwMode="auto">
          <a:xfrm>
            <a:off x="595313" y="6291263"/>
            <a:ext cx="8548687" cy="566737"/>
          </a:xfrm>
          <a:prstGeom prst="rect">
            <a:avLst/>
          </a:prstGeom>
          <a:solidFill>
            <a:srgbClr val="0AA5A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de-DE" sz="1600" smtClean="0">
              <a:solidFill>
                <a:srgbClr val="000000"/>
              </a:solidFill>
              <a:latin typeface="Arial" charset="0"/>
              <a:cs typeface="+mn-cs"/>
            </a:endParaRP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736600" y="966788"/>
            <a:ext cx="648493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de-DE" smtClean="0"/>
              <a:t>Titelmasterformat durch Klicken bearbeiten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736600" y="2057400"/>
            <a:ext cx="8229600" cy="212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</a:p>
        </p:txBody>
      </p:sp>
      <p:sp>
        <p:nvSpPr>
          <p:cNvPr id="64517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172200" y="6445250"/>
            <a:ext cx="21336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algn="r">
              <a:defRPr sz="1000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fld id="{A4D7F08E-A3AD-4801-AC8E-11DA689845FB}" type="slidenum">
              <a:rPr lang="de-DE">
                <a:solidFill>
                  <a:srgbClr val="FFFFFF"/>
                </a:solidFill>
                <a:cs typeface="+mn-cs"/>
              </a:rPr>
              <a:pPr>
                <a:defRPr/>
              </a:pPr>
              <a:t>‹Nr.›</a:t>
            </a:fld>
            <a:endParaRPr lang="de-DE">
              <a:solidFill>
                <a:srgbClr val="FFFFFF"/>
              </a:solidFill>
              <a:cs typeface="+mn-cs"/>
            </a:endParaRPr>
          </a:p>
        </p:txBody>
      </p:sp>
      <p:pic>
        <p:nvPicPr>
          <p:cNvPr id="1030" name="Picture 6" descr="01_logo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563" y="6350"/>
            <a:ext cx="2362200" cy="911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1" name="Picture 7" descr="02_re_unten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10550" y="5762625"/>
            <a:ext cx="933450" cy="1095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AA5A5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AA5A5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AA5A5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AA5A5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AA5A5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400" b="1">
          <a:solidFill>
            <a:srgbClr val="0AA5A5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400" b="1">
          <a:solidFill>
            <a:srgbClr val="0AA5A5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400" b="1">
          <a:solidFill>
            <a:srgbClr val="0AA5A5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400" b="1">
          <a:solidFill>
            <a:srgbClr val="0AA5A5"/>
          </a:solidFill>
          <a:latin typeface="Arial" charset="0"/>
        </a:defRPr>
      </a:lvl9pPr>
    </p:titleStyle>
    <p:bodyStyle>
      <a:lvl1pPr marL="342900" indent="-342900" algn="l" rtl="0" eaLnBrk="0" fontAlgn="base" hangingPunct="0">
        <a:lnSpc>
          <a:spcPts val="3200"/>
        </a:lnSpc>
        <a:spcBef>
          <a:spcPct val="0"/>
        </a:spcBef>
        <a:spcAft>
          <a:spcPct val="0"/>
        </a:spcAft>
        <a:buChar char="-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lnSpc>
          <a:spcPts val="3200"/>
        </a:lnSpc>
        <a:spcBef>
          <a:spcPct val="0"/>
        </a:spcBef>
        <a:spcAft>
          <a:spcPct val="0"/>
        </a:spcAft>
        <a:buChar char="-"/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lnSpc>
          <a:spcPts val="3200"/>
        </a:lnSpc>
        <a:spcBef>
          <a:spcPct val="0"/>
        </a:spcBef>
        <a:spcAft>
          <a:spcPct val="0"/>
        </a:spcAft>
        <a:buChar char="-"/>
        <a:defRPr sz="20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lnSpc>
          <a:spcPts val="3200"/>
        </a:lnSpc>
        <a:spcBef>
          <a:spcPct val="0"/>
        </a:spcBef>
        <a:spcAft>
          <a:spcPct val="0"/>
        </a:spcAft>
        <a:buChar char="-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lnSpc>
          <a:spcPts val="3200"/>
        </a:lnSpc>
        <a:spcBef>
          <a:spcPct val="0"/>
        </a:spcBef>
        <a:spcAft>
          <a:spcPct val="0"/>
        </a:spcAft>
        <a:buChar char="-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lnSpc>
          <a:spcPts val="3200"/>
        </a:lnSpc>
        <a:spcBef>
          <a:spcPct val="0"/>
        </a:spcBef>
        <a:spcAft>
          <a:spcPct val="0"/>
        </a:spcAft>
        <a:buChar char="-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lnSpc>
          <a:spcPts val="3200"/>
        </a:lnSpc>
        <a:spcBef>
          <a:spcPct val="0"/>
        </a:spcBef>
        <a:spcAft>
          <a:spcPct val="0"/>
        </a:spcAft>
        <a:buChar char="-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lnSpc>
          <a:spcPts val="3200"/>
        </a:lnSpc>
        <a:spcBef>
          <a:spcPct val="0"/>
        </a:spcBef>
        <a:spcAft>
          <a:spcPct val="0"/>
        </a:spcAft>
        <a:buChar char="-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lnSpc>
          <a:spcPts val="3200"/>
        </a:lnSpc>
        <a:spcBef>
          <a:spcPct val="0"/>
        </a:spcBef>
        <a:spcAft>
          <a:spcPct val="0"/>
        </a:spcAft>
        <a:buChar char="-"/>
        <a:defRPr sz="20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ChangeArrowheads="1"/>
          </p:cNvSpPr>
          <p:nvPr userDrawn="1"/>
        </p:nvSpPr>
        <p:spPr bwMode="auto">
          <a:xfrm>
            <a:off x="595313" y="6291263"/>
            <a:ext cx="8548687" cy="566737"/>
          </a:xfrm>
          <a:prstGeom prst="rect">
            <a:avLst/>
          </a:prstGeom>
          <a:solidFill>
            <a:srgbClr val="0AA5A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de-DE" sz="1600" smtClean="0">
              <a:solidFill>
                <a:srgbClr val="000000"/>
              </a:solidFill>
              <a:latin typeface="Arial" charset="0"/>
              <a:cs typeface="+mn-cs"/>
            </a:endParaRP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736600" y="966788"/>
            <a:ext cx="648493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de-DE" smtClean="0"/>
              <a:t>Titelmasterformat durch Klicken bearbeiten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736600" y="2057400"/>
            <a:ext cx="8229600" cy="212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</a:p>
        </p:txBody>
      </p:sp>
      <p:sp>
        <p:nvSpPr>
          <p:cNvPr id="64517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172200" y="6445250"/>
            <a:ext cx="21336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algn="r">
              <a:defRPr sz="1000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fld id="{A4D7F08E-A3AD-4801-AC8E-11DA689845FB}" type="slidenum">
              <a:rPr lang="de-DE">
                <a:solidFill>
                  <a:srgbClr val="FFFFFF"/>
                </a:solidFill>
                <a:cs typeface="+mn-cs"/>
              </a:rPr>
              <a:pPr>
                <a:defRPr/>
              </a:pPr>
              <a:t>‹Nr.›</a:t>
            </a:fld>
            <a:endParaRPr lang="de-DE">
              <a:solidFill>
                <a:srgbClr val="FFFFFF"/>
              </a:solidFill>
              <a:cs typeface="+mn-cs"/>
            </a:endParaRPr>
          </a:p>
        </p:txBody>
      </p:sp>
      <p:pic>
        <p:nvPicPr>
          <p:cNvPr id="1030" name="Picture 6" descr="01_logo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563" y="6350"/>
            <a:ext cx="2362200" cy="911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1" name="Picture 7" descr="02_re_unten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10550" y="5762625"/>
            <a:ext cx="933450" cy="1095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AA5A5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AA5A5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AA5A5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AA5A5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AA5A5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400" b="1">
          <a:solidFill>
            <a:srgbClr val="0AA5A5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400" b="1">
          <a:solidFill>
            <a:srgbClr val="0AA5A5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400" b="1">
          <a:solidFill>
            <a:srgbClr val="0AA5A5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400" b="1">
          <a:solidFill>
            <a:srgbClr val="0AA5A5"/>
          </a:solidFill>
          <a:latin typeface="Arial" charset="0"/>
        </a:defRPr>
      </a:lvl9pPr>
    </p:titleStyle>
    <p:bodyStyle>
      <a:lvl1pPr marL="342900" indent="-342900" algn="l" rtl="0" eaLnBrk="0" fontAlgn="base" hangingPunct="0">
        <a:lnSpc>
          <a:spcPts val="3200"/>
        </a:lnSpc>
        <a:spcBef>
          <a:spcPct val="0"/>
        </a:spcBef>
        <a:spcAft>
          <a:spcPct val="0"/>
        </a:spcAft>
        <a:buChar char="-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lnSpc>
          <a:spcPts val="3200"/>
        </a:lnSpc>
        <a:spcBef>
          <a:spcPct val="0"/>
        </a:spcBef>
        <a:spcAft>
          <a:spcPct val="0"/>
        </a:spcAft>
        <a:buChar char="-"/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lnSpc>
          <a:spcPts val="3200"/>
        </a:lnSpc>
        <a:spcBef>
          <a:spcPct val="0"/>
        </a:spcBef>
        <a:spcAft>
          <a:spcPct val="0"/>
        </a:spcAft>
        <a:buChar char="-"/>
        <a:defRPr sz="20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lnSpc>
          <a:spcPts val="3200"/>
        </a:lnSpc>
        <a:spcBef>
          <a:spcPct val="0"/>
        </a:spcBef>
        <a:spcAft>
          <a:spcPct val="0"/>
        </a:spcAft>
        <a:buChar char="-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lnSpc>
          <a:spcPts val="3200"/>
        </a:lnSpc>
        <a:spcBef>
          <a:spcPct val="0"/>
        </a:spcBef>
        <a:spcAft>
          <a:spcPct val="0"/>
        </a:spcAft>
        <a:buChar char="-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lnSpc>
          <a:spcPts val="3200"/>
        </a:lnSpc>
        <a:spcBef>
          <a:spcPct val="0"/>
        </a:spcBef>
        <a:spcAft>
          <a:spcPct val="0"/>
        </a:spcAft>
        <a:buChar char="-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lnSpc>
          <a:spcPts val="3200"/>
        </a:lnSpc>
        <a:spcBef>
          <a:spcPct val="0"/>
        </a:spcBef>
        <a:spcAft>
          <a:spcPct val="0"/>
        </a:spcAft>
        <a:buChar char="-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lnSpc>
          <a:spcPts val="3200"/>
        </a:lnSpc>
        <a:spcBef>
          <a:spcPct val="0"/>
        </a:spcBef>
        <a:spcAft>
          <a:spcPct val="0"/>
        </a:spcAft>
        <a:buChar char="-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lnSpc>
          <a:spcPts val="3200"/>
        </a:lnSpc>
        <a:spcBef>
          <a:spcPct val="0"/>
        </a:spcBef>
        <a:spcAft>
          <a:spcPct val="0"/>
        </a:spcAft>
        <a:buChar char="-"/>
        <a:defRPr sz="20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ChangeArrowheads="1"/>
          </p:cNvSpPr>
          <p:nvPr userDrawn="1"/>
        </p:nvSpPr>
        <p:spPr bwMode="auto">
          <a:xfrm>
            <a:off x="595313" y="6291263"/>
            <a:ext cx="8548687" cy="566737"/>
          </a:xfrm>
          <a:prstGeom prst="rect">
            <a:avLst/>
          </a:prstGeom>
          <a:solidFill>
            <a:srgbClr val="0AA5A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de-DE" sz="1600" smtClean="0">
              <a:solidFill>
                <a:srgbClr val="000000"/>
              </a:solidFill>
              <a:latin typeface="Arial" charset="0"/>
              <a:cs typeface="+mn-cs"/>
            </a:endParaRP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736600" y="966788"/>
            <a:ext cx="648493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de-DE" smtClean="0"/>
              <a:t>Titelmasterformat durch Klicken bearbeiten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736600" y="2057400"/>
            <a:ext cx="8229600" cy="212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</a:p>
        </p:txBody>
      </p:sp>
      <p:sp>
        <p:nvSpPr>
          <p:cNvPr id="64517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172200" y="6445250"/>
            <a:ext cx="21336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algn="r">
              <a:defRPr sz="1000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fld id="{A4D7F08E-A3AD-4801-AC8E-11DA689845FB}" type="slidenum">
              <a:rPr lang="de-DE">
                <a:solidFill>
                  <a:srgbClr val="FFFFFF"/>
                </a:solidFill>
                <a:cs typeface="+mn-cs"/>
              </a:rPr>
              <a:pPr>
                <a:defRPr/>
              </a:pPr>
              <a:t>‹Nr.›</a:t>
            </a:fld>
            <a:endParaRPr lang="de-DE">
              <a:solidFill>
                <a:srgbClr val="FFFFFF"/>
              </a:solidFill>
              <a:cs typeface="+mn-cs"/>
            </a:endParaRPr>
          </a:p>
        </p:txBody>
      </p:sp>
      <p:pic>
        <p:nvPicPr>
          <p:cNvPr id="1030" name="Picture 6" descr="01_logo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563" y="6350"/>
            <a:ext cx="2362200" cy="911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1" name="Picture 7" descr="02_re_unten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10550" y="5762625"/>
            <a:ext cx="933450" cy="1095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AA5A5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AA5A5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AA5A5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AA5A5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AA5A5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400" b="1">
          <a:solidFill>
            <a:srgbClr val="0AA5A5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400" b="1">
          <a:solidFill>
            <a:srgbClr val="0AA5A5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400" b="1">
          <a:solidFill>
            <a:srgbClr val="0AA5A5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400" b="1">
          <a:solidFill>
            <a:srgbClr val="0AA5A5"/>
          </a:solidFill>
          <a:latin typeface="Arial" charset="0"/>
        </a:defRPr>
      </a:lvl9pPr>
    </p:titleStyle>
    <p:bodyStyle>
      <a:lvl1pPr marL="342900" indent="-342900" algn="l" rtl="0" eaLnBrk="0" fontAlgn="base" hangingPunct="0">
        <a:lnSpc>
          <a:spcPts val="3200"/>
        </a:lnSpc>
        <a:spcBef>
          <a:spcPct val="0"/>
        </a:spcBef>
        <a:spcAft>
          <a:spcPct val="0"/>
        </a:spcAft>
        <a:buChar char="-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lnSpc>
          <a:spcPts val="3200"/>
        </a:lnSpc>
        <a:spcBef>
          <a:spcPct val="0"/>
        </a:spcBef>
        <a:spcAft>
          <a:spcPct val="0"/>
        </a:spcAft>
        <a:buChar char="-"/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lnSpc>
          <a:spcPts val="3200"/>
        </a:lnSpc>
        <a:spcBef>
          <a:spcPct val="0"/>
        </a:spcBef>
        <a:spcAft>
          <a:spcPct val="0"/>
        </a:spcAft>
        <a:buChar char="-"/>
        <a:defRPr sz="20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lnSpc>
          <a:spcPts val="3200"/>
        </a:lnSpc>
        <a:spcBef>
          <a:spcPct val="0"/>
        </a:spcBef>
        <a:spcAft>
          <a:spcPct val="0"/>
        </a:spcAft>
        <a:buChar char="-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lnSpc>
          <a:spcPts val="3200"/>
        </a:lnSpc>
        <a:spcBef>
          <a:spcPct val="0"/>
        </a:spcBef>
        <a:spcAft>
          <a:spcPct val="0"/>
        </a:spcAft>
        <a:buChar char="-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lnSpc>
          <a:spcPts val="3200"/>
        </a:lnSpc>
        <a:spcBef>
          <a:spcPct val="0"/>
        </a:spcBef>
        <a:spcAft>
          <a:spcPct val="0"/>
        </a:spcAft>
        <a:buChar char="-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lnSpc>
          <a:spcPts val="3200"/>
        </a:lnSpc>
        <a:spcBef>
          <a:spcPct val="0"/>
        </a:spcBef>
        <a:spcAft>
          <a:spcPct val="0"/>
        </a:spcAft>
        <a:buChar char="-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lnSpc>
          <a:spcPts val="3200"/>
        </a:lnSpc>
        <a:spcBef>
          <a:spcPct val="0"/>
        </a:spcBef>
        <a:spcAft>
          <a:spcPct val="0"/>
        </a:spcAft>
        <a:buChar char="-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lnSpc>
          <a:spcPts val="3200"/>
        </a:lnSpc>
        <a:spcBef>
          <a:spcPct val="0"/>
        </a:spcBef>
        <a:spcAft>
          <a:spcPct val="0"/>
        </a:spcAft>
        <a:buChar char="-"/>
        <a:defRPr sz="20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ChangeArrowheads="1"/>
          </p:cNvSpPr>
          <p:nvPr userDrawn="1"/>
        </p:nvSpPr>
        <p:spPr bwMode="auto">
          <a:xfrm>
            <a:off x="595313" y="6291263"/>
            <a:ext cx="8548687" cy="566737"/>
          </a:xfrm>
          <a:prstGeom prst="rect">
            <a:avLst/>
          </a:prstGeom>
          <a:solidFill>
            <a:srgbClr val="0AA5A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de-DE" sz="1600" smtClean="0">
              <a:solidFill>
                <a:srgbClr val="000000"/>
              </a:solidFill>
              <a:latin typeface="Arial" charset="0"/>
              <a:cs typeface="+mn-cs"/>
            </a:endParaRP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736600" y="966788"/>
            <a:ext cx="648493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de-DE" smtClean="0"/>
              <a:t>Titelmasterformat durch Klicken bearbeiten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736600" y="2057400"/>
            <a:ext cx="8229600" cy="212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</a:p>
        </p:txBody>
      </p:sp>
      <p:sp>
        <p:nvSpPr>
          <p:cNvPr id="64517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172200" y="6445250"/>
            <a:ext cx="21336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algn="r">
              <a:defRPr sz="1000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fld id="{A4D7F08E-A3AD-4801-AC8E-11DA689845FB}" type="slidenum">
              <a:rPr lang="de-DE">
                <a:solidFill>
                  <a:srgbClr val="FFFFFF"/>
                </a:solidFill>
                <a:cs typeface="+mn-cs"/>
              </a:rPr>
              <a:pPr>
                <a:defRPr/>
              </a:pPr>
              <a:t>‹Nr.›</a:t>
            </a:fld>
            <a:endParaRPr lang="de-DE">
              <a:solidFill>
                <a:srgbClr val="FFFFFF"/>
              </a:solidFill>
              <a:cs typeface="+mn-cs"/>
            </a:endParaRPr>
          </a:p>
        </p:txBody>
      </p:sp>
      <p:pic>
        <p:nvPicPr>
          <p:cNvPr id="1030" name="Picture 6" descr="01_logo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563" y="6350"/>
            <a:ext cx="2362200" cy="911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1" name="Picture 7" descr="02_re_unten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10550" y="5762625"/>
            <a:ext cx="933450" cy="1095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AA5A5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AA5A5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AA5A5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AA5A5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AA5A5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400" b="1">
          <a:solidFill>
            <a:srgbClr val="0AA5A5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400" b="1">
          <a:solidFill>
            <a:srgbClr val="0AA5A5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400" b="1">
          <a:solidFill>
            <a:srgbClr val="0AA5A5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400" b="1">
          <a:solidFill>
            <a:srgbClr val="0AA5A5"/>
          </a:solidFill>
          <a:latin typeface="Arial" charset="0"/>
        </a:defRPr>
      </a:lvl9pPr>
    </p:titleStyle>
    <p:bodyStyle>
      <a:lvl1pPr marL="342900" indent="-342900" algn="l" rtl="0" eaLnBrk="0" fontAlgn="base" hangingPunct="0">
        <a:lnSpc>
          <a:spcPts val="3200"/>
        </a:lnSpc>
        <a:spcBef>
          <a:spcPct val="0"/>
        </a:spcBef>
        <a:spcAft>
          <a:spcPct val="0"/>
        </a:spcAft>
        <a:buChar char="-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lnSpc>
          <a:spcPts val="3200"/>
        </a:lnSpc>
        <a:spcBef>
          <a:spcPct val="0"/>
        </a:spcBef>
        <a:spcAft>
          <a:spcPct val="0"/>
        </a:spcAft>
        <a:buChar char="-"/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lnSpc>
          <a:spcPts val="3200"/>
        </a:lnSpc>
        <a:spcBef>
          <a:spcPct val="0"/>
        </a:spcBef>
        <a:spcAft>
          <a:spcPct val="0"/>
        </a:spcAft>
        <a:buChar char="-"/>
        <a:defRPr sz="20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lnSpc>
          <a:spcPts val="3200"/>
        </a:lnSpc>
        <a:spcBef>
          <a:spcPct val="0"/>
        </a:spcBef>
        <a:spcAft>
          <a:spcPct val="0"/>
        </a:spcAft>
        <a:buChar char="-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lnSpc>
          <a:spcPts val="3200"/>
        </a:lnSpc>
        <a:spcBef>
          <a:spcPct val="0"/>
        </a:spcBef>
        <a:spcAft>
          <a:spcPct val="0"/>
        </a:spcAft>
        <a:buChar char="-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lnSpc>
          <a:spcPts val="3200"/>
        </a:lnSpc>
        <a:spcBef>
          <a:spcPct val="0"/>
        </a:spcBef>
        <a:spcAft>
          <a:spcPct val="0"/>
        </a:spcAft>
        <a:buChar char="-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lnSpc>
          <a:spcPts val="3200"/>
        </a:lnSpc>
        <a:spcBef>
          <a:spcPct val="0"/>
        </a:spcBef>
        <a:spcAft>
          <a:spcPct val="0"/>
        </a:spcAft>
        <a:buChar char="-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lnSpc>
          <a:spcPts val="3200"/>
        </a:lnSpc>
        <a:spcBef>
          <a:spcPct val="0"/>
        </a:spcBef>
        <a:spcAft>
          <a:spcPct val="0"/>
        </a:spcAft>
        <a:buChar char="-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lnSpc>
          <a:spcPts val="3200"/>
        </a:lnSpc>
        <a:spcBef>
          <a:spcPct val="0"/>
        </a:spcBef>
        <a:spcAft>
          <a:spcPct val="0"/>
        </a:spcAft>
        <a:buChar char="-"/>
        <a:defRPr sz="20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ChangeArrowheads="1"/>
          </p:cNvSpPr>
          <p:nvPr userDrawn="1"/>
        </p:nvSpPr>
        <p:spPr bwMode="auto">
          <a:xfrm>
            <a:off x="595313" y="6291263"/>
            <a:ext cx="8548687" cy="566737"/>
          </a:xfrm>
          <a:prstGeom prst="rect">
            <a:avLst/>
          </a:prstGeom>
          <a:solidFill>
            <a:srgbClr val="0AA5A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de-DE" sz="1600" smtClean="0">
              <a:solidFill>
                <a:srgbClr val="000000"/>
              </a:solidFill>
              <a:latin typeface="Arial" charset="0"/>
              <a:cs typeface="+mn-cs"/>
            </a:endParaRP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736600" y="966788"/>
            <a:ext cx="648493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de-DE" smtClean="0"/>
              <a:t>Titelmasterformat durch Klicken bearbeiten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736600" y="2057400"/>
            <a:ext cx="8229600" cy="212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</a:p>
        </p:txBody>
      </p:sp>
      <p:sp>
        <p:nvSpPr>
          <p:cNvPr id="64517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172200" y="6445250"/>
            <a:ext cx="21336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algn="r">
              <a:defRPr sz="1000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fld id="{A4D7F08E-A3AD-4801-AC8E-11DA689845FB}" type="slidenum">
              <a:rPr lang="de-DE">
                <a:solidFill>
                  <a:srgbClr val="FFFFFF"/>
                </a:solidFill>
                <a:cs typeface="+mn-cs"/>
              </a:rPr>
              <a:pPr>
                <a:defRPr/>
              </a:pPr>
              <a:t>‹Nr.›</a:t>
            </a:fld>
            <a:endParaRPr lang="de-DE">
              <a:solidFill>
                <a:srgbClr val="FFFFFF"/>
              </a:solidFill>
              <a:cs typeface="+mn-cs"/>
            </a:endParaRPr>
          </a:p>
        </p:txBody>
      </p:sp>
      <p:pic>
        <p:nvPicPr>
          <p:cNvPr id="1030" name="Picture 6" descr="01_logo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563" y="6350"/>
            <a:ext cx="2362200" cy="911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1" name="Picture 7" descr="02_re_unten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10550" y="5762625"/>
            <a:ext cx="933450" cy="1095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AA5A5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AA5A5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AA5A5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AA5A5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AA5A5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400" b="1">
          <a:solidFill>
            <a:srgbClr val="0AA5A5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400" b="1">
          <a:solidFill>
            <a:srgbClr val="0AA5A5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400" b="1">
          <a:solidFill>
            <a:srgbClr val="0AA5A5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400" b="1">
          <a:solidFill>
            <a:srgbClr val="0AA5A5"/>
          </a:solidFill>
          <a:latin typeface="Arial" charset="0"/>
        </a:defRPr>
      </a:lvl9pPr>
    </p:titleStyle>
    <p:bodyStyle>
      <a:lvl1pPr marL="342900" indent="-342900" algn="l" rtl="0" eaLnBrk="0" fontAlgn="base" hangingPunct="0">
        <a:lnSpc>
          <a:spcPts val="3200"/>
        </a:lnSpc>
        <a:spcBef>
          <a:spcPct val="0"/>
        </a:spcBef>
        <a:spcAft>
          <a:spcPct val="0"/>
        </a:spcAft>
        <a:buChar char="-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lnSpc>
          <a:spcPts val="3200"/>
        </a:lnSpc>
        <a:spcBef>
          <a:spcPct val="0"/>
        </a:spcBef>
        <a:spcAft>
          <a:spcPct val="0"/>
        </a:spcAft>
        <a:buChar char="-"/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lnSpc>
          <a:spcPts val="3200"/>
        </a:lnSpc>
        <a:spcBef>
          <a:spcPct val="0"/>
        </a:spcBef>
        <a:spcAft>
          <a:spcPct val="0"/>
        </a:spcAft>
        <a:buChar char="-"/>
        <a:defRPr sz="20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lnSpc>
          <a:spcPts val="3200"/>
        </a:lnSpc>
        <a:spcBef>
          <a:spcPct val="0"/>
        </a:spcBef>
        <a:spcAft>
          <a:spcPct val="0"/>
        </a:spcAft>
        <a:buChar char="-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lnSpc>
          <a:spcPts val="3200"/>
        </a:lnSpc>
        <a:spcBef>
          <a:spcPct val="0"/>
        </a:spcBef>
        <a:spcAft>
          <a:spcPct val="0"/>
        </a:spcAft>
        <a:buChar char="-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lnSpc>
          <a:spcPts val="3200"/>
        </a:lnSpc>
        <a:spcBef>
          <a:spcPct val="0"/>
        </a:spcBef>
        <a:spcAft>
          <a:spcPct val="0"/>
        </a:spcAft>
        <a:buChar char="-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lnSpc>
          <a:spcPts val="3200"/>
        </a:lnSpc>
        <a:spcBef>
          <a:spcPct val="0"/>
        </a:spcBef>
        <a:spcAft>
          <a:spcPct val="0"/>
        </a:spcAft>
        <a:buChar char="-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lnSpc>
          <a:spcPts val="3200"/>
        </a:lnSpc>
        <a:spcBef>
          <a:spcPct val="0"/>
        </a:spcBef>
        <a:spcAft>
          <a:spcPct val="0"/>
        </a:spcAft>
        <a:buChar char="-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lnSpc>
          <a:spcPts val="3200"/>
        </a:lnSpc>
        <a:spcBef>
          <a:spcPct val="0"/>
        </a:spcBef>
        <a:spcAft>
          <a:spcPct val="0"/>
        </a:spcAft>
        <a:buChar char="-"/>
        <a:defRPr sz="20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ChangeArrowheads="1"/>
          </p:cNvSpPr>
          <p:nvPr userDrawn="1"/>
        </p:nvSpPr>
        <p:spPr bwMode="auto">
          <a:xfrm>
            <a:off x="595313" y="6291263"/>
            <a:ext cx="8548687" cy="566737"/>
          </a:xfrm>
          <a:prstGeom prst="rect">
            <a:avLst/>
          </a:prstGeom>
          <a:solidFill>
            <a:srgbClr val="0AA5A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de-DE" sz="1600" smtClean="0">
              <a:solidFill>
                <a:srgbClr val="000000"/>
              </a:solidFill>
              <a:latin typeface="Arial" charset="0"/>
              <a:cs typeface="+mn-cs"/>
            </a:endParaRP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736600" y="966788"/>
            <a:ext cx="648493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de-DE" smtClean="0"/>
              <a:t>Titelmasterformat durch Klicken bearbeiten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736600" y="2057400"/>
            <a:ext cx="8229600" cy="212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</a:p>
        </p:txBody>
      </p:sp>
      <p:sp>
        <p:nvSpPr>
          <p:cNvPr id="64517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172200" y="6445250"/>
            <a:ext cx="21336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algn="r">
              <a:defRPr sz="1000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fld id="{A4D7F08E-A3AD-4801-AC8E-11DA689845FB}" type="slidenum">
              <a:rPr lang="de-DE">
                <a:solidFill>
                  <a:srgbClr val="FFFFFF"/>
                </a:solidFill>
                <a:cs typeface="+mn-cs"/>
              </a:rPr>
              <a:pPr>
                <a:defRPr/>
              </a:pPr>
              <a:t>‹Nr.›</a:t>
            </a:fld>
            <a:endParaRPr lang="de-DE">
              <a:solidFill>
                <a:srgbClr val="FFFFFF"/>
              </a:solidFill>
              <a:cs typeface="+mn-cs"/>
            </a:endParaRPr>
          </a:p>
        </p:txBody>
      </p:sp>
      <p:pic>
        <p:nvPicPr>
          <p:cNvPr id="1030" name="Picture 6" descr="01_logo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563" y="6350"/>
            <a:ext cx="2362200" cy="911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1" name="Picture 7" descr="02_re_unten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10550" y="5762625"/>
            <a:ext cx="933450" cy="1095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AA5A5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AA5A5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AA5A5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AA5A5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AA5A5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400" b="1">
          <a:solidFill>
            <a:srgbClr val="0AA5A5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400" b="1">
          <a:solidFill>
            <a:srgbClr val="0AA5A5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400" b="1">
          <a:solidFill>
            <a:srgbClr val="0AA5A5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400" b="1">
          <a:solidFill>
            <a:srgbClr val="0AA5A5"/>
          </a:solidFill>
          <a:latin typeface="Arial" charset="0"/>
        </a:defRPr>
      </a:lvl9pPr>
    </p:titleStyle>
    <p:bodyStyle>
      <a:lvl1pPr marL="342900" indent="-342900" algn="l" rtl="0" eaLnBrk="0" fontAlgn="base" hangingPunct="0">
        <a:lnSpc>
          <a:spcPts val="3200"/>
        </a:lnSpc>
        <a:spcBef>
          <a:spcPct val="0"/>
        </a:spcBef>
        <a:spcAft>
          <a:spcPct val="0"/>
        </a:spcAft>
        <a:buChar char="-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lnSpc>
          <a:spcPts val="3200"/>
        </a:lnSpc>
        <a:spcBef>
          <a:spcPct val="0"/>
        </a:spcBef>
        <a:spcAft>
          <a:spcPct val="0"/>
        </a:spcAft>
        <a:buChar char="-"/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lnSpc>
          <a:spcPts val="3200"/>
        </a:lnSpc>
        <a:spcBef>
          <a:spcPct val="0"/>
        </a:spcBef>
        <a:spcAft>
          <a:spcPct val="0"/>
        </a:spcAft>
        <a:buChar char="-"/>
        <a:defRPr sz="20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lnSpc>
          <a:spcPts val="3200"/>
        </a:lnSpc>
        <a:spcBef>
          <a:spcPct val="0"/>
        </a:spcBef>
        <a:spcAft>
          <a:spcPct val="0"/>
        </a:spcAft>
        <a:buChar char="-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lnSpc>
          <a:spcPts val="3200"/>
        </a:lnSpc>
        <a:spcBef>
          <a:spcPct val="0"/>
        </a:spcBef>
        <a:spcAft>
          <a:spcPct val="0"/>
        </a:spcAft>
        <a:buChar char="-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lnSpc>
          <a:spcPts val="3200"/>
        </a:lnSpc>
        <a:spcBef>
          <a:spcPct val="0"/>
        </a:spcBef>
        <a:spcAft>
          <a:spcPct val="0"/>
        </a:spcAft>
        <a:buChar char="-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lnSpc>
          <a:spcPts val="3200"/>
        </a:lnSpc>
        <a:spcBef>
          <a:spcPct val="0"/>
        </a:spcBef>
        <a:spcAft>
          <a:spcPct val="0"/>
        </a:spcAft>
        <a:buChar char="-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lnSpc>
          <a:spcPts val="3200"/>
        </a:lnSpc>
        <a:spcBef>
          <a:spcPct val="0"/>
        </a:spcBef>
        <a:spcAft>
          <a:spcPct val="0"/>
        </a:spcAft>
        <a:buChar char="-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lnSpc>
          <a:spcPts val="3200"/>
        </a:lnSpc>
        <a:spcBef>
          <a:spcPct val="0"/>
        </a:spcBef>
        <a:spcAft>
          <a:spcPct val="0"/>
        </a:spcAft>
        <a:buChar char="-"/>
        <a:defRPr sz="20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ChangeArrowheads="1"/>
          </p:cNvSpPr>
          <p:nvPr userDrawn="1"/>
        </p:nvSpPr>
        <p:spPr bwMode="auto">
          <a:xfrm>
            <a:off x="595313" y="6291263"/>
            <a:ext cx="8548687" cy="566737"/>
          </a:xfrm>
          <a:prstGeom prst="rect">
            <a:avLst/>
          </a:prstGeom>
          <a:solidFill>
            <a:srgbClr val="0AA5A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de-DE" sz="1600" smtClean="0">
              <a:solidFill>
                <a:srgbClr val="000000"/>
              </a:solidFill>
              <a:latin typeface="Arial" charset="0"/>
              <a:cs typeface="+mn-cs"/>
            </a:endParaRP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736600" y="966788"/>
            <a:ext cx="648493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de-DE" smtClean="0"/>
              <a:t>Titelmasterformat durch Klicken bearbeiten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736600" y="2057400"/>
            <a:ext cx="8229600" cy="212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</a:p>
        </p:txBody>
      </p:sp>
      <p:sp>
        <p:nvSpPr>
          <p:cNvPr id="64517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172200" y="6445250"/>
            <a:ext cx="21336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algn="r">
              <a:defRPr sz="1000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fld id="{A4D7F08E-A3AD-4801-AC8E-11DA689845FB}" type="slidenum">
              <a:rPr lang="de-DE">
                <a:solidFill>
                  <a:srgbClr val="FFFFFF"/>
                </a:solidFill>
                <a:cs typeface="+mn-cs"/>
              </a:rPr>
              <a:pPr>
                <a:defRPr/>
              </a:pPr>
              <a:t>‹Nr.›</a:t>
            </a:fld>
            <a:endParaRPr lang="de-DE">
              <a:solidFill>
                <a:srgbClr val="FFFFFF"/>
              </a:solidFill>
              <a:cs typeface="+mn-cs"/>
            </a:endParaRPr>
          </a:p>
        </p:txBody>
      </p:sp>
      <p:pic>
        <p:nvPicPr>
          <p:cNvPr id="1030" name="Picture 6" descr="01_logo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563" y="6350"/>
            <a:ext cx="2362200" cy="911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1" name="Picture 7" descr="02_re_unten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10550" y="5762625"/>
            <a:ext cx="933450" cy="1095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AA5A5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AA5A5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AA5A5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AA5A5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AA5A5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400" b="1">
          <a:solidFill>
            <a:srgbClr val="0AA5A5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400" b="1">
          <a:solidFill>
            <a:srgbClr val="0AA5A5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400" b="1">
          <a:solidFill>
            <a:srgbClr val="0AA5A5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400" b="1">
          <a:solidFill>
            <a:srgbClr val="0AA5A5"/>
          </a:solidFill>
          <a:latin typeface="Arial" charset="0"/>
        </a:defRPr>
      </a:lvl9pPr>
    </p:titleStyle>
    <p:bodyStyle>
      <a:lvl1pPr marL="342900" indent="-342900" algn="l" rtl="0" eaLnBrk="0" fontAlgn="base" hangingPunct="0">
        <a:lnSpc>
          <a:spcPts val="3200"/>
        </a:lnSpc>
        <a:spcBef>
          <a:spcPct val="0"/>
        </a:spcBef>
        <a:spcAft>
          <a:spcPct val="0"/>
        </a:spcAft>
        <a:buChar char="-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lnSpc>
          <a:spcPts val="3200"/>
        </a:lnSpc>
        <a:spcBef>
          <a:spcPct val="0"/>
        </a:spcBef>
        <a:spcAft>
          <a:spcPct val="0"/>
        </a:spcAft>
        <a:buChar char="-"/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lnSpc>
          <a:spcPts val="3200"/>
        </a:lnSpc>
        <a:spcBef>
          <a:spcPct val="0"/>
        </a:spcBef>
        <a:spcAft>
          <a:spcPct val="0"/>
        </a:spcAft>
        <a:buChar char="-"/>
        <a:defRPr sz="20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lnSpc>
          <a:spcPts val="3200"/>
        </a:lnSpc>
        <a:spcBef>
          <a:spcPct val="0"/>
        </a:spcBef>
        <a:spcAft>
          <a:spcPct val="0"/>
        </a:spcAft>
        <a:buChar char="-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lnSpc>
          <a:spcPts val="3200"/>
        </a:lnSpc>
        <a:spcBef>
          <a:spcPct val="0"/>
        </a:spcBef>
        <a:spcAft>
          <a:spcPct val="0"/>
        </a:spcAft>
        <a:buChar char="-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lnSpc>
          <a:spcPts val="3200"/>
        </a:lnSpc>
        <a:spcBef>
          <a:spcPct val="0"/>
        </a:spcBef>
        <a:spcAft>
          <a:spcPct val="0"/>
        </a:spcAft>
        <a:buChar char="-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lnSpc>
          <a:spcPts val="3200"/>
        </a:lnSpc>
        <a:spcBef>
          <a:spcPct val="0"/>
        </a:spcBef>
        <a:spcAft>
          <a:spcPct val="0"/>
        </a:spcAft>
        <a:buChar char="-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lnSpc>
          <a:spcPts val="3200"/>
        </a:lnSpc>
        <a:spcBef>
          <a:spcPct val="0"/>
        </a:spcBef>
        <a:spcAft>
          <a:spcPct val="0"/>
        </a:spcAft>
        <a:buChar char="-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lnSpc>
          <a:spcPts val="3200"/>
        </a:lnSpc>
        <a:spcBef>
          <a:spcPct val="0"/>
        </a:spcBef>
        <a:spcAft>
          <a:spcPct val="0"/>
        </a:spcAft>
        <a:buChar char="-"/>
        <a:defRPr sz="20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ChangeArrowheads="1"/>
          </p:cNvSpPr>
          <p:nvPr userDrawn="1"/>
        </p:nvSpPr>
        <p:spPr bwMode="auto">
          <a:xfrm>
            <a:off x="595313" y="6291263"/>
            <a:ext cx="8548687" cy="566737"/>
          </a:xfrm>
          <a:prstGeom prst="rect">
            <a:avLst/>
          </a:prstGeom>
          <a:solidFill>
            <a:srgbClr val="0AA5A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de-DE" sz="1600" smtClean="0">
              <a:solidFill>
                <a:srgbClr val="000000"/>
              </a:solidFill>
              <a:latin typeface="Arial" charset="0"/>
              <a:cs typeface="+mn-cs"/>
            </a:endParaRP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736600" y="966788"/>
            <a:ext cx="648493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de-DE" smtClean="0"/>
              <a:t>Titelmasterformat durch Klicken bearbeiten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736600" y="2057400"/>
            <a:ext cx="8229600" cy="212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</a:p>
        </p:txBody>
      </p:sp>
      <p:sp>
        <p:nvSpPr>
          <p:cNvPr id="64517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172200" y="6445250"/>
            <a:ext cx="21336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algn="r">
              <a:defRPr sz="1000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fld id="{A4D7F08E-A3AD-4801-AC8E-11DA689845FB}" type="slidenum">
              <a:rPr lang="de-DE">
                <a:solidFill>
                  <a:srgbClr val="FFFFFF"/>
                </a:solidFill>
                <a:cs typeface="+mn-cs"/>
              </a:rPr>
              <a:pPr>
                <a:defRPr/>
              </a:pPr>
              <a:t>‹Nr.›</a:t>
            </a:fld>
            <a:endParaRPr lang="de-DE">
              <a:solidFill>
                <a:srgbClr val="FFFFFF"/>
              </a:solidFill>
              <a:cs typeface="+mn-cs"/>
            </a:endParaRPr>
          </a:p>
        </p:txBody>
      </p:sp>
      <p:pic>
        <p:nvPicPr>
          <p:cNvPr id="1030" name="Picture 6" descr="01_logo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563" y="6350"/>
            <a:ext cx="2362200" cy="911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1" name="Picture 7" descr="02_re_unten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10550" y="5762625"/>
            <a:ext cx="933450" cy="1095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AA5A5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AA5A5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AA5A5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AA5A5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AA5A5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400" b="1">
          <a:solidFill>
            <a:srgbClr val="0AA5A5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400" b="1">
          <a:solidFill>
            <a:srgbClr val="0AA5A5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400" b="1">
          <a:solidFill>
            <a:srgbClr val="0AA5A5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400" b="1">
          <a:solidFill>
            <a:srgbClr val="0AA5A5"/>
          </a:solidFill>
          <a:latin typeface="Arial" charset="0"/>
        </a:defRPr>
      </a:lvl9pPr>
    </p:titleStyle>
    <p:bodyStyle>
      <a:lvl1pPr marL="342900" indent="-342900" algn="l" rtl="0" eaLnBrk="0" fontAlgn="base" hangingPunct="0">
        <a:lnSpc>
          <a:spcPts val="3200"/>
        </a:lnSpc>
        <a:spcBef>
          <a:spcPct val="0"/>
        </a:spcBef>
        <a:spcAft>
          <a:spcPct val="0"/>
        </a:spcAft>
        <a:buChar char="-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lnSpc>
          <a:spcPts val="3200"/>
        </a:lnSpc>
        <a:spcBef>
          <a:spcPct val="0"/>
        </a:spcBef>
        <a:spcAft>
          <a:spcPct val="0"/>
        </a:spcAft>
        <a:buChar char="-"/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lnSpc>
          <a:spcPts val="3200"/>
        </a:lnSpc>
        <a:spcBef>
          <a:spcPct val="0"/>
        </a:spcBef>
        <a:spcAft>
          <a:spcPct val="0"/>
        </a:spcAft>
        <a:buChar char="-"/>
        <a:defRPr sz="20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lnSpc>
          <a:spcPts val="3200"/>
        </a:lnSpc>
        <a:spcBef>
          <a:spcPct val="0"/>
        </a:spcBef>
        <a:spcAft>
          <a:spcPct val="0"/>
        </a:spcAft>
        <a:buChar char="-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lnSpc>
          <a:spcPts val="3200"/>
        </a:lnSpc>
        <a:spcBef>
          <a:spcPct val="0"/>
        </a:spcBef>
        <a:spcAft>
          <a:spcPct val="0"/>
        </a:spcAft>
        <a:buChar char="-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lnSpc>
          <a:spcPts val="3200"/>
        </a:lnSpc>
        <a:spcBef>
          <a:spcPct val="0"/>
        </a:spcBef>
        <a:spcAft>
          <a:spcPct val="0"/>
        </a:spcAft>
        <a:buChar char="-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lnSpc>
          <a:spcPts val="3200"/>
        </a:lnSpc>
        <a:spcBef>
          <a:spcPct val="0"/>
        </a:spcBef>
        <a:spcAft>
          <a:spcPct val="0"/>
        </a:spcAft>
        <a:buChar char="-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lnSpc>
          <a:spcPts val="3200"/>
        </a:lnSpc>
        <a:spcBef>
          <a:spcPct val="0"/>
        </a:spcBef>
        <a:spcAft>
          <a:spcPct val="0"/>
        </a:spcAft>
        <a:buChar char="-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lnSpc>
          <a:spcPts val="3200"/>
        </a:lnSpc>
        <a:spcBef>
          <a:spcPct val="0"/>
        </a:spcBef>
        <a:spcAft>
          <a:spcPct val="0"/>
        </a:spcAft>
        <a:buChar char="-"/>
        <a:defRPr sz="20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ChangeArrowheads="1"/>
          </p:cNvSpPr>
          <p:nvPr userDrawn="1"/>
        </p:nvSpPr>
        <p:spPr bwMode="auto">
          <a:xfrm>
            <a:off x="595313" y="6291263"/>
            <a:ext cx="8548687" cy="566737"/>
          </a:xfrm>
          <a:prstGeom prst="rect">
            <a:avLst/>
          </a:prstGeom>
          <a:solidFill>
            <a:srgbClr val="0AA5A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de-DE" sz="1600" smtClean="0">
              <a:solidFill>
                <a:srgbClr val="000000"/>
              </a:solidFill>
              <a:latin typeface="Arial" charset="0"/>
              <a:cs typeface="+mn-cs"/>
            </a:endParaRP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736600" y="966788"/>
            <a:ext cx="648493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de-DE" smtClean="0"/>
              <a:t>Titelmasterformat durch Klicken bearbeiten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736600" y="2057400"/>
            <a:ext cx="8229600" cy="212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</a:p>
        </p:txBody>
      </p:sp>
      <p:sp>
        <p:nvSpPr>
          <p:cNvPr id="64517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172200" y="6445250"/>
            <a:ext cx="21336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algn="r">
              <a:defRPr sz="1000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fld id="{A4D7F08E-A3AD-4801-AC8E-11DA689845FB}" type="slidenum">
              <a:rPr lang="de-DE">
                <a:solidFill>
                  <a:srgbClr val="FFFFFF"/>
                </a:solidFill>
                <a:cs typeface="+mn-cs"/>
              </a:rPr>
              <a:pPr>
                <a:defRPr/>
              </a:pPr>
              <a:t>‹Nr.›</a:t>
            </a:fld>
            <a:endParaRPr lang="de-DE">
              <a:solidFill>
                <a:srgbClr val="FFFFFF"/>
              </a:solidFill>
              <a:cs typeface="+mn-cs"/>
            </a:endParaRPr>
          </a:p>
        </p:txBody>
      </p:sp>
      <p:pic>
        <p:nvPicPr>
          <p:cNvPr id="1030" name="Picture 6" descr="01_logo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563" y="6350"/>
            <a:ext cx="2362200" cy="911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1" name="Picture 7" descr="02_re_unten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10550" y="5762625"/>
            <a:ext cx="933450" cy="1095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AA5A5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AA5A5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AA5A5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AA5A5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AA5A5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400" b="1">
          <a:solidFill>
            <a:srgbClr val="0AA5A5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400" b="1">
          <a:solidFill>
            <a:srgbClr val="0AA5A5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400" b="1">
          <a:solidFill>
            <a:srgbClr val="0AA5A5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400" b="1">
          <a:solidFill>
            <a:srgbClr val="0AA5A5"/>
          </a:solidFill>
          <a:latin typeface="Arial" charset="0"/>
        </a:defRPr>
      </a:lvl9pPr>
    </p:titleStyle>
    <p:bodyStyle>
      <a:lvl1pPr marL="342900" indent="-342900" algn="l" rtl="0" eaLnBrk="0" fontAlgn="base" hangingPunct="0">
        <a:lnSpc>
          <a:spcPts val="3200"/>
        </a:lnSpc>
        <a:spcBef>
          <a:spcPct val="0"/>
        </a:spcBef>
        <a:spcAft>
          <a:spcPct val="0"/>
        </a:spcAft>
        <a:buChar char="-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lnSpc>
          <a:spcPts val="3200"/>
        </a:lnSpc>
        <a:spcBef>
          <a:spcPct val="0"/>
        </a:spcBef>
        <a:spcAft>
          <a:spcPct val="0"/>
        </a:spcAft>
        <a:buChar char="-"/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lnSpc>
          <a:spcPts val="3200"/>
        </a:lnSpc>
        <a:spcBef>
          <a:spcPct val="0"/>
        </a:spcBef>
        <a:spcAft>
          <a:spcPct val="0"/>
        </a:spcAft>
        <a:buChar char="-"/>
        <a:defRPr sz="20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lnSpc>
          <a:spcPts val="3200"/>
        </a:lnSpc>
        <a:spcBef>
          <a:spcPct val="0"/>
        </a:spcBef>
        <a:spcAft>
          <a:spcPct val="0"/>
        </a:spcAft>
        <a:buChar char="-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lnSpc>
          <a:spcPts val="3200"/>
        </a:lnSpc>
        <a:spcBef>
          <a:spcPct val="0"/>
        </a:spcBef>
        <a:spcAft>
          <a:spcPct val="0"/>
        </a:spcAft>
        <a:buChar char="-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lnSpc>
          <a:spcPts val="3200"/>
        </a:lnSpc>
        <a:spcBef>
          <a:spcPct val="0"/>
        </a:spcBef>
        <a:spcAft>
          <a:spcPct val="0"/>
        </a:spcAft>
        <a:buChar char="-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lnSpc>
          <a:spcPts val="3200"/>
        </a:lnSpc>
        <a:spcBef>
          <a:spcPct val="0"/>
        </a:spcBef>
        <a:spcAft>
          <a:spcPct val="0"/>
        </a:spcAft>
        <a:buChar char="-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lnSpc>
          <a:spcPts val="3200"/>
        </a:lnSpc>
        <a:spcBef>
          <a:spcPct val="0"/>
        </a:spcBef>
        <a:spcAft>
          <a:spcPct val="0"/>
        </a:spcAft>
        <a:buChar char="-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lnSpc>
          <a:spcPts val="3200"/>
        </a:lnSpc>
        <a:spcBef>
          <a:spcPct val="0"/>
        </a:spcBef>
        <a:spcAft>
          <a:spcPct val="0"/>
        </a:spcAft>
        <a:buChar char="-"/>
        <a:defRPr sz="20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ChangeArrowheads="1"/>
          </p:cNvSpPr>
          <p:nvPr userDrawn="1"/>
        </p:nvSpPr>
        <p:spPr bwMode="auto">
          <a:xfrm>
            <a:off x="595313" y="6291263"/>
            <a:ext cx="8548687" cy="566737"/>
          </a:xfrm>
          <a:prstGeom prst="rect">
            <a:avLst/>
          </a:prstGeom>
          <a:solidFill>
            <a:srgbClr val="0AA5A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de-DE" sz="1600" smtClean="0">
              <a:solidFill>
                <a:srgbClr val="000000"/>
              </a:solidFill>
              <a:latin typeface="Arial" charset="0"/>
              <a:cs typeface="+mn-cs"/>
            </a:endParaRP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736600" y="966788"/>
            <a:ext cx="648493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de-DE" smtClean="0"/>
              <a:t>Titelmasterformat durch Klicken bearbeiten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736600" y="2057400"/>
            <a:ext cx="8229600" cy="212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</a:p>
        </p:txBody>
      </p:sp>
      <p:sp>
        <p:nvSpPr>
          <p:cNvPr id="64517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172200" y="6445250"/>
            <a:ext cx="21336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algn="r">
              <a:defRPr sz="1000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fld id="{A4D7F08E-A3AD-4801-AC8E-11DA689845FB}" type="slidenum">
              <a:rPr lang="de-DE">
                <a:solidFill>
                  <a:srgbClr val="FFFFFF"/>
                </a:solidFill>
                <a:cs typeface="+mn-cs"/>
              </a:rPr>
              <a:pPr>
                <a:defRPr/>
              </a:pPr>
              <a:t>‹Nr.›</a:t>
            </a:fld>
            <a:endParaRPr lang="de-DE">
              <a:solidFill>
                <a:srgbClr val="FFFFFF"/>
              </a:solidFill>
              <a:cs typeface="+mn-cs"/>
            </a:endParaRPr>
          </a:p>
        </p:txBody>
      </p:sp>
      <p:pic>
        <p:nvPicPr>
          <p:cNvPr id="1030" name="Picture 6" descr="01_logo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563" y="6350"/>
            <a:ext cx="2362200" cy="911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1" name="Picture 7" descr="02_re_unten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10550" y="5762625"/>
            <a:ext cx="933450" cy="1095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AA5A5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AA5A5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AA5A5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AA5A5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AA5A5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400" b="1">
          <a:solidFill>
            <a:srgbClr val="0AA5A5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400" b="1">
          <a:solidFill>
            <a:srgbClr val="0AA5A5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400" b="1">
          <a:solidFill>
            <a:srgbClr val="0AA5A5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400" b="1">
          <a:solidFill>
            <a:srgbClr val="0AA5A5"/>
          </a:solidFill>
          <a:latin typeface="Arial" charset="0"/>
        </a:defRPr>
      </a:lvl9pPr>
    </p:titleStyle>
    <p:bodyStyle>
      <a:lvl1pPr marL="342900" indent="-342900" algn="l" rtl="0" eaLnBrk="0" fontAlgn="base" hangingPunct="0">
        <a:lnSpc>
          <a:spcPts val="3200"/>
        </a:lnSpc>
        <a:spcBef>
          <a:spcPct val="0"/>
        </a:spcBef>
        <a:spcAft>
          <a:spcPct val="0"/>
        </a:spcAft>
        <a:buChar char="-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lnSpc>
          <a:spcPts val="3200"/>
        </a:lnSpc>
        <a:spcBef>
          <a:spcPct val="0"/>
        </a:spcBef>
        <a:spcAft>
          <a:spcPct val="0"/>
        </a:spcAft>
        <a:buChar char="-"/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lnSpc>
          <a:spcPts val="3200"/>
        </a:lnSpc>
        <a:spcBef>
          <a:spcPct val="0"/>
        </a:spcBef>
        <a:spcAft>
          <a:spcPct val="0"/>
        </a:spcAft>
        <a:buChar char="-"/>
        <a:defRPr sz="20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lnSpc>
          <a:spcPts val="3200"/>
        </a:lnSpc>
        <a:spcBef>
          <a:spcPct val="0"/>
        </a:spcBef>
        <a:spcAft>
          <a:spcPct val="0"/>
        </a:spcAft>
        <a:buChar char="-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lnSpc>
          <a:spcPts val="3200"/>
        </a:lnSpc>
        <a:spcBef>
          <a:spcPct val="0"/>
        </a:spcBef>
        <a:spcAft>
          <a:spcPct val="0"/>
        </a:spcAft>
        <a:buChar char="-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lnSpc>
          <a:spcPts val="3200"/>
        </a:lnSpc>
        <a:spcBef>
          <a:spcPct val="0"/>
        </a:spcBef>
        <a:spcAft>
          <a:spcPct val="0"/>
        </a:spcAft>
        <a:buChar char="-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lnSpc>
          <a:spcPts val="3200"/>
        </a:lnSpc>
        <a:spcBef>
          <a:spcPct val="0"/>
        </a:spcBef>
        <a:spcAft>
          <a:spcPct val="0"/>
        </a:spcAft>
        <a:buChar char="-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lnSpc>
          <a:spcPts val="3200"/>
        </a:lnSpc>
        <a:spcBef>
          <a:spcPct val="0"/>
        </a:spcBef>
        <a:spcAft>
          <a:spcPct val="0"/>
        </a:spcAft>
        <a:buChar char="-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lnSpc>
          <a:spcPts val="3200"/>
        </a:lnSpc>
        <a:spcBef>
          <a:spcPct val="0"/>
        </a:spcBef>
        <a:spcAft>
          <a:spcPct val="0"/>
        </a:spcAft>
        <a:buChar char="-"/>
        <a:defRPr sz="20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DEE7E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9E1F5AD-4F83-4F20-8536-BD01FA7F476B}" type="datetime1">
              <a:rPr lang="de-DE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07.09.2014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B1185AD-AC02-4873-9208-E3EFB4AC6981}" type="slidenum">
              <a:rPr lang="de-DE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grpSp>
        <p:nvGrpSpPr>
          <p:cNvPr id="2" name="Gruppieren 11"/>
          <p:cNvGrpSpPr/>
          <p:nvPr/>
        </p:nvGrpSpPr>
        <p:grpSpPr>
          <a:xfrm>
            <a:off x="0" y="857232"/>
            <a:ext cx="8640366" cy="6000768"/>
            <a:chOff x="0" y="1214422"/>
            <a:chExt cx="8640366" cy="5643578"/>
          </a:xfrm>
          <a:solidFill>
            <a:schemeClr val="bg1"/>
          </a:solidFill>
        </p:grpSpPr>
        <p:sp>
          <p:nvSpPr>
            <p:cNvPr id="9" name="Rectangle 12"/>
            <p:cNvSpPr>
              <a:spLocks noChangeArrowheads="1"/>
            </p:cNvSpPr>
            <p:nvPr/>
          </p:nvSpPr>
          <p:spPr bwMode="auto">
            <a:xfrm>
              <a:off x="0" y="1214422"/>
              <a:ext cx="8143900" cy="5643578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solidFill>
                  <a:prstClr val="black"/>
                </a:solidFill>
                <a:latin typeface="Calibri"/>
                <a:cs typeface="Arial" charset="0"/>
              </a:endParaRPr>
            </a:p>
          </p:txBody>
        </p:sp>
        <p:sp>
          <p:nvSpPr>
            <p:cNvPr id="10" name="Oval 14"/>
            <p:cNvSpPr>
              <a:spLocks noChangeArrowheads="1"/>
            </p:cNvSpPr>
            <p:nvPr/>
          </p:nvSpPr>
          <p:spPr bwMode="auto">
            <a:xfrm>
              <a:off x="7628400" y="1215215"/>
              <a:ext cx="1011966" cy="939807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solidFill>
                  <a:prstClr val="black"/>
                </a:solidFill>
                <a:latin typeface="Calibri"/>
                <a:cs typeface="Arial" charset="0"/>
              </a:endParaRPr>
            </a:p>
          </p:txBody>
        </p:sp>
        <p:sp>
          <p:nvSpPr>
            <p:cNvPr id="11" name="Rectangle 15"/>
            <p:cNvSpPr>
              <a:spLocks noChangeArrowheads="1"/>
            </p:cNvSpPr>
            <p:nvPr/>
          </p:nvSpPr>
          <p:spPr bwMode="auto">
            <a:xfrm>
              <a:off x="4890800" y="1657875"/>
              <a:ext cx="3746814" cy="5191179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solidFill>
                  <a:prstClr val="black"/>
                </a:solidFill>
                <a:latin typeface="Calibri"/>
                <a:cs typeface="Arial" charset="0"/>
              </a:endParaRPr>
            </a:p>
          </p:txBody>
        </p:sp>
      </p:grpSp>
      <p:pic>
        <p:nvPicPr>
          <p:cNvPr id="3079" name="Grafik 12" descr="TU_Logo.gif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900" y="215900"/>
            <a:ext cx="395288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25" r:id="rId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kern="1200">
          <a:solidFill>
            <a:schemeClr val="tx1"/>
          </a:solidFill>
          <a:latin typeface="Arial" pitchFamily="34" charset="0"/>
          <a:ea typeface="+mj-ea"/>
          <a:cs typeface="Arial" pitchFamily="34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cs typeface="Arial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cs typeface="Arial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cs typeface="Arial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cs typeface="Arial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cs typeface="Arial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cs typeface="Arial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cs typeface="Arial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cs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006699"/>
        </a:buClr>
        <a:buSzPct val="110000"/>
        <a:buFont typeface="Wingdings" pitchFamily="2" charset="2"/>
        <a:buChar char="§"/>
        <a:defRPr sz="24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6699"/>
        </a:buClr>
        <a:buSzPct val="120000"/>
        <a:buFont typeface="Arial" charset="0"/>
        <a:buChar char="•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006699"/>
        </a:buClr>
        <a:buSzPct val="120000"/>
        <a:buFont typeface="Symbol" pitchFamily="18" charset="2"/>
        <a:buChar char="-"/>
        <a:defRPr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16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ChangeArrowheads="1"/>
          </p:cNvSpPr>
          <p:nvPr userDrawn="1"/>
        </p:nvSpPr>
        <p:spPr bwMode="auto">
          <a:xfrm>
            <a:off x="595313" y="6291263"/>
            <a:ext cx="8548687" cy="566737"/>
          </a:xfrm>
          <a:prstGeom prst="rect">
            <a:avLst/>
          </a:prstGeom>
          <a:solidFill>
            <a:srgbClr val="0AA5A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de-DE" sz="1600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736600" y="966788"/>
            <a:ext cx="648493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de-DE" smtClean="0"/>
              <a:t>Titelmasterformat durch Klicken bearbeiten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736600" y="2057400"/>
            <a:ext cx="8229600" cy="212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</a:p>
        </p:txBody>
      </p:sp>
      <p:sp>
        <p:nvSpPr>
          <p:cNvPr id="64517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172200" y="6445250"/>
            <a:ext cx="21336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algn="r">
              <a:defRPr sz="1000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fld id="{A4D7F08E-A3AD-4801-AC8E-11DA689845FB}" type="slidenum">
              <a:rPr lang="de-DE">
                <a:solidFill>
                  <a:srgbClr val="FFFFFF"/>
                </a:solidFill>
              </a:rPr>
              <a:pPr>
                <a:defRPr/>
              </a:pPr>
              <a:t>‹Nr.›</a:t>
            </a:fld>
            <a:endParaRPr lang="de-DE">
              <a:solidFill>
                <a:srgbClr val="FFFFFF"/>
              </a:solidFill>
            </a:endParaRPr>
          </a:p>
        </p:txBody>
      </p:sp>
      <p:pic>
        <p:nvPicPr>
          <p:cNvPr id="1030" name="Picture 6" descr="01_logo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563" y="6350"/>
            <a:ext cx="2362200" cy="911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1" name="Picture 7" descr="02_re_unten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10550" y="5762625"/>
            <a:ext cx="933450" cy="1095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AA5A5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AA5A5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AA5A5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AA5A5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AA5A5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400" b="1">
          <a:solidFill>
            <a:srgbClr val="0AA5A5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400" b="1">
          <a:solidFill>
            <a:srgbClr val="0AA5A5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400" b="1">
          <a:solidFill>
            <a:srgbClr val="0AA5A5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400" b="1">
          <a:solidFill>
            <a:srgbClr val="0AA5A5"/>
          </a:solidFill>
          <a:latin typeface="Arial" charset="0"/>
        </a:defRPr>
      </a:lvl9pPr>
    </p:titleStyle>
    <p:bodyStyle>
      <a:lvl1pPr marL="342900" indent="-342900" algn="l" rtl="0" eaLnBrk="0" fontAlgn="base" hangingPunct="0">
        <a:lnSpc>
          <a:spcPts val="3200"/>
        </a:lnSpc>
        <a:spcBef>
          <a:spcPct val="0"/>
        </a:spcBef>
        <a:spcAft>
          <a:spcPct val="0"/>
        </a:spcAft>
        <a:buChar char="-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lnSpc>
          <a:spcPts val="3200"/>
        </a:lnSpc>
        <a:spcBef>
          <a:spcPct val="0"/>
        </a:spcBef>
        <a:spcAft>
          <a:spcPct val="0"/>
        </a:spcAft>
        <a:buChar char="-"/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lnSpc>
          <a:spcPts val="3200"/>
        </a:lnSpc>
        <a:spcBef>
          <a:spcPct val="0"/>
        </a:spcBef>
        <a:spcAft>
          <a:spcPct val="0"/>
        </a:spcAft>
        <a:buChar char="-"/>
        <a:defRPr sz="20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lnSpc>
          <a:spcPts val="3200"/>
        </a:lnSpc>
        <a:spcBef>
          <a:spcPct val="0"/>
        </a:spcBef>
        <a:spcAft>
          <a:spcPct val="0"/>
        </a:spcAft>
        <a:buChar char="-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lnSpc>
          <a:spcPts val="3200"/>
        </a:lnSpc>
        <a:spcBef>
          <a:spcPct val="0"/>
        </a:spcBef>
        <a:spcAft>
          <a:spcPct val="0"/>
        </a:spcAft>
        <a:buChar char="-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lnSpc>
          <a:spcPts val="3200"/>
        </a:lnSpc>
        <a:spcBef>
          <a:spcPct val="0"/>
        </a:spcBef>
        <a:spcAft>
          <a:spcPct val="0"/>
        </a:spcAft>
        <a:buChar char="-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lnSpc>
          <a:spcPts val="3200"/>
        </a:lnSpc>
        <a:spcBef>
          <a:spcPct val="0"/>
        </a:spcBef>
        <a:spcAft>
          <a:spcPct val="0"/>
        </a:spcAft>
        <a:buChar char="-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lnSpc>
          <a:spcPts val="3200"/>
        </a:lnSpc>
        <a:spcBef>
          <a:spcPct val="0"/>
        </a:spcBef>
        <a:spcAft>
          <a:spcPct val="0"/>
        </a:spcAft>
        <a:buChar char="-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lnSpc>
          <a:spcPts val="3200"/>
        </a:lnSpc>
        <a:spcBef>
          <a:spcPct val="0"/>
        </a:spcBef>
        <a:spcAft>
          <a:spcPct val="0"/>
        </a:spcAft>
        <a:buChar char="-"/>
        <a:defRPr sz="20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ChangeArrowheads="1"/>
          </p:cNvSpPr>
          <p:nvPr userDrawn="1"/>
        </p:nvSpPr>
        <p:spPr bwMode="auto">
          <a:xfrm>
            <a:off x="595313" y="6291263"/>
            <a:ext cx="8548687" cy="566737"/>
          </a:xfrm>
          <a:prstGeom prst="rect">
            <a:avLst/>
          </a:prstGeom>
          <a:solidFill>
            <a:srgbClr val="0AA5A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de-DE" sz="1600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736600" y="966788"/>
            <a:ext cx="648493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de-DE" smtClean="0"/>
              <a:t>Titelmasterformat durch Klicken bearbeiten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736600" y="2057400"/>
            <a:ext cx="8229600" cy="212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</a:p>
        </p:txBody>
      </p:sp>
      <p:sp>
        <p:nvSpPr>
          <p:cNvPr id="64517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172200" y="6445250"/>
            <a:ext cx="21336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algn="r">
              <a:defRPr sz="1000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fld id="{A4D7F08E-A3AD-4801-AC8E-11DA689845FB}" type="slidenum">
              <a:rPr lang="de-DE">
                <a:solidFill>
                  <a:srgbClr val="FFFFFF"/>
                </a:solidFill>
              </a:rPr>
              <a:pPr>
                <a:defRPr/>
              </a:pPr>
              <a:t>‹Nr.›</a:t>
            </a:fld>
            <a:endParaRPr lang="de-DE">
              <a:solidFill>
                <a:srgbClr val="FFFFFF"/>
              </a:solidFill>
            </a:endParaRPr>
          </a:p>
        </p:txBody>
      </p:sp>
      <p:pic>
        <p:nvPicPr>
          <p:cNvPr id="1030" name="Picture 6" descr="01_logo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563" y="6350"/>
            <a:ext cx="2362200" cy="911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1" name="Picture 7" descr="02_re_unten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10550" y="5762625"/>
            <a:ext cx="933450" cy="1095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AA5A5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AA5A5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AA5A5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AA5A5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AA5A5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400" b="1">
          <a:solidFill>
            <a:srgbClr val="0AA5A5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400" b="1">
          <a:solidFill>
            <a:srgbClr val="0AA5A5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400" b="1">
          <a:solidFill>
            <a:srgbClr val="0AA5A5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400" b="1">
          <a:solidFill>
            <a:srgbClr val="0AA5A5"/>
          </a:solidFill>
          <a:latin typeface="Arial" charset="0"/>
        </a:defRPr>
      </a:lvl9pPr>
    </p:titleStyle>
    <p:bodyStyle>
      <a:lvl1pPr marL="342900" indent="-342900" algn="l" rtl="0" eaLnBrk="0" fontAlgn="base" hangingPunct="0">
        <a:lnSpc>
          <a:spcPts val="3200"/>
        </a:lnSpc>
        <a:spcBef>
          <a:spcPct val="0"/>
        </a:spcBef>
        <a:spcAft>
          <a:spcPct val="0"/>
        </a:spcAft>
        <a:buChar char="-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lnSpc>
          <a:spcPts val="3200"/>
        </a:lnSpc>
        <a:spcBef>
          <a:spcPct val="0"/>
        </a:spcBef>
        <a:spcAft>
          <a:spcPct val="0"/>
        </a:spcAft>
        <a:buChar char="-"/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lnSpc>
          <a:spcPts val="3200"/>
        </a:lnSpc>
        <a:spcBef>
          <a:spcPct val="0"/>
        </a:spcBef>
        <a:spcAft>
          <a:spcPct val="0"/>
        </a:spcAft>
        <a:buChar char="-"/>
        <a:defRPr sz="20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lnSpc>
          <a:spcPts val="3200"/>
        </a:lnSpc>
        <a:spcBef>
          <a:spcPct val="0"/>
        </a:spcBef>
        <a:spcAft>
          <a:spcPct val="0"/>
        </a:spcAft>
        <a:buChar char="-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lnSpc>
          <a:spcPts val="3200"/>
        </a:lnSpc>
        <a:spcBef>
          <a:spcPct val="0"/>
        </a:spcBef>
        <a:spcAft>
          <a:spcPct val="0"/>
        </a:spcAft>
        <a:buChar char="-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lnSpc>
          <a:spcPts val="3200"/>
        </a:lnSpc>
        <a:spcBef>
          <a:spcPct val="0"/>
        </a:spcBef>
        <a:spcAft>
          <a:spcPct val="0"/>
        </a:spcAft>
        <a:buChar char="-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lnSpc>
          <a:spcPts val="3200"/>
        </a:lnSpc>
        <a:spcBef>
          <a:spcPct val="0"/>
        </a:spcBef>
        <a:spcAft>
          <a:spcPct val="0"/>
        </a:spcAft>
        <a:buChar char="-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lnSpc>
          <a:spcPts val="3200"/>
        </a:lnSpc>
        <a:spcBef>
          <a:spcPct val="0"/>
        </a:spcBef>
        <a:spcAft>
          <a:spcPct val="0"/>
        </a:spcAft>
        <a:buChar char="-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lnSpc>
          <a:spcPts val="3200"/>
        </a:lnSpc>
        <a:spcBef>
          <a:spcPct val="0"/>
        </a:spcBef>
        <a:spcAft>
          <a:spcPct val="0"/>
        </a:spcAft>
        <a:buChar char="-"/>
        <a:defRPr sz="20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ChangeArrowheads="1"/>
          </p:cNvSpPr>
          <p:nvPr userDrawn="1"/>
        </p:nvSpPr>
        <p:spPr bwMode="auto">
          <a:xfrm>
            <a:off x="595313" y="6291263"/>
            <a:ext cx="8548687" cy="566737"/>
          </a:xfrm>
          <a:prstGeom prst="rect">
            <a:avLst/>
          </a:prstGeom>
          <a:solidFill>
            <a:srgbClr val="0AA5A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de-DE" sz="1600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736600" y="966788"/>
            <a:ext cx="648493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de-DE" smtClean="0"/>
              <a:t>Titelmasterformat durch Klicken bearbeiten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736600" y="2057400"/>
            <a:ext cx="8229600" cy="212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</a:p>
        </p:txBody>
      </p:sp>
      <p:sp>
        <p:nvSpPr>
          <p:cNvPr id="64517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172200" y="6445250"/>
            <a:ext cx="21336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algn="r">
              <a:defRPr sz="1000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fld id="{A4D7F08E-A3AD-4801-AC8E-11DA689845FB}" type="slidenum">
              <a:rPr lang="de-DE">
                <a:solidFill>
                  <a:srgbClr val="FFFFFF"/>
                </a:solidFill>
              </a:rPr>
              <a:pPr>
                <a:defRPr/>
              </a:pPr>
              <a:t>‹Nr.›</a:t>
            </a:fld>
            <a:endParaRPr lang="de-DE">
              <a:solidFill>
                <a:srgbClr val="FFFFFF"/>
              </a:solidFill>
            </a:endParaRPr>
          </a:p>
        </p:txBody>
      </p:sp>
      <p:pic>
        <p:nvPicPr>
          <p:cNvPr id="1030" name="Picture 6" descr="01_logo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563" y="6350"/>
            <a:ext cx="2362200" cy="911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1" name="Picture 7" descr="02_re_unten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10550" y="5762625"/>
            <a:ext cx="933450" cy="1095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AA5A5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AA5A5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AA5A5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AA5A5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AA5A5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400" b="1">
          <a:solidFill>
            <a:srgbClr val="0AA5A5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400" b="1">
          <a:solidFill>
            <a:srgbClr val="0AA5A5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400" b="1">
          <a:solidFill>
            <a:srgbClr val="0AA5A5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400" b="1">
          <a:solidFill>
            <a:srgbClr val="0AA5A5"/>
          </a:solidFill>
          <a:latin typeface="Arial" charset="0"/>
        </a:defRPr>
      </a:lvl9pPr>
    </p:titleStyle>
    <p:bodyStyle>
      <a:lvl1pPr marL="342900" indent="-342900" algn="l" rtl="0" eaLnBrk="0" fontAlgn="base" hangingPunct="0">
        <a:lnSpc>
          <a:spcPts val="3200"/>
        </a:lnSpc>
        <a:spcBef>
          <a:spcPct val="0"/>
        </a:spcBef>
        <a:spcAft>
          <a:spcPct val="0"/>
        </a:spcAft>
        <a:buChar char="-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lnSpc>
          <a:spcPts val="3200"/>
        </a:lnSpc>
        <a:spcBef>
          <a:spcPct val="0"/>
        </a:spcBef>
        <a:spcAft>
          <a:spcPct val="0"/>
        </a:spcAft>
        <a:buChar char="-"/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lnSpc>
          <a:spcPts val="3200"/>
        </a:lnSpc>
        <a:spcBef>
          <a:spcPct val="0"/>
        </a:spcBef>
        <a:spcAft>
          <a:spcPct val="0"/>
        </a:spcAft>
        <a:buChar char="-"/>
        <a:defRPr sz="20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lnSpc>
          <a:spcPts val="3200"/>
        </a:lnSpc>
        <a:spcBef>
          <a:spcPct val="0"/>
        </a:spcBef>
        <a:spcAft>
          <a:spcPct val="0"/>
        </a:spcAft>
        <a:buChar char="-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lnSpc>
          <a:spcPts val="3200"/>
        </a:lnSpc>
        <a:spcBef>
          <a:spcPct val="0"/>
        </a:spcBef>
        <a:spcAft>
          <a:spcPct val="0"/>
        </a:spcAft>
        <a:buChar char="-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lnSpc>
          <a:spcPts val="3200"/>
        </a:lnSpc>
        <a:spcBef>
          <a:spcPct val="0"/>
        </a:spcBef>
        <a:spcAft>
          <a:spcPct val="0"/>
        </a:spcAft>
        <a:buChar char="-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lnSpc>
          <a:spcPts val="3200"/>
        </a:lnSpc>
        <a:spcBef>
          <a:spcPct val="0"/>
        </a:spcBef>
        <a:spcAft>
          <a:spcPct val="0"/>
        </a:spcAft>
        <a:buChar char="-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lnSpc>
          <a:spcPts val="3200"/>
        </a:lnSpc>
        <a:spcBef>
          <a:spcPct val="0"/>
        </a:spcBef>
        <a:spcAft>
          <a:spcPct val="0"/>
        </a:spcAft>
        <a:buChar char="-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lnSpc>
          <a:spcPts val="3200"/>
        </a:lnSpc>
        <a:spcBef>
          <a:spcPct val="0"/>
        </a:spcBef>
        <a:spcAft>
          <a:spcPct val="0"/>
        </a:spcAft>
        <a:buChar char="-"/>
        <a:defRPr sz="20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DEE7E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de-DE" smtClean="0">
                <a:solidFill>
                  <a:prstClr val="black">
                    <a:tint val="75000"/>
                  </a:prstClr>
                </a:solidFill>
              </a:rPr>
              <a:t>erstellt: 01.02.2013</a:t>
            </a:r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de-DE" smtClean="0">
                <a:solidFill>
                  <a:prstClr val="black">
                    <a:tint val="75000"/>
                  </a:prstClr>
                </a:solidFill>
              </a:rPr>
              <a:t>TUW Universitätsratssitzung 22.02.2013</a:t>
            </a:r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5F1FC2F-0892-43C9-89DC-43D7239E563F}" type="slidenum">
              <a:rPr lang="de-DE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grpSp>
        <p:nvGrpSpPr>
          <p:cNvPr id="2" name="Gruppieren 11"/>
          <p:cNvGrpSpPr/>
          <p:nvPr/>
        </p:nvGrpSpPr>
        <p:grpSpPr>
          <a:xfrm>
            <a:off x="0" y="857232"/>
            <a:ext cx="8642400" cy="6000768"/>
            <a:chOff x="0" y="1214422"/>
            <a:chExt cx="8642400" cy="5643578"/>
          </a:xfrm>
          <a:solidFill>
            <a:schemeClr val="bg1"/>
          </a:solidFill>
        </p:grpSpPr>
        <p:sp>
          <p:nvSpPr>
            <p:cNvPr id="9" name="Rectangle 12"/>
            <p:cNvSpPr>
              <a:spLocks noChangeArrowheads="1"/>
            </p:cNvSpPr>
            <p:nvPr/>
          </p:nvSpPr>
          <p:spPr bwMode="auto">
            <a:xfrm>
              <a:off x="0" y="1214422"/>
              <a:ext cx="8143900" cy="5643578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 dirty="0">
                <a:solidFill>
                  <a:prstClr val="black"/>
                </a:solidFill>
              </a:endParaRPr>
            </a:p>
          </p:txBody>
        </p:sp>
        <p:sp>
          <p:nvSpPr>
            <p:cNvPr id="10" name="Oval 14"/>
            <p:cNvSpPr>
              <a:spLocks noChangeArrowheads="1"/>
            </p:cNvSpPr>
            <p:nvPr/>
          </p:nvSpPr>
          <p:spPr bwMode="auto">
            <a:xfrm>
              <a:off x="7628400" y="1215215"/>
              <a:ext cx="1011966" cy="1193993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solidFill>
                  <a:prstClr val="black"/>
                </a:solidFill>
              </a:endParaRPr>
            </a:p>
          </p:txBody>
        </p:sp>
        <p:sp>
          <p:nvSpPr>
            <p:cNvPr id="11" name="Rectangle 15"/>
            <p:cNvSpPr>
              <a:spLocks noChangeArrowheads="1"/>
            </p:cNvSpPr>
            <p:nvPr/>
          </p:nvSpPr>
          <p:spPr bwMode="auto">
            <a:xfrm>
              <a:off x="4895586" y="1798926"/>
              <a:ext cx="3746814" cy="5059074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solidFill>
                  <a:prstClr val="black"/>
                </a:solidFill>
              </a:endParaRPr>
            </a:p>
          </p:txBody>
        </p:sp>
      </p:grpSp>
      <p:pic>
        <p:nvPicPr>
          <p:cNvPr id="3079" name="Grafik 12" descr="TU_Logo.gif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900" y="215900"/>
            <a:ext cx="395288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kern="1200">
          <a:solidFill>
            <a:schemeClr val="tx1"/>
          </a:solidFill>
          <a:latin typeface="Arial" pitchFamily="34" charset="0"/>
          <a:ea typeface="+mj-ea"/>
          <a:cs typeface="Arial" pitchFamily="34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cs typeface="Arial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cs typeface="Arial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cs typeface="Arial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cs typeface="Arial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cs typeface="Arial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cs typeface="Arial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cs typeface="Arial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cs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006699"/>
        </a:buClr>
        <a:buSzPct val="110000"/>
        <a:buFont typeface="Wingdings" pitchFamily="2" charset="2"/>
        <a:buChar char="§"/>
        <a:defRPr sz="24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6699"/>
        </a:buClr>
        <a:buSzPct val="120000"/>
        <a:buFont typeface="Arial" charset="0"/>
        <a:buChar char="•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006699"/>
        </a:buClr>
        <a:buSzPct val="120000"/>
        <a:buFont typeface="Symbol" pitchFamily="18" charset="2"/>
        <a:buChar char="-"/>
        <a:defRPr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16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DEE7E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9E1F5AD-4F83-4F20-8536-BD01FA7F476B}" type="datetime1">
              <a:rPr lang="de-DE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07.09.2014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B1185AD-AC02-4873-9208-E3EFB4AC6981}" type="slidenum">
              <a:rPr lang="de-DE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grpSp>
        <p:nvGrpSpPr>
          <p:cNvPr id="2" name="Gruppieren 11"/>
          <p:cNvGrpSpPr/>
          <p:nvPr/>
        </p:nvGrpSpPr>
        <p:grpSpPr>
          <a:xfrm>
            <a:off x="0" y="857232"/>
            <a:ext cx="8640366" cy="6000768"/>
            <a:chOff x="0" y="1214422"/>
            <a:chExt cx="8640366" cy="5643578"/>
          </a:xfrm>
          <a:solidFill>
            <a:schemeClr val="bg1"/>
          </a:solidFill>
        </p:grpSpPr>
        <p:sp>
          <p:nvSpPr>
            <p:cNvPr id="9" name="Rectangle 12"/>
            <p:cNvSpPr>
              <a:spLocks noChangeArrowheads="1"/>
            </p:cNvSpPr>
            <p:nvPr/>
          </p:nvSpPr>
          <p:spPr bwMode="auto">
            <a:xfrm>
              <a:off x="0" y="1214422"/>
              <a:ext cx="8143900" cy="5643578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solidFill>
                  <a:prstClr val="black"/>
                </a:solidFill>
                <a:latin typeface="Calibri"/>
                <a:cs typeface="Arial" charset="0"/>
              </a:endParaRPr>
            </a:p>
          </p:txBody>
        </p:sp>
        <p:sp>
          <p:nvSpPr>
            <p:cNvPr id="10" name="Oval 14"/>
            <p:cNvSpPr>
              <a:spLocks noChangeArrowheads="1"/>
            </p:cNvSpPr>
            <p:nvPr/>
          </p:nvSpPr>
          <p:spPr bwMode="auto">
            <a:xfrm>
              <a:off x="7628400" y="1215215"/>
              <a:ext cx="1011966" cy="939807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solidFill>
                  <a:prstClr val="black"/>
                </a:solidFill>
                <a:latin typeface="Calibri"/>
                <a:cs typeface="Arial" charset="0"/>
              </a:endParaRPr>
            </a:p>
          </p:txBody>
        </p:sp>
        <p:sp>
          <p:nvSpPr>
            <p:cNvPr id="11" name="Rectangle 15"/>
            <p:cNvSpPr>
              <a:spLocks noChangeArrowheads="1"/>
            </p:cNvSpPr>
            <p:nvPr/>
          </p:nvSpPr>
          <p:spPr bwMode="auto">
            <a:xfrm>
              <a:off x="4890800" y="1657875"/>
              <a:ext cx="3746814" cy="5191179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solidFill>
                  <a:prstClr val="black"/>
                </a:solidFill>
                <a:latin typeface="Calibri"/>
                <a:cs typeface="Arial" charset="0"/>
              </a:endParaRPr>
            </a:p>
          </p:txBody>
        </p:sp>
      </p:grpSp>
      <p:pic>
        <p:nvPicPr>
          <p:cNvPr id="3079" name="Grafik 12" descr="TU_Logo.gif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900" y="215900"/>
            <a:ext cx="395288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27" r:id="rId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kern="1200">
          <a:solidFill>
            <a:schemeClr val="tx1"/>
          </a:solidFill>
          <a:latin typeface="Arial" pitchFamily="34" charset="0"/>
          <a:ea typeface="+mj-ea"/>
          <a:cs typeface="Arial" pitchFamily="34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cs typeface="Arial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cs typeface="Arial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cs typeface="Arial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cs typeface="Arial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cs typeface="Arial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cs typeface="Arial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cs typeface="Arial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cs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006699"/>
        </a:buClr>
        <a:buSzPct val="110000"/>
        <a:buFont typeface="Wingdings" pitchFamily="2" charset="2"/>
        <a:buChar char="§"/>
        <a:defRPr sz="24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6699"/>
        </a:buClr>
        <a:buSzPct val="120000"/>
        <a:buFont typeface="Arial" charset="0"/>
        <a:buChar char="•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006699"/>
        </a:buClr>
        <a:buSzPct val="120000"/>
        <a:buFont typeface="Symbol" pitchFamily="18" charset="2"/>
        <a:buChar char="-"/>
        <a:defRPr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16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DEE7E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de-DE" smtClean="0">
                <a:solidFill>
                  <a:prstClr val="black">
                    <a:tint val="75000"/>
                  </a:prstClr>
                </a:solidFill>
              </a:rPr>
              <a:t>01.02.2011</a:t>
            </a:r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de-AT" smtClean="0">
                <a:solidFill>
                  <a:prstClr val="black">
                    <a:tint val="75000"/>
                  </a:prstClr>
                </a:solidFill>
              </a:rPr>
              <a:t>Hearing zur Wahl der Rektorin/des Rektors der TU Wien 2011</a:t>
            </a:r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E48BBD3-7447-4B88-AA2C-49BEA4A0F707}" type="slidenum">
              <a:rPr lang="de-DE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grpSp>
        <p:nvGrpSpPr>
          <p:cNvPr id="2" name="Gruppieren 11"/>
          <p:cNvGrpSpPr/>
          <p:nvPr/>
        </p:nvGrpSpPr>
        <p:grpSpPr>
          <a:xfrm>
            <a:off x="0" y="857232"/>
            <a:ext cx="8642400" cy="6000768"/>
            <a:chOff x="0" y="1214422"/>
            <a:chExt cx="8642400" cy="5643578"/>
          </a:xfrm>
          <a:solidFill>
            <a:schemeClr val="bg1"/>
          </a:solidFill>
        </p:grpSpPr>
        <p:sp>
          <p:nvSpPr>
            <p:cNvPr id="9" name="Rectangle 12"/>
            <p:cNvSpPr>
              <a:spLocks noChangeArrowheads="1"/>
            </p:cNvSpPr>
            <p:nvPr/>
          </p:nvSpPr>
          <p:spPr bwMode="auto">
            <a:xfrm>
              <a:off x="0" y="1214422"/>
              <a:ext cx="8143900" cy="5643578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10" name="Oval 14"/>
            <p:cNvSpPr>
              <a:spLocks noChangeArrowheads="1"/>
            </p:cNvSpPr>
            <p:nvPr/>
          </p:nvSpPr>
          <p:spPr bwMode="auto">
            <a:xfrm>
              <a:off x="7628400" y="1215215"/>
              <a:ext cx="1011966" cy="1193993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11" name="Rectangle 15"/>
            <p:cNvSpPr>
              <a:spLocks noChangeArrowheads="1"/>
            </p:cNvSpPr>
            <p:nvPr/>
          </p:nvSpPr>
          <p:spPr bwMode="auto">
            <a:xfrm>
              <a:off x="4895586" y="1798926"/>
              <a:ext cx="3746814" cy="5059074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solidFill>
                  <a:prstClr val="black"/>
                </a:solidFill>
                <a:latin typeface="Calibri"/>
              </a:endParaRPr>
            </a:p>
          </p:txBody>
        </p:sp>
      </p:grpSp>
      <p:pic>
        <p:nvPicPr>
          <p:cNvPr id="3079" name="Grafik 12" descr="TU_Logo.gi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5900" y="215900"/>
            <a:ext cx="39528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</p:sldLayoutIdLst>
  <p:transition>
    <p:wipe dir="r"/>
  </p:transition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kern="1200">
          <a:solidFill>
            <a:schemeClr val="tx1"/>
          </a:solidFill>
          <a:latin typeface="Arial" pitchFamily="34" charset="0"/>
          <a:ea typeface="+mj-ea"/>
          <a:cs typeface="Arial" pitchFamily="34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cs typeface="Arial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cs typeface="Arial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cs typeface="Arial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cs typeface="Arial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cs typeface="Arial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cs typeface="Arial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cs typeface="Arial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cs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006699"/>
        </a:buClr>
        <a:buSzPct val="110000"/>
        <a:buFont typeface="Wingdings" pitchFamily="2" charset="2"/>
        <a:buChar char="§"/>
        <a:defRPr sz="24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6699"/>
        </a:buClr>
        <a:buSzPct val="120000"/>
        <a:buFont typeface="Arial" pitchFamily="34" charset="0"/>
        <a:buChar char="•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006699"/>
        </a:buClr>
        <a:buSzPct val="120000"/>
        <a:buFont typeface="Symbol" pitchFamily="18" charset="2"/>
        <a:buChar char="-"/>
        <a:defRPr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6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DEE7E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de-DE" smtClean="0">
                <a:solidFill>
                  <a:prstClr val="black">
                    <a:tint val="75000"/>
                  </a:prstClr>
                </a:solidFill>
              </a:rPr>
              <a:t>04.05.2011</a:t>
            </a:r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E48BBD3-7447-4B88-AA2C-49BEA4A0F707}" type="slidenum">
              <a:rPr lang="de-DE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grpSp>
        <p:nvGrpSpPr>
          <p:cNvPr id="2" name="Gruppieren 11"/>
          <p:cNvGrpSpPr/>
          <p:nvPr/>
        </p:nvGrpSpPr>
        <p:grpSpPr>
          <a:xfrm>
            <a:off x="0" y="857232"/>
            <a:ext cx="8642400" cy="6000768"/>
            <a:chOff x="0" y="1214422"/>
            <a:chExt cx="8642400" cy="5643578"/>
          </a:xfrm>
          <a:solidFill>
            <a:schemeClr val="bg1"/>
          </a:solidFill>
        </p:grpSpPr>
        <p:sp>
          <p:nvSpPr>
            <p:cNvPr id="9" name="Rectangle 12"/>
            <p:cNvSpPr>
              <a:spLocks noChangeArrowheads="1"/>
            </p:cNvSpPr>
            <p:nvPr/>
          </p:nvSpPr>
          <p:spPr bwMode="auto">
            <a:xfrm>
              <a:off x="0" y="1214422"/>
              <a:ext cx="8143900" cy="5643578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10" name="Oval 14"/>
            <p:cNvSpPr>
              <a:spLocks noChangeArrowheads="1"/>
            </p:cNvSpPr>
            <p:nvPr/>
          </p:nvSpPr>
          <p:spPr bwMode="auto">
            <a:xfrm>
              <a:off x="7628400" y="1215215"/>
              <a:ext cx="1011966" cy="1193993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11" name="Rectangle 15"/>
            <p:cNvSpPr>
              <a:spLocks noChangeArrowheads="1"/>
            </p:cNvSpPr>
            <p:nvPr/>
          </p:nvSpPr>
          <p:spPr bwMode="auto">
            <a:xfrm>
              <a:off x="4895586" y="1798926"/>
              <a:ext cx="3746814" cy="5059074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>
                <a:solidFill>
                  <a:prstClr val="black"/>
                </a:solidFill>
                <a:latin typeface="Calibri"/>
              </a:endParaRPr>
            </a:p>
          </p:txBody>
        </p:sp>
      </p:grpSp>
      <p:pic>
        <p:nvPicPr>
          <p:cNvPr id="3079" name="Grafik 12" descr="TU_Logo.g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5900" y="215900"/>
            <a:ext cx="39528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transition>
    <p:wipe dir="r"/>
  </p:transition>
  <p:hf hdr="0" ft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kern="1200">
          <a:solidFill>
            <a:schemeClr val="tx1"/>
          </a:solidFill>
          <a:latin typeface="Arial" pitchFamily="34" charset="0"/>
          <a:ea typeface="+mj-ea"/>
          <a:cs typeface="Arial" pitchFamily="34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cs typeface="Arial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cs typeface="Arial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cs typeface="Arial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cs typeface="Arial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cs typeface="Arial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cs typeface="Arial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cs typeface="Arial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cs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006699"/>
        </a:buClr>
        <a:buSzPct val="110000"/>
        <a:buFont typeface="Wingdings" pitchFamily="2" charset="2"/>
        <a:buChar char="§"/>
        <a:defRPr sz="24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6699"/>
        </a:buClr>
        <a:buSzPct val="120000"/>
        <a:buFont typeface="Arial" pitchFamily="34" charset="0"/>
        <a:buChar char="•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006699"/>
        </a:buClr>
        <a:buSzPct val="120000"/>
        <a:buFont typeface="Symbol" pitchFamily="18" charset="2"/>
        <a:buChar char="-"/>
        <a:defRPr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6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el 1"/>
          <p:cNvSpPr>
            <a:spLocks noGrp="1"/>
          </p:cNvSpPr>
          <p:nvPr>
            <p:ph type="ctrTitle"/>
          </p:nvPr>
        </p:nvSpPr>
        <p:spPr bwMode="auto">
          <a:xfrm>
            <a:off x="1139429" y="2669926"/>
            <a:ext cx="6143625" cy="125571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de-DE" sz="2400" dirty="0" smtClean="0">
                <a:latin typeface="Arial" charset="0"/>
                <a:cs typeface="Arial" charset="0"/>
              </a:rPr>
              <a:t>Technology </a:t>
            </a:r>
            <a:r>
              <a:rPr lang="de-DE" sz="2400" dirty="0" err="1" smtClean="0">
                <a:latin typeface="Arial" charset="0"/>
                <a:cs typeface="Arial" charset="0"/>
              </a:rPr>
              <a:t>for</a:t>
            </a:r>
            <a:r>
              <a:rPr lang="de-DE" sz="2400" dirty="0" smtClean="0">
                <a:latin typeface="Arial" charset="0"/>
                <a:cs typeface="Arial" charset="0"/>
              </a:rPr>
              <a:t> People</a:t>
            </a:r>
          </a:p>
        </p:txBody>
      </p:sp>
      <p:sp>
        <p:nvSpPr>
          <p:cNvPr id="11267" name="Untertitel 2"/>
          <p:cNvSpPr>
            <a:spLocks noGrp="1"/>
          </p:cNvSpPr>
          <p:nvPr>
            <p:ph type="subTitle" idx="1"/>
          </p:nvPr>
        </p:nvSpPr>
        <p:spPr bwMode="auto">
          <a:xfrm>
            <a:off x="1115616" y="2132856"/>
            <a:ext cx="7057206" cy="4464496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z="3800" dirty="0" smtClean="0">
                <a:latin typeface="Arial" charset="0"/>
                <a:cs typeface="Arial" charset="0"/>
              </a:rPr>
              <a:t>Vienna University of Technology</a:t>
            </a:r>
            <a:endParaRPr lang="de-DE" sz="3800" dirty="0" smtClean="0">
              <a:latin typeface="Arial" charset="0"/>
              <a:cs typeface="Arial" charset="0"/>
            </a:endParaRPr>
          </a:p>
          <a:p>
            <a:pPr eaLnBrk="1" hangingPunct="1"/>
            <a:endParaRPr lang="de-AT" dirty="0" smtClean="0">
              <a:latin typeface="Arial" charset="0"/>
              <a:cs typeface="Arial" charset="0"/>
            </a:endParaRPr>
          </a:p>
          <a:p>
            <a:pPr eaLnBrk="1" hangingPunct="1"/>
            <a:endParaRPr lang="de-AT" dirty="0" smtClean="0">
              <a:latin typeface="Arial" charset="0"/>
              <a:cs typeface="Arial" charset="0"/>
            </a:endParaRPr>
          </a:p>
          <a:p>
            <a:pPr eaLnBrk="1" hangingPunct="1"/>
            <a:r>
              <a:rPr lang="de-AT" dirty="0" smtClean="0">
                <a:latin typeface="Arial" charset="0"/>
                <a:cs typeface="Arial" charset="0"/>
              </a:rPr>
              <a:t>September 8th, 2014</a:t>
            </a:r>
            <a:endParaRPr lang="de-AT" dirty="0" smtClean="0">
              <a:latin typeface="Arial" charset="0"/>
              <a:cs typeface="Arial" charset="0"/>
            </a:endParaRPr>
          </a:p>
          <a:p>
            <a:pPr eaLnBrk="1" hangingPunct="1"/>
            <a:endParaRPr lang="de-AT" dirty="0" smtClean="0">
              <a:latin typeface="Arial" charset="0"/>
              <a:cs typeface="Arial" charset="0"/>
            </a:endParaRPr>
          </a:p>
          <a:p>
            <a:pPr eaLnBrk="1" hangingPunct="1"/>
            <a:r>
              <a:rPr lang="de-AT" sz="2800" dirty="0" smtClean="0">
                <a:latin typeface="Arial" charset="0"/>
                <a:cs typeface="Arial" charset="0"/>
              </a:rPr>
              <a:t>Welcome</a:t>
            </a:r>
          </a:p>
          <a:p>
            <a:pPr eaLnBrk="1" hangingPunct="1"/>
            <a:r>
              <a:rPr lang="en-US" sz="2400" b="1" dirty="0" smtClean="0">
                <a:latin typeface="Arial" charset="0"/>
                <a:cs typeface="Arial" charset="0"/>
              </a:rPr>
              <a:t>8</a:t>
            </a:r>
            <a:r>
              <a:rPr lang="en-US" sz="2400" b="1" baseline="30000" dirty="0" smtClean="0">
                <a:latin typeface="Arial" charset="0"/>
                <a:cs typeface="Arial" charset="0"/>
              </a:rPr>
              <a:t>th</a:t>
            </a:r>
            <a:r>
              <a:rPr lang="en-US" sz="2400" b="1" dirty="0" smtClean="0">
                <a:latin typeface="Arial" charset="0"/>
                <a:cs typeface="Arial" charset="0"/>
              </a:rPr>
              <a:t> International Workshop</a:t>
            </a:r>
            <a:br>
              <a:rPr lang="en-US" sz="2400" b="1" dirty="0" smtClean="0">
                <a:latin typeface="Arial" charset="0"/>
                <a:cs typeface="Arial" charset="0"/>
              </a:rPr>
            </a:br>
            <a:r>
              <a:rPr lang="en-US" sz="2400" b="1" dirty="0" smtClean="0">
                <a:latin typeface="Arial" charset="0"/>
                <a:cs typeface="Arial" charset="0"/>
              </a:rPr>
              <a:t>on </a:t>
            </a:r>
            <a:r>
              <a:rPr lang="en-US" sz="2400" b="1" dirty="0">
                <a:latin typeface="Arial" charset="0"/>
                <a:cs typeface="Arial" charset="0"/>
              </a:rPr>
              <a:t>the CKM </a:t>
            </a:r>
            <a:r>
              <a:rPr lang="en-US" sz="2400" b="1" dirty="0" err="1">
                <a:latin typeface="Arial" charset="0"/>
                <a:cs typeface="Arial" charset="0"/>
              </a:rPr>
              <a:t>Unitarity</a:t>
            </a:r>
            <a:r>
              <a:rPr lang="en-US" sz="2400" b="1" dirty="0">
                <a:latin typeface="Arial" charset="0"/>
                <a:cs typeface="Arial" charset="0"/>
              </a:rPr>
              <a:t> Triangle (CKM2014)</a:t>
            </a:r>
            <a:endParaRPr lang="de-AT" dirty="0" smtClean="0">
              <a:latin typeface="Arial" charset="0"/>
              <a:cs typeface="Arial" charset="0"/>
            </a:endParaRPr>
          </a:p>
          <a:p>
            <a:pPr eaLnBrk="1" hangingPunct="1"/>
            <a:endParaRPr lang="de-AT" dirty="0" smtClean="0">
              <a:latin typeface="Arial" charset="0"/>
              <a:cs typeface="Arial" charset="0"/>
            </a:endParaRPr>
          </a:p>
          <a:p>
            <a:pPr eaLnBrk="1" hangingPunct="1"/>
            <a:r>
              <a:rPr lang="de-AT" dirty="0" err="1" smtClean="0">
                <a:latin typeface="Arial" charset="0"/>
                <a:cs typeface="Arial" charset="0"/>
              </a:rPr>
              <a:t>Univ.Prof</a:t>
            </a:r>
            <a:r>
              <a:rPr lang="de-AT" dirty="0" smtClean="0">
                <a:latin typeface="Arial" charset="0"/>
                <a:cs typeface="Arial" charset="0"/>
              </a:rPr>
              <a:t>. Dipl.-Ing. Dr. Johannes Fröhlich</a:t>
            </a:r>
          </a:p>
          <a:p>
            <a:pPr eaLnBrk="1" hangingPunct="1"/>
            <a:r>
              <a:rPr lang="de-AT" dirty="0" err="1" smtClean="0">
                <a:latin typeface="Arial" charset="0"/>
                <a:cs typeface="Arial" charset="0"/>
              </a:rPr>
              <a:t>Vice</a:t>
            </a:r>
            <a:r>
              <a:rPr lang="de-AT" dirty="0" smtClean="0">
                <a:latin typeface="Arial" charset="0"/>
                <a:cs typeface="Arial" charset="0"/>
              </a:rPr>
              <a:t> </a:t>
            </a:r>
            <a:r>
              <a:rPr lang="de-AT" dirty="0" err="1" smtClean="0">
                <a:latin typeface="Arial" charset="0"/>
                <a:cs typeface="Arial" charset="0"/>
              </a:rPr>
              <a:t>Rector</a:t>
            </a:r>
            <a:r>
              <a:rPr lang="de-AT" dirty="0" smtClean="0">
                <a:latin typeface="Arial" charset="0"/>
                <a:cs typeface="Arial" charset="0"/>
              </a:rPr>
              <a:t> </a:t>
            </a:r>
            <a:r>
              <a:rPr lang="de-AT" dirty="0" err="1" smtClean="0">
                <a:latin typeface="Arial" charset="0"/>
                <a:cs typeface="Arial" charset="0"/>
              </a:rPr>
              <a:t>for</a:t>
            </a:r>
            <a:r>
              <a:rPr lang="de-AT" dirty="0" smtClean="0">
                <a:latin typeface="Arial" charset="0"/>
                <a:cs typeface="Arial" charset="0"/>
              </a:rPr>
              <a:t> Research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itel 3"/>
          <p:cNvSpPr>
            <a:spLocks noGrp="1"/>
          </p:cNvSpPr>
          <p:nvPr>
            <p:ph type="title"/>
          </p:nvPr>
        </p:nvSpPr>
        <p:spPr bwMode="auto">
          <a:xfrm>
            <a:off x="857250" y="142875"/>
            <a:ext cx="7429500" cy="11430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de-AT" sz="3500" smtClean="0"/>
              <a:t>History </a:t>
            </a:r>
          </a:p>
        </p:txBody>
      </p:sp>
      <p:sp>
        <p:nvSpPr>
          <p:cNvPr id="38915" name="Inhaltsplatzhalter 4"/>
          <p:cNvSpPr>
            <a:spLocks noGrp="1"/>
          </p:cNvSpPr>
          <p:nvPr>
            <p:ph idx="1"/>
          </p:nvPr>
        </p:nvSpPr>
        <p:spPr>
          <a:xfrm>
            <a:off x="857250" y="1196975"/>
            <a:ext cx="7747000" cy="4319588"/>
          </a:xfrm>
        </p:spPr>
        <p:txBody>
          <a:bodyPr/>
          <a:lstStyle/>
          <a:p>
            <a:r>
              <a:rPr lang="en-US" sz="2000" b="1" dirty="0" smtClean="0"/>
              <a:t>1815:	Founded as „k. k. </a:t>
            </a:r>
            <a:r>
              <a:rPr lang="en-US" sz="2000" b="1" dirty="0" err="1" smtClean="0"/>
              <a:t>polytechnisches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Institut</a:t>
            </a:r>
            <a:r>
              <a:rPr lang="en-US" sz="2000" b="1" dirty="0" smtClean="0"/>
              <a:t>" </a:t>
            </a:r>
          </a:p>
          <a:p>
            <a:r>
              <a:rPr lang="en-US" sz="2000" dirty="0" smtClean="0"/>
              <a:t>1865:	First reform</a:t>
            </a:r>
          </a:p>
          <a:p>
            <a:r>
              <a:rPr lang="en-US" sz="2000" dirty="0" smtClean="0"/>
              <a:t>		restructuring, implementation of faculties, concentration 	on technological disciplines</a:t>
            </a:r>
          </a:p>
          <a:p>
            <a:r>
              <a:rPr lang="en-US" sz="2000" dirty="0" smtClean="0"/>
              <a:t>1872: 	Renamed to „k. k. Technische </a:t>
            </a:r>
            <a:r>
              <a:rPr lang="en-US" sz="2000" dirty="0" err="1" smtClean="0"/>
              <a:t>Hochschule</a:t>
            </a:r>
            <a:r>
              <a:rPr lang="en-US" sz="2000" dirty="0" smtClean="0"/>
              <a:t>" (TH) </a:t>
            </a:r>
            <a:br>
              <a:rPr lang="en-US" sz="2000" dirty="0" smtClean="0"/>
            </a:br>
            <a:r>
              <a:rPr lang="en-US" sz="2000" dirty="0" smtClean="0"/>
              <a:t>	new </a:t>
            </a:r>
            <a:r>
              <a:rPr lang="en-US" sz="2000" dirty="0" err="1" smtClean="0"/>
              <a:t>organisational</a:t>
            </a:r>
            <a:r>
              <a:rPr lang="en-US" sz="2000" dirty="0" smtClean="0"/>
              <a:t> statute (lasts until 1945) </a:t>
            </a:r>
          </a:p>
          <a:p>
            <a:r>
              <a:rPr lang="en-US" sz="2000" dirty="0" smtClean="0"/>
              <a:t>1902: 	First doctorates awarded</a:t>
            </a:r>
          </a:p>
          <a:p>
            <a:r>
              <a:rPr lang="en-US" sz="2000" dirty="0" smtClean="0"/>
              <a:t>1919:	Admission for women</a:t>
            </a:r>
          </a:p>
          <a:p>
            <a:r>
              <a:rPr lang="en-US" sz="2000" b="1" dirty="0" smtClean="0"/>
              <a:t>1975: 	Renamed to „Technische </a:t>
            </a:r>
            <a:r>
              <a:rPr lang="en-US" sz="2000" b="1" dirty="0" smtClean="0"/>
              <a:t>Universität Wien" </a:t>
            </a:r>
            <a:r>
              <a:rPr lang="en-US" sz="2000" b="1" dirty="0" smtClean="0"/>
              <a:t>(</a:t>
            </a:r>
            <a:r>
              <a:rPr lang="en-US" sz="2000" b="1" dirty="0" smtClean="0"/>
              <a:t>TUW)</a:t>
            </a:r>
            <a:endParaRPr lang="en-US" sz="2000" b="1" dirty="0" smtClean="0"/>
          </a:p>
          <a:p>
            <a:r>
              <a:rPr lang="en-US" sz="2000" dirty="0" smtClean="0"/>
              <a:t>1999: 	Implementation of University Act ´93</a:t>
            </a:r>
          </a:p>
          <a:p>
            <a:r>
              <a:rPr lang="en-US" sz="2000" dirty="0" smtClean="0"/>
              <a:t>2004: 	Autonomy through University Act ´02</a:t>
            </a:r>
          </a:p>
          <a:p>
            <a:r>
              <a:rPr lang="en-US" sz="2000" b="1" dirty="0" smtClean="0"/>
              <a:t>2015:	200 Years Anniversary</a:t>
            </a:r>
            <a:endParaRPr lang="de-AT" b="1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747C8E9-BB57-49DD-BFBC-6909BC8AA4DC}" type="slidenum">
              <a:rPr lang="de-AT" smtClean="0"/>
              <a:pPr>
                <a:defRPr/>
              </a:pPr>
              <a:t>2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4712249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Titel 4"/>
          <p:cNvSpPr>
            <a:spLocks noGrp="1"/>
          </p:cNvSpPr>
          <p:nvPr>
            <p:ph type="title"/>
          </p:nvPr>
        </p:nvSpPr>
        <p:spPr bwMode="auto">
          <a:xfrm>
            <a:off x="857250" y="142875"/>
            <a:ext cx="7429500" cy="11430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de-AT" sz="3500" smtClean="0"/>
              <a:t>Location</a:t>
            </a:r>
          </a:p>
        </p:txBody>
      </p:sp>
      <p:pic>
        <p:nvPicPr>
          <p:cNvPr id="41987" name="Grafik 14" descr="lageplan.jp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000125" y="1004888"/>
            <a:ext cx="7215188" cy="5351462"/>
          </a:xfrm>
          <a:noFill/>
        </p:spPr>
      </p:pic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10B326C-EE72-4FBC-9849-628A608900C2}" type="slidenum">
              <a:rPr lang="de-AT" smtClean="0"/>
              <a:pPr>
                <a:defRPr/>
              </a:pPr>
              <a:t>3</a:t>
            </a:fld>
            <a:endParaRPr lang="de-AT" dirty="0"/>
          </a:p>
        </p:txBody>
      </p:sp>
      <p:sp>
        <p:nvSpPr>
          <p:cNvPr id="2" name="Ellipse 1"/>
          <p:cNvSpPr/>
          <p:nvPr/>
        </p:nvSpPr>
        <p:spPr>
          <a:xfrm>
            <a:off x="755576" y="4365104"/>
            <a:ext cx="2736304" cy="1800200"/>
          </a:xfrm>
          <a:prstGeom prst="ellipse">
            <a:avLst/>
          </a:prstGeom>
          <a:solidFill>
            <a:schemeClr val="accent1">
              <a:alpha val="22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6" name="Ellipse 5"/>
          <p:cNvSpPr/>
          <p:nvPr/>
        </p:nvSpPr>
        <p:spPr>
          <a:xfrm>
            <a:off x="3275856" y="1844824"/>
            <a:ext cx="1584176" cy="1224136"/>
          </a:xfrm>
          <a:prstGeom prst="ellipse">
            <a:avLst/>
          </a:prstGeom>
          <a:solidFill>
            <a:schemeClr val="accent1">
              <a:alpha val="22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857506390"/>
      </p:ext>
    </p:extLst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Titel 4"/>
          <p:cNvSpPr>
            <a:spLocks noGrp="1"/>
          </p:cNvSpPr>
          <p:nvPr>
            <p:ph type="title"/>
          </p:nvPr>
        </p:nvSpPr>
        <p:spPr bwMode="auto">
          <a:xfrm>
            <a:off x="857250" y="142875"/>
            <a:ext cx="7429500" cy="11430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de-AT" sz="3500" dirty="0" smtClean="0">
                <a:latin typeface="Arial" charset="0"/>
                <a:cs typeface="Arial" charset="0"/>
              </a:rPr>
              <a:t>Facts &amp; </a:t>
            </a:r>
            <a:r>
              <a:rPr lang="de-AT" sz="3500" dirty="0" err="1" smtClean="0">
                <a:latin typeface="Arial" charset="0"/>
                <a:cs typeface="Arial" charset="0"/>
              </a:rPr>
              <a:t>Figures</a:t>
            </a:r>
            <a:r>
              <a:rPr lang="de-AT" sz="3500" dirty="0" smtClean="0">
                <a:latin typeface="Arial" charset="0"/>
                <a:cs typeface="Arial" charset="0"/>
              </a:rPr>
              <a:t> </a:t>
            </a:r>
          </a:p>
        </p:txBody>
      </p:sp>
      <p:graphicFrame>
        <p:nvGraphicFramePr>
          <p:cNvPr id="4" name="Tabel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98230527"/>
              </p:ext>
            </p:extLst>
          </p:nvPr>
        </p:nvGraphicFramePr>
        <p:xfrm>
          <a:off x="971550" y="908720"/>
          <a:ext cx="6624638" cy="14843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82026"/>
                <a:gridCol w="4942612"/>
              </a:tblGrid>
              <a:tr h="371078">
                <a:tc gridSpan="2">
                  <a:txBody>
                    <a:bodyPr/>
                    <a:lstStyle/>
                    <a:p>
                      <a:r>
                        <a:rPr lang="de-AT" sz="1800" b="0" dirty="0" err="1" smtClean="0">
                          <a:latin typeface="Arial" pitchFamily="34" charset="0"/>
                          <a:cs typeface="Arial" pitchFamily="34" charset="0"/>
                        </a:rPr>
                        <a:t>Finances</a:t>
                      </a:r>
                      <a:endParaRPr lang="de-AT" sz="18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9" marR="91449" marT="45749" marB="45749"/>
                </a:tc>
                <a:tc hMerge="1">
                  <a:txBody>
                    <a:bodyPr/>
                    <a:lstStyle/>
                    <a:p>
                      <a:endParaRPr lang="de-AT" dirty="0"/>
                    </a:p>
                  </a:txBody>
                  <a:tcPr/>
                </a:tc>
              </a:tr>
              <a:tr h="371078">
                <a:tc>
                  <a:txBody>
                    <a:bodyPr/>
                    <a:lstStyle/>
                    <a:p>
                      <a:pPr algn="r"/>
                      <a:r>
                        <a:rPr lang="de-AT" sz="1600" b="1" dirty="0" smtClean="0">
                          <a:solidFill>
                            <a:srgbClr val="006090"/>
                          </a:solidFill>
                          <a:latin typeface="Arial" pitchFamily="34" charset="0"/>
                          <a:cs typeface="Arial" pitchFamily="34" charset="0"/>
                        </a:rPr>
                        <a:t> ca.</a:t>
                      </a:r>
                      <a:r>
                        <a:rPr lang="de-AT" sz="1600" b="1" baseline="0" dirty="0" smtClean="0">
                          <a:solidFill>
                            <a:srgbClr val="006090"/>
                          </a:solidFill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de-AT" sz="1600" b="1" dirty="0" smtClean="0">
                          <a:solidFill>
                            <a:srgbClr val="006090"/>
                          </a:solidFill>
                          <a:latin typeface="Arial" pitchFamily="34" charset="0"/>
                          <a:cs typeface="Arial" pitchFamily="34" charset="0"/>
                        </a:rPr>
                        <a:t>215 </a:t>
                      </a:r>
                      <a:r>
                        <a:rPr lang="de-AT" sz="1600" b="1" dirty="0" smtClean="0">
                          <a:solidFill>
                            <a:srgbClr val="006090"/>
                          </a:solidFill>
                          <a:latin typeface="Arial" pitchFamily="34" charset="0"/>
                          <a:cs typeface="Arial" pitchFamily="34" charset="0"/>
                        </a:rPr>
                        <a:t>Mio. € </a:t>
                      </a:r>
                      <a:endParaRPr lang="de-AT" sz="1600" b="1" dirty="0">
                        <a:solidFill>
                          <a:srgbClr val="00609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9" marR="91449" marT="45749" marB="45749"/>
                </a:tc>
                <a:tc>
                  <a:txBody>
                    <a:bodyPr/>
                    <a:lstStyle/>
                    <a:p>
                      <a:r>
                        <a:rPr lang="de-AT" sz="1600" b="1" dirty="0" smtClean="0">
                          <a:solidFill>
                            <a:srgbClr val="006090"/>
                          </a:solidFill>
                          <a:latin typeface="Arial" pitchFamily="34" charset="0"/>
                          <a:cs typeface="Arial" pitchFamily="34" charset="0"/>
                        </a:rPr>
                        <a:t>global</a:t>
                      </a:r>
                      <a:r>
                        <a:rPr lang="de-AT" sz="1600" b="1" baseline="0" dirty="0" smtClean="0">
                          <a:solidFill>
                            <a:srgbClr val="006090"/>
                          </a:solidFill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de-AT" sz="1600" b="1" baseline="0" dirty="0" err="1" smtClean="0">
                          <a:solidFill>
                            <a:srgbClr val="006090"/>
                          </a:solidFill>
                          <a:latin typeface="Arial" pitchFamily="34" charset="0"/>
                          <a:cs typeface="Arial" pitchFamily="34" charset="0"/>
                        </a:rPr>
                        <a:t>budget</a:t>
                      </a:r>
                      <a:r>
                        <a:rPr lang="de-AT" sz="1600" b="1" baseline="0" dirty="0" smtClean="0">
                          <a:solidFill>
                            <a:srgbClr val="006090"/>
                          </a:solidFill>
                          <a:latin typeface="Arial" pitchFamily="34" charset="0"/>
                          <a:cs typeface="Arial" pitchFamily="34" charset="0"/>
                        </a:rPr>
                        <a:t> (</a:t>
                      </a:r>
                      <a:r>
                        <a:rPr lang="de-AT" sz="1600" b="1" baseline="0" dirty="0" err="1" smtClean="0">
                          <a:solidFill>
                            <a:srgbClr val="006090"/>
                          </a:solidFill>
                          <a:latin typeface="Arial" pitchFamily="34" charset="0"/>
                          <a:cs typeface="Arial" pitchFamily="34" charset="0"/>
                        </a:rPr>
                        <a:t>from</a:t>
                      </a:r>
                      <a:r>
                        <a:rPr lang="de-AT" sz="1600" b="1" baseline="0" dirty="0" smtClean="0">
                          <a:solidFill>
                            <a:srgbClr val="006090"/>
                          </a:solidFill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de-AT" sz="1600" b="1" baseline="0" dirty="0" err="1" smtClean="0">
                          <a:solidFill>
                            <a:srgbClr val="006090"/>
                          </a:solidFill>
                          <a:latin typeface="Arial" pitchFamily="34" charset="0"/>
                          <a:cs typeface="Arial" pitchFamily="34" charset="0"/>
                        </a:rPr>
                        <a:t>federal</a:t>
                      </a:r>
                      <a:r>
                        <a:rPr lang="de-AT" sz="1600" b="1" baseline="0" dirty="0" smtClean="0">
                          <a:solidFill>
                            <a:srgbClr val="006090"/>
                          </a:solidFill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de-AT" sz="1600" b="1" baseline="0" dirty="0" err="1" smtClean="0">
                          <a:solidFill>
                            <a:srgbClr val="006090"/>
                          </a:solidFill>
                          <a:latin typeface="Arial" pitchFamily="34" charset="0"/>
                          <a:cs typeface="Arial" pitchFamily="34" charset="0"/>
                        </a:rPr>
                        <a:t>funds</a:t>
                      </a:r>
                      <a:r>
                        <a:rPr lang="de-AT" sz="1600" b="1" baseline="0" dirty="0" smtClean="0">
                          <a:solidFill>
                            <a:srgbClr val="006090"/>
                          </a:solidFill>
                          <a:latin typeface="Arial" pitchFamily="34" charset="0"/>
                          <a:cs typeface="Arial" pitchFamily="34" charset="0"/>
                        </a:rPr>
                        <a:t>)</a:t>
                      </a:r>
                      <a:endParaRPr lang="de-AT" sz="1600" b="1" dirty="0">
                        <a:solidFill>
                          <a:srgbClr val="00609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9" marR="91449" marT="45749" marB="45749"/>
                </a:tc>
              </a:tr>
              <a:tr h="371078">
                <a:tc>
                  <a:txBody>
                    <a:bodyPr/>
                    <a:lstStyle/>
                    <a:p>
                      <a:pPr algn="r"/>
                      <a:r>
                        <a:rPr lang="de-AT" sz="1600" b="1" dirty="0" smtClean="0">
                          <a:solidFill>
                            <a:srgbClr val="006090"/>
                          </a:solidFill>
                          <a:latin typeface="Arial" pitchFamily="34" charset="0"/>
                          <a:cs typeface="Arial" pitchFamily="34" charset="0"/>
                        </a:rPr>
                        <a:t> ca. </a:t>
                      </a:r>
                      <a:r>
                        <a:rPr lang="de-AT" sz="1600" b="1" dirty="0" smtClean="0">
                          <a:solidFill>
                            <a:srgbClr val="006090"/>
                          </a:solidFill>
                          <a:latin typeface="Arial" pitchFamily="34" charset="0"/>
                          <a:cs typeface="Arial" pitchFamily="34" charset="0"/>
                        </a:rPr>
                        <a:t>81</a:t>
                      </a:r>
                      <a:r>
                        <a:rPr lang="de-AT" sz="1600" b="1" baseline="0" dirty="0" smtClean="0">
                          <a:solidFill>
                            <a:srgbClr val="006090"/>
                          </a:solidFill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de-AT" sz="1600" b="1" dirty="0" smtClean="0">
                          <a:solidFill>
                            <a:srgbClr val="006090"/>
                          </a:solidFill>
                          <a:latin typeface="Arial" pitchFamily="34" charset="0"/>
                          <a:cs typeface="Arial" pitchFamily="34" charset="0"/>
                        </a:rPr>
                        <a:t>Mio. € </a:t>
                      </a:r>
                      <a:endParaRPr lang="de-AT" sz="1600" b="1" dirty="0">
                        <a:solidFill>
                          <a:srgbClr val="00609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9" marR="91449" marT="45749" marB="45749"/>
                </a:tc>
                <a:tc>
                  <a:txBody>
                    <a:bodyPr/>
                    <a:lstStyle/>
                    <a:p>
                      <a:r>
                        <a:rPr lang="de-AT" sz="1600" b="1" dirty="0" err="1" smtClean="0">
                          <a:solidFill>
                            <a:srgbClr val="006090"/>
                          </a:solidFill>
                          <a:latin typeface="Arial" pitchFamily="34" charset="0"/>
                          <a:cs typeface="Arial" pitchFamily="34" charset="0"/>
                        </a:rPr>
                        <a:t>third</a:t>
                      </a:r>
                      <a:r>
                        <a:rPr lang="de-AT" sz="1600" b="1" dirty="0" smtClean="0">
                          <a:solidFill>
                            <a:srgbClr val="006090"/>
                          </a:solidFill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de-AT" sz="1600" b="1" dirty="0" err="1" smtClean="0">
                          <a:solidFill>
                            <a:srgbClr val="006090"/>
                          </a:solidFill>
                          <a:latin typeface="Arial" pitchFamily="34" charset="0"/>
                          <a:cs typeface="Arial" pitchFamily="34" charset="0"/>
                        </a:rPr>
                        <a:t>party</a:t>
                      </a:r>
                      <a:r>
                        <a:rPr lang="de-AT" sz="1600" b="1" dirty="0" smtClean="0">
                          <a:solidFill>
                            <a:srgbClr val="006090"/>
                          </a:solidFill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de-AT" sz="1600" b="1" dirty="0" err="1" smtClean="0">
                          <a:solidFill>
                            <a:srgbClr val="006090"/>
                          </a:solidFill>
                          <a:latin typeface="Arial" pitchFamily="34" charset="0"/>
                          <a:cs typeface="Arial" pitchFamily="34" charset="0"/>
                        </a:rPr>
                        <a:t>funds</a:t>
                      </a:r>
                      <a:endParaRPr lang="de-AT" sz="1600" b="1" dirty="0">
                        <a:solidFill>
                          <a:srgbClr val="00609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9" marR="91449" marT="45749" marB="45749"/>
                </a:tc>
              </a:tr>
              <a:tr h="371078">
                <a:tc>
                  <a:txBody>
                    <a:bodyPr/>
                    <a:lstStyle/>
                    <a:p>
                      <a:pPr algn="r"/>
                      <a:r>
                        <a:rPr lang="de-AT" sz="1600" dirty="0" smtClean="0">
                          <a:latin typeface="Arial" pitchFamily="34" charset="0"/>
                          <a:cs typeface="Arial" pitchFamily="34" charset="0"/>
                        </a:rPr>
                        <a:t>63 Mio. € </a:t>
                      </a:r>
                      <a:endParaRPr lang="de-AT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9" marR="91449" marT="45749" marB="45749"/>
                </a:tc>
                <a:tc>
                  <a:txBody>
                    <a:bodyPr/>
                    <a:lstStyle/>
                    <a:p>
                      <a:r>
                        <a:rPr lang="de-AT" sz="1600" dirty="0" err="1" smtClean="0">
                          <a:latin typeface="Arial" pitchFamily="34" charset="0"/>
                          <a:cs typeface="Arial" pitchFamily="34" charset="0"/>
                        </a:rPr>
                        <a:t>third</a:t>
                      </a:r>
                      <a:r>
                        <a:rPr lang="de-AT" sz="160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de-AT" sz="1600" dirty="0" err="1" smtClean="0">
                          <a:latin typeface="Arial" pitchFamily="34" charset="0"/>
                          <a:cs typeface="Arial" pitchFamily="34" charset="0"/>
                        </a:rPr>
                        <a:t>party</a:t>
                      </a:r>
                      <a:r>
                        <a:rPr lang="de-AT" sz="160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de-AT" sz="1600" dirty="0" err="1" smtClean="0">
                          <a:latin typeface="Arial" pitchFamily="34" charset="0"/>
                          <a:cs typeface="Arial" pitchFamily="34" charset="0"/>
                        </a:rPr>
                        <a:t>funds</a:t>
                      </a:r>
                      <a:r>
                        <a:rPr lang="de-AT" sz="1600" dirty="0" smtClean="0">
                          <a:latin typeface="Arial" pitchFamily="34" charset="0"/>
                          <a:cs typeface="Arial" pitchFamily="34" charset="0"/>
                        </a:rPr>
                        <a:t>**</a:t>
                      </a:r>
                      <a:endParaRPr lang="de-AT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9" marR="91449" marT="45749" marB="45749"/>
                </a:tc>
              </a:tr>
            </a:tbl>
          </a:graphicData>
        </a:graphic>
      </p:graphicFrame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10472955"/>
              </p:ext>
            </p:extLst>
          </p:nvPr>
        </p:nvGraphicFramePr>
        <p:xfrm>
          <a:off x="971550" y="2043063"/>
          <a:ext cx="6624638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82026"/>
                <a:gridCol w="4942612"/>
              </a:tblGrid>
              <a:tr h="370840">
                <a:tc gridSpan="2">
                  <a:txBody>
                    <a:bodyPr/>
                    <a:lstStyle/>
                    <a:p>
                      <a:r>
                        <a:rPr lang="de-AT" sz="1800" b="0" dirty="0" err="1" smtClean="0">
                          <a:latin typeface="Arial" pitchFamily="34" charset="0"/>
                          <a:cs typeface="Arial" pitchFamily="34" charset="0"/>
                        </a:rPr>
                        <a:t>Staff</a:t>
                      </a:r>
                      <a:endParaRPr lang="de-AT" sz="18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9" marR="91449"/>
                </a:tc>
                <a:tc hMerge="1">
                  <a:txBody>
                    <a:bodyPr/>
                    <a:lstStyle/>
                    <a:p>
                      <a:endParaRPr lang="de-AT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de-AT" sz="1600" b="1" kern="1200" dirty="0" smtClean="0">
                          <a:solidFill>
                            <a:srgbClr val="00609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3.367</a:t>
                      </a:r>
                      <a:endParaRPr lang="de-AT" sz="1600" b="1" kern="1200" dirty="0">
                        <a:solidFill>
                          <a:srgbClr val="006090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1449" marR="91449"/>
                </a:tc>
                <a:tc>
                  <a:txBody>
                    <a:bodyPr/>
                    <a:lstStyle/>
                    <a:p>
                      <a:r>
                        <a:rPr lang="de-AT" sz="1600" b="1" dirty="0" err="1" smtClean="0">
                          <a:solidFill>
                            <a:srgbClr val="006090"/>
                          </a:solidFill>
                          <a:latin typeface="Arial" pitchFamily="34" charset="0"/>
                          <a:cs typeface="Arial" pitchFamily="34" charset="0"/>
                        </a:rPr>
                        <a:t>scientific</a:t>
                      </a:r>
                      <a:r>
                        <a:rPr lang="de-AT" sz="1600" b="1" dirty="0" smtClean="0">
                          <a:solidFill>
                            <a:srgbClr val="006090"/>
                          </a:solidFill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de-AT" sz="1600" b="1" dirty="0" err="1" smtClean="0">
                          <a:solidFill>
                            <a:srgbClr val="006090"/>
                          </a:solidFill>
                          <a:latin typeface="Arial" pitchFamily="34" charset="0"/>
                          <a:cs typeface="Arial" pitchFamily="34" charset="0"/>
                        </a:rPr>
                        <a:t>staff</a:t>
                      </a:r>
                      <a:r>
                        <a:rPr lang="de-AT" sz="1600" b="1" dirty="0" smtClean="0">
                          <a:solidFill>
                            <a:srgbClr val="006090"/>
                          </a:solidFill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endParaRPr lang="de-AT" sz="1600" b="1" dirty="0">
                        <a:solidFill>
                          <a:srgbClr val="00609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9" marR="91449"/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de-AT" sz="1600" b="1" i="0" kern="1200" dirty="0" err="1" smtClean="0">
                          <a:solidFill>
                            <a:srgbClr val="00609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thereof</a:t>
                      </a:r>
                      <a:r>
                        <a:rPr lang="de-AT" sz="1600" b="1" i="0" kern="1200" dirty="0" smtClean="0">
                          <a:solidFill>
                            <a:srgbClr val="00609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140</a:t>
                      </a:r>
                      <a:endParaRPr lang="de-AT" sz="1600" b="1" dirty="0">
                        <a:solidFill>
                          <a:srgbClr val="00609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9" marR="91449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AT" sz="1600" b="1" dirty="0" err="1" smtClean="0">
                          <a:solidFill>
                            <a:srgbClr val="006090"/>
                          </a:solidFill>
                          <a:latin typeface="Arial" pitchFamily="34" charset="0"/>
                          <a:cs typeface="Arial" pitchFamily="34" charset="0"/>
                        </a:rPr>
                        <a:t>professors</a:t>
                      </a:r>
                      <a:endParaRPr lang="en-US" sz="1600" b="1" dirty="0" smtClean="0">
                        <a:solidFill>
                          <a:srgbClr val="00609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9" marR="91449"/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de-AT" sz="1600" b="0" kern="120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1.174</a:t>
                      </a:r>
                      <a:r>
                        <a:rPr lang="de-AT" sz="1600" b="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endParaRPr lang="de-AT" sz="16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9" marR="91449"/>
                </a:tc>
                <a:tc>
                  <a:txBody>
                    <a:bodyPr/>
                    <a:lstStyle/>
                    <a:p>
                      <a:r>
                        <a:rPr lang="en-US" sz="1600" b="0" dirty="0" smtClean="0">
                          <a:latin typeface="Arial" pitchFamily="34" charset="0"/>
                          <a:cs typeface="Arial" pitchFamily="34" charset="0"/>
                        </a:rPr>
                        <a:t>non-scientific (administrative</a:t>
                      </a:r>
                      <a:r>
                        <a:rPr lang="en-US" sz="1600" b="0" baseline="0" dirty="0" smtClean="0">
                          <a:latin typeface="Arial" pitchFamily="34" charset="0"/>
                          <a:cs typeface="Arial" pitchFamily="34" charset="0"/>
                        </a:rPr>
                        <a:t> &amp; technical) </a:t>
                      </a:r>
                      <a:r>
                        <a:rPr lang="en-US" sz="1600" b="0" dirty="0" smtClean="0">
                          <a:latin typeface="Arial" pitchFamily="34" charset="0"/>
                          <a:cs typeface="Arial" pitchFamily="34" charset="0"/>
                        </a:rPr>
                        <a:t>staff </a:t>
                      </a:r>
                    </a:p>
                  </a:txBody>
                  <a:tcPr marL="91449" marR="91449"/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de-AT" sz="1600" b="1" kern="120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4.541</a:t>
                      </a:r>
                      <a:endParaRPr lang="de-AT" sz="1600" b="1" kern="1200" dirty="0">
                        <a:solidFill>
                          <a:schemeClr val="dk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1449" marR="91449"/>
                </a:tc>
                <a:tc>
                  <a:txBody>
                    <a:bodyPr/>
                    <a:lstStyle/>
                    <a:p>
                      <a:r>
                        <a:rPr lang="en-US" sz="1600" b="1" dirty="0" smtClean="0">
                          <a:latin typeface="Arial" pitchFamily="34" charset="0"/>
                          <a:cs typeface="Arial" pitchFamily="34" charset="0"/>
                        </a:rPr>
                        <a:t>total</a:t>
                      </a:r>
                      <a:r>
                        <a:rPr lang="en-US" sz="1600" b="1" baseline="0" dirty="0" smtClean="0">
                          <a:latin typeface="Arial" pitchFamily="34" charset="0"/>
                          <a:cs typeface="Arial" pitchFamily="34" charset="0"/>
                        </a:rPr>
                        <a:t> staff </a:t>
                      </a:r>
                      <a:endParaRPr lang="en-US" sz="1600" b="1" dirty="0" smtClean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9" marR="91449"/>
                </a:tc>
              </a:tr>
            </a:tbl>
          </a:graphicData>
        </a:graphic>
      </p:graphicFrame>
      <p:sp>
        <p:nvSpPr>
          <p:cNvPr id="8" name="Foliennummernplatzhalt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C641D62-AABE-44F4-975B-1746F9EFE6D6}" type="slidenum">
              <a:rPr lang="de-AT" smtClean="0"/>
              <a:pPr>
                <a:defRPr/>
              </a:pPr>
              <a:t>4</a:t>
            </a:fld>
            <a:endParaRPr lang="de-AT" dirty="0"/>
          </a:p>
        </p:txBody>
      </p:sp>
      <p:graphicFrame>
        <p:nvGraphicFramePr>
          <p:cNvPr id="9" name="Tabel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82914234"/>
              </p:ext>
            </p:extLst>
          </p:nvPr>
        </p:nvGraphicFramePr>
        <p:xfrm>
          <a:off x="971550" y="3915271"/>
          <a:ext cx="6624638" cy="169231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82026"/>
                <a:gridCol w="4942612"/>
              </a:tblGrid>
              <a:tr h="371048">
                <a:tc gridSpan="2">
                  <a:txBody>
                    <a:bodyPr/>
                    <a:lstStyle/>
                    <a:p>
                      <a:r>
                        <a:rPr lang="de-AT" sz="1800" b="0" dirty="0" err="1" smtClean="0">
                          <a:latin typeface="Arial" pitchFamily="34" charset="0"/>
                          <a:cs typeface="Arial" pitchFamily="34" charset="0"/>
                        </a:rPr>
                        <a:t>Students</a:t>
                      </a:r>
                      <a:endParaRPr lang="de-AT" sz="18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9" marR="91449" marT="45745" marB="45745"/>
                </a:tc>
                <a:tc hMerge="1">
                  <a:txBody>
                    <a:bodyPr/>
                    <a:lstStyle/>
                    <a:p>
                      <a:endParaRPr lang="de-AT" dirty="0"/>
                    </a:p>
                  </a:txBody>
                  <a:tcPr/>
                </a:tc>
              </a:tr>
              <a:tr h="371048">
                <a:tc>
                  <a:txBody>
                    <a:bodyPr/>
                    <a:lstStyle/>
                    <a:p>
                      <a:pPr algn="r"/>
                      <a:r>
                        <a:rPr lang="en-US" sz="1600" b="1" dirty="0" smtClean="0">
                          <a:solidFill>
                            <a:srgbClr val="006090"/>
                          </a:solidFill>
                          <a:latin typeface="Arial" pitchFamily="34" charset="0"/>
                          <a:cs typeface="Arial" pitchFamily="34" charset="0"/>
                        </a:rPr>
                        <a:t>ca. 27.000</a:t>
                      </a:r>
                      <a:endParaRPr lang="de-AT" sz="1600" b="1" dirty="0">
                        <a:solidFill>
                          <a:srgbClr val="00609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9" marR="91449" marT="45745" marB="45745"/>
                </a:tc>
                <a:tc>
                  <a:txBody>
                    <a:bodyPr/>
                    <a:lstStyle/>
                    <a:p>
                      <a:endParaRPr lang="de-AT" sz="16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9" marR="91449" marT="45745" marB="45745"/>
                </a:tc>
              </a:tr>
              <a:tr h="371048">
                <a:tc>
                  <a:txBody>
                    <a:bodyPr/>
                    <a:lstStyle/>
                    <a:p>
                      <a:pPr algn="r"/>
                      <a:r>
                        <a:rPr lang="en-US" sz="1600" b="0" dirty="0" smtClean="0">
                          <a:latin typeface="Arial" pitchFamily="34" charset="0"/>
                          <a:cs typeface="Arial" pitchFamily="34" charset="0"/>
                        </a:rPr>
                        <a:t>thereof</a:t>
                      </a:r>
                      <a:r>
                        <a:rPr lang="en-US" sz="1600" b="0" baseline="0" dirty="0" smtClean="0">
                          <a:latin typeface="Arial" pitchFamily="34" charset="0"/>
                          <a:cs typeface="Arial" pitchFamily="34" charset="0"/>
                        </a:rPr>
                        <a:t> 24,6</a:t>
                      </a:r>
                      <a:r>
                        <a:rPr lang="en-US" sz="1600" b="0" dirty="0" smtClean="0">
                          <a:latin typeface="Arial" pitchFamily="34" charset="0"/>
                          <a:cs typeface="Arial" pitchFamily="34" charset="0"/>
                        </a:rPr>
                        <a:t>%</a:t>
                      </a:r>
                      <a:endParaRPr lang="de-AT" sz="16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9" marR="91449" marT="45745" marB="45745"/>
                </a:tc>
                <a:tc>
                  <a:txBody>
                    <a:bodyPr/>
                    <a:lstStyle/>
                    <a:p>
                      <a:r>
                        <a:rPr lang="en-US" sz="1600" b="0" dirty="0" smtClean="0">
                          <a:latin typeface="Arial" pitchFamily="34" charset="0"/>
                          <a:cs typeface="Arial" pitchFamily="34" charset="0"/>
                        </a:rPr>
                        <a:t>foreigners </a:t>
                      </a:r>
                    </a:p>
                  </a:txBody>
                  <a:tcPr marL="91449" marR="91449" marT="45745" marB="45745"/>
                </a:tc>
              </a:tr>
              <a:tr h="579131"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dirty="0" smtClean="0">
                          <a:latin typeface="Arial" pitchFamily="34" charset="0"/>
                          <a:cs typeface="Arial" pitchFamily="34" charset="0"/>
                        </a:rPr>
                        <a:t>thereof 25,5%</a:t>
                      </a:r>
                      <a:endParaRPr lang="de-AT" sz="1600" b="0" dirty="0" smtClean="0"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algn="r"/>
                      <a:endParaRPr lang="de-AT" sz="16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9" marR="91449" marT="45745" marB="45745"/>
                </a:tc>
                <a:tc>
                  <a:txBody>
                    <a:bodyPr/>
                    <a:lstStyle/>
                    <a:p>
                      <a:r>
                        <a:rPr lang="en-US" sz="1600" b="0" dirty="0" smtClean="0">
                          <a:latin typeface="Arial" pitchFamily="34" charset="0"/>
                          <a:cs typeface="Arial" pitchFamily="34" charset="0"/>
                        </a:rPr>
                        <a:t>women </a:t>
                      </a:r>
                    </a:p>
                  </a:txBody>
                  <a:tcPr marL="91449" marR="91449" marT="45745" marB="45745"/>
                </a:tc>
              </a:tr>
            </a:tbl>
          </a:graphicData>
        </a:graphic>
      </p:graphicFrame>
      <p:graphicFrame>
        <p:nvGraphicFramePr>
          <p:cNvPr id="10" name="Tabel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83582042"/>
              </p:ext>
            </p:extLst>
          </p:nvPr>
        </p:nvGraphicFramePr>
        <p:xfrm>
          <a:off x="971550" y="5468328"/>
          <a:ext cx="6624638" cy="112902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82026"/>
                <a:gridCol w="4942612"/>
              </a:tblGrid>
              <a:tr h="433701">
                <a:tc gridSpan="2">
                  <a:txBody>
                    <a:bodyPr/>
                    <a:lstStyle/>
                    <a:p>
                      <a:r>
                        <a:rPr lang="de-AT" sz="1800" b="0" dirty="0" err="1" smtClean="0">
                          <a:latin typeface="Arial" pitchFamily="34" charset="0"/>
                          <a:cs typeface="Arial" pitchFamily="34" charset="0"/>
                        </a:rPr>
                        <a:t>Graduations</a:t>
                      </a:r>
                      <a:endParaRPr lang="de-AT" sz="18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9" marR="91449" marT="45712" marB="45712"/>
                </a:tc>
                <a:tc hMerge="1">
                  <a:txBody>
                    <a:bodyPr/>
                    <a:lstStyle/>
                    <a:p>
                      <a:endParaRPr lang="de-AT" dirty="0"/>
                    </a:p>
                  </a:txBody>
                  <a:tcPr/>
                </a:tc>
              </a:tr>
              <a:tr h="335271">
                <a:tc>
                  <a:txBody>
                    <a:bodyPr/>
                    <a:lstStyle/>
                    <a:p>
                      <a:pPr algn="r"/>
                      <a:r>
                        <a:rPr lang="de-AT" sz="1600" b="1" kern="120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ca. 2.200</a:t>
                      </a:r>
                      <a:endParaRPr lang="de-AT" sz="1600" b="1" kern="1200" dirty="0">
                        <a:solidFill>
                          <a:schemeClr val="dk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 marL="91449" marR="91449" marT="45712" marB="45712"/>
                </a:tc>
                <a:tc>
                  <a:txBody>
                    <a:bodyPr/>
                    <a:lstStyle/>
                    <a:p>
                      <a:r>
                        <a:rPr lang="de-AT" sz="1600" b="1" dirty="0" err="1" smtClean="0">
                          <a:latin typeface="Arial" pitchFamily="34" charset="0"/>
                          <a:cs typeface="Arial" pitchFamily="34" charset="0"/>
                        </a:rPr>
                        <a:t>first</a:t>
                      </a:r>
                      <a:r>
                        <a:rPr lang="de-AT" sz="1600" b="1" dirty="0" smtClean="0">
                          <a:latin typeface="Arial" pitchFamily="34" charset="0"/>
                          <a:cs typeface="Arial" pitchFamily="34" charset="0"/>
                        </a:rPr>
                        <a:t> and</a:t>
                      </a:r>
                      <a:r>
                        <a:rPr lang="de-AT" sz="1600" b="1" baseline="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de-AT" sz="1600" b="1" baseline="0" dirty="0" err="1" smtClean="0">
                          <a:latin typeface="Arial" pitchFamily="34" charset="0"/>
                          <a:cs typeface="Arial" pitchFamily="34" charset="0"/>
                        </a:rPr>
                        <a:t>second</a:t>
                      </a:r>
                      <a:r>
                        <a:rPr lang="de-AT" sz="1600" b="1" baseline="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de-AT" sz="1600" b="1" baseline="0" dirty="0" err="1" smtClean="0">
                          <a:latin typeface="Arial" pitchFamily="34" charset="0"/>
                          <a:cs typeface="Arial" pitchFamily="34" charset="0"/>
                        </a:rPr>
                        <a:t>degrees</a:t>
                      </a:r>
                      <a:r>
                        <a:rPr lang="de-AT" sz="1600" b="1" baseline="0" dirty="0" smtClean="0">
                          <a:latin typeface="Arial" pitchFamily="34" charset="0"/>
                          <a:cs typeface="Arial" pitchFamily="34" charset="0"/>
                        </a:rPr>
                        <a:t>, Bologna System</a:t>
                      </a:r>
                      <a:endParaRPr lang="de-AT" sz="16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9" marR="91449" marT="45712" marB="45712"/>
                </a:tc>
              </a:tr>
              <a:tr h="360052">
                <a:tc>
                  <a:txBody>
                    <a:bodyPr/>
                    <a:lstStyle/>
                    <a:p>
                      <a:pPr algn="r"/>
                      <a:r>
                        <a:rPr lang="en-US" sz="1600" b="0" dirty="0" smtClean="0">
                          <a:latin typeface="Arial" pitchFamily="34" charset="0"/>
                          <a:cs typeface="Arial" pitchFamily="34" charset="0"/>
                        </a:rPr>
                        <a:t>thereof</a:t>
                      </a:r>
                      <a:endParaRPr lang="de-AT" sz="16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9" marR="91449" marT="45712" marB="45712"/>
                </a:tc>
                <a:tc>
                  <a:txBody>
                    <a:bodyPr/>
                    <a:lstStyle/>
                    <a:p>
                      <a:r>
                        <a:rPr lang="de-AT" sz="1600" b="0" dirty="0" smtClean="0">
                          <a:latin typeface="Arial" pitchFamily="34" charset="0"/>
                          <a:cs typeface="Arial" pitchFamily="34" charset="0"/>
                        </a:rPr>
                        <a:t>900 </a:t>
                      </a:r>
                      <a:r>
                        <a:rPr lang="de-AT" sz="1600" b="0" dirty="0" err="1" smtClean="0">
                          <a:latin typeface="Arial" pitchFamily="34" charset="0"/>
                          <a:cs typeface="Arial" pitchFamily="34" charset="0"/>
                        </a:rPr>
                        <a:t>BSc</a:t>
                      </a:r>
                      <a:r>
                        <a:rPr lang="de-AT" sz="1600" b="0" dirty="0" smtClean="0">
                          <a:latin typeface="Arial" pitchFamily="34" charset="0"/>
                          <a:cs typeface="Arial" pitchFamily="34" charset="0"/>
                        </a:rPr>
                        <a:t>, 460 </a:t>
                      </a:r>
                      <a:r>
                        <a:rPr lang="de-AT" sz="1600" b="0" dirty="0" err="1" smtClean="0">
                          <a:latin typeface="Arial" pitchFamily="34" charset="0"/>
                          <a:cs typeface="Arial" pitchFamily="34" charset="0"/>
                        </a:rPr>
                        <a:t>MSc</a:t>
                      </a:r>
                      <a:r>
                        <a:rPr lang="de-AT" sz="1600" b="0" dirty="0" smtClean="0">
                          <a:latin typeface="Arial" pitchFamily="34" charset="0"/>
                          <a:cs typeface="Arial" pitchFamily="34" charset="0"/>
                        </a:rPr>
                        <a:t>,</a:t>
                      </a:r>
                      <a:r>
                        <a:rPr lang="de-AT" sz="1600" b="0" baseline="0" dirty="0" smtClean="0">
                          <a:latin typeface="Arial" pitchFamily="34" charset="0"/>
                          <a:cs typeface="Arial" pitchFamily="34" charset="0"/>
                        </a:rPr>
                        <a:t> 520 </a:t>
                      </a:r>
                      <a:r>
                        <a:rPr lang="de-AT" sz="1600" b="0" baseline="0" dirty="0" err="1" smtClean="0">
                          <a:latin typeface="Arial" pitchFamily="34" charset="0"/>
                          <a:cs typeface="Arial" pitchFamily="34" charset="0"/>
                        </a:rPr>
                        <a:t>Diploma</a:t>
                      </a:r>
                      <a:r>
                        <a:rPr lang="de-AT" sz="1600" b="0" baseline="0" dirty="0" smtClean="0">
                          <a:latin typeface="Arial" pitchFamily="34" charset="0"/>
                          <a:cs typeface="Arial" pitchFamily="34" charset="0"/>
                        </a:rPr>
                        <a:t> Engineer, 260 </a:t>
                      </a:r>
                      <a:r>
                        <a:rPr lang="de-AT" sz="1600" b="0" baseline="0" dirty="0" err="1" smtClean="0">
                          <a:latin typeface="Arial" pitchFamily="34" charset="0"/>
                          <a:cs typeface="Arial" pitchFamily="34" charset="0"/>
                        </a:rPr>
                        <a:t>PhD</a:t>
                      </a:r>
                      <a:r>
                        <a:rPr lang="de-AT" sz="1600" b="0" baseline="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endParaRPr lang="en-US" sz="1600" b="0" dirty="0" smtClean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9" marR="91449" marT="45712" marB="45712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Titel 4"/>
          <p:cNvSpPr>
            <a:spLocks noGrp="1"/>
          </p:cNvSpPr>
          <p:nvPr>
            <p:ph type="title"/>
          </p:nvPr>
        </p:nvSpPr>
        <p:spPr bwMode="auto">
          <a:xfrm>
            <a:off x="857250" y="142875"/>
            <a:ext cx="7429500" cy="11430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de-AT" sz="3500" smtClean="0">
                <a:latin typeface="Arial" charset="0"/>
                <a:cs typeface="Arial" charset="0"/>
              </a:rPr>
              <a:t>Organisation</a:t>
            </a:r>
          </a:p>
        </p:txBody>
      </p:sp>
      <p:graphicFrame>
        <p:nvGraphicFramePr>
          <p:cNvPr id="7" name="Inhaltsplatzhalt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5124176"/>
              </p:ext>
            </p:extLst>
          </p:nvPr>
        </p:nvGraphicFramePr>
        <p:xfrm>
          <a:off x="857250" y="1916113"/>
          <a:ext cx="7459663" cy="445452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63112"/>
                <a:gridCol w="1944346"/>
                <a:gridCol w="1152205"/>
              </a:tblGrid>
              <a:tr h="579151">
                <a:tc>
                  <a:txBody>
                    <a:bodyPr/>
                    <a:lstStyle/>
                    <a:p>
                      <a:r>
                        <a:rPr lang="de-AT" sz="1600" b="0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8 </a:t>
                      </a:r>
                      <a:r>
                        <a:rPr lang="de-AT" sz="1600" b="0" dirty="0" err="1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Faculties</a:t>
                      </a:r>
                      <a:endParaRPr lang="de-AT" sz="1600" b="0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6" marR="91446" marT="45717" marB="45717"/>
                </a:tc>
                <a:tc>
                  <a:txBody>
                    <a:bodyPr/>
                    <a:lstStyle/>
                    <a:p>
                      <a:r>
                        <a:rPr lang="de-AT" sz="1600" b="0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Bachelor</a:t>
                      </a:r>
                      <a:r>
                        <a:rPr lang="de-AT" sz="1600" b="0" baseline="0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de-AT" sz="1600" b="0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+ Master Programmes</a:t>
                      </a:r>
                      <a:endParaRPr lang="de-AT" sz="1600" b="0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6" marR="91446" marT="45717" marB="4571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1600" b="0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Institutes</a:t>
                      </a:r>
                      <a:endParaRPr lang="de-AT" sz="1600" b="0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6" marR="91446" marT="45717" marB="45717"/>
                </a:tc>
              </a:tr>
              <a:tr h="37267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dirty="0" smtClean="0">
                          <a:latin typeface="Arial" pitchFamily="34" charset="0"/>
                          <a:cs typeface="Arial" pitchFamily="34" charset="0"/>
                        </a:rPr>
                        <a:t>Architecture and Planning</a:t>
                      </a:r>
                      <a:endParaRPr lang="de-AT" sz="1600" b="0" dirty="0" smtClean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6" marR="91446" marT="45717" marB="4571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1600" b="0" dirty="0" smtClean="0">
                          <a:latin typeface="Arial" pitchFamily="34" charset="0"/>
                          <a:cs typeface="Arial" pitchFamily="34" charset="0"/>
                        </a:rPr>
                        <a:t>2 +</a:t>
                      </a:r>
                      <a:r>
                        <a:rPr lang="de-AT" sz="1600" b="0" baseline="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de-AT" sz="1600" b="0" dirty="0" smtClean="0">
                          <a:latin typeface="Arial" pitchFamily="34" charset="0"/>
                          <a:cs typeface="Arial" pitchFamily="34" charset="0"/>
                        </a:rPr>
                        <a:t>3</a:t>
                      </a:r>
                      <a:endParaRPr lang="de-AT" sz="16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6" marR="91446" marT="45717" marB="4571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1600" b="0" dirty="0" smtClean="0">
                          <a:latin typeface="Arial" pitchFamily="34" charset="0"/>
                          <a:cs typeface="Arial" pitchFamily="34" charset="0"/>
                        </a:rPr>
                        <a:t>6</a:t>
                      </a:r>
                      <a:endParaRPr lang="de-AT" sz="16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6" marR="91446" marT="45717" marB="45717"/>
                </a:tc>
              </a:tr>
              <a:tr h="36006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AT" sz="1600" b="0" dirty="0" err="1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Civil</a:t>
                      </a:r>
                      <a:r>
                        <a:rPr lang="de-AT" sz="16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 Engineering</a:t>
                      </a:r>
                    </a:p>
                  </a:txBody>
                  <a:tcPr marL="91446" marR="91446" marT="45717" marB="4571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1600" b="0" dirty="0" smtClean="0">
                          <a:latin typeface="Arial" pitchFamily="34" charset="0"/>
                          <a:cs typeface="Arial" pitchFamily="34" charset="0"/>
                        </a:rPr>
                        <a:t>1 + 3</a:t>
                      </a:r>
                      <a:endParaRPr lang="de-AT" sz="16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6" marR="91446" marT="45717" marB="4571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1600" b="0" dirty="0" smtClean="0">
                          <a:latin typeface="Arial" pitchFamily="34" charset="0"/>
                          <a:cs typeface="Arial" pitchFamily="34" charset="0"/>
                        </a:rPr>
                        <a:t>8</a:t>
                      </a:r>
                      <a:endParaRPr lang="de-AT" sz="16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6" marR="91446" marT="45717" marB="45717"/>
                </a:tc>
              </a:tr>
              <a:tr h="57915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Electrical Engineering and Information Technology </a:t>
                      </a:r>
                      <a:endParaRPr lang="de-AT" sz="1600" b="0" dirty="0" smtClean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6" marR="91446" marT="45717" marB="4571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1600" b="0" dirty="0" smtClean="0">
                          <a:latin typeface="Arial" pitchFamily="34" charset="0"/>
                          <a:cs typeface="Arial" pitchFamily="34" charset="0"/>
                        </a:rPr>
                        <a:t>1 + 5</a:t>
                      </a:r>
                      <a:endParaRPr lang="de-AT" sz="16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6" marR="91446" marT="45717" marB="4571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1600" b="0" dirty="0" smtClean="0">
                          <a:latin typeface="Arial" pitchFamily="34" charset="0"/>
                          <a:cs typeface="Arial" pitchFamily="34" charset="0"/>
                        </a:rPr>
                        <a:t>9</a:t>
                      </a:r>
                      <a:endParaRPr lang="de-AT" sz="16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6" marR="91446" marT="45717" marB="45717"/>
                </a:tc>
              </a:tr>
              <a:tr h="36006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AT" sz="1600" b="0" dirty="0" err="1" smtClean="0">
                          <a:latin typeface="Arial" pitchFamily="34" charset="0"/>
                          <a:cs typeface="Arial" pitchFamily="34" charset="0"/>
                        </a:rPr>
                        <a:t>Informatics</a:t>
                      </a:r>
                      <a:endParaRPr lang="de-AT" sz="1600" b="0" dirty="0" smtClean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6" marR="91446" marT="45717" marB="4571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1600" b="0" dirty="0" smtClean="0">
                          <a:latin typeface="Arial" pitchFamily="34" charset="0"/>
                          <a:cs typeface="Arial" pitchFamily="34" charset="0"/>
                        </a:rPr>
                        <a:t>4 + 11</a:t>
                      </a:r>
                      <a:endParaRPr lang="de-AT" sz="16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6" marR="91446" marT="45717" marB="4571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1600" b="0" dirty="0" smtClean="0">
                          <a:latin typeface="Arial" pitchFamily="34" charset="0"/>
                          <a:cs typeface="Arial" pitchFamily="34" charset="0"/>
                        </a:rPr>
                        <a:t>7</a:t>
                      </a:r>
                      <a:endParaRPr lang="de-AT" sz="16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6" marR="91446" marT="45717" marB="45717"/>
                </a:tc>
              </a:tr>
              <a:tr h="36006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Mechanical and Industrial Engineering</a:t>
                      </a:r>
                      <a:endParaRPr lang="de-AT" sz="1600" b="0" dirty="0" smtClean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6" marR="91446" marT="45717" marB="4571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1600" b="0" dirty="0" smtClean="0">
                          <a:latin typeface="Arial" pitchFamily="34" charset="0"/>
                          <a:cs typeface="Arial" pitchFamily="34" charset="0"/>
                        </a:rPr>
                        <a:t>2 + 2</a:t>
                      </a:r>
                      <a:endParaRPr lang="de-AT" sz="16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6" marR="91446" marT="45717" marB="4571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1600" b="0" dirty="0" smtClean="0">
                          <a:latin typeface="Arial" pitchFamily="34" charset="0"/>
                          <a:cs typeface="Arial" pitchFamily="34" charset="0"/>
                        </a:rPr>
                        <a:t>9</a:t>
                      </a:r>
                      <a:endParaRPr lang="de-AT" sz="16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6" marR="91446" marT="45717" marB="45717"/>
                </a:tc>
              </a:tr>
              <a:tr h="36006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AT" sz="1600" b="0" dirty="0" err="1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Mathematics</a:t>
                      </a:r>
                      <a:r>
                        <a:rPr lang="de-AT" sz="16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 and Geoinformation</a:t>
                      </a:r>
                    </a:p>
                  </a:txBody>
                  <a:tcPr marL="91446" marR="91446" marT="45717" marB="4571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1600" b="0" dirty="0" smtClean="0">
                          <a:latin typeface="Arial" pitchFamily="34" charset="0"/>
                          <a:cs typeface="Arial" pitchFamily="34" charset="0"/>
                        </a:rPr>
                        <a:t>5 + 9</a:t>
                      </a:r>
                      <a:endParaRPr lang="de-AT" sz="16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6" marR="91446" marT="45717" marB="4571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1600" b="0" dirty="0" smtClean="0">
                          <a:latin typeface="Arial" pitchFamily="34" charset="0"/>
                          <a:cs typeface="Arial" pitchFamily="34" charset="0"/>
                        </a:rPr>
                        <a:t>7</a:t>
                      </a:r>
                      <a:endParaRPr lang="de-AT" sz="16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6" marR="91446" marT="45717" marB="45717"/>
                </a:tc>
              </a:tr>
              <a:tr h="37082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AT" sz="1600" b="0" dirty="0" err="1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Physics</a:t>
                      </a:r>
                      <a:endParaRPr lang="de-AT" sz="1600" b="0" dirty="0" smtClean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6" marR="91446" marT="45717" marB="4571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1600" b="0" dirty="0" smtClean="0">
                          <a:latin typeface="Arial" pitchFamily="34" charset="0"/>
                          <a:cs typeface="Arial" pitchFamily="34" charset="0"/>
                        </a:rPr>
                        <a:t>1 + 2</a:t>
                      </a:r>
                      <a:endParaRPr lang="de-AT" sz="16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6" marR="91446" marT="45717" marB="4571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1600" b="0" dirty="0" smtClean="0">
                          <a:latin typeface="Arial" pitchFamily="34" charset="0"/>
                          <a:cs typeface="Arial" pitchFamily="34" charset="0"/>
                        </a:rPr>
                        <a:t>4</a:t>
                      </a:r>
                      <a:endParaRPr lang="de-AT" sz="16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6" marR="91446" marT="45717" marB="45717"/>
                </a:tc>
              </a:tr>
              <a:tr h="37082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AT" sz="16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Technical Chemistry</a:t>
                      </a:r>
                    </a:p>
                  </a:txBody>
                  <a:tcPr marL="91446" marR="91446" marT="45717" marB="4571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1600" b="0" dirty="0" smtClean="0">
                          <a:latin typeface="Arial" pitchFamily="34" charset="0"/>
                          <a:cs typeface="Arial" pitchFamily="34" charset="0"/>
                        </a:rPr>
                        <a:t>1 + 5</a:t>
                      </a:r>
                      <a:endParaRPr lang="de-AT" sz="16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6" marR="91446" marT="45717" marB="4571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1600" b="0" dirty="0" smtClean="0">
                          <a:latin typeface="Arial" pitchFamily="34" charset="0"/>
                          <a:cs typeface="Arial" pitchFamily="34" charset="0"/>
                        </a:rPr>
                        <a:t>4</a:t>
                      </a:r>
                      <a:endParaRPr lang="de-AT" sz="16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6" marR="91446" marT="45717" marB="45717"/>
                </a:tc>
              </a:tr>
              <a:tr h="370820"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AT" sz="1600" b="0" dirty="0" smtClean="0">
                          <a:latin typeface="Arial" pitchFamily="34" charset="0"/>
                          <a:cs typeface="Arial" pitchFamily="34" charset="0"/>
                        </a:rPr>
                        <a:t>(</a:t>
                      </a:r>
                      <a:r>
                        <a:rPr lang="de-AT" sz="1600" b="0" dirty="0" err="1" smtClean="0">
                          <a:latin typeface="Arial" pitchFamily="34" charset="0"/>
                          <a:cs typeface="Arial" pitchFamily="34" charset="0"/>
                        </a:rPr>
                        <a:t>interdisciplinary</a:t>
                      </a:r>
                      <a:r>
                        <a:rPr lang="de-AT" sz="1600" b="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de-AT" sz="1600" b="0" dirty="0" err="1" smtClean="0">
                          <a:latin typeface="Arial" pitchFamily="34" charset="0"/>
                          <a:cs typeface="Arial" pitchFamily="34" charset="0"/>
                        </a:rPr>
                        <a:t>programs</a:t>
                      </a:r>
                      <a:r>
                        <a:rPr lang="de-AT" sz="1600" b="0" dirty="0" smtClean="0">
                          <a:latin typeface="Arial" pitchFamily="34" charset="0"/>
                          <a:cs typeface="Arial" pitchFamily="34" charset="0"/>
                        </a:rPr>
                        <a:t>)</a:t>
                      </a:r>
                    </a:p>
                  </a:txBody>
                  <a:tcPr marL="91446" marR="91446" marT="45717" marB="4571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1600" b="0" dirty="0" smtClean="0">
                          <a:latin typeface="Arial" pitchFamily="34" charset="0"/>
                          <a:cs typeface="Arial" pitchFamily="34" charset="0"/>
                        </a:rPr>
                        <a:t>1 + 3</a:t>
                      </a:r>
                      <a:endParaRPr lang="de-AT" sz="16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6" marR="91446" marT="45717" marB="4571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1600" b="0" dirty="0" smtClean="0">
                          <a:latin typeface="Arial" pitchFamily="34" charset="0"/>
                          <a:cs typeface="Arial" pitchFamily="34" charset="0"/>
                        </a:rPr>
                        <a:t>-</a:t>
                      </a:r>
                      <a:endParaRPr lang="de-AT" sz="16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6" marR="91446" marT="45717" marB="45717"/>
                </a:tc>
              </a:tr>
              <a:tr h="37082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AT" sz="1600" b="0" dirty="0" smtClean="0">
                          <a:latin typeface="Arial" pitchFamily="34" charset="0"/>
                          <a:cs typeface="Arial" pitchFamily="34" charset="0"/>
                        </a:rPr>
                        <a:t>Total</a:t>
                      </a:r>
                    </a:p>
                  </a:txBody>
                  <a:tcPr marL="91446" marR="91446" marT="45717" marB="4571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1600" b="0" dirty="0" smtClean="0">
                          <a:latin typeface="Arial" pitchFamily="34" charset="0"/>
                          <a:cs typeface="Arial" pitchFamily="34" charset="0"/>
                        </a:rPr>
                        <a:t>19 + 43</a:t>
                      </a:r>
                      <a:endParaRPr lang="de-AT" sz="16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6" marR="91446" marT="45717" marB="4571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1600" b="0" dirty="0" smtClean="0">
                          <a:latin typeface="Arial" pitchFamily="34" charset="0"/>
                          <a:cs typeface="Arial" pitchFamily="34" charset="0"/>
                        </a:rPr>
                        <a:t>54</a:t>
                      </a:r>
                      <a:endParaRPr lang="de-AT" sz="16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46" marR="91446" marT="45717" marB="45717"/>
                </a:tc>
              </a:tr>
            </a:tbl>
          </a:graphicData>
        </a:graphic>
      </p:graphicFrame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BCB2A67-52E8-4C71-81DE-953A5CD2D9E5}" type="slidenum">
              <a:rPr lang="de-AT" smtClean="0"/>
              <a:pPr>
                <a:defRPr/>
              </a:pPr>
              <a:t>5</a:t>
            </a:fld>
            <a:endParaRPr lang="de-AT" dirty="0"/>
          </a:p>
        </p:txBody>
      </p:sp>
      <p:sp>
        <p:nvSpPr>
          <p:cNvPr id="39991" name="Rechteck 3"/>
          <p:cNvSpPr>
            <a:spLocks noChangeArrowheads="1"/>
          </p:cNvSpPr>
          <p:nvPr/>
        </p:nvSpPr>
        <p:spPr bwMode="auto">
          <a:xfrm>
            <a:off x="827088" y="1268413"/>
            <a:ext cx="72009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de-AT" sz="2400" b="1">
                <a:solidFill>
                  <a:prstClr val="black"/>
                </a:solidFill>
                <a:latin typeface="Arial" charset="0"/>
                <a:cs typeface="Arial" charset="0"/>
              </a:rPr>
              <a:t>Faculties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40000" y="1368000"/>
            <a:ext cx="7704408" cy="4869312"/>
          </a:xfrm>
        </p:spPr>
        <p:txBody>
          <a:bodyPr/>
          <a:lstStyle/>
          <a:p>
            <a:pPr marL="457200" lvl="1" indent="0">
              <a:buNone/>
            </a:pPr>
            <a:endParaRPr lang="de-AT" sz="1600" dirty="0" smtClean="0"/>
          </a:p>
          <a:p>
            <a:pPr lvl="1">
              <a:buFont typeface="Wingdings" pitchFamily="2" charset="2"/>
              <a:buChar char="§"/>
            </a:pPr>
            <a:endParaRPr lang="de-AT" sz="1600" dirty="0" smtClean="0"/>
          </a:p>
          <a:p>
            <a:pPr marL="457200" lvl="1" indent="0">
              <a:buNone/>
            </a:pPr>
            <a:endParaRPr lang="de-AT" sz="1600" dirty="0" smtClean="0"/>
          </a:p>
          <a:p>
            <a:pPr lvl="1">
              <a:buFont typeface="Wingdings" pitchFamily="2" charset="2"/>
              <a:buChar char="§"/>
            </a:pPr>
            <a:endParaRPr lang="de-AT" sz="1600" dirty="0"/>
          </a:p>
        </p:txBody>
      </p:sp>
      <p:sp>
        <p:nvSpPr>
          <p:cNvPr id="4" name="Textfeld 3"/>
          <p:cNvSpPr txBox="1"/>
          <p:nvPr/>
        </p:nvSpPr>
        <p:spPr>
          <a:xfrm>
            <a:off x="467544" y="188640"/>
            <a:ext cx="849694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AT" sz="2200" dirty="0" smtClean="0">
                <a:solidFill>
                  <a:srgbClr val="006699"/>
                </a:solidFill>
              </a:rPr>
              <a:t>TU-Research Matrix: Research </a:t>
            </a:r>
            <a:r>
              <a:rPr lang="de-AT" sz="2200" dirty="0" err="1" smtClean="0">
                <a:solidFill>
                  <a:srgbClr val="006699"/>
                </a:solidFill>
              </a:rPr>
              <a:t>Focal</a:t>
            </a:r>
            <a:r>
              <a:rPr lang="de-AT" sz="2200" dirty="0" smtClean="0">
                <a:solidFill>
                  <a:srgbClr val="006699"/>
                </a:solidFill>
              </a:rPr>
              <a:t> Areas </a:t>
            </a:r>
            <a:r>
              <a:rPr lang="de-AT" sz="2200" dirty="0" err="1" smtClean="0">
                <a:solidFill>
                  <a:srgbClr val="006699"/>
                </a:solidFill>
              </a:rPr>
              <a:t>and</a:t>
            </a:r>
            <a:r>
              <a:rPr lang="de-AT" sz="2200" dirty="0" smtClean="0">
                <a:solidFill>
                  <a:srgbClr val="006699"/>
                </a:solidFill>
              </a:rPr>
              <a:t> </a:t>
            </a:r>
            <a:r>
              <a:rPr lang="de-AT" sz="2200" dirty="0" smtClean="0">
                <a:solidFill>
                  <a:srgbClr val="006699"/>
                </a:solidFill>
              </a:rPr>
              <a:t>Research Fields</a:t>
            </a:r>
          </a:p>
          <a:p>
            <a:pPr algn="r"/>
            <a:r>
              <a:rPr lang="de-AT" dirty="0"/>
              <a:t>i</a:t>
            </a:r>
            <a:r>
              <a:rPr lang="de-AT" dirty="0" smtClean="0"/>
              <a:t>n </a:t>
            </a:r>
            <a:r>
              <a:rPr lang="de-AT" dirty="0" err="1" smtClean="0"/>
              <a:t>bold</a:t>
            </a:r>
            <a:r>
              <a:rPr lang="de-AT" dirty="0" smtClean="0"/>
              <a:t>: </a:t>
            </a:r>
            <a:r>
              <a:rPr lang="de-AT" dirty="0" err="1" smtClean="0"/>
              <a:t>with</a:t>
            </a:r>
            <a:r>
              <a:rPr lang="de-AT" dirty="0" smtClean="0"/>
              <a:t> </a:t>
            </a:r>
            <a:r>
              <a:rPr lang="de-AT" dirty="0" err="1" smtClean="0"/>
              <a:t>connex</a:t>
            </a:r>
            <a:r>
              <a:rPr lang="de-AT" dirty="0" smtClean="0"/>
              <a:t> </a:t>
            </a:r>
            <a:r>
              <a:rPr lang="de-AT" dirty="0" err="1" smtClean="0"/>
              <a:t>to</a:t>
            </a:r>
            <a:r>
              <a:rPr lang="de-AT" dirty="0" smtClean="0"/>
              <a:t> </a:t>
            </a:r>
            <a:r>
              <a:rPr lang="de-AT" dirty="0" err="1" smtClean="0"/>
              <a:t>Physics</a:t>
            </a:r>
            <a:r>
              <a:rPr lang="de-AT" dirty="0" smtClean="0"/>
              <a:t> at TUW</a:t>
            </a:r>
            <a:endParaRPr lang="de-AT" dirty="0" smtClean="0"/>
          </a:p>
        </p:txBody>
      </p:sp>
      <p:graphicFrame>
        <p:nvGraphicFramePr>
          <p:cNvPr id="2" name="Tabel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06550930"/>
              </p:ext>
            </p:extLst>
          </p:nvPr>
        </p:nvGraphicFramePr>
        <p:xfrm>
          <a:off x="35496" y="980728"/>
          <a:ext cx="8352426" cy="579101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92071"/>
                <a:gridCol w="1392071"/>
                <a:gridCol w="1392071"/>
                <a:gridCol w="1392071"/>
                <a:gridCol w="1392071"/>
                <a:gridCol w="1392071"/>
              </a:tblGrid>
              <a:tr h="832258">
                <a:tc>
                  <a:txBody>
                    <a:bodyPr/>
                    <a:lstStyle/>
                    <a:p>
                      <a:pPr algn="ctr"/>
                      <a:r>
                        <a:rPr lang="de-AT" sz="1200" b="1" i="0" u="none" strike="noStrike" baseline="0" dirty="0" err="1" smtClean="0">
                          <a:solidFill>
                            <a:srgbClr val="FFFF00"/>
                          </a:solidFill>
                          <a:latin typeface="+mj-lt"/>
                          <a:cs typeface="Arial" pitchFamily="34" charset="0"/>
                        </a:rPr>
                        <a:t>Computational</a:t>
                      </a:r>
                      <a:r>
                        <a:rPr lang="de-AT" sz="1200" b="1" i="0" u="none" strike="noStrike" baseline="0" dirty="0" smtClean="0">
                          <a:solidFill>
                            <a:srgbClr val="FFFF00"/>
                          </a:solidFill>
                          <a:latin typeface="+mj-lt"/>
                          <a:cs typeface="Arial" pitchFamily="34" charset="0"/>
                        </a:rPr>
                        <a:t> Science</a:t>
                      </a:r>
                    </a:p>
                    <a:p>
                      <a:pPr algn="ctr"/>
                      <a:r>
                        <a:rPr lang="de-AT" sz="1200" b="1" i="0" u="none" strike="noStrike" baseline="0" dirty="0" err="1" smtClean="0">
                          <a:solidFill>
                            <a:srgbClr val="FFFF00"/>
                          </a:solidFill>
                          <a:latin typeface="+mj-lt"/>
                          <a:cs typeface="Arial" pitchFamily="34" charset="0"/>
                        </a:rPr>
                        <a:t>and</a:t>
                      </a:r>
                      <a:r>
                        <a:rPr lang="de-AT" sz="1200" b="1" i="0" u="none" strike="noStrike" baseline="0" dirty="0" smtClean="0">
                          <a:solidFill>
                            <a:srgbClr val="FFFF00"/>
                          </a:solidFill>
                          <a:latin typeface="+mj-lt"/>
                          <a:cs typeface="Arial" pitchFamily="34" charset="0"/>
                        </a:rPr>
                        <a:t> Engineering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1200" b="1" i="0" u="none" strike="noStrike" baseline="0" dirty="0" smtClean="0">
                          <a:solidFill>
                            <a:srgbClr val="FFFF00"/>
                          </a:solidFill>
                          <a:latin typeface="+mj-lt"/>
                          <a:cs typeface="Arial" pitchFamily="34" charset="0"/>
                        </a:rPr>
                        <a:t>Quantum </a:t>
                      </a:r>
                      <a:r>
                        <a:rPr lang="de-AT" sz="1200" b="1" i="0" u="none" strike="noStrike" baseline="0" dirty="0" err="1" smtClean="0">
                          <a:solidFill>
                            <a:srgbClr val="FFFF00"/>
                          </a:solidFill>
                          <a:latin typeface="+mj-lt"/>
                          <a:cs typeface="Arial" pitchFamily="34" charset="0"/>
                        </a:rPr>
                        <a:t>Physics</a:t>
                      </a:r>
                      <a:r>
                        <a:rPr lang="de-AT" sz="1200" b="1" i="0" u="none" strike="noStrike" baseline="0" dirty="0" smtClean="0">
                          <a:solidFill>
                            <a:srgbClr val="FFFF00"/>
                          </a:solidFill>
                          <a:latin typeface="+mj-lt"/>
                          <a:cs typeface="Arial" pitchFamily="34" charset="0"/>
                        </a:rPr>
                        <a:t> </a:t>
                      </a:r>
                      <a:r>
                        <a:rPr lang="de-AT" sz="1200" b="1" i="0" u="none" strike="noStrike" baseline="0" dirty="0" err="1" smtClean="0">
                          <a:solidFill>
                            <a:srgbClr val="FFFF00"/>
                          </a:solidFill>
                          <a:latin typeface="+mj-lt"/>
                          <a:cs typeface="Arial" pitchFamily="34" charset="0"/>
                        </a:rPr>
                        <a:t>and</a:t>
                      </a:r>
                      <a:r>
                        <a:rPr lang="de-AT" sz="1200" b="1" i="0" u="none" strike="noStrike" baseline="0" dirty="0" smtClean="0">
                          <a:solidFill>
                            <a:srgbClr val="FFFF00"/>
                          </a:solidFill>
                          <a:latin typeface="+mj-lt"/>
                          <a:cs typeface="Arial" pitchFamily="34" charset="0"/>
                        </a:rPr>
                        <a:t> Quantum Technologies </a:t>
                      </a:r>
                      <a:endParaRPr lang="de-AT" sz="1200" dirty="0">
                        <a:solidFill>
                          <a:srgbClr val="FFFF00"/>
                        </a:solidFill>
                        <a:latin typeface="+mj-lt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AT" sz="1200" b="1" i="0" u="none" strike="noStrike" baseline="0" dirty="0" smtClean="0">
                          <a:solidFill>
                            <a:srgbClr val="FFFF00"/>
                          </a:solidFill>
                          <a:latin typeface="+mj-lt"/>
                          <a:cs typeface="Arial" pitchFamily="34" charset="0"/>
                        </a:rPr>
                        <a:t>Materials </a:t>
                      </a:r>
                      <a:r>
                        <a:rPr lang="de-AT" sz="1200" b="1" i="0" u="none" strike="noStrike" baseline="0" dirty="0" err="1" smtClean="0">
                          <a:solidFill>
                            <a:srgbClr val="FFFF00"/>
                          </a:solidFill>
                          <a:latin typeface="+mj-lt"/>
                          <a:cs typeface="Arial" pitchFamily="34" charset="0"/>
                        </a:rPr>
                        <a:t>and</a:t>
                      </a:r>
                      <a:r>
                        <a:rPr lang="de-AT" sz="1200" b="1" i="0" u="none" strike="noStrike" baseline="0" dirty="0" smtClean="0">
                          <a:solidFill>
                            <a:srgbClr val="FFFF00"/>
                          </a:solidFill>
                          <a:latin typeface="+mj-lt"/>
                          <a:cs typeface="Arial" pitchFamily="34" charset="0"/>
                        </a:rPr>
                        <a:t> Matter</a:t>
                      </a:r>
                    </a:p>
                    <a:p>
                      <a:pPr algn="ctr"/>
                      <a:endParaRPr lang="de-AT" sz="1200" dirty="0">
                        <a:solidFill>
                          <a:schemeClr val="bg1"/>
                        </a:solidFill>
                        <a:latin typeface="+mj-lt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1200" b="1" i="0" u="none" strike="noStrike" baseline="0" dirty="0" smtClean="0">
                          <a:solidFill>
                            <a:schemeClr val="bg1"/>
                          </a:solidFill>
                          <a:latin typeface="+mj-lt"/>
                          <a:cs typeface="Arial" pitchFamily="34" charset="0"/>
                        </a:rPr>
                        <a:t>Information </a:t>
                      </a:r>
                      <a:r>
                        <a:rPr lang="de-AT" sz="1200" b="1" i="0" u="none" strike="noStrike" baseline="0" dirty="0" err="1" smtClean="0">
                          <a:solidFill>
                            <a:schemeClr val="bg1"/>
                          </a:solidFill>
                          <a:latin typeface="+mj-lt"/>
                          <a:cs typeface="Arial" pitchFamily="34" charset="0"/>
                        </a:rPr>
                        <a:t>and</a:t>
                      </a:r>
                      <a:endParaRPr lang="de-AT" sz="1200" b="1" i="0" u="none" strike="noStrike" baseline="0" dirty="0" smtClean="0">
                        <a:solidFill>
                          <a:schemeClr val="bg1"/>
                        </a:solidFill>
                        <a:latin typeface="+mj-lt"/>
                        <a:cs typeface="Arial" pitchFamily="34" charset="0"/>
                      </a:endParaRPr>
                    </a:p>
                    <a:p>
                      <a:pPr algn="ctr"/>
                      <a:r>
                        <a:rPr lang="de-AT" sz="1200" b="1" i="0" u="none" strike="noStrike" baseline="0" dirty="0" smtClean="0">
                          <a:solidFill>
                            <a:schemeClr val="bg1"/>
                          </a:solidFill>
                          <a:latin typeface="+mj-lt"/>
                          <a:cs typeface="Arial" pitchFamily="34" charset="0"/>
                        </a:rPr>
                        <a:t>Communication</a:t>
                      </a:r>
                    </a:p>
                    <a:p>
                      <a:pPr algn="ctr"/>
                      <a:r>
                        <a:rPr lang="de-AT" sz="1200" b="1" i="0" u="none" strike="noStrike" baseline="0" dirty="0" smtClean="0">
                          <a:solidFill>
                            <a:schemeClr val="bg1"/>
                          </a:solidFill>
                          <a:latin typeface="+mj-lt"/>
                          <a:cs typeface="Arial" pitchFamily="34" charset="0"/>
                        </a:rPr>
                        <a:t>Technology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AT" sz="1200" b="1" i="0" u="none" strike="noStrike" baseline="0" dirty="0" err="1" smtClean="0">
                          <a:solidFill>
                            <a:srgbClr val="FFFFFF"/>
                          </a:solidFill>
                          <a:latin typeface="+mj-lt"/>
                          <a:cs typeface="Arial" pitchFamily="34" charset="0"/>
                        </a:rPr>
                        <a:t>Energy</a:t>
                      </a:r>
                      <a:r>
                        <a:rPr lang="de-AT" sz="1200" b="1" i="0" u="none" strike="noStrike" baseline="0" dirty="0" smtClean="0">
                          <a:solidFill>
                            <a:srgbClr val="FFFFFF"/>
                          </a:solidFill>
                          <a:latin typeface="+mj-lt"/>
                          <a:cs typeface="Arial" pitchFamily="34" charset="0"/>
                        </a:rPr>
                        <a:t> </a:t>
                      </a:r>
                      <a:r>
                        <a:rPr lang="de-AT" sz="1200" b="1" i="0" u="none" strike="noStrike" baseline="0" dirty="0" err="1" smtClean="0">
                          <a:solidFill>
                            <a:srgbClr val="FFFFFF"/>
                          </a:solidFill>
                          <a:latin typeface="+mj-lt"/>
                          <a:cs typeface="Arial" pitchFamily="34" charset="0"/>
                        </a:rPr>
                        <a:t>and</a:t>
                      </a:r>
                      <a:r>
                        <a:rPr lang="de-AT" sz="1200" b="1" i="0" u="none" strike="noStrike" baseline="0" dirty="0" smtClean="0">
                          <a:solidFill>
                            <a:srgbClr val="FFFFFF"/>
                          </a:solidFill>
                          <a:latin typeface="+mj-lt"/>
                          <a:cs typeface="Arial" pitchFamily="34" charset="0"/>
                        </a:rPr>
                        <a:t> Environment</a:t>
                      </a:r>
                      <a:endParaRPr lang="de-AT" sz="1200" dirty="0" smtClean="0">
                        <a:latin typeface="+mj-lt"/>
                        <a:cs typeface="Arial" pitchFamily="34" charset="0"/>
                      </a:endParaRPr>
                    </a:p>
                    <a:p>
                      <a:pPr algn="ctr"/>
                      <a:endParaRPr lang="de-AT" sz="1200" dirty="0">
                        <a:latin typeface="+mj-lt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1200" dirty="0" smtClean="0">
                          <a:solidFill>
                            <a:schemeClr val="bg1"/>
                          </a:solidFill>
                          <a:latin typeface="+mj-lt"/>
                          <a:cs typeface="Arial" pitchFamily="34" charset="0"/>
                        </a:rPr>
                        <a:t>Additional Fields </a:t>
                      </a:r>
                      <a:r>
                        <a:rPr lang="de-AT" sz="1200" dirty="0" err="1" smtClean="0">
                          <a:solidFill>
                            <a:schemeClr val="bg1"/>
                          </a:solidFill>
                          <a:latin typeface="+mj-lt"/>
                          <a:cs typeface="Arial" pitchFamily="34" charset="0"/>
                        </a:rPr>
                        <a:t>of</a:t>
                      </a:r>
                      <a:r>
                        <a:rPr lang="de-AT" sz="1200" dirty="0" smtClean="0">
                          <a:solidFill>
                            <a:schemeClr val="bg1"/>
                          </a:solidFill>
                          <a:latin typeface="+mj-lt"/>
                          <a:cs typeface="Arial" pitchFamily="34" charset="0"/>
                        </a:rPr>
                        <a:t> Research</a:t>
                      </a:r>
                    </a:p>
                  </a:txBody>
                  <a:tcPr anchor="ctr"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  <a:tr h="572460">
                <a:tc>
                  <a:txBody>
                    <a:bodyPr/>
                    <a:lstStyle/>
                    <a:p>
                      <a:pPr algn="ctr"/>
                      <a:r>
                        <a:rPr lang="en-US" sz="1100" b="1" i="0" u="none" strike="noStrike" kern="1200" baseline="0" noProof="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Computational Materials Science</a:t>
                      </a:r>
                      <a:endParaRPr lang="en-US" sz="1100" b="1" noProof="0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noProof="0" dirty="0" smtClean="0">
                          <a:latin typeface="+mj-lt"/>
                        </a:rPr>
                        <a:t>Photonics</a:t>
                      </a:r>
                      <a:endParaRPr lang="en-US" sz="1100" b="1" noProof="0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noProof="0" dirty="0" smtClean="0">
                          <a:latin typeface="+mj-lt"/>
                        </a:rPr>
                        <a:t>Surfaces and Interfaces</a:t>
                      </a:r>
                      <a:endParaRPr lang="en-US" sz="1100" b="1" noProof="0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noProof="0" dirty="0" smtClean="0">
                          <a:latin typeface="+mj-lt"/>
                        </a:rPr>
                        <a:t>Computational Intelligence</a:t>
                      </a:r>
                      <a:endParaRPr lang="en-US" sz="1100" b="0" noProof="0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noProof="0" dirty="0" smtClean="0">
                          <a:latin typeface="+mj-lt"/>
                        </a:rPr>
                        <a:t>Energy Active Settlements and Infrastructures</a:t>
                      </a:r>
                      <a:endParaRPr lang="en-US" sz="1100" noProof="0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AT" sz="1100" dirty="0" smtClean="0">
                          <a:solidFill>
                            <a:srgbClr val="000000"/>
                          </a:solidFill>
                          <a:latin typeface="+mj-lt"/>
                          <a:ea typeface="Times New Roman"/>
                          <a:cs typeface="Calibri"/>
                        </a:rPr>
                        <a:t>Development and advancement of the architectural arts</a:t>
                      </a:r>
                      <a:endParaRPr lang="de-AT" sz="1100" dirty="0" smtClean="0">
                        <a:solidFill>
                          <a:srgbClr val="000000"/>
                        </a:solidFill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anchor="ctr"/>
                </a:tc>
              </a:tr>
              <a:tr h="733924">
                <a:tc>
                  <a:txBody>
                    <a:bodyPr/>
                    <a:lstStyle/>
                    <a:p>
                      <a:pPr algn="ctr"/>
                      <a:r>
                        <a:rPr lang="en-US" sz="1100" noProof="0" smtClean="0">
                          <a:latin typeface="+mj-lt"/>
                        </a:rPr>
                        <a:t>Computational</a:t>
                      </a:r>
                      <a:r>
                        <a:rPr lang="en-US" sz="1100" baseline="0" noProof="0" smtClean="0">
                          <a:latin typeface="+mj-lt"/>
                        </a:rPr>
                        <a:t> Fluid Dynamics</a:t>
                      </a:r>
                      <a:endParaRPr lang="en-US" sz="1100" noProof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noProof="0" dirty="0" smtClean="0">
                          <a:latin typeface="+mj-lt"/>
                        </a:rPr>
                        <a:t>Quantum Metrology</a:t>
                      </a:r>
                      <a:endParaRPr lang="en-US" sz="1100" b="1" noProof="0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noProof="0" dirty="0" smtClean="0">
                          <a:latin typeface="+mj-lt"/>
                        </a:rPr>
                        <a:t>Materials Characterization</a:t>
                      </a:r>
                      <a:endParaRPr lang="en-US" sz="1100" b="1" noProof="0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noProof="0" dirty="0" smtClean="0">
                          <a:latin typeface="+mj-lt"/>
                        </a:rPr>
                        <a:t>Computer Engineering</a:t>
                      </a:r>
                      <a:endParaRPr lang="en-US" sz="1100" b="0" noProof="0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noProof="0" smtClean="0">
                          <a:latin typeface="+mj-lt"/>
                        </a:rPr>
                        <a:t>Sustainable</a:t>
                      </a:r>
                      <a:r>
                        <a:rPr lang="en-US" sz="1100" baseline="0" noProof="0" smtClean="0">
                          <a:latin typeface="+mj-lt"/>
                        </a:rPr>
                        <a:t> and Low Emission Mobility</a:t>
                      </a:r>
                      <a:endParaRPr lang="en-US" sz="1100" noProof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AT" sz="1100" dirty="0" smtClean="0">
                          <a:solidFill>
                            <a:schemeClr val="tx1"/>
                          </a:solidFill>
                          <a:latin typeface="+mj-lt"/>
                          <a:ea typeface="Times New Roman"/>
                          <a:cs typeface="Calibri"/>
                        </a:rPr>
                        <a:t>The European</a:t>
                      </a:r>
                      <a:r>
                        <a:rPr lang="de-AT" sz="1100" baseline="0" dirty="0" smtClean="0">
                          <a:solidFill>
                            <a:schemeClr val="tx1"/>
                          </a:solidFill>
                          <a:latin typeface="+mj-lt"/>
                          <a:ea typeface="Times New Roman"/>
                          <a:cs typeface="Calibri"/>
                        </a:rPr>
                        <a:t> City </a:t>
                      </a:r>
                      <a:r>
                        <a:rPr lang="de-DE" sz="1100" baseline="0" dirty="0" smtClean="0">
                          <a:solidFill>
                            <a:schemeClr val="tx1"/>
                          </a:solidFill>
                          <a:latin typeface="+mj-lt"/>
                          <a:ea typeface="Times New Roman"/>
                          <a:cs typeface="Calibri"/>
                        </a:rPr>
                        <a:t>–</a:t>
                      </a:r>
                      <a:r>
                        <a:rPr lang="de-AT" sz="1100" baseline="0" dirty="0" smtClean="0">
                          <a:solidFill>
                            <a:schemeClr val="tx1"/>
                          </a:solidFill>
                          <a:latin typeface="+mj-lt"/>
                          <a:ea typeface="Times New Roman"/>
                          <a:cs typeface="Calibri"/>
                        </a:rPr>
                        <a:t> between self-organisation und controllabililty</a:t>
                      </a:r>
                      <a:endParaRPr lang="de-AT" sz="1100" dirty="0" smtClean="0">
                        <a:solidFill>
                          <a:schemeClr val="tx1"/>
                        </a:solidFill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anchor="ctr"/>
                </a:tc>
              </a:tr>
              <a:tr h="733924">
                <a:tc>
                  <a:txBody>
                    <a:bodyPr/>
                    <a:lstStyle/>
                    <a:p>
                      <a:pPr algn="ctr"/>
                      <a:r>
                        <a:rPr lang="en-US" sz="1100" noProof="0" dirty="0" smtClean="0">
                          <a:latin typeface="+mj-lt"/>
                        </a:rPr>
                        <a:t>Computational System Design</a:t>
                      </a:r>
                      <a:endParaRPr lang="en-US" sz="1100" noProof="0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noProof="0" dirty="0" smtClean="0">
                          <a:latin typeface="+mj-lt"/>
                        </a:rPr>
                        <a:t>Quantum Modeling and Simulation</a:t>
                      </a:r>
                      <a:endParaRPr lang="en-US" sz="1100" b="1" noProof="0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noProof="0" dirty="0" smtClean="0">
                          <a:latin typeface="+mj-lt"/>
                        </a:rPr>
                        <a:t>Bulk</a:t>
                      </a:r>
                      <a:r>
                        <a:rPr lang="en-US" sz="1100" baseline="0" noProof="0" dirty="0" smtClean="0">
                          <a:latin typeface="+mj-lt"/>
                        </a:rPr>
                        <a:t> Metallic Phases</a:t>
                      </a:r>
                      <a:endParaRPr lang="en-US" sz="1100" noProof="0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noProof="0" dirty="0" smtClean="0">
                          <a:latin typeface="+mj-lt"/>
                        </a:rPr>
                        <a:t>Cognitive</a:t>
                      </a:r>
                      <a:r>
                        <a:rPr lang="en-US" sz="1100" b="0" baseline="0" noProof="0" dirty="0" smtClean="0">
                          <a:latin typeface="+mj-lt"/>
                        </a:rPr>
                        <a:t> and Adaptive Automation and Robotics</a:t>
                      </a:r>
                      <a:endParaRPr lang="en-US" sz="1100" b="0" noProof="0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noProof="0" smtClean="0">
                          <a:latin typeface="+mj-lt"/>
                        </a:rPr>
                        <a:t>Climate Neutral Renewable</a:t>
                      </a:r>
                      <a:r>
                        <a:rPr lang="en-US" sz="1100" baseline="0" noProof="0" smtClean="0">
                          <a:latin typeface="+mj-lt"/>
                        </a:rPr>
                        <a:t> and Conventianal Energy Supply Systems</a:t>
                      </a:r>
                      <a:endParaRPr lang="en-US" sz="1100" noProof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AT" sz="1100" b="0" dirty="0" smtClean="0">
                          <a:solidFill>
                            <a:schemeClr val="tx1"/>
                          </a:solidFill>
                          <a:latin typeface="+mj-lt"/>
                          <a:ea typeface="Times New Roman"/>
                          <a:cs typeface="Calibri"/>
                        </a:rPr>
                        <a:t>Fundamental </a:t>
                      </a:r>
                      <a:r>
                        <a:rPr lang="de-AT" sz="1100" b="0" dirty="0" err="1" smtClean="0">
                          <a:solidFill>
                            <a:schemeClr val="tx1"/>
                          </a:solidFill>
                          <a:latin typeface="+mj-lt"/>
                          <a:ea typeface="Times New Roman"/>
                          <a:cs typeface="Calibri"/>
                        </a:rPr>
                        <a:t>Mathematics</a:t>
                      </a:r>
                      <a:r>
                        <a:rPr lang="de-AT" sz="1100" b="0" dirty="0" smtClean="0">
                          <a:solidFill>
                            <a:schemeClr val="tx1"/>
                          </a:solidFill>
                          <a:latin typeface="+mj-lt"/>
                          <a:ea typeface="Times New Roman"/>
                          <a:cs typeface="Calibri"/>
                        </a:rPr>
                        <a:t> Research</a:t>
                      </a:r>
                    </a:p>
                  </a:txBody>
                  <a:tcPr anchor="ctr"/>
                </a:tc>
              </a:tr>
              <a:tr h="572460">
                <a:tc>
                  <a:txBody>
                    <a:bodyPr/>
                    <a:lstStyle/>
                    <a:p>
                      <a:pPr algn="ctr"/>
                      <a:r>
                        <a:rPr lang="en-US" sz="1100" b="0" noProof="0" dirty="0" smtClean="0">
                          <a:latin typeface="+mj-lt"/>
                        </a:rPr>
                        <a:t>Mathematical and Algorithmic Foundations</a:t>
                      </a:r>
                      <a:endParaRPr lang="en-US" sz="1100" b="0" noProof="0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noProof="0" dirty="0" smtClean="0">
                          <a:latin typeface="+mj-lt"/>
                        </a:rPr>
                        <a:t>Nano-electronics</a:t>
                      </a:r>
                      <a:endParaRPr lang="en-US" sz="1100" b="1" noProof="0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noProof="0" dirty="0" smtClean="0">
                          <a:latin typeface="+mj-lt"/>
                        </a:rPr>
                        <a:t>Non-metallic Materials</a:t>
                      </a:r>
                      <a:endParaRPr lang="en-US" sz="1100" b="1" noProof="0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noProof="0" dirty="0" smtClean="0">
                          <a:latin typeface="+mj-lt"/>
                        </a:rPr>
                        <a:t>Distributed</a:t>
                      </a:r>
                      <a:r>
                        <a:rPr lang="en-US" sz="1100" b="0" baseline="0" noProof="0" dirty="0" smtClean="0">
                          <a:latin typeface="+mj-lt"/>
                        </a:rPr>
                        <a:t> and Parallel Systems</a:t>
                      </a:r>
                      <a:endParaRPr lang="en-US" sz="1100" b="0" noProof="0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noProof="0" dirty="0" smtClean="0">
                          <a:latin typeface="+mj-lt"/>
                        </a:rPr>
                        <a:t>Environmental Monitoring</a:t>
                      </a:r>
                      <a:endParaRPr lang="en-US" sz="1100" noProof="0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1100" dirty="0" err="1" smtClean="0">
                          <a:solidFill>
                            <a:schemeClr val="tx1"/>
                          </a:solidFill>
                          <a:latin typeface="+mj-lt"/>
                          <a:ea typeface="Times New Roman"/>
                          <a:cs typeface="Calibri"/>
                        </a:rPr>
                        <a:t>Mathematical</a:t>
                      </a:r>
                      <a:r>
                        <a:rPr lang="de-AT" sz="1100" dirty="0" smtClean="0">
                          <a:solidFill>
                            <a:schemeClr val="tx1"/>
                          </a:solidFill>
                          <a:latin typeface="+mj-lt"/>
                          <a:ea typeface="Times New Roman"/>
                          <a:cs typeface="Calibri"/>
                        </a:rPr>
                        <a:t> </a:t>
                      </a:r>
                      <a:r>
                        <a:rPr lang="de-AT" sz="1100" dirty="0" err="1" smtClean="0">
                          <a:solidFill>
                            <a:schemeClr val="tx1"/>
                          </a:solidFill>
                          <a:latin typeface="+mj-lt"/>
                          <a:ea typeface="Times New Roman"/>
                          <a:cs typeface="Calibri"/>
                        </a:rPr>
                        <a:t>Methods</a:t>
                      </a:r>
                      <a:r>
                        <a:rPr lang="de-AT" sz="1100" dirty="0" smtClean="0">
                          <a:solidFill>
                            <a:schemeClr val="tx1"/>
                          </a:solidFill>
                          <a:latin typeface="+mj-lt"/>
                          <a:ea typeface="Times New Roman"/>
                          <a:cs typeface="Calibri"/>
                        </a:rPr>
                        <a:t> in Economics</a:t>
                      </a:r>
                      <a:endParaRPr lang="en-US" sz="1100" noProof="0" dirty="0" smtClean="0">
                        <a:solidFill>
                          <a:schemeClr val="tx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</a:tr>
              <a:tr h="572460">
                <a:tc>
                  <a:txBody>
                    <a:bodyPr/>
                    <a:lstStyle/>
                    <a:p>
                      <a:pPr algn="ctr"/>
                      <a:r>
                        <a:rPr lang="en-US" sz="1100" noProof="0" dirty="0" smtClean="0">
                          <a:latin typeface="+mj-lt"/>
                        </a:rPr>
                        <a:t>Computer</a:t>
                      </a:r>
                      <a:r>
                        <a:rPr lang="en-US" sz="1100" baseline="0" noProof="0" dirty="0" smtClean="0">
                          <a:latin typeface="+mj-lt"/>
                        </a:rPr>
                        <a:t> Science Foundations</a:t>
                      </a:r>
                      <a:endParaRPr lang="en-US" sz="1100" noProof="0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noProof="0" dirty="0" smtClean="0">
                          <a:latin typeface="+mj-lt"/>
                        </a:rPr>
                        <a:t>Design and Engineering of Quantum Systems</a:t>
                      </a:r>
                      <a:endParaRPr lang="en-US" sz="1100" b="1" noProof="0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noProof="0" dirty="0" smtClean="0">
                          <a:latin typeface="+mj-lt"/>
                        </a:rPr>
                        <a:t>Composites</a:t>
                      </a:r>
                      <a:endParaRPr lang="en-US" sz="1100" noProof="0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noProof="0" dirty="0" smtClean="0">
                          <a:latin typeface="+mj-lt"/>
                        </a:rPr>
                        <a:t>Media</a:t>
                      </a:r>
                      <a:r>
                        <a:rPr lang="en-US" sz="1100" b="0" baseline="0" noProof="0" dirty="0" smtClean="0">
                          <a:latin typeface="+mj-lt"/>
                        </a:rPr>
                        <a:t> Informatics and Visual Computing</a:t>
                      </a:r>
                      <a:endParaRPr lang="en-US" sz="1100" b="0" noProof="0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noProof="0" dirty="0" smtClean="0">
                          <a:latin typeface="+mj-lt"/>
                        </a:rPr>
                        <a:t>Efficient</a:t>
                      </a:r>
                      <a:r>
                        <a:rPr lang="en-US" sz="1100" baseline="0" noProof="0" dirty="0" smtClean="0">
                          <a:latin typeface="+mj-lt"/>
                        </a:rPr>
                        <a:t> </a:t>
                      </a:r>
                      <a:r>
                        <a:rPr lang="en-US" sz="1100" baseline="0" noProof="0" dirty="0" err="1" smtClean="0">
                          <a:latin typeface="+mj-lt"/>
                        </a:rPr>
                        <a:t>Utilisation</a:t>
                      </a:r>
                      <a:r>
                        <a:rPr lang="en-US" sz="1100" baseline="0" noProof="0" dirty="0" smtClean="0">
                          <a:latin typeface="+mj-lt"/>
                        </a:rPr>
                        <a:t> of Resources</a:t>
                      </a:r>
                      <a:endParaRPr lang="en-US" sz="1100" noProof="0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100" noProof="0" smtClean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</a:tr>
              <a:tr h="572460">
                <a:tc>
                  <a:txBody>
                    <a:bodyPr/>
                    <a:lstStyle/>
                    <a:p>
                      <a:pPr algn="ctr"/>
                      <a:r>
                        <a:rPr lang="en-US" sz="1100" b="1" noProof="0" dirty="0" smtClean="0">
                          <a:latin typeface="+mj-lt"/>
                        </a:rPr>
                        <a:t>Modeling and Simulation</a:t>
                      </a:r>
                      <a:endParaRPr lang="en-US" sz="1100" b="1" noProof="0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noProof="0" dirty="0" smtClean="0">
                          <a:latin typeface="+mj-lt"/>
                        </a:rPr>
                        <a:t>Quantum Many-body Systems</a:t>
                      </a:r>
                      <a:endParaRPr lang="en-US" sz="1100" b="1" noProof="0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noProof="0" dirty="0" smtClean="0">
                          <a:latin typeface="+mj-lt"/>
                        </a:rPr>
                        <a:t>Biomaterials</a:t>
                      </a:r>
                      <a:endParaRPr lang="en-US" sz="1100" b="1" noProof="0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noProof="0" dirty="0" smtClean="0">
                          <a:latin typeface="+mj-lt"/>
                        </a:rPr>
                        <a:t>Business Informatics</a:t>
                      </a:r>
                    </a:p>
                    <a:p>
                      <a:pPr algn="ctr"/>
                      <a:endParaRPr lang="en-US" sz="1100" b="0" noProof="0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noProof="0" dirty="0" smtClean="0">
                          <a:latin typeface="+mj-lt"/>
                        </a:rPr>
                        <a:t>Sustainable Technologies and Products</a:t>
                      </a:r>
                      <a:endParaRPr lang="en-US" sz="1100" noProof="0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AT" sz="1100" smtClean="0">
                        <a:solidFill>
                          <a:srgbClr val="FF0000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anchor="ctr"/>
                </a:tc>
              </a:tr>
              <a:tr h="572460">
                <a:tc>
                  <a:txBody>
                    <a:bodyPr/>
                    <a:lstStyle/>
                    <a:p>
                      <a:pPr algn="ctr"/>
                      <a:r>
                        <a:rPr lang="en-US" sz="1100" noProof="0" dirty="0" smtClean="0">
                          <a:latin typeface="+mj-lt"/>
                        </a:rPr>
                        <a:t>Risk Based Design</a:t>
                      </a:r>
                      <a:endParaRPr lang="en-US" sz="1100" noProof="0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100" noProof="0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noProof="0" dirty="0" smtClean="0">
                          <a:latin typeface="+mj-lt"/>
                        </a:rPr>
                        <a:t>Special and Engineering</a:t>
                      </a:r>
                      <a:r>
                        <a:rPr lang="en-US" sz="1100" b="1" baseline="0" noProof="0" dirty="0" smtClean="0">
                          <a:latin typeface="+mj-lt"/>
                        </a:rPr>
                        <a:t> Materials</a:t>
                      </a:r>
                      <a:endParaRPr lang="en-US" sz="1100" b="1" noProof="0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noProof="0" dirty="0" smtClean="0">
                          <a:latin typeface="+mj-lt"/>
                        </a:rPr>
                        <a:t>Telecommunication</a:t>
                      </a:r>
                      <a:endParaRPr lang="en-US" sz="1100" b="0" noProof="0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100" noProof="0" dirty="0">
                        <a:solidFill>
                          <a:srgbClr val="FF0000"/>
                        </a:solidFill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de-AT" sz="1100" dirty="0" smtClean="0">
                        <a:latin typeface="+mj-lt"/>
                      </a:endParaRPr>
                    </a:p>
                  </a:txBody>
                  <a:tcPr anchor="ctr"/>
                </a:tc>
              </a:tr>
              <a:tr h="462961">
                <a:tc>
                  <a:txBody>
                    <a:bodyPr/>
                    <a:lstStyle/>
                    <a:p>
                      <a:pPr algn="ctr"/>
                      <a:endParaRPr lang="en-US" sz="1100" noProof="0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100" noProof="0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noProof="0" dirty="0" smtClean="0">
                          <a:latin typeface="+mj-lt"/>
                        </a:rPr>
                        <a:t>Structure-Property-Relationship</a:t>
                      </a:r>
                      <a:endParaRPr lang="en-US" sz="1100" b="1" noProof="0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noProof="0" dirty="0" smtClean="0">
                          <a:latin typeface="+mj-lt"/>
                        </a:rPr>
                        <a:t>Sensor Systems</a:t>
                      </a:r>
                      <a:endParaRPr lang="en-US" sz="1100" b="0" noProof="0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100" noProof="0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100" noProof="0" dirty="0">
                        <a:latin typeface="+mj-lt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D5C842C-1F93-430F-86E1-6D755B1DAB87}" type="slidenum">
              <a:rPr lang="de-AT" smtClean="0"/>
              <a:pPr>
                <a:defRPr/>
              </a:pPr>
              <a:t>6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1902793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itel 3"/>
          <p:cNvSpPr>
            <a:spLocks noGrp="1"/>
          </p:cNvSpPr>
          <p:nvPr>
            <p:ph type="title"/>
          </p:nvPr>
        </p:nvSpPr>
        <p:spPr bwMode="auto">
          <a:xfrm>
            <a:off x="755576" y="142875"/>
            <a:ext cx="8388424" cy="11430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de-AT" sz="3400" dirty="0" smtClean="0"/>
              <a:t>TUW-</a:t>
            </a:r>
            <a:r>
              <a:rPr lang="de-AT" sz="3400" dirty="0" err="1" smtClean="0"/>
              <a:t>Activities</a:t>
            </a:r>
            <a:r>
              <a:rPr lang="de-AT" sz="3400" dirty="0" smtClean="0"/>
              <a:t>/</a:t>
            </a:r>
            <a:r>
              <a:rPr lang="de-AT" sz="3400" dirty="0" err="1" smtClean="0"/>
              <a:t>Synergies</a:t>
            </a:r>
            <a:r>
              <a:rPr lang="de-AT" sz="3400" dirty="0" smtClean="0"/>
              <a:t> </a:t>
            </a:r>
            <a:r>
              <a:rPr lang="de-AT" sz="3400" dirty="0" err="1" smtClean="0"/>
              <a:t>for</a:t>
            </a:r>
            <a:r>
              <a:rPr lang="de-AT" sz="3400" dirty="0" smtClean="0"/>
              <a:t> </a:t>
            </a:r>
            <a:r>
              <a:rPr lang="de-AT" sz="3400" dirty="0" smtClean="0"/>
              <a:t>„</a:t>
            </a:r>
            <a:r>
              <a:rPr lang="de-AT" sz="3400" dirty="0" err="1" smtClean="0"/>
              <a:t>Particle</a:t>
            </a:r>
            <a:r>
              <a:rPr lang="de-AT" sz="3400" dirty="0" smtClean="0"/>
              <a:t> </a:t>
            </a:r>
            <a:r>
              <a:rPr lang="de-AT" sz="3400" dirty="0" err="1" smtClean="0"/>
              <a:t>Physics</a:t>
            </a:r>
            <a:r>
              <a:rPr lang="de-AT" sz="3400" dirty="0" smtClean="0"/>
              <a:t>“</a:t>
            </a:r>
            <a:endParaRPr lang="de-AT" sz="3400" dirty="0" smtClean="0"/>
          </a:p>
        </p:txBody>
      </p:sp>
      <p:sp>
        <p:nvSpPr>
          <p:cNvPr id="38915" name="Inhaltsplatzhalter 4"/>
          <p:cNvSpPr>
            <a:spLocks noGrp="1"/>
          </p:cNvSpPr>
          <p:nvPr>
            <p:ph idx="1"/>
          </p:nvPr>
        </p:nvSpPr>
        <p:spPr>
          <a:xfrm>
            <a:off x="251520" y="980951"/>
            <a:ext cx="8352730" cy="5760417"/>
          </a:xfrm>
        </p:spPr>
        <p:txBody>
          <a:bodyPr/>
          <a:lstStyle/>
          <a:p>
            <a:r>
              <a:rPr lang="de-AT" sz="2200" b="1" dirty="0"/>
              <a:t>i</a:t>
            </a:r>
            <a:r>
              <a:rPr lang="de-AT" sz="2200" b="1" dirty="0" smtClean="0"/>
              <a:t>n </a:t>
            </a:r>
            <a:r>
              <a:rPr lang="de-AT" sz="2200" b="1" dirty="0" err="1" smtClean="0"/>
              <a:t>the</a:t>
            </a:r>
            <a:r>
              <a:rPr lang="de-AT" sz="2200" b="1" dirty="0" smtClean="0"/>
              <a:t> </a:t>
            </a:r>
            <a:r>
              <a:rPr lang="de-AT" sz="2200" b="1" dirty="0" err="1" smtClean="0"/>
              <a:t>context</a:t>
            </a:r>
            <a:r>
              <a:rPr lang="de-AT" sz="2200" b="1" dirty="0" smtClean="0"/>
              <a:t> </a:t>
            </a:r>
            <a:r>
              <a:rPr lang="de-AT" sz="2200" b="1" dirty="0" err="1" smtClean="0"/>
              <a:t>of</a:t>
            </a:r>
            <a:r>
              <a:rPr lang="de-AT" sz="2200" b="1" dirty="0"/>
              <a:t> </a:t>
            </a:r>
            <a:r>
              <a:rPr lang="de-AT" sz="2200" b="1" dirty="0" err="1" smtClean="0"/>
              <a:t>Strategies</a:t>
            </a:r>
            <a:r>
              <a:rPr lang="de-AT" sz="2200" b="1" dirty="0" smtClean="0"/>
              <a:t>/</a:t>
            </a:r>
            <a:r>
              <a:rPr lang="de-AT" sz="2200" b="1" dirty="0" err="1" smtClean="0"/>
              <a:t>Collaboration</a:t>
            </a:r>
            <a:r>
              <a:rPr lang="de-AT" sz="2200" b="1" dirty="0" smtClean="0"/>
              <a:t>/Infrastructure:</a:t>
            </a:r>
            <a:endParaRPr lang="en-US" sz="2200" b="1" dirty="0" smtClean="0"/>
          </a:p>
          <a:p>
            <a:r>
              <a:rPr lang="en-US" sz="2000" dirty="0" smtClean="0"/>
              <a:t>*) </a:t>
            </a:r>
            <a:r>
              <a:rPr lang="en-US" sz="2000" dirty="0" err="1" smtClean="0"/>
              <a:t>OeAW</a:t>
            </a:r>
            <a:r>
              <a:rPr lang="en-US" sz="2000" dirty="0" smtClean="0"/>
              <a:t>-HEPHY/TU Wien research activities for </a:t>
            </a:r>
            <a:r>
              <a:rPr lang="en-US" sz="2000" b="1" dirty="0" smtClean="0"/>
              <a:t>LHC</a:t>
            </a:r>
          </a:p>
          <a:p>
            <a:r>
              <a:rPr lang="en-US" sz="2000" dirty="0" smtClean="0"/>
              <a:t>*) Institute of Atomic and Subatomic Physics (“</a:t>
            </a:r>
            <a:r>
              <a:rPr lang="en-US" sz="2000" dirty="0" err="1" smtClean="0"/>
              <a:t>Atominstitut</a:t>
            </a:r>
            <a:r>
              <a:rPr lang="en-US" sz="2000" dirty="0" smtClean="0"/>
              <a:t>”):</a:t>
            </a:r>
            <a:br>
              <a:rPr lang="en-US" sz="2000" dirty="0" smtClean="0"/>
            </a:br>
            <a:r>
              <a:rPr lang="en-US" sz="2000" b="1" dirty="0" smtClean="0"/>
              <a:t>-</a:t>
            </a:r>
            <a:r>
              <a:rPr lang="en-US" sz="2000" dirty="0" smtClean="0"/>
              <a:t> </a:t>
            </a:r>
            <a:r>
              <a:rPr lang="en-US" sz="2000" b="1" dirty="0" smtClean="0"/>
              <a:t>TRIGA nuclear reactor </a:t>
            </a:r>
            <a:r>
              <a:rPr lang="en-US" sz="2000" b="1" dirty="0" smtClean="0"/>
              <a:t>as core neutron research facility </a:t>
            </a:r>
            <a:r>
              <a:rPr lang="en-US" sz="2000" dirty="0" smtClean="0"/>
              <a:t>– 50 </a:t>
            </a:r>
            <a:r>
              <a:rPr lang="en-US" sz="2000" dirty="0" smtClean="0"/>
              <a:t>years </a:t>
            </a:r>
            <a:r>
              <a:rPr lang="en-US" sz="2000" dirty="0" smtClean="0"/>
              <a:t>anniversary in 2012</a:t>
            </a:r>
            <a:br>
              <a:rPr lang="en-US" sz="2000" dirty="0" smtClean="0"/>
            </a:br>
            <a:r>
              <a:rPr lang="en-US" sz="2000" b="1" dirty="0" smtClean="0"/>
              <a:t>-</a:t>
            </a:r>
            <a:r>
              <a:rPr lang="en-US" sz="2000" dirty="0" smtClean="0"/>
              <a:t> </a:t>
            </a:r>
            <a:r>
              <a:rPr lang="en-US" sz="2000" b="1" dirty="0" smtClean="0"/>
              <a:t>implementation of a working group </a:t>
            </a:r>
            <a:r>
              <a:rPr lang="en-US" sz="2000" dirty="0" smtClean="0"/>
              <a:t>in </a:t>
            </a:r>
            <a:r>
              <a:rPr lang="en-US" sz="2000" b="1" dirty="0" smtClean="0"/>
              <a:t>collaboration with HEPHY</a:t>
            </a:r>
            <a:r>
              <a:rPr lang="en-US" sz="2000" dirty="0" smtClean="0"/>
              <a:t> on dark matter, parallel </a:t>
            </a:r>
            <a:r>
              <a:rPr lang="en-US" sz="2000" b="1" dirty="0" smtClean="0"/>
              <a:t>appointment of new HEPHY </a:t>
            </a:r>
            <a:r>
              <a:rPr lang="en-US" sz="2000" dirty="0" smtClean="0"/>
              <a:t>director </a:t>
            </a:r>
            <a:r>
              <a:rPr lang="en-US" sz="2000" dirty="0" smtClean="0"/>
              <a:t>Prof. Schieck </a:t>
            </a:r>
            <a:r>
              <a:rPr lang="en-US" sz="2000" dirty="0" smtClean="0"/>
              <a:t>as </a:t>
            </a:r>
            <a:r>
              <a:rPr lang="en-US" sz="2000" b="1" dirty="0" smtClean="0"/>
              <a:t>Professor for Particle Physics</a:t>
            </a:r>
            <a:r>
              <a:rPr lang="en-US" sz="2000" dirty="0" smtClean="0"/>
              <a:t> at </a:t>
            </a:r>
            <a:r>
              <a:rPr lang="en-US" sz="2000" dirty="0"/>
              <a:t>TU Wien</a:t>
            </a:r>
            <a:br>
              <a:rPr lang="en-US" sz="2000" dirty="0"/>
            </a:br>
            <a:r>
              <a:rPr lang="en-US" sz="2000" b="1" dirty="0"/>
              <a:t>-</a:t>
            </a:r>
            <a:r>
              <a:rPr lang="en-US" sz="2000" dirty="0"/>
              <a:t> </a:t>
            </a:r>
            <a:r>
              <a:rPr lang="en-US" sz="2000" dirty="0" smtClean="0"/>
              <a:t>construction of the </a:t>
            </a:r>
            <a:r>
              <a:rPr lang="en-US" sz="2000" b="1" dirty="0"/>
              <a:t>PERC</a:t>
            </a:r>
            <a:r>
              <a:rPr lang="en-US" sz="2000" dirty="0"/>
              <a:t> </a:t>
            </a:r>
            <a:r>
              <a:rPr lang="en-US" sz="2000" dirty="0" smtClean="0"/>
              <a:t>instrument for </a:t>
            </a:r>
            <a:r>
              <a:rPr lang="en-US" sz="2000" b="1" dirty="0" smtClean="0"/>
              <a:t>neutron </a:t>
            </a:r>
            <a:r>
              <a:rPr lang="en-US" sz="2000" b="1" dirty="0"/>
              <a:t>decay studies </a:t>
            </a:r>
            <a:r>
              <a:rPr lang="en-US" sz="2000" dirty="0" smtClean="0"/>
              <a:t>, </a:t>
            </a:r>
            <a:r>
              <a:rPr lang="en-US" sz="2000" dirty="0"/>
              <a:t>funded within the Priority </a:t>
            </a:r>
            <a:r>
              <a:rPr lang="en-US" sz="2000" dirty="0" err="1" smtClean="0"/>
              <a:t>Programme</a:t>
            </a:r>
            <a:r>
              <a:rPr lang="en-US" sz="2000" dirty="0" smtClean="0"/>
              <a:t> "</a:t>
            </a:r>
            <a:r>
              <a:rPr lang="en-US" sz="2000" dirty="0"/>
              <a:t>Precision experiments in particle- and astrophysics with cold and </a:t>
            </a:r>
            <a:r>
              <a:rPr lang="en-US" sz="2000" dirty="0" err="1"/>
              <a:t>ultracold</a:t>
            </a:r>
            <a:r>
              <a:rPr lang="en-US" sz="2000" dirty="0"/>
              <a:t> neutrons" of the German Research </a:t>
            </a:r>
            <a:r>
              <a:rPr lang="en-US" sz="2000" dirty="0" smtClean="0"/>
              <a:t>Foundation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2000" dirty="0" smtClean="0"/>
              <a:t>*) </a:t>
            </a:r>
            <a:r>
              <a:rPr lang="en-GB" sz="20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Austrian </a:t>
            </a:r>
            <a:r>
              <a:rPr lang="en-GB" sz="20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Science Fund granted PhD School </a:t>
            </a:r>
            <a:r>
              <a:rPr lang="en-GB" sz="2000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“Particles </a:t>
            </a:r>
            <a:r>
              <a:rPr lang="en-GB" sz="20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and Interactions</a:t>
            </a:r>
            <a:r>
              <a:rPr lang="en-GB" sz="2000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“</a:t>
            </a:r>
            <a:r>
              <a:rPr lang="en-GB" sz="20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 to </a:t>
            </a:r>
            <a:r>
              <a:rPr lang="en-GB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combine the expertise on </a:t>
            </a:r>
            <a:r>
              <a:rPr lang="en-GB" sz="20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properties </a:t>
            </a:r>
            <a:r>
              <a:rPr lang="en-GB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and </a:t>
            </a:r>
            <a:r>
              <a:rPr lang="en-GB" sz="20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interactions </a:t>
            </a:r>
            <a:r>
              <a:rPr lang="en-GB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of elementary particles and </a:t>
            </a:r>
            <a:r>
              <a:rPr lang="en-GB" sz="20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hadronic</a:t>
            </a:r>
            <a:r>
              <a:rPr lang="en-GB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20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matter. </a:t>
            </a:r>
            <a:r>
              <a:rPr lang="en-GB" sz="2000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Partners of TUW: </a:t>
            </a:r>
            <a:r>
              <a:rPr lang="en-GB" sz="20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University </a:t>
            </a:r>
            <a:r>
              <a:rPr lang="en-GB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of Vienna, </a:t>
            </a:r>
            <a:r>
              <a:rPr lang="en-GB" sz="20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and </a:t>
            </a:r>
            <a:r>
              <a:rPr lang="en-GB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two institutes of the Austrian Academy of Sciences (HEPHY </a:t>
            </a:r>
            <a:r>
              <a:rPr lang="en-GB" sz="20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– High Energy </a:t>
            </a:r>
            <a:r>
              <a:rPr lang="en-GB" sz="200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Physics Institute and </a:t>
            </a:r>
            <a:r>
              <a:rPr lang="en-GB" sz="20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SMI – Stefan Meyer Institute)</a:t>
            </a:r>
            <a:endParaRPr lang="en-US" sz="2000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747C8E9-BB57-49DD-BFBC-6909BC8AA4DC}" type="slidenum">
              <a:rPr lang="de-AT" smtClean="0"/>
              <a:pPr>
                <a:defRPr/>
              </a:pPr>
              <a:t>7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41231055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89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89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89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Development Plan TU 2013+ Mission</a:t>
            </a:r>
            <a:endParaRPr lang="de-AT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F7B611F-06E1-4324-A036-DC26D9B0C121}" type="slidenum">
              <a:rPr lang="de-AT" smtClean="0"/>
              <a:pPr>
                <a:defRPr/>
              </a:pPr>
              <a:t>8</a:t>
            </a:fld>
            <a:endParaRPr lang="de-AT" dirty="0"/>
          </a:p>
        </p:txBody>
      </p:sp>
      <p:sp>
        <p:nvSpPr>
          <p:cNvPr id="7" name="Gleichschenkliges Dreieck 6"/>
          <p:cNvSpPr/>
          <p:nvPr/>
        </p:nvSpPr>
        <p:spPr>
          <a:xfrm>
            <a:off x="2555776" y="2492896"/>
            <a:ext cx="3652992" cy="2952328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>
              <a:solidFill>
                <a:prstClr val="white"/>
              </a:solidFill>
            </a:endParaRPr>
          </a:p>
        </p:txBody>
      </p:sp>
      <p:sp>
        <p:nvSpPr>
          <p:cNvPr id="8" name="Textfeld 7"/>
          <p:cNvSpPr txBox="1"/>
          <p:nvPr/>
        </p:nvSpPr>
        <p:spPr>
          <a:xfrm>
            <a:off x="1043608" y="1931898"/>
            <a:ext cx="66967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AT" sz="2400" dirty="0" smtClean="0">
                <a:solidFill>
                  <a:prstClr val="black"/>
                </a:solidFill>
                <a:latin typeface="Calibri"/>
                <a:cs typeface="Arial" pitchFamily="34" charset="0"/>
              </a:rPr>
              <a:t>Innovation</a:t>
            </a:r>
            <a:endParaRPr lang="de-AT" sz="2400" dirty="0">
              <a:solidFill>
                <a:prstClr val="black"/>
              </a:solidFill>
              <a:latin typeface="Calibri"/>
              <a:cs typeface="Arial" pitchFamily="34" charset="0"/>
            </a:endParaRPr>
          </a:p>
        </p:txBody>
      </p:sp>
      <p:sp>
        <p:nvSpPr>
          <p:cNvPr id="9" name="Textfeld 8"/>
          <p:cNvSpPr txBox="1"/>
          <p:nvPr/>
        </p:nvSpPr>
        <p:spPr>
          <a:xfrm>
            <a:off x="6228000" y="5688000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2400" dirty="0" smtClean="0">
                <a:solidFill>
                  <a:prstClr val="black"/>
                </a:solidFill>
                <a:latin typeface="Calibri"/>
                <a:cs typeface="Arial" pitchFamily="34" charset="0"/>
              </a:rPr>
              <a:t>Teaching</a:t>
            </a:r>
            <a:endParaRPr lang="de-AT" sz="2400" dirty="0">
              <a:solidFill>
                <a:prstClr val="black"/>
              </a:solidFill>
              <a:latin typeface="Calibri"/>
              <a:cs typeface="Arial" pitchFamily="34" charset="0"/>
            </a:endParaRPr>
          </a:p>
        </p:txBody>
      </p:sp>
      <p:sp>
        <p:nvSpPr>
          <p:cNvPr id="10" name="Textfeld 9"/>
          <p:cNvSpPr txBox="1"/>
          <p:nvPr/>
        </p:nvSpPr>
        <p:spPr>
          <a:xfrm>
            <a:off x="972000" y="5688000"/>
            <a:ext cx="30963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2400" dirty="0" smtClean="0">
                <a:solidFill>
                  <a:prstClr val="black"/>
                </a:solidFill>
                <a:latin typeface="Calibri"/>
                <a:cs typeface="Arial" pitchFamily="34" charset="0"/>
              </a:rPr>
              <a:t>Research</a:t>
            </a:r>
            <a:endParaRPr lang="de-AT" sz="2400" dirty="0">
              <a:solidFill>
                <a:prstClr val="black"/>
              </a:solidFill>
              <a:latin typeface="Calibri"/>
              <a:cs typeface="Arial" pitchFamily="34" charset="0"/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251520" y="1448780"/>
            <a:ext cx="8280920" cy="5040560"/>
          </a:xfrm>
          <a:prstGeom prst="rect">
            <a:avLst/>
          </a:prstGeom>
          <a:solidFill>
            <a:schemeClr val="accent1">
              <a:alpha val="33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3562619"/>
      </p:ext>
    </p:extLst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to="1.5" calcmode="lin" valueType="num">
                                      <p:cBhvr override="childStyle">
                                        <p:cTn id="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theme/theme1.xml><?xml version="1.0" encoding="utf-8"?>
<a:theme xmlns:a="http://schemas.openxmlformats.org/drawingml/2006/main" name="Titel mit weißem Rahmen und dunklem Logo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0.xml><?xml version="1.0" encoding="utf-8"?>
<a:theme xmlns:a="http://schemas.openxmlformats.org/drawingml/2006/main" name="33_Inhalt_blauer_Rahme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1.xml><?xml version="1.0" encoding="utf-8"?>
<a:theme xmlns:a="http://schemas.openxmlformats.org/drawingml/2006/main" name="5_Inhalt_blauer_Rahme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2.xml><?xml version="1.0" encoding="utf-8"?>
<a:theme xmlns:a="http://schemas.openxmlformats.org/drawingml/2006/main" name="6_Inhalt_blauer_Rahme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3.xml><?xml version="1.0" encoding="utf-8"?>
<a:theme xmlns:a="http://schemas.openxmlformats.org/drawingml/2006/main" name="7_Inhalt_blauer_Rahme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4.xml><?xml version="1.0" encoding="utf-8"?>
<a:theme xmlns:a="http://schemas.openxmlformats.org/drawingml/2006/main" name="8_Inhalt_blauer_Rahme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5.xml><?xml version="1.0" encoding="utf-8"?>
<a:theme xmlns:a="http://schemas.openxmlformats.org/drawingml/2006/main" name="9_Inhalt_blauer_Rahme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6.xml><?xml version="1.0" encoding="utf-8"?>
<a:theme xmlns:a="http://schemas.openxmlformats.org/drawingml/2006/main" name="10_Inhalt_blauer_Rahme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7.xml><?xml version="1.0" encoding="utf-8"?>
<a:theme xmlns:a="http://schemas.openxmlformats.org/drawingml/2006/main" name="11_Inhalt_blauer_Rahme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8.xml><?xml version="1.0" encoding="utf-8"?>
<a:theme xmlns:a="http://schemas.openxmlformats.org/drawingml/2006/main" name="12_Inhalt_blauer_Rahme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9.xml><?xml version="1.0" encoding="utf-8"?>
<a:theme xmlns:a="http://schemas.openxmlformats.org/drawingml/2006/main" name="13_Inhalt_blauer_Rahme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Inhalt_blauer_Rahme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0.xml><?xml version="1.0" encoding="utf-8"?>
<a:theme xmlns:a="http://schemas.openxmlformats.org/drawingml/2006/main" name="14_Inhalt_blauer_Rahme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1.xml><?xml version="1.0" encoding="utf-8"?>
<a:theme xmlns:a="http://schemas.openxmlformats.org/drawingml/2006/main" name="15_Inhalt_blauer_Rahme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2.xml><?xml version="1.0" encoding="utf-8"?>
<a:theme xmlns:a="http://schemas.openxmlformats.org/drawingml/2006/main" name="16_Inhalt_blauer_Rahme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3.xml><?xml version="1.0" encoding="utf-8"?>
<a:theme xmlns:a="http://schemas.openxmlformats.org/drawingml/2006/main" name="17_Inhalt_blauer_Rahme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4.xml><?xml version="1.0" encoding="utf-8"?>
<a:theme xmlns:a="http://schemas.openxmlformats.org/drawingml/2006/main" name="18_Inhalt_blauer_Rahme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5.xml><?xml version="1.0" encoding="utf-8"?>
<a:theme xmlns:a="http://schemas.openxmlformats.org/drawingml/2006/main" name="19_Inhalt_blauer_Rahme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6.xml><?xml version="1.0" encoding="utf-8"?>
<a:theme xmlns:a="http://schemas.openxmlformats.org/drawingml/2006/main" name="20_Inhalt_blauer_Rahme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7.xml><?xml version="1.0" encoding="utf-8"?>
<a:theme xmlns:a="http://schemas.openxmlformats.org/drawingml/2006/main" name="21_Inhalt_blauer_Rahme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8.xml><?xml version="1.0" encoding="utf-8"?>
<a:theme xmlns:a="http://schemas.openxmlformats.org/drawingml/2006/main" name="22_Inhalt_blauer_Rahme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9.xml><?xml version="1.0" encoding="utf-8"?>
<a:theme xmlns:a="http://schemas.openxmlformats.org/drawingml/2006/main" name="23_Inhalt_blauer_Rahme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Inhalt_weißer_Rahme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0.xml><?xml version="1.0" encoding="utf-8"?>
<a:theme xmlns:a="http://schemas.openxmlformats.org/drawingml/2006/main" name="24_Inhalt_blauer_Rahme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1.xml><?xml version="1.0" encoding="utf-8"?>
<a:theme xmlns:a="http://schemas.openxmlformats.org/drawingml/2006/main" name="26_Inhalt_blauer_Rahme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2.xml><?xml version="1.0" encoding="utf-8"?>
<a:theme xmlns:a="http://schemas.openxmlformats.org/drawingml/2006/main" name="27_Inhalt_blauer_Rahme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3.xml><?xml version="1.0" encoding="utf-8"?>
<a:theme xmlns:a="http://schemas.openxmlformats.org/drawingml/2006/main" name="28_Inhalt_blauer_Rahme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4.xml><?xml version="1.0" encoding="utf-8"?>
<a:theme xmlns:a="http://schemas.openxmlformats.org/drawingml/2006/main" name="29_Inhalt_blauer_Rahme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5.xml><?xml version="1.0" encoding="utf-8"?>
<a:theme xmlns:a="http://schemas.openxmlformats.org/drawingml/2006/main" name="32_Inhalt_blauer_Rahme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6.xml><?xml version="1.0" encoding="utf-8"?>
<a:theme xmlns:a="http://schemas.openxmlformats.org/drawingml/2006/main" name="E+U Inhalt 4b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7.xml><?xml version="1.0" encoding="utf-8"?>
<a:theme xmlns:a="http://schemas.openxmlformats.org/drawingml/2006/main" name="1_E+U Inhalt 4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8.xml><?xml version="1.0" encoding="utf-8"?>
<a:theme xmlns:a="http://schemas.openxmlformats.org/drawingml/2006/main" name="30_Inhalt_blauer_Rahme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9.xml><?xml version="1.0" encoding="utf-8"?>
<a:theme xmlns:a="http://schemas.openxmlformats.org/drawingml/2006/main" name="31_Inhalt_blauer_Rahme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TUCD09_vers1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0.xml><?xml version="1.0" encoding="utf-8"?>
<a:theme xmlns:a="http://schemas.openxmlformats.org/drawingml/2006/main" name="34_Inhalt_blauer_Rahme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1.xml><?xml version="1.0" encoding="utf-8"?>
<a:theme xmlns:a="http://schemas.openxmlformats.org/drawingml/2006/main" name="35_Inhalt_blauer_Rahme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2.xml><?xml version="1.0" encoding="utf-8"?>
<a:theme xmlns:a="http://schemas.openxmlformats.org/drawingml/2006/main" name="text">
  <a:themeElements>
    <a:clrScheme name="tex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ext">
      <a:majorFont>
        <a:latin typeface="Arial"/>
        <a:ea typeface=""/>
        <a:cs typeface=""/>
      </a:majorFont>
      <a:minorFont>
        <a:latin typeface="Verdana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AT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AT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tex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xt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xt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xt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xt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xt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3.xml><?xml version="1.0" encoding="utf-8"?>
<a:theme xmlns:a="http://schemas.openxmlformats.org/drawingml/2006/main" name="1_text">
  <a:themeElements>
    <a:clrScheme name="tex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ext">
      <a:majorFont>
        <a:latin typeface="Arial"/>
        <a:ea typeface=""/>
        <a:cs typeface=""/>
      </a:majorFont>
      <a:minorFont>
        <a:latin typeface="Verdana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AT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AT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tex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xt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xt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xt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xt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xt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4.xml><?xml version="1.0" encoding="utf-8"?>
<a:theme xmlns:a="http://schemas.openxmlformats.org/drawingml/2006/main" name="2_text">
  <a:themeElements>
    <a:clrScheme name="tex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ext">
      <a:majorFont>
        <a:latin typeface="Arial"/>
        <a:ea typeface=""/>
        <a:cs typeface=""/>
      </a:majorFont>
      <a:minorFont>
        <a:latin typeface="Verdana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AT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AT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tex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xt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xt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xt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xt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xt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5.xml><?xml version="1.0" encoding="utf-8"?>
<a:theme xmlns:a="http://schemas.openxmlformats.org/drawingml/2006/main" name="3_text">
  <a:themeElements>
    <a:clrScheme name="tex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ext">
      <a:majorFont>
        <a:latin typeface="Arial"/>
        <a:ea typeface=""/>
        <a:cs typeface=""/>
      </a:majorFont>
      <a:minorFont>
        <a:latin typeface="Verdana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AT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AT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tex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xt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xt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xt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xt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xt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6.xml><?xml version="1.0" encoding="utf-8"?>
<a:theme xmlns:a="http://schemas.openxmlformats.org/drawingml/2006/main" name="4_text">
  <a:themeElements>
    <a:clrScheme name="tex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ext">
      <a:majorFont>
        <a:latin typeface="Arial"/>
        <a:ea typeface=""/>
        <a:cs typeface=""/>
      </a:majorFont>
      <a:minorFont>
        <a:latin typeface="Verdana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AT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AT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tex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xt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xt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xt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xt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xt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7.xml><?xml version="1.0" encoding="utf-8"?>
<a:theme xmlns:a="http://schemas.openxmlformats.org/drawingml/2006/main" name="5_text">
  <a:themeElements>
    <a:clrScheme name="tex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ext">
      <a:majorFont>
        <a:latin typeface="Arial"/>
        <a:ea typeface=""/>
        <a:cs typeface=""/>
      </a:majorFont>
      <a:minorFont>
        <a:latin typeface="Verdana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AT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AT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tex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xt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xt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xt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xt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xt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8.xml><?xml version="1.0" encoding="utf-8"?>
<a:theme xmlns:a="http://schemas.openxmlformats.org/drawingml/2006/main" name="6_text">
  <a:themeElements>
    <a:clrScheme name="tex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ext">
      <a:majorFont>
        <a:latin typeface="Arial"/>
        <a:ea typeface=""/>
        <a:cs typeface=""/>
      </a:majorFont>
      <a:minorFont>
        <a:latin typeface="Verdana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AT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AT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tex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xt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xt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xt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xt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xt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9.xml><?xml version="1.0" encoding="utf-8"?>
<a:theme xmlns:a="http://schemas.openxmlformats.org/drawingml/2006/main" name="7_text">
  <a:themeElements>
    <a:clrScheme name="tex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ext">
      <a:majorFont>
        <a:latin typeface="Arial"/>
        <a:ea typeface=""/>
        <a:cs typeface=""/>
      </a:majorFont>
      <a:minorFont>
        <a:latin typeface="Verdana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AT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AT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tex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xt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xt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xt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xt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xt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25_Inhalt_blauer_Rahme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0.xml><?xml version="1.0" encoding="utf-8"?>
<a:theme xmlns:a="http://schemas.openxmlformats.org/drawingml/2006/main" name="8_text">
  <a:themeElements>
    <a:clrScheme name="tex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ext">
      <a:majorFont>
        <a:latin typeface="Arial"/>
        <a:ea typeface=""/>
        <a:cs typeface=""/>
      </a:majorFont>
      <a:minorFont>
        <a:latin typeface="Verdana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AT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AT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tex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xt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xt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xt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xt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xt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1.xml><?xml version="1.0" encoding="utf-8"?>
<a:theme xmlns:a="http://schemas.openxmlformats.org/drawingml/2006/main" name="9_text">
  <a:themeElements>
    <a:clrScheme name="tex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ext">
      <a:majorFont>
        <a:latin typeface="Arial"/>
        <a:ea typeface=""/>
        <a:cs typeface=""/>
      </a:majorFont>
      <a:minorFont>
        <a:latin typeface="Verdana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AT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AT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tex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xt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xt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xt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xt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xt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2.xml><?xml version="1.0" encoding="utf-8"?>
<a:theme xmlns:a="http://schemas.openxmlformats.org/drawingml/2006/main" name="10_text">
  <a:themeElements>
    <a:clrScheme name="tex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ext">
      <a:majorFont>
        <a:latin typeface="Arial"/>
        <a:ea typeface=""/>
        <a:cs typeface=""/>
      </a:majorFont>
      <a:minorFont>
        <a:latin typeface="Verdana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AT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AT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tex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xt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xt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xt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xt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xt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3.xml><?xml version="1.0" encoding="utf-8"?>
<a:theme xmlns:a="http://schemas.openxmlformats.org/drawingml/2006/main" name="11_text">
  <a:themeElements>
    <a:clrScheme name="tex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ext">
      <a:majorFont>
        <a:latin typeface="Arial"/>
        <a:ea typeface=""/>
        <a:cs typeface=""/>
      </a:majorFont>
      <a:minorFont>
        <a:latin typeface="Verdana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AT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AT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tex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xt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xt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xt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xt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xt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4.xml><?xml version="1.0" encoding="utf-8"?>
<a:theme xmlns:a="http://schemas.openxmlformats.org/drawingml/2006/main" name="12_text">
  <a:themeElements>
    <a:clrScheme name="tex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ext">
      <a:majorFont>
        <a:latin typeface="Arial"/>
        <a:ea typeface=""/>
        <a:cs typeface=""/>
      </a:majorFont>
      <a:minorFont>
        <a:latin typeface="Verdana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AT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AT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tex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xt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xt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xt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xt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xt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5.xml><?xml version="1.0" encoding="utf-8"?>
<a:theme xmlns:a="http://schemas.openxmlformats.org/drawingml/2006/main" name="13_text">
  <a:themeElements>
    <a:clrScheme name="tex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ext">
      <a:majorFont>
        <a:latin typeface="Arial"/>
        <a:ea typeface=""/>
        <a:cs typeface=""/>
      </a:majorFont>
      <a:minorFont>
        <a:latin typeface="Verdana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AT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AT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tex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xt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xt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xt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xt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xt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6.xml><?xml version="1.0" encoding="utf-8"?>
<a:theme xmlns:a="http://schemas.openxmlformats.org/drawingml/2006/main" name="14_text">
  <a:themeElements>
    <a:clrScheme name="tex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ext">
      <a:majorFont>
        <a:latin typeface="Arial"/>
        <a:ea typeface=""/>
        <a:cs typeface=""/>
      </a:majorFont>
      <a:minorFont>
        <a:latin typeface="Verdana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AT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AT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tex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xt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xt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xt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xt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xt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7.xml><?xml version="1.0" encoding="utf-8"?>
<a:theme xmlns:a="http://schemas.openxmlformats.org/drawingml/2006/main" name="15_text">
  <a:themeElements>
    <a:clrScheme name="tex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ext">
      <a:majorFont>
        <a:latin typeface="Arial"/>
        <a:ea typeface=""/>
        <a:cs typeface=""/>
      </a:majorFont>
      <a:minorFont>
        <a:latin typeface="Verdana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AT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AT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tex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xt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xt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xt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xt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xt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8.xml><?xml version="1.0" encoding="utf-8"?>
<a:theme xmlns:a="http://schemas.openxmlformats.org/drawingml/2006/main" name="16_text">
  <a:themeElements>
    <a:clrScheme name="tex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ext">
      <a:majorFont>
        <a:latin typeface="Arial"/>
        <a:ea typeface=""/>
        <a:cs typeface=""/>
      </a:majorFont>
      <a:minorFont>
        <a:latin typeface="Verdana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AT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AT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tex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xt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xt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xt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xt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xt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9.xml><?xml version="1.0" encoding="utf-8"?>
<a:theme xmlns:a="http://schemas.openxmlformats.org/drawingml/2006/main" name="17_text">
  <a:themeElements>
    <a:clrScheme name="tex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ext">
      <a:majorFont>
        <a:latin typeface="Arial"/>
        <a:ea typeface=""/>
        <a:cs typeface=""/>
      </a:majorFont>
      <a:minorFont>
        <a:latin typeface="Verdana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AT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AT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tex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xt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xt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xt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xt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xt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1_Inhalt_blauer_Rahme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0.xml><?xml version="1.0" encoding="utf-8"?>
<a:theme xmlns:a="http://schemas.openxmlformats.org/drawingml/2006/main" name="18_text">
  <a:themeElements>
    <a:clrScheme name="tex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ext">
      <a:majorFont>
        <a:latin typeface="Arial"/>
        <a:ea typeface=""/>
        <a:cs typeface=""/>
      </a:majorFont>
      <a:minorFont>
        <a:latin typeface="Verdana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AT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AT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tex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xt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xt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xt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xt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xt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1.xml><?xml version="1.0" encoding="utf-8"?>
<a:theme xmlns:a="http://schemas.openxmlformats.org/drawingml/2006/main" name="19_text">
  <a:themeElements>
    <a:clrScheme name="tex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ext">
      <a:majorFont>
        <a:latin typeface="Arial"/>
        <a:ea typeface=""/>
        <a:cs typeface=""/>
      </a:majorFont>
      <a:minorFont>
        <a:latin typeface="Verdana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AT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AT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tex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xt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xt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xt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xt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xt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2.xml><?xml version="1.0" encoding="utf-8"?>
<a:theme xmlns:a="http://schemas.openxmlformats.org/drawingml/2006/main" name="20_text">
  <a:themeElements>
    <a:clrScheme name="tex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ext">
      <a:majorFont>
        <a:latin typeface="Arial"/>
        <a:ea typeface=""/>
        <a:cs typeface=""/>
      </a:majorFont>
      <a:minorFont>
        <a:latin typeface="Verdana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AT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AT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tex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xt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xt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xt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xt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xt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3.xml><?xml version="1.0" encoding="utf-8"?>
<a:theme xmlns:a="http://schemas.openxmlformats.org/drawingml/2006/main" name="36_Inhalt_blauer_Rahme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4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5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2_Inhalt_blauer_Rahme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4_Inhalt_blauer_Rahme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3_Inhalt_blauer_Rahme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401</Words>
  <Application>Microsoft Office PowerPoint</Application>
  <PresentationFormat>Bildschirmpräsentation (4:3)</PresentationFormat>
  <Paragraphs>155</Paragraphs>
  <Slides>8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10</vt:i4>
      </vt:variant>
      <vt:variant>
        <vt:lpstr>Design</vt:lpstr>
      </vt:variant>
      <vt:variant>
        <vt:i4>63</vt:i4>
      </vt:variant>
      <vt:variant>
        <vt:lpstr>Folientitel</vt:lpstr>
      </vt:variant>
      <vt:variant>
        <vt:i4>8</vt:i4>
      </vt:variant>
    </vt:vector>
  </HeadingPairs>
  <TitlesOfParts>
    <vt:vector size="81" baseType="lpstr">
      <vt:lpstr>+Untertitel</vt:lpstr>
      <vt:lpstr>Arial</vt:lpstr>
      <vt:lpstr>Calibri</vt:lpstr>
      <vt:lpstr>Symbol</vt:lpstr>
      <vt:lpstr>Tahoma</vt:lpstr>
      <vt:lpstr>Times New Roman</vt:lpstr>
      <vt:lpstr>TU Text Light</vt:lpstr>
      <vt:lpstr>TU Text Regular</vt:lpstr>
      <vt:lpstr>Verdana</vt:lpstr>
      <vt:lpstr>Wingdings</vt:lpstr>
      <vt:lpstr>Titel mit weißem Rahmen und dunklem Logo</vt:lpstr>
      <vt:lpstr>Inhalt_blauer_Rahmen</vt:lpstr>
      <vt:lpstr>Inhalt_weißer_Rahmen</vt:lpstr>
      <vt:lpstr>TUCD09_vers1</vt:lpstr>
      <vt:lpstr>25_Inhalt_blauer_Rahmen</vt:lpstr>
      <vt:lpstr>1_Inhalt_blauer_Rahmen</vt:lpstr>
      <vt:lpstr>2_Inhalt_blauer_Rahmen</vt:lpstr>
      <vt:lpstr>4_Inhalt_blauer_Rahmen</vt:lpstr>
      <vt:lpstr>3_Inhalt_blauer_Rahmen</vt:lpstr>
      <vt:lpstr>33_Inhalt_blauer_Rahmen</vt:lpstr>
      <vt:lpstr>5_Inhalt_blauer_Rahmen</vt:lpstr>
      <vt:lpstr>6_Inhalt_blauer_Rahmen</vt:lpstr>
      <vt:lpstr>7_Inhalt_blauer_Rahmen</vt:lpstr>
      <vt:lpstr>8_Inhalt_blauer_Rahmen</vt:lpstr>
      <vt:lpstr>9_Inhalt_blauer_Rahmen</vt:lpstr>
      <vt:lpstr>10_Inhalt_blauer_Rahmen</vt:lpstr>
      <vt:lpstr>11_Inhalt_blauer_Rahmen</vt:lpstr>
      <vt:lpstr>12_Inhalt_blauer_Rahmen</vt:lpstr>
      <vt:lpstr>13_Inhalt_blauer_Rahmen</vt:lpstr>
      <vt:lpstr>14_Inhalt_blauer_Rahmen</vt:lpstr>
      <vt:lpstr>15_Inhalt_blauer_Rahmen</vt:lpstr>
      <vt:lpstr>16_Inhalt_blauer_Rahmen</vt:lpstr>
      <vt:lpstr>17_Inhalt_blauer_Rahmen</vt:lpstr>
      <vt:lpstr>18_Inhalt_blauer_Rahmen</vt:lpstr>
      <vt:lpstr>19_Inhalt_blauer_Rahmen</vt:lpstr>
      <vt:lpstr>20_Inhalt_blauer_Rahmen</vt:lpstr>
      <vt:lpstr>21_Inhalt_blauer_Rahmen</vt:lpstr>
      <vt:lpstr>22_Inhalt_blauer_Rahmen</vt:lpstr>
      <vt:lpstr>23_Inhalt_blauer_Rahmen</vt:lpstr>
      <vt:lpstr>24_Inhalt_blauer_Rahmen</vt:lpstr>
      <vt:lpstr>26_Inhalt_blauer_Rahmen</vt:lpstr>
      <vt:lpstr>27_Inhalt_blauer_Rahmen</vt:lpstr>
      <vt:lpstr>28_Inhalt_blauer_Rahmen</vt:lpstr>
      <vt:lpstr>29_Inhalt_blauer_Rahmen</vt:lpstr>
      <vt:lpstr>32_Inhalt_blauer_Rahmen</vt:lpstr>
      <vt:lpstr>E+U Inhalt 4b</vt:lpstr>
      <vt:lpstr>1_E+U Inhalt 4a</vt:lpstr>
      <vt:lpstr>30_Inhalt_blauer_Rahmen</vt:lpstr>
      <vt:lpstr>31_Inhalt_blauer_Rahmen</vt:lpstr>
      <vt:lpstr>34_Inhalt_blauer_Rahmen</vt:lpstr>
      <vt:lpstr>35_Inhalt_blauer_Rahmen</vt:lpstr>
      <vt:lpstr>text</vt:lpstr>
      <vt:lpstr>1_text</vt:lpstr>
      <vt:lpstr>2_text</vt:lpstr>
      <vt:lpstr>3_text</vt:lpstr>
      <vt:lpstr>4_text</vt:lpstr>
      <vt:lpstr>5_text</vt:lpstr>
      <vt:lpstr>6_text</vt:lpstr>
      <vt:lpstr>7_text</vt:lpstr>
      <vt:lpstr>8_text</vt:lpstr>
      <vt:lpstr>9_text</vt:lpstr>
      <vt:lpstr>10_text</vt:lpstr>
      <vt:lpstr>11_text</vt:lpstr>
      <vt:lpstr>12_text</vt:lpstr>
      <vt:lpstr>13_text</vt:lpstr>
      <vt:lpstr>14_text</vt:lpstr>
      <vt:lpstr>15_text</vt:lpstr>
      <vt:lpstr>16_text</vt:lpstr>
      <vt:lpstr>17_text</vt:lpstr>
      <vt:lpstr>18_text</vt:lpstr>
      <vt:lpstr>19_text</vt:lpstr>
      <vt:lpstr>20_text</vt:lpstr>
      <vt:lpstr>36_Inhalt_blauer_Rahmen</vt:lpstr>
      <vt:lpstr>Technology for People</vt:lpstr>
      <vt:lpstr>History </vt:lpstr>
      <vt:lpstr>Location</vt:lpstr>
      <vt:lpstr>Facts &amp; Figures </vt:lpstr>
      <vt:lpstr>Organisation</vt:lpstr>
      <vt:lpstr>PowerPoint-Präsentation</vt:lpstr>
      <vt:lpstr>TUW-Activities/Synergies for „Particle Physics“</vt:lpstr>
      <vt:lpstr>Development Plan TU 2013+ Mission</vt:lpstr>
    </vt:vector>
  </TitlesOfParts>
  <Company>TU Wien - Campusversion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Nicole Schipani</dc:creator>
  <cp:lastModifiedBy>Froehlich, Johannes</cp:lastModifiedBy>
  <cp:revision>197</cp:revision>
  <cp:lastPrinted>2013-03-06T17:47:16Z</cp:lastPrinted>
  <dcterms:created xsi:type="dcterms:W3CDTF">2009-10-05T10:01:10Z</dcterms:created>
  <dcterms:modified xsi:type="dcterms:W3CDTF">2014-09-07T15:47:46Z</dcterms:modified>
</cp:coreProperties>
</file>