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2" r:id="rId3"/>
    <p:sldId id="271" r:id="rId4"/>
    <p:sldId id="272" r:id="rId5"/>
    <p:sldId id="273" r:id="rId6"/>
    <p:sldId id="281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4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881" autoAdjust="0"/>
  </p:normalViewPr>
  <p:slideViewPr>
    <p:cSldViewPr snapToGrid="0" snapToObjects="1">
      <p:cViewPr varScale="1">
        <p:scale>
          <a:sx n="96" d="100"/>
          <a:sy n="96" d="100"/>
        </p:scale>
        <p:origin x="-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6035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584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36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409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34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94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12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18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222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78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77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EB895-E033-E54E-8D36-7FD5245ECCC0}" type="datetimeFigureOut">
              <a:rPr kumimoji="1" lang="ja-JP" altLang="en-US" smtClean="0"/>
              <a:t>13/05/29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39DF4-89FB-9B4C-ADC3-8B5A4325C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3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Epics Configuration of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CALET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CAD Model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May 29, 2013</a:t>
            </a:r>
            <a:endParaRPr lang="en-US" altLang="ja-JP" dirty="0"/>
          </a:p>
          <a:p>
            <a:r>
              <a:rPr kumimoji="1" lang="en-US" altLang="ja-JP" dirty="0" smtClean="0"/>
              <a:t>Kenji YOSHIDA</a:t>
            </a:r>
          </a:p>
        </p:txBody>
      </p:sp>
    </p:spTree>
    <p:extLst>
      <p:ext uri="{BB962C8B-B14F-4D97-AF65-F5344CB8AC3E}">
        <p14:creationId xmlns:p14="http://schemas.microsoft.com/office/powerpoint/2010/main" val="4241261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PMT plates</a:t>
            </a:r>
            <a:endParaRPr kumimoji="1" lang="ja-JP" altLang="en-US" dirty="0"/>
          </a:p>
        </p:txBody>
      </p:sp>
      <p:pic>
        <p:nvPicPr>
          <p:cNvPr id="4" name="図 3" descr="スクリーンショット（2012-12-18 17.46.23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20" y="1643658"/>
            <a:ext cx="4241800" cy="3035300"/>
          </a:xfrm>
          <a:prstGeom prst="rect">
            <a:avLst/>
          </a:prstGeom>
        </p:spPr>
      </p:pic>
      <p:pic>
        <p:nvPicPr>
          <p:cNvPr id="6" name="図 5" descr="スクリーンショット（2012-12-18 17.49.52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349" y="3587760"/>
            <a:ext cx="4030568" cy="308482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12898" y="6087523"/>
            <a:ext cx="3336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PMT plate: </a:t>
            </a:r>
            <a:r>
              <a:rPr kumimoji="1" lang="en-US" altLang="ja-JP" sz="2400" dirty="0" smtClean="0"/>
              <a:t>Al alloy 7075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3354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スクリーンショット（2012-12-18 17.54.17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532" y="3624844"/>
            <a:ext cx="3685005" cy="2676914"/>
          </a:xfrm>
          <a:prstGeom prst="rect">
            <a:avLst/>
          </a:prstGeom>
        </p:spPr>
      </p:pic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 TASC Panels</a:t>
            </a:r>
            <a:endParaRPr kumimoji="1" lang="ja-JP" altLang="en-US" dirty="0"/>
          </a:p>
        </p:txBody>
      </p:sp>
      <p:pic>
        <p:nvPicPr>
          <p:cNvPr id="2" name="図 1" descr="スクリーンショット（2012-12-19 17.14.57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78" y="1722985"/>
            <a:ext cx="4053508" cy="343640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37678" y="6087523"/>
            <a:ext cx="3456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TASC panels: </a:t>
            </a:r>
            <a:r>
              <a:rPr kumimoji="1" lang="en-US" altLang="ja-JP" sz="2400" dirty="0" smtClean="0"/>
              <a:t>Al alloy 7075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28891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（2012-12-18 18.05.42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10" y="1708553"/>
            <a:ext cx="3390900" cy="3035300"/>
          </a:xfrm>
          <a:prstGeom prst="rect">
            <a:avLst/>
          </a:prstGeom>
        </p:spPr>
      </p:pic>
      <p:pic>
        <p:nvPicPr>
          <p:cNvPr id="6" name="図 5" descr="スクリーンショット（2012-12-18 18.06.36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421" y="3534058"/>
            <a:ext cx="3813573" cy="2782561"/>
          </a:xfrm>
          <a:prstGeom prst="rect">
            <a:avLst/>
          </a:prstGeom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 CFRP Holder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842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スクリーンショット（2012-12-18 18.14.26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358" y="2312282"/>
            <a:ext cx="3962400" cy="3644900"/>
          </a:xfrm>
          <a:prstGeom prst="rect">
            <a:avLst/>
          </a:prstGeom>
        </p:spPr>
      </p:pic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 TASC PWO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4198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of CALET-CAL CAD model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To be beta version</a:t>
            </a:r>
          </a:p>
          <a:p>
            <a:pPr lvl="1"/>
            <a:r>
              <a:rPr lang="en-US" altLang="ja-JP" dirty="0" smtClean="0"/>
              <a:t>To check the CAD model in the Japan M&amp;S group</a:t>
            </a:r>
          </a:p>
          <a:p>
            <a:r>
              <a:rPr lang="en-US" altLang="ja-JP" dirty="0" smtClean="0"/>
              <a:t>To be distributed by the end of June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5942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/>
              <a:t> </a:t>
            </a:r>
            <a:r>
              <a:rPr lang="en-US" altLang="ja-JP" dirty="0" smtClean="0"/>
              <a:t>of CALET CAD model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--- Outer Appearance ---</a:t>
            </a:r>
            <a:endParaRPr kumimoji="1" lang="ja-JP" altLang="en-US" dirty="0"/>
          </a:p>
        </p:txBody>
      </p:sp>
      <p:pic>
        <p:nvPicPr>
          <p:cNvPr id="4" name="図 3" descr="スクリーンショット（2012-12-19 17.42.48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548" y="2036283"/>
            <a:ext cx="42037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743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（2012-12-18 16.20.58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92" y="1981884"/>
            <a:ext cx="3560216" cy="3606303"/>
          </a:xfrm>
          <a:prstGeom prst="rect">
            <a:avLst/>
          </a:prstGeom>
        </p:spPr>
      </p:pic>
      <p:pic>
        <p:nvPicPr>
          <p:cNvPr id="5" name="図 4" descr="スクリーンショット（2012-12-18 16.22.21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146" y="1981884"/>
            <a:ext cx="4370394" cy="2630561"/>
          </a:xfrm>
          <a:prstGeom prst="rect">
            <a:avLst/>
          </a:prstGeom>
        </p:spPr>
      </p:pic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4706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 Top panel, corner panel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80138" y="6087523"/>
            <a:ext cx="4906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Top panel, corner cover: </a:t>
            </a:r>
            <a:r>
              <a:rPr kumimoji="1" lang="en-US" altLang="ja-JP" sz="2400" dirty="0" smtClean="0"/>
              <a:t>Al alloy 7075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35189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（2012-12-18 17.00.44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48" y="2408424"/>
            <a:ext cx="3932975" cy="2765373"/>
          </a:xfrm>
          <a:prstGeom prst="rect">
            <a:avLst/>
          </a:prstGeom>
        </p:spPr>
      </p:pic>
      <p:pic>
        <p:nvPicPr>
          <p:cNvPr id="6" name="図 5" descr="スクリーンショット（2012-12-18 17.04.11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158" y="2268409"/>
            <a:ext cx="4264628" cy="326096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en-US" altLang="ja-JP" dirty="0" smtClean="0"/>
              <a:t> side panel, back panel of IMC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80138" y="6087523"/>
            <a:ext cx="4719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Side panel, back panel: </a:t>
            </a:r>
            <a:r>
              <a:rPr kumimoji="1" lang="en-US" altLang="ja-JP" sz="2400" dirty="0" smtClean="0"/>
              <a:t>Al alloy 7075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78620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（2012-12-18 17.11.05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73" y="1797192"/>
            <a:ext cx="4546600" cy="3340100"/>
          </a:xfrm>
          <a:prstGeom prst="rect">
            <a:avLst/>
          </a:prstGeom>
        </p:spPr>
      </p:pic>
      <p:pic>
        <p:nvPicPr>
          <p:cNvPr id="5" name="図 4" descr="スクリーンショット（2012-12-18 17.12.40）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424" y="5404818"/>
            <a:ext cx="5853925" cy="980374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 CHD detector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2399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 </a:t>
            </a:r>
            <a:br>
              <a:rPr lang="en-US" altLang="ja-JP" dirty="0" smtClean="0"/>
            </a:br>
            <a:r>
              <a:rPr lang="en-US" altLang="ja-JP" dirty="0" smtClean="0"/>
              <a:t>IMC 1 x-y layer</a:t>
            </a:r>
            <a:endParaRPr kumimoji="1" lang="ja-JP" altLang="en-US" dirty="0"/>
          </a:p>
        </p:txBody>
      </p:sp>
      <p:pic>
        <p:nvPicPr>
          <p:cNvPr id="2" name="図 1" descr="スクリーンショット（2012-12-19 17.30.50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091" y="2149478"/>
            <a:ext cx="52578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288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スクリーンショット（2012-12-18 17.25.26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615" y="3684330"/>
            <a:ext cx="3628167" cy="2642983"/>
          </a:xfrm>
          <a:prstGeom prst="rect">
            <a:avLst/>
          </a:prstGeom>
        </p:spPr>
      </p:pic>
      <p:pic>
        <p:nvPicPr>
          <p:cNvPr id="6" name="図 5" descr="スクリーンショット（2012-12-18 17.24.02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11" y="1574874"/>
            <a:ext cx="4283837" cy="2563971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 Tungsten plates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59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（2012-12-18 17.29.55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04" y="1584474"/>
            <a:ext cx="3784600" cy="3302000"/>
          </a:xfrm>
          <a:prstGeom prst="rect">
            <a:avLst/>
          </a:prstGeom>
        </p:spPr>
      </p:pic>
      <p:pic>
        <p:nvPicPr>
          <p:cNvPr id="5" name="図 4" descr="スクリーンショット（2012-12-18 17.37.22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3328666"/>
            <a:ext cx="3862800" cy="3115616"/>
          </a:xfrm>
          <a:prstGeom prst="rect">
            <a:avLst/>
          </a:prstGeom>
        </p:spPr>
      </p:pic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 Honeycomb panel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5851785"/>
            <a:ext cx="2935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Honeycomb panel: </a:t>
            </a:r>
            <a:r>
              <a:rPr kumimoji="1" lang="en-US" altLang="ja-JP" sz="2400" dirty="0" smtClean="0"/>
              <a:t>Al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82657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スクリーンショット（2012-12-18 17.33.30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19" y="1735480"/>
            <a:ext cx="3492500" cy="2870200"/>
          </a:xfrm>
          <a:prstGeom prst="rect">
            <a:avLst/>
          </a:prstGeom>
        </p:spPr>
      </p:pic>
      <p:pic>
        <p:nvPicPr>
          <p:cNvPr id="5" name="図 4" descr="スクリーンショット（2012-12-18 17.35.06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604" y="2841861"/>
            <a:ext cx="3837909" cy="2659802"/>
          </a:xfrm>
          <a:prstGeom prst="rect">
            <a:avLst/>
          </a:prstGeom>
        </p:spPr>
      </p:pic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EPICS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: Honeycomb Insert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6082618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Insert in Honeycomb panel: </a:t>
            </a:r>
            <a:r>
              <a:rPr kumimoji="1" lang="en-US" altLang="ja-JP" sz="2400" dirty="0" smtClean="0"/>
              <a:t>Al alloy 2024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84236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139</Words>
  <Application>Microsoft Macintosh PowerPoint</Application>
  <PresentationFormat>画面に合わせる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ホワイト</vt:lpstr>
      <vt:lpstr>Epics Configuration of  CALET CAD Model</vt:lpstr>
      <vt:lpstr>Epics Config of CALET CAD model --- Outer Appearance ---</vt:lpstr>
      <vt:lpstr>EPICS Config: Top panel, corner panel</vt:lpstr>
      <vt:lpstr>EPICS Config:  side panel, back panel of IMC</vt:lpstr>
      <vt:lpstr>EPICS Config: CHD detector</vt:lpstr>
      <vt:lpstr>EPICS Config:  IMC 1 x-y layer</vt:lpstr>
      <vt:lpstr>EPICS Config: Tungsten plates</vt:lpstr>
      <vt:lpstr>EPICS Config: Honeycomb panel</vt:lpstr>
      <vt:lpstr>EPICS Config: Honeycomb Insert</vt:lpstr>
      <vt:lpstr>PMT plates</vt:lpstr>
      <vt:lpstr>EPICS Config: TASC Panels</vt:lpstr>
      <vt:lpstr>EPICS Config: CFRP Holder</vt:lpstr>
      <vt:lpstr>EPICS Config: TASC PWO</vt:lpstr>
      <vt:lpstr>Status of CALET-CAL CAD model</vt:lpstr>
    </vt:vector>
  </TitlesOfParts>
  <Company>芝浦工業大学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CADモデル EPICS Configファイル</dc:title>
  <dc:creator>吉田 健二</dc:creator>
  <cp:lastModifiedBy>ヨシダ ケンジ</cp:lastModifiedBy>
  <cp:revision>45</cp:revision>
  <dcterms:created xsi:type="dcterms:W3CDTF">2012-12-18T05:50:57Z</dcterms:created>
  <dcterms:modified xsi:type="dcterms:W3CDTF">2013-05-29T08:52:41Z</dcterms:modified>
</cp:coreProperties>
</file>