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56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054" autoAdjust="0"/>
  </p:normalViewPr>
  <p:slideViewPr>
    <p:cSldViewPr snapToGrid="0" snapToObjects="1">
      <p:cViewPr varScale="1">
        <p:scale>
          <a:sx n="96" d="100"/>
          <a:sy n="96" d="100"/>
        </p:scale>
        <p:origin x="-59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A443A-83F3-2E48-99E0-1B2C35AECF79}" type="datetimeFigureOut">
              <a:rPr lang="en-US" smtClean="0"/>
              <a:pPr/>
              <a:t>13/05/29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8C1EC-F1F9-DF4B-80FD-EDDF379156A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Status of Action Items from the previous meeting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May 29, 2013</a:t>
            </a:r>
          </a:p>
          <a:p>
            <a:r>
              <a:rPr kumimoji="1" lang="en-US" altLang="ja-JP" dirty="0" err="1" smtClean="0"/>
              <a:t>K.Yoshida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6420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61410" y="274638"/>
            <a:ext cx="7817872" cy="70436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Status of CALET M&amp;S Meeting Action Items </a:t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>at GSFC/NASA on May 25, 2012</a:t>
            </a:r>
            <a:endParaRPr lang="en-US" sz="3200" dirty="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0134" y="2618307"/>
            <a:ext cx="8686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b="1" dirty="0" smtClean="0"/>
              <a:t>Action Items: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Every Group: 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600" dirty="0" smtClean="0">
                <a:solidFill>
                  <a:srgbClr val="404040"/>
                </a:solidFill>
              </a:rPr>
              <a:t>Suggest names for CALET International Review Board. Nominee must be outside CALET collaboration.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600" dirty="0" smtClean="0">
                <a:solidFill>
                  <a:srgbClr val="000000"/>
                </a:solidFill>
              </a:rPr>
              <a:t>Evaluate Telemetry Data List (needs to be translated): Start thinking about how to form Level-1 data format to aid the process (with Japan lead). =&gt; </a:t>
            </a:r>
            <a:r>
              <a:rPr lang="en-US" sz="1600" dirty="0" err="1" smtClean="0">
                <a:solidFill>
                  <a:srgbClr val="FF0000"/>
                </a:solidFill>
              </a:rPr>
              <a:t>S.Ozawa</a:t>
            </a:r>
            <a:r>
              <a:rPr lang="en-US" sz="1600" dirty="0" smtClean="0">
                <a:solidFill>
                  <a:srgbClr val="FF0000"/>
                </a:solidFill>
              </a:rPr>
              <a:t>/</a:t>
            </a:r>
            <a:r>
              <a:rPr lang="en-US" sz="1600" dirty="0" err="1" smtClean="0">
                <a:solidFill>
                  <a:srgbClr val="FF0000"/>
                </a:solidFill>
              </a:rPr>
              <a:t>Y.Asaoka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1257300" lvl="2" indent="-342900">
              <a:buFont typeface="+mj-lt"/>
              <a:buAutoNum type="alphaLcPeriod"/>
            </a:pPr>
            <a:r>
              <a:rPr lang="en-US" sz="1600" dirty="0" smtClean="0"/>
              <a:t>Think about on-orbit calibration methodology. Please send suggestions to CALET group-at-large. =&gt; </a:t>
            </a:r>
            <a:r>
              <a:rPr lang="en-US" sz="1600" dirty="0" smtClean="0">
                <a:solidFill>
                  <a:srgbClr val="FF0000"/>
                </a:solidFill>
              </a:rPr>
              <a:t>“On-board  calibration” </a:t>
            </a:r>
            <a:r>
              <a:rPr lang="en-US" sz="1600" dirty="0" err="1" smtClean="0">
                <a:solidFill>
                  <a:srgbClr val="FF0000"/>
                </a:solidFill>
              </a:rPr>
              <a:t>Niita</a:t>
            </a:r>
            <a:r>
              <a:rPr lang="en-US" sz="1600" dirty="0" smtClean="0">
                <a:solidFill>
                  <a:srgbClr val="FF0000"/>
                </a:solidFill>
              </a:rPr>
              <a:t>-san’s talk</a:t>
            </a:r>
          </a:p>
          <a:p>
            <a:pPr marL="1257300" lvl="2" indent="-342900">
              <a:buFont typeface="+mj-lt"/>
              <a:buAutoNum type="alphaLcPeriod"/>
            </a:pPr>
            <a:r>
              <a:rPr lang="en-US" sz="1600" dirty="0" smtClean="0"/>
              <a:t>Need to consider how to best handle updates for Epics &amp; Cosmos (as well as other simulation codes)? =&gt; </a:t>
            </a:r>
            <a:r>
              <a:rPr lang="en-US" sz="1600" dirty="0" err="1" smtClean="0">
                <a:solidFill>
                  <a:srgbClr val="FF0000"/>
                </a:solidFill>
              </a:rPr>
              <a:t>S.Ozawa</a:t>
            </a:r>
            <a:r>
              <a:rPr lang="en-US" sz="1600" dirty="0" smtClean="0">
                <a:solidFill>
                  <a:srgbClr val="FF0000"/>
                </a:solidFill>
              </a:rPr>
              <a:t>/</a:t>
            </a:r>
            <a:r>
              <a:rPr lang="en-US" sz="1600" dirty="0" err="1" smtClean="0">
                <a:solidFill>
                  <a:srgbClr val="FF0000"/>
                </a:solidFill>
              </a:rPr>
              <a:t>Y.Asaoka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1257300" lvl="2" indent="-342900">
              <a:buFont typeface="+mj-lt"/>
              <a:buAutoNum type="alphaL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Need to discuss membership in CGBM group:  </a:t>
            </a:r>
          </a:p>
          <a:p>
            <a:pPr marL="1771650" lvl="3" indent="-400050">
              <a:buFont typeface="+mj-lt"/>
              <a:buAutoNum type="romanL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What are the responsibilities? At least one is running shift for GBM monitoring.</a:t>
            </a:r>
          </a:p>
          <a:p>
            <a:pPr marL="1771650" lvl="3" indent="-400050">
              <a:buFont typeface="+mj-lt"/>
              <a:buAutoNum type="romanL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Please review DPAP materials on this subject.</a:t>
            </a:r>
          </a:p>
          <a:p>
            <a:pPr marL="1771650" lvl="3" indent="-400050">
              <a:buFont typeface="+mj-lt"/>
              <a:buAutoNum type="romanL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If suggested member is outside CALET, CALET collaboration will need to approve.</a:t>
            </a:r>
          </a:p>
          <a:p>
            <a:pPr marL="1771650" lvl="3" indent="-400050">
              <a:buFont typeface="+mj-lt"/>
              <a:buAutoNum type="romanLcPeriod"/>
            </a:pP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Experience with HV power supplies is highly desired.</a:t>
            </a:r>
          </a:p>
        </p:txBody>
      </p:sp>
      <p:sp>
        <p:nvSpPr>
          <p:cNvPr id="7" name="Rectangle 6"/>
          <p:cNvSpPr/>
          <p:nvPr/>
        </p:nvSpPr>
        <p:spPr>
          <a:xfrm>
            <a:off x="220134" y="1313082"/>
            <a:ext cx="8466666" cy="161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b="1" dirty="0" smtClean="0"/>
              <a:t>Meeting Finding:</a:t>
            </a:r>
          </a:p>
          <a:p>
            <a:pPr marL="800100" lvl="1" indent="-34290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 </a:t>
            </a:r>
            <a:r>
              <a:rPr lang="en-US" sz="1600" dirty="0" smtClean="0"/>
              <a:t>The CALET M&amp;S group feels it is important to continue the simulation development using Epics, </a:t>
            </a:r>
            <a:r>
              <a:rPr lang="en-US" sz="1600" dirty="0" err="1" smtClean="0"/>
              <a:t>Fluka</a:t>
            </a:r>
            <a:r>
              <a:rPr lang="en-US" sz="1600" dirty="0" smtClean="0"/>
              <a:t>, and Geant4.</a:t>
            </a:r>
          </a:p>
          <a:p>
            <a:pPr marL="800100" lvl="1" indent="-342900">
              <a:spcAft>
                <a:spcPts val="600"/>
              </a:spcAft>
              <a:buFont typeface="Arial"/>
              <a:buChar char="•"/>
            </a:pPr>
            <a:r>
              <a:rPr lang="en-US" sz="1600" dirty="0" smtClean="0"/>
              <a:t>Suggestion is to have at least an annual CALET (entire) collaboration meeting.</a:t>
            </a:r>
          </a:p>
          <a:p>
            <a:pPr marL="800100" lvl="1" indent="-342900">
              <a:spcAft>
                <a:spcPts val="600"/>
              </a:spcAft>
              <a:buFont typeface="Arial"/>
              <a:buChar char="•"/>
            </a:pPr>
            <a:endParaRPr lang="en-US" sz="16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57200" y="1274242"/>
            <a:ext cx="840457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US" sz="1600" dirty="0" smtClean="0"/>
              <a:t>US Group: 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Study issue of needed scale for artificial segmentation: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600" dirty="0" smtClean="0"/>
              <a:t>Have some initial data.</a:t>
            </a:r>
          </a:p>
          <a:p>
            <a:pPr marL="1314450" lvl="2" indent="-400050">
              <a:buFont typeface="+mj-lt"/>
              <a:buAutoNum type="romanLcPeriod"/>
            </a:pPr>
            <a:r>
              <a:rPr lang="en-US" sz="1600" dirty="0" smtClean="0"/>
              <a:t>We will be requesting additional data from other groups.  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Investigate Epics9.13/Cosmos6.2x configuration: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>
                <a:solidFill>
                  <a:srgbClr val="000000"/>
                </a:solidFill>
              </a:rPr>
              <a:t>Formalize digitization variable naming convention.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>
                <a:solidFill>
                  <a:srgbClr val="000000"/>
                </a:solidFill>
              </a:rPr>
              <a:t>Study Z&gt;20 trigger rate as a function of ISS orbit.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 smtClean="0"/>
              <a:t>Italian Group: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Revise unified data format, distribute to the group for review.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en-US" sz="1600" dirty="0" smtClean="0"/>
              <a:t>Japanese Group: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Provide PWO ‘personality’ data.</a:t>
            </a:r>
            <a:r>
              <a:rPr lang="ja-JP" altLang="en-US" sz="1600" dirty="0" smtClean="0"/>
              <a:t>　</a:t>
            </a:r>
            <a:r>
              <a:rPr lang="en-US" altLang="ja-JP" sz="1600" dirty="0" smtClean="0"/>
              <a:t>(</a:t>
            </a:r>
            <a:r>
              <a:rPr lang="en-US" altLang="ja-JP" sz="1600" dirty="0" err="1" smtClean="0"/>
              <a:t>S.Torii</a:t>
            </a:r>
            <a:r>
              <a:rPr lang="en-US" altLang="ja-JP" sz="1600" dirty="0" smtClean="0"/>
              <a:t>)</a:t>
            </a:r>
            <a:r>
              <a:rPr lang="en-US" altLang="ja-JP" sz="1600" dirty="0"/>
              <a:t>  </a:t>
            </a:r>
            <a:r>
              <a:rPr lang="en-US" altLang="ja-JP" sz="1600" dirty="0" smtClean="0"/>
              <a:t>=&gt; </a:t>
            </a:r>
            <a:r>
              <a:rPr lang="en-US" altLang="ja-JP" sz="1600" dirty="0" smtClean="0">
                <a:solidFill>
                  <a:srgbClr val="FF0000"/>
                </a:solidFill>
              </a:rPr>
              <a:t>Closed</a:t>
            </a:r>
            <a:endParaRPr lang="en-US" sz="1600" dirty="0" smtClean="0">
              <a:solidFill>
                <a:srgbClr val="FF0000"/>
              </a:solidFill>
            </a:endParaRP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Group will provide updated CALET (flight) mass model. In about one month. (</a:t>
            </a:r>
            <a:r>
              <a:rPr lang="en-US" sz="1600" dirty="0" err="1" smtClean="0"/>
              <a:t>K.Yoshida</a:t>
            </a:r>
            <a:r>
              <a:rPr lang="en-US" sz="1600" dirty="0" smtClean="0"/>
              <a:t>)</a:t>
            </a:r>
            <a:r>
              <a:rPr lang="en-US" sz="1600" dirty="0"/>
              <a:t> </a:t>
            </a:r>
            <a:r>
              <a:rPr lang="en-US" sz="1600" dirty="0" smtClean="0"/>
              <a:t>=&gt; </a:t>
            </a:r>
            <a:r>
              <a:rPr lang="en-US" sz="1600" dirty="0">
                <a:solidFill>
                  <a:srgbClr val="FF0000"/>
                </a:solidFill>
              </a:rPr>
              <a:t>T</a:t>
            </a:r>
            <a:r>
              <a:rPr lang="en-US" sz="1600" dirty="0" smtClean="0">
                <a:solidFill>
                  <a:srgbClr val="FF0000"/>
                </a:solidFill>
              </a:rPr>
              <a:t>o be beta version 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Group will set up a repository (with version control) for official CALET M&amp;S software and files supporting entire CALET simulation activity.  (</a:t>
            </a:r>
            <a:r>
              <a:rPr lang="en-US" sz="1600" dirty="0" err="1" smtClean="0"/>
              <a:t>Y.E.Nakagawa</a:t>
            </a:r>
            <a:r>
              <a:rPr lang="en-US" sz="1600" dirty="0" smtClean="0"/>
              <a:t>) =&gt; </a:t>
            </a:r>
            <a:r>
              <a:rPr lang="en-US" altLang="ja-JP" sz="1600" dirty="0">
                <a:solidFill>
                  <a:srgbClr val="FF0000"/>
                </a:solidFill>
              </a:rPr>
              <a:t>Change of the corresponding person: </a:t>
            </a:r>
            <a:r>
              <a:rPr lang="en-US" altLang="ja-JP" sz="1600" dirty="0" err="1" smtClean="0">
                <a:solidFill>
                  <a:srgbClr val="FF0000"/>
                </a:solidFill>
              </a:rPr>
              <a:t>Y.Asaoka</a:t>
            </a:r>
            <a:r>
              <a:rPr lang="en-US" altLang="ja-JP" sz="1600" dirty="0" smtClean="0">
                <a:solidFill>
                  <a:srgbClr val="FF0000"/>
                </a:solidFill>
              </a:rPr>
              <a:t> (W.U.)</a:t>
            </a:r>
            <a:endParaRPr lang="en-US" sz="1600" dirty="0" smtClean="0"/>
          </a:p>
          <a:p>
            <a:pPr marL="800100" lvl="1" indent="-342900">
              <a:buFont typeface="+mj-lt"/>
              <a:buAutoNum type="alphaLcPeriod"/>
            </a:pPr>
            <a:r>
              <a:rPr lang="ja-JP" altLang="en-US" sz="1600" dirty="0" smtClean="0"/>
              <a:t> </a:t>
            </a:r>
            <a:r>
              <a:rPr lang="en-US" sz="1600" dirty="0" smtClean="0"/>
              <a:t>If required, provide a CALET model distribution tar for each (major) upgrade of Epics/Cosmos. (</a:t>
            </a:r>
            <a:r>
              <a:rPr lang="en-US" sz="1600" dirty="0" err="1" smtClean="0"/>
              <a:t>Y.E.Nakagawa</a:t>
            </a:r>
            <a:r>
              <a:rPr lang="en-US" sz="1600" dirty="0" smtClean="0"/>
              <a:t>) =&gt; </a:t>
            </a:r>
            <a:r>
              <a:rPr lang="en-US" sz="1600" dirty="0" smtClean="0">
                <a:solidFill>
                  <a:srgbClr val="FF0000"/>
                </a:solidFill>
              </a:rPr>
              <a:t>Change of the corresponding person: </a:t>
            </a:r>
            <a:r>
              <a:rPr lang="en-US" sz="1600" dirty="0" err="1" smtClean="0">
                <a:solidFill>
                  <a:srgbClr val="FF0000"/>
                </a:solidFill>
              </a:rPr>
              <a:t>Y.Asaoka</a:t>
            </a:r>
            <a:r>
              <a:rPr lang="en-US" sz="1600" dirty="0" smtClean="0">
                <a:solidFill>
                  <a:srgbClr val="FF0000"/>
                </a:solidFill>
              </a:rPr>
              <a:t> (W.U.)</a:t>
            </a:r>
          </a:p>
          <a:p>
            <a:pPr marL="800100" lvl="1" indent="-342900">
              <a:buFont typeface="+mj-lt"/>
              <a:buAutoNum type="alphaLcPeriod"/>
            </a:pPr>
            <a:r>
              <a:rPr lang="en-US" sz="1600" dirty="0" smtClean="0"/>
              <a:t>Provide answers to questions regarding CALET electronics parameters. (</a:t>
            </a:r>
            <a:r>
              <a:rPr lang="en-US" sz="1600" dirty="0" err="1" smtClean="0"/>
              <a:t>S.Torii</a:t>
            </a:r>
            <a:r>
              <a:rPr lang="en-US" sz="1600" dirty="0" smtClean="0"/>
              <a:t>) =&gt; </a:t>
            </a:r>
            <a:r>
              <a:rPr lang="en-US" sz="1600" dirty="0" smtClean="0">
                <a:solidFill>
                  <a:srgbClr val="FF0000"/>
                </a:solidFill>
              </a:rPr>
              <a:t>Closed</a:t>
            </a:r>
          </a:p>
          <a:p>
            <a:pPr marL="1257300" lvl="2" indent="-342900">
              <a:buFont typeface="+mj-lt"/>
              <a:buAutoNum type="alphaLcParenR"/>
            </a:pPr>
            <a:endParaRPr lang="en-US" dirty="0"/>
          </a:p>
        </p:txBody>
      </p:sp>
      <p:sp>
        <p:nvSpPr>
          <p:cNvPr id="5" name="Title 3"/>
          <p:cNvSpPr>
            <a:spLocks noGrp="1"/>
          </p:cNvSpPr>
          <p:nvPr>
            <p:ph type="title"/>
          </p:nvPr>
        </p:nvSpPr>
        <p:spPr>
          <a:xfrm>
            <a:off x="661410" y="274638"/>
            <a:ext cx="7817872" cy="704368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00FF"/>
                </a:solidFill>
              </a:rPr>
              <a:t>Status of CALET M&amp;S Meeting Action Items </a:t>
            </a:r>
            <a:br>
              <a:rPr lang="en-US" sz="3200" dirty="0" smtClean="0">
                <a:solidFill>
                  <a:srgbClr val="0000FF"/>
                </a:solidFill>
              </a:rPr>
            </a:br>
            <a:r>
              <a:rPr lang="en-US" sz="3200" dirty="0" smtClean="0">
                <a:solidFill>
                  <a:srgbClr val="0000FF"/>
                </a:solidFill>
              </a:rPr>
              <a:t>at GSFC/NASA on May 25, 2012</a:t>
            </a:r>
            <a:endParaRPr lang="en-US" sz="3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319</Words>
  <Application>Microsoft Macintosh PowerPoint</Application>
  <PresentationFormat>画面に合わせる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Theme</vt:lpstr>
      <vt:lpstr>Status of Action Items from the previous meeting</vt:lpstr>
      <vt:lpstr>Status of CALET M&amp;S Meeting Action Items  at GSFC/NASA on May 25, 2012</vt:lpstr>
      <vt:lpstr>Status of CALET M&amp;S Meeting Action Items  at GSFC/NASA on May 25, 2012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CALET Meeting to-do List </dc:title>
  <dc:creator>John Krizmanic</dc:creator>
  <cp:lastModifiedBy>ヨシダ ケンジ</cp:lastModifiedBy>
  <cp:revision>24</cp:revision>
  <dcterms:created xsi:type="dcterms:W3CDTF">2012-05-25T18:41:13Z</dcterms:created>
  <dcterms:modified xsi:type="dcterms:W3CDTF">2013-05-28T21:25:27Z</dcterms:modified>
</cp:coreProperties>
</file>