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AE079-F2C4-4AE4-8266-36AE31792537}" type="datetimeFigureOut">
              <a:rPr lang="fr-FR" smtClean="0"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2664-1236-4D22-B010-1D9B4CF9EDD6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dirty="0" smtClean="0"/>
              <a:t>HIE-ISOLDE Phase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Cryomodules</a:t>
            </a:r>
            <a:r>
              <a:rPr lang="fr-FR" dirty="0" smtClean="0"/>
              <a:t> up to 5.5A MeV</a:t>
            </a:r>
          </a:p>
          <a:p>
            <a:r>
              <a:rPr lang="fr-FR" dirty="0" smtClean="0"/>
              <a:t>2 </a:t>
            </a:r>
            <a:r>
              <a:rPr lang="fr-FR" dirty="0" err="1" smtClean="0"/>
              <a:t>beamlines</a:t>
            </a:r>
            <a:endParaRPr lang="fr-FR" dirty="0" smtClean="0"/>
          </a:p>
          <a:p>
            <a:pPr lvl="1"/>
            <a:r>
              <a:rPr lang="fr-FR" dirty="0" err="1" smtClean="0"/>
              <a:t>Miniball</a:t>
            </a:r>
            <a:endParaRPr lang="fr-FR" dirty="0" smtClean="0"/>
          </a:p>
          <a:p>
            <a:pPr lvl="1"/>
            <a:r>
              <a:rPr lang="fr-FR" dirty="0" smtClean="0"/>
              <a:t>Travelling </a:t>
            </a:r>
            <a:r>
              <a:rPr lang="fr-FR" dirty="0" err="1" smtClean="0"/>
              <a:t>experiments</a:t>
            </a:r>
            <a:endParaRPr lang="fr-FR" dirty="0" smtClean="0"/>
          </a:p>
          <a:p>
            <a:r>
              <a:rPr lang="fr-FR" dirty="0" err="1" smtClean="0"/>
              <a:t>Helios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not come </a:t>
            </a:r>
            <a:r>
              <a:rPr lang="fr-FR" dirty="0" err="1" smtClean="0"/>
              <a:t>before</a:t>
            </a:r>
            <a:r>
              <a:rPr lang="fr-FR" dirty="0" smtClean="0"/>
              <a:t> 2017</a:t>
            </a:r>
          </a:p>
          <a:p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funded</a:t>
            </a:r>
            <a:r>
              <a:rPr lang="fr-FR" dirty="0" smtClean="0"/>
              <a:t> </a:t>
            </a:r>
            <a:r>
              <a:rPr lang="fr-FR" dirty="0" err="1" smtClean="0"/>
              <a:t>including</a:t>
            </a:r>
            <a:r>
              <a:rPr lang="fr-FR" dirty="0" smtClean="0"/>
              <a:t> 700 KCHF </a:t>
            </a:r>
            <a:r>
              <a:rPr lang="fr-FR" dirty="0" err="1" smtClean="0"/>
              <a:t>loan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CERN</a:t>
            </a:r>
          </a:p>
          <a:p>
            <a:r>
              <a:rPr lang="fr-FR" dirty="0" smtClean="0"/>
              <a:t>Will use </a:t>
            </a:r>
            <a:r>
              <a:rPr lang="fr-FR" dirty="0" err="1" smtClean="0"/>
              <a:t>refurbished</a:t>
            </a:r>
            <a:r>
              <a:rPr lang="fr-FR" dirty="0" smtClean="0"/>
              <a:t> ALEPH </a:t>
            </a:r>
            <a:r>
              <a:rPr lang="fr-FR" dirty="0" err="1" smtClean="0"/>
              <a:t>cryoplant</a:t>
            </a:r>
            <a:endParaRPr lang="fr-FR" dirty="0" smtClean="0"/>
          </a:p>
          <a:p>
            <a:r>
              <a:rPr lang="fr-FR" dirty="0" smtClean="0"/>
              <a:t>Startup in </a:t>
            </a:r>
            <a:r>
              <a:rPr lang="fr-FR" dirty="0" err="1" smtClean="0"/>
              <a:t>mid</a:t>
            </a:r>
            <a:r>
              <a:rPr lang="fr-FR" dirty="0" smtClean="0"/>
              <a:t>-2015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dirty="0" smtClean="0"/>
              <a:t>HIE-ISOLDE Phase 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2 additionnel </a:t>
            </a:r>
            <a:r>
              <a:rPr lang="fr-FR" dirty="0" err="1" smtClean="0"/>
              <a:t>cryomodules</a:t>
            </a:r>
            <a:r>
              <a:rPr lang="fr-FR" dirty="0" smtClean="0"/>
              <a:t> to 10A MeV </a:t>
            </a:r>
          </a:p>
          <a:p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beamline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External</a:t>
            </a:r>
            <a:r>
              <a:rPr lang="fr-FR" dirty="0" smtClean="0"/>
              <a:t> </a:t>
            </a:r>
            <a:r>
              <a:rPr lang="fr-FR" dirty="0" err="1" smtClean="0"/>
              <a:t>Funding</a:t>
            </a:r>
            <a:endParaRPr lang="fr-FR" dirty="0"/>
          </a:p>
          <a:p>
            <a:pPr lvl="1"/>
            <a:r>
              <a:rPr lang="fr-FR" dirty="0" smtClean="0"/>
              <a:t> </a:t>
            </a:r>
            <a:r>
              <a:rPr lang="fr-FR" dirty="0" err="1" smtClean="0"/>
              <a:t>cryomodules</a:t>
            </a:r>
            <a:r>
              <a:rPr lang="fr-FR" dirty="0" smtClean="0"/>
              <a:t> 3.6 MCHF</a:t>
            </a:r>
          </a:p>
          <a:p>
            <a:pPr lvl="1"/>
            <a:r>
              <a:rPr lang="fr-FR" dirty="0" err="1" smtClean="0"/>
              <a:t>Beamline</a:t>
            </a:r>
            <a:r>
              <a:rPr lang="fr-FR" dirty="0" smtClean="0"/>
              <a:t> 0.7 MCHF</a:t>
            </a:r>
          </a:p>
          <a:p>
            <a:pPr lvl="1"/>
            <a:r>
              <a:rPr lang="fr-FR" dirty="0" smtClean="0"/>
              <a:t>0.7 KCHF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new </a:t>
            </a:r>
            <a:r>
              <a:rPr lang="fr-FR" dirty="0" err="1" smtClean="0"/>
              <a:t>Belgian</a:t>
            </a:r>
            <a:r>
              <a:rPr lang="fr-FR" dirty="0" smtClean="0"/>
              <a:t> Big Science </a:t>
            </a:r>
            <a:r>
              <a:rPr lang="fr-FR" dirty="0" err="1" smtClean="0"/>
              <a:t>grant</a:t>
            </a:r>
            <a:endParaRPr lang="fr-FR" dirty="0" smtClean="0"/>
          </a:p>
          <a:p>
            <a:r>
              <a:rPr lang="fr-FR" dirty="0" smtClean="0"/>
              <a:t>CERN </a:t>
            </a:r>
            <a:r>
              <a:rPr lang="fr-FR" dirty="0" err="1" smtClean="0"/>
              <a:t>funding</a:t>
            </a:r>
            <a:r>
              <a:rPr lang="fr-FR" dirty="0" smtClean="0"/>
              <a:t> 1MCHF</a:t>
            </a:r>
          </a:p>
          <a:p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the 2016 </a:t>
            </a:r>
            <a:r>
              <a:rPr lang="fr-FR" dirty="0" err="1" smtClean="0"/>
              <a:t>winter</a:t>
            </a:r>
            <a:r>
              <a:rPr lang="fr-FR" dirty="0" smtClean="0"/>
              <a:t> </a:t>
            </a:r>
            <a:r>
              <a:rPr lang="fr-FR" dirty="0" err="1" smtClean="0"/>
              <a:t>shutdown</a:t>
            </a:r>
            <a:r>
              <a:rPr lang="fr-FR" dirty="0" smtClean="0"/>
              <a:t> if </a:t>
            </a:r>
            <a:r>
              <a:rPr lang="fr-FR" dirty="0" err="1" smtClean="0"/>
              <a:t>funds</a:t>
            </a:r>
            <a:r>
              <a:rPr lang="fr-FR" dirty="0" smtClean="0"/>
              <a:t> are </a:t>
            </a:r>
            <a:r>
              <a:rPr lang="fr-FR" dirty="0" err="1" smtClean="0"/>
              <a:t>available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dirty="0" smtClean="0"/>
              <a:t>HIE-ISOLDE Phase 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Low</a:t>
            </a:r>
            <a:r>
              <a:rPr lang="fr-FR" dirty="0" smtClean="0"/>
              <a:t> beta </a:t>
            </a:r>
            <a:r>
              <a:rPr lang="fr-FR" dirty="0" err="1" smtClean="0"/>
              <a:t>cryomodules</a:t>
            </a:r>
            <a:endParaRPr lang="fr-FR" dirty="0" smtClean="0"/>
          </a:p>
          <a:p>
            <a:r>
              <a:rPr lang="fr-FR" dirty="0" err="1" smtClean="0"/>
              <a:t>Buncher</a:t>
            </a:r>
            <a:r>
              <a:rPr lang="fr-FR" dirty="0" smtClean="0"/>
              <a:t>/chopper</a:t>
            </a:r>
          </a:p>
          <a:p>
            <a:r>
              <a:rPr lang="fr-FR" dirty="0" smtClean="0"/>
              <a:t>U-</a:t>
            </a:r>
            <a:r>
              <a:rPr lang="fr-FR" dirty="0" err="1" smtClean="0"/>
              <a:t>bend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line?</a:t>
            </a:r>
          </a:p>
          <a:p>
            <a:r>
              <a:rPr lang="fr-FR" dirty="0" err="1" smtClean="0"/>
              <a:t>External</a:t>
            </a:r>
            <a:r>
              <a:rPr lang="fr-FR" dirty="0" smtClean="0"/>
              <a:t> </a:t>
            </a:r>
            <a:r>
              <a:rPr lang="fr-FR" dirty="0" err="1" smtClean="0"/>
              <a:t>funding</a:t>
            </a:r>
            <a:endParaRPr lang="fr-FR" dirty="0" smtClean="0"/>
          </a:p>
          <a:p>
            <a:pPr lvl="1"/>
            <a:r>
              <a:rPr lang="fr-FR" dirty="0" err="1" smtClean="0"/>
              <a:t>Cryomodules</a:t>
            </a:r>
            <a:r>
              <a:rPr lang="fr-FR" dirty="0" smtClean="0"/>
              <a:t> 4 MCHF</a:t>
            </a:r>
          </a:p>
          <a:p>
            <a:pPr lvl="1"/>
            <a:r>
              <a:rPr lang="fr-FR" dirty="0" err="1" smtClean="0"/>
              <a:t>Buncher</a:t>
            </a:r>
            <a:r>
              <a:rPr lang="fr-FR" dirty="0" smtClean="0"/>
              <a:t>/chopper 0.6 MCHF</a:t>
            </a:r>
          </a:p>
          <a:p>
            <a:pPr lvl="1"/>
            <a:r>
              <a:rPr lang="fr-FR" dirty="0" smtClean="0"/>
              <a:t>U-</a:t>
            </a:r>
            <a:r>
              <a:rPr lang="fr-FR" dirty="0" err="1" smtClean="0"/>
              <a:t>bend</a:t>
            </a:r>
            <a:r>
              <a:rPr lang="fr-FR" dirty="0" smtClean="0"/>
              <a:t> </a:t>
            </a:r>
            <a:r>
              <a:rPr lang="fr-FR" dirty="0" err="1" smtClean="0"/>
              <a:t>beamline</a:t>
            </a:r>
            <a:r>
              <a:rPr lang="fr-FR" dirty="0" smtClean="0"/>
              <a:t>: 0.7 MCHF</a:t>
            </a:r>
          </a:p>
          <a:p>
            <a:pPr lvl="1"/>
            <a:r>
              <a:rPr lang="fr-FR" dirty="0" smtClean="0"/>
              <a:t>No </a:t>
            </a:r>
            <a:r>
              <a:rPr lang="fr-FR" dirty="0" err="1" smtClean="0"/>
              <a:t>external</a:t>
            </a:r>
            <a:r>
              <a:rPr lang="fr-FR" dirty="0" smtClean="0"/>
              <a:t> </a:t>
            </a:r>
            <a:r>
              <a:rPr lang="fr-FR" dirty="0" err="1" smtClean="0"/>
              <a:t>funds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to date</a:t>
            </a:r>
          </a:p>
          <a:p>
            <a:r>
              <a:rPr lang="fr-FR" dirty="0" smtClean="0"/>
              <a:t>CERN </a:t>
            </a:r>
            <a:r>
              <a:rPr lang="fr-FR" dirty="0" err="1" smtClean="0"/>
              <a:t>funding</a:t>
            </a:r>
            <a:r>
              <a:rPr lang="fr-FR" dirty="0" smtClean="0"/>
              <a:t> 1 MCHF</a:t>
            </a:r>
          </a:p>
          <a:p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LS2 if </a:t>
            </a:r>
            <a:r>
              <a:rPr lang="fr-FR" dirty="0" err="1" smtClean="0"/>
              <a:t>funding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endParaRPr lang="fr-FR" dirty="0" smtClean="0"/>
          </a:p>
          <a:p>
            <a:r>
              <a:rPr lang="fr-FR" dirty="0" err="1"/>
              <a:t>W</a:t>
            </a:r>
            <a:r>
              <a:rPr lang="fr-FR" dirty="0" err="1" smtClean="0"/>
              <a:t>ould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major upgrade of ALEPH </a:t>
            </a:r>
            <a:r>
              <a:rPr lang="fr-FR" dirty="0" err="1" smtClean="0"/>
              <a:t>cryoplant</a:t>
            </a:r>
            <a:r>
              <a:rPr lang="fr-FR" dirty="0" smtClean="0"/>
              <a:t> or new </a:t>
            </a:r>
            <a:r>
              <a:rPr lang="fr-FR" dirty="0" err="1" smtClean="0"/>
              <a:t>cryoplant</a:t>
            </a:r>
            <a:r>
              <a:rPr lang="fr-FR" dirty="0" smtClean="0"/>
              <a:t>. </a:t>
            </a:r>
            <a:r>
              <a:rPr lang="fr-FR" dirty="0" err="1" smtClean="0"/>
              <a:t>Cost</a:t>
            </a:r>
            <a:r>
              <a:rPr lang="fr-FR" dirty="0" smtClean="0"/>
              <a:t> not </a:t>
            </a:r>
            <a:r>
              <a:rPr lang="fr-FR" dirty="0" err="1" smtClean="0"/>
              <a:t>included</a:t>
            </a:r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137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Thème Office</vt:lpstr>
      <vt:lpstr>HIE-ISOLDE Phase 1</vt:lpstr>
      <vt:lpstr>HIE-ISOLDE Phase 2</vt:lpstr>
      <vt:lpstr>HIE-ISOLDE Phase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HIE-ISOLDE Phase 1</dc:title>
  <dc:creator>yorick</dc:creator>
  <cp:lastModifiedBy>Jenny Weterings</cp:lastModifiedBy>
  <cp:revision>1</cp:revision>
  <dcterms:created xsi:type="dcterms:W3CDTF">2013-07-08T20:25:06Z</dcterms:created>
  <dcterms:modified xsi:type="dcterms:W3CDTF">2013-07-09T08:15:42Z</dcterms:modified>
</cp:coreProperties>
</file>