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67" d="100"/>
          <a:sy n="67" d="100"/>
        </p:scale>
        <p:origin x="-21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286-CBA0-354C-984C-0877C3BAC6B6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85B05-4571-6043-9A2D-D242BAA12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286-CBA0-354C-984C-0877C3BAC6B6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85B05-4571-6043-9A2D-D242BAA12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286-CBA0-354C-984C-0877C3BAC6B6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85B05-4571-6043-9A2D-D242BAA12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286-CBA0-354C-984C-0877C3BAC6B6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85B05-4571-6043-9A2D-D242BAA12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286-CBA0-354C-984C-0877C3BAC6B6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85B05-4571-6043-9A2D-D242BAA12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286-CBA0-354C-984C-0877C3BAC6B6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85B05-4571-6043-9A2D-D242BAA12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286-CBA0-354C-984C-0877C3BAC6B6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85B05-4571-6043-9A2D-D242BAA12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286-CBA0-354C-984C-0877C3BAC6B6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85B05-4571-6043-9A2D-D242BAA12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286-CBA0-354C-984C-0877C3BAC6B6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85B05-4571-6043-9A2D-D242BAA12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286-CBA0-354C-984C-0877C3BAC6B6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85B05-4571-6043-9A2D-D242BAA12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286-CBA0-354C-984C-0877C3BAC6B6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85B05-4571-6043-9A2D-D242BAA12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2C286-CBA0-354C-984C-0877C3BAC6B6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85B05-4571-6043-9A2D-D242BAA1219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V="1">
            <a:off x="685800" y="-228601"/>
            <a:ext cx="7772400" cy="62483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371600" y="5638800"/>
            <a:ext cx="6400800" cy="152400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4" name="Picture 3" descr="pg.1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828801"/>
            <a:ext cx="69342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ge 1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0" b="3610"/>
          <a:stretch>
            <a:fillRect/>
          </a:stretch>
        </p:blipFill>
        <p:spPr>
          <a:xfrm>
            <a:off x="0" y="-152400"/>
            <a:ext cx="8915400" cy="7315200"/>
          </a:xfrm>
        </p:spPr>
      </p:pic>
    </p:spTree>
    <p:extLst>
      <p:ext uri="{BB962C8B-B14F-4D97-AF65-F5344CB8AC3E}">
        <p14:creationId xmlns:p14="http://schemas.microsoft.com/office/powerpoint/2010/main" val="4209938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ge 1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737" b="-6737"/>
          <a:stretch>
            <a:fillRect/>
          </a:stretch>
        </p:blipFill>
        <p:spPr>
          <a:xfrm>
            <a:off x="228600" y="-381000"/>
            <a:ext cx="8915400" cy="7543800"/>
          </a:xfrm>
        </p:spPr>
      </p:pic>
    </p:spTree>
    <p:extLst>
      <p:ext uri="{BB962C8B-B14F-4D97-AF65-F5344CB8AC3E}">
        <p14:creationId xmlns:p14="http://schemas.microsoft.com/office/powerpoint/2010/main" val="40585271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ge 1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" r="2469"/>
          <a:stretch>
            <a:fillRect/>
          </a:stretch>
        </p:blipFill>
        <p:spPr>
          <a:xfrm>
            <a:off x="423217" y="0"/>
            <a:ext cx="8229600" cy="6430963"/>
          </a:xfrm>
        </p:spPr>
      </p:pic>
    </p:spTree>
    <p:extLst>
      <p:ext uri="{BB962C8B-B14F-4D97-AF65-F5344CB8AC3E}">
        <p14:creationId xmlns:p14="http://schemas.microsoft.com/office/powerpoint/2010/main" val="1498882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ge 1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710" b="-13710"/>
          <a:stretch>
            <a:fillRect/>
          </a:stretch>
        </p:blipFill>
        <p:spPr>
          <a:xfrm>
            <a:off x="0" y="-990600"/>
            <a:ext cx="9144000" cy="9067800"/>
          </a:xfrm>
        </p:spPr>
      </p:pic>
    </p:spTree>
    <p:extLst>
      <p:ext uri="{BB962C8B-B14F-4D97-AF65-F5344CB8AC3E}">
        <p14:creationId xmlns:p14="http://schemas.microsoft.com/office/powerpoint/2010/main" val="3439783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 descr="page 1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50" b="4450"/>
          <a:stretch>
            <a:fillRect/>
          </a:stretch>
        </p:blipFill>
        <p:spPr>
          <a:xfrm>
            <a:off x="152400" y="762000"/>
            <a:ext cx="8686800" cy="6324600"/>
          </a:xfrm>
        </p:spPr>
      </p:pic>
    </p:spTree>
    <p:extLst>
      <p:ext uri="{BB962C8B-B14F-4D97-AF65-F5344CB8AC3E}">
        <p14:creationId xmlns:p14="http://schemas.microsoft.com/office/powerpoint/2010/main" val="225160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 descr="Untitle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0"/>
            <a:ext cx="8686800" cy="67056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g. 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7056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g. 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52400"/>
            <a:ext cx="89916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g. 5.jpg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6245" b="5550"/>
          <a:stretch/>
        </p:blipFill>
        <p:spPr>
          <a:xfrm>
            <a:off x="228600" y="-304800"/>
            <a:ext cx="8458200" cy="69342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Untitled 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813" b="-9813"/>
          <a:stretch>
            <a:fillRect/>
          </a:stretch>
        </p:blipFill>
        <p:spPr>
          <a:xfrm>
            <a:off x="0" y="-533400"/>
            <a:ext cx="9144000" cy="7543800"/>
          </a:xfrm>
        </p:spPr>
      </p:pic>
    </p:spTree>
    <p:extLst>
      <p:ext uri="{BB962C8B-B14F-4D97-AF65-F5344CB8AC3E}">
        <p14:creationId xmlns:p14="http://schemas.microsoft.com/office/powerpoint/2010/main" val="644427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ge 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0" b="3500"/>
          <a:stretch>
            <a:fillRect/>
          </a:stretch>
        </p:blipFill>
        <p:spPr>
          <a:xfrm>
            <a:off x="0" y="457200"/>
            <a:ext cx="8991600" cy="5668963"/>
          </a:xfrm>
        </p:spPr>
      </p:pic>
    </p:spTree>
    <p:extLst>
      <p:ext uri="{BB962C8B-B14F-4D97-AF65-F5344CB8AC3E}">
        <p14:creationId xmlns:p14="http://schemas.microsoft.com/office/powerpoint/2010/main" val="2786450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ge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" b="-15"/>
          <a:stretch>
            <a:fillRect/>
          </a:stretch>
        </p:blipFill>
        <p:spPr>
          <a:xfrm>
            <a:off x="0" y="0"/>
            <a:ext cx="8991600" cy="6629400"/>
          </a:xfrm>
        </p:spPr>
      </p:pic>
    </p:spTree>
    <p:extLst>
      <p:ext uri="{BB962C8B-B14F-4D97-AF65-F5344CB8AC3E}">
        <p14:creationId xmlns:p14="http://schemas.microsoft.com/office/powerpoint/2010/main" val="3413290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ge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072" r="-12072"/>
          <a:stretch>
            <a:fillRect/>
          </a:stretch>
        </p:blipFill>
        <p:spPr>
          <a:xfrm>
            <a:off x="-533400" y="609600"/>
            <a:ext cx="10515600" cy="6126163"/>
          </a:xfrm>
        </p:spPr>
      </p:pic>
    </p:spTree>
    <p:extLst>
      <p:ext uri="{BB962C8B-B14F-4D97-AF65-F5344CB8AC3E}">
        <p14:creationId xmlns:p14="http://schemas.microsoft.com/office/powerpoint/2010/main" val="2773461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0</Words>
  <Application>Microsoft Macintosh PowerPoint</Application>
  <PresentationFormat>On-screen Show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Brown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Herbert Fried</dc:creator>
  <cp:lastModifiedBy>Herb Fried</cp:lastModifiedBy>
  <cp:revision>26</cp:revision>
  <dcterms:created xsi:type="dcterms:W3CDTF">2013-09-05T19:15:52Z</dcterms:created>
  <dcterms:modified xsi:type="dcterms:W3CDTF">2013-10-16T20:14:24Z</dcterms:modified>
</cp:coreProperties>
</file>