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676" y="-14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0E83-C678-4101-88B5-129E523CFAC8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ADF1-E521-417D-BE8B-D250FEB034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0E83-C678-4101-88B5-129E523CFAC8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ADF1-E521-417D-BE8B-D250FEB034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590E83-C678-4101-88B5-129E523CFAC8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1ADF1-E521-417D-BE8B-D250FEB03426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7590E83-C678-4101-88B5-129E523CFAC8}" type="datetimeFigureOut">
              <a:rPr lang="en-GB" smtClean="0"/>
              <a:pPr/>
              <a:t>30/05/2013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11ADF1-E521-417D-BE8B-D250FEB03426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dirty="0" smtClean="0"/>
              <a:t>Space in 361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21 Feb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Space for PSB BI powering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16F6AF-C094-46FA-9883-1429E691661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2784" y="457200"/>
            <a:ext cx="5102616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1528331"/>
            <a:ext cx="42672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following is proposed in 361-1-012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Remove SMH and SMV[1,2,4]</a:t>
            </a:r>
          </a:p>
          <a:p>
            <a:r>
              <a:rPr lang="en-US" sz="1600" dirty="0" smtClean="0"/>
              <a:t>Install new SMV[1,2,4]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Remove DIS PB[1,2,3] (4x3 racks)</a:t>
            </a:r>
          </a:p>
          <a:p>
            <a:r>
              <a:rPr lang="en-US" sz="1600" dirty="0" smtClean="0"/>
              <a:t>Install BI[1,2,3,4].BS Chicane (~5x3 racks)  </a:t>
            </a:r>
          </a:p>
          <a:p>
            <a:pPr lvl="1"/>
            <a:r>
              <a:rPr lang="en-US" sz="1400" dirty="0" smtClean="0">
                <a:solidFill>
                  <a:srgbClr val="FFC000"/>
                </a:solidFill>
              </a:rPr>
              <a:t>Alternative</a:t>
            </a:r>
          </a:p>
          <a:p>
            <a:pPr lvl="1"/>
            <a:r>
              <a:rPr lang="en-US" sz="1400" dirty="0" smtClean="0">
                <a:solidFill>
                  <a:srgbClr val="FFC000"/>
                </a:solidFill>
              </a:rPr>
              <a:t>Install BI[1,2,3,4].BS Chicane (~5x3 racks)  </a:t>
            </a:r>
          </a:p>
          <a:p>
            <a:endParaRPr lang="en-US" sz="1600" dirty="0" smtClean="0"/>
          </a:p>
          <a:p>
            <a:r>
              <a:rPr lang="en-US" sz="1600" dirty="0" smtClean="0"/>
              <a:t>Install PSB </a:t>
            </a:r>
            <a:r>
              <a:rPr lang="en-US" sz="1600" dirty="0" err="1" smtClean="0"/>
              <a:t>Qstrip</a:t>
            </a:r>
            <a:r>
              <a:rPr lang="en-US" sz="1600" dirty="0" smtClean="0"/>
              <a:t> Trims (2x5 racks)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7620000" y="2590800"/>
            <a:ext cx="762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62800" y="3810000"/>
            <a:ext cx="76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5181600" y="5943600"/>
            <a:ext cx="76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077200" y="4437112"/>
            <a:ext cx="95200" cy="5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23928" y="4005064"/>
            <a:ext cx="3924672" cy="9479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124200" y="2667000"/>
            <a:ext cx="3962400" cy="1219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491880" y="4509120"/>
            <a:ext cx="1689720" cy="1510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4020000">
            <a:off x="5711808" y="5865298"/>
            <a:ext cx="76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491880" y="4437112"/>
            <a:ext cx="2160240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848600" y="4653136"/>
            <a:ext cx="107776" cy="3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4067944" y="3581400"/>
            <a:ext cx="3552056" cy="78370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 rot="20403695">
            <a:off x="911616" y="2592667"/>
            <a:ext cx="6899573" cy="830997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Obsolete (see next slides)</a:t>
            </a:r>
            <a:endParaRPr lang="en-GB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38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  <p:bldP spid="2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67544" y="0"/>
            <a:ext cx="8229600" cy="8689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Power converters for strip</a:t>
            </a:r>
            <a:r>
              <a:rPr kumimoji="0" lang="en-GB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foil chicane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28600" y="838200"/>
            <a:ext cx="8229600" cy="60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16 Power converters integration</a:t>
            </a:r>
            <a:endParaRPr lang="en-US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63" y="1513457"/>
            <a:ext cx="7812837" cy="3601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86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</p:spPr>
        <p:txBody>
          <a:bodyPr/>
          <a:lstStyle/>
          <a:p>
            <a:r>
              <a:rPr lang="en-US" dirty="0" smtClean="0"/>
              <a:t>Space in 361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30 May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Space for PSB BI powering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16F6AF-C094-46FA-9883-1429E6916616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2784" y="457200"/>
            <a:ext cx="5102616" cy="605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1528331"/>
            <a:ext cx="44644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The following proposal in 361-1-012 </a:t>
            </a:r>
            <a:r>
              <a:rPr lang="en-US" sz="1600" dirty="0" smtClean="0">
                <a:solidFill>
                  <a:srgbClr val="FF0000"/>
                </a:solidFill>
              </a:rPr>
              <a:t>needs further study</a:t>
            </a:r>
            <a:r>
              <a:rPr lang="en-US" sz="1600" dirty="0" smtClean="0"/>
              <a:t>, but identifies space for </a:t>
            </a:r>
            <a:r>
              <a:rPr lang="en-US" sz="1600" dirty="0" smtClean="0">
                <a:solidFill>
                  <a:srgbClr val="FF0000"/>
                </a:solidFill>
              </a:rPr>
              <a:t>57 EPC racks required for H- operation</a:t>
            </a:r>
          </a:p>
          <a:p>
            <a:endParaRPr lang="en-US" sz="1600" dirty="0" smtClean="0"/>
          </a:p>
          <a:p>
            <a:r>
              <a:rPr lang="en-US" sz="1600" dirty="0" smtClean="0"/>
              <a:t>From LS1 -&gt; H- operation</a:t>
            </a:r>
          </a:p>
          <a:p>
            <a:pPr lvl="1"/>
            <a:r>
              <a:rPr lang="en-US" sz="1600" dirty="0"/>
              <a:t>Install new SMV[1,2,4] (</a:t>
            </a:r>
            <a:r>
              <a:rPr lang="en-US" sz="1600" dirty="0" err="1"/>
              <a:t>megadiscap</a:t>
            </a:r>
            <a:r>
              <a:rPr lang="en-US" sz="1600" dirty="0"/>
              <a:t>)(x4 non-standard racks)</a:t>
            </a:r>
          </a:p>
          <a:p>
            <a:pPr lvl="1"/>
            <a:r>
              <a:rPr lang="en-US" sz="1600" dirty="0" smtClean="0"/>
              <a:t>Remove </a:t>
            </a:r>
            <a:r>
              <a:rPr lang="en-US" sz="1600" dirty="0"/>
              <a:t>DIS PB[1,2,3] (4x3 racks)</a:t>
            </a:r>
          </a:p>
          <a:p>
            <a:endParaRPr lang="en-US" sz="1600" dirty="0" smtClean="0"/>
          </a:p>
          <a:p>
            <a:r>
              <a:rPr lang="en-US" sz="1600" dirty="0" smtClean="0"/>
              <a:t>For H- operation</a:t>
            </a:r>
          </a:p>
          <a:p>
            <a:pPr lvl="1"/>
            <a:r>
              <a:rPr lang="en-US" sz="1600" dirty="0" smtClean="0"/>
              <a:t>Remove old SMH and SMV[1,2,4]</a:t>
            </a:r>
          </a:p>
          <a:p>
            <a:pPr lvl="1"/>
            <a:r>
              <a:rPr lang="en-US" sz="1600" dirty="0" smtClean="0"/>
              <a:t>Install BI[1,2,3,4].BSW1 (~5x3 racks)</a:t>
            </a:r>
          </a:p>
          <a:p>
            <a:pPr lvl="1"/>
            <a:r>
              <a:rPr lang="en-US" sz="1600" dirty="0" smtClean="0"/>
              <a:t>Install </a:t>
            </a:r>
            <a:r>
              <a:rPr lang="en-US" sz="1600" dirty="0"/>
              <a:t>BI[1,2,3,4].</a:t>
            </a:r>
            <a:r>
              <a:rPr lang="en-US" sz="1600" dirty="0" smtClean="0"/>
              <a:t>BSW[2,3,4] (~14x2 </a:t>
            </a:r>
            <a:r>
              <a:rPr lang="en-US" sz="1600" dirty="0"/>
              <a:t>racks)</a:t>
            </a:r>
          </a:p>
          <a:p>
            <a:pPr lvl="1"/>
            <a:r>
              <a:rPr lang="en-US" sz="1600" dirty="0" smtClean="0"/>
              <a:t>Install PSB </a:t>
            </a:r>
            <a:r>
              <a:rPr lang="en-US" sz="1600" dirty="0" err="1" smtClean="0"/>
              <a:t>Qstrip</a:t>
            </a:r>
            <a:r>
              <a:rPr lang="en-US" sz="1600" dirty="0" smtClean="0"/>
              <a:t> Trims (2x5 racks)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>
            <a:off x="7656532" y="2590800"/>
            <a:ext cx="762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162800" y="3810000"/>
            <a:ext cx="762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5400000">
            <a:off x="5181600" y="5943600"/>
            <a:ext cx="76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8077200" y="4437112"/>
            <a:ext cx="95200" cy="5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4067944" y="3215072"/>
            <a:ext cx="4009256" cy="1294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812784" y="5029200"/>
            <a:ext cx="1368816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 rot="4020000">
            <a:off x="5711808" y="5865298"/>
            <a:ext cx="76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3812784" y="5029200"/>
            <a:ext cx="1839336" cy="9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848600" y="4653136"/>
            <a:ext cx="107776" cy="3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995936" y="3505200"/>
            <a:ext cx="3624064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656532" y="3738736"/>
            <a:ext cx="8382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572000" y="4509120"/>
            <a:ext cx="3048000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812784" y="4114800"/>
            <a:ext cx="3303160" cy="81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4572000" y="4329100"/>
            <a:ext cx="2543944" cy="3240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4572000" y="4653136"/>
            <a:ext cx="3276600" cy="800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6" grpId="0" animBg="1"/>
      <p:bldP spid="26" grpId="0" animBg="1"/>
      <p:bldP spid="2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168</Words>
  <Application>Microsoft Office PowerPoint</Application>
  <PresentationFormat>On-screen Show (4:3)</PresentationFormat>
  <Paragraphs>42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Flow</vt:lpstr>
      <vt:lpstr>Space in 361</vt:lpstr>
      <vt:lpstr>PowerPoint Presentation</vt:lpstr>
      <vt:lpstr>Space in 361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in 361</dc:title>
  <dc:creator>dnisbet</dc:creator>
  <cp:lastModifiedBy>Vivien Raginel</cp:lastModifiedBy>
  <cp:revision>7</cp:revision>
  <dcterms:created xsi:type="dcterms:W3CDTF">2011-02-21T18:17:01Z</dcterms:created>
  <dcterms:modified xsi:type="dcterms:W3CDTF">2013-05-30T07:08:13Z</dcterms:modified>
</cp:coreProperties>
</file>