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07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207B1-B81C-458C-B1FE-A389B7A1051F}" type="datetimeFigureOut">
              <a:rPr lang="fr-FR" smtClean="0"/>
              <a:t>28/05/2013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4C637-3D25-4EA7-B0B6-C71464CC9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864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D49-337F-41BF-B72F-785A3A51CEA0}" type="datetime1">
              <a:rPr lang="fr-FR" smtClean="0"/>
              <a:t>28/05/2013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282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4DA48-87AA-4990-A2BF-35F3F4CDF3BC}" type="datetime1">
              <a:rPr lang="fr-FR" smtClean="0"/>
              <a:t>28/05/2013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184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7E77F-7D45-4AB0-9B23-BF948B7C2C80}" type="datetime1">
              <a:rPr lang="fr-FR" smtClean="0"/>
              <a:t>28/05/2013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17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7872-B204-47A1-9F9F-AB88D9E4DECD}" type="datetime1">
              <a:rPr lang="fr-FR" smtClean="0"/>
              <a:t>28/05/2013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641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7DAB-BA29-4C23-8D0C-9B3098286E2C}" type="datetime1">
              <a:rPr lang="fr-FR" smtClean="0"/>
              <a:t>28/05/2013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513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B296-2E80-435E-8944-E55889657D86}" type="datetime1">
              <a:rPr lang="fr-FR" smtClean="0"/>
              <a:t>28/05/2013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3582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2A55-53EA-42E2-8D69-9EFF3AD662D3}" type="datetime1">
              <a:rPr lang="fr-FR" smtClean="0"/>
              <a:t>28/05/2013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217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6A70-25F3-4CD4-A0BF-7A9041667FE0}" type="datetime1">
              <a:rPr lang="fr-FR" smtClean="0"/>
              <a:t>28/05/2013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776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4B0F-A9B1-4330-B996-D12F5CF739F8}" type="datetime1">
              <a:rPr lang="fr-FR" smtClean="0"/>
              <a:t>28/05/2013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874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5AC2-2453-4C5E-9EF6-6A585D1298F7}" type="datetime1">
              <a:rPr lang="fr-FR" smtClean="0"/>
              <a:t>28/05/2013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720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B2BF-0D83-4433-BCF7-4550D02F9B5C}" type="datetime1">
              <a:rPr lang="fr-FR" smtClean="0"/>
              <a:t>28/05/2013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980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55A3B-701E-4FB3-8311-36597AE0FC06}" type="datetime1">
              <a:rPr lang="fr-FR" smtClean="0"/>
              <a:t>28/05/2013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48EFB-FC6A-4826-9191-11708629B9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6316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CENF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EHN1 Extension </a:t>
            </a:r>
            <a:r>
              <a:rPr lang="fr-FR" dirty="0" err="1" smtClean="0"/>
              <a:t>Drawings</a:t>
            </a:r>
            <a:endParaRPr lang="fr-FR" dirty="0" smtClean="0"/>
          </a:p>
          <a:p>
            <a:r>
              <a:rPr lang="en-GB" dirty="0" smtClean="0"/>
              <a:t>EHN1 Integration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FC0A8-0273-402D-A2F8-B7E979210A2A}" type="datetime1">
              <a:rPr lang="fr-FR" smtClean="0"/>
              <a:t>28/05/2013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255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EHN1 extension with beams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7872-B204-47A1-9F9F-AB88D9E4DECD}" type="datetime1">
              <a:rPr lang="fr-FR" smtClean="0"/>
              <a:t>28/05/2013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2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2" y="1340768"/>
            <a:ext cx="9114387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353451">
            <a:off x="3952591" y="211604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C66FF"/>
                </a:solidFill>
              </a:rPr>
              <a:t>H2 beam 10 </a:t>
            </a:r>
            <a:r>
              <a:rPr lang="en-GB" b="1" dirty="0" err="1" smtClean="0">
                <a:solidFill>
                  <a:srgbClr val="CC66FF"/>
                </a:solidFill>
              </a:rPr>
              <a:t>GeV</a:t>
            </a:r>
            <a:endParaRPr lang="fr-FR" b="1" dirty="0">
              <a:solidFill>
                <a:srgbClr val="CC66FF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995936" y="2570842"/>
            <a:ext cx="1728192" cy="72008"/>
          </a:xfrm>
          <a:prstGeom prst="straightConnector1">
            <a:avLst/>
          </a:prstGeom>
          <a:ln w="127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981254" y="2354818"/>
            <a:ext cx="1742874" cy="180020"/>
          </a:xfrm>
          <a:prstGeom prst="straightConnector1">
            <a:avLst/>
          </a:prstGeom>
          <a:ln w="12700">
            <a:solidFill>
              <a:srgbClr val="CC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9645">
            <a:off x="6676645" y="3278653"/>
            <a:ext cx="191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Neutrino  beam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79512" y="2996358"/>
            <a:ext cx="8712968" cy="397930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77387">
            <a:off x="3914849" y="2539075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</a:rPr>
              <a:t>H2 beam 30 </a:t>
            </a:r>
            <a:r>
              <a:rPr lang="en-GB" b="1" dirty="0" err="1" smtClean="0">
                <a:solidFill>
                  <a:srgbClr val="FFC000"/>
                </a:solidFill>
              </a:rPr>
              <a:t>GeV</a:t>
            </a:r>
            <a:endParaRPr lang="fr-FR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2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EHN1 side view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7872-B204-47A1-9F9F-AB88D9E4DECD}" type="datetime1">
              <a:rPr lang="fr-FR" smtClean="0"/>
              <a:t>28/05/2013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3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81" y="1576867"/>
            <a:ext cx="9156881" cy="45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439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EHN1 section view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7872-B204-47A1-9F9F-AB88D9E4DECD}" type="datetime1">
              <a:rPr lang="fr-FR" smtClean="0"/>
              <a:t>28/05/2013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4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13" y="1556792"/>
            <a:ext cx="9144831" cy="45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4609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EHN1 section view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7872-B204-47A1-9F9F-AB88D9E4DECD}" type="datetime1">
              <a:rPr lang="fr-FR" smtClean="0"/>
              <a:t>28/05/2013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8EFB-FC6A-4826-9191-11708629B934}" type="slidenum">
              <a:rPr lang="fr-FR" smtClean="0"/>
              <a:t>5</a:t>
            </a:fld>
            <a:endParaRPr lang="fr-FR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smtClean="0">
                <a:ln>
                  <a:noFill/>
                </a:ln>
                <a:solidFill>
                  <a:srgbClr val="808080"/>
                </a:solidFill>
                <a:effectLst/>
                <a:latin typeface="Calibri" pitchFamily="34" charset="0"/>
                <a:cs typeface="Arial" pitchFamily="34" charset="0"/>
              </a:rPr>
              <a:t>15:33</a:t>
            </a:r>
            <a:endParaRPr kumimoji="0" lang="fr-FR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fr-FR" sz="50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Machine generated alternative text: JURA&#10;/ARA\&#10;-4-&#10;r&#10;o,&#10;G)&#10;r&#10;NBPL&#10;E&#10;(13&#10;ai&#10;-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77660"/>
            <a:ext cx="4104456" cy="511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20072" y="378904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C66FF"/>
                </a:solidFill>
              </a:rPr>
              <a:t>H2 beam </a:t>
            </a:r>
          </a:p>
          <a:p>
            <a:r>
              <a:rPr lang="en-GB" b="1" dirty="0" smtClean="0">
                <a:solidFill>
                  <a:srgbClr val="CC66FF"/>
                </a:solidFill>
              </a:rPr>
              <a:t>10 </a:t>
            </a:r>
            <a:r>
              <a:rPr lang="en-GB" b="1" dirty="0" err="1" smtClean="0">
                <a:solidFill>
                  <a:srgbClr val="CC66FF"/>
                </a:solidFill>
              </a:rPr>
              <a:t>GeV</a:t>
            </a:r>
            <a:endParaRPr lang="fr-FR" b="1" dirty="0">
              <a:solidFill>
                <a:srgbClr val="CC66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148064" y="4435371"/>
            <a:ext cx="288032" cy="793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905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65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CENF</vt:lpstr>
      <vt:lpstr>EHN1 extension with beams</vt:lpstr>
      <vt:lpstr>EHN1 side view</vt:lpstr>
      <vt:lpstr>EHN1 section view</vt:lpstr>
      <vt:lpstr>EHN1 section view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CENF</dc:title>
  <dc:creator>Sylvain Girod</dc:creator>
  <cp:lastModifiedBy>Sylvain Girod</cp:lastModifiedBy>
  <cp:revision>7</cp:revision>
  <dcterms:created xsi:type="dcterms:W3CDTF">2013-05-28T12:04:17Z</dcterms:created>
  <dcterms:modified xsi:type="dcterms:W3CDTF">2013-05-28T13:37:48Z</dcterms:modified>
</cp:coreProperties>
</file>