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sldIdLst>
    <p:sldId id="333" r:id="rId2"/>
    <p:sldId id="345" r:id="rId3"/>
    <p:sldId id="344" r:id="rId4"/>
    <p:sldId id="352" r:id="rId5"/>
    <p:sldId id="278" r:id="rId6"/>
    <p:sldId id="335" r:id="rId7"/>
    <p:sldId id="392" r:id="rId8"/>
    <p:sldId id="393" r:id="rId9"/>
    <p:sldId id="394" r:id="rId10"/>
    <p:sldId id="272" r:id="rId11"/>
    <p:sldId id="357" r:id="rId12"/>
    <p:sldId id="261" r:id="rId13"/>
    <p:sldId id="262" r:id="rId14"/>
    <p:sldId id="263" r:id="rId15"/>
    <p:sldId id="266" r:id="rId16"/>
    <p:sldId id="277" r:id="rId17"/>
    <p:sldId id="265" r:id="rId18"/>
    <p:sldId id="358" r:id="rId19"/>
    <p:sldId id="359" r:id="rId20"/>
    <p:sldId id="360" r:id="rId21"/>
    <p:sldId id="361" r:id="rId22"/>
    <p:sldId id="362" r:id="rId23"/>
    <p:sldId id="319" r:id="rId24"/>
    <p:sldId id="327" r:id="rId25"/>
    <p:sldId id="280" r:id="rId26"/>
    <p:sldId id="395" r:id="rId27"/>
    <p:sldId id="281" r:id="rId28"/>
    <p:sldId id="321" r:id="rId29"/>
    <p:sldId id="404" r:id="rId30"/>
    <p:sldId id="322" r:id="rId31"/>
    <p:sldId id="323" r:id="rId32"/>
    <p:sldId id="363" r:id="rId33"/>
    <p:sldId id="364" r:id="rId34"/>
    <p:sldId id="365" r:id="rId35"/>
    <p:sldId id="366" r:id="rId36"/>
    <p:sldId id="367" r:id="rId37"/>
    <p:sldId id="368" r:id="rId38"/>
    <p:sldId id="369" r:id="rId39"/>
    <p:sldId id="370" r:id="rId40"/>
    <p:sldId id="371" r:id="rId41"/>
    <p:sldId id="372" r:id="rId42"/>
    <p:sldId id="373" r:id="rId43"/>
    <p:sldId id="374" r:id="rId44"/>
    <p:sldId id="305" r:id="rId45"/>
    <p:sldId id="336" r:id="rId46"/>
    <p:sldId id="396" r:id="rId47"/>
    <p:sldId id="302" r:id="rId48"/>
    <p:sldId id="376" r:id="rId49"/>
    <p:sldId id="377" r:id="rId50"/>
    <p:sldId id="378" r:id="rId51"/>
    <p:sldId id="379" r:id="rId52"/>
    <p:sldId id="381" r:id="rId53"/>
    <p:sldId id="397" r:id="rId54"/>
    <p:sldId id="382" r:id="rId55"/>
    <p:sldId id="383" r:id="rId56"/>
    <p:sldId id="384" r:id="rId57"/>
    <p:sldId id="385" r:id="rId58"/>
    <p:sldId id="386" r:id="rId59"/>
    <p:sldId id="347" r:id="rId60"/>
    <p:sldId id="387" r:id="rId61"/>
    <p:sldId id="388" r:id="rId62"/>
    <p:sldId id="389" r:id="rId63"/>
    <p:sldId id="391" r:id="rId64"/>
    <p:sldId id="398" r:id="rId65"/>
    <p:sldId id="399" r:id="rId66"/>
    <p:sldId id="400" r:id="rId67"/>
    <p:sldId id="401" r:id="rId68"/>
    <p:sldId id="276" r:id="rId69"/>
    <p:sldId id="346" r:id="rId70"/>
    <p:sldId id="275" r:id="rId71"/>
    <p:sldId id="271" r:id="rId72"/>
    <p:sldId id="260" r:id="rId73"/>
    <p:sldId id="315" r:id="rId74"/>
    <p:sldId id="390" r:id="rId75"/>
    <p:sldId id="375" r:id="rId76"/>
    <p:sldId id="268" r:id="rId77"/>
    <p:sldId id="269" r:id="rId78"/>
    <p:sldId id="270" r:id="rId7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6445" autoAdjust="0"/>
    <p:restoredTop sz="99120" autoAdjust="0"/>
  </p:normalViewPr>
  <p:slideViewPr>
    <p:cSldViewPr>
      <p:cViewPr>
        <p:scale>
          <a:sx n="90" d="100"/>
          <a:sy n="90" d="100"/>
        </p:scale>
        <p:origin x="-10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1T14:56:16.001"/>
    </inkml:context>
    <inkml:brush xml:id="br0">
      <inkml:brushProperty name="width" value="0.05292" units="cm"/>
      <inkml:brushProperty name="height" value="0.1058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49-5 74,'-23'-3'35,"23"3"-2,-30 6 0,30-6-31,0 0-3,0 0-7,-2 24-24,2-24 0,15 10-3,-15-10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2T15:27:13.017"/>
    </inkml:context>
    <inkml:brush xml:id="br0">
      <inkml:brushProperty name="width" value="0.15875" units="cm"/>
      <inkml:brushProperty name="height" value="0.15875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7A2FF0C5-2DE1-4D4E-BD83-17C483BA31EE}" emma:medium="tactile" emma:mode="ink">
          <msink:context xmlns:msink="http://schemas.microsoft.com/ink/2010/main" type="writingRegion" rotatedBoundingBox="10007,935 15115,748 15213,3406 10105,3594"/>
        </emma:interpretation>
      </emma:emma>
    </inkml:annotationXML>
    <inkml:traceGroup>
      <inkml:annotationXML>
        <emma:emma xmlns:emma="http://www.w3.org/2003/04/emma" version="1.0">
          <emma:interpretation id="{878F24A6-466D-4471-BBB3-06F484094DB6}" emma:medium="tactile" emma:mode="ink">
            <msink:context xmlns:msink="http://schemas.microsoft.com/ink/2010/main" type="paragraph" rotatedBoundingBox="10007,935 15115,748 15213,3406 10105,35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0A8CBA9-047C-4C11-863A-D34BB0FD28B0}" emma:medium="tactile" emma:mode="ink">
              <msink:context xmlns:msink="http://schemas.microsoft.com/ink/2010/main" type="line" rotatedBoundingBox="10007,935 15115,748 15213,3406 10105,3594"/>
            </emma:interpretation>
          </emma:emma>
        </inkml:annotationXML>
        <inkml:traceGroup>
          <inkml:annotationXML>
            <emma:emma xmlns:emma="http://www.w3.org/2003/04/emma" version="1.0">
              <emma:interpretation id="{B9A6F266-15CF-41EE-A8EA-4779DEC53D32}" emma:medium="tactile" emma:mode="ink">
                <msink:context xmlns:msink="http://schemas.microsoft.com/ink/2010/main" type="inkWord" rotatedBoundingBox="10064,2795 10278,874 11420,1001 11206,2922"/>
              </emma:interpretation>
              <emma:one-of disjunction-type="recognition" id="oneOf0">
                <emma:interpretation id="interp0" emma:lang="en-US" emma:confidence="1">
                  <emma:literal>A</emma:literal>
                </emma:interpretation>
                <emma:interpretation id="interp1" emma:lang="en-US" emma:confidence="0">
                  <emma:literal>a</emma:literal>
                </emma:interpretation>
                <emma:interpretation id="interp2" emma:lang="en-US" emma:confidence="0">
                  <emma:literal>H</emma:literal>
                </emma:interpretation>
                <emma:interpretation id="interp3" emma:lang="en-US" emma:confidence="0">
                  <emma:literal>1</emma:literal>
                </emma:interpretation>
                <emma:interpretation id="interp4" emma:lang="en-US" emma:confidence="0">
                  <emma:literal>Al</emma:literal>
                </emma:interpretation>
              </emma:one-of>
            </emma:emma>
          </inkml:annotationXML>
          <inkml:trace contextRef="#ctx0" brushRef="#br0">495 116 17,'6'-19'26,"3"-1"2,-1 7-7,-8-11-7,0 24-2,7-26-2,-7 26 0,-1-17-2,1 17-1,0 0-2,0 0 0,0 0-2,-15 8-1,7 5 1,2 6-2,-3 7 0,-4 12 0,-2 7 0,-1 10 0,-2 7 0,-2 6 1,-2 3 0,1 11-1,-3 1 0,2 0 1,0-1 0,-1 1 0,3-6 0,2-2-1,3-3 0,2-10 1,1-9-2,4-4 1,2-10-1,3-4 1,2-5-1,-1 1 1,1-1-1,1 5 1,-5 2 1,1 11-2,-5 2 1,0 5 0,-4 2 1,-1-3-1,-2-3 1,1-5-2,0-8 0,2-12 0,1-7-3,-3-16-2,15-3-6,-25-18-21,23 3-5,-7-10 0,14 4 0</inkml:trace>
          <inkml:trace contextRef="#ctx0" brushRef="#br0" timeOffset="803.0459">535 255 15,'-4'-17'27,"4"17"2,-9-24 0,9 24-16,-4-30-3,4 30-1,0-28-2,0 28-1,6-19-1,-6 19-1,0 0 0,23-6-1,-23 6-1,24 21 0,-9-5 0,3 8 1,0 2-2,3 8 1,-3 7-1,2 3 0,1 2 0,2 6 0,-3 0 0,1 9 0,0-1 0,1 6 0,-1 2 1,0 5-1,-2 2 0,1 4 0,-1-1-1,-1-3 2,-3-9-2,0-2 0,-3-9 0,1-9 0,-2-7 0,0-7 0,1-2 0,0-2 0,2 2 1,1 4-2,2 4 1,-2-10-9,5 11-26,-7-12 0,3-8-2,-16-19 1</inkml:trace>
          <inkml:trace contextRef="#ctx0" brushRef="#br0" timeOffset="1743.0997">-26 1823 21,'-4'-22'26,"4"22"1,6-14-12,-6 14-1,0 0-1,-3-14-2,3 14-1,0 0-3,0 0-1,0 0-1,4 13-2,-4-13-1,0 0 0,0 0 0,24 3 0,-9-7 0,4-1 1,8-2 0,6-1 0,3-4 0,4 3-1,0 1 0,5-1-1,-4 1 1,4 2-1,-5 2-1,-3-1 1,-1 4-1,1 1 1,-1-2-1,0 4 1,-3-2-1,-2 1 1,-1 1-1,-1 1 1,-3-5 0,-1 2 0,-1-1 0,-2-1 0,-1-5 0,1 6-1,1-7 1,-4 4-1,0-4 1,-2 4 0,-2-2-1,-15 6-2,20 4-2,-20-4-31,0 0-2,0 0 0,-16 12-3</inkml:trace>
        </inkml:traceGroup>
        <inkml:traceGroup>
          <inkml:annotationXML>
            <emma:emma xmlns:emma="http://www.w3.org/2003/04/emma" version="1.0">
              <emma:interpretation id="{7488E2CE-FC27-46F0-898C-3B0310D16C66}" emma:medium="tactile" emma:mode="ink">
                <msink:context xmlns:msink="http://schemas.microsoft.com/ink/2010/main" type="inkWord" rotatedBoundingBox="11618,980 15109,810 15234,3382 11743,3552"/>
              </emma:interpretation>
              <emma:one-of disjunction-type="recognition" id="oneOf1">
                <emma:interpretation id="interp5" emma:lang="en-US" emma:confidence="0">
                  <emma:literal>ABCD</emma:literal>
                </emma:interpretation>
                <emma:interpretation id="interp6" emma:lang="en-US" emma:confidence="0">
                  <emma:literal>APED)</emma:literal>
                </emma:interpretation>
                <emma:interpretation id="interp7" emma:lang="en-US" emma:confidence="0">
                  <emma:literal>ABCD)</emma:literal>
                </emma:interpretation>
                <emma:interpretation id="interp8" emma:lang="en-US" emma:confidence="0">
                  <emma:literal>APED</emma:literal>
                </emma:interpretation>
                <emma:interpretation id="interp9" emma:lang="en-US" emma:confidence="0">
                  <emma:literal>Apply)</emma:literal>
                </emma:interpretation>
              </emma:one-of>
            </emma:emma>
          </inkml:annotationXML>
          <inkml:trace contextRef="#ctx0" brushRef="#br0" timeOffset="3200.183">1582 226 33,'6'-21'32,"-3"2"1,1 5-1,-11-2-23,7 16-3,0 0 0,0 0-1,-3 31-2,-1 2 0,-4 7-1,4 10 0,-4 10-1,2 11 2,0 3-1,5 6 0,-1-1 0,5 4 0,2-2-1,1 5 0,1-3 1,4-3-1,-2-4-1,-1-6 0,1-6-1,0-8 1,-3-9 0,0-10 0,-1-7 0,-4-8 0,1-5 0,-2-4 0,0-13 1,-5 22-1,5-22 0,-9 15 0,9-15 0,0 0 0,-16 3 0,16-3 0,-8-27-1,5 4 1,2-8 0,-2-8-1,3-10 1,-1-10 0,1-10 0,1-6 0,-1-5 1,3-3-1,3-5 0,1 1 0,2 2 0,3 7 0,3 3 0,1 9 0,1 3 0,-1 7 0,-1 7 2,2 3-1,-3 5 1,1 1-1,-1 4 0,1 3-1,1 2 1,0 4-1,1 2 0,1 4 0,-2 5 0,2 7 0,-3 3 0,1 5 0,-1 7 0,1 4 0,-1 9 0,3 5 0,-5 7 0,5 8 1,-1 7-1,-2 6 0,-1 6 0,0 5 1,-1 9 0,-4 3 0,5 4 0,-5 4 0,1 4-1,0 7 1,1 2 0,-1 2 0,1-7-2,-2-4 1,-2-7 0,-1-10-1,-2-11 1,-1-14-1,-1-14 1,-2-12-1,0-19-3,0 0-1,0 0-6,-15-16-24,15-4-1,-9-9-1,6 4 1</inkml:trace>
          <inkml:trace contextRef="#ctx0" brushRef="#br0" timeOffset="3619.207">1746 1065 34,'-21'9'32,"6"1"3,-1-7-2,16-3-19,-15 3-3,15-3-3,0 0 0,0 0-4,0 0 0,0 0-1,0 0 0,33-19-1,-5 7 0,9-3-1,8-4 1,8-3 0,2 1 0,0 0-1,-4 7-2,-8-1-3,-1 19-33,-21 2 1,-9 10-4,-18-2 1</inkml:trace>
          <inkml:trace contextRef="#ctx0" brushRef="#br0" timeOffset="4355.2491">2828 1587 35,'0'0'30,"14"-18"1,-14 18-1,5-20-23,-5 20 1,3-17-3,-3 17 0,-7-17-1,7 17 1,-16-18-1,16 18 0,-26-17 0,11 13-1,-5 0-1,-1 8 0,-9 3 1,-3 8-3,-5 10 3,-3 16-2,0 9 1,2 14 0,-1 7 0,7 11-1,5 4 1,11 0 0,8-5-1,11-8 1,8-11-2,11-13 0,12-13 1,7-16-1,8-8-1,1-13-2,10 2-32,-8-16-2,0 5 0,-16-8-2</inkml:trace>
          <inkml:trace contextRef="#ctx0" brushRef="#br0" timeOffset="5093.2913">3118 1503 19,'-1'-15'31,"-2"2"0,3 13 2,-8-26-13,8 26-4,0 0-5,0 0-4,-2-13 1,2 13-3,0 0-1,2 24-1,-2-4 0,3 18-2,-1 6 1,2 17 0,-1 13 0,2 15-2,-1 10 2,1 4-2,-2 2 0,1-7 2,1-6-3,-1-11 1,-1-14-2,0-18 0,3-7-2,-7-25-3,11 6-17,-10-23-12,-3-17 1,-4-8-3,4-5 3</inkml:trace>
          <inkml:trace contextRef="#ctx0" brushRef="#br0" timeOffset="5446.3115">3071 1805 38,'0'-31'31,"1"-7"1,7 1 1,-5-14-22,16 11 0,-4-12-4,13 9 1,-5-4-3,11 11 1,-4 2-1,4 10 0,-4 5-1,4 14-1,-4 10-1,-1 16 0,-8 11 0,-3 16-1,-10 10 0,-8 5 0,-9 6 0,-9 0-2,-6-5 2,-7-9-3,-4-9-2,-8-30-16,10-4-18,-4-25 0,12-9-1,0-24 0</inkml:trace>
          <inkml:trace contextRef="#ctx0" brushRef="#br0" timeOffset="6250.3575">4055 101 23,'6'-15'28,"-2"-1"2,-1 1 2,-3 15-18,3-31-2,-3 31-2,0-24-2,0 24-1,0 0 0,-18-1-2,3 11-1,-2 15-2,-9 13 0,1 19 1,-6 16-2,1 22 1,-3 18 0,2 19 0,3 13 1,8 9-1,8-2 0,9-9-1,9-12 0,9-20-2,16-17-2,4-37-33,17-18-1,-2-32 0,7-11-2</inkml:trace>
          <inkml:trace contextRef="#ctx0" brushRef="#br0" timeOffset="6930.3964">4367 487 43,'0'0'33,"-6"-28"1,6 28 0,-8-30-21,8 30-2,-2-16-2,2 16-3,0 0-2,0 0 0,0 21-1,2 16 0,-2 18 0,-2 16-1,4 14 0,-1 15-1,1 9 0,2 0 0,-1-8-1,1-12 0,2-16-2,-1-18-3,5-6-6,-11-33-26,1-16 1,0 0-2,-2-27 1</inkml:trace>
          <inkml:trace contextRef="#ctx0" brushRef="#br0" timeOffset="7391.4228">4065 685 39,'0'-24'31,"5"-4"1,10 1 0,-1-16-20,21 10-2,-7-16-1,21 15-1,-3-6 0,12 14-3,-1 3 0,7 19 0,-5 14-2,0 23 0,-6 20 0,-5 17-1,-13 16 0,-9 15-1,-11 9 1,-14 7-2,-13-6 1,-12-6-1,-13-16-1,-12-16-1,-7-18-1,-11-28-2,4-13-15,-11-39-18,10-12 1,-3-22-1,14-5 0</inkml:trace>
          <inkml:trace contextRef="#ctx0" brushRef="#br0" timeOffset="7969.4558">4759 81 75,'24'-10'38,"1"2"0,14 23-1,0 13-30,11 33-1,-7 29-2,-4 36 0,-18 46-5,-27 22-23,-19 45-13,-39 1-2,-29-1-1,-30-28-1</inkml:trace>
        </inkml:traceGroup>
      </inkml:traceGroup>
    </inkml:traceGroup>
  </inkml:traceGroup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3:38.357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776DBFD3-00DD-4340-83DF-21994E78322D}" emma:medium="tactile" emma:mode="ink">
          <msink:context xmlns:msink="http://schemas.microsoft.com/ink/2010/main" type="inkDrawing" rotatedBoundingBox="16666,9856 21536,9639 21541,9770 16672,9987" semanticType="underline" shapeName="Other">
            <msink:sourceLink direction="with" ref="{CE9A6904-5431-4B6E-9494-18E8E595771F}"/>
          </msink:context>
        </emma:interpretation>
      </emma:emma>
    </inkml:annotationXML>
    <inkml:trace contextRef="#ctx0" brushRef="#br0">56 277 9,'-18'3'22,"18"-3"0,0 0-2,-19-5-2,19 5-3,0 0-3,0 0-1,-21-6-3,21 6-1,0 0-2,0 0-2,0 0 0,0 0-1,0 0 0,0 0-1,0 0-1,21-7 1,-6 4-1,4 0 1,5-2-1,3-1 1,4-1-1,3-2 0,5 0 1,3 0-1,3 1 1,2-1-1,4 0 0,-1 1 1,5 4-1,-1 1 1,-2 0-1,0 1 0,2-1 0,-2 2 0,-1 0 0,-1-1 0,-1 2 0,0-1 0,-1-1 1,1 1-1,-4-1 0,0-1 0,1 0 0,-2-1 2,3-2-2,-1 1 0,-2-1 0,1 1 1,0 0-1,-2 1 1,-3-1-1,-1 2 0,-2 2 1,0-1-1,2-1 0,0 0 0,-1 0 0,2 0 0,2-1 0,1 1 0,2-1 1,3-1-1,-4 1 0,5-2 0,4 1 0,2 2 0,0-1 0,1 1 0,2 3 0,-3 0 0,2 3 0,-5 0 0,0 1 0,-1 1 0,-5 1 0,-1 0 0,-2-2-1,-2 0 1,0 1 0,-1-2 0,-3-2 0,2-1 0,-3 0 0,1-3 0,1 0 1,3 0-1,-1-1 0,0 0 0,0 1 0,0-2 0,2 2 0,-2 2 0,0-2 0,-2 1 0,-1-1 0,2 3 0,-2-1 0,2 1 0,-4 0 0,3 0 0,-3 0 0,1 1 0,-2-1 0,-1 0 0,0-1-1,1-1 1,-1-1 0,2 0 0,-2-1 0,3 0 0,0-2 0,2 1 0,1 2 0,-2-1 0,0 1 0,-2 0 0,0 1 0,-2-1 0,-2 3 1,-4-1-2,0-1 1,-2 2 0,-1-1 0,2 1 0,-3 0 0,1 0 0,1 1 0,4-1 0,-2 2 0,1-2 0,0 1 0,0-2 0,-1 4 0,-2-3-1,1 1 0,-8-4-5,7 14-10,-9-14-14,7 9 0,-5-8-3,5 2 1</inkml:trace>
  </inkml:traceGroup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3:42.227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243936F9-5717-4892-B058-F25D4B734A16}" emma:medium="tactile" emma:mode="ink">
          <msink:context xmlns:msink="http://schemas.microsoft.com/ink/2010/main" type="inkDrawing" rotatedBoundingBox="16833,10753 21589,10383 21604,10581 16849,10952" semanticType="underline" shapeName="Other"/>
        </emma:interpretation>
      </emma:emma>
    </inkml:annotationXML>
    <inkml:trace contextRef="#ctx0" brushRef="#br0">-7 445 4,'0'0'21,"0"0"1,0 0 1,0 0-12,0 0 0,-1-17-2,1 17-1,0 0-1,16-2-1,-16 2-1,17-5-1,-17 5 0,24-10-1,-8 4 0,5 1 0,1-4-1,5 5 0,1-5 0,5 3 0,1 2-1,3-1 0,1 1 0,0 1-1,1 0 1,0 0-1,-1 0 1,1 0-1,1-3 1,2 0-1,-2 0 1,0-3-1,-1 0 1,1 1-1,-1-4 1,1 1 0,-3 1-1,1 0 1,-1-1 0,3 1-1,2-2 1,2 2 0,1-1-1,3 1 1,-1-2-1,2 3 1,-1 2-1,1 1 0,-3-2 2,2 4-2,0-2 0,-2 5 0,0-2 0,2 0 0,-1 1-2,1-1 2,1 0 0,0 2 0,-1-2 0,1 0 0,1-2 0,1 1 2,0-2-2,-2 2 1,0-2-1,0 1 1,-4-2-1,-1 2 1,-3-1-1,-3 2 1,1-1-1,-2 1 0,0 0 0,1-1 0,-1 2 0,2 0-1,2-1 1,1 1 0,1 0 0,2 1 1,1 1-1,2 1 0,1-2 0,0 2 0,-2-1 0,1 1 0,-2-2 1,0-1-1,-2 0 0,-1-1 0,-3 0 0,2-1 0,-2 1 0,-1 1 0,-1 0 0,1-2 0,-2 4 0,-1-1 0,1 2 0,-3 0-1,-1 0 2,1 2-1,1-1-1,-3 2 1,1 0 0,0 2 0,0-2 0,-1 0 0,1 0 0,0 0 0,0 0 0,-1-1 0,1 0 0,0 1 0,-3 0 0,1 0 0,-3 0 0,-1 1 0,-2-1 0,-1 0 0,0 0 1,-2-1-1,1 1 0,-1-3 0,2 1 0,0-1 0,-1 0 0,0-1 0,-1 1 0,0-2 0,-2 1 0,-1 1 0,-6-2 0,2 1 0,-1 1 0,1-2 0,0 1 0,-1 1-1,6 1 0,-2-5-4,13 10-21,-10-12-4,6 3-3,-7-8 1</inkml:trace>
  </inkml:traceGroup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3:45.326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8B9D1B03-30F8-4650-883E-A0E0492CFDC1}" emma:medium="tactile" emma:mode="ink">
          <msink:context xmlns:msink="http://schemas.microsoft.com/ink/2010/main" type="writingRegion" rotatedBoundingBox="17444,9313 16308,11000 15628,10543 16765,8855"/>
        </emma:interpretation>
      </emma:emma>
    </inkml:annotationXML>
    <inkml:traceGroup>
      <inkml:annotationXML>
        <emma:emma xmlns:emma="http://www.w3.org/2003/04/emma" version="1.0">
          <emma:interpretation id="{A5771EB0-2ECC-49BF-8FCB-199E8BA3737D}" emma:medium="tactile" emma:mode="ink">
            <msink:context xmlns:msink="http://schemas.microsoft.com/ink/2010/main" type="paragraph" rotatedBoundingBox="17444,9313 16308,11000 15628,10543 16765,885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C02588F-90AE-49D3-ABD9-432756F7A39D}" emma:medium="tactile" emma:mode="ink">
              <msink:context xmlns:msink="http://schemas.microsoft.com/ink/2010/main" type="line" rotatedBoundingBox="17444,9313 16308,11000 15628,10543 16765,8855"/>
            </emma:interpretation>
          </emma:emma>
        </inkml:annotationXML>
        <inkml:traceGroup>
          <inkml:annotationXML>
            <emma:emma xmlns:emma="http://www.w3.org/2003/04/emma" version="1.0">
              <emma:interpretation id="{FE153876-0BAC-4F45-BB61-64FB58D5F14A}" emma:medium="tactile" emma:mode="ink">
                <msink:context xmlns:msink="http://schemas.microsoft.com/ink/2010/main" type="inkWord" rotatedBoundingBox="17444,9313 16308,11000 15628,10543 16765,8855"/>
              </emma:interpretation>
              <emma:one-of disjunction-type="recognition" id="oneOf0">
                <emma:interpretation id="interp0" emma:lang="en-US" emma:confidence="0">
                  <emma:literal>¥</emma:literal>
                </emma:interpretation>
                <emma:interpretation id="interp1" emma:lang="en-US" emma:confidence="0">
                  <emma:literal>=</emma:literal>
                </emma:interpretation>
                <emma:interpretation id="interp2" emma:lang="en-US" emma:confidence="0">
                  <emma:literal>i</emma:literal>
                </emma:interpretation>
                <emma:interpretation id="interp3" emma:lang="en-US" emma:confidence="0">
                  <emma:literal>:</emma:literal>
                </emma:interpretation>
                <emma:interpretation id="interp4" emma:lang="en-US" emma:confidence="0">
                  <emma:literal>+</emma:literal>
                </emma:interpretation>
              </emma:one-of>
            </emma:emma>
          </inkml:annotationXML>
          <inkml:trace contextRef="#ctx0" brushRef="#br0">-1009 1233 42,'-45'12'27,"-2"-3"2,9 3-2,1-9-15,16 7-3,-3-7-2,24-3-3,0 0 0,0 0-1,14-6-1,11 0 0,9-3 0,7 0-2,11 0-2,6-3 0,9 5-4,-6-13-12,10 11-11,-7-10-2,5 5 0,-11-6 1</inkml:trace>
          <inkml:trace contextRef="#ctx0" brushRef="#br0" timeOffset="-403.0229">-789 1522 28,'-1'-17'25,"1"17"1,-6-22-7,6 22-3,-5-18-3,5 18-3,-4-14-2,4 14-3,0 0-1,0 0-1,-9 23-1,7 1-1,-1 6-1,2 4 0,-1 5-1,4 0 1,-1-3 0,2-3 0,3-6 0,0-8 0,-6-19 0,18 15 0,-18-15 0,20-8 0,-20 8 1,22-26-1,-12 3 1,2-5-1,0-2 0,0 0 1,0 0-1,-2 0 0,1 3 1,-2 5-1,0 4 0,-9 18 0,15-14 0,-15 14 1,0 0-1,17 26 0,-12-7 0,-1 6 1,2 4-1,0-1 0,0-1 0,2-4 0,1-4-1,-9-19 0,26 20-3,-14-34-7,12 4-17,-6-16 0,9 1-2,-6-11 0</inkml:trace>
          <inkml:trace contextRef="#ctx0" brushRef="#br0" timeOffset="-1615.0918">271 57 18,'0'0'23,"-3"-15"2,3 15 0,0 0-11,-4-14-2,4 14-2,0 0-2,0 0-2,-17-15-1,17 15-1,-15-9-1,15 9 0,-23-4-1,8 5 1,-5 2-1,3 8-1,-7 2 1,1 7-1,-2-1 2,3 7-1,2 1 0,4 2-1,3 0 0,5-2 0,2-3 0,5-2-1,7 1 0,4-4 0,6-5 0,10-11-1,15 0-11,4-27-18,19-5 1,2-19-3,16-10 0</inkml:trace>
        </inkml:traceGroup>
      </inkml:traceGroup>
    </inkml:traceGroup>
  </inkml:traceGroup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5:06.796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11293A52-3EE5-4A2F-BBF9-9060330DB5A2}" emma:medium="tactile" emma:mode="ink">
          <msink:context xmlns:msink="http://schemas.microsoft.com/ink/2010/main" type="inkDrawing" rotatedBoundingBox="2179,9535 8536,9445 8538,9601 2182,9692" shapeName="Other">
            <msink:destinationLink direction="with" ref="{F7CAD6D5-E359-48D8-ADD7-781BC0BD6F2C}"/>
            <msink:destinationLink direction="with" ref="{6F854B05-DC26-4660-A07D-9CD3A4FDCBD1}"/>
          </msink:context>
        </emma:interpretation>
      </emma:emma>
    </inkml:annotationXML>
    <inkml:trace contextRef="#ctx0" brushRef="#br0">-16 176 7,'0'0'20,"0"0"-2,0 0-5,0 0-2,-14-10-1,14 10 0,0 0-2,0 0-2,0 0-1,0 0-2,0 0 0,0 0 0,0 0-2,0 0 0,0 0 1,15 13-1,-15-13 1,0 0-1,16 6 1,-16-6-1,17 6 0,-17-6 0,24 4 0,-24-4 0,28 6 0,-10-4 0,0-1-1,2-1 1,1 0-1,3 2 1,-3-1-1,4-1 0,-1 2 1,0-1-1,3 1 0,1-1 1,2-2-1,0 1 1,4-3-1,3 0 1,5-2 0,1 1-1,1-2 1,3 1-1,-1 1 1,0 2-1,-3-1 0,-3 2 0,-2 1 0,-1 0 0,-3-1 0,0 1 0,2-3 1,3-2-1,-2 2 0,3-3 1,0 0-1,0 0 0,4 0 0,0 2 0,-2 0 1,1 2-1,2-1 0,2 3-1,0 0 2,2 2-1,-2-2 0,2 0 0,2-2 0,0 2 1,-5-1-1,3 1 0,-3-2 0,0 2 1,0 2-1,-2-1 0,0 2 0,-1 0 0,2 1 0,0 1 0,-2-2 1,3 0-1,0-2 0,0-1 1,2 0-1,-2 2 0,-1-2 1,-2 0-1,0 1 1,-3 1-1,-1-1 0,-3 2 0,-2 0 0,-1 0 0,3 0 1,-2-1-1,2-1 0,-2-1 0,1 0 1,0 0-1,0 0 0,1-1 1,-3 1-1,0 1 0,1 1 0,-1 1 0,1 1 0,2 0 0,1 1 0,3-2 0,0 0 0,0-2 0,1 1 0,2-2 0,-3-3 0,2 1 1,-4 1-1,0-1 0,-1-1 1,-1 2-1,1-2 1,-1 1-1,1 1 1,-3-1 0,2 0-1,-1 0 0,0 2 1,0 0-1,-2 0 0,0 0 0,1 2 0,0-2 0,2 0 1,3 0-1,1-2 0,0-1 0,3 0 0,-1 0 1,1-1-1,-1 1 0,0-2 0,-4 2 0,0 0 0,-4 0 0,-1 3 1,-1-1-1,-2 1 0,3-2 0,0 1 1,-1-1-1,1 0 1,0-1-1,0-2 1,-2-1-1,0 3 0,-3-1 0,-1 1 0,-2 1 0,-1 1 0,-1 1 0,0 1 0,-2 2 0,2 0 0,-1 0 0,3-1 0,2 1 0,0-2 0,1-1 1,2-1-1,0-1 0,-1-1 0,1-1 0,-1-1 0,-3 1 2,1-1-2,0 2 0,0-1 0,-2 0 0,3 1 0,-1 0 1,1 1-1,1 1 0,2 1 1,-1 0 0,-1 0-1,4 0 1,-1 1 0,0 1 0,1-2 0,3 1 0,-2 1 0,0 1-1,2 0 0,3-3-1,7 7-11,-2-19-20,7-4-2,-8-17-3,0-5 1</inkml:trace>
  </inkml:traceGroup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5:08.208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2B8DFEC2-BD76-49F5-AB6E-3A017EF5F244}" emma:medium="tactile" emma:mode="ink">
          <msink:context xmlns:msink="http://schemas.microsoft.com/ink/2010/main" type="writingRegion" rotatedBoundingBox="2918,8931 3533,9497 1849,11328 1233,10762"/>
        </emma:interpretation>
      </emma:emma>
    </inkml:annotationXML>
    <inkml:traceGroup>
      <inkml:annotationXML>
        <emma:emma xmlns:emma="http://www.w3.org/2003/04/emma" version="1.0">
          <emma:interpretation id="{CC430835-29EB-4D94-8D56-B1C223B6921E}" emma:medium="tactile" emma:mode="ink">
            <msink:context xmlns:msink="http://schemas.microsoft.com/ink/2010/main" type="paragraph" rotatedBoundingBox="3199,9090 3191,9354 2963,9347 2971,9083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4E59A57-3FC5-4437-BDD5-F2C9898DF6B0}" emma:medium="tactile" emma:mode="ink">
              <msink:context xmlns:msink="http://schemas.microsoft.com/ink/2010/main" type="line" rotatedBoundingBox="3199,9090 3191,9354 2963,9347 2971,9083"/>
            </emma:interpretation>
          </emma:emma>
        </inkml:annotationXML>
        <inkml:traceGroup>
          <inkml:annotationXML>
            <emma:emma xmlns:emma="http://www.w3.org/2003/04/emma" version="1.0">
              <emma:interpretation id="{25FB842F-29E8-4109-972D-47FD76480DDB}" emma:medium="tactile" emma:mode="ink">
                <msink:context xmlns:msink="http://schemas.microsoft.com/ink/2010/main" type="inkWord" rotatedBoundingBox="3199,9090 3191,9354 2963,9347 2971,9083"/>
              </emma:interpretation>
              <emma:one-of disjunction-type="recognition" id="oneOf0">
                <emma:interpretation id="interp0" emma:lang="en-US" emma:confidence="0">
                  <emma:literal>C</emma:literal>
                </emma:interpretation>
                <emma:interpretation id="interp1" emma:lang="en-US" emma:confidence="0">
                  <emma:literal>c</emma:literal>
                </emma:interpretation>
                <emma:interpretation id="interp2" emma:lang="en-US" emma:confidence="0">
                  <emma:literal>{</emma:literal>
                </emma:interpretation>
                <emma:interpretation id="interp3" emma:lang="en-US" emma:confidence="0">
                  <emma:literal>[</emma:literal>
                </emma:interpretation>
                <emma:interpretation id="interp4" emma:lang="en-US" emma:confidence="0">
                  <emma:literal>(</emma:literal>
                </emma:interpretation>
              </emma:one-of>
            </emma:emma>
          </inkml:annotationXML>
          <inkml:trace contextRef="#ctx0" brushRef="#br0">147 58 8,'0'0'25,"0"-16"-1,0 16 2,-7-19-11,7 19-6,0 0-1,-9-14-3,9 14 0,-14-9-2,14 9 1,-19 0-1,6 6-1,1 8 0,-5 2 0,4 9 0,-2 0-1,2 5 0,2-2 0,7 2 0,7-3 0,6-5-1,7-4 0,5-10-3,13 6-14,-6-16-13,14 2 0,-9-9-2,7 2 0</inkml:trace>
        </inkml:traceGroup>
      </inkml:traceGroup>
    </inkml:traceGroup>
    <inkml:traceGroup>
      <inkml:annotationXML>
        <emma:emma xmlns:emma="http://www.w3.org/2003/04/emma" version="1.0">
          <emma:interpretation id="{4503EBB8-63A8-4D89-B149-4384498A8F1D}" emma:medium="tactile" emma:mode="ink">
            <msink:context xmlns:msink="http://schemas.microsoft.com/ink/2010/main" type="paragraph" rotatedBoundingBox="1568,10398 2184,10964 1849,11328 1233,107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EB42BA4-85E4-40E2-A3F5-27836642AC77}" emma:medium="tactile" emma:mode="ink">
              <msink:context xmlns:msink="http://schemas.microsoft.com/ink/2010/main" type="line" rotatedBoundingBox="1568,10398 2184,10964 1849,11328 1233,10762"/>
            </emma:interpretation>
          </emma:emma>
        </inkml:annotationXML>
        <inkml:traceGroup>
          <inkml:annotationXML>
            <emma:emma xmlns:emma="http://www.w3.org/2003/04/emma" version="1.0">
              <emma:interpretation id="{D425384E-9DC3-4379-A249-CE0841072DE7}" emma:medium="tactile" emma:mode="ink">
                <msink:context xmlns:msink="http://schemas.microsoft.com/ink/2010/main" type="inkWord" rotatedBoundingBox="1568,10398 2184,10964 1849,11328 1233,10762"/>
              </emma:interpretation>
              <emma:one-of disjunction-type="recognition" id="oneOf1">
                <emma:interpretation id="interp5" emma:lang="en-US" emma:confidence="0">
                  <emma:literal>it</emma:literal>
                </emma:interpretation>
                <emma:interpretation id="interp6" emma:lang="en-US" emma:confidence="0">
                  <emma:literal>It</emma:literal>
                </emma:interpretation>
                <emma:interpretation id="interp7" emma:lang="en-US" emma:confidence="0">
                  <emma:literal>our</emma:literal>
                </emma:interpretation>
                <emma:interpretation id="interp8" emma:lang="en-US" emma:confidence="0">
                  <emma:literal>t</emma:literal>
                </emma:interpretation>
                <emma:interpretation id="interp9" emma:lang="en-US" emma:confidence="0">
                  <emma:literal>tar</emma:literal>
                </emma:interpretation>
              </emma:one-of>
            </emma:emma>
          </inkml:annotationXML>
          <inkml:trace contextRef="#ctx0" brushRef="#br0" timeOffset="5486.3138">-1504 1525 43,'-34'3'31,"9"5"0,-2-8-2,12 1-20,15-1-3,0 0-3,0 0 0,0 0-2,24 12 1,-1-10-1,6-2 0,5 1-1,9-1-1,2-9-8,14 8-20,-4-10-1,9 8-2,-5-5 1</inkml:trace>
          <inkml:trace contextRef="#ctx0" brushRef="#br0" timeOffset="5120.2929">-1394 1731 22,'-12'-13'28,"12"13"-1,0 0 2,-15-15-13,15 15-9,0 0-2,0 0-2,-6 15-1,6 3-1,-1 3 0,-1 5 0,2 7-1,2 1 0,1 0 0,3 0 1,3-3-2,1-6 1,5-5 0,0-5-1,3-8 1,1-6 0,1-4-1,-1-5 1,-1-7 0,0-4-1,0-5 1,-4-6 0,1-1 1,-3-3-1,-3-2 0,-3 4 1,0-2 0,-3 6 0,-3 4 1,0 6 0,-3 2 0,3 16 0,0 0-1,0 0 1,-4 18-1,8 7-1,4 7 0,2 7 0,6 2 0,2 4-1,3-4 1,1-4-1,4-4 0,-1-9 0,0-7-1,-2-9-3,6 1-12,-9-17-12,5-1 0,-9-10-1,5-2 1</inkml:trace>
        </inkml:traceGroup>
      </inkml:traceGroup>
    </inkml:traceGroup>
  </inkml:traceGroup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5:12.092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CD41B025-0EDD-4B21-AC07-6DFC828FBD91}" emma:medium="tactile" emma:mode="ink">
          <msink:context xmlns:msink="http://schemas.microsoft.com/ink/2010/main" type="inkDrawing" rotatedBoundingBox="2286,10936 8051,10651 8062,10885 2298,11171" shapeName="Other"/>
        </emma:interpretation>
      </emma:emma>
    </inkml:annotationXML>
    <inkml:trace contextRef="#ctx0" brushRef="#br0">31 369 7,'0'0'21,"-13"7"1,13-7-5,0 0-4,0 0 0,0 0-2,0 0-1,-20-4-2,20 4-1,0 0-2,0 0-1,0 0-1,0 0-1,0 0-1,0 0-1,0 0 0,0 0-1,17 9 1,-17-9 0,20 6 0,-6-2 0,2-1 0,2 2 0,-1-2 0,2-2 0,2 1 0,0-2 0,2 0 0,3 0 0,0-2 0,1 1 0,2-2 0,2 0 0,2 0 0,1 0 0,3-2 0,3 2 0,0-1 0,2 1 0,1 1 0,0 1 0,-1 1 0,0 0 0,-3 1 0,-1 1-1,-1 2 1,1 1 0,0-1 0,3 1 1,-3 1-2,4-2 2,3 1-1,2-1 0,2-1 0,3 0 0,5-2 1,1 1-1,2-4 1,2 1-1,-1-1 1,0 1-1,0-2 1,-3 0-1,-1 3 0,-3 0 1,-1 1-1,1 1 0,-2-1 1,1 1-1,1-2 1,1 0-1,2-3 0,2-1 1,1-4-1,-1 1 1,2-1-1,-1 1 0,-1-1 0,0 1 0,-3 1 1,-1 2-1,-3 1 0,2 0 1,-4 3-1,3-2 0,2 2 0,0 0 0,0 0 1,1 0-1,2-1 0,1-2 0,0-2 0,-2 2 0,-4-3 1,1 2-1,-4-2 0,-3-1 0,0 1 0,-2 1 1,-3 1-1,-1 1 0,-1 0 0,-1 1 1,0 2-1,1 2 0,-4-2 0,2 0 0,1-2 0,1-1 0,2 1 1,1-4-1,2-2 0,0 1 0,-4 1 1,1 0-1,-2 1 0,0 1 0,-1 1 0,-2 2 0,-1 1 0,-2 0 0,2-2 0,-2-1 0,3 0 0,-1 0 0,0-3 1,0 0-1,-2-1 0,0 1 1,0-1-1,1 1 1,-3-2-1,1 2 1,3 0-1,0 2 0,4 0 1,1-1-1,3 2 0,0 0 0,1 0 0,-2 0 1,0-1-1,0 1 0,-2-2 0,-4-1 1,0-1-2,-3-6 0,6 2-4,-5-12-17,12 6-9,-2-11-2,10 3 0</inkml:trace>
  </inkml:traceGroup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5:15.465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F7CAD6D5-E359-48D8-ADD7-781BC0BD6F2C}" emma:medium="tactile" emma:mode="ink">
          <msink:context xmlns:msink="http://schemas.microsoft.com/ink/2010/main" type="inkDrawing" rotatedBoundingBox="4286,9639 5943,10264 5840,10537 4183,9912" semanticType="callout" shapeName="Other">
            <msink:sourceLink direction="with" ref="{11293A52-3EE5-4A2F-BBF9-9060330DB5A2}"/>
            <msink:sourceLink direction="with" ref="{802F1579-A447-402D-B22D-8A7A29B0B693}"/>
          </msink:context>
        </emma:interpretation>
      </emma:emma>
    </inkml:annotationXML>
    <inkml:trace contextRef="#ctx0" brushRef="#br0">0-1 1,'0'0'11,"0"0"0,0 0 0,0 0-1,0 0 0,0 0-1,0 0 1,0 0-1,0 0 2,0 0-2,0 0-2,0 0-1,0 0-2,0 0 0,14-3-2,-14 3 0,19 6 0,-19-6-1,24 14 0,-9-2 0,1 3-1,0 4 1,-1 7-1,0 2 0,-1 4 1,0 2-1,0 1 1,-2-4-1,0-2 1,0-4-1,-1-5 1,4-7 0,-15-13-1,26 13 2,-13-14-1,2-1 0,-2-2 0,4-2 1,-4 0-1,2 0 0,-2 0-1,2 3 1,-15 3-1,24 3 0,-24-3 0,22 18 0,-13-3 0,0 3 0,0 1 0,0 3 0,0-1 0,2-3 0,0-2 0,3-3 0,-1-2 1,2-4-1,0-4 1,1-1-1,-1-1 1,0-1-1,-15 0 1,25 2-1,-25-2 1,23 5-1,-23-5 0,19 14 1,-19-14-1,21 19 1,-21-19 0,25 21 1,-10-11 0,5-1 0,3-3 0,7 0 0,1-6 2,5 0-2,0-3-1,4-1 0,-1-4 0,2 2 0,-2 0 0,1 2 0,-5 2-1,0 2 1,-2 3 0,-2 5 0,-4-1 0,-2 6 0,-2 1 0,-2 1-1,-1-2 1,0 0-1,-2-1 0,1-3-1,-1-2 1,-2-1 0,-1-3 0,0 0 0,-2-1 0,-13-2 0,24 3 1,-24-3-2,24 9-1,-24-9-4,36 14-28,-21-12 1,9 4-3,-5-14 1</inkml:trace>
  </inkml:traceGroup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5:16.705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3CB75199-B8F0-4D9E-B804-82114F5A47EF}" emma:medium="tactile" emma:mode="ink">
          <msink:context xmlns:msink="http://schemas.microsoft.com/ink/2010/main" type="writingRegion" rotatedBoundingBox="4148,10107 4581,10107 4581,10481 4148,10481"/>
        </emma:interpretation>
      </emma:emma>
    </inkml:annotationXML>
    <inkml:traceGroup>
      <inkml:annotationXML>
        <emma:emma xmlns:emma="http://www.w3.org/2003/04/emma" version="1.0">
          <emma:interpretation id="{17E781FE-4176-45CB-B5A0-318A4421A534}" emma:medium="tactile" emma:mode="ink">
            <msink:context xmlns:msink="http://schemas.microsoft.com/ink/2010/main" type="paragraph" rotatedBoundingBox="4148,10107 4581,10107 4581,10481 4148,1048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4EF54DB-3DA1-4151-BA8B-4F63D57E77BB}" emma:medium="tactile" emma:mode="ink">
              <msink:context xmlns:msink="http://schemas.microsoft.com/ink/2010/main" type="line" rotatedBoundingBox="4148,10107 4581,10107 4581,10481 4148,10481"/>
            </emma:interpretation>
          </emma:emma>
        </inkml:annotationXML>
        <inkml:traceGroup>
          <inkml:annotationXML>
            <emma:emma xmlns:emma="http://www.w3.org/2003/04/emma" version="1.0">
              <emma:interpretation id="{97569672-EFD0-4D71-8234-0A4AF978BF42}" emma:medium="tactile" emma:mode="ink">
                <msink:context xmlns:msink="http://schemas.microsoft.com/ink/2010/main" type="inkWord" rotatedBoundingBox="4148,10107 4581,10107 4581,10481 4148,10481"/>
              </emma:interpretation>
              <emma:one-of disjunction-type="recognition" id="oneOf0">
                <emma:interpretation id="interp0" emma:lang="en-US" emma:confidence="1">
                  <emma:literal>w</emma:literal>
                </emma:interpretation>
                <emma:interpretation id="interp1" emma:lang="en-US" emma:confidence="0">
                  <emma:literal>W</emma:literal>
                </emma:interpretation>
                <emma:interpretation id="interp2" emma:lang="en-US" emma:confidence="0">
                  <emma:literal>u</emma:literal>
                </emma:interpretation>
                <emma:interpretation id="interp3" emma:lang="en-US" emma:confidence="0">
                  <emma:literal>U</emma:literal>
                </emma:interpretation>
                <emma:interpretation id="interp4" emma:lang="en-US" emma:confidence="0">
                  <emma:literal>Y</emma:literal>
                </emma:interpretation>
              </emma:one-of>
            </emma:emma>
          </inkml:annotationXML>
          <inkml:trace contextRef="#ctx0" brushRef="#br0">7 102 47,'0'0'29,"0"0"1,-7-14-2,7 14-23,0 0-4,0 0 0,0 0 1,4 17-2,-4-17 1,8 27-1,-1-6 1,2 1 0,1 5 0,2 1-1,2 0 0,1 0 0,-1-4 0,1-2 0,-1-6 0,-2-2 0,-12-14 0,24 12 1,-24-12 0,17-11-1,-17 11 1,15-27 0,-10 10 1,-2-3-1,-2 0 1,1-1-1,-2 0 1,-2 5 0,-1 1 0,3 15-1,-3-21-1,3 21 1,0 0-1,0 0-1,9 20 1,0-4-2,2 5 1,0 1 0,4 2 1,2-2-1,-1-3 0,-1-6 1,3-2 0,-2-7 0,4-7 1,-3-6-1,-2-7 1,0-9 0,-1-8 0,-3-5-1,0 1-9,-11-14-21,0 5-1,-15-5-3,3 3 0</inkml:trace>
        </inkml:traceGroup>
      </inkml:traceGroup>
    </inkml:traceGroup>
  </inkml:traceGroup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5:23.371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802F1579-A447-402D-B22D-8A7A29B0B693}" emma:medium="tactile" emma:mode="ink">
          <msink:context xmlns:msink="http://schemas.microsoft.com/ink/2010/main" type="inkDrawing" rotatedBoundingBox="5888,10329 8721,9817 8733,9888 5901,10400" shapeName="Other">
            <msink:destinationLink direction="with" ref="{F7CAD6D5-E359-48D8-ADD7-781BC0BD6F2C}"/>
          </msink:context>
        </emma:interpretation>
      </emma:emma>
    </inkml:annotationXML>
    <inkml:trace contextRef="#ctx0" brushRef="#br0">-10 548 8,'0'0'22,"0"0"-2,0 0-4,0 0-2,0 0-2,-15-5-3,15 5-2,0 0-1,0 0-2,0 0-2,0 0 0,0 0 0,0 0-1,0 0 0,15-6 0,-15 6 0,21-9 0,-8 2 0,5-1 0,3 0 0,4-1 0,-1 0 0,1 1 0,0 1-1,2 3 1,-1-2-1,-1 3 1,-1-2-1,1 1 0,2-2 1,3 0-1,2-3 0,4-1 0,4-1 1,2-1 0,1 1-1,3-1 0,0 1 1,-2 1-1,0 1 1,-2 3 0,-2 0-1,0 0 0,-2 0 0,-1 2 0,-3-1 1,2 0-1,1-3 0,0 2 0,-1 0 1,0-1-1,-2 1 0,0-2 1,-1 1-1,0 3 1,-2-2-1,-1 1 0,1 2 1,2 0-1,-1 2 0,3 1 0,2 1 0,0-1 0,3 0 0,1 0 0,-1 0 0,1-3 0,0-1 1,0-2-1,-2-3 0,0 0 0,-4 0 0,1-1 0,-3 0 1,-2-1-1,-1 4 0,-2-1 0,-2 2 1,-3 1-1,0 0 1,-4 1-1,-1-1 1,0 2-1,-3-1 1,1-1-1,-3-1 0,2 2 0,0 0 0,-1-1 0,-1 1 0,-13 4 0,24-9 1,-24 9-1,24-5 0,-9 2 1,-1-1 0,6-1-1,-1 0 1,5 0-1,3-1 0,1 0 0,3-1 0,-1 1 0,-2-2 0,1 3 0,-3 0 1,-2 1-1,-4-1 0,-4 4 0,-16 1 0,21-3 0,-21 3 0,13-2 0,-13 2 0,0 0 0,14 3 0,-14-3 1,0 0-1,14 3 0,-14-3 1,0 0-1,18 6 1,-18-6-1,14 2 0,-14-2 0,15 3 0,-15-3-4,22 4-25,-22-4-1,0 0-2,0 0 1</inkml:trace>
  </inkml:traceGroup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6:04.864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E0ED1D20-1023-4AB5-ACA6-CB95136A92AC}" emma:medium="tactile" emma:mode="ink">
          <msink:context xmlns:msink="http://schemas.microsoft.com/ink/2010/main" type="writingRegion" rotatedBoundingBox="11033,9134 12712,8789 12850,9461 11171,9806"/>
        </emma:interpretation>
      </emma:emma>
    </inkml:annotationXML>
    <inkml:traceGroup>
      <inkml:annotationXML>
        <emma:emma xmlns:emma="http://www.w3.org/2003/04/emma" version="1.0">
          <emma:interpretation id="{B3BEC3DF-1A07-419F-B95B-9297E0D166DD}" emma:medium="tactile" emma:mode="ink">
            <msink:context xmlns:msink="http://schemas.microsoft.com/ink/2010/main" type="paragraph" rotatedBoundingBox="11033,9134 12712,8789 12850,9461 11171,980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8F1935A-64BB-4833-9F85-EBB4FED2CB68}" emma:medium="tactile" emma:mode="ink">
              <msink:context xmlns:msink="http://schemas.microsoft.com/ink/2010/main" type="line" rotatedBoundingBox="11033,9134 12712,8789 12850,9461 11171,9806"/>
            </emma:interpretation>
          </emma:emma>
        </inkml:annotationXML>
        <inkml:traceGroup>
          <inkml:annotationXML>
            <emma:emma xmlns:emma="http://www.w3.org/2003/04/emma" version="1.0">
              <emma:interpretation id="{4F26BCDA-B634-497B-9E3A-7F4B11E4A4AA}" emma:medium="tactile" emma:mode="ink">
                <msink:context xmlns:msink="http://schemas.microsoft.com/ink/2010/main" type="inkWord" rotatedBoundingBox="11033,9134 12712,8789 12850,9461 11171,9806"/>
              </emma:interpretation>
              <emma:one-of disjunction-type="recognition" id="oneOf0">
                <emma:interpretation id="interp0" emma:lang="en-US" emma:confidence="1">
                  <emma:literal>color</emma:literal>
                </emma:interpretation>
                <emma:interpretation id="interp1" emma:lang="en-US" emma:confidence="0">
                  <emma:literal>colon</emma:literal>
                </emma:interpretation>
                <emma:interpretation id="interp2" emma:lang="en-US" emma:confidence="0">
                  <emma:literal>Color</emma:literal>
                </emma:interpretation>
                <emma:interpretation id="interp3" emma:lang="en-US" emma:confidence="0">
                  <emma:literal>Colon</emma:literal>
                </emma:interpretation>
                <emma:interpretation id="interp4" emma:lang="en-US" emma:confidence="0">
                  <emma:literal>colou</emma:literal>
                </emma:interpretation>
              </emma:one-of>
            </emma:emma>
          </inkml:annotationXML>
          <inkml:trace contextRef="#ctx0" brushRef="#br0">2438-344 15,'0'0'21,"11"-14"1,-11 14-9,0 0-2,0 0 1,-5-17-4,5 17 0,-16-8-1,16 8-1,-28-3 1,28 3-1,-30 2-1,16 5 0,-6-4 0,5 10-1,-5 2-1,7 10 1,-2 2-2,2 7 0,2 5-1,7 1 0,4 0-1,6-3 2,6-5-2,6-5 0,5-6 0,4-8-2,7-7 1,-1-9-2,4 0-1,-5-12-4,6 9-10,-11-16-12,4 7-1,-10-8 1,0 3 1</inkml:trace>
          <inkml:trace contextRef="#ctx0" brushRef="#br0" timeOffset="391.0222">2651-251 24,'12'-16'26,"-12"16"1,0 0 1,15-9-17,-15 9-1,0 0-2,-1 13 0,2 7-2,-7 0-2,5 8 0,-2 1-3,1 5 1,2-5-2,3-1 1,2-7-1,3-1 1,-8-20 0,29 16-1,-13-19 1,3-5 0,1-5 0,-1-3 0,-2-5 0,-1-3 0,-6-4 1,-2 0-1,-8-2 0,-3 4-1,-6 1 1,-3 4-2,-4 6 0,-7 0-5,7 18-10,-8-6-15,8 9 0,-4-3-2,20-3 1</inkml:trace>
          <inkml:trace contextRef="#ctx0" brushRef="#br0" timeOffset="1014.058">2885-227 22,'0'0'22,"-12"18"1,12-18-8,-10 23-10,11-8 0,-1-15 0,2 25 0,-2-25-1,11 17-1,-11-17 2,30-3 0,-18-12 1,13 2 1,-7-16 0,12 3-2,-9-16 1,12-1-2,-9-7 1,1-1-2,-4-3-1,-2-3 0,-6 1-1,-2 1 2,-8 2-1,0 10 0,-8 3 0,-1 12-1,-4 8 1,10 20-1,-25 6 0,10 20 0,1 14-1,-2 7 0,4 9 0,2 8 0,1 3 0,4-4-1,7-3 0,5-11-2,8-5-1,1-13-1,10-4 0,-2-17-2,10 2 0,-6-16-6,14 1-18,-11-6 1,2-2 1,-6 0 1</inkml:trace>
          <inkml:trace contextRef="#ctx0" brushRef="#br0" timeOffset="1435.0818">3410-429 60,'0'0'31,"0"0"0,0 0 0,0 0-26,-26 24-3,12 0 0,-5 4-1,4 4 0,-1 1 0,4 0-1,4-5 0,7-3 0,7-4 0,6-8-1,8-7 1,4-7 0,8-7 0,0-4 1,1-5 0,1-4 0,-4-3 0,-5 0 2,-10-2-1,-6-1-1,-10 2 0,-10 1 1,-8 3-2,-11 2 0,-4 6-3,-6-4-3,11 16-19,-8-8-6,9 8-1,4-5 0</inkml:trace>
          <inkml:trace contextRef="#ctx0" brushRef="#br0" timeOffset="1927.1102">3568-374 49,'0'0'28,"0"0"-1,0 0 0,0 0-25,3-13-1,-3 13 2,17-28 0,-3 10 0,-2-3 0,6 3 1,-4-5 0,4 8 1,-7-3-1,3 11-1,-14 7 1,16 6-2,-14 8 0,-2 12-1,-2 3-1,-1 4 0,2 2 1,1-1-2,1-7 1,7-5 0,5-11 0,6-13-1,8-11 0,2-11-4,8-2-22,-9-14-4,6-1-1,-10-9 0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1:35:51.967"/>
    </inkml:context>
    <inkml:brush xml:id="br0">
      <inkml:brushProperty name="width" value="0.07938" units="cm"/>
      <inkml:brushProperty name="height" value="0.07938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0078E041-6940-476F-9912-C7B9F70D988A}" emma:medium="tactile" emma:mode="ink">
          <msink:context xmlns:msink="http://schemas.microsoft.com/ink/2010/main" type="writingRegion" rotatedBoundingBox="14886,16382 22497,16331 22509,18053 14897,18104"/>
        </emma:interpretation>
      </emma:emma>
    </inkml:annotationXML>
    <inkml:traceGroup>
      <inkml:annotationXML>
        <emma:emma xmlns:emma="http://www.w3.org/2003/04/emma" version="1.0">
          <emma:interpretation id="{B69D95E2-499C-4C44-898D-BDD36A1140C8}" emma:medium="tactile" emma:mode="ink">
            <msink:context xmlns:msink="http://schemas.microsoft.com/ink/2010/main" type="paragraph" rotatedBoundingBox="14886,16382 22497,16331 22509,18053 14897,1810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0B8737B-AAD3-4192-9FAE-75AA46A31F1C}" emma:medium="tactile" emma:mode="ink">
              <msink:context xmlns:msink="http://schemas.microsoft.com/ink/2010/main" type="line" rotatedBoundingBox="14886,16382 22497,16331 22506,17533 14894,17584"/>
            </emma:interpretation>
          </emma:emma>
        </inkml:annotationXML>
        <inkml:traceGroup>
          <inkml:annotationXML>
            <emma:emma xmlns:emma="http://www.w3.org/2003/04/emma" version="1.0">
              <emma:interpretation id="{E42C21E4-B74D-4689-BB54-1033DFFEB817}" emma:medium="tactile" emma:mode="ink">
                <msink:context xmlns:msink="http://schemas.microsoft.com/ink/2010/main" type="inkWord" rotatedBoundingBox="14886,16382 16533,16371 16540,17379 14893,17390"/>
              </emma:interpretation>
              <emma:one-of disjunction-type="recognition" id="oneOf0">
                <emma:interpretation id="interp0" emma:lang="en-US" emma:confidence="1">
                  <emma:literal>VERY</emma:literal>
                </emma:interpretation>
                <emma:interpretation id="interp1" emma:lang="en-US" emma:confidence="0">
                  <emma:literal>very</emma:literal>
                </emma:interpretation>
                <emma:interpretation id="interp2" emma:lang="en-US" emma:confidence="0">
                  <emma:literal>VERy</emma:literal>
                </emma:interpretation>
                <emma:interpretation id="interp3" emma:lang="en-US" emma:confidence="0">
                  <emma:literal>Very</emma:literal>
                </emma:interpretation>
                <emma:interpretation id="interp4" emma:lang="en-US" emma:confidence="0">
                  <emma:literal>vi=Ry</emma:literal>
                </emma:interpretation>
              </emma:one-of>
            </emma:emma>
          </inkml:annotationXML>
          <inkml:trace contextRef="#ctx0" brushRef="#br0">-1 137 29,'0'0'32,"5"-14"1,-5 14-1,-6-15-20,6 15-4,0 0-3,0 0-1,0 0-2,0 0-1,13 10 0,-13-10 0,11 28-1,-2-7 1,-2 4-1,3 6 1,-1 2-1,2 13 1,-2 1 0,0 4 1,-3-1-1,1 3-1,-1-1 3,0-3-3,0-3 2,0-12-2,-2-4 1,5-6-2,-3-10 2,-6-14 0,14 14 0,-14-14 1,16-11-1,-16 11 2,15-28-3,-6 9 2,-2-2-2,4-6 2,-4-2-2,2-11 2,0-3-3,1-3 0,1-4 1,2-5-1,1-3 1,1 0-1,-1 0 2,1 11-3,0 1 2,-3 9 0,-3 3 0,-1 7 0,-3 9-1,-5 18-2,0 0-2,2-14-13,1 31-17,-9-3 0,7 9-2,-4-3 0</inkml:trace>
          <inkml:trace contextRef="#ctx0" brushRef="#br0" timeOffset="585.0335">516 176 23,'0'0'32,"-3"-27"2,3 27-1,-7-22-18,7 22-4,0 0-4,5 13-2,-6 2-3,2 9 0,-1 4-2,0 6 1,-1 12-2,-1 3 3,0-2-2,-1 1 4,0-4-4,-2-4 1,2-3-1,0-4 2,-1-11-2,2-6 0,1 1-1,1-17-1,-3 23-2,3-23-6,0 15-20,0-15-5,0 0 1,0 0-1</inkml:trace>
          <inkml:trace contextRef="#ctx0" brushRef="#br0" timeOffset="954.0546">584 214 42,'-6'-19'32,"6"19"1,0 0-14,-7-27-7,7 27-4,0 0-3,0 0-2,18-16-1,-18 16-1,18-9 0,-5 6 0,1 0 0,0 2-1,3-1 0,-2 1 0,1 4-1,-16-3-2,28 13-4,-28-13-10,9 14-16,-9-14-1,0 26 2</inkml:trace>
          <inkml:trace contextRef="#ctx0" brushRef="#br0" timeOffset="1427.0816">525 659 17,'0'0'32,"-5"15"0,5-15 1,0 0-14,15 12-7,-15-12-3,14 0-4,-14 0-3,24-2 0,-7 2-2,3-3-1,5 3-5,-6-12-10,10 8-17,-4-9-1,2 4 1,-3-9-1</inkml:trace>
          <inkml:trace contextRef="#ctx0" brushRef="#br0" timeOffset="1208.0691">575 413 16,'0'0'30,"0"0"-1,0 0 3,23-10-16,-22-8-5,14 18-5,-6-13-2,6 11-4,-15 2 1,25-4 0,-25 4-1,24-3-1,-24 3-1,21 1-4,-9 15-7,-12-16-16,1 18-3,-1-18 1,-9 24 0</inkml:trace>
          <inkml:trace contextRef="#ctx0" brushRef="#br0" timeOffset="1833.1049">887 219 13,'0'0'31,"1"-16"1,-1 16 0,0 0-14,0 0-7,0 0-2,-3 16-4,5 6-2,-5 5-1,3 14 1,-3 4-2,1 5 2,-1 2-3,2 0 2,1-5-1,0-2-1,0-10-1,0-11 0,3-5-1,-3-19-7,7 18-10,-7-18-16,0 0 1,3-25 1</inkml:trace>
          <inkml:trace contextRef="#ctx0" brushRef="#br0" timeOffset="2456.1405">903 302 6,'0'-18'30,"0"-1"0,4 1 3,-2-12-16,13 17-4,-14-12-3,14 10-4,-4-7-2,5 10 0,-3-3 0,4 6-1,-4 3-1,2 5-1,-15 1 1,24 6-1,-24-6 0,22 18-1,-11-5 1,-1 3-1,-1 0 0,0 2 2,0 3-2,-5-2 0,-4 5-2,-6-2 1,-3 3-1,-4 5 1,-5 1 0,-3-4 0,1-2 0,-1-3 1,1-4 0,4-3 1,1-5-1,2-8 1,13-2-1,-14-11-1,14 11 2,-9-20-2,9 20 2,0-24-2,0 24 2,5-21-1,-5 21 1,0 0 0,16-10 0,-16 10 0,20 23 0,-9-6 2,1 2-2,5 3 1,-1 2 0,5 3 0,0-4 0,0-3 0,-2-4-1,0-1 0,-4-3-2,-1-5-1,-14-7-3,0 0-24,0 0-6,0 0-2,0 0 2</inkml:trace>
          <inkml:trace contextRef="#ctx0" brushRef="#br0" timeOffset="2870.1641">1303 177 56,'0'0'35,"0"0"-1,0 0-8,0 0-18,0 0-3,14 21-2,-8-6 0,1 3-2,4 4 0,1 2-1,4 2 1,0 0-1,5 5 0,-1-3 0,0-3 0,0-3 0,-2-4-1,1-2-6,-19-16-8,25 9-18,-25-9-2,15-7 1,-15 7-1</inkml:trace>
          <inkml:trace contextRef="#ctx0" brushRef="#br0" timeOffset="3162.1809">1640 173 18,'6'-24'32,"-6"24"0,0 0 2,0 0-18,0 0-5,-6 37-3,-6-9-2,2 24-1,-14 11-1,0 14 0,-9 7 0,5 8-1,-3 1-1,1-1-2,9 3-15,-6-31-20,17-11-1,-1-31-2,11-22 0</inkml:trace>
        </inkml:traceGroup>
        <inkml:traceGroup>
          <inkml:annotationXML>
            <emma:emma xmlns:emma="http://www.w3.org/2003/04/emma" version="1.0">
              <emma:interpretation id="{37366F3F-0B6D-4EE7-A2D6-59CA529CDB5F}" emma:medium="tactile" emma:mode="ink">
                <msink:context xmlns:msink="http://schemas.microsoft.com/ink/2010/main" type="inkWord" rotatedBoundingBox="17055,16400 19532,16383 19540,17553 17063,17570"/>
              </emma:interpretation>
              <emma:one-of disjunction-type="recognition" id="oneOf1">
                <emma:interpretation id="interp5" emma:lang="en-US" emma:confidence="1">
                  <emma:literal>MANY</emma:literal>
                </emma:interpretation>
                <emma:interpretation id="interp6" emma:lang="en-US" emma:confidence="1">
                  <emma:literal>MAN y</emma:literal>
                </emma:interpretation>
                <emma:interpretation id="interp7" emma:lang="en-US" emma:confidence="0">
                  <emma:literal>MANN y</emma:literal>
                </emma:interpretation>
                <emma:interpretation id="interp8" emma:lang="en-US" emma:confidence="0">
                  <emma:literal>NAN y</emma:literal>
                </emma:interpretation>
                <emma:interpretation id="interp9" emma:lang="en-US" emma:confidence="0">
                  <emma:literal>MANY y</emma:literal>
                </emma:interpretation>
              </emma:one-of>
            </emma:emma>
          </inkml:annotationXML>
          <inkml:trace contextRef="#ctx0" brushRef="#br0" timeOffset="4064.2325">2427 171 51,'-4'-17'34,"4"17"0,0 0-6,0 0-19,-21 22-4,12 2-1,-9 5-3,3 14 1,-8 5-2,-3 5 3,0 0-4,0-1 2,2-3-1,2-4 0,6-7-1,-1-13-1,10-2 0,7-23-1,-2 19-2,2-19-3,15-5-4,-13-15-8,19 9-8,-12-11-6,7 4 4</inkml:trace>
          <inkml:trace contextRef="#ctx0" brushRef="#br0" timeOffset="4589.2625">2302 429 19,'6'-28'29,"-6"28"0,8-32-4,10 27-8,-21-22-4,24 16-4,-13-12-2,13 9-1,-4-9-1,5 6-2,-4-3 1,4 7-2,-4 0 2,0 5-3,-3 5 1,1 8-1,-16-5 0,24 31-1,-15-6 0,-2 8 0,1 8-1,-5 4 2,0 2-3,-6-6 2,1-1-1,-1-5 0,2-6 0,-2-7 0,3-22 0,-5 15 1,5-15-2,0 0 2,3-34 0,3 7 0,3-5 0,3-7 0,3-5 0,4-2 0,2 0 2,3 2-2,1 8 1,-2 6-1,-4 8 1,0 9 0,-2 10 0,-2 10 0,-3 12-1,-3 10 0,-2 8 0,-3 12 0,-4 5 0,-4 4 0,-3 1-1,-4-1-1,-1-3 1,-3-12-5,11 2-7,-13-29-21,17-16-1,0 0 0,6-19 1</inkml:trace>
          <inkml:trace contextRef="#ctx0" brushRef="#br0" timeOffset="5438.3111">3115 226 46,'5'-16'31,"-5"16"2,0 0-13,0 0-10,0 0-3,0 0-2,12 22-2,-12 0-1,3 15 0,-6 6-1,-3 11 1,-3 4 0,-3 4-2,-3-1 2,0-2-2,-3-6 1,3-14 0,2-8 1,5-12-4,8-19 4,0 0 0,0 0-3,3-35 2,6 1-1,2-12 1,5-9-2,4-5 2,-1-2-1,2 0-1,0 1 2,-1 3-1,3 7 0,-4 12 1,-3 6 0,1 8 0,-2 9-1,-2 9 1,1 9 0,-14-2 0,22 29-1,-10-4 1,-2 6-1,-1 7 0,0 11 0,-4 3 0,-3 2 0,-2-3 0,-1 1 0,-5-6 0,0 0-2,-3-9-1,0-6-2,-6-16-6,14 7-23,-14-14-1,8 5-1,-8-13 1</inkml:trace>
          <inkml:trace contextRef="#ctx0" brushRef="#br0" timeOffset="5725.3275">3114 484 37,'-34'3'32,"14"10"3,-2-16-1,22 3-21,0 0-5,15 0-2,1-11 0,17 9-4,-3-10 1,7 3-2,2-1-1,-5 0-4,10 17-30,-26-17-1,9 16-1,-19-20-1</inkml:trace>
          <inkml:trace contextRef="#ctx0" brushRef="#br0" timeOffset="6369.3643">3615 266 40,'0'0'34,"15"-20"0,-15 20-1,0 0-22,14-3-4,-14 3-2,-5 32 1,-2 2-4,-5 11 0,-3 4 0,-1 7-1,-5 2 0,1-2-1,1-4 1,3-3-3,2-12-1,2-13-5,17 5-15,-5-29-12,0 0-1,0 0 1</inkml:trace>
          <inkml:trace contextRef="#ctx0" brushRef="#br0" timeOffset="6708.3836">3627 336 42,'0'0'32,"18"-2"1,-18 2-2,9 35-24,-7-12-3,5 13-1,-1 1-2,3 7 0,3 1 0,4-1-1,2-2 1,3-8-1,3-7 1,3-5 1,-4-13 1,3-6 0,-8-14-1,1-7 4,-7-19-3,0-9 1,-6-11-2,-2-9 1,-1-8-2,2-4-3,5 4-6,-7-11-28,16 22 1,-10-6-2,12 20-1</inkml:trace>
          <inkml:trace contextRef="#ctx0" brushRef="#br0" timeOffset="7301.4176">4157 139 38,'0'0'34,"-7"-16"0,7 16-1,0 0-21,0 0-5,10 16-2,-1 5-2,2 2-1,5 8 0,3 8-1,7 7 0,2 1-1,5 1 2,2-5-2,3-5 2,-1-7-2,-3-5-1,-1-7 0,-6-15-6,5 5-16,-17-24-12,2 9 0,-11-17-1</inkml:trace>
          <inkml:trace contextRef="#ctx0" brushRef="#br0" timeOffset="7616.4356">4643 47 47,'0'0'33,"0"0"2,0 0-2,1 16-24,-4 23-2,-15 8-1,-1 23-1,-14 14-2,-4 20-1,-9 9 1,0 11-2,-2 2-2,3-12-5,19-4-31,-4-29 0,22-15-2,4-31 2</inkml:trace>
        </inkml:traceGroup>
        <inkml:traceGroup>
          <inkml:annotationXML>
            <emma:emma xmlns:emma="http://www.w3.org/2003/04/emma" version="1.0">
              <emma:interpretation id="{96DC08E5-1525-41C0-884D-9257D09A2A32}" emma:medium="tactile" emma:mode="ink">
                <msink:context xmlns:msink="http://schemas.microsoft.com/ink/2010/main" type="inkWord" rotatedBoundingBox="19807,16387 22498,16369 22505,17382 19813,17400"/>
              </emma:interpretation>
              <emma:one-of disjunction-type="recognition" id="oneOf2">
                <emma:interpretation id="interp10" emma:lang="en-US" emma:confidence="1">
                  <emma:literal>THEORY</emma:literal>
                </emma:interpretation>
                <emma:interpretation id="interp11" emma:lang="en-US" emma:confidence="0">
                  <emma:literal>THEO Ry</emma:literal>
                </emma:interpretation>
                <emma:interpretation id="interp12" emma:lang="en-US" emma:confidence="0">
                  <emma:literal>THEO RY</emma:literal>
                </emma:interpretation>
                <emma:interpretation id="interp13" emma:lang="en-US" emma:confidence="0">
                  <emma:literal>THEO KY</emma:literal>
                </emma:interpretation>
                <emma:interpretation id="interp14" emma:lang="en-US" emma:confidence="0">
                  <emma:literal>THEO Roy</emma:literal>
                </emma:interpretation>
              </emma:one-of>
            </emma:emma>
          </inkml:annotationXML>
          <inkml:trace contextRef="#ctx0" brushRef="#br0" timeOffset="9569.5474">5009 262 23,'-22'9'30,"2"1"0,-2-4 1,22-6-19,-25 10-5,25-10-2,0 0-2,22-10-1,3-3 0,11-4-1,4-5 1,11 0 0,-1-6 1,8 3 0,-4-4 1,0 4-1,-8 0 0,-2 6 1,-6 1-2,-4 5 0,-7 1-1,-6 1 0,-5 7-1,-16 4-1,21-1-3,-21 1-9,0 0-20,0 0-1,0 0-2,0 0 1</inkml:trace>
          <inkml:trace contextRef="#ctx0" brushRef="#br0" timeOffset="9840.5628">5310 121 43,'0'0'32,"-14"25"1,5 8 0,-15-2-25,8 25-1,-12 4-2,2 12-1,-5-1-1,6 6 1,-2-5-2,8-6-3,7-7 0,1-20-7,20 1-18,-7-25-9,11-3-1,-13-12 2</inkml:trace>
          <inkml:trace contextRef="#ctx0" brushRef="#br0" timeOffset="10442.5973">5454 435 45,'22'-16'31,"-5"13"3,-4-12-4,9 14-23,-5-8-2,5 6-3,0-2-2,2 1-2,5 5-2,-10-9-8,11 8-18,-11-5-3,0 2 1,-5-6 0</inkml:trace>
          <inkml:trace contextRef="#ctx0" brushRef="#br0" timeOffset="10216.5844">5534 201 27,'0'0'33,"11"-24"1,-11 24-1,4-13-15,-4 13-10,2 19-2,-2 1-2,-5 5-1,1 9-2,-4 12 0,1 6 1,-3 4-1,-1-3-1,2 1-1,-1-7-2,5-1-1,-7-21-10,12 2-20,0-27-1,-4 18 0,4-18 1</inkml:trace>
          <inkml:trace contextRef="#ctx0" brushRef="#br0" timeOffset="10680.6109">5777 206 49,'3'-18'33,"-3"18"2,0 0-2,0 0-24,0 0-3,0 0 1,0 13-4,-4 12-1,-5 6 0,0 14-1,-3 5-1,-2 8 1,2 3-1,-1 1-2,4 0-1,-4-13-6,19 3-25,-11-25-1,13-1-1,-8-26 0</inkml:trace>
          <inkml:trace contextRef="#ctx0" brushRef="#br0" timeOffset="11740.6715">5916 603 32,'0'0'32,"0"0"4,0 0-3,28 12-15,-28-12-8,22-3-4,-8 0-2,5 4-1,0-1-1,5-1-1,-2 2-1,2-2-2,3 5-9,-11-11-24,8 7 1,-10-14-3,3 4 2</inkml:trace>
          <inkml:trace contextRef="#ctx0" brushRef="#br0" timeOffset="11035.6312">6039 195 44,'0'0'34,"0"0"0,18-6-1,-18 6-23,0 0-3,-9 25-3,3-1 0,-4 4-3,-1 8 1,-2 7-2,-1 3 1,-2 0-1,3-2 1,-1-4-1,4-4 0,2-7-2,2-6-1,6-4-4,0-19-17,0 0-9,0 0-3,0 0 2</inkml:trace>
          <inkml:trace contextRef="#ctx0" brushRef="#br0" timeOffset="11507.6582">6026 401 27,'0'0'32,"19"-6"1,-19 6-1,18-19-15,-3 19-11,-15 0-3,21-7-2,-21 7-3,19-5-5,-1 10-17,-18-5-8,16 5 0,-16-5 0</inkml:trace>
          <inkml:trace contextRef="#ctx0" brushRef="#br0" timeOffset="11275.645">6081 195 34,'21'-18'33,"-21"18"2,23-16-3,-12 3-15,5 10-12,-16 3-1,26-9-3,-26 9 0,22 0-3,-22 0-6,0 0-14,19 19-11,-19-19 0,0 21 0</inkml:trace>
          <inkml:trace contextRef="#ctx0" brushRef="#br0" timeOffset="12364.7072">6468 214 46,'10'-17'35,"-10"17"0,0 0-1,-1-18-24,1 18-3,-9 18-2,0 1-2,-6 6-2,-1 8-1,-7 13-1,-1 1 1,2 2-1,1-5 0,6-1 0,4-9 0,11-4 0,4-11 1,9-14 0,8-7 1,3-5 0,3-5 0,1-13 0,3-2 0,-4-7 1,3 0-1,-8-3 0,1 1 0,-7 1 0,-6 2 0,-5 11-1,-7 3-1,2 19-2,-25-24-11,25 24-21,-31-1-1,17 4-1,-3-6 1</inkml:trace>
          <inkml:trace contextRef="#ctx0" brushRef="#br0" timeOffset="12770.7305">6888 108 53,'15'9'35,"-15"-9"-1,-3 23 0,-11-6-26,7 11-4,-8 4-1,0 7-1,-6 8-1,3-1 0,0 0-2,2-6 1,3-4-3,-1-10-1,10 1-3,-10-25-9,14-2-17,0 0-2,0 0 2,-4-15-1</inkml:trace>
          <inkml:trace contextRef="#ctx0" brushRef="#br0" timeOffset="13348.7635">6833 158 31,'7'-21'32,"-7"21"1,18-26-1,4 21-18,-13-14-4,13 12-3,-10-8-2,9 10-1,-4-2 0,0 10-2,-2 0 0,-1 9 0,-4 5-1,-1 4-1,-3 6 1,-1 3-1,-4 2-1,-2-2 0,-1 1-1,-5-4 0,1-2-2,-6-7 0,3-4 0,-6-6 0,15-8 1,-25 3 0,25-3 1,-26-9 1,26 9 0,-21-15 1,21 15 0,-16-13 1,16 13 0,0 0 0,-18-11 0,18 11 0,0 0 0,0 0 1,0 0 0,9 21 1,-9-21-1,22 22 1,-7-8 1,5 2-1,-2 5 0,2 2 0,-2-2-1,2 0 0,-5-5-1,-2-2-2,-1-1-3,-12-13-31,0 0 0,12-15-3,-12 15 2</inkml:trace>
          <inkml:trace contextRef="#ctx0" brushRef="#br0" timeOffset="14437.8258">7608 91 29,'2'17'33,"-2"15"3,-14 1-1,2 31-15,-20-11-8,6 27-2,-21-1-4,-1 14-3,-6 6-3,-5-11-21,11 11-15,-1-25 0,13-9-3,5-26 0</inkml:trace>
          <inkml:trace contextRef="#ctx0" brushRef="#br0" timeOffset="14212.8129">7300 90 48,'0'0'34,"0"0"3,-3-15-2,10 31-23,-7-16-5,-1 26-2,-2-7-3,6 8-1,6 4 1,1 3-2,7 1 0,2-2 0,5 0-1,0-7-1,4 8-2,-7-23-10,4 11-21,-8-18 0,0 2-1,-17-6 1</inkml:trace>
        </inkml:traceGroup>
      </inkml:traceGroup>
      <inkml:traceGroup>
        <inkml:annotationXML>
          <emma:emma xmlns:emma="http://www.w3.org/2003/04/emma" version="1.0">
            <emma:interpretation id="{7F326558-0D0C-4A91-B165-BF9DEAD31863}" emma:medium="tactile" emma:mode="ink">
              <msink:context xmlns:msink="http://schemas.microsoft.com/ink/2010/main" type="line" rotatedBoundingBox="16023,17294 18769,17329 18759,18131 16013,18096"/>
            </emma:interpretation>
          </emma:emma>
        </inkml:annotationXML>
        <inkml:traceGroup>
          <inkml:annotationXML>
            <emma:emma xmlns:emma="http://www.w3.org/2003/04/emma" version="1.0">
              <emma:interpretation id="{0035E4FE-BA91-4B30-9BFE-823A4B556F9B}" emma:medium="tactile" emma:mode="ink">
                <msink:context xmlns:msink="http://schemas.microsoft.com/ink/2010/main" type="inkWord" rotatedBoundingBox="16023,17294 18769,17329 18759,18131 16013,18096"/>
              </emma:interpretation>
              <emma:one-of disjunction-type="recognition" id="oneOf3">
                <emma:interpretation id="interp15" emma:lang="en-US" emma:confidence="1">
                  <emma:literal>PAPERS</emma:literal>
                </emma:interpretation>
                <emma:interpretation id="interp16" emma:lang="en-US" emma:confidence="1">
                  <emma:literal>PA PER S</emma:literal>
                </emma:interpretation>
                <emma:interpretation id="interp17" emma:lang="en-US" emma:confidence="1">
                  <emma:literal>PAPER S</emma:literal>
                </emma:interpretation>
                <emma:interpretation id="interp18" emma:lang="en-US" emma:confidence="0">
                  <emma:literal>PA PE RS</emma:literal>
                </emma:interpretation>
                <emma:interpretation id="interp19" emma:lang="en-US" emma:confidence="0">
                  <emma:literal>PA PE Rs</emma:literal>
                </emma:interpretation>
              </emma:one-of>
            </emma:emma>
          </inkml:annotationXML>
          <inkml:trace contextRef="#ctx0" brushRef="#br0" timeOffset="17352.9926">2334 1107 26,'0'0'33,"0"0"1,0 0 0,-2 22-16,2-22-10,-6 25-2,0-6-3,3 9-1,-4 5-1,-1 6 1,-4 1-1,2-2 1,-2-1-2,2 5 1,-2-5-2,3-6 1,0-7 0,3-5-2,6-19 2,-7 18-1,7-18 1,-3-14 0,7-5 0,2-11 0,4-8 0,4-10 0,5 1 1,2-12 1,6-8 0,3 3-1,-4-1 2,3 13-2,-6 5 1,0 13 0,-5 6 0,0 13-1,-5 15 0,-1 13 0,-3 9-1,0 6 0,0 5 0,-3 4 0,-3 5-1,-5 1 0,-2-2-1,-8-8 0,-2-2-2,-8-13-4,10 4-27,-16-19-1,8 0 0,-3-17-1</inkml:trace>
          <inkml:trace contextRef="#ctx0" brushRef="#br0" timeOffset="17856.0213">2678 1160 19,'0'0'32,"0"0"2,4-21 0,-4 21-16,0 0-8,0 0-4,3 16-1,-4 1-3,-2 4 1,-2 7-2,-1 3 1,0 6-1,-3 4 0,3 7 1,-3-7-2,3 2 0,0-9-3,0-8-1,9 0-7,-3-26-24,0 0 0,9-22-1,6-3 1</inkml:trace>
          <inkml:trace contextRef="#ctx0" brushRef="#br0" timeOffset="18065.0333">2770 1167 30,'0'0'32,"0"0"1,16 0-2,-16 0-23,20-13-2,-7 4-3,2 2-4,4 8-7,-19-1-22,23-9-2,-23 9 0,16 3 0</inkml:trace>
          <inkml:trace contextRef="#ctx0" brushRef="#br0" timeOffset="18291.0462">2712 1323 16,'22'-6'30,"-22"6"-1,24-6 1,-24 6-21,24 5-10,-24-5-11,22 1-17,-22-1 0,22 7 0</inkml:trace>
          <inkml:trace contextRef="#ctx0" brushRef="#br0" timeOffset="18532.06">2678 1516 21,'-5'25'33,"5"-25"2,0 0-1,11-17-16,11 17-7,-13-13-4,10 3-3,-4-4-1,3 3-2,3 9-3,-12-11-23,11 13-9,-20 0-3,29-8 1</inkml:trace>
          <inkml:trace contextRef="#ctx0" brushRef="#br0" timeOffset="15727.8996">1277 1157 39,'1'-16'33,"-1"16"2,0 0-2,-7 31-24,-5-13-4,6 14-2,-5 5-2,1 5 1,-5 17-1,3 2 1,-4-3-1,4-5 0,0 2 0,2-12 0,1-6-1,4-5 1,5-32-1,-9 18 0,9-18 2,0 0-4,-3-25 2,2 3-1,1-12 1,-2-8 0,4-2 0,-1-5-1,5-3 1,3 3 0,5-4 1,3 1-1,6 6 1,4 6 1,2 0 0,6 3-1,-1 3 1,2 6 0,-4 8 0,3 8 0,-7 6 0,0 8-1,-6 10 0,-4 9 0,-4 4-1,-8 7 0,-6 4 0,-9-1 0,-8 5 0,-8-1-1,-6-2-1,-5-7 1,0-4-2,-4-11-2,12 3-9,-6-17-22,16-5 0,1-12-1,16-2 0</inkml:trace>
          <inkml:trace contextRef="#ctx0" brushRef="#br0" timeOffset="16390.9375">1696 1198 26,'0'0'35,"0"0"0,0 0 0,0 0-14,0 0-14,0 0-2,-1 30-3,-5-5 0,-3 6 1,0 8-2,-1 11 0,-2 2 1,0 3-2,2-6 2,1-8-1,1-2 0,4-14-1,-1-3 0,5-22 0,0 0 0,3-20 1,5-9-2,2-9 1,3-11-1,5-6 1,5-7-1,2-5 1,2 2-1,3 7 1,-2 8 0,-1 5 1,-2 11 0,-1 14-1,-3 11 1,-2 12 0,-1 10 0,-3 8-1,0 11 0,-2 8 1,-3 3-1,-1 3 0,-3-3 1,-1 3-2,-4-7 1,1-4-2,-7-8-1,5 3-2,0-30-12,-15 20-19,15-20-2,-13-4 2,1-9-1</inkml:trace>
          <inkml:trace contextRef="#ctx0" brushRef="#br0" timeOffset="16614.9503">1680 1336 51,'0'0'37,"15"-12"-1,-15 12-2,24-8-27,-9 0-2,4 7-4,3 4-1,2-5-5,12 11-22,-9-9-8,7 6-1,-7-3 0</inkml:trace>
          <inkml:trace contextRef="#ctx0" brushRef="#br0" timeOffset="20973.1989">2832 1181 13,'-20'4'30,"20"-4"1,0 0-5,0 0-10,-15-4-4,15 4-4,0 0-2,22-5-3,-22 5-2,25-13-6,-1 10-27,-6-6 0,7 3-1,-2-7 0</inkml:trace>
          <inkml:trace contextRef="#ctx0" brushRef="#br0" timeOffset="18968.0849">3200 1173 43,'15'-16'35,"-15"16"1,0 0-1,15 12-26,-20 1-4,5 12-1,-6 8-3,2 5 2,-3 7-3,1 7 1,-2 1-2,2-5 2,3-5-3,2-5-1,7-2-6,-15-16-25,18 1 0,-9-21-3,0 0 3</inkml:trace>
          <inkml:trace contextRef="#ctx0" brushRef="#br0" timeOffset="19464.1131">3199 1277 37,'12'-16'34,"-2"-8"1,11 9-1,-11-10-23,18 10-5,-8-3-2,4 11-1,-5 3 0,3 8 0,-7 3-1,-1 5-1,-5 7 0,-2 1 0,-4 5-1,-5-3-1,0 2 0,-9-3 0,1 2-1,-4-5-1,1-3 1,-5-3 0,3-5 1,-1-1 0,1-3 0,1-3 1,14 0 1,-17-10-1,17 10 1,0 0 0,-14-18 0,14 18 0,0 0-1,3-13 1,-3 13 0,0 0 0,15 7-1,-15-7 2,19 24-2,-4-8 1,0 6-1,5 6 1,-1 1 0,0-1 0,-1 0-1,-2-7-1,2 2-2,-18-23-22,29 20-10,-29-20-1,25-3 0</inkml:trace>
          <inkml:trace contextRef="#ctx0" brushRef="#br0" timeOffset="19951.1411">3837 1344 36,'24'-15'34,"-24"15"2,15-18-1,-19 5-23,4 13-4,0 0-4,-2-14-1,2 14 1,-22-3-3,4 6 1,-2 2-2,-2 1 1,-2 4 0,1-2-1,2 2 1,1-1-1,4 1 0,16-10 1,-16 21-1,16-21 0,7 24 0,3-10 0,7-2 0,2 0 0,2 2 0,3-1 0,0 5 0,-5-5 0,0 3 1,-5-1-1,-5 4 0,-6 1 0,-6-6 1,3-14-1,-24 20 0,9-10-3,-12-11-8,8 4-24,-9-9-2,7-3-1,-5-13-1</inkml:trace>
        </inkml:traceGroup>
      </inkml:traceGroup>
    </inkml:traceGroup>
  </inkml:traceGroup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5:27.508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25276194-AEC4-49AE-86CD-9EBA42C2DF42}" emma:medium="tactile" emma:mode="ink">
          <msink:context xmlns:msink="http://schemas.microsoft.com/ink/2010/main" type="inkDrawing" rotatedBoundingBox="5847,10352 8236,10293 8240,10421 5850,10480" shapeName="Other"/>
        </emma:interpretation>
      </emma:emma>
    </inkml:annotationXML>
    <inkml:trace contextRef="#ctx0" brushRef="#br0">0 83 14,'0'0'26,"0"0"0,0 0 1,0 0-16,0 0-3,0 0-2,0 0-2,0 0-2,0 0-1,0 0 1,0 0-1,0 0 1,11 13-1,-11-13 0,13 3 0,-13-3 0,19 0 0,-4 0 0,-1-2-1,4 2 1,1-3-1,0 2 1,7-2 0,2 1 0,-1 1 0,4-1 0,0 1-1,3-2 2,2 0-2,3 0 2,-2-1-2,3-2 1,-1 1-1,4-1 1,0 0-1,1 2 1,-3 0-1,1 1 1,-3 1-1,-4 1 0,1 1 0,-3 1 0,-2 1 0,-3-2 1,1 1-1,-1 1 0,-1-4 0,1-1 0,-3 2 0,2-2 0,-2-2 1,4 2-1,-1-1 1,-1 1-1,0-2 1,1 4 0,-1-4-1,-2 4 1,0-1-1,-2 1 0,-1 1 1,-1 0-1,1 0 0,-1 1 0,0 1 0,1-1 0,1 2 0,-1-1 0,0-1 1,-1 1-1,1-1 1,-1 1-1,2-2 0,-1 0 1,-1 0-1,1 0 1,-1-2-1,0 2 1,-2-1-1,-1-1 0,0 2 0,-2 0 0,-1 0 0,-2 2 0,1-2 0,-1 0 0,-13 0 1,23 3-1,-23-3 0,22 1 0,-22-1 0,22 2 0,-22-2 0,24 1 0,-24-1 0,25 2 0,-25-2 0,24 0 0,-24 0 0,23-2 0,-23 2 0,19 0 0,-19 0 0,19 2 0,-19-2 0,20 1 0,-20-1 0,17 3 0,-17-3 0,21 0 0,-21 0 0,24 2 0,-24-2 1,24 0-1,-24 0 0,22 0 1,-22 0-1,23 1 0,-23-1 1,16 2-1,-16-2 1,13 3-1,-13-3 1,15 6 1,-15-6-1,15 7-1,-15-7 1,21 12 0,-21-12-1,27 13 0,-11-2-3,-16-11-28,33 19-2,-33-19-2,28 1 0</inkml:trace>
  </inkml:traceGroup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5:18.980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6F854B05-DC26-4660-A07D-9CD3A4FDCBD1}" emma:medium="tactile" emma:mode="ink">
          <msink:context xmlns:msink="http://schemas.microsoft.com/ink/2010/main" type="inkDrawing" rotatedBoundingBox="6114,9417 6420,8870 6861,9116 6555,9663" semanticType="callout" shapeName="Other">
            <msink:sourceLink direction="with" ref="{11293A52-3EE5-4A2F-BBF9-9060330DB5A2}"/>
          </msink:context>
        </emma:interpretation>
      </emma:emma>
    </inkml:annotationXML>
    <inkml:trace contextRef="#ctx0" brushRef="#br0">2294-910 5,'-21'-6'18,"5"3"-4,1 5 0,-9-4-2,8 10 0,-10-8 1,7 10-3,-8-7-2,9 9-1,-4-5-1,7 7-2,-1-1 0,4 6-1,3 5-1,4 4-2,7 2 0,2 1-1,5 0 1,5-1-1,3-5 0,4-6 0,5-6 1,-3-7 0,6-7 0,-1-5 0,2-6 1,0-6 0,-4-4 0,1-5 1,-3-5-1,-3-1 2,-8-5-1,-1-1 1,-9-5-1,-1 1 0,-10-3 0,1 1 1,-7-2-1,4 4 0,-5 3 1,3 6-1,0 4 1,3 9-2,9 21 0,0 0 0,-7 15 0,10 16 0,7 9-1,4 9 2,5 8-2,6 2 1,9-4-8,14 1-26,-5-20 0,11-8-3,-6-21 1</inkml:trace>
  </inkml:traceGroup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5:25.008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FCD79A2E-76F1-4C15-ADD8-C06A73524599}" emma:medium="tactile" emma:mode="ink">
          <msink:context xmlns:msink="http://schemas.microsoft.com/ink/2010/main" type="writingRegion" rotatedBoundingBox="8129,10194 10550,8583 10978,9227 8557,10837"/>
        </emma:interpretation>
      </emma:emma>
    </inkml:annotationXML>
    <inkml:traceGroup>
      <inkml:annotationXML>
        <emma:emma xmlns:emma="http://www.w3.org/2003/04/emma" version="1.0">
          <emma:interpretation id="{63CB38B0-6384-45D9-9353-68F6C6E890EC}" emma:medium="tactile" emma:mode="ink">
            <msink:context xmlns:msink="http://schemas.microsoft.com/ink/2010/main" type="paragraph" rotatedBoundingBox="8129,10194 10550,8583 10978,9227 8557,1083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895C939-97E1-4C5A-BC32-E8BE9476B003}" emma:medium="tactile" emma:mode="ink">
              <msink:context xmlns:msink="http://schemas.microsoft.com/ink/2010/main" type="line" rotatedBoundingBox="8129,10194 10550,8583 10978,9227 8557,10837"/>
            </emma:interpretation>
          </emma:emma>
        </inkml:annotationXML>
        <inkml:traceGroup>
          <inkml:annotationXML>
            <emma:emma xmlns:emma="http://www.w3.org/2003/04/emma" version="1.0">
              <emma:interpretation id="{358E3CBC-472C-4FF4-B50E-3495ABAFF15E}" emma:medium="tactile" emma:mode="ink">
                <msink:context xmlns:msink="http://schemas.microsoft.com/ink/2010/main" type="inkWord" rotatedBoundingBox="8129,10194 10550,8583 10978,9227 8557,10837"/>
              </emma:interpretation>
              <emma:one-of disjunction-type="recognition" id="oneOf0">
                <emma:interpretation id="interp0" emma:lang="en-US" emma:confidence="0">
                  <emma:literal>indigo</emma:literal>
                </emma:interpretation>
                <emma:interpretation id="interp1" emma:lang="en-US" emma:confidence="0">
                  <emma:literal>dingo</emma:literal>
                </emma:interpretation>
                <emma:interpretation id="interp2" emma:lang="en-US" emma:confidence="0">
                  <emma:literal>dings</emma:literal>
                </emma:interpretation>
                <emma:interpretation id="interp3" emma:lang="en-US" emma:confidence="0">
                  <emma:literal>ids-so</emma:literal>
                </emma:interpretation>
                <emma:interpretation id="interp4" emma:lang="en-US" emma:confidence="0">
                  <emma:literal>indo-so</emma:literal>
                </emma:interpretation>
              </emma:one-of>
            </emma:emma>
          </inkml:annotationXML>
          <inkml:trace contextRef="#ctx0" brushRef="#br0">141 339 8,'18'-2'20,"-18"2"1,0 0-6,0 0-2,0 0 0,0 0-2,0 0-2,0 0-1,0 0-1,0 0-1,0 0-1,0 0-1,-4-14-1,4 14-2,0 0 1,0 0 0,-15-14 0,15 14-1,0 0 0,-18-3 0,18 3 0,-18 5 0,18-5 0,-27 16-1,12-3 0,2 4 0,-2 2 0,3 3 0,2 5-1,1-2 0,6 2 1,3-4-1,6-2 1,3-1-1,3-7 1,2-4-1,3-6 2,1-9-1,0-3 0,-1-4 1,-2-5 0,0-4 0,-1-4-1,-2-3 1,-4-4 0,1-2 0,-4-3 0,-1-3-1,-1-3 1,-1-1 0,-4 2 0,2 2 0,-1 5 0,-1 5 1,1 6-1,-1 7 2,2 18-2,0-13 0,0 13 0,3 34 0,2-2-1,1 7 0,1 7-1,4 3 1,2 4-1,3-4 1,4-9 0,7-13-5,5-11-2,0-15 0,6-4-2,-6-19-5,14 1-18,-18-16-4,6-4 8,-14-7 0</inkml:trace>
          <inkml:trace contextRef="#ctx0" brushRef="#br0" timeOffset="370.0209">263-208 48,'0'0'29,"-21"2"1,21-2-1,0 0-21,0 0-4,0 0 0,14 0-1,1-3 0,9 1 0,1-7 0,11-1-1,4-6-1,7-8-2,9 0-5,-7-11-23,10 3-2,-7-5-1,3 8 1</inkml:trace>
          <inkml:trace contextRef="#ctx0" brushRef="#br0" timeOffset="3597.2058">-608 612 10,'0'0'19,"-17"12"-7,17-12-2,0 0-1,-14 1 2,14-1-1,0 0 2,0 0-3,0 0 1,0 0-2,0 0 0,0 0-2,0 0-1,0 0-1,0 0-1,0 0-1,0 0-1,6 16 1,-6-16-1,0 0 0,18 17 0,-18-17 0,21 8 0,-6-2 0,0-1-1,1-2-2,11 9-27,-9-3-1,1 4-2,-19-13 0</inkml:trace>
          <inkml:trace contextRef="#ctx0" brushRef="#br0" timeOffset="6377.3648">-561 489 10,'0'0'24,"0"0"1,0 0 2,0 0-17,0 16-4,0-16 0,1 25-1,-1-12-1,3 8 1,-1-3-3,2 3 0,2-3-2,1-2 0,-7-16 0,18 19 0,-18-19-1,21 6 0,-6-6-1,-15 0-1,31-16-1,-17 2 1,3 1-1,-3-6 1,-1 4 1,-1-4 1,-7 2 3,2 4 0,-7 0 1,0 13 1,-3-18 0,3 18-1,0 0 1,0 0 0,0 0-2,5 25 1,-1-7-2,5 6 2,3 1-3,1 4-1,13 1-25,-6-6-3,6-8 0,1-10-1</inkml:trace>
          <inkml:trace contextRef="#ctx0" brushRef="#br0" timeOffset="10373.5934">1154-426 32,'0'0'26,"0"0"1,0 0-1,0 0-13,0 0-11,0 0 0,0 0-1,0 0 2,0 0 0,16 6 0,-16-6-1,19-10 2,-19 10-2,24-21 1,-12 8-1,-12 13-1,22-30 1,-11 14 0,-5-3-1,0 2 1,-5-1-1,-1 2 0,-3 1 1,3 15-1,-13-20 0,13 20 0,-23-8 1,10 10 0,-3 4-1,-1 2 0,1 4-1,3 3 0,-2 4 0,4 4 0,2 2 0,5 3 0,4 2-1,4 1 1,4 1-1,2 1 1,5 1 0,0-1-2,3 1 2,0-3 0,-2 0 0,0-1 0,-2-2 0,-2 1 2,-5-5-2,-2 1 1,-7 1 0,-4 0-1,-7-1 1,-4 1 0,-5-3-1,-2 0 1,-3-4 0,1-3-1,0-4 1,1-9-1,4-5-1,-1-6-1,22 8-1,-30-33-7,29 15-21,-5-11-1,10 5-1,-2-10 1</inkml:trace>
          <inkml:trace contextRef="#ctx0" brushRef="#br0" timeOffset="10928.6251">1631-962 53,'0'0'28,"0"0"2,0 0-2,0 0-22,0 0-2,0 26-1,0 1-2,-1 4 1,1 5-1,1 1 0,4-2-1,1 0 0,1-7 0,4-8 0,1-5 0,3-6 0,1-7 1,2-10-1,0-2 1,-1-8 0,1-4 0,-3-8 0,0-2 0,-6-5 1,-2 4 0,-8-3 2,-5 4-2,-7 1 1,-2 7-1,-8 3 0,0 8-1,-4 8-2,-1 2-6,10 15-24,-8-3-1,11 12-3,-1-6 1</inkml:trace>
        </inkml:traceGroup>
      </inkml:traceGroup>
    </inkml:traceGroup>
  </inkml:traceGroup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4:00.969"/>
    </inkml:context>
    <inkml:brush xml:id="br0">
      <inkml:brushProperty name="width" value="0.10583" units="cm"/>
      <inkml:brushProperty name="height" value="0.10583" units="cm"/>
      <inkml:brushProperty name="color" value="#4F81BD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9726311-4345-4F18-8233-2E56F861F1CD}" emma:medium="tactile" emma:mode="ink">
          <msink:context xmlns:msink="http://schemas.microsoft.com/ink/2010/main" type="writingRegion" rotatedBoundingBox="18304,8587 24872,8036 25077,10481 18509,11032"/>
        </emma:interpretation>
      </emma:emma>
    </inkml:annotationXML>
    <inkml:traceGroup>
      <inkml:annotationXML>
        <emma:emma xmlns:emma="http://www.w3.org/2003/04/emma" version="1.0">
          <emma:interpretation id="{B188DA6C-B5B5-4104-BE0C-DA862957EC99}" emma:medium="tactile" emma:mode="ink">
            <msink:context xmlns:msink="http://schemas.microsoft.com/ink/2010/main" type="paragraph" rotatedBoundingBox="18304,8587 24872,8036 25077,10481 18509,110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33B58A6-1B24-430F-B8D3-2C4349CDFD79}" emma:medium="tactile" emma:mode="ink">
              <msink:context xmlns:msink="http://schemas.microsoft.com/ink/2010/main" type="line" rotatedBoundingBox="18304,8587 24440,8073 24546,9333 18410,9847"/>
            </emma:interpretation>
          </emma:emma>
        </inkml:annotationXML>
        <inkml:traceGroup>
          <inkml:annotationXML>
            <emma:emma xmlns:emma="http://www.w3.org/2003/04/emma" version="1.0">
              <emma:interpretation id="{CE9A6904-5431-4B6E-9494-18E8E595771F}" emma:medium="tactile" emma:mode="ink">
                <msink:context xmlns:msink="http://schemas.microsoft.com/ink/2010/main" type="inkWord" rotatedBoundingBox="18304,8587 21459,8323 21565,9583 18410,9847">
                  <msink:destinationLink direction="with" ref="{776DBFD3-00DD-4340-83DF-21994E78322D}"/>
                </msink:context>
              </emma:interpretation>
              <emma:one-of disjunction-type="recognition" id="oneOf0">
                <emma:interpretation id="interp0" emma:lang="en-US" emma:confidence="0">
                  <emma:literal>word</emma:literal>
                </emma:interpretation>
                <emma:interpretation id="interp1" emma:lang="en-US" emma:confidence="0">
                  <emma:literal>ward</emma:literal>
                </emma:interpretation>
                <emma:interpretation id="interp2" emma:lang="en-US" emma:confidence="0">
                  <emma:literal>ma</emma:literal>
                </emma:interpretation>
                <emma:interpretation id="interp3" emma:lang="en-US" emma:confidence="0">
                  <emma:literal>urea</emma:literal>
                </emma:interpretation>
                <emma:interpretation id="interp4" emma:lang="en-US" emma:confidence="0">
                  <emma:literal>mura</emma:literal>
                </emma:interpretation>
              </emma:one-of>
            </emma:emma>
          </inkml:annotationXML>
          <inkml:trace contextRef="#ctx0" brushRef="#br0">-2225 713 15,'0'0'21,"-2"-16"0,2 16 1,0 0-11,-1-14-3,1 14 0,0 0-2,0-15 1,0 15-2,-7-13-1,7 13-1,-15-15 1,15 15-2,-23-17 0,8 11 0,-1 3-1,-2 0 0,2 3 0,-3 0 0,5 3 0,-4 2-1,5 1 1,13-6 0,-22 22 0,13-4-1,1 6 0,2 4 0,2 5-1,2 3 1,2 3-1,2 0 1,2-2-1,2-2 0,2-7 1,1-6 0,0-2 0,1-7-1,-10-13 1,19 11 1,-19-11-1,24-14 0,-9-1 1,0-3-1,1-6 1,2-7 0,1 0-1,-1-5 0,2-3 1,-7-4-1,-3 1 1,-1-1-2,-3 4 2,-3 0-1,-3 5 1,-1 1-1,-4 7 1,-1 2 0,2 5 1,-2 3 0,6 16 0,-8-23 0,8 23-1,0 0 0,-7-15 0,7 15-1,0 0 0,-1 27 1,1-5-1,1 7 1,-1 10 0,2 5 0,0 6 1,1 2-1,5 2 0,-1-5-2,11-15-30,12-7-4,0-24-1,11-10-1</inkml:trace>
          <inkml:trace contextRef="#ctx0" brushRef="#br0" timeOffset="-12310.7041">-4236 1013 14,'0'0'13,"0"0"0,0 0-1,0 0 1,0 0 0,0 0 0,0 0-1,0 0-2,0 0-1,0 0-2,0 0-2,0 0 0,0 0-2,0 0 0,0 0-2,0 0 1,0 0 0,0 0 0,8-19 0,-5 4 0,4-2 0,0-5 1,7-2-2,1-6 1,3 2 0,-2-4 0,3 0 0,1 0-1,-3 4 0,0 4 0,-2 5 0,-3 4-1,-12 15 0,22-17 0,-22 17 0,18 6 0,-18-6-1,19 15 0,-19-15 0,19 20 1,-19-20-1,17 16 1,-17-16 0,15 10 0,-15-10 0,13 3 0,-13-3 0,15-7 0,-15 7 1,21-22-1,-8 4 1,3-3-2,2-6 2,2-3-1,0-1 0,4 1 0,-1 0 0,-1 0-1,-3 3 2,-1 5-1,-2 5 0,-2 4 0,-14 13 0,19-9-1,-19 9 1,16 10-1,-16-10 1,15 26-2,-9-11 2,3 1-1,-1 0 0,-1-1 1,-7-15 0,15 21-1,-15-21 1,16 12 0,-16-12 0,18-4 1,-18 4-1,21-21 0,-11 6 1,2-4-1,0-4 1,0-1 1,0-1-2,-2 1 1,1 0-1,-2 3 1,0 2-1,-2 2 0,-1 4 0,-6 13 0,13-17 0,-13 17-1,0 0 1,20 5-1,-20-5-1,16 22 2,-7-7-1,0 3 0,1 0 1,1 1-1,-1-2 1,-1-4 0,-9-13 0,16 20 0,-16-20 1,15 1 0,-15-1 0,14-22 1,-7 2-1,1-3 0,2-4 0,-1-5-1,3-1 0,-2-1 1,1 3-1,-1 1 0,0 6 0,-1 2 0,-3 4 0,0 4 0,-6 14 0,11-13 0,-11 13-1,0 0 1,18 9-1,-18-9 1,16 22-1,-7-7 1,1 1 0,-1 2-1,0-1 1,0-1-2,0-1 2,-9-15 0,15 21-1,-15-21 1,13 12 0,-13-12 0,0 0 0,17 5 0,-17-5 0,0 0 0,0 0 0,14-5 0,-14 5 0,0 0 1,8-15-1,-8 15 2,7-25-2,-4 4 1,5-5-1,-1-3 1,4-4 0,0-3-1,4 0 1,0 0-1,0 5 0,1 4 0,-1 1-2,3 10-2,-4-2-3,14 11-19,-12-5-3,9 6-1,-5-3 0</inkml:trace>
          <inkml:trace contextRef="#ctx0" brushRef="#br0" timeOffset="-9539.5456">-2637-218 14,'0'0'23,"0"0"3,0 0 0,0 0-8,0 0-5,0 0-2,0 0-3,0 0-2,0 0-1,0 0-3,0 0 0,0 0-1,16 9 0,-16-9 0,29 13 0,-10-5-1,5 1 1,4-2 0,3 4 0,2-2 0,6-2 0,1 1 0,1-2 0,1 1 0,1 1 0,-1 1 0,1 0-1,-1 0 0,-2 3 0,-2-2 2,0 1-2,0-2 1,1 0-1,0-2 1,1 1 0,-2-4 0,0 1 0,-1-1-1,0-1 1,-1 2-1,-4-1 0,0 2 0,-3 2 1,0-1-1,-1 4 0,2-1 0,-1 2 0,3 3 1,2 0-1,0 0 1,-1 0 0,-1-3-1,3 0 1,-6-3 0,0 0 0,-7-3-1,-4-3-2,-2 6-4,-16-9-26,15 0 1,-15 0-2,-1-13 0</inkml:trace>
        </inkml:traceGroup>
        <inkml:traceGroup>
          <inkml:annotationXML>
            <emma:emma xmlns:emma="http://www.w3.org/2003/04/emma" version="1.0">
              <emma:interpretation id="{008D8B7D-073B-40BE-AD3D-6C1A4C3E0B20}" emma:medium="tactile" emma:mode="ink">
                <msink:context xmlns:msink="http://schemas.microsoft.com/ink/2010/main" type="inkWord" rotatedBoundingBox="22573,8264 24443,8107 24515,8960 22644,9117"/>
              </emma:interpretation>
              <emma:one-of disjunction-type="recognition" id="oneOf1">
                <emma:interpretation id="interp5" emma:lang="en-US" emma:confidence="1">
                  <emma:literal>color</emma:literal>
                </emma:interpretation>
                <emma:interpretation id="interp6" emma:lang="en-US" emma:confidence="0">
                  <emma:literal>colon</emma:literal>
                </emma:interpretation>
                <emma:interpretation id="interp7" emma:lang="en-US" emma:confidence="0">
                  <emma:literal>dolor</emma:literal>
                </emma:interpretation>
                <emma:interpretation id="interp8" emma:lang="en-US" emma:confidence="0">
                  <emma:literal>Color</emma:literal>
                </emma:interpretation>
                <emma:interpretation id="interp9" emma:lang="en-US" emma:confidence="0">
                  <emma:literal>coor</emma:literal>
                </emma:interpretation>
              </emma:one-of>
            </emma:emma>
          </inkml:annotationXML>
          <inkml:trace contextRef="#ctx0" brushRef="#br1" timeOffset="147478.4353">391 68 19,'0'0'22,"0"0"-3,3-15-3,-3 15-2,0 0-3,0 0-2,-6-21-1,6 21-2,-10-13 0,10 13-1,-18-12-1,18 12 1,-25-6-2,11 8 0,-5-1 0,-1 8-1,-6 1 0,-4 10 0,-4 5-1,-4 7 1,1 4-1,3 3 0,3-2-1,5 0 1,10-2-1,7-5 1,11-8-1,11-4 0,6-3 0,7-6-1,5 1-1,3-6-2,8 10-7,-8-13-20,8 7 2,-10-8-3,1 6 1</inkml:trace>
          <inkml:trace contextRef="#ctx0" brushRef="#br1" timeOffset="147992.4643">556 182 51,'2'-16'29,"-2"16"1,0 0 0,0 0-24,-2-14-3,2 14 1,-9 18-2,5 0 0,-6 4-2,2 5 1,-2 4-2,2-1 0,5 1-1,0-5 0,5-2 0,2-8 1,-4-16 0,27 15 0,-8-18 1,4-4 0,-1-8 2,2-1-1,-2-10 2,1 1-1,-10-9 1,0 2-1,-8-2 1,-5 4-1,-9-1 0,-8 4-2,-6 8-1,-7 4-3,3 18-17,-9-6-9,7 10-2,-3-4 0,11 11 0</inkml:trace>
          <inkml:trace contextRef="#ctx0" brushRef="#br1" timeOffset="148661.5029">683 232 15,'-6'20'22,"6"-20"1,0 0 0,4 17-14,-4-17-1,14-4 0,-14 4-2,25-19 1,-11-2-1,9 5-1,-2-14-1,6 2 0,1-11-1,2-1-1,0-7 0,4-1 0,-3-8 0,2 0 0,-3-3-2,-3 2 3,-8-1-2,0 10 2,-10 2-2,-3 9 3,-9 7-3,-4 12 1,-10 11 1,-3 14-2,-6 17 2,-3 11-2,-6 14 0,0 12-1,-3 10 2,4 8-2,7 2 1,6 1-1,10-8-1,6-6-1,14-6-1,4-14-1,11-4-5,-3-22-8,18 1-14,-9-17-2,10-1 2,-9-9 0</inkml:trace>
          <inkml:trace contextRef="#ctx0" brushRef="#br1" timeOffset="149181.5327">1197 78 47,'0'0'30,"4"-13"2,-4 13-2,0 0-20,0 0-5,-15 6 0,15-6-3,-25 29 0,10-6-2,-1 2-1,2 3 0,1-1 0,7 2-1,3-6 0,7-3 0,7-6 1,5-5-1,5-8 2,3-4 0,3-4 1,-1-8 1,3-3 1,-6-10 0,3 0 0,-8-8 0,-2 2 1,-10-4-1,-2 2-1,-10 3 0,-2 5-1,-9 9-1,-5 3-2,-2 10-1,-6-3-8,11 18-20,-8-5-1,14 11-1,-5-3 0</inkml:trace>
          <inkml:trace contextRef="#ctx0" brushRef="#br1" timeOffset="149734.5643">1332 152 18,'-1'14'24,"1"-14"1,0 0 0,0 0-13,1-21-2,-1 21-4,12-24-1,0 11-1,-5-12 0,8 4 1,-1-9-1,3 7-1,0-6 1,2 7-1,-2-3 1,2 10-2,-4 5 1,1 11-1,-16-1 0,12 36-1,-12-2-1,-1 9 1,-1 7-2,2 4 2,3-3-1,3-5 0,9-10 0,12-14 0,10-16 0,6-18-1,2-7-4,-4-15-26,10-3 1,-11-12-3,-3 5 1</inkml:trace>
        </inkml:traceGroup>
      </inkml:traceGroup>
      <inkml:traceGroup>
        <inkml:annotationXML>
          <emma:emma xmlns:emma="http://www.w3.org/2003/04/emma" version="1.0">
            <emma:interpretation id="{4CA8D68E-6F00-4F1D-A813-89CE9E60A30C}" emma:medium="tactile" emma:mode="ink">
              <msink:context xmlns:msink="http://schemas.microsoft.com/ink/2010/main" type="line" rotatedBoundingBox="21527,9820 24926,8951 25205,10040 21806,10909"/>
            </emma:interpretation>
          </emma:emma>
        </inkml:annotationXML>
        <inkml:traceGroup>
          <inkml:annotationXML>
            <emma:emma xmlns:emma="http://www.w3.org/2003/04/emma" version="1.0">
              <emma:interpretation id="{03AE8015-8DDE-4E8F-9DE7-D74024A5DB0F}" emma:medium="tactile" emma:mode="ink">
                <msink:context xmlns:msink="http://schemas.microsoft.com/ink/2010/main" type="inkWord" rotatedBoundingBox="21527,9820 24926,8951 25205,10040 21806,10909"/>
              </emma:interpretation>
              <emma:one-of disjunction-type="recognition" id="oneOf2">
                <emma:interpretation id="interp10" emma:lang="en-US" emma:confidence="0">
                  <emma:literal>g_diajond</emma:literal>
                </emma:interpretation>
                <emma:interpretation id="interp11" emma:lang="en-US" emma:confidence="0">
                  <emma:literal>j_diajond</emma:literal>
                </emma:interpretation>
                <emma:interpretation id="interp12" emma:lang="en-US" emma:confidence="0">
                  <emma:literal>Indigoid</emma:literal>
                </emma:interpretation>
                <emma:interpretation id="interp13" emma:lang="en-US" emma:confidence="0">
                  <emma:literal>g.diajond</emma:literal>
                </emma:interpretation>
                <emma:interpretation id="interp14" emma:lang="en-US" emma:confidence="0">
                  <emma:literal>go-diagonal</emma:literal>
                </emma:interpretation>
              </emma:one-of>
            </emma:emma>
          </inkml:annotationXML>
          <inkml:trace contextRef="#ctx0" brushRef="#br0" timeOffset="2946.1683">-529 1370 32,'-6'18'24,"6"-18"-2,2 17-4,-2-17-5,1 17-4,-1-17-4,5 18-2,-5-18 0,10 18-1,-10-18 0,16 10-1,-16-10 1,24 2-1,-24-2 1,28-14 0,-11 1 0,-1 1 0,-1-6 0,3 2 0,-5-5-1,-1 2 1,-4-5 0,-4 2-1,-7 0 0,0 3 0,-6-2 0,-3 5-1,-2 4 0,-1 4 0,-3 5 0,3 8 0,0 4 0,0 3 0,0 2 0,3 4 0,0 1 0,3 4 0,2 0 0,3 1 0,2 0 0,1 1 0,4 2 0,0-1 1,4 0-1,0-1 1,2 0-1,2 3 0,-1-1 1,1 1-1,-2 2 1,-3 1-1,-2 0 0,-4 0 0,-4 2 1,-5 1-1,-8 1 0,-5-2 0,-5-1 0,-6 3 1,-2-3-1,-6 1 1,-2-7-1,3-3 1,3-7-1,3-4 0,5-6-2,2-14-2,27 8-7,-29-26-18,32 3-1,0-12-1,13 1 0</inkml:trace>
          <inkml:trace contextRef="#ctx0" brushRef="#br0" timeOffset="3461.198">-181 1289 38,'0'0'26,"0"0"1,0 0 0,0 0-19,0 0-3,0 0-1,0 0 0,0 0 0,0 0 0,3 13-1,-3-13 1,14 2-1,-14-2 0,25-3 0,-7 1 0,1-5 1,5 1-2,0-3 0,6 3 1,-3-3-2,1 5 1,-3-4-1,-1 5 0,-5 2-1,-1 0 0,-4 3 0,-14-2-2,17 8-4,-17-8-19,0 0-6,0 0-2,0 13-1</inkml:trace>
          <inkml:trace contextRef="#ctx0" brushRef="#br1" timeOffset="151138.6446">725 889 3,'0'0'21,"-5"-14"2,5 14 1,0 0-10,0 0-2,0 0-2,0 0-1,0 0-1,-13-10-1,13 10 0,0 0-2,0 0 0,-18-1-2,18 1 0,-19 4-1,4 1-1,-5 2-1,-1 5 1,-2 1-1,-1 8 0,-2 0 0,3 7 0,-1 4-1,6 4 1,3 2 0,5 1 0,2 0-1,5-4 1,6 1-1,2-7 0,4-6 0,1-7 0,6-6 0,-1-7 0,8-4 0,-1-8 1,0-6 0,2-6 0,-2-5 1,2-6 0,-3-5 0,0-4 0,-8-7 0,1 1 1,-5-3-1,1-1 1,-4 2 0,-1 5 0,-2-1 1,1 8-1,-4 6 2,3 8-1,-3 3-1,0 20 0,0 0-1,0 0-1,-6 28 1,0 1-2,0 6 1,-1 8-1,2 5 1,1-4-1,2 3 0,2-4 0,5 0-1,-2-8-2,7 0-3,-10-35-11,21 31-13,-21-31-2,31 8 2,-17-19 0</inkml:trace>
          <inkml:trace contextRef="#ctx0" brushRef="#br1" timeOffset="152641.7306">1456 824 26,'6'-20'27,"-6"20"0,2-25-5,-2 25-3,0 0-6,0 0-2,0 0-4,-16 22-2,16-22-2,-16 27-1,5-9 0,2 3-2,0 2 1,5 4-1,0 1-1,2 5 2,4 2-2,0 5 2,1 2-1,3 4 0,-1 1 0,-1 5 1,-4 0 0,0 1 0,-7-1 2,-4 1-2,-9-1 1,-6 2 0,-9-7 0,-7-1 0,-12-6 0,-1-6-1,-7-7-1,-2-8 1,0-7-1,3-11-2,6-4-2,1-16-6,23 3-22,-5-11 0,15 2-2,3-9 0</inkml:trace>
          <inkml:trace contextRef="#ctx0" brushRef="#br1" timeOffset="151434.6616">920 883 34,'0'0'28,"0"0"2,-3 21-1,3 5-18,-14-3-2,10 14-2,-7-2-3,4 7-2,-2-2 0,3-2-1,2-4-1,4-4 0,3-5-3,0-12-2,13 5-15,-16-18-9,24-3-1,-11-13 0,8-2 0</inkml:trace>
          <inkml:trace contextRef="#ctx0" brushRef="#br1" timeOffset="151596.6708">987 754 65,'-26'-22'33,"26"22"-2,-16-3-2,16 3-30,-2 18-14,2-18-14,-4 19-2,4-19 0,-2 24 0</inkml:trace>
          <inkml:trace contextRef="#ctx0" brushRef="#br1" timeOffset="152255.7085">1205 899 54,'17'-1'31,"-17"1"-2,0 0 1,-5-15-24,5 15-1,0 0-2,0 0-1,0 0 0,-16-3 0,16 3-1,-24 12 0,9-2 0,-1 6-1,-3 5 0,-1 1 0,1 4 0,1 0 0,5 1-1,-1-5 0,8 0 0,2-7-1,8-1 0,-4-14 0,17 10 0,-17-10 1,28-12 0,-12 3 1,1-6 0,-1-1 1,-1-5 0,0 1 1,-3-7 0,1 3 0,-4-1-1,1 4 1,-4 2 0,2 4-1,-8 15 1,0 0-1,0 0 0,0 0 0,-6 31-1,-2-4 0,2 6-1,-1-1-3,4 7 1,-1-10 0,8 3-2,-2-15-1,12 3-2,-14-20-3,32 5-6,-20-18-5,11 0-7,-3-9 2,2-2 1</inkml:trace>
          <inkml:trace contextRef="#ctx0" brushRef="#br1" timeOffset="153325.7697">1660 926 65,'0'0'32,"0"0"-2,-9 18-1,-3 2-27,-3 9-2,-3 8 0,-7 1-2,2 8 0,-2-3 0,6 0 0,-1-9-1,14-1 0,0-15-2,15-2 0,5-15 1,8-1 1,0-10 1,5-5 1,-2-6 2,-2-10 2,-1 5 1,-11-13 2,0 6-1,-12-8-1,-1 8 0,-9-4-1,-3 9-2,-5 7-5,-12 1-24,5 9-2,-5-1-1,6 9-1</inkml:trace>
          <inkml:trace contextRef="#ctx0" brushRef="#br1" timeOffset="154023.8093">1518 979 40,'13'-15'26,"2"-1"0,2 0-1,5 0-24,-6 1 0,5 3 1,-6 1 0,3 6 0,-5-3 0,1 8 1,-14 0 0,21 3 0,-21-3-1,15 18 0,-11-2-1,1 2-1,-4 3 0,2 2-1,-2 3 1,-1-1-1,0 0 1,0-3 0,2-3-1,-2-2 1,1-4 1,-1-13-1,2 15 1,-2-15 0,0 0 1,0 0 0,0 0 0,12-13-1,-8-1 1,-4 14 0,15-29 0,-3 12-1,-1-2 1,3 3-1,0-4 1,4 9 0,-5-3 0,3 5-1,-16 9 0,17-6 0,-17 6-1,10 15 1,-7 0-1,-1 6 0,-2 6-1,-2-1-1,4 10-3,-7-12-10,10 8-15,-11-8-3,9 1 2,-5-12 0</inkml:trace>
          <inkml:trace contextRef="#ctx0" brushRef="#br1" timeOffset="154665.8463">2145 957 39,'0'0'29,"0"0"1,0 0-2,-24-3-19,12 16-2,-13-2-4,2 4-2,0-1 0,0 1 0,4 2 0,3-6-1,16-11 0,-20 18 0,20-18 0,0 0 1,0 0 0,0 0 0,14 0-1,-14 0 1,19-6 0,-19 6-1,24-6 0,-24 6 0,22-6 0,-8 5 0,-14 1 0,23-5 0,-8 1-1,0-3 1,4-1-1,1-5 1,2-3-1,0-5 1,2-4 0,0-4 0,-2-3 1,-1-4 0,-3-7 1,-1-1-1,-9-7 1,1 3-1,-6-9 1,-1 2 0,-5 1-1,0 6 1,-6 5 0,5 11 1,-5 11-1,9 21-1,-26 12 0,7 23 1,-5 19-1,0 9 0,-1 11-1,4 6 0,5 3 0,8-6 0,13-10-1,8-18-3,29-9-28,-3-22-1,20-6 0,-1-24 0</inkml:trace>
        </inkml:traceGroup>
      </inkml:traceGroup>
    </inkml:traceGroup>
  </inkml:traceGroup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6:08.387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4F81BD"/>
      <inkml:brushProperty name="fitToCurve" value="1"/>
    </inkml:brush>
  </inkml:definitions>
  <inkml:traceGroup>
    <inkml:annotationXML>
      <emma:emma xmlns:emma="http://www.w3.org/2003/04/emma" version="1.0">
        <emma:interpretation id="{949665AD-13BF-4BD6-989A-66829C56AE37}" emma:medium="tactile" emma:mode="ink">
          <msink:context xmlns:msink="http://schemas.microsoft.com/ink/2010/main" type="writingRegion" rotatedBoundingBox="8296,10272 23179,6903 23491,8281 8608,11650"/>
        </emma:interpretation>
      </emma:emma>
    </inkml:annotationXML>
    <inkml:traceGroup>
      <inkml:annotationXML>
        <emma:emma xmlns:emma="http://www.w3.org/2003/04/emma" version="1.0">
          <emma:interpretation id="{D5CB6B19-CA81-4860-ADFA-5687D104C7CC}" emma:medium="tactile" emma:mode="ink">
            <msink:context xmlns:msink="http://schemas.microsoft.com/ink/2010/main" type="paragraph" rotatedBoundingBox="8296,10272 23179,6903 23491,8281 8608,1165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F84C8D8-FF4D-4872-AC67-A7A5902A5F3D}" emma:medium="tactile" emma:mode="ink">
              <msink:context xmlns:msink="http://schemas.microsoft.com/ink/2010/main" type="line" rotatedBoundingBox="8296,10272 23179,6903 23491,8281 8608,11650"/>
            </emma:interpretation>
          </emma:emma>
        </inkml:annotationXML>
        <inkml:traceGroup>
          <inkml:annotationXML>
            <emma:emma xmlns:emma="http://www.w3.org/2003/04/emma" version="1.0">
              <emma:interpretation id="{835BB824-D29F-4FEA-A19D-B386E7D95C11}" emma:medium="tactile" emma:mode="ink">
                <msink:context xmlns:msink="http://schemas.microsoft.com/ink/2010/main" type="inkWord" rotatedBoundingBox="8355,10534 14230,9204 14403,9969 8529,11299"/>
              </emma:interpretation>
              <emma:one-of disjunction-type="recognition" id="oneOf0">
                <emma:interpretation id="interp0" emma:lang="en-US" emma:confidence="0">
                  <emma:literal>saint.</emma:literal>
                </emma:interpretation>
                <emma:interpretation id="interp1" emma:lang="en-US" emma:confidence="0">
                  <emma:literal>saints.</emma:literal>
                </emma:interpretation>
                <emma:interpretation id="interp2" emma:lang="en-US" emma:confidence="0">
                  <emma:literal>sainted</emma:literal>
                </emma:interpretation>
                <emma:interpretation id="interp3" emma:lang="en-US" emma:confidence="0">
                  <emma:literal>swine</emma:literal>
                </emma:interpretation>
                <emma:interpretation id="interp4" emma:lang="en-US" emma:confidence="0">
                  <emma:literal>swine.</emma:literal>
                </emma:interpretation>
              </emma:one-of>
            </emma:emma>
          </inkml:annotationXML>
          <inkml:trace contextRef="#ctx0" brushRef="#br0">-11842 1790 15,'0'0'23,"-20"14"-1,20-14 3,0 0-16,-17-5-4,17 5-1,-6-15 1,6 15 0,-1-31 0,5 10 0,-1-6-1,8 1 0,-1-4-1,6 3 0,-1-1 0,3 5 0,-2 1 0,4 9 1,-2 2-2,0 7 0,-5 4-1,2 4 0,-2 8-1,1 6 1,-1 4-1,0 5-1,1 4 2,-2 2-2,-2 1 1,-1 1-1,-1-4 1,-3-3-1,1-4 1,-3-5 0,0-5 0,-3-14 0,0 15-1,0-15 1,0 0 0,-9-14-1,9 14 1,-7-27-1,3 7 1,1-4 0,1-3 0,4-3-1,2-1 2,5 1 0,0 2-1,3 3 2,1 2-2,2 5 2,0 5-1,0 4 0,0 5 0,-2 5-1,1 5 1,-1 4-1,0 7 1,-2 2-2,-4 5 1,2 3 0,-3 1 0,-3 0-1,2 1 1,-4-5-1,1-4 1,-1-3 0,2-4 0,-3-13 0,3 14 0,-3-14 0,0 0 0,0 0 0,-3-17 0,2 4 0,-2-7 0,1 0 0,1-6 1,1-1 0,0-2 0,4 0 1,2 1-1,3 4 1,0 2-1,4 4 2,1 5-2,2 5 0,0 5 0,2 6-1,-1 8 1,1 7-1,-4 4 1,0 6-2,-4 5 1,1 1 0,-2 0 0,-2 1-1,-1-4 1,-2-4 0,1-5 0,-2-4 0,1-5-1,-4-13 0,6 15 0,-6-15-3,0 0-3,6-21-10,-6 21-15,12-29 0,-3 12 0,-4-8 1</inkml:trace>
          <inkml:trace contextRef="#ctx0" brushRef="#br0" timeOffset="894.051">-10646 1439 76,'-2'-25'33,"2"25"0,-15-9-1,15 9-29,-26 15-1,6 2-1,-2 7-1,-2 5 0,2 5 0,1 1-1,9 1 1,5 0-1,5-5 1,7-2-1,5-7 1,5-3-1,6-4 1,0-4 0,-4-4 0,-2-1 0,-15-6 0,20 10 1,-20-10-1,-9 20 1,-11-7-1,-6 3 0,-10 1 1,-4 1-1,-6-3-1,-1-3-1,7 1-8,-5-18-22,20 1-1,1-15-1,20-1-1</inkml:trace>
          <inkml:trace contextRef="#ctx0" brushRef="#br0" timeOffset="263.015">-11078 1598 38,'0'0'30,"12"20"2,-6-4-3,-6-16-20,4 31-2,-5-16-1,7 9-1,-6-6-2,3 0 0,-2-5-2,-1-13-1,6 22-3,-6-22 0,0 0-3,0 0-2,24 0-4,-22-16-6,9 3-13,-6-11 2,4-2 1</inkml:trace>
          <inkml:trace contextRef="#ctx0" brushRef="#br0" timeOffset="407.0229">-11008 1476 50,'-13'-19'29,"13"19"0,-24-21-8,24 21-8,-20 4-7,20-4-2,-11 14-3,11-14-7,-2 16-21,2-16-2,5 17 0,-5-17-1</inkml:trace>
          <inkml:trace contextRef="#ctx0" brushRef="#br0" timeOffset="2186.125">-10476 1673 1,'0'0'17,"-9"25"1,9-25-1,-21 21-13,13-6 1,8-15 3,-19 18 1,6-21 3,13 3-1,-18-11 0,18 11 1,-9-31-2,12 13-1,-8-10-3,10 1-2,-5-1-1,6 1 1,-2 0-3,4 3 2,1 2-2,2 4-1,3 2 1,-1 1 0,4 3-1,0 1 0,3 5 2,-1 5-2,2 5 0,0 5 1,-3 8-1,0 4 1,-4 4-1,1 6 0,-4 0 0,-2 2-1,-2-2 1,-2-2-3,-1-4 2,1-4 0,-2-3 0,-2-5-1,-1-13 1,1 15 1,-1-15-1,0 0 1,0 0 0,-13-12 0,7-1 0,-1-5 0,1-7 0,1-2 1,2-3-1,3-3 1,2-1-1,5 0 1,1 1 0,2 6 0,2 3 0,1 4 0,-1 5-1,2 6 0,-1 6 2,-13 3-2,24 15 0,-11 0 1,1 7-1,-1 3 0,2 3 0,0 5 0,-2 0 0,1-2-1,-2-1 1,-2-3-3,0-3 2,-2-4-1,-2-3 1,-6-17 0,6 19 0,-6-19 0,0 0 1,0 0 1,-6-13-1,3-5 0,0-7 1,0-7 1,0-6-2,1-4 2,4-3-1,1 2 2,1 1-2,4 7 1,-1 6-1,4 10 0,-11 19 0,24-4 0,-11 14 0,0 11 0,2 6-1,-1 7 1,0 6-2,-2 2-1,6 5-3,-13-11-28,13 3 1,-8-14-2,6-2 1</inkml:trace>
          <inkml:trace contextRef="#ctx0" brushRef="#br0" timeOffset="2956.1691">-9603 1409 62,'-7'-16'31,"7"16"0,-18-27-1,18 27-26,-19-15-3,4 17 0,-2 3 0,0 7-1,-1 6 1,3 3-1,1 3-1,6 0 1,3 1 0,5-1-1,5-2 1,3-4 0,4-3-1,3-5 1,2-2 0,0-4 0,1-4 0,-1-3 1,-1-4-1,0-5 1,-2-3-1,1-3 1,-5-6 1,1 1-1,-2-6 0,-1 2 0,-2 1 2,0 3-3,-1 4 1,-2 4 0,-3 15-1,0 0 0,0 0 0,9 22 0,-9 2-1,1 3 1,4 4 0,2 2 0,4-2-1,0-5 1,6-5-3,-1-8 1,11 0-3,-5-16-5,13 3-18,-12-10-3,6-1 0,-8-8 0</inkml:trace>
          <inkml:trace contextRef="#ctx0" brushRef="#br0" timeOffset="3425.1959">-9436 1165 64,'-24'3'31,"0"-6"0,24 3 0,-16 0-25,16 0-2,24-8-1,-3 4-1,6 0-2,4-10-5,13 13-19,-5-11-6,7 4-2,-7-4 1</inkml:trace>
          <inkml:trace contextRef="#ctx0" brushRef="#br0" timeOffset="3249.1857">-9372 778 62,'0'0'33,"15"9"-3,-12 12 1,0 16-29,-2 9 0,4 12 0,-4 9-1,4 4 1,-4-2-1,2-1 0,3-6-1,2-12 0,4-7-2,-3-13-1,7-6-2,-16-24-3,27 15-7,-27-15-15,15-23 0,-12 1 0,3-3 2</inkml:trace>
          <inkml:trace contextRef="#ctx0" brushRef="#br0" timeOffset="3748.2144">-8937 1144 28,'15'19'25,"-8"-2"-3,-7-17-1,-3 33-3,-16-20-3,10 20-1,-16-14-4,10 15-2,-9-10-3,9 6 0,-1-8-2,8-1-1,5-5-1,5-2 0,-2-14 0,22 12-1,-3-12 0,4-6-2,5 0-1,0-12-5,12 6-10,-8-16-14,6-2-1,-11-13 1,6-2 1</inkml:trace>
          <inkml:trace contextRef="#ctx0" brushRef="#br0" timeOffset="4124.2359">-8674 638 67,'-4'-18'31,"4"18"-2,0 0-9,0 30-16,1 1-1,4 12-2,-4 8 1,5 10-2,-1 3 1,2 3-1,-1-5 1,3-4 0,-1-5-1,2-10 1,-1-10 1,1-7 0,-1-11 0,-9-15 1,15 12-1,-15-12 1,16-12-1,-16 12-1,20-30 0,-8 11 0,1-3 0,5-1-1,-2 3 1,1 2-1,-1 4 1,-1 8 0,-2 8-1,-13-2 1,24 31-1,-12-10-1,7 15-17,-2-17-14,11 2 0,-1-21-3,16-11 1</inkml:trace>
          <inkml:trace contextRef="#ctx0" brushRef="#br1" timeOffset="-29611.6937">-13939 2055 18,'0'0'24,"6"14"1,-6-14-7,13 15-7,-13-15-2,15 14-3,-15-14-1,21 15 0,-21-15-2,30 0 0,-16-4 0,6-2-1,-2-6 0,0 2-1,1-5 0,-1 0 0,-2 1-1,-2 0 1,-3-3 0,0 4 0,-4-1 0,1 1 0,-8 13 0,-5-22-1,5 22 1,-15-18-1,1 13 1,-3 5 0,-5 0 1,1 5-1,-4 1 1,5 4 0,-5 1-1,7 2 0,2 0 0,4 4 0,4 2-1,4 5 0,4 3-1,4 1 1,7 3-1,4 1 1,0 3-1,4-2 1,0-2-1,1-2 1,-1-3 0,-1-3 0,-5-4 1,-2-1 0,-7-5 1,-4-13-1,-3 23 1,3-23 0,-27 16-1,5-6 1,-8-2-1,-4 1 0,-6 0 0,-3-2 1,0-1-1,-1 0-1,7-1 0,1-5-3,11 1-1,0-10-5,25 9-22,-3-18-1,16 8-1,2-9 0</inkml:trace>
          <inkml:trace contextRef="#ctx0" brushRef="#br1" timeOffset="-29014.6591">-13387 1942 38,'0'0'29,"0"0"2,0 0-2,0 0-19,0 0-4,-15 12-1,15 4-2,-3 4-1,3 5-1,-1 2 0,4 3-1,0-4 0,3-2 0,3-3 0,2-6 0,-11-15 0,26 12 0,-8-15 0,1-7 1,3-7-1,1-4 1,0-4 1,1-3-1,-3-7 1,0 3 0,-9-4 1,-2 5 0,-10-1-1,-6 9 0,-10 0 0,-5 10-1,-7 5 0,-3 7-2,1 13-5,-6-3-27,15 9 0,-3-8-2,20 4 0</inkml:trace>
        </inkml:traceGroup>
        <inkml:traceGroup>
          <inkml:annotationXML>
            <emma:emma xmlns:emma="http://www.w3.org/2003/04/emma" version="1.0">
              <emma:interpretation id="{E3FD2805-DEF9-4C6D-87B5-89BB5E253C81}" emma:medium="tactile" emma:mode="ink">
                <msink:context xmlns:msink="http://schemas.microsoft.com/ink/2010/main" type="inkWord" rotatedBoundingBox="18213,8027 23179,6903 23491,8281 18525,9405"/>
              </emma:interpretation>
              <emma:one-of disjunction-type="recognition" id="oneOf1">
                <emma:interpretation id="interp5" emma:lang="en-US" emma:confidence="0">
                  <emma:literal>Test</emma:literal>
                </emma:interpretation>
                <emma:interpretation id="interp6" emma:lang="en-US" emma:confidence="0">
                  <emma:literal>twist</emma:literal>
                </emma:interpretation>
                <emma:interpretation id="interp7" emma:lang="en-US" emma:confidence="0">
                  <emma:literal>Attest</emma:literal>
                </emma:interpretation>
                <emma:interpretation id="interp8" emma:lang="en-US" emma:confidence="0">
                  <emma:literal>Atavist</emma:literal>
                </emma:interpretation>
                <emma:interpretation id="interp9" emma:lang="en-US" emma:confidence="0">
                  <emma:literal>tint</emma:literal>
                </emma:interpretation>
              </emma:one-of>
            </emma:emma>
          </inkml:annotationXML>
          <inkml:trace contextRef="#ctx0" brushRef="#br1" timeOffset="-116452.6607">-1358-194 16,'0'0'20,"10"-16"1,-10 16-9,0-14-1,0 14 2,-6-13-4,6 13-1,-5-14-1,5 14-2,-9-18 0,9 18 0,0 0-2,-15-18 0,15 18-1,-14-9 0,14 9 0,-16-6-1,16 6 0,-19 8-1,19-8 0,-20 18 0,20-18 0,-16 25 0,10-10-1,0 3 1,2-3-1,1 3 1,3-1 0,1-2 0,4 0-1,-1-2 1,-4-13 0,15 20 0,-15-20-1,21 12 1,-8-9 1,0-5-1,2-1 0,0-3 0,5-4 0,-3-4 0,1-2 1,0-8-1,-2-3 1,-1-5 0,-3-2-1,0-2 1,-6-3-1,0 3 2,-3-2-1,-2 10 1,-2-1-1,1 10 0,-1 2 1,1 17 0,-3-15-1,3 15 0,-6 17-1,3 2 1,-2 8 0,-2 5-1,1 10 1,0 4-1,3 2 1,1 2-1,4-4 1,5-1-1,5-6-2,8-6 0,3-10-1,4-16-4,16-4-19,-7-18-3,9-4-1,-8-16 1</inkml:trace>
          <inkml:trace contextRef="#ctx0" brushRef="#br1" timeOffset="-121516.9504">-3479-533 44,'0'0'27,"0"0"2,-18-10-2,18 10-16,0 0-3,-3 16-2,-1-2-1,2 10-1,-2 4-1,-1 13-1,0 5-1,-4 4-6,9 8-22,-11-5-2,7 2-1,-4-11-1</inkml:trace>
          <inkml:trace contextRef="#ctx0" brushRef="#br1" timeOffset="-138755.9363">-4306-122 57,'5'-16'28,"-5"-5"0,6 7 0,-8-4-21,2 18-2,6-19-1,-6 19-2,0 0 0,0 0-1,12 15-1,-11 0 0,1 6 0,-1 1 0,2 5-1,0 2 1,0 1 0,2-2 0,-1-2 0,2-2 0,0-3 0,2-5 0,-1-2 0,-7-14 0,18 13 0,-18-13 0,22-3 1,-7-9-1,-2-4 1,2-4-1,-1-7 1,-1 0 0,1-3 1,-3-1-1,-2 4 2,-1 4-2,-2 4 0,0 5 0,-6 14-1,7-16 0,-7 16 0,0 0 0,12 16-1,-9-2 1,1 5-1,1 2 0,1 5 1,0-1-1,0 2-1,-2-3 2,2-1-1,2-4 1,-1-5-1,-7-14 2,16 4-1,-16-4 1,23-28 1,-10 1 0,-1-8-1,1-7 1,1-9-3,-1-3 0,5 3-11,-6-6-17,6 6-1,-6 0-2,4 8-1</inkml:trace>
          <inkml:trace contextRef="#ctx0" brushRef="#br1" timeOffset="-121824.968">-3616-395 20,'0'0'24,"-18"-1"1,18 1-4,0 0-5,-22-11-4,22 11-1,0 0-4,0 0-1,-15-3-3,15 3 0,0 0-1,0 0-1,0 0 0,0 0 0,17 3 0,-17-3 0,26 2 0,-8-2 0,5 0 0,0 0 0,4-3-1,0 1 1,0-1-1,-1 0-1,0 2-2,-5-5-2,2 9-10,-23-3-12,27-3-1,-27 3-1,15-3 2</inkml:trace>
          <inkml:trace contextRef="#ctx0" brushRef="#br1" timeOffset="-137888.8859">-2603-273 12,'-18'22'20,"18"-22"3,-23 24-4,6-18-3,8 8-2,-7-13 0,16-1-2,-18 8-1,18-8-3,0 0-2,0 0-1,-10-14-1,17-1-1,2-9-2,6-4 1,7-10-1,6-8 0,8-11 0,7-14 0,9-8-2,3-4 2,2-1-1,1-1-1,-2 6-2,-4 3-4,5 19-8,-17 4-13,2 19-2,-16 5 0,1 19 1</inkml:trace>
          <inkml:trace contextRef="#ctx0" brushRef="#br1" timeOffset="-114719.5616">-2560-941 26,'0'0'25,"-13"-17"1,13 17 2,0 0-13,0 0-5,-13-12-2,13 12-2,-5 15-3,5 0-1,-1 5-2,1 4 0,0 3 0,1 3 0,1 2 0,1-5 0,1-5 0,0-5 0,-4-17 0,15 16 0,-15-16 0,20-16 1,-8-5-1,-1-2 0,3-5 1,1-3-1,-2-2 0,-1 2 0,-2 4 0,-1 4 0,-3 7 0,-6 16 0,8-20 1,-8 20-1,0 0 1,1 24-1,-1-4 1,2 5 0,2 5-1,4 5 1,2 3-3,-104 2-26,111-16-3,12 2-3,-8-16 1</inkml:trace>
          <inkml:trace contextRef="#ctx0" brushRef="#br1" timeOffset="-113165.4727">95-878 54,'-4'21'24,"4"-21"0,0 0-3,0 0-20,0 0-4,0 0 1,22-15-1,-4 7 0,4-2 2,9-1 3,2 1 0,6-4 0,-2 1 0,5 1-1,-2-2 0,-2 2 0,-2 2-1,-3-1-1,-1 4-1,-11-4-4,9 11 33,98-12-48,-128 12-4,0 0-1,13-16 1</inkml:trace>
          <inkml:trace contextRef="#ctx0" brushRef="#br1" timeOffset="-112895.4573">323-1138 72,'0'0'33,"0"0"-2,-15-15-1,15 15-23,3 26-6,1 7-3,-4 6-3,3 7 0,0 7 0,0 5 0,0 4 0,-1-2-1,-1-15 0,-4-13-1,15 1-21,-12-33-2,12 21 0,-12-21-1</inkml:trace>
          <inkml:trace contextRef="#ctx0" brushRef="#br1" timeOffset="-116021.6361">-1294-602 1,'-27'-1'23,"-3"2"2,-4-4 1,6 9-6,-11-10-4,15 11-2,-10-10-3,16 9-1,-1-9-4,19 3-1,0 0-2,0 0 0,0 0-1,31 6 0,-5-9 1,8 0-3,10-3-3,4-12-12,13 5-14,-1-11-1,5 1-2,-6-8 0</inkml:trace>
          <inkml:trace contextRef="#ctx0" brushRef="#br1" timeOffset="-113551.4947">-309-862 51,'-15'9'27,"15"-9"0,0 0-1,-12 14-22,12-14-2,0 0 0,19 11-1,-19-11 0,22 1 0,-22-1 0,30-7 0,-15-3 0,3 0-1,-2-5 1,1-2 0,-1-4-1,-3 2 1,-1-1 0,-4 1 1,-5-2 0,0 6 0,-8 0 0,5 15 0,-13-17 1,13 17-1,-26 0 0,13 6-1,-2 6 0,0 5 1,2 5-2,0 7 1,1 8-1,3 7 0,3 7-1,3 5 2,4 4-2,5 49 1,2 73-3,7-121-2,-1-5 0,4-7 0,-3-5 0,-1-7 0,-4-5 0,-4-56-1,-3-75 4,-8 114 2,5-15 0,-22 22 0,6-14-1,-2-2 2,-6-3-2,-1-42 26,-8 27-29,6 6-20,-1-14-1,12-1-1,-1-12 0</inkml:trace>
        </inkml:traceGroup>
      </inkml:traceGroup>
    </inkml:traceGroup>
  </inkml:traceGroup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8:32.225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8180F79D-666D-40B0-967E-A14E0C277B72}" emma:medium="tactile" emma:mode="ink">
          <msink:context xmlns:msink="http://schemas.microsoft.com/ink/2010/main" type="inkDrawing" rotatedBoundingBox="12397,14653 19727,14498 19730,14647 12401,14802" shapeName="Other">
            <msink:destinationLink direction="with" ref="{16F866FE-24F4-4E80-8E46-FBF6FFACE7E2}"/>
          </msink:context>
        </emma:interpretation>
      </emma:emma>
    </inkml:annotationXML>
    <inkml:trace contextRef="#ctx0" brushRef="#br0">14 279 14,'-2'-14'26,"2"14"0,0 0 1,0 0-15,0 0-5,-13-10-2,13 10-1,0 0-2,0 0 1,0 0-1,19 0 0,-19 0 1,21-3 0,-6-1-1,7 4 1,-3-5-1,8 5 0,-3-3 0,6 2 0,-2 1-1,0 1 0,5-1 0,0 3-1,0 0 1,1 0 0,2 0-1,1 0 1,0-1-1,3-1 1,-3-1 0,2 1-1,0-2 1,3 1-1,2-1 1,1 1-1,1-2 0,2 1 0,-2-1 1,4-1-1,0 0 1,-3-1-1,-1-1 1,3-1-1,-2-1 1,-1 1-1,0 0 1,0 0 0,-1 0-1,2 2 1,3-4-1,-4 4 1,1-1-1,2 1 0,1 0 1,-1 1-1,0 1 0,-3 4 0,-1 1 0,-1 0 0,-4 1 0,-1 0 0,-2 2 2,-1 0-2,-2-1 0,2-1 0,-2-1 0,2-1 1,-2-2-1,1 0 0,0-2 1,1-1-1,0 0 1,-1 0-1,1-1 0,1 1 0,-1 0 0,3 0 1,1 0-1,0 1 0,0-1 0,1 3 1,-1 0-1,0 0 0,0 2 0,-1-2 0,-2 3 0,-1-2 0,0 2 1,-2 0-1,3 0 0,-1-1 0,1 1 0,-1 0 0,1 0 1,-1 1-1,-1 1 0,3-1 0,-3 0 0,1 1 0,1-2 1,1 0-1,2-2 0,1-2 0,4-2 0,1 0 1,2-5-1,1 1 0,0 0 1,0-1-1,0 1 0,-2-2 0,-3 3 0,2 0 0,-1 2 1,0-1-2,-2 2 1,-2 2 1,3 1-1,-1 0 0,0 0 0,-1 0 0,-1 1-1,3 1 2,0-2-1,2 1 0,1-1 0,-1 0 0,0 0 0,-2 0 0,0 2 0,-3-4 0,0 4 0,-3-1 0,-2 1 0,-2-1 0,-3 1 0,2 1 0,-2 0 0,-1 0 0,-3-1 1,1 0-1,-1 1 0,0-2 0,0 1 0,0-4 0,-1 2 0,4-1 0,1 1 0,2-3 0,1 1 0,2 2 0,1-1 1,2 1-2,0 0 1,1-1 0,0 1 0,0-2 1,0-1-1,2 0 0,-3 0 0,0-1 0,-1-1 0,0 1 0,-3-1 0,2-1 0,1 1 0,-3-1 0,1 0 1,0 0-1,-2 0 0,0-2 0,1 2 0,-4 2 0,-1 1 0,-1 2 0,0-1 0,-3 2 0,0 2 0,1 1 0,-4-2 0,4 2 0,-3 0 0,0 0 0,0 0 0,1 1 0,0-1 0,-2 0 1,-1 0-1,-1 0 0,1 0 0,-3-1 0,2-2 0,-1 0 1,-1-3-1,2 1 0,-2-1 0,1 0 0,-1 0 0,2 2 0,-2-2 0,5 1 0,-2 2 0,2-1-1,0-2 1,1 1 0,-1 1 0,3-2 0,1 0 0,-1-3 1,0 0-1,1-3 0,0 3-2,-1-6-2,13 10-31,-13-15-1,6 4-1,-5-8 0</inkml:trace>
  </inkml:traceGroup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8:35.149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F25A6A4C-E543-4357-BD2B-19E7812D6BF1}" emma:medium="tactile" emma:mode="ink">
          <msink:context xmlns:msink="http://schemas.microsoft.com/ink/2010/main" type="writingRegion" rotatedBoundingBox="17564,13621 18014,13621 18014,14242 17564,14242"/>
        </emma:interpretation>
      </emma:emma>
    </inkml:annotationXML>
    <inkml:traceGroup>
      <inkml:annotationXML>
        <emma:emma xmlns:emma="http://www.w3.org/2003/04/emma" version="1.0">
          <emma:interpretation id="{500C8F4A-85E5-42DB-BDF8-1F2844F31E50}" emma:medium="tactile" emma:mode="ink">
            <msink:context xmlns:msink="http://schemas.microsoft.com/ink/2010/main" type="paragraph" rotatedBoundingBox="17564,13621 18014,13621 18014,14242 17564,1424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81A7883-6DE4-4C39-B94F-9CC511C1A35D}" emma:medium="tactile" emma:mode="ink">
              <msink:context xmlns:msink="http://schemas.microsoft.com/ink/2010/main" type="line" rotatedBoundingBox="17564,13621 18014,13621 18014,14242 17564,14242"/>
            </emma:interpretation>
          </emma:emma>
        </inkml:annotationXML>
        <inkml:traceGroup>
          <inkml:annotationXML>
            <emma:emma xmlns:emma="http://www.w3.org/2003/04/emma" version="1.0">
              <emma:interpretation id="{DD871E8B-CF99-43BD-B965-EFB258025DAD}" emma:medium="tactile" emma:mode="ink">
                <msink:context xmlns:msink="http://schemas.microsoft.com/ink/2010/main" type="inkWord" rotatedBoundingBox="17564,13621 18014,13621 18014,14242 17564,14242"/>
              </emma:interpretation>
              <emma:one-of disjunction-type="recognition" id="oneOf0">
                <emma:interpretation id="interp0" emma:lang="en-US" emma:confidence="1">
                  <emma:literal>d</emma:literal>
                </emma:interpretation>
                <emma:interpretation id="interp1" emma:lang="en-US" emma:confidence="0">
                  <emma:literal>I</emma:literal>
                </emma:interpretation>
                <emma:interpretation id="interp2" emma:lang="en-US" emma:confidence="0">
                  <emma:literal>a</emma:literal>
                </emma:interpretation>
                <emma:interpretation id="interp3" emma:lang="en-US" emma:confidence="0">
                  <emma:literal>l</emma:literal>
                </emma:interpretation>
                <emma:interpretation id="interp4" emma:lang="en-US" emma:confidence="0">
                  <emma:literal>•</emma:literal>
                </emma:interpretation>
              </emma:one-of>
            </emma:emma>
          </inkml:annotationXML>
          <inkml:trace contextRef="#ctx0" brushRef="#br0">152 360 0,'0'0'27,"-2"-16"1,2 16 2,-3-17-12,-7-3-5,10 20 0,-12-23-3,12 23-3,-12-16-1,12 16-1,-13-10-1,13 10-1,-15-3 0,15 3-2,-17 13 2,7 0-2,0 7 1,-2 9-2,1 5 1,2 3-1,2 5 1,1-2-2,3-2 1,4-3-1,5-7 0,3-9 0,5-6 0,1-8 0,6-8-1,1-8 2,2-3 0,2-7-1,3-10 1,-1-5 0,-1-4 0,-2-4 0,-3-2 0,-4-5 1,-6 1-1,-3-2 2,-9 3-1,-3 3 0,-3 5 0,-3 5 0,-1 7 1,-1 8-1,11 21 1,-19 0-1,10 21 0,5 14 0,-1 8 0,5 6 0,5 6-1,2 4 0,7-3 0,3-11-3,15-1-3,-10-17-29,18-6 0,-3-17-1,7-2 1</inkml:trace>
        </inkml:traceGroup>
      </inkml:traceGroup>
    </inkml:traceGroup>
  </inkml:traceGroup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8:36.352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16F866FE-24F4-4E80-8E46-FBF6FFACE7E2}" emma:medium="tactile" emma:mode="ink">
          <msink:context xmlns:msink="http://schemas.microsoft.com/ink/2010/main" type="inkDrawing" rotatedBoundingBox="15396,14446 16998,15616 16690,16037 15088,14867" semanticType="callout" shapeName="Other">
            <msink:sourceLink direction="with" ref="{8180F79D-666D-40B0-967E-A14E0C277B72}"/>
            <msink:sourceLink direction="with" ref="{192799F2-7A67-465A-9EE6-507441D2C80C}"/>
          </msink:context>
        </emma:interpretation>
      </emma:emma>
    </inkml:annotationXML>
    <inkml:trace contextRef="#ctx0" brushRef="#br0">0 53 43,'18'-6'30,"0"-7"0,7 6 0,-4-8-23,8 10-3,-3-2 0,2 8-1,-6 5-1,-1 9 0,-6 6-1,-1 8 1,-7 4-2,-3 4 1,-2 3-1,-1 0 1,-1-3-1,2-4 1,1-5-1,3-6 1,6-7 1,7-3-1,6-5 1,4-2-1,2-4 2,6 1-1,0-1-1,4 5 0,-4 4 1,-3 5-2,-6 6 0,-2 9 1,-9 7-1,-5 4 1,-9 4-1,-1 1 1,-4-2-1,2-1 0,3-7 1,5-7-1,7-6 1,6-7-1,8-6 1,10-2 0,6-4 1,5 2-1,5 0 0,2 4 1,4 4-1,4 5 0,-1 3 1,-2 2-1,-3 0-1,-1-2 1,0-3-1,2-6-1,2-1-2,-7-21-32,18 5-2,-9-21-1,6-2-1</inkml:trace>
  </inkml:traceGroup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8:33.490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4744BB9A-C8C3-4AB4-BC02-A23F96C7AB02}" emma:medium="tactile" emma:mode="ink">
          <msink:context xmlns:msink="http://schemas.microsoft.com/ink/2010/main" type="inkDrawing" rotatedBoundingBox="12835,14036 13281,13947 13341,14253 12896,14341" semanticType="enclosure" shapeName="Other"/>
        </emma:interpretation>
      </emma:emma>
    </inkml:annotationXML>
    <inkml:trace contextRef="#ctx0" brushRef="#br0">387 106 33,'0'0'25,"15"-17"2,-15 17-3,0-15-20,0 15 1,-1-19-1,1 19 1,-9-17-1,9 17 0,-23-12-1,10 8-1,-5-3 0,-1 2 0,-5-1 0,-1 5 0,-7-2 1,3 4-1,-7 2 0,6 6 1,-3 3-1,2 6 0,3 3 1,5 4-2,6 0 1,8 3 0,7 0 0,10 2-2,6-5 1,15-1 0,5-6-1,9-4 1,9-2-2,3-10-3,17-2-29,-14-17 1,3 1-3,-12-15 0</inkml:trace>
  </inkml:traceGroup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8:38.793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509A3457-56C7-4161-B3B3-5C90795A93D9}" emma:medium="tactile" emma:mode="ink">
          <msink:context xmlns:msink="http://schemas.microsoft.com/ink/2010/main" type="inkDrawing" rotatedBoundingBox="12471,16593 19794,16176 19803,16345 12481,16763" shapeName="Other"/>
        </emma:interpretation>
      </emma:emma>
    </inkml:annotationXML>
    <inkml:trace contextRef="#ctx0" brushRef="#br0">-19 432 40,'0'0'29,"-17"5"1,17-5-12,0 0-9,0 0-2,0 0-3,0 0 0,23-5-1,-2 5 0,3-4-1,10 1 0,4-1 0,5 1-1,3-2 1,4 5-1,3-1 0,2 4 0,1 1 1,4 2-1,1 1 0,4 1 0,5-1 0,3 1 1,2-5-2,5 0 3,-1-3-2,0 1 0,0-2 0,0-1 0,0-2 0,-1 1 0,3-3 0,-1 1 0,1-2 0,1-2 0,-2-3-1,3 2 1,-4-2-1,2 2 1,-5-1-1,-4 1 0,1 2 1,-3 4-1,0 2 0,-1 4 0,-1-1 0,-1 5 0,0 0 0,-3 2 0,0 1 0,2-2 0,-2 0 1,-3-1-1,0-3 1,-2 0-1,1-3 1,1-1-1,0-4 0,-1 1 0,-1-2 1,1 0-1,1 0 0,-2 0-1,1 2 2,-2-2-2,0-2 2,5 2-1,-4-1 1,-1-2-1,-1 0 0,-1-1 1,1 0-1,-1 1 0,-1 1 1,-5 1-1,0-2 0,4 4 0,-2 0 0,2 0 0,-2-1 0,-2 2 0,1-1 0,-1 1 0,0-1 0,-3-2 0,-1 1 0,4-1 0,-3 1 0,-1-2 0,2 1 1,-2 2-1,2 1 0,-2 0 0,2 1 1,-5 0-1,0 1 0,3 1 0,0-1 0,0-1-1,0 3 1,-1 2 0,0-2 0,-2 1 0,-3-2 0,-1 1 0,-2 1 0,-3 1 0,2-4 0,1-1 0,0 0 0,2-1 0,1 1 0,1-2 0,-1-1 0,3 2 0,0-2 0,-4 2 0,3 1 0,-2 0 0,1 0 0,3 0 1,2 1-1,0-1 0,2 2 0,2-2 0,1 0 0,1 0 0,1 2 0,4 1-1,-2-3 1,2 1-1,1 2 1,0 0-1,0 2 0,0-8-4,15 4-33,-20-17 1,7-5-2,-8-20 1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09:55:13.258"/>
    </inkml:context>
    <inkml:brush xml:id="br0">
      <inkml:brushProperty name="width" value="0.06667" units="cm"/>
      <inkml:brushProperty name="height" value="0.06667" units="cm"/>
      <inkml:brushProperty name="color" value="#0070C0"/>
      <inkml:brushProperty name="fitToCurve" value="1"/>
    </inkml:brush>
  </inkml:definitions>
  <inkml:traceGroup>
    <inkml:annotationXML>
      <emma:emma xmlns:emma="http://www.w3.org/2003/04/emma" version="1.0">
        <emma:interpretation id="{86086BE0-6EDB-49A0-965D-4EDB4836B069}" emma:medium="tactile" emma:mode="ink">
          <msink:context xmlns:msink="http://schemas.microsoft.com/ink/2010/main" type="writingRegion" rotatedBoundingBox="1860,9839 18244,9366 18334,12499 1951,12972"/>
        </emma:interpretation>
      </emma:emma>
    </inkml:annotationXML>
    <inkml:traceGroup>
      <inkml:annotationXML>
        <emma:emma xmlns:emma="http://www.w3.org/2003/04/emma" version="1.0">
          <emma:interpretation id="{90C4A1BB-63DF-4EF8-A3F0-15F593EF6292}" emma:medium="tactile" emma:mode="ink">
            <msink:context xmlns:msink="http://schemas.microsoft.com/ink/2010/main" type="paragraph" rotatedBoundingBox="1860,9839 18244,9366 18285,10780 1901,1125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33E1A5E-A265-45CE-B5F0-14F428CA2E79}" emma:medium="tactile" emma:mode="ink">
              <msink:context xmlns:msink="http://schemas.microsoft.com/ink/2010/main" type="line" rotatedBoundingBox="1860,9839 18244,9366 18285,10780 1901,11254"/>
            </emma:interpretation>
          </emma:emma>
        </inkml:annotationXML>
        <inkml:traceGroup>
          <inkml:annotationXML>
            <emma:emma xmlns:emma="http://www.w3.org/2003/04/emma" version="1.0">
              <emma:interpretation id="{4AA5F243-E287-4FF8-AA00-11565D20B482}" emma:medium="tactile" emma:mode="ink">
                <msink:context xmlns:msink="http://schemas.microsoft.com/ink/2010/main" type="inkWord" rotatedBoundingBox="1828,9956 3752,9840 3821,10984 1897,11100"/>
              </emma:interpretation>
              <emma:one-of disjunction-type="recognition" id="oneOf0">
                <emma:interpretation id="interp0" emma:lang="en-US" emma:confidence="0">
                  <emma:literal>LATE</emma:literal>
                </emma:interpretation>
                <emma:interpretation id="interp1" emma:lang="en-US" emma:confidence="0">
                  <emma:literal>[ATE</emma:literal>
                </emma:interpretation>
                <emma:interpretation id="interp2" emma:lang="en-US" emma:confidence="0">
                  <emma:literal>(ATE</emma:literal>
                </emma:interpretation>
                <emma:interpretation id="interp3" emma:lang="en-US" emma:confidence="0">
                  <emma:literal>HATE</emma:literal>
                </emma:interpretation>
                <emma:interpretation id="interp4" emma:lang="en-US" emma:confidence="0">
                  <emma:literal>FATE</emma:literal>
                </emma:interpretation>
              </emma:one-of>
            </emma:emma>
          </inkml:annotationXML>
          <inkml:trace contextRef="#ctx0" brushRef="#br0">40 166 6,'-1'-17'26,"-2"1"1,-3-2 2,9 5-12,-14-12-3,12 12-2,-11-8-3,10 21-4,-9-26 1,9 26-2,-4-17 0,4 17-1,0 0 0,0 0-1,2 16 1,2 8-1,3 10-1,2 14 0,-1 13-1,-1 12 1,2 10-1,-3 10 0,-5 6 1,1 1-1,-5-3 1,-1-4-1,-2-13 0,0-8 1,-1-15-1,3-13 1,-1-14 0,2-11-1,3-19 1,-3 14-1,3-14 1,0 0-1,0 0 1,0 0-1,0 0 0,0 0 0,0 0 0,15-6 0,-15 6 0,16-5 0,-3 0 0,-1 0 0,4-4 0,3-1 0,0 2 0,1-2 1,0 1-1,-1 3 0,-2 2 1,0 4-1,-3 4 0,-14-4 0,23 20-1,-23-20 0,15 26-2,-15-26-5,16 21-23,-16-21-3,0 0-1,14-21 0</inkml:trace>
          <inkml:trace contextRef="#ctx0" brushRef="#br0" timeOffset="1142.0653">450 279 7,'0'0'28,"-7"-17"1,7 17 0,0 0-9,-16-22-5,16 22-3,0 0-2,0 0-4,0 0-2,0 0 0,-12 23-2,15 3-1,-4 8 2,4 11-3,-2 10 0,1 11 0,-1 6 1,0 2-1,1-1 0,-1-7 0,1-9 0,-1-11 0,1-10 0,-1-11 0,0-10 0,-1-15 0,0 0 0,0 0 0,0 0 1,6-22-1,-6 1 0,0-6 0,3-8 1,-3-6-2,1-6 2,-1-5-1,0-2 0,-1-5-1,1-2 1,1-2 0,-1 4 0,3 3 1,0 5-1,6 5 0,-1 6-1,3 7 1,0 12 0,-1 8-1,3 8 0,0 10 1,3 9-2,-3 9 2,2 10 2,1 8-4,0 5 4,0 7-4,-2 3 4,1 0-2,-4 1 0,-2 1 0,-2-3 0,0-5 0,-1-2 0,-2-5 1,0-4-1,-1-6 0,-1-9 0,-1-5-1,1-6-1,-2-13-1,0 0-2,-3-22-6,11 4-20,-12-21-1,10 2-1,-9-13 0</inkml:trace>
          <inkml:trace contextRef="#ctx0" brushRef="#br0" timeOffset="1443.0825">572 505 24,'-24'9'30,"24"-9"1,-18 4 0,18-4-18,0 0-3,0 0-2,-13-2-2,13 2-2,0 0-1,0 0-1,20-5-1,-20 5 0,26-7-1,-8 2 1,0 0-1,2-1 1,3 2-2,-3-5-3,12 6-28,-13-7 0,4 6-2,-7-8 0</inkml:trace>
          <inkml:trace contextRef="#ctx0" brushRef="#br0" timeOffset="2081.119">918 313 24,'-17'-4'30,"17"4"2,-26 1-1,26-1-18,-19 0-3,19 0-3,0 0-2,0 0-1,0 0-1,12-12-2,7 0 0,6 1 1,4-2-1,7 0 1,1-1 0,2 2 0,-4 1-1,-1 1 0,-5 1 1,-3 1-1,-3-1-1,-5 2 1,0 0 0,-4 1-1,-1-1 0,-13 7 0,23-9-1,-23 9-3,20 2-12,-20-2-17,0 0 1,0 0-2,0 0 2</inkml:trace>
          <inkml:trace contextRef="#ctx0" brushRef="#br0" timeOffset="2397.1371">1171 310 52,'0'0'35,"-6"-21"-2,6 21 0,0 0-27,5 23-2,-8-3 0,6 14 0,-5 9-1,5 10-2,-4 4 0,2 9 0,-1-4 0,2-1 1,-2-5-2,1-6 1,-1-9-1,0-8 0,0-6-1,-1-11-1,5 4-8,-4-20-23,-2 15-1,2-15-2,0 0 1</inkml:trace>
          <inkml:trace contextRef="#ctx0" brushRef="#br0" timeOffset="2915.1665">1514 265 12,'2'-23'29,"1"10"3,-6-4 0,3 17-13,-4-13-4,4 13-4,0 0-3,-2 26-2,-1-5-2,5 12-1,-2 8-1,1 12-1,-1 7 0,3 11-1,-2 3 1,2 2-1,-1-6 1,-1-4 0,2-9-1,-1-11 0,-1-11-1,0-12-1,-1-23-1,0 0-5,18-17-17,-17-20-8,8-2-2,-8-17 2</inkml:trace>
          <inkml:trace contextRef="#ctx0" brushRef="#br0" timeOffset="20888.1947">1695 186 6,'0'0'11,"0"0"-3,0 0-1,0 0-1,-5-13-1,5 13 0,0 0-1,0 0-1,0 0 0,0 0-1,0 0-1,0 0 0,0 0 0,0 0-1,0 0 1,0 0-1,0 0 0,0 0 1,-13 9 0,13-9 2,0 0 0,0 0 1,0 0 0,0 0 3,0 0-2,-15 0 0,15 0 0,0 0 0,0 0-1,0 0 0,0 0 1,0 0-2,0 0 1,0 0 0,0 0-1,-12 3 0,12-3-1,0 0 0,0 0 0,0 0-1,0 0 0,0 0-1,0 0 1,0 0-1,17 5 1,-17-5 0,16 6 0,-16-6-1,21 9 1,-21-9-1,25 10 1,-25-10-1,23 8 0,-23-8 1,24 6-1,-24-6 1,23-1-1,-23 1 0,21-6 0,-8 3-2,-13 3-6,28-10-19,-28 10-2,23-9-1,-23 9 0</inkml:trace>
          <inkml:trace contextRef="#ctx0" brushRef="#br0" timeOffset="31021.7743">1664 579 3,'0'0'20,"0"0"-2,0 0-2,0 0-2,0 0-2,0 0 1,0 0-3,0 0-1,0 0-1,0 0-2,0 0-1,0 0-1,0 0-1,14-11 0,-14 11-1,16-4-1,-16 4 0,22-6 0,-9 4 0,1 1-1,2 0 1,1-2-1,0 1 0,2-1-1,-3-4-3,8 10-14,-11-11-10,4 5-3,-17 3 2,22-6-2</inkml:trace>
          <inkml:trace contextRef="#ctx0" brushRef="#br0" timeOffset="31636.8094">1717 880 15,'0'0'28,"-16"4"-1,16-4 2,0 0-14,0 0-3,-17 4-3,17-4-2,0 0-2,0 0-2,0 0 0,0 0-1,0 0-1,0 0 0,0 0 0,14-4 0,-14 4 0,20-3 0,-7 2-1,3 1 1,1 0-1,5 3 1,-2-1-1,2 1-1,1 4-4,-8-7-25,11 5-1,-8-11-2,2 5 1</inkml:trace>
        </inkml:traceGroup>
        <inkml:traceGroup>
          <inkml:annotationXML>
            <emma:emma xmlns:emma="http://www.w3.org/2003/04/emma" version="1.0">
              <emma:interpretation id="{75DB21EB-EBEE-4D63-9633-E222636E5F0F}" emma:medium="tactile" emma:mode="ink">
                <msink:context xmlns:msink="http://schemas.microsoft.com/ink/2010/main" type="inkWord" rotatedBoundingBox="4023,10110 5478,9808 5660,10687 4205,10989"/>
              </emma:interpretation>
              <emma:one-of disjunction-type="recognition" id="oneOf1">
                <emma:interpretation id="interp5" emma:lang="en-US" emma:confidence="1">
                  <emma:literal>2011</emma:literal>
                </emma:interpretation>
                <emma:interpretation id="interp6" emma:lang="en-US" emma:confidence="0">
                  <emma:literal>201</emma:literal>
                </emma:interpretation>
                <emma:interpretation id="interp7" emma:lang="en-US" emma:confidence="0">
                  <emma:literal>2001</emma:literal>
                </emma:interpretation>
                <emma:interpretation id="interp8" emma:lang="en-US" emma:confidence="0">
                  <emma:literal>20111</emma:literal>
                </emma:interpretation>
                <emma:interpretation id="interp9" emma:lang="en-US" emma:confidence="0">
                  <emma:literal>20011</emma:literal>
                </emma:interpretation>
              </emma:one-of>
            </emma:emma>
          </inkml:annotationXML>
          <inkml:trace contextRef="#ctx0" brushRef="#br0" timeOffset="48604.78">2299 228 18,'0'0'13,"0"0"1,0 0-3,0 0 0,0 0-1,0 0 0,0 0-3,0 0 0,0 0 0,0 0-2,0 0 1,0 0-2,-13-12-1,13 12 0,0 0 0,0 0-2,3-20 1,-3 20 0,4-14-1,-4 14 0,9-16 0,-9 16 1,10-14-1,-10 14 0,0 0-1,19-17 1,-19 17-1,15-10 1,-15 10-1,13-9 1,-13 9-1,15-7 0,-15 7 1,0 0-1,15 1 1,-15-1-1,0 0 1,15 16-1,-15-16 1,8 17-1,-8-17 1,8 22-1,-8-22 0,7 22 1,-3-9-1,-4-13 0,9 23 0,-5-10 0,-4-13 0,7 23 1,-7-23-1,6 20 0,-6-20 0,4 20 0,-4-20 0,5 23 0,-4-10 0,0 1 0,-2 3 0,2 2 0,-1 2 0,0 2 0,0 0 0,-1 0 0,1 0 0,-1-2 0,1-1 0,-2-3 0,-1-1 0,0 0 0,-1-2 1,-2 2-1,-1 1 0,0-1 0,-3 1 0,0 0 0,-3-2 0,0-3 0,-3 4 0,0-4 1,1-2-1,-1-2 1,1-4-1,3-1 0,12-3 1,-19 10-1,19-10 0,0 0 1,-13-13-1,13 13 0,1-15 1,1 2-1,1-1 0,1-2 0,-1-3 1,3 3-1,-1 1 0,0 0 0,-1 3 1,-4 12-1,11-20 0,-11 20 0,15-13 1,-15 13-1,16-7 0,-16 7 0,17-5 0,-17 5 0,20 0 1,-20 0-1,20 12 1,-20-12 0,22 25-1,-11-7 1,1 2 2,-5-2-2,0 1 0,-1 1-2,-1-3-6,-2-4 2,-3-13-1,6 16-1,-6-16 1,0 0 0,4 17-2,-4-17 3,0 0 3,0 0-3,0 0-10,0 0-14,0 0 0,0 0-1</inkml:trace>
          <inkml:trace contextRef="#ctx0" brushRef="#br0" timeOffset="51714.9579">2849 126 11,'0'0'20,"0"0"6,0 0 2,0 0-22,2-14 4,-2 14-2,0 0-2,0 0-2,0 0 1,0 0-2,-10-16 0,10 16 0,0 0-1,0 0 0,0 0-1,0 0 1,-15-7-1,15 7 0,0 0 0,0 0 0,-13 1 0,13-1 0,0 0 1,-13 5-1,13-5 0,-13 5 0,13-5 0,-12 10 0,12-10-1,-15 10 1,15-10 0,-13 12-1,13-12 0,-14 13 1,14-13-1,-15 14 1,15-14-1,-11 17 1,11-17-1,-10 19 1,10-19-1,-9 18 1,9-18-1,-5 17 0,5-17 0,-6 18 1,6-18-1,-7 17 0,7-17 0,-5 18 0,5-18 0,-4 20 0,4-20 0,-6 19 0,6-19 0,-3 17 0,3-17 0,-2 17 0,2-17 0,-2 15 0,2-15 0,-1 12 0,1-12 0,-2 15 0,2-15 0,-3 13-1,3-13 1,-1 12 0,1-12 0,0 15 0,0-15 0,3 14 0,-3-14 0,1 13 0,-1-13 0,3 13 0,-3-13 0,3 14 0,-3-14 0,0 0 0,3 19 0,-3-19 0,0 0 1,4 15-1,-4-15 0,0 0 0,3 13 0,-3-13 0,0 0 0,4 13 0,-4-13 0,0 0 0,0 0-1,9 13 1,-9-13 0,0 0 0,0 0 0,0 0 0,11 14 0,-11-14 0,0 0 0,9 13 0,-9-13 0,0 0 1,0 0-1,16 16 0,-16-16 0,0 0 0,16 10 0,-16-10 0,13 9 0,-13-9 0,14 7 0,-14-7 0,0 0 0,17 8 0,-17-8 0,0 0 0,17 3 1,-17-3-1,0 0 0,16 2 0,-16-2 0,15 0 0,-15 0 0,15 1 1,-15-1-1,16 0 0,-16 0 1,13 10 0,-13-10-3,16-1-4,-16 1-1,14-5 0,-14 5 1,15-4-1,-15 4 0,17-14 0,-17 14 2,0 0 5,19-10 0,-19 10 1,0 0-1,17-12 0,-17 12 0,0 0 0,16-13 0,-16 13 0,0 0 0,13-17 1,-13 17-1,8-13 0,-8 13 0,7-15 0,-7 15 0,6-15 0,-6 15 0,6-15 1,-6 15-1,3-19 0,-3 19 1,0-17-1,0 17 0,0-19 1,0 19-1,-2-17 1,2 17-1,-1-17 0,1 17 1,0-17-1,0 17 0,1-17 1,-1 17-1,2-20 0,-2 20 1,0-19-1,0 19 1,-3-21-1,3 21 0,-6-22 1,6 22-1,-7-21 1,7 21-1,-9-20 0,9 20 1,-8-18 0,8 18-1,-9-15 0,9 15 0,-6-15 1,6 15-1,-5-14 1,5 14-1,-8-14 0,8 14 1,-7-15 0,7 15-1,-10-15 1,10 15-1,-11-20 1,11 20-1,-12-22 0,12 22 1,-11-18-1,11 18 1,-7-15-1,7 15 0,0 0 1,0 0-2,0 0 0,0 0-2,0 0-6,-5 16-21,12-2 0,-7-14-1</inkml:trace>
          <inkml:trace contextRef="#ctx0" brushRef="#br0" timeOffset="58851.3661">3343 90 0,'3'-13'15,"-3"13"-2,-1-15 0,1 15 0,-3-19 0,3 19-1,-1-16 1,1 16-2,-2-14-1,2 14-1,0 0-1,0-13-2,0 13-1,0 0-1,0 0 0,0 0-2,0 0 1,0 0-1,0 0 0,0 0-1,-6 23 1,8 0-1,-2 7 0,0 7 1,1 6-1,-1 10 1,-1 0 0,1 5-1,-2-2 0,1 0 0,0-6 0,-1-3-1,1-5 0,1-8 0,-2-5 1,2-9-1,0-5 0,0-15-2,2 18 0,-2-18-4,0 0-14,4-23-11,2 7-1,-5-8-1,6 4 1</inkml:trace>
          <inkml:trace contextRef="#ctx0" brushRef="#br0">3637 82 13,'2'-18'23,"-2"18"2,0 0-5,0 0-1,-10-14-6,10 14-2,0 0-2,-5 27-3,0-8 0,5 14-2,-3 8 0,8 15-1,-8 7 1,7 10-1,-4 1 0,5 1-1,-4-7 0,5-3 0,-3-11-3,1-20-7,6-5-22,-10-29-2</inkml:trace>
        </inkml:traceGroup>
        <inkml:traceGroup>
          <inkml:annotationXML>
            <emma:emma xmlns:emma="http://www.w3.org/2003/04/emma" version="1.0">
              <emma:interpretation id="{56360908-13D8-432F-A651-B87057610B0C}" emma:medium="tactile" emma:mode="ink">
                <msink:context xmlns:msink="http://schemas.microsoft.com/ink/2010/main" type="inkWord" rotatedBoundingBox="6223,9952 8980,9873 9005,10720 6248,10800"/>
              </emma:interpretation>
              <emma:one-of disjunction-type="recognition" id="oneOf2">
                <emma:interpretation id="interp10" emma:lang="en-US" emma:confidence="1">
                  <emma:literal>RESULT</emma:literal>
                </emma:interpretation>
                <emma:interpretation id="interp11" emma:lang="en-US" emma:confidence="0">
                  <emma:literal>RESULT,</emma:literal>
                </emma:interpretation>
                <emma:interpretation id="interp12" emma:lang="en-US" emma:confidence="0">
                  <emma:literal>RESULTS</emma:literal>
                </emma:interpretation>
                <emma:interpretation id="interp13" emma:lang="en-US" emma:confidence="0">
                  <emma:literal>Result</emma:literal>
                </emma:interpretation>
                <emma:interpretation id="interp14" emma:lang="en-US" emma:confidence="0">
                  <emma:literal>Result,</emma:literal>
                </emma:interpretation>
              </emma:one-of>
            </emma:emma>
          </inkml:annotationXML>
          <inkml:trace contextRef="#ctx0" brushRef="#br0">4352 26 8,'0'0'24,"-3"-13"0,3 13-7,0 0-2,0 0-3,-6-13-5,6 13 0,0 0 0,0 0-2,0 0-1,0 0-1,0 0 1,0 0 0,-2 14-1,2-14-1,1 28 0,0-8 0,1 7 0,2 7-2,-1 8 1,1 8-1,2 3 1,3 4-1,-1 1 2,2 4-2,-1-2 2,0-1-1,-2-8 0,-1-7 1,-2-5-1,-1-5 0,-2-9 0,-1-5 0,0-20-1,-3 17 0,3-17-2,0 0-1,0 0-5,-15-23-18,15 9-4,-6-11-3,4 1 1</inkml:trace>
          <inkml:trace contextRef="#ctx0" brushRef="#br0" timeOffset="96824.538">4466 89 9,'0'0'18,"0"0"-2,0 0-1,0 0-2,0 0-1,0 0-1,0 0-2,-15-7-3,15 7 0,0 0-2,0 0 0,0 0-2,0 0 0,0 0-1,15-19-2,-15 19 1,17-16 1,-17 16-1,20-18 0,-7 8 1,-13 10-1,23-12 1,-23 12 0,23-5 0,-23 5 0,23 0 0,-10 1-1,-13-1 1,24 4 0,-24-4-1,25 9 1,-25-9 0,24 13 0,-24-13 0,22 15 0,-22-15 0,17 20 0,-17-20 0,13 22 1,-10-8-1,1 2 0,-4 3 0,0 3-1,-3 6 2,-3 3-2,-1 3 1,-3 1-2,-1-1 2,-2-1-1,-2-3 0,2-1 0,-1-7 0,3-3 0,-1-5 1,12-14-1,-20 19 0,20-19 1,-16 7 0,16-7-1,-14-6 1,14 6-1,-10-12 1,10 12-1,-9-18 1,9 18-1,-4-15 0,4 15 0,0 0 0,0-16 0,0 16 0,0 0 0,0 0 0,8-13 0,-8 13 0,0 0 0,19-10 0,-19 10 0,20-9 0,-20 9 0,23-5 1,-10 8 0,-13-3 0,27 22 0,-12 3 1,3 11 0,-2 5-1,3 6 2,0 2-1,-1 1-1,0-3 0,-3-7 0,-2-8-1,-1-10 0,-4-6 0,-8-16-3,15 16-4,-15-16-23,1-21-2,-2-1-1,2 5 0</inkml:trace>
          <inkml:trace contextRef="#ctx0" brushRef="#br0" timeOffset="97672.5864">4994 92 22,'0'0'26,"-7"-13"0,7 13-8,0 0-3,-8-13-3,8 13-2,0 0-2,0 0-2,0 0 0,0 0-1,2 17-1,4 7-1,-3 6 0,4 13 0,-1 7 0,3 8-2,-1 0 1,4 4-1,-2-5 0,1-6 0,-1-8 0,-1-10-1,0-6 0,-4-7-1,1-4 0,-6-16-1,7 16-4,-7-16-3,2-16-22,-8-4-1,7 2-1,-6-10 0</inkml:trace>
          <inkml:trace contextRef="#ctx0" brushRef="#br0" timeOffset="98148.6137">5053 44 5,'-13'2'26,"13"-2"2,0 0 0,0 0-12,-13 7-3,13-7-3,0 0-2,10 20-2,-10-20-2,0 0-1,21 14-1,-21-14 0,24 5-1,-10-5 0,2-6 0,1 0 0,1 0-1,-1 1 0,-3-2 0,-14 7-1,23-9-1,-23 9-3,20 0-11,-20 0-14,0 0-1,0 0 1,9 19-1</inkml:trace>
          <inkml:trace contextRef="#ctx0" brushRef="#br0" timeOffset="98482.6329">5105 372 27,'0'0'28,"0"0"2,0 0-2,0 0-18,13 1-1,-13-1-2,20-17-1,-20 17-2,24-18-1,-24 18-1,26-18 0,-26 18-1,20-14 0,-20 14 0,16-8-1,-16 8-1,0 0-1,16-6-4,-16 6-4,0 0-15,0 0-5,0 0-2,0 0 1</inkml:trace>
          <inkml:trace contextRef="#ctx0" brushRef="#br0" timeOffset="98787.6503">5165 601 19,'0'13'27,"0"-13"2,3 21 0,-3-21-16,0 0-1,0 0-3,19 10-1,-19-10-2,13-6-1,-13 6-2,18-11 0,-18 11-1,22-13-1,-22 13 0,26-14 0,-13 7 1,0-2-4,3 3-2,-9-9-17,9 7-10,-9-6-2,-7 14-1</inkml:trace>
          <inkml:trace contextRef="#ctx0" brushRef="#br0" timeOffset="99873.7121">5704 256 17,'0'-14'26,"2"-2"1,-2 16-6,-2-34-9,6 21-2,-8-7-2,4 20-1,-7-30-2,3 14-2,-6-2 0,1 3 0,-3-2-1,12 17 1,-24-26-2,24 26 1,-24-18-1,24 18 1,-22-9-1,22 9 0,-21 2 0,21-2 0,-23 10 0,23-10 0,-25 18 0,14-5 0,-1 0 0,2 1 0,0 1-1,3 2 1,2-2 0,3 3-1,0-1 1,5 1-2,1 1 2,4 0-1,0-1 0,4 2 0,-1 2 1,2-2-2,1 0 1,-1 0 0,2-3 0,-2 1 0,-2-2 0,2-2 0,3-1-1,-2-1 1,2-1 0,-2 2 0,2 0 0,0-2 1,-2 1-1,-1 1 0,-13-13 0,22 24 0,-15-11 1,-7-13-1,12 23 0,-12-23 1,2 21-1,-2-21 2,-2 19-2,2-19 1,-13 18-1,13-18 1,-29 23-1,9-10 1,-6-1 0,-3 0 0,-5-3-1,-1-2 1,1-4 0,1-6-1,3-2-1,2-10-1,12 5-8,-2-16-22,15 6-2,-4-7 0,11 7-1</inkml:trace>
          <inkml:trace contextRef="#ctx0" brushRef="#br0" timeOffset="106759.1062">5966 10 6,'0'0'24,"0"0"1,-12-14-10,12 14 0,0 0-2,0 0-1,-13-9-3,13 9-1,0 0-3,0 0 0,0 0-2,0 0 0,0 0 0,0 0-1,0 0 0,0 0 0,-1 13-1,1-13 1,3 23-1,0-4 0,-1 3 0,1 6 0,0 2 0,1 4-1,4 5 1,-3 1-1,3 1 1,0 2-1,-2-1 1,1-2-2,-1-3 2,0 0-1,-2-7 0,-1-1 1,0-4-1,1-3 0,0-4 0,1 0 0,-1-3 0,-4-15 0,9 22 0,-9-22 0,0 0 0,10 13 0,-10-13 0,0 0 0,0 0 0,17-19 0,-17 19 0,13-23 0,-6 10-1,0-2 1,2-3 0,-1 0-1,2-2 1,-1-3-1,1 0 0,-1-3 0,1 2 0,-3-2 0,2 2 0,-4-2-1,3 2 1,-4 1 0,0 0 0,-1 0 1,-3 2-1,0-1 1,-1 1-1,-2-1 2,-2 1-2,1-1 2,-2 0-1,1-1-1,0-2 1,2 2 0,1 1 0,0 0 0,2 4 0,0 2 0,0 3 0,0 13 0,2-16 1,-2 16 0,0 0 0,0 0 0,0 0 1,0 0-1,0 0 1,0 0-1,0 0 0,0 22 0,0-7 0,1 7 0,-1 6-1,1 8 1,2 7 0,0 7 0,1 6 0,2 1 0,0 2 1,1-2-2,0-4 1,2-3-1,1-7 1,1-6-1,1-5 0,-2-7 0,4-3-2,-2-7-2,7 6-17,-19-21-11,28 18-2,-28-18 0,26 7-1</inkml:trace>
          <inkml:trace contextRef="#ctx0" brushRef="#br0" timeOffset="107667.1582">6453 2 28,'0'0'22,"-2"-20"-4,2 20 0,0 0-3,0 0-2,0 0-4,0 0-1,5 12-1,2 3-1,-7-2-2,7 11 0,-3 0-1,5 9-1,-3 3 1,1 7-2,-1 1 1,1 5-2,-2-4 1,1 1-1,-1-4 2,-1-4-2,0-3 1,0-8-1,-1-6 0,0-4 0,2-4 1,-5-13-1,7 15 0,-7-15-1,0 0 1,16 13 0,-16-13 0,0 0 0,18 17 0,-18-17 0,13 13 0,-13-13 0,13 10 0,-13-10 0,0 0 0,19 0 0,-19 0 0,13-9 0,-13 9 0,17-11 0,-17 11-2,17-12-2,0 16-19,-17-4-9,19-2-1,-19 2 0</inkml:trace>
          <inkml:trace contextRef="#ctx0" brushRef="#br0" timeOffset="108404.2003">6749 79 34,'0'0'29,"0"0"3,-22 8-11,22-8-7,0 0-2,-7 18-4,7-18-2,0 0-2,0 0-1,0 0-1,0 0 0,0 0-1,16 1 1,-3 2-1,1-2 0,2 1 0,3-1 0,-1 1-1,2-2 1,0 1-1,1-1 1,0 0-1,1-1 1,-2-1-1,0-2 1,-1 0-1,-2-2 1,0 0-1,-1-2 1,-3 0-1,-13 8 1,23-13-1,-23 13-1,16-8 0,-16 8-3,0 0-3,21 4-19,-21-4-7,0 0-2,0 0 1</inkml:trace>
          <inkml:trace contextRef="#ctx0" brushRef="#br0" timeOffset="108950.2316">6927 166 24,'0'0'25,"0"0"1,-9-20-10,9 20-1,0 0-3,0 0-2,0 0-2,0 0-1,0 0-1,0 0-1,-4 13-1,7 1 0,-3 0 0,3 12 0,-2 3-1,5 11-1,-2 3 1,3 8-1,-1-2 0,1 2-1,-1-3 0,1-5 0,-1-8 0,0-5 0,-3-10 0,1-4 0,-4-16-1,3 14 0,-3-14 0,0 0-1,0 0 0,-6-13-2,6 13-5,-10-21-27,10 21 0,-6-23-1,6 23 0</inkml:trace>
        </inkml:traceGroup>
        <inkml:traceGroup>
          <inkml:annotationXML>
            <emma:emma xmlns:emma="http://www.w3.org/2003/04/emma" version="1.0">
              <emma:interpretation id="{639A4AE7-CA7D-4898-A396-7A8806D1D7A5}" emma:medium="tactile" emma:mode="ink">
                <msink:context xmlns:msink="http://schemas.microsoft.com/ink/2010/main" type="inkWord" rotatedBoundingBox="10168,9496 11159,9895 10713,11004 9722,10606"/>
              </emma:interpretation>
              <emma:one-of disjunction-type="recognition" id="oneOf3">
                <emma:interpretation id="interp15" emma:lang="en-US" emma:confidence="1">
                  <emma:literal>of</emma:literal>
                </emma:interpretation>
                <emma:interpretation id="interp16" emma:lang="en-US" emma:confidence="0">
                  <emma:literal>oof</emma:literal>
                </emma:interpretation>
                <emma:interpretation id="interp17" emma:lang="en-US" emma:confidence="0">
                  <emma:literal>off</emma:literal>
                </emma:interpretation>
                <emma:interpretation id="interp18" emma:lang="en-US" emma:confidence="0">
                  <emma:literal>oft</emma:literal>
                </emma:interpretation>
                <emma:interpretation id="interp19" emma:lang="en-US" emma:confidence="0">
                  <emma:literal>Oof</emma:literal>
                </emma:interpretation>
              </emma:one-of>
            </emma:emma>
          </inkml:annotationXML>
          <inkml:trace contextRef="#ctx0" brushRef="#br0" timeOffset="110709.3322">8198 54 35,'3'-15'18,"-3"15"-1,0 0 1,-13-23-5,13 23-2,0 0-2,0 0-2,-20-2-1,20 2-1,-13 5-1,13-5-1,-14 10 0,14-10 0,-19 14 0,19-14-1,-21 20 0,11-6-1,-3-2 1,1 4-1,1-1 0,2 4 0,0 4 0,5 2 0,0 6 0,4 3-1,1 7 2,6 5-4,4 6 4,1 2-2,4 0 1,1-1-1,5-4 0,1-6 0,1-10 0,2-10 0,2-12 0,-3-10 0,1-11 0,-1-7 0,-2-6 0,-3-4 0,-3-3 0,-3-3 0,-3 2 0,-4-1 0,-3 2 0,-3 2 0,-3-2 0,-3 1 1,-2-1-2,0 3 2,-6 0-1,1 2 1,-3 4-1,-3 2 2,-2 6-2,-3 5 1,0 6 0,-1 4 0,0 4-1,-1-1-1,4 8-4,-7-10-28,28-3 0,-26 13-3,26-13 1</inkml:trace>
          <inkml:trace contextRef="#ctx0" brushRef="#br0" timeOffset="118000.7492">8688 392 23,'-13'3'32,"13"-3"0,-21 6 1,21-6-19,-15 2-3,15-2-2,0 0-3,0 0-1,0 0-2,0 0 0,0 0-2,19 3 0,-3-4-1,7-2 1,3-1 0,5-1-1,4-3 1,2-1 0,1-2 0,2 1 0,-1-2 0,-5 4 0,-4-1 0,-1 5 0,-10 0-1,-2 1 2,-4 0-1,-13 3 0,0 0 0,0 0-1,0 0-2,0 0-4,0 0-30,0 0 1,0 0-3,-27 7 1</inkml:trace>
          <inkml:trace contextRef="#ctx0" brushRef="#br0" timeOffset="117376.7134">8877 43 12,'2'-24'26,"4"1"0,0 3-14,-9-10 0,7 8 0,-11-8-2,7 10-2,-11-7-1,6 7-2,-6-4 0,4 11-1,-5-3 0,12 16 0,-21-16-1,21 16 0,-19 3 0,19-3-1,-14 27-1,8-4 0,0 7 0,5 8 0,1 6-1,1 7 1,5 5-1,2 10 1,0 4 0,3 7 0,1 3 1,-1 6 0,-1 0 0,0 1-1,-3-7 1,-2-2 0,-2-11-1,-3-7 0,-2-10 0,-2-9 1,-2-11-2,0-5 1,-2-7-1,8-18-1,-19 16-2,5-22-1,14 6-12,-20-28-19,12 6 1,-5-13-2,6 0 1</inkml:trace>
        </inkml:traceGroup>
        <inkml:traceGroup>
          <inkml:annotationXML>
            <emma:emma xmlns:emma="http://www.w3.org/2003/04/emma" version="1.0">
              <emma:interpretation id="{39DA47CB-DF9B-4134-A90F-6DAD758527A7}" emma:medium="tactile" emma:mode="ink">
                <msink:context xmlns:msink="http://schemas.microsoft.com/ink/2010/main" type="inkWord" rotatedBoundingBox="11607,9672 13703,9568 13749,10496 11653,10599"/>
              </emma:interpretation>
              <emma:one-of disjunction-type="recognition" id="oneOf4">
                <emma:interpretation id="interp20" emma:lang="en-US" emma:confidence="0">
                  <emma:literal>Haik</emma:literal>
                </emma:interpretation>
                <emma:interpretation id="interp21" emma:lang="en-US" emma:confidence="0">
                  <emma:literal>Hark</emma:literal>
                </emma:interpretation>
                <emma:interpretation id="interp22" emma:lang="en-US" emma:confidence="0">
                  <emma:literal>Hake</emma:literal>
                </emma:interpretation>
                <emma:interpretation id="interp23" emma:lang="en-US" emma:confidence="0">
                  <emma:literal>Hike</emma:literal>
                </emma:interpretation>
                <emma:interpretation id="interp24" emma:lang="en-US" emma:confidence="0">
                  <emma:literal>Heike</emma:literal>
                </emma:interpretation>
              </emma:one-of>
            </emma:emma>
          </inkml:annotationXML>
          <inkml:trace contextRef="#ctx0" brushRef="#br0" timeOffset="126652.2441">9786-243 34,'-3'-19'31,"3"19"0,0 0-6,0 0-17,0 0-1,0 15 0,0-15-1,-1 31-2,-2-9 0,4 12-1,-1 29-3,-1 10-2,1 8-1,-2 5-2,1 1 2,0 2-2,-1-6 0,1-7 0,-2-35 3,3-9 2,-2-14 1,2-18-1,0 0 0,0 0 1,6-17-1,0-1 0,1-2 0,2-3-1,1 0 1,1 3 0,1 4 0,1 3 0,0 5 0,1 3-1,0 5 1,4 3 0,-1 1 0,0 1 0,-1 0 0,-2 1 0,1-2 0,-1-1 0,-14-3-1,17 0-2,-17 0-22,0 0-4,12-13 0,-12 13-1</inkml:trace>
          <inkml:trace contextRef="#ctx0" brushRef="#br0" timeOffset="127252.2784">10194-153 24,'-6'-17'26,"-1"3"0,7 14 2,0 0-23,7 41 1,-2-7-1,6 19-1,-2 5-2,5 10 1,-2 5-1,1 6-1,-2-8 1,1-3-1,-2-10 0,-2-9-1,-1-11 1,-1-8-2,0-8-1,-6-22-3,10 13-18,-11-29-9,6-3-1,-5-13 0</inkml:trace>
          <inkml:trace contextRef="#ctx0" brushRef="#br0" timeOffset="127823.3111">10323 163 71,'0'0'22,"0"0"-12,0 0-4,0 0-2,0 0 1,15-3-1,2 9-1,0-5 0,6 5 0,2-3-2,2 1 1,2-1-1,-1 1 0,-2-2 0,-3-1 0,-3-1-1,-2 0 1,-5 0-1,-13 0 0,15-1-3,-15 1 25,0 0-46,-18-6-6,18 6 0,-15-8-1</inkml:trace>
          <inkml:trace contextRef="#ctx0" brushRef="#br0" timeOffset="128552.3528">10489-150 6,'-3'-19'23,"3"19"1,0 0 0,110-17-15,-110 17 1,6 14-2,0 8-2,-5 2 0,6 18 0,-5 6-2,5 15 1,-4 7-1,4 10-1,-3 1 0,2-3-1,-1-6 0,0-11-1,0-9 1,0-12-3,3-14 2,-3-11-2,-5-15 0,0 0-2,18-21-4,-23-6-25,12 1-3,-8-10 1,2 6-1</inkml:trace>
          <inkml:trace contextRef="#ctx0" brushRef="#br0" timeOffset="129808.4246">11145-41 0,'0'0'24,"0"0"-7,19-9-4,-19 9-3,0 0-3,6-20-1,-6 20-1,7-17 0,-7 17-2,6-22-1,-6 22 0,0-24 0,0 11-1,-3-2 1,-2 0-1,-2-2 0,0 0 0,-3 1 0,1 2 0,-1 0 0,10 14 0,-20-20 1,20 20-1,-23-5 1,23 5 0,-23 6 0,23-6-1,-24 13 0,24-13 0,-23 18 0,23-18 0,-22 23 0,22-23-1,-17 26 1,10-13-1,0 0 1,1 3 0,-3 1-1,5 1 1,-3 1 0,1 1 0,0 0-1,1 3 1,-1-2-1,1 1 1,3-1-1,-3-1 0,2 0 0,2-1 0,-2-2 0,3 0 1,-1-3-1,1 1 0,0-15 0,1 21 1,-1-21-1,2 22 0,-2-22 0,2 20 1,-2-20-1,6 23 0,-6-23 0,6 24 0,-6-24 1,7 23 0,-4-10 0,-3-13-1,4 20 1,-4-20 0,6 17 0,-6-17-1,9 21 0,-9-21 0,17 22 0,-17-22-1,24 21 1,-11-11 0,0 0 0,4-4-1,-4 0 1,2-1 1,1 0-1,1 0 0,0 0 1,3-1-1,2-1 1,-1 3-1,1-4 1,11 106-25,-6-124-5,-1-1-3,-6-6 0</inkml:trace>
          <inkml:trace contextRef="#ctx0" brushRef="#br0" timeOffset="131383.5147">11463-325 23,'-7'-15'27,"-3"2"-14,10 13 0,0 0 0,0 0-4,-15-12-2,15 12-2,-4 18-2,5 0 0,-4 6-1,8 12 0,-5 11 0,4 12-1,0 8 1,2 8 0,1-1 0,3 0 1,0-1-2,2-5 0,1-11 1,3-9-2,-2-10 2,2-7-2,0-8 0,-3-6-1,1-8 1,-14-9 0,21 7 0,-21-7 0,19-46-1,-7-70 11,-12 116-3,21-16 0,-8 1 0,1-2 2,-1-6-3,3-2 1,-4 38 1,2 72-11,-2-117-1,-8-2-3,0 10 1,-5-2-4,1 9 5,-7 2-3,7 15 11,-23 12-4,11 5 7,2 7-3,3 1-2,4-1-1,3 0 1,13-8 9,6-20-19,19-1-23,-12-15-4,7 0 4,-7-7 2</inkml:trace>
          <inkml:trace contextRef="#ctx0" brushRef="#br0" timeOffset="134440.6893">11155 469 21,'0'0'28,"0"0"-6,-11-13-4,11 13-2,0 0-3,0 0-3,0 0-3,0 0-2,0 0-2,0 0 0,0 0-1,0 0 0,0 0 0,17 8 0,-17-8 0,17 4 0,-17-4 0,20 4-1,-20-4 1,25 7 0,-25-7-1,24 6 1,-24-6 0,19 4-1,-19-4-5,0 0-23,14 2-5,-14-2-2,0 0-1</inkml:trace>
        </inkml:traceGroup>
        <inkml:traceGroup>
          <inkml:annotationXML>
            <emma:emma xmlns:emma="http://www.w3.org/2003/04/emma" version="1.0">
              <emma:interpretation id="{DCBE7AC6-F6F9-4266-A573-DEA7B55CB4EA}" emma:medium="tactile" emma:mode="ink">
                <msink:context xmlns:msink="http://schemas.microsoft.com/ink/2010/main" type="inkWord" rotatedBoundingBox="14771,9379 18270,9390 18266,10677 14767,10667"/>
              </emma:interpretation>
              <emma:one-of disjunction-type="recognition" id="oneOf5">
                <emma:interpretation id="interp25" emma:lang="en-US" emma:confidence="1">
                  <emma:literal>generated</emma:literal>
                </emma:interpretation>
                <emma:interpretation id="interp26" emma:lang="en-US" emma:confidence="0">
                  <emma:literal>gene rated</emma:literal>
                </emma:interpretation>
                <emma:interpretation id="interp27" emma:lang="en-US" emma:confidence="0">
                  <emma:literal>gene hated</emma:literal>
                </emma:interpretation>
                <emma:interpretation id="interp28" emma:lang="en-US" emma:confidence="0">
                  <emma:literal>gene ratel</emma:literal>
                </emma:interpretation>
                <emma:interpretation id="interp29" emma:lang="en-US" emma:confidence="0">
                  <emma:literal>gene mated</emma:literal>
                </emma:interpretation>
              </emma:one-of>
            </emma:emma>
          </inkml:annotationXML>
          <inkml:trace contextRef="#ctx0" brushRef="#br0" timeOffset="137032.8378">13187-34 5,'0'0'26,"1"-20"1,-1 20 1,-3-30-15,3 30-1,3-26-2,-3 26-3,0-27 0,0 27-6,-3-30-2,3 30-3,-7-30 2,6 15-2,-9-3 1,4 4-2,-4-2 1,0 2 3,10 14 3,-22-19 0,22 19 0,-23-9 0,23 9 0,-24-4 0,24 4-1,-24 1 1,24-1-1,-23 6 0,23-6 0,-19 7-1,19-7 0,-19 18 1,11-6-1,-1 6 0,2 2 0,0 7 0,1 6 0,0 5 0,3 4 1,0 1-1,3 2 0,3 0-1,2-1 1,5-5 10,5-4-3,1-9-1,3-4 1,1-11 0,3-4 0,-3-11 0,5-2 0,-7-8-10,-2-6-2,1 0 0,-4-4-4,0 1 3,-4-3-2,-2 3 2,-1-4-2,-1 3 3,-3 1 2,1-2 2,-2 4 2,-1 2-1,2 2 0,-2 4 0,0 13 0,-2-15 1,2 15-1,0 0 0,0 0 1,0 0-1,0 0 0,0 0 0,0 0 1,0 0-1,-6 15 0,6-2 0,2 6-1,-1 5 2,2 6-1,0 3 0,1 6 0,2-1 0,0 4 0,0-1 2,2 2-1,5 4 0,-4-1 0,2 1-1,1 0 2,-1 2-2,-4-3 1,-1 0-1,-6-6 1,-6-6-2,-1-7 2,-7-3-1,-5-6 1,-5-5 0,-5-9 0,-3-3-1,-1-5 0,-1-3 1,-3-2-1,1-4 0,1 0 1,5 1-1,4-1-1,3 0 0,7 1-2,2-6-3,14 18-26,-4-27-2,4 27-1,-2-26 1</inkml:trace>
          <inkml:trace contextRef="#ctx0" brushRef="#br0" timeOffset="138295.9101">13477 7 6,'0'0'27,"0"0"-5,0 0-6,0 0-5,0 0-2,-1 17-3,1-17-3,7 18 0,-7-18-1,17 20 0,-17-20 0,23 18 0,-10-15-1,4 1 1,-1-6-1,1-3 0,1-5 1,-3 2-1,-2-8 0,0 0 0,-4-2 0,-1-2 0,-5 0 0,2-2-1,-7 1 1,-1-1 0,0 1-1,-4 2 0,2 1 1,-4 2-1,2 3 0,7 13 0,-22-19-1,22 19 1,-23-3-1,10 6 1,0 4 0,0 6-1,0 6 1,1 11 1,0 7 0,3 10 0,1 6 1,6 6-1,1 0 1,5-1 0,5-5 0,4-4 0,1-15-1,5-11 1,4-14-2,0-12-2,8-7-4,-12-16-27,14 0 0,-10-10-1</inkml:trace>
          <inkml:trace contextRef="#ctx0" brushRef="#br0" timeOffset="139265.9655">13884 243 18,'-9'15'29,"9"-15"0,-17 18 3,17-18-16,0 0-6,-22 4-1,22-4-3,0 0-1,-5-15-6,0-5-1,8 1-3,-3-10 1,4 1-1,2-5 1,4-1-2,2-4 2,2 6 3,3 2 2,1 2 1,2 7-1,-3 2 1,3 6-1,-3 3 0,1 9 1,-3 4-1,1 8 0,-1 4 0,-1 8 0,-1 2 0,0 7 0,-2 2-1,1 2 1,-5 1-1,0-1 1,-3-6-1,-1-4 1,-3-5-1,0-4 0,0-17 1,-4 19-2,4-19 1,0 0 0,-13-6-1,13 6 0,-9-27 1,5 4-1,3-1 0,1-9 0,3-3 1,1-3-1,4-1 1,1 2 0,3 1 0,-1 5 0,2 6 0,1 9 1,1 9-1,1 10 1,-2 11 0,0 12 0,-1 6 0,0 6-1,-1 3 1,-2 3 0,-5-3-1,1-4-1,0-3-3,-9-19-27,9 5-2,-6-19-1,0 0 0</inkml:trace>
          <inkml:trace contextRef="#ctx0" brushRef="#br0" timeOffset="140316.0256">14427 82 23,'0'0'29,"0"0"-1,-3 21 3,3-21-18,9 14-7,-9-14 1,15 19-1,-15-19-1,25 14 0,-11-12-1,8-1-1,-5-7 0,6-6-5,-1-7-2,-2-1 0,-5-3-1,-2-4 0,-5-2 0,-10-2 0,2-1-1,-9 9 5,-2 2 1,-2 2 0,-1 4 0,-1 3-1,1 15 0,-3 46 10,4 15 0,1 8-2,8 6 2,3 2-2,8 6 3,4-4-1,9-11 0,9-48-11,6-21-2,8-5-16,-7-32-13,11-5-4,-11-11-5,3 5 0</inkml:trace>
          <inkml:trace contextRef="#ctx0" brushRef="#br0" timeOffset="140761.0509">14954 236 30,'-8'29'30,"8"-29"2,-16 21-1,0-24-17,16 3-8,-14-21-3,12-2-4,-1-14-1,3-6-1,5-7-1,-1-6-1,6 2-1,0 12 4,-1 8 2,2 8 1,-1 9 0,3 18 0,0 17 0,1 19 1,2 13-1,0 13 1,1 7 0,3 7-1,-1 2 0,0-9-2,5-6-22,-7-32-9,8-21 0,-5-27-3</inkml:trace>
          <inkml:trace contextRef="#ctx0" brushRef="#br0" timeOffset="142603.1563">15471 150 20,'-13'-11'26,"13"11"2,-2-23-1,2 23-15,2-34-6,0 12-5,-5-4-1,3 8-1,-6-5-1,6 23 8,-20-6-1,7 21-2,-7 10 5,6 18 2,-9 4-1,7 13 0,-4 2 1,10-6-11,1-3 2,6-8-1,3-9 0,5-10 0,3-9 1,-8-17-2,20 4 1,-20-4 1,23-31-2,-8 7 2,-4-5-1,1-1 1,-2-1-1,-2 0 0,-2 6 0,-2 6 0,-1 6 0,-3 13-1,0 0 1,0 0 0,0 0 0,18 27 0,-11-8 0,1 4 1,2-3 0,-1 4 0,1-5 0,0-2-2,-10-17 1,20 19-2,-7-14-3,-11-19-24,12 8-3,-10-17-3,11 6 1</inkml:trace>
          <inkml:trace contextRef="#ctx0" brushRef="#br0" timeOffset="142889.1728">15612-526 13,'-1'-23'29,"-4"7"2,5 16 0,0 0-25,8 19 1,-4 9-3,9 22-1,-5 18 0,7 23-1,-4 15 0,4 14 0,-4 5-1,2 0-1,-1-7 1,-1-12-1,1-21 0,-2-20-1,3-21-1,-2-28-6,12-15-23,-11-29-2,5-7 1</inkml:trace>
          <inkml:trace contextRef="#ctx0" brushRef="#br0" timeOffset="144380.2581">15589-286 15,'-14'9'31,"1"-9"1,13 0 0,0 0-23,36-2-2,-12-11-1,15 2-2,1-9-3,6-9-4,9 6-28,-11-11-2,2 10 0,-13-1-2</inkml:trace>
          <inkml:trace contextRef="#ctx0" brushRef="#br0" timeOffset="143457.2053">15911 226 19,'0'0'24,"6"-20"-14,-6 20-1,10-19-3,-10 19-2,7-22 1,-7 22-1,4-25 1,-4 25-2,3-25 1,-3 25 0,0-23-1,0 23 1,-3-18-1,3 18 0,0 0 0,-14 9 0,4 4 0,3 10 0,-6 3 0,4 12 0,-1 5-1,4 6 0,1-1 0,5 2-1,2-5 0,7-4 0,5-9-1,5-12-1,6-10-1,-1-13 0,10-3-3,-3-17-2,7 9-5,-13-20-6,9 12-9,-14-12-2,2 11 0</inkml:trace>
          <inkml:trace contextRef="#ctx0" brushRef="#br0" timeOffset="143989.2357">16217 165 17,'0'0'25,"0"0"0,0 0 3,-1-15-10,1 15-4,0 0-4,-13 0-2,13 0-3,-15-4 1,15 4-2,-15 4 0,15-4-1,-13 20 1,5-3-2,4 6 0,0 3 0,2-105-7,4 114-2,2-9 1,3-4 0,-7-22 0,22 15 0,-8-27 0,5-11-1,-2 93 7,-1-125 0,-3-11 1,-2-7-1,-2-7-1,-3-5 1,-5 0 0,-4 3-1,-1 8 1,-3 9 0,1 15 2,-1 10-1,3 13 2,4 27-1,0 0 0,-18 30 0,17 20 0,-3 13 0,4 19-1,0 8 0,4 8 0,0-3 0,6-6 0,2-12-1,2-17-1,3-14-1,-1-25-2,9-10-15,-8-29-13,6-5-2,-9-18 0</inkml:trace>
        </inkml:traceGroup>
      </inkml:traceGroup>
    </inkml:traceGroup>
    <inkml:traceGroup>
      <inkml:annotationXML>
        <emma:emma xmlns:emma="http://www.w3.org/2003/04/emma" version="1.0">
          <emma:interpretation id="{DFC8A70F-004F-4A10-A5DC-C75294136B91}" emma:medium="tactile" emma:mode="ink">
            <msink:context xmlns:msink="http://schemas.microsoft.com/ink/2010/main" type="paragraph" rotatedBoundingBox="3145,11430 11030,11289 11056,12762 3171,12903" alignmentLevel="2"/>
          </emma:interpretation>
        </emma:emma>
      </inkml:annotationXML>
      <inkml:traceGroup>
        <inkml:annotationXML>
          <emma:emma xmlns:emma="http://www.w3.org/2003/04/emma" version="1.0">
            <emma:interpretation id="{7D5701F4-C937-499A-BC0E-70D3BBFCA66D}" emma:medium="tactile" emma:mode="ink">
              <msink:context xmlns:msink="http://schemas.microsoft.com/ink/2010/main" type="line" rotatedBoundingBox="3145,11430 11030,11289 11056,12762 3171,12903"/>
            </emma:interpretation>
          </emma:emma>
        </inkml:annotationXML>
        <inkml:traceGroup>
          <inkml:annotationXML>
            <emma:emma xmlns:emma="http://www.w3.org/2003/04/emma" version="1.0">
              <emma:interpretation id="{35726B1C-DBFF-4DD1-8E90-89C871F3717F}" emma:medium="tactile" emma:mode="ink">
                <msink:context xmlns:msink="http://schemas.microsoft.com/ink/2010/main" type="inkWord" rotatedBoundingBox="3149,11689 4529,11664 4543,12458 3164,12483"/>
              </emma:interpretation>
              <emma:one-of disjunction-type="recognition" id="oneOf6">
                <emma:interpretation id="interp30" emma:lang="en-US" emma:confidence="0">
                  <emma:literal>LOT</emma:literal>
                </emma:interpretation>
                <emma:interpretation id="interp31" emma:lang="en-US" emma:confidence="0">
                  <emma:literal>Lot</emma:literal>
                </emma:interpretation>
                <emma:interpretation id="interp32" emma:lang="en-US" emma:confidence="0">
                  <emma:literal>lot</emma:literal>
                </emma:interpretation>
                <emma:interpretation id="interp33" emma:lang="en-US" emma:confidence="0">
                  <emma:literal>hot</emma:literal>
                </emma:interpretation>
                <emma:interpretation id="interp34" emma:lang="en-US" emma:confidence="0">
                  <emma:literal>Loti</emma:literal>
                </emma:interpretation>
              </emma:one-of>
            </emma:emma>
          </inkml:annotationXML>
          <inkml:trace contextRef="#ctx0" brushRef="#br0" timeOffset="173421.9191">1285 1762 2,'-5'-14'28,"5"14"1,0 0-1,0 0-11,0 0-3,-13-12-3,13 12-3,0 0-2,0 0-1,0 0-2,0 0 1,0 0-1,3 13-1,-3-13 1,3 25-1,-1-2 0,2 9 1,-1 14-2,-2 9-1,1 6 1,-1 8-1,-1 1 0,0 0 0,0-3 0,-1-5 0,1-14 0,2-6 0,1-7 1,0-7-1,2-7-1,0-7 1,-5-14 0,16 13-1,-16-13 1,24-1-1,-9-5 1,-1-2-2,3-1 2,-1-1 0,3 0 0,-2 0-1,-1 1 1,-2 2 1,1 3-1,-2 1 0,0 2 0,-13 1 0,21 1 2,-21-1-2,19 6 0,-19-6 0,16 4 0,-16-4 0,14 3-3,-14-3 0,0 0-4,0 0-7,20-14-19,-20 14 0,7-20-1,-7 2 1</inkml:trace>
          <inkml:trace contextRef="#ctx0" brushRef="#br0" timeOffset="183172.4768">1838 1862 3,'0'0'25,"-3"-13"2,3 13 0,0 0-12,-10-17-3,10 17-2,0 0 0,0 0-2,-16-17-2,16 17-1,0 0 0,0 0-1,-20 2-1,20-2 0,-14 15-1,8 0 0,-3 3-2,2 5 1,0 4-1,0 8 0,1 3-1,0 5 1,3 4-1,0 0 1,0-1 0,5 1 0,-1-2 0,2-7 0,2-3 1,0-5-1,2-6 0,2-4 0,3-4 0,-12-16 0,25 18-1,-9-15 1,1-1 0,1-4 0,-1-2 0,0-2 0,0-2 0,1-1 0,-2-2 0,-1-1 0,0-1 0,-1-4 0,-1-1 0,0-4 0,-3 1 0,0-2 0,-1-1 0,-4-1 0,0 2 0,-4-1 0,1-2 0,-2-1 2,-2 0-2,-2 0 3,0 0-2,-4 1 1,1 1-1,0 4 1,-5 2-1,1 7 1,-2-1-1,-1 4 0,-2-1-1,-1 6 1,-2-2 0,2 2-1,-1 1 0,4 0-1,14 3 0,-21-6-2,21 6-6,0 0-26,0 0 2,18 3-3,-2 9 1</inkml:trace>
          <inkml:trace contextRef="#ctx0" brushRef="#br0" timeOffset="183809.5133">2220 1838 20,'0'0'29,"0"0"1,-13 1 1,13-1-15,0 0-4,-14 0-4,14 0-2,0 0-2,0 0-1,0 0-1,14 10-1,-14-10 0,20 0 0,-4 0 1,3 0-1,1-1 0,1 0 2,2-1-2,0 1 0,2-1 0,-1 4 0,-2-2 0,1 1-1,-2 1 1,-1-1-1,-1 0 1,0-1-1,-2 0 0,0-1 0,-1 0 1,0-2-1,-2-3 0,-1 2-1,0 1 0,-13 3-2,17-7-3,-17 7-7,0 0-19,3-13-1,-3 13 0,0 0 0</inkml:trace>
          <inkml:trace contextRef="#ctx0" brushRef="#br0" timeOffset="184283.5404">2473 1891 16,'-15'-12'26,"15"12"2,-8-12-5,8 12-7,0 0-4,0 0-1,-10-16-2,10 16-1,0 0-2,0 0-1,0 0 0,0 0 0,1 23-2,5 0 0,-6 8-2,6 9 1,-3 4-1,2 8 0,1 1 0,1 3-1,-1-5 1,0 1-1,-1-11 1,3-5 0,-4-6 0,0-7 0,-1-5-1,-3-18 1,2 19-1,-2-19 0,0 0 1,0 0-2,0 0 1,-8-19-1,8 19-1,-8-18-2,8 18-4,-13-20-18,13 20-8,0 0-2,0 0 1</inkml:trace>
        </inkml:traceGroup>
        <inkml:traceGroup>
          <inkml:annotationXML>
            <emma:emma xmlns:emma="http://www.w3.org/2003/04/emma" version="1.0">
              <emma:interpretation id="{75C41548-E527-495B-9FBF-A9E0978D4858}" emma:medium="tactile" emma:mode="ink">
                <msink:context xmlns:msink="http://schemas.microsoft.com/ink/2010/main" type="inkWord" rotatedBoundingBox="5561,11403 6469,11387 6495,12844 5587,12860"/>
              </emma:interpretation>
              <emma:one-of disjunction-type="recognition" id="oneOf7">
                <emma:interpretation id="interp35" emma:lang="en-US" emma:confidence="0">
                  <emma:literal>of</emma:literal>
                </emma:interpretation>
                <emma:interpretation id="interp36" emma:lang="en-US" emma:confidence="0">
                  <emma:literal>Of</emma:literal>
                </emma:interpretation>
                <emma:interpretation id="interp37" emma:lang="en-US" emma:confidence="0">
                  <emma:literal>off</emma:literal>
                </emma:interpretation>
                <emma:interpretation id="interp38" emma:lang="en-US" emma:confidence="0">
                  <emma:literal>of.</emma:literal>
                </emma:interpretation>
                <emma:interpretation id="interp39" emma:lang="en-US" emma:confidence="0">
                  <emma:literal>of,</emma:literal>
                </emma:interpretation>
              </emma:one-of>
            </emma:emma>
          </inkml:annotationXML>
          <inkml:trace contextRef="#ctx0" brushRef="#br0" timeOffset="185320.5997">3818 1795 7,'0'0'26,"0"0"1,-13-6 2,13 6-11,-22 6-7,22-6-1,-21 13-2,13 0 0,-9-6-2,7 10-2,-4 2 0,7 8-2,-1 10 0,7 6-1,1 4 0,6 8 0,2-3-1,7 1 0,2-5 0,3-7 0,0-14 0,3-7 1,-1-14 0,-1-12-1,-2-9 1,0-10-1,-5-12 3,-3-6-1,-3-5 0,-4-3-1,-5 0 1,-5 5 0,-4 0 0,-2 11 1,-5 9-1,-2 6-1,-2 6 1,-1 8 0,-4 7-1,2 6 0,-1 5-2,1-4-3,13 13-18,-8-14-12,19-7-1,0 0-3,3 13 2</inkml:trace>
          <inkml:trace contextRef="#ctx0" brushRef="#br0" timeOffset="186379.6603">4203 2296 43,'0'0'32,"0"0"0,-19-6-10,19 6-7,0 0-3,-7 16-4,7-16 0,0 0-4,0 0 0,1 13-1,-1-13-1,25 2 0,-7-4-1,7 3 1,1-4 0,5 0-1,1 0 0,-2 2 1,0-2-1,0 0 0,-1-1 0,-2-2 0,-1 2-1,-3-2 1,-3 1 0,-1-1-1,-5 2 0,-14 4 1,18-8-1,-18 8 0,0 0 0,0 0-2,0 0-2,0 0-11,-10 18-22,-6-11 0,12 10-2,-12-7 1</inkml:trace>
          <inkml:trace contextRef="#ctx0" brushRef="#br0" timeOffset="185928.6343">4336 1778 19,'6'-23'27,"-2"0"1,-4-5-1,5 6-10,-13-17-5,8 12-4,-10-11-1,8 12-1,-10-6-1,5 10 0,-6-3 0,6 10 1,-3 2-1,10 13-1,-15-5 0,15 5-2,-8 22 1,6 5-1,1 10-1,4 12 0,-2 14 0,5 15 0,0 14-1,2 10 1,2 6-1,0 5 0,0-1 1,2-4-1,-2-3 0,1-11 0,-2-9 1,-2-14-1,-2-14 0,-3-11 1,0-10-1,-4-10 0,0-9-1,2-17 0,-15 8-1,15-8-1,-21-22-2,5-11-7,9 4-23,-11-15-1,11 5 0,-6-11 0</inkml:trace>
        </inkml:traceGroup>
        <inkml:traceGroup>
          <inkml:annotationXML>
            <emma:emma xmlns:emma="http://www.w3.org/2003/04/emma" version="1.0">
              <emma:interpretation id="{E963FD6C-CA46-43B7-BA4F-7AC654E03841}" emma:medium="tactile" emma:mode="ink">
                <msink:context xmlns:msink="http://schemas.microsoft.com/ink/2010/main" type="inkWord" rotatedBoundingBox="7539,11351 11030,11289 11050,12387 7559,12449"/>
              </emma:interpretation>
              <emma:one-of disjunction-type="recognition" id="oneOf8">
                <emma:interpretation id="interp40" emma:lang="en-US" emma:confidence="1">
                  <emma:literal>interest</emma:literal>
                </emma:interpretation>
                <emma:interpretation id="interp41" emma:lang="en-US" emma:confidence="0">
                  <emma:literal>internees t</emma:literal>
                </emma:interpretation>
                <emma:interpretation id="interp42" emma:lang="en-US" emma:confidence="0">
                  <emma:literal>intense st</emma:literal>
                </emma:interpretation>
                <emma:interpretation id="interp43" emma:lang="en-US" emma:confidence="0">
                  <emma:literal>interes t</emma:literal>
                </emma:interpretation>
                <emma:interpretation id="interp44" emma:lang="en-US" emma:confidence="0">
                  <emma:literal>interne st</emma:literal>
                </emma:interpretation>
              </emma:one-of>
            </emma:emma>
          </inkml:annotationXML>
          <inkml:trace contextRef="#ctx0" brushRef="#br0" timeOffset="187445.7213">5691 1490 70,'-16'-15'38,"16"15"-2,-17-7 0,17 7-30,0 0-2,0 0-1,0 0-1,0 0-2,0 0-2,0 0-7,9 27-26,-9-27 0,17 28-3,-11-12 2</inkml:trace>
          <inkml:trace contextRef="#ctx0" brushRef="#br0" timeOffset="187225.7087">5757 1865 46,'0'0'33,"0"0"1,0 0-2,0 0-22,-7 17-2,16 2 0,-6-2-1,5 15-2,-2-2-1,5 7-2,-2-1 0,1 2 0,-1-2-1,-1-2-1,-3-7 1,3-5-1,-3-2 0,-3-6 1,-2-14-1,3 20 0,-3-20-1,0 0 0,3 15-3,-3-15-4,0 0-26,-3-23-1,5 8-2,-8-15 0</inkml:trace>
          <inkml:trace contextRef="#ctx0" brushRef="#br0" timeOffset="188277.7688">6155 2158 5,'-13'19'28,"13"-19"1,-14 10 1,14-10-13,-17-1-5,17 1-2,0 0-2,-12-22-3,8 2 0,4 0-2,0-9 0,4 4-1,1-7 1,5 4-1,-2-2 1,7 5-1,-5 2 1,7 9-1,-1 4 1,2 7-2,1 6 1,1 7 0,0 7 0,-1 9-1,1 5-1,0 4 1,-1 2-1,-3 2 0,-3-4 0,-2-3-1,-4-5 1,2-7-1,-8-4 0,-1-16 1,-3 17-1,3-17 0,0 0 0,-18-4-1,18 4 1,-12-20 0,9 1 0,5-7-1,-1-2 2,4-5 0,2-4 0,3-1 1,1 0 0,2 5 0,0 4 1,-1 11 0,1 5 0,5 13-1,-2 10 1,-2 14 1,4 8-2,0 8 0,0 4 0,0 5 0,0-2-1,-3-1 0,-2-8 0,0-8-3,-1-5 0,-12-25-9,0 0-23,0 0 1,0 0-3,3-36 1</inkml:trace>
          <inkml:trace contextRef="#ctx0" brushRef="#br0" timeOffset="188701.7931">6708 1515 37,'-1'-15'32,"1"15"3,0 0-1,17 25-20,-14-1-3,13 29 0,-6 7-3,7 22-3,-2 6-1,5 11-2,-2 0 0,4-2-1,-3-10-1,-4-14-1,4-10-4,-7-27-25,6-6-5,-18-30-1,20 4-2</inkml:trace>
          <inkml:trace contextRef="#ctx0" brushRef="#br0" timeOffset="189420.8339">7053 2103 47,'0'0'31,"-8"18"1,8-18-1,1 23-24,-1-23-2,17 19-1,-17-19-2,29 15 1,-12-13-1,5-1-1,-2-6 1,2-4-1,-1-7 1,-4 1 0,-2-8-1,-4-2 0,-5-2 0,-5-1 0,-4-5-1,-5 4 1,-7 3-1,3 3 0,-7 8 0,0 5-1,-1 11 1,-1 12 0,-1 18 1,6 12 0,2 13 0,5 10 1,6 3-1,8 5 1,8-5 0,10-6-1,8-18-1,8-19-2,8-10-10,-4-33-23,8-9-1,-12-17-1,2-4 0</inkml:trace>
          <inkml:trace contextRef="#ctx0" brushRef="#br0" timeOffset="189944.8639">7480 2359 33,'0'0'30,"-22"4"3,22-4-3,-20-30-17,20 11-4,-7-16-4,9-1-1,-1-7-2,5 1 1,1 1-1,6 7 0,0 4 0,3 8 2,-1 9-1,6 18 0,-4 10 0,4 17 0,-1 8-1,2 13 1,0 0-2,-1 2 0,2 1-3,-4-22-7,8-1-27,-8-23 1,4-8-3,-7-19 0</inkml:trace>
          <inkml:trace contextRef="#ctx0" brushRef="#br0" timeOffset="190434.8922">7879 2276 28,'0'0'27,"0"0"4,12-16-3,-12 0-22,10 3 0,-7-11-1,4 3-1,-4-8-1,1 2-1,-4-3-1,0 3 0,-4-1 0,-2 7 0,-1 2 0,7 19 0,-22-13 2,22 13-1,-23 25 2,13 6 0,-1 4 1,8 12 1,-1-1-1,9 8-2,4-7 1,10-3-2,4-11 0,8-16-4,10-11-2,0-27-20,15-5-11,-8-15-1,8-4-1,-7-9 0</inkml:trace>
          <inkml:trace contextRef="#ctx0" brushRef="#br0" timeOffset="198222.3376">8517 1951 7,'0'0'24,"0"0"1,0 0-8,8-24-3,-8 24-1,1-16-2,-1 16-2,1-17-2,-1 17-1,-1-16-2,1 16 0,0 0-1,0 0-1,-19-13 0,19 13 0,-23 7-1,9 3 1,-5 2 0,1 4 0,-4-1 0,3 5 1,-1-1-1,6 2 0,-1-2 0,7 1 1,1-4-2,5 1 0,7-1-1,-3-1 0,6 0 0,2-1-1,0-1 1,3-3-1,1 1 1,0-2-1,1-1 1,1 0 0,-2-1 0,0 0 0,-1-1 0,-13-6 1,17 17-1,-17-17 1,8 25-1,-10-7 1,-4 0-1,-2 4 2,-5 1-1,-3-2 0,-5 0 0,-1-2 1,-4-5 0,0-2-1,-1-2 0,3-6 0,-2-1 0,6-2-1,2 1-1,4-6-1,14 4-2,-13-13-4,27 10-21,-11-14-5,13 7-1,-9-9 0</inkml:trace>
          <inkml:trace contextRef="#ctx0" brushRef="#br0" timeOffset="198992.3814">8764 1343 28,'0'0'30,"0"0"1,0 0-7,0 0-10,0 0-3,0 0-3,0 0-2,0 0-1,0 0-1,0 0-1,0 0 1,0 0 0,6 24-1,-1 1 0,-5 2-1,4 12 1,-6 3-2,2 13 1,-1 5 0,1 7-1,-3 5 0,2 1 0,1 0 0,-3-3-1,3 0 0,1-9 0,2-8 0,0-7 0,1-12 0,1-7 0,-3-8 0,-2-19-1,13 16 1,-13-16 0,15 1 0,-15-1 0,16-7 0,-16 7 0,18-10 0,-18 10-1,23-13 0,-23 13 0,26-17-1,-13 4-1,6 3-3,-9-17-5,18 7-23,-13-10 0,6 5-2,-9-7 2</inkml:trace>
          <inkml:trace contextRef="#ctx0" brushRef="#br0" timeOffset="199581.4154">8687 1655 7,'-14'6'29,"1"-1"1,13-5 1,-31 6-11,26 7-4,-13-13-4,18 0-3,-15 11-2,15-11-1,0 0-1,-6 18-2,6-18 0,13 1-1,0-5-1,8-1 0,7 0 1,2-5-1,6 0 0,2 1 1,3 1-1,2-1 0,-2 0 0,1 2 0,-5-1 1,1 3-1,-7 0 0,0 0-1,-7-2 0,-2 3 0,-7 0 0,-15 4-2,23-6-4,-23 6-29,0 0-1,-4-19-2,4 19 0</inkml:trace>
          <inkml:trace contextRef="#ctx0" brushRef="#br0" timeOffset="220684.6224">6703 1795 1,'-6'-17'9,"6"17"0,-5-14-1,5 14 0,-8-15 0,8 15 0,0 0 0,-8-13 1,8 13-1,0 0 1,-13-10-2,13 10 0,0 0-1,0 0 0,0 0 0,0 0-1,0 0-1,0 0 0,0 0-1,0 0 0,0 0-1,0 0-1,17 9 1,-17-9-1,19 1 0,-6-1 0,0-1 0,2-2-1,0 0 1,1 2 0,-2-2 0,3 3-1,-4-3 1,2 3 0,-3 0-1,1 3 1,-13-3 0,23 1-1,-23-1 1,23 2-1,-23-2 0,23 3 1,-23-3-1,23 0 0,-23 0 1,22 3-1,-22-3 0,20 0 1,-20 0-1,17-2 0,-17 2 0,16 0 0,-16 0 1,17-4-1,-17 4-1,18-4 2,-18 4-1,14-3 0,-14 3 0,0 0 0,16-6 1,-16 6-1,0 0 1,16-3-1,-16 3 1,0 0-1,15-1 0,-15 1 1,0 0-1,13-2 1,-13 2-1,0 0 1,0 0-1,0 0 1,0 0-1,0 0 1,0 0-1,0 0 1,0 0-1,0 0 0,0 0 0,2 15 0,-2-15-3,0 0-3,-3 17-19,3-17-7,0 0 0,-15 5-1</inkml:trace>
        </inkml:traceGroup>
      </inkml:traceGroup>
    </inkml:traceGroup>
  </inkml:traceGroup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8:40.004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0F7DCBD7-57C7-457B-9F58-D14B0DD69EB1}" emma:medium="tactile" emma:mode="ink">
          <msink:context xmlns:msink="http://schemas.microsoft.com/ink/2010/main" type="writingRegion" rotatedBoundingBox="12319,15474 15552,14841 15725,15724 12492,16357"/>
        </emma:interpretation>
      </emma:emma>
    </inkml:annotationXML>
    <inkml:traceGroup>
      <inkml:annotationXML>
        <emma:emma xmlns:emma="http://www.w3.org/2003/04/emma" version="1.0">
          <emma:interpretation id="{E6B48C39-72B5-414E-900A-B37C85590036}" emma:medium="tactile" emma:mode="ink">
            <msink:context xmlns:msink="http://schemas.microsoft.com/ink/2010/main" type="paragraph" rotatedBoundingBox="12319,15474 15552,14841 15725,15724 12492,1635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22E67E5-6EBB-4F6A-858F-C63FC163F67E}" emma:medium="tactile" emma:mode="ink">
              <msink:context xmlns:msink="http://schemas.microsoft.com/ink/2010/main" type="line" rotatedBoundingBox="12319,15474 15552,14841 15725,15724 12492,16357"/>
            </emma:interpretation>
          </emma:emma>
        </inkml:annotationXML>
        <inkml:traceGroup>
          <inkml:annotationXML>
            <emma:emma xmlns:emma="http://www.w3.org/2003/04/emma" version="1.0">
              <emma:interpretation id="{E0FA0CCD-72BF-452B-91E7-44A82F7B8A17}" emma:medium="tactile" emma:mode="ink">
                <msink:context xmlns:msink="http://schemas.microsoft.com/ink/2010/main" type="inkWord" rotatedBoundingBox="12319,15474 15552,14841 15725,15724 12492,16357"/>
              </emma:interpretation>
              <emma:one-of disjunction-type="recognition" id="oneOf0">
                <emma:interpretation id="interp0" emma:lang="en-US" emma:confidence="0">
                  <emma:literal>5 W</emma:literal>
                </emma:interpretation>
                <emma:interpretation id="interp1" emma:lang="en-US" emma:confidence="0">
                  <emma:literal>5 W</emma:literal>
                </emma:interpretation>
                <emma:interpretation id="interp2" emma:lang="en-US" emma:confidence="0">
                  <emma:literal>j W</emma:literal>
                </emma:interpretation>
                <emma:interpretation id="interp3" emma:lang="en-US" emma:confidence="0">
                  <emma:literal>IN</emma:literal>
                </emma:interpretation>
                <emma:interpretation id="interp4" emma:lang="en-US" emma:confidence="0">
                  <emma:literal>£ W</emma:literal>
                </emma:interpretation>
              </emma:one-of>
            </emma:emma>
          </inkml:annotationXML>
          <inkml:trace contextRef="#ctx0" brushRef="#br0">442 45 27,'1'-15'28,"-1"15"3,-9-20-3,9 20-19,-20-8-2,20 8-1,-32-2-1,12 8-2,-7-3 0,3 6 0,-4-2 0,4 7 0,-2-3-1,6 4 0,0-3-1,7 4 0,2-1 0,7 0-1,4 1 0,7 1-1,5-1 1,8-1 0,5 1 0,3-1-1,2 0 1,1 0 0,-1-1 1,-2 6-1,-5 0 1,-8 4-1,-5 3 1,-5 2-1,-7 3 1,-5-4 0,-8 0 0,-5-4 0,-8-5-1,-5-4 2,-4-8-1,-3-4 0,-3-9 0,0-1-2,2-7 0,0-6-4,20 3-25,-9-15-3,18 7-2,-4-13 0</inkml:trace>
          <inkml:trace contextRef="#ctx0" brushRef="#br0" timeOffset="376.0209">41-332 56,'-25'3'33,"13"10"-1,-1-13 0,13 0-28,10 17-1,8-7-1,6-1 0,7 1 0,8-1-3,4-13-8,17 8-23,-1-17 0,16 3-3,-1-16 1</inkml:trace>
          <inkml:trace contextRef="#ctx0" brushRef="#br0" timeOffset="2179.1245">2477-544 35,'-6'-18'28,"6"18"1,0 0 0,0 0-22,0 0-4,0 0 0,12 17-1,-5 6 0,-2 6 0,1 8 0,-2 6-1,2 6 0,0-1-1,0 3 0,2-7 0,-1-7 0,-1-6 0,4-8 0,-2-10 0,-8-13 0,19 3 1,-19-3-1,20-31 1,-10 6-1,0-9 1,-1-2 0,0-3 1,0 1 0,-4-2 0,1 9 0,-5 1 1,2 12-1,-4 4 0,1 14 0,0 0-1,3 17 0,1 9-1,2 5 0,6 6-1,3 4 1,6 2-1,2-4 0,6-2 0,2-11 0,2-8 0,-1-12 0,1-15 1,-1-13 1,-4-15 0,-1-15-1,-7-13 1,0-12-1,-7-11 0,-1-5-2,9 9-28,-14-8-2,7 12-1,-7-2-1</inkml:trace>
        </inkml:traceGroup>
      </inkml:traceGroup>
    </inkml:traceGroup>
  </inkml:traceGroup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8:44.022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192799F2-7A67-465A-9EE6-507441D2C80C}" emma:medium="tactile" emma:mode="ink">
          <msink:context xmlns:msink="http://schemas.microsoft.com/ink/2010/main" type="inkDrawing" rotatedBoundingBox="16855,15560 19449,14999 19472,15108 16878,15669" shapeName="Other">
            <msink:destinationLink direction="with" ref="{16F866FE-24F4-4E80-8E46-FBF6FFACE7E2}"/>
          </msink:context>
        </emma:interpretation>
      </emma:emma>
    </inkml:annotationXML>
    <inkml:trace contextRef="#ctx0" brushRef="#br0">0 625 7,'0'0'24,"0"0"1,0 0 0,0 0-14,0 0-5,0 0 0,0 0-2,13 11 0,7-8-1,2-11 1,12 5-1,3-8 1,11-1-2,3-5 0,7 1 0,3-6 0,9 3 0,-2-4 0,5 3-1,0-1 1,3 5-1,-2-5 1,8 6 0,-1-1-1,2 4 1,-1-3-1,1 5 0,-2-4 0,2 5 0,-3-1-1,-1 1 1,-1 0-1,1-3 1,3 2-1,4-6-1,8-2-1,-1-12-2,16 5-5,-8-24-9,15 3-13,-2-6-2,2-1 1</inkml:trace>
  </inkml:traceGroup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8:45.367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350DE581-7C93-49FC-BE01-ACF76E02459F}" emma:medium="tactile" emma:mode="ink">
          <msink:context xmlns:msink="http://schemas.microsoft.com/ink/2010/main" type="inkDrawing" rotatedBoundingBox="16703,15721 19846,15700 19846,15820 16704,15841" shapeName="Other"/>
        </emma:interpretation>
      </emma:emma>
    </inkml:annotationXML>
    <inkml:trace contextRef="#ctx0" brushRef="#br0">51 35 23,'-18'3'28,"1"0"1,4-3 0,13 0-21,-16-2-2,16 2 0,0 0-3,0 0 0,0 0-1,0 0 0,0 0 0,0 0-1,19 2 0,-6 3 0,5 0 1,4 2-1,4-2 1,2 1 0,5-2-1,6 1 1,4-2-1,3 1 0,3-1 0,3 3 0,2-2 0,2 2 0,-1 0 0,3 2 0,-1-1 0,3 0 0,-2-4 0,4 0 0,1-6 0,2 2 0,4-5 1,-1-1-2,-1-2 0,0 1 0,-1 1 1,-2 1-1,-6 1 1,-3 4-1,-6-1 1,-3 1 0,-1 1 0,-5 1-1,0-1 1,-3 2 0,0-2-1,1 0 0,-3 0 0,3 0 0,-4 0 1,0 0-2,0 0 1,-1 0 1,0 0-1,0 1 0,1-2 0,0 1 0,2-3 1,1 2-1,2-2 0,1-2 1,2 2-1,-1-1 0,0 1 0,-1 3 1,-2-2-1,3 2 1,-3-1-1,1 1 0,0 1 1,1 2-1,0-3 0,3 2 1,0-2-2,-1-2 0,6 1-1,-7-10-5,15 7-29,-15-12 0,2 5-2,-13-8 0</inkml:trace>
  </inkml:traceGroup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48:48.786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D0E57A9B-4EC2-40CA-8367-581D0665F449}" emma:medium="tactile" emma:mode="ink">
          <msink:context xmlns:msink="http://schemas.microsoft.com/ink/2010/main" type="writingRegion" rotatedBoundingBox="19408,14911 21927,12881 23705,15088 21186,17118"/>
        </emma:interpretation>
      </emma:emma>
    </inkml:annotationXML>
    <inkml:traceGroup>
      <inkml:annotationXML>
        <emma:emma xmlns:emma="http://www.w3.org/2003/04/emma" version="1.0">
          <emma:interpretation id="{BA9E487E-C0FE-4C10-BD9B-CB630DE16C43}" emma:medium="tactile" emma:mode="ink">
            <msink:context xmlns:msink="http://schemas.microsoft.com/ink/2010/main" type="paragraph" rotatedBoundingBox="19408,14911 21756,13019 22564,14022 20216,159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28EA443-F730-40BD-805B-4C0BA11C98F8}" emma:medium="tactile" emma:mode="ink">
              <msink:context xmlns:msink="http://schemas.microsoft.com/ink/2010/main" type="line" rotatedBoundingBox="19408,14911 21756,13019 22564,14022 20216,15913"/>
            </emma:interpretation>
          </emma:emma>
        </inkml:annotationXML>
        <inkml:traceGroup>
          <inkml:annotationXML>
            <emma:emma xmlns:emma="http://www.w3.org/2003/04/emma" version="1.0">
              <emma:interpretation id="{2A277D1B-4768-4F2C-ADF9-36449B1F9CED}" emma:medium="tactile" emma:mode="ink">
                <msink:context xmlns:msink="http://schemas.microsoft.com/ink/2010/main" type="inkWord" rotatedBoundingBox="19408,14911 20486,14042 21294,15045 20216,15913"/>
              </emma:interpretation>
              <emma:one-of disjunction-type="recognition" id="oneOf0">
                <emma:interpretation id="interp0" emma:lang="en-US" emma:confidence="0">
                  <emma:literal>Is</emma:literal>
                </emma:interpretation>
                <emma:interpretation id="interp1" emma:lang="en-US" emma:confidence="0">
                  <emma:literal>not</emma:literal>
                </emma:interpretation>
                <emma:interpretation id="interp2" emma:lang="en-US" emma:confidence="0">
                  <emma:literal>I</emma:literal>
                </emma:interpretation>
                <emma:interpretation id="interp3" emma:lang="en-US" emma:confidence="0">
                  <emma:literal>I.</emma:literal>
                </emma:interpretation>
                <emma:interpretation id="interp4" emma:lang="en-US" emma:confidence="0">
                  <emma:literal>It</emma:literal>
                </emma:interpretation>
              </emma:one-of>
            </emma:emma>
          </inkml:annotationXML>
          <inkml:trace contextRef="#ctx0" brushRef="#br0">192-752 14,'0'0'27,"0"0"0,0 0 2,0 0-19,0 0-3,0 0-2,0 0-1,0 0 0,0 0-1,0 0 0,-16-9-1,16 9 0,-15 1-1,15-1 1,-16 11-1,16-11 0,-20 23 0,10-5-1,-4 1 0,2 4 1,4 2-1,-1-1 1,1-2-1,7-4-1,4-4 1,-3-14-1,20 15 0,-5-18-1,6-4 0,2-6 0,6-5 0,0-4 0,-1-4 1,-1-2 1,-5-3 1,2 1 0,-9-7 2,0 5 0,-12-5 0,0 4 1,-8-5 0,2 5-1,-10-4 2,2 7-2,-4 5 1,5 4-1,-3 5 0,13 16-1,-20 5 0,14 17-1,5 12-1,4 7 0,1 5 0,5 6-1,2 3 1,2-5-1,3-7-1,2-12 0,6-5-3,-2-19-1,8 2-5,-11-19-23,16-5 0,-8-16 0,7 0 2</inkml:trace>
          <inkml:trace contextRef="#ctx0" brushRef="#br0" timeOffset="389.0222">363-1296 7,'-16'1'27,"-5"1"2,-4-2 3,8 7-17,-11-16-2,13 17-2,-7-14-2,22 6-1,-22-2-1,22 2-3,0 0 0,15-1 0,2-1-3,6-1 0,4-1 0,4-2-3,9 3-4,-6-10-23,15 5-5,-5-9-1,3 2-1</inkml:trace>
          <inkml:trace contextRef="#ctx0" brushRef="#br0" timeOffset="-2179.1245">-10 135 33,'10'-14'30,"-10"14"3,0 0-3,0 0-23,0 0-2,0 0-1,11 17-1,-7-2 0,-4 0-1,4 1 0,-1 1-2,5 0 1,-1 0-1,5-2 0,-12-15 1,27 16-1,-9-16 0,3-5 0,0-5 0,1-8 0,0-4 1,-2-5-2,0-4 1,0-1 0,-5 1 0,-6 1 1,0 5 0,-5 5 0,-2 4 0,-2 16 0,0 0 1,0 0-1,-15 25 0,13 1 0,-2 2 0,8 4-1,1 5 0,2-4-1,6 1-4,-4-16-29,15-9 0,1-17-2,7-12 0</inkml:trace>
        </inkml:traceGroup>
        <inkml:traceGroup>
          <inkml:annotationXML>
            <emma:emma xmlns:emma="http://www.w3.org/2003/04/emma" version="1.0">
              <emma:interpretation id="{270D6FE4-3D86-44F1-8753-7CA4AA728BAC}" emma:medium="tactile" emma:mode="ink">
                <msink:context xmlns:msink="http://schemas.microsoft.com/ink/2010/main" type="inkWord" rotatedBoundingBox="21151,14206 22097,13443 22395,13813 21449,14576"/>
              </emma:interpretation>
              <emma:one-of disjunction-type="recognition" id="oneOf1">
                <emma:interpretation id="interp5" emma:lang="en-US" emma:confidence="0">
                  <emma:literal>so</emma:literal>
                </emma:interpretation>
                <emma:interpretation id="interp6" emma:lang="en-US" emma:confidence="0">
                  <emma:literal>50</emma:literal>
                </emma:interpretation>
                <emma:interpretation id="interp7" emma:lang="en-US" emma:confidence="0">
                  <emma:literal>So</emma:literal>
                </emma:interpretation>
                <emma:interpretation id="interp8" emma:lang="en-US" emma:confidence="0">
                  <emma:literal>go</emma:literal>
                </emma:interpretation>
                <emma:interpretation id="interp9" emma:lang="en-US" emma:confidence="0">
                  <emma:literal>30</emma:literal>
                </emma:interpretation>
              </emma:one-of>
            </emma:emma>
          </inkml:annotationXML>
          <inkml:trace contextRef="#ctx0" brushRef="#br0" timeOffset="2283.1306">1410-1392 10,'27'-3'26,"-11"-9"-1,9 1 2,1 1-18,-4-12-1,8 4-2,-6-6-2,4 5 0,-10-6-1,4 3 2,-13-7-2,4 7-1,-8-3-1,-2 4 2,-9 1-1,3 6 0,-10-1 1,13 15-2,-32-6 1,11 11 0,-2 2 0,0 5-1,-2 3 0,1 4 0,0 0 0,5 2 1,3 0-1,5 0 0,5-1 0,6 4 0,5 0 0,5 1-1,5 2 1,3-1-1,3 3 1,3 0-1,-1 1 0,-2 0 0,-1-1 0,-4 1 1,-7 1-1,-5-3 1,-8-1-1,-5-2 1,-7-1 0,-7-1 0,-4-8 2,-1 0-2,-3-8 1,0-1 0,-1-6 0,1-3 0,1-4-1,5-3 0,1-1-2,2-8-2,7 9-3,-6-13-24,21 23-5,-18-29-1,18 29 0</inkml:trace>
          <inkml:trace contextRef="#ctx0" brushRef="#br0" timeOffset="2876.1645">1988-1760 53,'0'0'32,"0"0"0,-15-10-6,15 10-21,0 0-2,-11 14 0,11-14-1,-15 30-1,8-8 0,-1 4-1,3 2 1,2 1-1,1-2 1,5-3-1,6-4 1,3-5-1,6-7 0,4-5 0,3-8 1,7-5 0,-1-6-1,5-4 0,-2-8 1,-1-2 0,-5-4 1,-4-3-1,-9-1 2,-8 1-1,-11-2 0,-13 8 0,-8 6 0,-8 7-1,-7 11-1,-5 5-5,5 20-29,-11-3-1,13 12-2,-2-8-1</inkml:trace>
        </inkml:traceGroup>
      </inkml:traceGroup>
    </inkml:traceGroup>
    <inkml:traceGroup>
      <inkml:annotationXML>
        <emma:emma xmlns:emma="http://www.w3.org/2003/04/emma" version="1.0">
          <emma:interpretation id="{9F3370C2-0A7F-452C-9A7B-F51163E1EA49}" emma:medium="tactile" emma:mode="ink">
            <msink:context xmlns:msink="http://schemas.microsoft.com/ink/2010/main" type="paragraph" rotatedBoundingBox="20839,15522 23329,14505 23658,15311 21169,163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3832736-CEE4-4E76-AC9B-00CFBEA0302E}" emma:medium="tactile" emma:mode="ink">
              <msink:context xmlns:msink="http://schemas.microsoft.com/ink/2010/main" type="line" rotatedBoundingBox="20839,15522 23329,14505 23658,15311 21169,16328"/>
            </emma:interpretation>
          </emma:emma>
        </inkml:annotationXML>
        <inkml:traceGroup>
          <inkml:annotationXML>
            <emma:emma xmlns:emma="http://www.w3.org/2003/04/emma" version="1.0">
              <emma:interpretation id="{311346FA-7C51-4D3B-84A6-2520EBABC1AE}" emma:medium="tactile" emma:mode="ink">
                <msink:context xmlns:msink="http://schemas.microsoft.com/ink/2010/main" type="inkWord" rotatedBoundingBox="20839,15522 23329,14505 23658,15311 21169,16328"/>
              </emma:interpretation>
              <emma:one-of disjunction-type="recognition" id="oneOf2">
                <emma:interpretation id="interp10" emma:lang="en-US" emma:confidence="0">
                  <emma:literal>t,+(*)</emma:literal>
                </emma:interpretation>
                <emma:interpretation id="interp11" emma:lang="en-US" emma:confidence="0">
                  <emma:literal>KH*)</emma:literal>
                </emma:interpretation>
                <emma:interpretation id="interp12" emma:lang="en-US" emma:confidence="0">
                  <emma:literal>t,+1*)</emma:literal>
                </emma:interpretation>
                <emma:interpretation id="interp13" emma:lang="en-US" emma:confidence="0">
                  <emma:literal>ti+1*)</emma:literal>
                </emma:interpretation>
                <emma:interpretation id="interp14" emma:lang="en-US" emma:confidence="0">
                  <emma:literal>Kit*</emma:literal>
                </emma:interpretation>
              </emma:one-of>
            </emma:emma>
          </inkml:annotationXML>
          <inkml:trace contextRef="#ctx0" brushRef="#br0" timeOffset="5295.3029">1076-65 4,'-7'-19'27,"7"19"1,-6-19 3,6 19-19,-3-13-1,3 13-2,0 0-1,0 0-1,0 0 0,0 0-2,5 17-1,-2 11 0,-3 5-2,1 14 1,-4 7-1,3 13 0,-4 1-1,-1 3 0,-1-3 1,-1-4-4,1-6 2,0-11-2,4-4-3,-7-25-12,14 4-17,-5-22-1,0 0-1,0 0 2</inkml:trace>
          <inkml:trace contextRef="#ctx0" brushRef="#br0" timeOffset="5663.3239">1039 358 25,'5'-18'31,"1"-1"2,-2-8-2,7 8-21,-8-15-2,13 7-2,-6-10-2,8 4-1,0-7 0,9 3-1,0-3 0,4 0-1,3 3 0,2 3-1,1 3 0,0 3-1,-1 6 0,-8 1-1,1 12-1,-10 0-1,2 12-3,-21-3-10,13 2-16,-13-2-1,-9 25 2</inkml:trace>
          <inkml:trace contextRef="#ctx0" brushRef="#br0" timeOffset="6001.3432">1182 184 21,'0'0'32,"0"0"2,21 21-1,-21-21-15,24 19-10,-24-19-2,27 40-1,-17-11-1,6 9-2,-4 1 2,5 7-3,-5-3 3,1 2-4,-3-5 2,1-1-2,-2-9 1,-2-5-2,2-4-1,-9-21-3,17 28-15,-17-28-16,13-12-2,-10-10 2</inkml:trace>
          <inkml:trace contextRef="#ctx0" brushRef="#br0" timeOffset="6752.3862">1950-385 51,'0'0'36,"18"-6"-2,-18 6-8,8 18-18,-10 9-2,4 17 0,-10 8-2,4 12 0,-8 4-2,1 5 0,1-2-4,-5-13-3,11-2-31,-8-22-1,10-6-1,2-28 0</inkml:trace>
          <inkml:trace contextRef="#ctx0" brushRef="#br0" timeOffset="6473.3702">1846-173 36,'-13'-4'33,"13"4"2,0 0-2,-18-5-25,18 5-2,0 0-1,0 0-1,15 2 0,1-2-2,2-6 2,7 4-2,4-5-1,5 1 1,-1-3-2,-1 3 1,0-3-1,-6 3-1,-2 3-1,-7-2-3,-1 13-5,-16-8-25,0 0 0,0 0-2,0 0 2</inkml:trace>
          <inkml:trace contextRef="#ctx0" brushRef="#br0" timeOffset="44402.5395">2574-622 1,'9'-13'23,"-9"13"-7,5-13 1,-5 13-2,0 0 0,-8-21-3,8 21-1,0 0-1,0 0-3,0 0-1,0 0-2,-7-14 0,7 14-1,0 0-1,0 0 0,-15 14 0,15-14-1,-14 21 1,7-4-2,-4 4 0,1 6 1,-2 4-1,2 7 1,-2 5 0,1 9-1,-1 2 1,2 3 0,3 3 0,4-3-1,1-2 0,7-4 0,7-8-2,-1-20-7,15 4-24,-4-20-1,9-4-1,-4-14 0</inkml:trace>
          <inkml:trace contextRef="#ctx0" brushRef="#br0" timeOffset="46758.6743">2704-419 15,'-14'5'29,"1"-5"1,13 0 1,-15-2-15,15 2-6,19 5-3,10-5-1,2-12-2,16 1 0,3-8 1,11-3-2,3-5-1,3-2-1,-3 3-2,-8-5-7,4 16-23,-20-1-2,-3 15-1,-16-1 0</inkml:trace>
          <inkml:trace contextRef="#ctx0" brushRef="#br0" timeOffset="46333.6501">3042-608 41,'0'0'33,"-6"-15"0,6 15-4,0 0-22,-20 7-1,10 17-3,-11 5-2,0 10 0,-6 5 0,-1 7-1,0 2-2,-2-8-4,17 5-17,-8-20-9,13-1-2,8-29 1</inkml:trace>
          <inkml:trace contextRef="#ctx0" brushRef="#br0" timeOffset="46030.6328">2751-533 23,'-9'-15'31,"9"15"1,-7-13 0,7 13-22,0 0-1,-11-18-3,11 18-2,0 0-1,17 2 0,-17-2 0,24 14-2,-9 0 1,5 5-1,1 6 0,3 6-1,0 3 1,0 5-2,-2 1 2,-1-3-1,-2-1-1,-1-4 0,-2-7-2,-4-10-3,14 3-21,-26-18-6,23 2-2,-17-16 2</inkml:trace>
          <inkml:trace contextRef="#ctx0" brushRef="#br0" timeOffset="47482.7158">3253-874 47,'16'3'32,"1"-1"2,11 20 0,-7-3-25,10 21-2,-10 5-2,0 15 1,-11 9-3,-7 8-2,-7 7-6,-17-8-30,0 4-1,-12-14-2,5-2 0</inkml:trace>
        </inkml:traceGroup>
      </inkml:traceGroup>
    </inkml:traceGroup>
  </inkml:traceGroup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5:51:35.483"/>
    </inkml:context>
    <inkml:brush xml:id="br0">
      <inkml:brushProperty name="width" value="0.10583" units="cm"/>
      <inkml:brushProperty name="height" value="0.10583" units="cm"/>
      <inkml:brushProperty name="color" value="#366092"/>
      <inkml:brushProperty name="fitToCurve" value="1"/>
    </inkml:brush>
  </inkml:definitions>
  <inkml:traceGroup>
    <inkml:annotationXML>
      <emma:emma xmlns:emma="http://www.w3.org/2003/04/emma" version="1.0">
        <emma:interpretation id="{B58BA435-78A2-47D0-B7D9-F966E4B4C6B5}" emma:medium="tactile" emma:mode="ink">
          <msink:context xmlns:msink="http://schemas.microsoft.com/ink/2010/main" type="writingRegion" rotatedBoundingBox="12704,7404 18429,7338 18441,8417 12716,8483"/>
        </emma:interpretation>
      </emma:emma>
    </inkml:annotationXML>
    <inkml:traceGroup>
      <inkml:annotationXML>
        <emma:emma xmlns:emma="http://www.w3.org/2003/04/emma" version="1.0">
          <emma:interpretation id="{29D13463-9009-44F8-8D9A-F6035FEFF679}" emma:medium="tactile" emma:mode="ink">
            <msink:context xmlns:msink="http://schemas.microsoft.com/ink/2010/main" type="paragraph" rotatedBoundingBox="12704,7404 18429,7338 18441,8417 12716,84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B16535C-6060-4EBB-9ED0-55E7443049E0}" emma:medium="tactile" emma:mode="ink">
              <msink:context xmlns:msink="http://schemas.microsoft.com/ink/2010/main" type="line" rotatedBoundingBox="12704,7404 18429,7338 18441,8417 12716,8483"/>
            </emma:interpretation>
          </emma:emma>
        </inkml:annotationXML>
        <inkml:traceGroup>
          <inkml:annotationXML>
            <emma:emma xmlns:emma="http://www.w3.org/2003/04/emma" version="1.0">
              <emma:interpretation id="{E8D388FF-7220-4B09-8215-ABFD0B453419}" emma:medium="tactile" emma:mode="ink">
                <msink:context xmlns:msink="http://schemas.microsoft.com/ink/2010/main" type="inkWord" rotatedBoundingBox="12704,7419 14247,7402 14258,8287 12714,8305"/>
              </emma:interpretation>
              <emma:one-of disjunction-type="recognition" id="oneOf0">
                <emma:interpretation id="interp0" emma:lang="en-US" emma:confidence="1">
                  <emma:literal>e.g.</emma:literal>
                </emma:interpretation>
                <emma:interpretation id="interp1" emma:lang="en-US" emma:confidence="0">
                  <emma:literal>Cig.</emma:literal>
                </emma:interpretation>
                <emma:interpretation id="interp2" emma:lang="en-US" emma:confidence="0">
                  <emma:literal>egg.</emma:literal>
                </emma:interpretation>
                <emma:interpretation id="interp3" emma:lang="en-US" emma:confidence="0">
                  <emma:literal>E.g.</emma:literal>
                </emma:interpretation>
                <emma:interpretation id="interp4" emma:lang="en-US" emma:confidence="0">
                  <emma:literal>Cog.</emma:literal>
                </emma:interpretation>
              </emma:one-of>
            </emma:emma>
          </inkml:annotationXML>
          <inkml:trace contextRef="#ctx0" brushRef="#br0">94 137 27,'0'0'25,"0"0"1,-14 3 1,14-3-22,0 0 0,0 0-1,-4 15 0,4-15-1,0 16 0,0-16-2,3 17 0,-3-17 0,10 16 1,-10-16-2,17 12 1,-17-12 0,22 4-1,-22-4 1,27-1 0,-27 1 0,26-7 0,-26 7 0,24-17 0,-24 17 1,18-22-1,-12 7 1,-1 2-1,-2-2 0,-2 0 0,-2-1 0,-1 1 0,-4-2 0,0 1 1,-4-2-1,-1 5 0,-2 3 1,13 10 0,-28-11-1,14 16 0,-2 6-1,-2 10 1,0 7-1,0 7 1,0 3 0,2 8-1,1 0 1,2 2 0,2-1-1,7-2 2,5-3-1,8-7 0,6-7-1,6-8 1,7-8-1,5-9 0,6-5-3,-2-13-8,6 3-20,-9-4 0,1 1-2,-12 2 1</inkml:trace>
          <inkml:trace contextRef="#ctx0" brushRef="#br0" timeOffset="609.0348">676 301 33,'0'0'26,"0"0"2,-14-17 0,14 17-19,0 0-2,-10-15-1,10 15-1,0 0 1,0 0-1,0 0 0,0 0 0,0 0-2,0 0 1,0 0-2,0 0-1,0 0 0,0 0-3,0 0-2,0 0 0,0 0-2,0 0-1,0 0-8,0 0-15,18-10-1,-18 10 1,21-9 2</inkml:trace>
          <inkml:trace contextRef="#ctx0" brushRef="#br0" timeOffset="1599.0915">970 259 2,'14'-13'16,"-14"13"0,15-15 0,-15 15-14,19-22 1,-6 10 2,-4-6 2,8 0 1,-8-7 2,10 0 0,-11-5 1,6 6-1,-9-7-1,4 10-2,-9-3-1,0 24 0,-8-19-2,8 19 0,-25 16-1,6 5-2,-5 4-1,0 7 1,0 2-1,2 0 0,3-1-1,2-4 1,8-2-1,5-8 0,10-4 0,-6-15 0,24 14 0,-7-13 0,3-5 1,2-4 0,-1-2 0,1-2 1,-5-2 0,-1 3 1,-3-7 0,-1 3 0,-4-3 1,-1 0-1,-4-1 1,2 1 1,-5 0-1,1 5-1,-1 0 0,0 13-1,-1-17 0,1 17 0,0 0-1,0 0 0,0 0-1,-3 21 1,4-6-1,1 4 1,1 5 0,1 6 0,1 4 0,-1 4 0,1 6 0,0 3 0,-2 5 0,0 0 0,-1 4 0,-2-2 0,-3-1 0,-2-1 0,-3-3 0,-3-4 0,-2-8 0,-4-6 0,-1-6 0,-2-5 0,-4-10 1,0-5-1,-1-11 1,2-6-1,3-7 1,-1-5-1,3-6 1,3-4-1,7-2 0,3-1 0,5 1 0,1 1-1,6 4 1,7 1 0,5 8-1,4 5 1,3 5 0,3 11-1,3 7 1,1 4 0,0 11-1,-6 4 0,1 7-2,-9-6-4,7 14-9,-13-13-15,2 1-1,-9-8-2,4-6 3</inkml:trace>
          <inkml:trace contextRef="#ctx0" brushRef="#br0" timeOffset="2028.116">1527 391 53,'0'0'30,"0"0"2,17 0-2,-17 0-23,0 0-2,0 0 0,0 0-2,0 0-1,0 0 1,0 0-3,-2-15-2,2 15-4,-4-13-13,4 13-12,-2-13 0,2 13 0,-1-17-1</inkml:trace>
        </inkml:traceGroup>
        <inkml:traceGroup>
          <inkml:annotationXML>
            <emma:emma xmlns:emma="http://www.w3.org/2003/04/emma" version="1.0">
              <emma:interpretation id="{EA826315-46EF-4C5A-9FCC-80F64E5D8EDD}" emma:medium="tactile" emma:mode="ink">
                <msink:context xmlns:msink="http://schemas.microsoft.com/ink/2010/main" type="inkWord" rotatedBoundingBox="14801,7380 16453,7361 16465,8439 14813,8458"/>
              </emma:interpretation>
              <emma:one-of disjunction-type="recognition" id="oneOf1">
                <emma:interpretation id="interp5" emma:lang="en-US" emma:confidence="0">
                  <emma:literal>It,</emma:literal>
                </emma:interpretation>
                <emma:interpretation id="interp6" emma:lang="en-US" emma:confidence="0">
                  <emma:literal>Flt,</emma:literal>
                </emma:interpretation>
                <emma:interpretation id="interp7" emma:lang="en-US" emma:confidence="0">
                  <emma:literal>ttf,</emma:literal>
                </emma:interpretation>
                <emma:interpretation id="interp8" emma:lang="en-US" emma:confidence="0">
                  <emma:literal>Tat,</emma:literal>
                </emma:interpretation>
                <emma:interpretation id="interp9" emma:lang="en-US" emma:confidence="0">
                  <emma:literal>tilt,</emma:literal>
                </emma:interpretation>
              </emma:one-of>
            </emma:emma>
          </inkml:annotationXML>
          <inkml:trace contextRef="#ctx0" brushRef="#br0" timeOffset="4809.2751">2282 69 16,'-21'3'24,"-4"-2"-1,1 2 3,3 3-15,-7-4-1,10 4-2,-4-5-1,8 7-1,-1-10 0,15 2 0,0 0-2,0 0 0,0 0 0,0 0-1,27-16 0,-4 10-1,2-5 0,8 4-1,4-3 0,3 1 0,3 0-1,0 0 0,2 3 0,-5-1-3,0 7-3,-11-8-7,5 10-17,-12-1 1,-1 5-3,-7-3 2</inkml:trace>
          <inkml:trace contextRef="#ctx0" brushRef="#br0" timeOffset="3839.2196">2225 54 18,'0'0'18,"0"0"-5,0 0-4,0 0 0,0 0-2,0 0 1,0 0 0,0 0-1,0 0-2,0 0 1,0 0-2,0 0 1,0 0-2,0 0 1,0 0 0,0 0-1,0 0 0,-4 22 0,4 1-1,-3 5 1,3 10-1,-4 4-1,2 4 0,1 3 0,-1 0-1,2-3 0,0-4-1,3-4-2,-3-14-2,10 3-8,-10-14-14,0-13-2,0 0 1,20-1 1</inkml:trace>
          <inkml:trace contextRef="#ctx0" brushRef="#br0" timeOffset="4389.251">2461 8 21,'0'0'24,"3"15"0,-3-15 2,4 28-16,-7-15-4,9 13 1,-7-4-2,5 6 1,-4 0-2,8 5 0,-6-3-1,6 2 0,-4-3-2,4-3 0,-2-2 0,1-6-1,-1-3 0,-6-15-1,9 16-1,-9-16-2,0 0-3,0 0-10,11-22-10,-10 6-2,2-4 2,0 0 0</inkml:trace>
          <inkml:trace contextRef="#ctx0" brushRef="#br0" timeOffset="5338.3053">2845-5 40,'0'0'29,"0"0"0,0 0 1,0 0-18,0 0-6,6 20 0,-6-20-1,1 35-1,-2-9-2,4 10 1,-2 6-2,4 5 0,2-1-1,1 3 0,0-3 0,1-7 0,2-5-1,-2-9-1,3-4-1,-12-21-4,19 18-5,-19-18-9,9-15-8,-6 0-2,3-1 2,-3-8 0</inkml:trace>
          <inkml:trace contextRef="#ctx0" brushRef="#br0" timeOffset="6146.3515">2937-7 22,'-13'8'23,"-5"-2"-2,3-5-4,15-1-3,-19 7-3,19-7 0,0 0-1,0 0-1,-17 9 0,17-9-2,0 0-1,5 14-1,-5-14 0,13 7-2,-13-7-1,30 5 0,-11-7-1,6-4-1,7-1-2,0-13-7,19 4-20,-12-9-3,5 3 1,-5-7-2</inkml:trace>
          <inkml:trace contextRef="#ctx0" brushRef="#br0" timeOffset="5702.3262">3081-35 50,'11'-15'27,"-11"15"1,13-25-9,-13 25-12,0 0 0,15 16-1,-18-1-1,6 12 0,-6-3 0,6 10-2,-3-2-1,3 4 0,0-5-1,2 2 0,1-2-1,-1-4 0,3-2-1,-4-4 1,4-3-1,-8-18-1,9 23-2,-9-23-2,0 0-8,0 0-15,0 0-2,0 0 1,0 0 1</inkml:trace>
          <inkml:trace contextRef="#ctx0" brushRef="#br0" timeOffset="6777.3876">3655 489 77,'18'-14'34,"-3"13"-1,-15 1-9,28-2-16,-28 2-2,25 30-2,-17-2-2,-5 14 0,-9 6-3,-9 4-1,-9 12-3,-15-9-10,2 10-18,-12-13 0,4 0 0,-8-14 0</inkml:trace>
        </inkml:traceGroup>
        <inkml:traceGroup>
          <inkml:annotationXML>
            <emma:emma xmlns:emma="http://www.w3.org/2003/04/emma" version="1.0">
              <emma:interpretation id="{9871A68F-A450-4383-8B53-4800FBD78550}" emma:medium="tactile" emma:mode="ink">
                <msink:context xmlns:msink="http://schemas.microsoft.com/ink/2010/main" type="inkWord" rotatedBoundingBox="17107,7370 18429,7354 18436,7963 17114,7978"/>
              </emma:interpretation>
              <emma:one-of disjunction-type="recognition" id="oneOf2">
                <emma:interpretation id="interp10" emma:lang="en-US" emma:confidence="0">
                  <emma:literal>KK</emma:literal>
                </emma:interpretation>
                <emma:interpretation id="interp11" emma:lang="en-US" emma:confidence="0">
                  <emma:literal>K</emma:literal>
                </emma:interpretation>
                <emma:interpretation id="interp12" emma:lang="en-US" emma:confidence="0">
                  <emma:literal>KG</emma:literal>
                </emma:interpretation>
                <emma:interpretation id="interp13" emma:lang="en-US" emma:confidence="0">
                  <emma:literal>KF</emma:literal>
                </emma:interpretation>
                <emma:interpretation id="interp14" emma:lang="en-US" emma:confidence="0">
                  <emma:literal>Kk</emma:literal>
                </emma:interpretation>
              </emma:one-of>
            </emma:emma>
          </inkml:annotationXML>
          <inkml:trace contextRef="#ctx0" brushRef="#br0" timeOffset="7804.4464">4399-29 17,'0'0'25,"8"-17"0,-8 17 2,9-15-12,-12 1-3,3 14-3,0 0 0,0 0-2,0 0 0,9 17 0,-12 2-2,6 14 0,-5 5-2,5 12 0,-3 7-2,3 4 0,-1 1-1,1-3-1,1 0-1,-2-10-2,8 0-6,-11-22-17,11-5-3,-10-22-3,16 6 3</inkml:trace>
          <inkml:trace contextRef="#ctx0" brushRef="#br0" timeOffset="8202.4692">4469 349 47,'0'0'26,"0"0"1,0 0 0,-1-24-22,1 24-1,19-30 0,-1 14 1,0-9 0,9 1 0,-2-7 0,9 3-1,4-5-1,5 2 0,-3 0-1,0-2-2,-3 4 0,-2 5-1,-6 8-2,-6-2-1,-5 12-1,-18 6-2,17-3-5,-17 3-8,0 0-9,-14 24-1,14-24 2,-20 25 1</inkml:trace>
          <inkml:trace contextRef="#ctx0" brushRef="#br0" timeOffset="8539.4884">4560 211 73,'9'13'31,"-9"-13"-1,18 3-5,-5 8-23,1 2 0,4 6-1,-3 0 1,1 7 0,0 2 0,2 1 0,-1 0-1,3-3 0,1-1 0,-1-4-2,-1 0 0,-3-9-2,5 1-6,-21-13-13,27-6-8,-27 6-2,18-26 1,-11 3 0</inkml:trace>
          <inkml:trace contextRef="#ctx0" brushRef="#br0" timeOffset="9255.5294">5269 329 50,'-3'-19'28,"6"6"1,1-6 0,10 2-21,-5-6-3,12 0 0,-4-2-2,12 1 0,-4-2 1,11 2-2,-2-3 0,3 5 1,0 3-2,-2 1-1,-3 5-1,-5 1-4,0 7-2,-27 5-8,31-10-14,-31 10-1,0 0-2,0 0 3</inkml:trace>
          <inkml:trace contextRef="#ctx0" brushRef="#br0" timeOffset="8947.5118">5279-8 45,'0'0'26,"0"0"3,0 0 0,0 0-22,0 0 0,0 0 0,-3 31-2,-1-12 0,7 11 0,-6 2-2,4 10 0,-2-1-2,1 5-1,1 2 0,-1-4-1,3-1 0,-1-9-1,2-1-2,-4-14-2,11 5-6,-11-24-17,0 0-1,0 0-1,16 0 1</inkml:trace>
          <inkml:trace contextRef="#ctx0" brushRef="#br0" timeOffset="9592.5487">5424 211 56,'22'13'30,"-22"-13"-1,22 15 1,-22-15-23,32 22-2,-16-10-2,8 7 0,-5-4 0,3 6-1,-2-3 2,1 1-3,-2 0 0,-1-2-2,4 5-7,-22-22-22,27 24-1,-27-24-2,19 7 1</inkml:trace>
        </inkml:traceGroup>
      </inkml:traceGroup>
    </inkml:traceGroup>
  </inkml:traceGroup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1:10:20.211"/>
    </inkml:context>
    <inkml:brush xml:id="br0">
      <inkml:brushProperty name="width" value="0.15875" units="cm"/>
      <inkml:brushProperty name="height" value="0.15875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628ADEDE-9AD8-465A-A556-256A86F06C5D}" emma:medium="tactile" emma:mode="ink">
          <msink:context xmlns:msink="http://schemas.microsoft.com/ink/2010/main" type="writingRegion" rotatedBoundingBox="4533,16211 17866,16196 17867,17358 4534,17373"/>
        </emma:interpretation>
      </emma:emma>
    </inkml:annotationXML>
    <inkml:traceGroup>
      <inkml:annotationXML>
        <emma:emma xmlns:emma="http://www.w3.org/2003/04/emma" version="1.0">
          <emma:interpretation id="{3A309A27-97CE-49A0-A10F-A9E360B901B3}" emma:medium="tactile" emma:mode="ink">
            <msink:context xmlns:msink="http://schemas.microsoft.com/ink/2010/main" type="paragraph" rotatedBoundingBox="4533,16211 17866,16196 17867,17358 4534,1737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2A20627-B9E3-4A89-BE08-73D420DCF79E}" emma:medium="tactile" emma:mode="ink">
              <msink:context xmlns:msink="http://schemas.microsoft.com/ink/2010/main" type="line" rotatedBoundingBox="4533,16211 17866,16196 17867,17358 4534,17373"/>
            </emma:interpretation>
          </emma:emma>
        </inkml:annotationXML>
        <inkml:traceGroup>
          <inkml:annotationXML>
            <emma:emma xmlns:emma="http://www.w3.org/2003/04/emma" version="1.0">
              <emma:interpretation id="{FA7F4D62-E323-48A0-873A-790CBB548DBE}" emma:medium="tactile" emma:mode="ink">
                <msink:context xmlns:msink="http://schemas.microsoft.com/ink/2010/main" type="inkWord" rotatedBoundingBox="4533,16211 7856,16207 7858,17369 4534,17373"/>
              </emma:interpretation>
              <emma:one-of disjunction-type="recognition" id="oneOf0">
                <emma:interpretation id="interp0" emma:lang="en-US" emma:confidence="1">
                  <emma:literal>CLEARLY</emma:literal>
                </emma:interpretation>
                <emma:interpretation id="interp1" emma:lang="en-US" emma:confidence="0">
                  <emma:literal>CLEARY</emma:literal>
                </emma:interpretation>
                <emma:interpretation id="interp2" emma:lang="en-US" emma:confidence="0">
                  <emma:literal>CLEARLy</emma:literal>
                </emma:interpretation>
                <emma:interpretation id="interp3" emma:lang="en-US" emma:confidence="0">
                  <emma:literal>CLEARLY)</emma:literal>
                </emma:interpretation>
                <emma:interpretation id="interp4" emma:lang="en-US" emma:confidence="0">
                  <emma:literal>CLEARLY/</emma:literal>
                </emma:interpretation>
              </emma:one-of>
            </emma:emma>
          </inkml:annotationXML>
          <inkml:trace contextRef="#ctx0" brushRef="#br0">369 282 3,'0'0'15,"4"-14"-5,-4 14 0,3-13-1,-6 0-1,3 13 0,0-26-1,0 26 0,-3-33 1,3 16-1,-7-8-1,4 2-2,-7-5 0,2 4-1,-5-2 1,1 8-1,-5 2 0,1 9 0,-7 5 0,-3 17-1,-4 5 0,1 11 0,-2 5-1,1 10 1,-2 8 0,6 9 0,2 0-1,8 4 2,4 0 0,8 2-1,3-3 0,6-2 0,3-11 0,5-10 0,1-11 0,7-11-1,4-17 0,2-9 0,3-11 0,3-4-1,0-6-1,-4-1-4,10 14-15,-15-7-14,-1 10-1,-10 1 0</inkml:trace>
          <inkml:trace contextRef="#ctx0" brushRef="#br0" timeOffset="683.0391">668 116 6,'-2'-24'27,"2"11"1,0 13 1,-7-20-17,7 20-3,0 0-1,10 30-2,-10-7-2,6 16 1,-6 12-3,6 12 1,-6 6-1,0 6 0,-2-2 0,2-4-1,-1-6 1,-1-13-1,1-11 1,1-9-1,0-30 1,3 14-1,-3-14 0,7-16 0,-1 0-2,2 4 2,2-8-2,2 1 1,2 9-1,1-4 0,1 7 0,1 2 1,0 4 1,3 1-1,-1 6 1,1-4-1,0 1 1,0 4-1,2 5-2,-8-8-9,9 6-21,-10-6-2,3 1 0,-16-5 1</inkml:trace>
          <inkml:trace contextRef="#ctx0" brushRef="#br0" timeOffset="1120.064">1057 119 17,'4'-13'29,"-4"13"2,13-8 0,-13 8-19,10 12-2,-8 1-3,9 16-2,-8 0 0,6 18-1,-5 1-2,3 7 1,-2-2-2,2-3 1,-3-3-2,2-8 0,-2-5-1,1-18-1,2-4-4,-7-12-15,0 0-10,5-30-4,3 8 3</inkml:trace>
          <inkml:trace contextRef="#ctx0" brushRef="#br0" timeOffset="1366.0782">1113 148 28,'0'0'29,"-8"-18"2,8 18-2,-6-27-23,16 14-3,-4 1 0,7 3-1,0 0-2,5 5 1,-1 4-1,2 2-2,3 6-5,-8-4-21,3 4-2,-2-4 0,-15-4 1</inkml:trace>
          <inkml:trace contextRef="#ctx0" brushRef="#br0" timeOffset="1802.103">1247 511 13,'-20'34'29,"0"5"1,1-13-4,15 4-7,-12-17-4,22 2-5,-6-15-1,0 0-3,23-3-2,-2-7 0,1-5-2,6-7-1,0 2-2,-2-1-5,5 8-27,-12-1-2,-2 11 0,-17 3-2</inkml:trace>
          <inkml:trace contextRef="#ctx0" brushRef="#br0" timeOffset="1605.0918">1186 302 16,'5'13'29,"-5"-13"0,17-10 0,-3-10-16,4 4-10,0-4-1,2 6-1,1 4-1,-4 0-1,1 7-1,-5-4-2,5 13-6,-18-6-8,13 2-9,-13-2-1,2 18 1</inkml:trace>
          <inkml:trace contextRef="#ctx0" brushRef="#br0" timeOffset="2705.1547">1495 225 7,'-2'-16'30,"2"16"0,0 0 2,-9-21-16,9 21-4,0 0-4,10 24-2,-11-8-2,5 17-1,0 4-1,2 9 0,-2 1-2,1 3 1,0-6-2,0-2 1,-1-7 0,0-12 0,-1-7 0,-3-16-1,0 0 1,0 0 0,0 0-1,-4-31 1,-1 2-1,1-11 1,-3-7 0,0-5 0,1-2 0,0 1 1,3 4 0,3 4-1,2 5 2,4 14-1,2 9 1,7 9-1,0 8 1,3 10-1,0 5 0,2 6 0,2 8 0,1 2-1,-2 12 0,2 0 0,-1 1 0,-2-2 0,0-1-1,-1 1 1,-3-6-1,-5-9-1,2-9-1,-13-18-4,15 23-18,-15-23-8,0 0-1,-12-20 0</inkml:trace>
          <inkml:trace contextRef="#ctx0" brushRef="#br0" timeOffset="2944.1683">1613 487 35,'-14'11'33,"14"-11"-1,0 0 1,0 0-26,0 0-3,0 0-1,21-20-4,5 19-17,-1-19-13,3-2-1,0-5-1</inkml:trace>
          <inkml:trace contextRef="#ctx0" brushRef="#br0" timeOffset="3461.198">1949 236 16,'12'-13'31,"-12"13"0,0 0 1,13-8-14,-6 21-11,-6 0-2,5 10-2,-4 5-1,8 9 0,-5 6-1,4 4-1,0-4 0,1 2 0,0-8 1,-2-6-2,5-4-1,-7-12-1,-6-15-4,0 0-8,22 3-8,-21-21-10,1 0 2,-7-4-1</inkml:trace>
          <inkml:trace contextRef="#ctx0" brushRef="#br0" timeOffset="3923.2243">1998 311 23,'-5'-32'28,"-1"2"1,1-10-8,11 12-7,-6-10-4,15 11-4,-4-4-2,8 8 0,-3 0 0,8 10-1,-5 0 0,4 12 0,-3 4-1,1 10 1,-3 2-2,0 10 1,-2 0-2,-2 5 1,-5 3-1,-3 0 0,-5 0 0,-4-3 0,-5 3-1,-4-3 0,-1-1 1,-3-8-1,1-7 0,-3-1 1,4-11 0,0-5-1,14 3 1,-22-29 0,15 13 0,1-2 0,2 4 0,4-1 1,0 15-1,0 0 0,14 2 1,-4 13 0,5 5 0,3 5 0,2 3 1,5 4-1,1-5 0,3 3-1,1-6-2,-4-12-14,8-2-17,-8-12-4,3-3 3,-12-10-3</inkml:trace>
          <inkml:trace contextRef="#ctx0" brushRef="#br0" timeOffset="4650.266">2478 192 16,'0'0'30,"3"-15"0,-3 15 1,0 0-19,-1-17-3,1 17-2,0 0-1,0 0-1,7 12-1,0 7 0,-3 10-2,8 11 1,-5 5-2,6 11 1,-6 4 0,0 3 0,-2-4-1,-1-2 2,-3-14-1,1-7 0,-4-13 0,2-8-1,0-15 0,0 0 0,7-13-2,1-4 1,2-1-1,1-1 1,2 3-2,4 4 2,1 4-2,0 4 2,1 7 1,0 8-1,1-2 0,-2 4-3,7 7-6,-12-10-25,11-4 0,-7-6-4,6-6 3</inkml:trace>
          <inkml:trace contextRef="#ctx0" brushRef="#br0" timeOffset="6472.3702">2860 197 5,'-7'-13'30,"7"13"2,-14-24 1,14 24-17,-10-19-3,10 19-3,0 0-2,11 19-2,-6-4-2,7 12 0,0 6-2,8 5 0,0 2-2,5-3 1,-1-3-2,3-7 1,2-1-2,-2-7 0,5-9-1,-5-6-2,6 0-3,-13-15-16,9 8-10,-4-10-1,-1 3 2</inkml:trace>
          <inkml:trace contextRef="#ctx0" brushRef="#br0" timeOffset="6752.3862">3304 95 26,'9'-16'33,"-9"16"1,1 16 0,8 14-22,-21 7-4,10 25 0,-13 11-2,4 26 1,-9 14-1,1 14-2,-5 6-3,9-69-1,5 12-19,-3-9-19,2 2 2,11-69-2,-28 111 2</inkml:trace>
        </inkml:traceGroup>
        <inkml:traceGroup>
          <inkml:annotationXML>
            <emma:emma xmlns:emma="http://www.w3.org/2003/04/emma" version="1.0">
              <emma:interpretation id="{7683A825-07D1-4D09-902A-B29F5E448CAA}" emma:medium="tactile" emma:mode="ink">
                <msink:context xmlns:msink="http://schemas.microsoft.com/ink/2010/main" type="inkWord" rotatedBoundingBox="8636,16415 11793,16411 11794,17230 8637,17234"/>
              </emma:interpretation>
              <emma:one-of disjunction-type="recognition" id="oneOf1">
                <emma:interpretation id="interp5" emma:lang="en-US" emma:confidence="0">
                  <emma:literal>HIGHLY</emma:literal>
                </emma:interpretation>
                <emma:interpretation id="interp6" emma:lang="en-US" emma:confidence="0">
                  <emma:literal>HIGHL y</emma:literal>
                </emma:interpretation>
                <emma:interpretation id="interp7" emma:lang="en-US" emma:confidence="0">
                  <emma:literal>1416th y</emma:literal>
                </emma:interpretation>
                <emma:interpretation id="interp8" emma:lang="en-US" emma:confidence="0">
                  <emma:literal>14161124</emma:literal>
                </emma:interpretation>
                <emma:interpretation id="interp9" emma:lang="en-US" emma:confidence="0">
                  <emma:literal>(416th y</emma:literal>
                </emma:interpretation>
              </emma:one-of>
            </emma:emma>
          </inkml:annotationXML>
          <inkml:trace contextRef="#ctx0" brushRef="#br0" timeOffset="10656.6095">5959 280 18,'-1'-17'33,"1"17"1,-1-21 0,1 21-16,-2 19-9,12 17-1,-10 4-2,7 17 1,-2 6-1,6 13-1,-1-3-3,2-5-1,4-10-3,-3-23-6,17-2-21,-13-26-7,7-12-3,-6-21 1</inkml:trace>
          <inkml:trace contextRef="#ctx0" brushRef="#br0" timeOffset="10923.6248">6067 640 39,'0'0'33,"2"-23"2,3 9-1,-3-10-25,11 11-5,-5-2-2,5 7 0,2 2-2,-1 8 0,3 6-2,-2-2-4,9 14-16,-5-14-13,1 4 0,-1-8-1</inkml:trace>
          <inkml:trace contextRef="#ctx0" brushRef="#br0" timeOffset="11163.6385">6227 318 40,'-2'15'35,"8"7"2,-2 1-1,9 10-27,-4-1-3,8 21 2,-2 5-3,2 5 0,0-1-4,0-8-4,15-4-33,-12-11 0,6-15-4,-2-17 1</inkml:trace>
          <inkml:trace contextRef="#ctx0" brushRef="#br0" timeOffset="11893.6803">6587 355 21,'-10'-14'31,"10"14"3,-10-23-2,10 23-20,-3-24-4,3 24-2,0 0-2,20 11 0,-11 11-1,4 11 0,-3 4-1,2 14 1,-4 2 0,2 9 2,-4-3-3,0-9 1,-3-10-1,1-5-1,-1-5 1,4-10-1,0-7 0,-7-13-1,23 2 1,-8-5 0,-1 3 0,2-7 0,2-2 0,1 5-1,1-2 0,0 6-2,5 3-4,-12 1-32,11-4 1,-4-5-2,3 0 1</inkml:trace>
          <inkml:trace contextRef="#ctx0" brushRef="#br0" timeOffset="12377.708">6941 368 50,'0'0'38,"-15"-13"-3,15 13 2,0 0-32,0 0 0,16-10-3,-16 10-1,26 28-1,-9-5 1,2 8-1,4-1 0,3 4 0,-2-6-1,5-3-1,-5-9-4,10 8-7,-10-18-24,5-6 0,-9-10 0,3-6 1</inkml:trace>
          <inkml:trace contextRef="#ctx0" brushRef="#br0" timeOffset="12590.7202">7248 265 47,'0'0'38,"0"0"-1,-13 12 0,9 4-30,4 14-1,-6 8-2,3 27 1,-5 9-1,-2 16-1,-2 27-2,-9-1-6,15-54-32,-4 1 0,0-5-1,10-58-1</inkml:trace>
          <inkml:trace contextRef="#ctx0" brushRef="#br0" timeOffset="7752.4433">4115 227 22,'0'-13'34,"0"13"0,-2-13 0,2 13-21,0 0-4,-10 33-2,14 8-2,-6 11-1,7 27-1,-2 6 0,4 5 1,3 2-3,2-5 0,4-5-3,-6-12-4,17-14-26,-14-26-4,6-10-1,-19-20 1</inkml:trace>
          <inkml:trace contextRef="#ctx0" brushRef="#br0" timeOffset="8094.463">4240 526 37,'0'0'33,"0"0"0,1 15 0,-1-15-29,-3 18-1,18-4 0,3 4 0,5 2 0,5 1-1,2-6 0,1 2-2,5-5 0,-3-8-5,8 2-7,-17-13-15,10-8-7,-3-7-1,-4-6 2</inkml:trace>
          <inkml:trace contextRef="#ctx0" brushRef="#br0" timeOffset="8353.4777">4530 255 31,'-9'-15'32,"9"15"2,-1-13 0,1 13-25,0 0-2,6 25-1,5 14-1,-7 3 0,8 21 0,-5 9 0,3 13-2,-3-2-1,2 1-1,4-14-4,-9-4-3,19-2-27,-13-18-4,6-14-1,-2-15 1</inkml:trace>
          <inkml:trace contextRef="#ctx0" brushRef="#br0" timeOffset="8770.5017">4883 308 28,'0'0'34,"0"0"1,16 9 0,-16-9-24,17 38-3,-8-5-2,10 20 1,-8 12-1,5 3-2,-3 8-3,-3-2-3,6 12-14,-8-18-19,-2-7-1,-6-11-2,0-20 1</inkml:trace>
          <inkml:trace contextRef="#ctx0" brushRef="#br0" timeOffset="9582.5481">5521 351 29,'-3'-20'30,"-2"4"-4,-8-14-6,13 18-4,-18-19-3,18 31-4,-17-24-1,17 24-1,-23-6-2,23 6 0,-27 22 0,11 9-2,-1 11-1,0 12 1,-1 11 0,3 6-1,0 3 0,5-1 0,4 2-1,5-15 1,4-9-1,7-13-1,4-13-1,9-5 1,5-15-1,5-13 0,3-4 0,1-1-1,0-6 1,-2-2-1,-4-7 1,-8 0 0,-7 6 1,-9 8-1,-8-2 0,-9 1 1,-7 7 0,-6 3-1,-3 6-1,-4 2-1,4 7-4,-6-7-1,18 14-8,-14-14-13,16-3-9,12 0 4,-15-7-1</inkml:trace>
          <inkml:trace contextRef="#ctx0" brushRef="#br0" timeOffset="9777.5592">5426 745 15,'0'0'33,"-8"20"0,8-20-3,0 0-11,8-20-6,13 12-3,-9-6-3,16 4-2,-1 1-6,-2-2-31,9 1-3,-2 0-1,-2 4 0</inkml:trace>
        </inkml:traceGroup>
        <inkml:traceGroup>
          <inkml:annotationXML>
            <emma:emma xmlns:emma="http://www.w3.org/2003/04/emma" version="1.0">
              <emma:interpretation id="{44C385D5-15E6-451A-9B91-F34EBC077149}" emma:medium="tactile" emma:mode="ink">
                <msink:context xmlns:msink="http://schemas.microsoft.com/ink/2010/main" type="inkWord" rotatedBoundingBox="15092,16247 17866,16244 17867,16997 15093,17000"/>
              </emma:interpretation>
              <emma:one-of disjunction-type="recognition" id="oneOf2">
                <emma:interpretation id="interp10" emma:lang="en-US" emma:confidence="1">
                  <emma:literal>SUBJECTIVE</emma:literal>
                </emma:interpretation>
                <emma:interpretation id="interp11" emma:lang="en-US" emma:confidence="1">
                  <emma:literal>SUBJECT NE</emma:literal>
                </emma:interpretation>
                <emma:interpretation id="interp12" emma:lang="en-US" emma:confidence="0">
                  <emma:literal>SUBJECTS NE</emma:literal>
                </emma:interpretation>
                <emma:interpretation id="interp13" emma:lang="en-US" emma:confidence="0">
                  <emma:literal>SUBJECTED NE</emma:literal>
                </emma:interpretation>
                <emma:interpretation id="interp14" emma:lang="en-US" emma:confidence="0">
                  <emma:literal>SUBTLE NE</emma:literal>
                </emma:interpretation>
              </emma:one-of>
            </emma:emma>
          </inkml:annotationXML>
          <inkml:trace contextRef="#ctx0" brushRef="#br0" timeOffset="47068.6922">10562 178 5,'0'0'27,"0"0"1,0 0 2,0 13-21,0-13-2,0 24-1,-3-1-1,7 10 1,-5-1-2,5 6 0,-3-1 0,4 5-1,-3-4-1,3 3 0,-4-14-1,3-3-1,-1-4 0,-1-4-2,-2-16-1,3 15-3,-3-15-5,0 0-21,0 0 0,7-14-1</inkml:trace>
          <inkml:trace contextRef="#ctx0" brushRef="#br0" timeOffset="47489.7163">10609 195 11,'0'0'25,"0"0"0,13-10-13,-13 10-4,20-15 0,-11 2-1,9 8 0,-3-5-1,8 8-1,-6-3-1,3 5-1,-3-1-1,-1 5-1,0 2-2,-16-6-2,26 13-10,-26-13-17,8 15 1,-8-15-1</inkml:trace>
          <inkml:trace contextRef="#ctx0" brushRef="#br0" timeOffset="48042.7478">10642 647 4,'0'0'33,"1"20"0,-1-20 2,0 0-15,25 2-9,-25-2-3,24-17-2,-11 7-2,7 4-2,-1-6-3,0 2-3,7 10-8,-8-7-22,5 4 1,-8-2-3,2 3 3</inkml:trace>
          <inkml:trace contextRef="#ctx0" brushRef="#br0" timeOffset="47783.733">10658 387 19,'21'11'26,"-21"-11"2,15-11-15,2 11-3,-17 0-4,24-13-1,-24 13-2,23-7 0,-23 7-1,22-7-1,-22 7-2,20-3-2,-20 3-3,16 4-7,-3 2-6,-13-6-9,0 0 0</inkml:trace>
          <inkml:trace contextRef="#ctx0" brushRef="#br0" timeOffset="48754.7886">11319 261 6,'-12'-26'29,"12"26"-1,-23-24 2,0-2-20,10 15-2,-15-3-1,9 12-1,-8-2 0,4 11-2,-6 0 1,7 10-2,-2 10 0,5 13 0,1 5-1,3 9 0,2 8 2,6 6-1,4 0 0,7-1-1,4-11 1,7-8 0,6-11-3,2-17-8,17-11-27,-4-20-2,7-12 0,-4-13 0</inkml:trace>
          <inkml:trace contextRef="#ctx0" brushRef="#br0" timeOffset="49703.8429">11511 175 16,'0'0'29,"-17"-5"0,17 5-13,-17 0-4,17 0-1,-19 1-3,19-1 0,-19 9-2,19-9-1,-17 10-1,17-10-1,0 0-1,-10 17 0,10-17 0,0 0-1,16 8 0,-2-8 0,5-7 0,5 0 1,5-4-1,7 1 0,1-5 0,4 2 0,0-1 0,1 3 0,-3 5 0,-3 2-1,-3 5-1,-9-1-1,-1 6-2,-10-6-4,7 14-22,-20-14-5,6 16-1,-6-16 2</inkml:trace>
          <inkml:trace contextRef="#ctx0" brushRef="#br0" timeOffset="50012.8606">11687 205 37,'0'0'32,"1"13"3,-1-13-6,6 20-20,-9 0-2,7 12 0,-5-1-2,5 8 0,-4-2-1,3 4-1,-2-1-2,2-7-1,-1-10-2,-2-8-3,7 3-6,-7-18-26,0 0 1,6-14-1,-2 1 1</inkml:trace>
          <inkml:trace contextRef="#ctx0" brushRef="#br0" timeOffset="50492.8881">12092 124 34,'0'0'34,"0"0"1,0 26-1,-12-8-25,16 22-3,-11 3-1,9 14 0,-5 3-2,3 2 2,-4 1-3,1-3-4,8 1-7,-9-23-25,13-8-2,-9-30-1,0 0 2</inkml:trace>
          <inkml:trace contextRef="#ctx0" brushRef="#br0" timeOffset="51122.924">12347 167 23,'0'0'32,"-2"-15"1,2 15-1,0 0-21,0 0-5,0 0-2,12 22 0,-7-2-2,5 13 0,-2 8 0,4 6 0,-2 3 0,0 9-1,-3-5 1,0-2 0,-2-9 0,1-9 0,-2-9-1,-4-25 0,0 0 0,21-9 0,-9-21-1,2-13 0,3-10-1,6-8 0,5-7 1,-2-3-3,5 9-4,-8-3-28,9 10 1,-8 7-3,4 12 2</inkml:trace>
          <inkml:trace contextRef="#ctx0" brushRef="#br0" timeOffset="51666.9552">12971 157 25,'-1'-15'32,"1"15"2,0 0-1,4 16-21,-4-16-6,-3 34-1,-1-4-1,2 12-1,-4 1-1,1 10 0,-4 1-1,1 2 1,0-3-1,1-9-1,4-10-1,-2-9-3,10-1-7,-5-24-24,0 0 1,9-21-2,1-9 1</inkml:trace>
          <inkml:trace contextRef="#ctx0" brushRef="#br0" timeOffset="52552.0058">13000 709 43,'0'0'33,"-6"18"4,7-31-11,15 11-16,-6-14-3,16 4-2,-3 0-2,12-3 0,-1 2-2,3 3-1,2 8-5,-7-4-31,4 6 0,-10-6-2,-2 2 1</inkml:trace>
          <inkml:trace contextRef="#ctx0" brushRef="#br0" timeOffset="51992.9739">13030 147 7,'0'0'30,"11"-13"0,-11 13 3,15-16-16,-2 17-8,-13-1-3,20-7-1,-20 7-1,27-7-1,-13 3 0,7 1-1,-3-1-1,4 1-1,-4 1 0,1 0-3,1 7-2,-20-5-10,23 0-17,-23 0-2,0 0 2</inkml:trace>
          <inkml:trace contextRef="#ctx0" brushRef="#br0" timeOffset="52286.9906">13070 463 41,'0'0'31,"22"-12"3,-12-1-14,8 9-12,-18 4-3,28-17-1,-15 8-1,5 4-1,0 0-1,2-5-2,0 9-2,-7-10-9,10 11-20,-9-9-2,-14 9 1,17-3-1</inkml:trace>
          <inkml:trace contextRef="#ctx0" brushRef="#br0" timeOffset="42036.4044">8550 381 9,'0'0'10,"0"0"0,0 0-1,0 0-1,0 0-1,0 0 0,0 0-2,0 0 0,0 0 1,0 0-1,-4-16 0,4 16-1,0 0-1,0 0 0,0-14-1,0 14 0,-3-16 0,3 16 0,-6-17-1,6 17 1,-9-18 0,9 18-1,-14-20 1,14 20 0,-16-17 0,16 17-1,-21-18 0,21 18 0,-22-15 0,22 15 0,-23-15 0,23 15-1,-18-11 1,18 11 0,-19-6-1,19 6 1,-22 2 0,9-1-1,0 2 0,0 0 0,-2 2 0,2 1 0,-3-3 1,3 3-2,0-1 1,13-5 0,-23 12 0,23-12 0,-17 16 0,17-16 0,-15 11 0,15-11 0,0 0 0,-14 19 1,14-19-1,0 0-1,-9 13 2,9-13-1,-2 21 0,2-21 0,-5 20 0,5-4 0,-1-3-1,1 2 2,1 0-1,1-1 0,-2-14 0,4 21 0,-4-21 0,6 13 0,-6-13 0,0 0 0,10 16 0,-10-16 0,0 0 0,16 11 0,-16-11 0,0 0 1,17 9-1,-17-9 0,14 6 0,-14-6 0,18 4 0,-18-4 0,20 7 0,-20-7 0,20 9 1,-20-9-2,20 8 2,-20-8-1,19 12 0,-19-12 0,18 14 0,-18-14 0,16 14 0,-16-14 0,17 19 2,-10-6-2,1 3 2,-8-16-1,8 25 1,-5-10-1,-3-1 1,-3 0-1,-1-1-1,-3 0 1,7-13-1,-19 20 1,5-11-1,-1-1 0,1-3 1,0 0 0,-4-5 0,3-1 1,-4-2 0,3-6 0,-3 1 0,4-1 0,-3-4 0,4 2 0,-3-1 0,4 10-1,-2-4 0,15 6 0,-23-9-1,23 9 0,-18-1 0,18 1-2,-16 1-1,16-1-4,0 0-23,-13-3-3,13 3-3,0 0 2</inkml:trace>
          <inkml:trace contextRef="#ctx0" brushRef="#br0" timeOffset="43350.4795">8740 348 7,'0'0'25,"-5"-18"-10,5 18-1,3-16-1,-3 16-1,0 0-1,0 0-2,2-19-2,-2 19-1,0 0-3,0 0 0,0 0-1,0 0 0,7 18-1,-7-18 1,4 18-1,0-4 0,-1 4 0,2 3 0,-1 1 0,0 3 0,1-3 0,0 11-1,-2-6 1,3 0-1,-2 0 2,2 0-2,0-4 2,-2 0-2,2-3 2,1-4-2,-1 0 1,-6-16-1,13 21 0,-13-21 0,15 4 0,-15-4 1,18-4-1,-18 4 0,20-20-1,-20 20 1,23-21-3,-10 9 2,0-1-2,-2-4 2,2-4-2,-3 1 1,0 1 0,-3-2 1,-1-7 1,-2 6 0,-2-3 0,-2 7 0,-3-5 1,2 1-1,-2 8 0,0-6 0,3 20 0,-4-16 0,4 16 0,-2-16 0,2 16 0,0 0 0,0 0 0,3 15 1,-3-15-1,4 14 1,-4-14 0,6 32 1,-2-11-1,2 8 1,-2-2-1,4 7 1,-1 2 1,1 1-1,0 0 0,2-4-1,-2-4 1,-1-1-3,5-5-2,-12-23-29,13 16-2,-13-16 0,16-17 0</inkml:trace>
          <inkml:trace contextRef="#ctx0" brushRef="#br0" timeOffset="44094.522">9324 331 2,'0'0'26,"0"0"2,-21-14-12,21 14 0,-6-13-4,6 13-2,0 0-2,0 0-2,0 0-1,0 0-2,0 0 0,6 27-1,-5-4 0,2 6-1,0 2 0,3 5 1,-2 1-2,0 3 1,2-6 1,-3-2-1,3-3 0,-3-8-1,1-1 0,-3 0-1,4 0 0,-7-7-3,12 5-9,-13-5-18,3-13-4,0 0 4</inkml:trace>
          <inkml:trace contextRef="#ctx0" brushRef="#br0" timeOffset="44951.571">9342 384 3,'0'0'23,"1"-17"-10,-10-5-1,15 10 0,-10-11-1,13 10 1,-11-10-2,15 12-3,-9-8-1,14 10-1,-18 9-1,25-13-1,-12 6 1,5 6-2,-18 1 1,25 0-1,-25 0-1,22 4 0,-22-4 0,17 10 0,-17-10 0,16 20-1,-16-20 0,19 27 1,-9-7-2,0 6 2,-2 0-1,0 3 0,-3-1 0,0 1 0,-5-1-1,-2-1 1,-3-6 0,-3-6 0,8-15-1,-18 20 1,18-20 0,-23 7 0,23-7-1,-19-4 1,19 4 0,-14-10 0,14 10-1,0 0 1,-5-17 0,5 17 0,0 0 0,13-14 0,-13 14 0,20-12 0,-20 12 0,26-11 0,-11 5 1,2-1 0,-1 0-1,4 2 1,-4 0 0,2 5 1,-3 1-1,0 5 0,-15-6-1,23 24 1,-17-7 0,-2 6 0,-2 2-1,-5 3 1,-3-5 1,-2-1-1,-5 2 1,-4-3-2,-4 1 2,-3-5-2,-5-3 1,-2-4-2,-1-3-2,-5-5-4,15-5-26,-11-4-1,10-2 0,-1-8-1</inkml:trace>
          <inkml:trace contextRef="#ctx0" brushRef="#br0" timeOffset="45987.6303">9944 197 7,'-15'7'27,"15"-7"2,0 0-12,-20 8-2,20-8-3,0 0-3,-13 20-2,13-20-1,0 0-1,0 0-2,0 0 0,0 0-1,22 3-1,-6-7 1,7-2 0,1-2 0,5 1-1,0-2 0,2 2-1,-1 0 1,0 1-1,-4 0 1,-1 1-2,-2 2 1,-5 0-2,3 1 0,-9-3-1,3 6-2,-15-1-1,23-1-9,-23 1-14,0 0-4,0 0 2</inkml:trace>
          <inkml:trace contextRef="#ctx0" brushRef="#br0" timeOffset="46332.6501">10185 201 4,'-13'10'25,"13"-10"-1,0 0-8,0 0-4,12 21-1,-12-21-4,7 22-2,-6-5 0,8 12-1,-8-4-2,6 8 1,-5-1-1,4 2 0,-5-1-1,2-3 1,-4-7-1,1-6 1,-3-1 0,1-3 1,2-13 0,-13 5 0,0-10 1,13 5-1,-28-15 0,12 7-1,-4-4 0,1 1-2,0 4-2,-4-5-12,9 11-18,-3-5-4,17 6 2,-23-6-1</inkml:trace>
        </inkml:traceGroup>
      </inkml:traceGroup>
    </inkml:traceGroup>
  </inkml:traceGroup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7T02:02:47.870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00B050"/>
      <inkml:brushProperty name="fitToCurve" value="1"/>
    </inkml:brush>
  </inkml:definitions>
  <inkml:trace contextRef="#ctx0" brushRef="#br0">1769 17 3,'0'0'26,"0"0"0,0 0 1,6-20-12,-6 20-4,0 0-2,16 38-1,-16-19-2,12 19 0,-6 2-2,12 21 1,-10 5-2,8 7 0,-6-1-1,4 7 0,-7-8-1,1 7 0,-4-15 1,-2-11-1,0-15 0,-2-5-2,2-2 0,-2-30-3,0 32-7,0-32-21,0 0-2,-25-38 1,25 38 0</inkml:trace>
  <inkml:trace contextRef="#ctx0" brushRef="#br0" timeOffset="453.0259">1795 162 11,'-2'-38'26,"4"16"0,6 4-10,-12-12-1,4 30-3,10-47-2,6 29-1,-12-14-2,14 14-1,-8-9-1,11 9-1,-5-6 0,8 8-1,-4-2-1,4 10 0,-2 2-1,2 12 0,-2 2 0,2 10 0,-6 4 0,-2 10 0,-4 5 0,-4 1 0,-4 4-1,-6-5 1,-6 1-1,-6-4 0,-6-3-1,-4-5 0,0-6-1,-8-10-1,8 2-3,-10-26-13,16 10-13,-4-16-1,14 2 0,-3-11 0</inkml:trace>
  <inkml:trace contextRef="#ctx0" brushRef="#br0" timeOffset="1192.0681">2301-25 6,'0'0'27,"18"-8"0,-18 8 3,0 0-16,0 0-3,16 30-1,-16-30-1,10 49-2,-8-15-2,12 28 0,-8-3-2,8 9 0,-6 1-1,2 10-1,-4-9 0,0-1-1,-2-11-1,-4-14-1,4-3-2,-10-9-8,16-4-16,-10-28-6,2 18 2,-2-18-2</inkml:trace>
  <inkml:trace contextRef="#ctx0" brushRef="#br0" timeOffset="1742.0996">2371-13 4,'-4'18'26,"4"-18"1,0 0-3,0 0-8,0 0-4,-2 18-3,2-18-2,0 0-2,0 0-1,18 0 0,-18 0 0,22 0-1,-22 0-1,26 0 0,-26 0 0,27 0 0,-27 0-1,26 2 0,-26-2-1,24 4-1,-24-4-2,20 4-1,-2 7-8,-18-11-15,0 0-5,0 0 0,18 16 1</inkml:trace>
  <inkml:trace contextRef="#ctx0" brushRef="#br0" timeOffset="2033.1163">2423 439 15,'0'0'28,"18"-12"1,-18 12 1,27-25-15,-23-5-4,16 8-4,-8-4-2,8 14-1,-8-6 0,6 12-2,-18 6-1,26-11-1,-26 11 0,20 6-3,-8 13-2,-12-19-7,14 28-17,-14-28-3,4 30 1,-8-12 0</inkml:trace>
  <inkml:trace contextRef="#ctx0" brushRef="#br0" timeOffset="2325.133">2478 790 17,'0'0'31,"0"0"-2,0 0 3,0 0-18,0 0-3,22-17-4,0 11-1,-22 6-2,38-18 0,-18 10-1,4-2-1,-4 8-2,-2-6-4,10 14-11,-28-6-18,34-14 0,-34 14-1,21-26 0</inkml:trace>
  <inkml:trace contextRef="#ctx0" brushRef="#br0" timeOffset="3232.1845">2987-59 2,'-12'-20'27,"12"20"0,0 0 0,-20-21-13,20 21-3,0 0-2,14 19-2,-14-19-2,14 28-1,-6-8-1,9 16 0,-5 3-1,8 15 1,-2 10-2,0 13 1,-2 6-1,-2 7 0,-4-5 1,-2 8-1,-6-10 1,-2 5 0,-8-19 0,2-11-1,-4-11 1,2-13-1,-2-8-1,10-26 0,-16 24 0,16-24-1,-6-24 1,6 24-1,4-36 0,-2 14 1,4-4-1,2 5 1,2-7-1,0 8 0,0 2 0,-10 18 1,24-22-1,-24 22 1,26-8-1,-26 8 1,28 2 1,-28-2-1,30 12 0,-30-12-5,34 22-22,-34-22-6,22 12 0,-22-12 0</inkml:trace>
  <inkml:trace contextRef="#ctx0" brushRef="#br0" timeOffset="4065.2325">3431 19 2,'0'-18'28,"0"0"1,0 18 0,2-30-11,-2 30-6,0 0-2,18 8-3,-18-8-2,16 46 0,-4-18-2,6 19 1,-4 9-2,4 7 1,-2 1-2,-2 3 1,0-7-1,-5-3 0,-3-3-1,-4-9 0,2-17-1,-6-4 0,4-4-2,-2-20-2,2 26-3,-2-26-12,0 0-11,0 0-3,0 0 3</inkml:trace>
  <inkml:trace contextRef="#ctx0" brushRef="#br0" timeOffset="4442.254">3529-19 27,'-18'-2'29,"18"2"1,0 0-11,0 0-5,6-18-3,-6 18-2,0 0-3,32-2 0,-32 2-3,24-8 0,-24 8-1,29-2-1,-29 2-1,30 0-1,-30 0-1,32 8-1,-14 2-1,-18-10-2,34 20-5,-34-20-8,18 16-12,-18-16 1,8 28 0</inkml:trace>
  <inkml:trace contextRef="#ctx0" brushRef="#br0" timeOffset="4701.2689">3622 386 22,'0'0'28,"0"0"-1,22-10 3,-22 10-22,0 0-1,16-26-3,-16 26-2,20-6 0,-20 6-2,22-8-1,-22 8-3,26 2-5,-26-2-7,0 0-13,20 2 0,-20-2 2</inkml:trace>
  <inkml:trace contextRef="#ctx0" brushRef="#br0" timeOffset="4921.2814">3654 715 31,'8'20'30,"-8"-20"3,0 0-2,32-10-19,-28-8-5,16 10-1,-10-10-1,8 14-2,-18 4-2,34-6-2,-10 12-5,-24-6-26,30 4 1,-30-4-4,27 2 2</inkml:trace>
  <inkml:trace contextRef="#ctx0" brushRef="#br0" timeOffset="5672.3244">4198 465 15,'0'0'25,"22"-34"2,-16 16-6,-6 18-9,8-27-3,-8 27-3,4-36-1,-4 36 0,-2-46-1,0 25 0,-10-11 0,6 4 0,-10-12-1,2 11-1,-8-3 1,2 0-1,-5 0 0,3 9 0,-4-1 0,6 10-1,-4 4 0,24 10 1,-34 8-1,22 10-1,0 8 1,4 9-1,2 7 0,0 11 0,8-1 0,0 2 0,4-5-1,6 1 1,4-7-1,6-5 1,8-4 0,4-8 0,0-3 0,3-3 0,-1 0 0,0-6 0,-6 6 1,-4 0-1,-8 7 0,-8 1 1,-8 2 0,-8 0 0,-10 4 1,-8 3-1,-10-1 1,-4-4-1,-7-11 1,-5-7-3,0 0-4,-10-18-20,20-6-8,-2-25-3,20-21 1</inkml:trace>
  <inkml:trace contextRef="#ctx0" brushRef="#br1" timeOffset="-21161.2104">44 37 24,'-6'-20'26,"6"20"1,-16-20-13,16 20-2,0 0-2,0 0-2,0 0-2,0 0 0,0 0-1,0 0 0,-8 22 0,12 1-1,-4-1 0,6 16 0,-6-2 0,8 23-1,-8 1 0,2 7 1,-4 3-3,4-1 1,-6 2-2,0 1 2,-2-7-2,0-19 1,2-8-1,2-11 1,2-27 0,-8 34-1,8-34-1,0 0 1,0 0-1,0 0-4,0 0-3,0 0-19,0 0-6,12-22-4,-12 22 4</inkml:trace>
  <inkml:trace contextRef="#ctx0" brushRef="#br0" timeOffset="-4837.2766">112-116 5,'0'0'15,"-22"-8"-2,22 8 0,0 0 0,0 0-1,-28-4-2,28 4 0,0 0-3,0 0-2,-20 8-1,20-8 0,0 0-2,-6 24 0,6-24 0,-4 29-1,2-7 0,2 6 1,-4 6-1,4 9 1,-2 1 0,2 8 0,-2 11 0,0 5 1,-4-3-1,6 2 1,-4-11-2,4 2 2,-4-7-2,4 1 1,-2-27-1,2 1-1,0-6 1,0-20-1,0 30 1,0-30-1,0 0 0,0 0 0,0 0-1,0 0-1,0 0-2,0 0-2,0 0-8,0 0-17,20 4 1,-20-4-1,0 0 2</inkml:trace>
  <inkml:trace contextRef="#ctx0" brushRef="#br0" timeOffset="-4096.2342">195-130 17,'0'0'18,"0"0"-3,-21 2 0,21-2-2,0 0 0,0 0-1,-28 0-1,28 0-2,0 0 0,0 0-2,-22-6-1,22 6-2,0 0-1,0 0 0,0 0-1,0 0-1,0 0 0,0 0 0,6 20-1,-6-20 1,22 33-1,-4-11 1,1 0 0,7 0 0,-2 0 0,6 0 0,-2-5 0,0-1 0,0-6 1,-2 0-1,-6-6-1,-20-4 1,28 8 0,-28-8-1,0 0-2,18 6-2,-18-6-2,0 0-5,0 0-14,12 18-8,-12-18-1,0 0 1</inkml:trace>
  <inkml:trace contextRef="#ctx0" brushRef="#br0" timeOffset="-3590.2054">178 259 3,'0'0'25,"0"0"2,-19 10-4,19-10-6,0 0-5,-18-14-3,18 14-1,0 0-2,8 26-1,-8-26-1,0 0-1,16 17 0,-16-17 0,23 12 0,-5-6-1,-18-6 0,32 4 0,-14 0-1,0-6-1,0 8-3,-18-6-4,40 20-12,-40-20-12,20 32-1,-22-14-1,6 5 1</inkml:trace>
  <inkml:trace contextRef="#ctx0" brushRef="#br0" timeOffset="-3167.1812">67 792 27,'0'0'30,"-22"12"-1,22-12-2,0 0-16,0 0-3,0 0-3,0 0 0,0 0-2,22-14 0,-22 14 0,32 2 0,-14-2-1,6 4 1,-2 0-2,5 4 1,-3-2-1,4 0 0,0 10 1,-2 0-3,4 8-1,-12-12-6,18 19-12,-20-7-12,6 0-2,-22-24 1</inkml:trace>
  <inkml:trace contextRef="#ctx0" brushRef="#br0" timeOffset="-2679.1533">689 654 1,'0'0'28,"0"0"-1,0 0 3,0 0-12,0 0-5,-14-22-3,14 22-2,0 0-1,0 0-1,0 0-1,0 0 0,0 0-1,0 0 0,-18-4 1,18 4-2,-10-20 0,10 20-1,-12-24 0,8 6 0,4 18-1,-14-35-2,14 35-4,-20-26-20,20 26-8,0 0-4,-6 18 2</inkml:trace>
  <inkml:trace contextRef="#ctx0" brushRef="#br0" timeOffset="-1669.0955">956-13 16,'0'0'23,"0"0"-5,-18-30-2,18 30 0,0 0-4,-8-18-2,-2 0-2,10 18-1,0 0-1,0 0-1,-6-19 0,6 19-1,0 0-1,0 0-1,0 0 0,0 0 0,10 29 0,-6-7-1,4 6 0,0 10 0,2 9-1,-2 7 1,2 11-1,-2 7 0,0-1 0,-6 1 1,-6-3-1,2-5 1,-4-7-1,-2-9 1,0-11-1,0-13 1,8-24-1,-10 22 0,10-22 0,0 0 1,0 0-2,0 0 1,-4-30 0,4 30 0,0 0 0,4-20 0,-4 20-1,0 0 1,0 0-1,18-12 1,-18 12-1,18 0 1,-18 0 0,24-3-1,-24 3 1,27-10 0,-27 10 1,28-2-1,-28 2 0,32 4 1,-32-4-1,34 10 0,-34-10 0,34 21 0,-34-21 0,30 18 1,-30-18-2,24 14-1,-8 10-16,-16-24-15,10 24 1,-10-24-3,-4 22 3</inkml:trace>
  <inkml:trace contextRef="#ctx0" brushRef="#br0" timeOffset="-977.0559">1394-15 16,'0'0'26,"2"-22"2,-2 22-9,0 0-3,0 0-3,0 0-2,0 0-3,0 0-1,0 0-2,0 0 0,0 34-2,6 0 0,4 17-1,0 13 0,2 13 1,-2 10-2,0 11 3,-4-7-4,0-4 3,-4-8-2,-2-7-1,0-13-2,-4-19-4,10 6-8,-6-46-21,-2 18 1,2-18-3,-4-24 3</inkml:trace>
  <inkml:trace contextRef="#ctx0" brushRef="#br0" timeOffset="10499.6005">3710 1407 15,'2'-19'30,"4"-5"0,4-12 2,6 16-15,-6-4-7,20 1-2,-8 1-1,14 16-3,-7 0 1,11 10-1,-8 12-2,4 8 1,-6 9-2,-2 3 1,-6 6-1,-22-42-1,0 0 0,14 103 0,-14-103-1,0 0-1,-16 113 0,16-113 0,-26 79 2,26-79-2,0 0 1,-62 95-3,62-95 4,0 0-2,0 0 3,-98 84 0,98-84 1,0 0 0,-75-14-1,43-12 2,16-16-3,12-5 3,12-11-4,10-5 2,10 15-1,6 14 0,-3 32 2,7-9 0,2 21 1,6-5-1,-2 1 1,-44-6-1,46 18 0,-46-18-1,0 0 1,0 0-1,89 74-1,-89-74-3,0 0-4,0 0-20,64 99-8,-64-99-1,0 0-1</inkml:trace>
  <inkml:trace contextRef="#ctx0" brushRef="#br0" timeOffset="11198.6405">4537 1421 25,'0'0'28,"-4"-31"-1,4 31-7,-6-42-5,6 42-3,-8-38-3,8 38-1,-10-26-1,10 26-1,0 0-1,-14-17-2,14 17 0,-12 33 0,8 5-2,4 6 1,0-44-3,0 0 3,8 107-2,-8-107 2,14 91 0,-14-91-2,20 95 3,-20-95-5,26 86 5,-26-86-3,0 0 2,52 81-2,-52-81 0,32 0 1,6-10-2,-2-10 2,-13-51-2,-5-3 0,-14-15 0,-10 4 1,-16 7-1,-9 39 1,-9 11 0,0 10 1,-2 8-3,-4 0-2,22 28-21,-12-18-10,36 0-1,-32-2 0</inkml:trace>
  <inkml:trace contextRef="#ctx0" brushRef="#br0" timeOffset="11861.6784">5035 1134 47,'0'-26'33,"0"26"0,0 0-1,0 0-23,14 22-2,2 15 0,-8 9-1,10 25-1,-18-71-1,16 94-1,-16-94-1,22 101 0,-22-101-1,22 101-1,-22-101-3,18 105-6,-18-105-18,26 80-7,-26-80-2,0 0-1</inkml:trace>
  <inkml:trace contextRef="#ctx0" brushRef="#br0" timeOffset="12559.7183">5267 1457 15,'0'0'28,"0"0"1,-12-20-11,12 20-2,-2-32-2,2 32-1,8-35-2,-8 35-2,19-44-3,5 16 0,-4 4 0,14 5-3,-2-3 0,8 10-2,0 4 1,0 10-2,-2 12 1,-7 8-1,-7 7 1,-6 13 0,-8 0-1,-8 7 0,-2-49-1,0 0 1,0 0 1,-24 100 0,24-100-2,-20 41 0,-8-9 0,5-6 0,-1-26 0,6 2 1,18-2-3,-20-24 1,24-10 2,10 12 0,8 1 0,2-15 0,5 20 1,5-6 0,0 4 0,2 2 0,-4 22 0,0-4 0,-6 14 0,0 10 0,-8 4 0,-18-30-1,0 0 1,0 0 0,10 83-1,-10-83 1,0 0-1,-36 79-1,36-79 3,0 0-3,-94 90-14,94-90-20,-92 35 0,13-33-3,-23-29 0</inkml:trace>
  <inkml:trace contextRef="#ctx0" brushRef="#br0" timeOffset="7716.4413">1954 1356 20,'0'0'30,"0"-28"0,-2 8-3,2 20-12,2-22-3,-2 22-3,0 0-2,28 16-1,-22 12-3,12 16 0,-18-44-1,0 0-1,30 97 0,-30-97-1,28 81 1,-28-81 0,28 88 3,-28-88-5,26 81 2,-26-81-2,0 0-2,30 109-5,-30-109-13,0 0-11,27 83-3,-27-83 4,0 0-2</inkml:trace>
  <inkml:trace contextRef="#ctx0" brushRef="#br0" timeOffset="8333.4764">2159 1755 31,'-25'-64'26,"-1"7"2,12 5-8,-4 0-6,8-1-4,-4-3-3,10 19-2,18-5 1,-10-16 0,14 13-2,-6 7 1,8 12-2,-4-1 0,2 15 0,-5-6-2,5 14 0,-18 4 0,34 24-1,-16 1 1,2 5-1,-2 22 0,0-15 0,0 11 0,-2-12 0,-4 3 0,-4-1 0,-4-14 0,0-2 0,-4-22 0,0 0 0,-8 20 0,8-20 0,-10 17-1,10-17 1,0 0 0,0 0-1,-14-19 1,14 19 0,-2-18 0,6-8-1,-4 26 0,10-20 1,-10 20 0,18-10 0,-18 10 0,26-8 0,-8 8 0,4 14 1,2-6-1,1 6 0,3 2 0,-28-16 1,0 0 2,0 0-1,52 85 1,-52-85 0,0 0-3,22 85-1,-22-85 1,0 0 2,-8 84-5,8-84 3,0 0-3,-42 79 0,42-79 6,0 0-1,0 0 0,-101 56-6,101-56-4,0 0-26,-80 4 3,80-4-3,0 0-1</inkml:trace>
  <inkml:trace contextRef="#ctx0" brushRef="#br0" timeOffset="8930.5108">2771 1274 19,'-4'-29'29,"4"29"1,4-26 0,-4 26-15,18 10-4,-18-10-3,32 40-2,-16-5-2,12 13 1,-28-48-2,0 0 2,42 93-3,-42-93-1,32 85 1,-32-85 0,30 92 1,-30-92-4,30 95 2,-30-95-4,29 87-1,-29-87-7,26 86-21,-26-86-4,0 0 0,26 99-1</inkml:trace>
  <inkml:trace contextRef="#ctx0" brushRef="#br0" timeOffset="9333.5338">2935 1324 14,'0'0'29,"0"0"1,0 0 2,0 0-16,-6-26-5,28 14-2,-22 12-1,38-25-1,-19 7-1,17 4-2,-2-2 1,6 0-3,-2-2 0,2 6-1,-4 10 0,0-2 0,-7 6-1,-1 2-1,-4 6-1,-24-10-2,36 50-5,-36-24-10,10 1-16,-12-5 0,2-2 0,-10 2 1</inkml:trace>
  <inkml:trace contextRef="#ctx0" brushRef="#br0" timeOffset="9573.5475">3172 1538 33,'0'0'32,"0"0"2,0 0 0,-26-10-22,26 10-2,10-17-3,-10 17-1,24-26-1,-2 20-1,-4 0-2,8 4 0,-2-4-2,-1-4-6,17 16-20,-22 2-9,6 4-2,-24-12 1</inkml:trace>
  <inkml:trace contextRef="#ctx0" brushRef="#br0" timeOffset="20891.1949">3226 878 7,'0'0'11,"0"0"0,0 0 0,0 0-2,0 0-1,-20-8-1,20 8-2,0 0-1,0 0-1,0 0 0,0 0-1,0 0 2,0 0-2,-8-18-1,8 18 1,0 0 1,0 0-1,0 0 1,0 0 0,0 0 1,0 0-1,0 0 1,0 0 0,0 0-2,0 0 0,0 0 0,0 0-2,0 0 1,0 0-1,0 0 1,22 0 0,-22 0-1,24-8 2,-24 8-1,34 2 1,-34-2 0,39 2 0,-19 2 0,2 4-1,-4-6 1,2 2-1,-20-4 0,32 4 1,-32-4-1,22-8 0,-22 8 0,16-20 0,-16 20-1,0 0 0,22-8-3,-22 8-12,0 0-17,-8 20 1,2 6-1,-4-6 1</inkml:trace>
  <inkml:trace contextRef="#ctx0" brushRef="#br0" timeOffset="7134.408">1408 1515 9,'8'17'24,"-8"-17"-1,28 24-7,-24-42-2,-4 18-2,20-19-2,-20 19-1,18-44 0,-6 22-2,-10-18-2,8 11-1,-12 3 0,4-6-1,-10 6 0,-2 2-1,-10-7 0,2 5 0,-10 12-1,-4-6 1,-2 10-1,0 4-1,-3 12 1,5 0-1,2 28 0,6 16 0,4 5 0,20-55 1,-10 83-2,10-83 5,-4 96 0,4-96-1,10 101 0,-10-101-4,28 95 4,-28-95-4,46 89-1,-46-89-23,0 0-9,91 70-2,-91-70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7T02:03:50.505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 contextRef="#ctx0" brushRef="#br0">1107 169 13,'-8'-24'22,"8"24"-6,-16-35-3,16 35-2,-10-25-1,10 25-3,0 0-2,0 0 0,-8-23-1,8 23-1,0 0-1,0 0 0,0 0 0,0 0-1,-2 21-1,2-21 1,2 29-1,-2-7 1,2 1-1,0 4 1,-2 6-2,2 4 2,0 2-1,-4 0 1,4 4-1,-2 0 0,2 7 0,-2 1 1,0-4-1,0 3 0,2-3 0,0 1 1,0-5-1,-2 2 0,-2-14 0,4 4 0,-2-2 0,0-6 1,0-1 1,0-5-2,0-1 2,0-20-1,0 29 0,0-29-1,0 0 0,0 0-3,0 0-5,0 0-3,26-16-13,-24-13-8,12 2-1</inkml:trace>
  <inkml:trace contextRef="#ctx0" brushRef="#br0" timeOffset="826.0468">1103 377 11,'0'0'16,"-24"-39"-3,24 39-2,-18-45-2,18 28-2,-12-14 0,16 9-1,-8-11 1,10 10-2,-2-8-1,8 7-1,0-5 1,8 6-2,-4 0 1,6 5 0,-4-1-1,6 7 0,-4-2 0,2 12-1,-3 2 0,1 10 0,-20-10-1,32 33 1,-18-6-1,-2 4 0,-2 6 0,0 6 1,-6 2-1,-2-2 0,-6 3 0,-2-3 0,-6 2-1,-2-6 2,-6-2-2,-4-6 1,0-4 0,-1-5 0,1-7-1,2-1 1,4-8 0,18-6 0,-26 2 0,26-2-1,0 0 1,-10-24 0,10 24 0,12-27-1,-12 27 1,24-29 0,-24 29 0,34-31 0,-12 17 0,-1 2 0,3 3 0,0-1 0,0 4 0,0 4 1,-2 0-1,0 6 0,-2 0 0,-2 2 0,0 2 0,-18-8 1,30 25-1,-30-25 0,28 29 0,-28-29 0,23 37 0,-11-8 1,-6 2-1,0 0 0,-6 4 0,-6 0 1,-4 2-1,-5 0 1,-11-2-1,-8-9 0,-6-3 1,-8-2-1,-4-5 0,2-8-1,3-6-2,-3-10-4,30 4-20,-10-27-6,26 6 1</inkml:trace>
  <inkml:trace contextRef="#ctx0" brushRef="#br0" timeOffset="9687.5541">1812 122 21,'0'0'26,"0"0"-4,20-4-9,-20 4 0,0 0-2,0 0-2,0 0-2,0 0-1,0 0 0,0 0-2,0 0 1,0 0-2,0 0 0,0 0 0,-18 4-1,18-4 0,0 0-1,-22 25 0,22-25 0,-21 32 0,9-9-1,2 6 1,2 4-1,-2 8 1,0 4-1,0 5 0,2 7 0,-2 5 0,2-2 1,2-3-1,2 1 0,0-9-1,2-3 2,2-7-2,0-14 2,6-3-2,-6-22 1,16 29 0,-16-29 0,24 8 0,-6-6 0,2-6 1,1 2-1,1-2 0,0-2 0,2-2 1,-2-1-1,-2-1 1,0-2-1,-4-5 0,-2-3 1,-4-3-1,0-2 1,-4-10 0,-2 0-1,0-12 2,-4-4-1,0-1 0,-2-3-1,0-3 1,0 2-1,-2 5 1,0 6-1,-6 12 1,2 10-1,-4 4 1,12 19-1,-34-12 0,34 12 0,-32 2-2,12-2-4,20 0-6,-20 6-23,20-6 0,0 0-1,6-20 1</inkml:trace>
  <inkml:trace contextRef="#ctx0" brushRef="#br0" timeOffset="10596.606">2404 250 12,'8'-19'30,"2"-4"1,-8-8 0,12 11-15,-22-19-6,16 18-2,-18-8-2,10 29-2,-12-33 0,12 33-2,-22-14 0,22 14 0,-30 10-1,30-10 0,-34 23 0,15-7 0,1 3 0,0 2 0,-2 1-1,4-1 1,0 1-1,6 3 1,0-4-1,6 7 0,2-7 0,4 0 1,4-1-2,4-3 2,-10-17-1,26 29 0,-26-29 1,32 16-1,-14-10 0,0 0 0,1-2 0,1 3 2,0-1-2,0 2 0,-2 2 0,2 3 0,-2 3 0,-2 1 1,0 5-2,-2 5 2,-6-8-1,4 5 0,-6 1 0,-2 0 1,-6-5-1,-2-1 0,-6 1 1,10-20 0,-36 27-1,12-13 1,-6-7 0,-4 3 0,-2-4 0,-3 4 0,1-10 0,0 4-1,2-1 0,0 7 0,6 2-2,-2-10-8,32-2-24,-26 15-3,26-15 0,0 0-2</inkml:trace>
  <inkml:trace contextRef="#ctx0" brushRef="#br0" timeOffset="11278.6451">2707 128 25,'0'0'31,"14"-33"1,-14 33-6,6-27-13,-6 27-3,0 0-3,28 5-2,-28-5 0,14 34-2,-8-13 0,6 18 0,-6 2-1,4 9 0,-4 5 1,0 15-2,-4-6 0,0 6 0,-2-6-1,-2-4 1,0-11-1,0-8-1,0-12 0,2-29-1,2 27-2,-2-27-3,0 0-3,0-33-14,0 33-11,10-48-1,2 16 2</inkml:trace>
  <inkml:trace contextRef="#ctx0" brushRef="#br0" timeOffset="11602.6636">2763 169 30,'0'0'30,"-6"-24"2,6 24-8,10-23-14,10 13-2,-10-13-1,16 11-1,-10-7-1,9 7-1,-7-3-1,6 7-1,-6 2-1,2 4 0,-20 2-1,30 6 0,-30-6-1,24 12 0,-24-12-3,0 0-4,34 37-14,-34-37-11,2 23-2,-2-23 2</inkml:trace>
  <inkml:trace contextRef="#ctx0" brushRef="#br0" timeOffset="11865.6787">2843 435 14,'0'0'30,"0"0"1,0 0-6,0 0-10,39-9-1,-31-13-4,20 16-2,-10-13-2,10 7-1,-6-1-3,6 5 0,-4 2 0,-2 2-2,-22 4 1,30 4-2,-30-4-1,0 0-2,20 27-2,-20-27-12,-22 12-16,4-4-1,4 11 1</inkml:trace>
  <inkml:trace contextRef="#ctx0" brushRef="#br0" timeOffset="12082.6911">2861 743 10,'2'27'32,"-2"-27"0,7 19 3,-7-19-16,20-4-8,-20 4-2,18 2-1,-18-2-3,28 0 0,-28 0-1,40-9-3,-18-3-1,-4-6-9,16 9-25,-34 9-2,32-24 1,-32 24-3</inkml:trace>
  <inkml:trace contextRef="#ctx0" brushRef="#br0" timeOffset="-2106.1203">601 404 0,'0'0'14,"0"0"-1,10-19-3,-10 19-1,0 0-2,8-18-1,-8 18 0,0-19-2,0 19 0,0-22 0,0 22-1,0-23-1,0 23-1,-2-29 2,2 29-2,-6-33 0,2 15 0,-2-3 0,-2-2 1,-2-1-2,0-1 2,-2 0-1,-2 1 0,0 3-1,-2-1 1,16 22 0,-30-29 0,30 29-1,-30-13 0,30 13 1,-30-2-1,13 2 0,-3 2 0,0 2 1,0 1-1,0 1 0,0 0 0,0 2 0,2-4 0,18-4 0,-30 15 0,30-15 0,-24 14 0,24-14 0,-20 12 0,20-12 0,-16 19 0,16-19 0,-16 21-1,16-21 1,-18 34 0,9-17 0,-1 1 0,0 3 0,0-4 0,0 1-1,2-1 1,8-17 0,-12 30 0,12-30 0,-6 25 0,6-25 0,-2 17 0,2-17 0,0 0 0,8 22-1,-8-22 1,0 0 0,18 21 0,-18-21 0,0 0 0,20 18 0,-20-18 0,0 0 0,22 21 0,-22-21 0,0 0 0,23 20 0,-23-20 0,18 13 1,-18-13-1,20 12 0,-20-12 0,20 10 0,-20-10 1,20 7-1,-20-7 0,22 4 1,-22-4-1,28 4 1,-28-4 0,30 4-1,-30-4 1,32 2-1,-32-2 0,34 8 1,-34-8-1,31 7 0,-31-7 1,26 10-1,-26-10 0,20 14 0,-20-14 1,0 0-1,22 17 0,-22-17 0,0 0 0,16 18 0,-16-18 1,0 0-1,20 29 0,-14-11 0,-6-18 1,20 33-1,-20-33 0,24 33 1,-16-16-1,-8-17 0,18 23 0,-18-23 0,0 0 0,20 22 0,-20-22 1,0 0-1,8 17 1,-8-17-1,0 0 1,-2 24-1,2-24 1,0 0-1,-10 25 0,10-25 1,-14 23-1,14-23 0,-22 20 0,22-20 0,-28 21 0,28-21 1,-32 22-1,32-22 0,-34 19 0,34-19 0,-34 21 0,34-21 0,-34 20 1,34-20-1,-31 15 1,31-15-1,-32 0 1,32 0-1,-32-13 1,32 13 0,-32-25-1,32 25 1,-34-34-1,16 17 1,-2-2-1,0 1 0,0 2 1,2-1-1,0 7 0,1-1 1,17 11-1,-32-20 0,32 20 0,-30-6 0,30 6 1,-26 0-2,26 0 1,-24 6-1,24-6-3,-18 14-2,28 3-5,-10-17-14,4 18-6,-4-18-2</inkml:trace>
  <inkml:trace contextRef="#ctx0" brushRef="#br0" timeOffset="7448.426">826 902 33,'0'0'34,"2"-19"-1,-2 19 0,-4-24-21,4 24-3,0 0-1,6-17-2,-6 17 0,0 0-2,0 0-1,0 0-1,0 0 0,0 0-1,0 0-1,0 0-1,4 19-5,-4-19-31,0 0 2,0 0-4,-4 27 2</inkml:trace>
  <inkml:trace contextRef="#ctx0" brushRef="#br0" timeOffset="13410.767">3785 303 15,'-6'18'30,"6"-18"0,-10 25 1,22-6-21,-12-19-1,0 0-2,22 12-1,2-6-1,-24-6 0,44-12-1,-22-3 0,8-1-1,-10-9 0,5 1-1,-5-9 0,0 2-1,-8-10 0,-2 2 1,-4-5-1,-6-1 0,-4-4 0,-4 5-1,-4 3 1,-4 2-1,0 10 1,-4 5-1,1 13 1,-1 9-1,-2 13 0,2 19 1,-2 10-1,2 17 0,-2 13 0,0 15 0,0 18 0,6 10 1,4 4-2,4-6 2,8-6-2,8-8 2,10-19-1,6-18 0,8-25-1,2-17-1,10-12-3,-10-24-4,21 6-15,-23-25-13,6 8 1,-14-8-1</inkml:trace>
  <inkml:trace contextRef="#ctx0" brushRef="#br0" timeOffset="13935.7971">4198-179 30,'0'0'32,"2"-20"3,-2 20-1,0 0-22,0 0-4,0 0-2,16 49 0,-12-12-2,5 17 0,-1 16-2,4 14 1,-6 27-2,2 11 0,-6 7-1,2-1 1,-6 4 0,-2-5 0,-2-16 0,-2-14-2,4-29-1,-10-16-5,24-1-17,-16-34-12,6-17-3,-2-21 3</inkml:trace>
  <inkml:trace contextRef="#ctx0" brushRef="#br0" timeOffset="14667.839">4186 309 14,'-4'-25'30,"0"-5"1,0-5 2,14 6-20,-16-23-3,18 11-1,-10-16-2,14 13-1,-6-11-1,9 12 0,-3-3-2,12 11 2,-4 2-2,4 11 0,-4 7-1,4 7 0,-4 8-1,0 14 1,-2 9-1,-6 16 0,-2 11-1,-4 11 1,-3 5-1,-5 12 0,-4 1 0,-7 5 0,-7-2-1,-8-6 1,-2-5-1,-4-8-1,0-9 0,0-11 0,4-8-1,2-12 1,4-9 0,20-14 0,-24-12 0,18-7 1,6-1 1,4-9 0,6-2 1,10-4-1,2 2 2,4 0-1,0 8 0,4 5 0,-2 1 1,0 7-1,-2 4 0,-4 14 1,-3 6-1,-3 19 0,-2 8-1,-2 9 1,-4 13 0,-6-1-1,-4 8 0,-4-2 1,-6 6 0,-2-10 0,-7-5 0,-3-7 0,-6-3-1,-4-6 0,-2-10 0,-4-10-1,2-11-1,-2-8-1,5-6-2,-5-15-6,28-8-23,-14-12-4,18 2 1,-2-20-1</inkml:trace>
  <inkml:trace contextRef="#ctx0" brushRef="#br0" timeOffset="15181.8684">4702-209 31,'6'-25'33,"-6"25"1,12-19 0,-12 19-23,14 19-3,0 14-2,-12 0 0,10 26-1,-6 9-1,5 17 0,-5 9-2,0 17 1,0 1-2,2-1 1,-2 4-2,0 2 2,-2-12-2,0-14 2,-2-9-2,4-26-2,0-7-3,-16-26-16,10-23-15,0 0-2,6-29 0,-10-20-1</inkml:trace>
  <inkml:trace contextRef="#ctx0" brushRef="#br0" timeOffset="15605.8926">4775 35 32,'0'0'31,"0"0"3,0 0-2,-7-30-21,30 25-4,-7-13-1,18 6-1,-2-7-1,14 3-1,0-5 0,4 5 0,-7 3-2,-1 3 0,-4 2-1,-8 1-1,-2 14-6,-28-7-16,0 0-12,0 0 0,-2 31 0</inkml:trace>
  <inkml:trace contextRef="#ctx0" brushRef="#br0" timeOffset="15843.9062">4811 398 62,'0'0'36,"34"0"0,-34 0-12,48-9-15,-28-1-2,14 10-4,-8-4-1,2 4-2,0 0-2,-7-12-9,19 6-23,-22-9-2,8 1-1,-12-15 0</inkml:trace>
  <inkml:trace contextRef="#ctx0" brushRef="#br0" timeOffset="17089.9775">5343 196 23,'-2'-23'30,"2"23"2,16-29-1,8 23-20,-14-22-2,18 21-2,-14-15 0,14 14-2,-10-5 0,10 7-1,-6 0-1,10 6 1,-7 2-1,5 6-1,-4 4 0,2 7 0,-4 2 0,-2 14-1,-4 6 0,-6 8 0,-8 5 0,-4 13-1,-6 3 0,-4 3 0,-12-3-1,-4 0 0,-4 2-1,-2-11 1,-2-3-1,1-19 1,1-4-1,0-12 1,8-7 0,2-14 0,2-10 1,20 8 0,-28-37 1,18 14-1,4-10 1,6-4-1,2-4 0,6 2 0,2-2 1,2 12-2,4 0 2,2 15-1,4 8 0,8 8 2,0 10-2,6 5 2,-1 9-1,5-1 0,0 2 0,-2-5 0,-4-1-1,-8 4 0,-6-1-2,-10-5-3,10 10-22,-20-29-10,2 24 0,-2-24 0</inkml:trace>
  <inkml:trace contextRef="#ctx0" brushRef="#br0" timeOffset="17894.0235">6033 118 40,'2'-21'33,"4"3"1,-8-5-7,2 23-15,0 0-3,0 0-2,0 0-2,10 47 0,-16-10-3,2 13 0,-4 10 0,0 18-1,-2 4 0,0 2 0,2 3-1,6-3 1,0-6-1,4-5 1,4-12 0,6-16-1,2-18 0,2-6 0,4-13 0,0-16 0,4-11 0,-4-10 0,-1-7-1,1-12 1,-4-9 1,-6-7-1,-4-10 0,-6-1 0,-8-5 1,-4 2-1,-8 2 1,-4 10-1,-3 15 0,-5 11 0,0 16-2,-4 11-1,14 26-11,-10-9-21,14 16-2,0-9 0,12 7-1</inkml:trace>
  <inkml:trace contextRef="#ctx0" brushRef="#br0" timeOffset="18353.0497">6499 72 23,'0'0'31,"0"0"1,8-32-3,-8 32-18,0 0 0,24 16-2,-24-16-1,6 52-1,-10-5-1,10 23 0,-14 10-2,4 23 0,-6 8-2,2 8 1,-6-1-1,2-9-1,2-17-1,-2-17-5,26-16-30,-18-38-3,4-21 1,8-29-2</inkml:trace>
  <inkml:trace contextRef="#ctx0" brushRef="#br0" timeOffset="19317.1048">6694 227 36,'0'0'32,"18"-17"1,-12-7-11,16 24-9,-18-21-2,20 17-3,-12-15-1,12 11-1,-6-12-1,12 13-1,-6-5-1,6 6 0,-6-4-1,3 10 0,-5 0 0,2 4-1,-4 8 0,-20-12 0,22 41 0,-16-12-1,-4 12 1,-2 0-1,-6 9 0,-2-1 0,-4-3-1,-2 1 1,-6-12 0,-2 8 0,4-16-1,-1-2 1,19-25-1,-30 14 0,30-14 1,-22-2-1,22 2 1,0-23 0,0 23 0,12-33 0,-12 33 0,18-22 0,-18 22 0,26-21 0,-26 21 0,31-14 1,-31 14-1,30-6 0,-10 5 0,-20 1 1,30 5-1,-12 5 0,-18-10 1,34 14-1,-18 3 0,-2 10 1,2 12-1,-2-6 1,0 14-1,-2 2 1,-2 3-1,-2 7 1,-6-1 0,-6-6 1,-10-5-1,-10 11 0,-16-9 0,-8-4 0,-12-6 0,-6-6-2,-1-14-1,-11-19-24,24-13-13,4-42-2,30-36 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6T01:53:51.714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 contextRef="#ctx0" brushRef="#br0">112 0 12,'-4'24'20,"2"6"-1,2 14-4,-12-5-2,10 15-1,-12-8-3,10 11-1,-10-11-3,8 5-1,-6-5-1,4-4-2,-4-1-1,10-5 0,-6-6 0,8-2-1,-8-5 1,8-3 0,0-20 0,-8 32-2,8-32 0,0 0-5,4 20-8,-4-20-11,0 0 2,0 0-1</inkml:trace>
  <inkml:trace contextRef="#ctx0" brushRef="#br0" timeOffset="1043.0597">119 110 10,'0'0'17,"0"0"-3,0 0 0,10 19-2,-10-19-2,8 20 0,-8-20-3,18 36-1,-6-14-2,6 10-1,2-1-1,2 11 0,0-2 0,2 1-1,-2-1 0,-4-4 0,0-5-1,-4-1 1,-2-10 0,-12-20 0,16 18 0,-16-18 0,0 0 0,0 0 1,12-30-1,-6 8 1,-4-3-1,3-1 0,1-4-1,4 2 1,-2 0-1,6-1-1,0 1 1,2 0 0,4-2 0,2-1-1,0 1 2,4-6-2,-2 0 2,0 3-1,-2 1 0,-2 8 0,-4-2 1,-16 26-1,23-31 1,-23 31 0,0 0 0,20-12 1,-20 12 0,0 0 0,0 0 0,0 0 0,0 0-1,8 22 0,-8-22 0,0 0-1,4 23 0,-4-23 0,4 30 0,-2-6 1,0 8-1,-2 9 0,0 11 0,2 9 1,-4 7-1,0 9 1,-4-1-1,2-1 0,0-10 0,0-7-1,4-8-2,-8-27-20,8-23-6,0 0-1,0 0 1</inkml:trace>
  <inkml:trace contextRef="#ctx0" brushRef="#br0" timeOffset="1764.1009">1080 411 34,'0'0'28,"0"0"0,-18-4-1,18 4-17,-18 0-2,18 0-3,0 0-2,-24-4 0,24 4-1,0 0 0,0 0-1,0 0 0,-18-8-1,18 8-2,0 0-3,0 0-14,0 0-10,0 0-1,0 0 1,0 0-1</inkml:trace>
  <inkml:trace contextRef="#ctx0" brushRef="#br0" timeOffset="2695.1542">1495 30 17,'-6'-24'25,"6"24"0,0 0-4,0 0-8,-14-25-3,14 25-3,0 0-2,0 0-1,4 21-1,6-1 0,-4 6-1,6 8 0,-6 4 0,8 9 1,-7 1-2,5 5 1,-6 1-2,2-3 1,-6-5-1,2-2 1,-2-9-2,-2-3 2,0-8-3,0-24 0,2 28-2,-2-28-4,0 0-7,0 0-13,0 0-1,0 0 1,20-18 1</inkml:trace>
  <inkml:trace contextRef="#ctx0" brushRef="#br0" timeOffset="3581.2049">1495 209 3,'0'0'19,"-2"-36"1,2 14-6,8 4-3,-4-13 0,-4 31 0,18-48-3,-1 34-1,-5-14-1,-12 28-1,30-33-1,-10 25-1,-20 8 0,34-16-1,-34 16 0,36-4-1,-18 4 0,2 2 0,-2 4 0,2-2 0,-20-4 0,32 24 0,-32-24 0,22 31 0,-16-9 0,-2 6 1,-4-2-1,-2 5 0,-6-1-1,0 0 1,-4-2-1,-2 0 1,0-7-1,0-3-1,14-18 1,-24 26 0,24-26 0,-18 10 0,18-10-1,0 0 1,0 0 0,0 0-1,0 0 1,0 0-1,2-18 1,-2 18 0,16-18 0,-16 18 0,18-20 0,-18 20 1,24-19-1,-24 19 0,24-10 0,-24 10 0,26 0 0,-26 0 0,27 8 0,-27-8 0,30 15 0,-12-3 1,-18-12-1,34 26 0,-34-26 0,34 34 0,-20-16 1,-2 0-1,0 3 1,-4 1-1,0 0 0,-4 4 1,-4-6-1,-2 1 1,-4-1 0,-6 4 0,-6-8 0,-4 0 0,-8-2 0,-4-2 1,-8-2-1,-3 1 1,-3-7-1,0 0 0,0-6-1,2 0-1,12 4-4,-8-15-24,25 7 0,-1-12-2,18 18 0</inkml:trace>
  <inkml:trace contextRef="#ctx0" brushRef="#br0" timeOffset="4453.2546">2330 151 14,'0'0'23,"0"0"1,-20-31-9,20 31-2,0 0-2,0 0-1,-30-12-3,30 12-1,-20 17-1,12 3-1,-6 0-1,2 8-1,-2 4 0,2 9-1,0 5 0,2 4 0,2 1-1,2 3 0,4-1 0,0-1 0,6-7-1,4-5 0,4-10 1,4-10-1,10-10 0,2-10 0,4-10 0,2-8 1,2-6-1,-5-2 1,-1-1 1,-4-5 0,-10-2 1,-4-2 0,-10-5 0,-6-3 0,-8-8 1,-4-1-1,-10-9 0,0 7-1,-1 1 0,-1 11 0,2 9-1,2 10-3,24 24-11,-36 16-15,28 20-1,-4 3 0,10 15-1</inkml:trace>
  <inkml:trace contextRef="#ctx0" brushRef="#br0" timeOffset="5009.2865">2704 80 3,'0'0'23,"-4"-20"1,4 20 0,0 0-9,0 0-5,2 24-1,-4-6-2,10 19-1,-8 3-1,10 22 0,-6-3-1,6 14-2,-2 1 0,-2-3-2,-2-7 0,0-9-2,4-1-4,-12-26-14,8-1-8,-4-27 0,0 0-1</inkml:trace>
  <inkml:trace contextRef="#ctx0" brushRef="#br0" timeOffset="5431.3107">2758 193 18,'0'0'24,"28"-6"2,-28 6-1,30 18-13,-30-18-3,32 43-2,-16-11-1,10 16 0,-4-1-3,6 9 0,1 0-1,1 5-2,-2-3 1,-2-5-1,-4-9 0,0-7 0,-6-13 1,-2-4 0,-14-20 1,0 0 1,18-40-2,-10 1 2,-6-17-1,2-9 1,-4-13-2,0-7 0,-2 0-1,4 1-1,-2 15 0,-2 8-4,10 29-15,-12 2-10,4 30-1,0 0 0,6 44 0</inkml:trace>
  <inkml:trace contextRef="#ctx0" brushRef="#br0" timeOffset="6241.357">3563 90 26,'0'0'27,"-12"-22"1,12 22-4,0 0-10,-18-20-5,18 20-2,0 0-3,-2 26-1,4-4-1,2 9-1,4 3-1,-2 16 1,4 1 0,-4 9 0,0-1-1,-2 1 1,0-7-1,-4-3 1,0-6-1,-6-11 0,4-5 0,2-28 0,-16 20 0,16-20-1,0 0 1,-20-38-1,12 3 1,4-13-1,-4-11 1,8-11 0,-2-5 0,6-3-1,2 1 2,2 6-2,6 7 2,2 10-1,2 17 0,2 15 0,0 14 0,-2 12 1,2 14-1,0 14 0,0 11 1,2 11-1,0 5 0,4 7 1,-2-1-1,5 3 0,-1-7 0,0-5 1,-2-11-1,-4-7 0,-4-8 0,-4-10-1,0-2-2,-14-18-4,0 0-9,0 0-13,0 0 0,-10-30-1,10 30 1</inkml:trace>
  <inkml:trace contextRef="#ctx0" brushRef="#br0" timeOffset="6527.3732">3645 435 27,'0'0'28,"-22"16"2,22-16-1,0 0-16,0 0-4,0 0-3,18-12-2,-18 12-1,32-14-1,-10 6-2,6 6-8,-2-14-20,8 0-2,-9-5-2,5-1 1</inkml:trace>
  <inkml:trace contextRef="#ctx0" brushRef="#br1" timeOffset="118771.7934">1959 1687 4,'8'-20'23,"-4"-4"0,0-6-4,4 9-3,-12-19-4,8 12-2,-12-16-2,6 9-1,-10-11-2,4 8-1,-8-1-1,2 3 0,-4 4 0,2 9-1,-4 3 1,20 20-1,-34-24 0,34 24 0,-29 0 0,29 0-1,-26 30 0,14-1 0,-2 11 0,0 12-1,0 11 1,2 11 0,0 9-1,2 12 1,2-2 0,6 3 0,2-9-1,8-6 1,2-7 0,6-11-1,2-11 0,6-15 0,0-15 1,4-10-1,-1-12 1,3-10-2,2-8-1,-4-15-3,10 7-11,-10-22-16,2 12 0,-10-11 0,6 13 1</inkml:trace>
  <inkml:trace contextRef="#ctx0" brushRef="#br1" timeOffset="119546.8377">2220 1246 7,'4'-19'26,"-4"19"0,0 0 0,-8-18-10,8 18-3,0 24-3,8 9-2,-10 5-2,10 21-2,-6 7 0,6 17-1,-6 10-2,2 9 0,-2-7 0,2 0 0,-2-10-1,0-9-1,6-15 1,-6-11-3,12-10-2,-14-40-13,12 31-11,-12-31-2,24-14 1,-16-9-1</inkml:trace>
  <inkml:trace contextRef="#ctx0" brushRef="#br1" timeOffset="119936.86">2310 1889 16,'-18'-4'25,"18"4"-1,0-24 2,0-1-18,14 7 0,-8-18-1,14 6-1,-8-9-1,12 5 0,-7-8-2,9 7 0,-6-3 0,4 4-1,-4 2-1,0 5 0,-2 3 0,0 4 0,-18 20-1,26-24-1,-26 24-4,18-16-9,-18 16-14,0 0-2,20 14 2,-20-14-1</inkml:trace>
  <inkml:trace contextRef="#ctx0" brushRef="#br1" timeOffset="120311.8815">2443 1713 14,'0'0'27,"18"2"0,-18-2 3,0 0-15,32 19-3,-32-19-2,30 38-3,-20-8-1,12 16-1,-4 1-1,6 9 0,-4 1 0,4 5-2,-6-9 2,1-1-3,-1-10 1,-2-7-1,-4-11 0,-12-24-3,20 24-4,-24-42-15,4 18-12,10-42-1,-2 15 1,-10-25-2</inkml:trace>
  <inkml:trace contextRef="#ctx0" brushRef="#br1" timeOffset="120844.9119">2900 1357 14,'6'-19'25,"-6"19"2,0 0-1,22 10-10,-22-10-4,14 63-3,-12-15-2,13 25-1,-7 4-2,8 17-2,-6-7 1,6 6-1,-4-9-1,2-7 0,-2-12-1,-2-13 0,2-12-2,-6-21-3,10 3-7,-16-22-13,0 0-7,6-31 1,0 11 0</inkml:trace>
  <inkml:trace contextRef="#ctx0" brushRef="#br1" timeOffset="121483.9484">2973 1572 9,'-2'-42'24,"4"20"1,4 0 2,-8-7-14,2 29-2,20-42-3,0 32-2,-20 10 0,32-14-2,-32 14 0,38 14-1,-20 4 0,6 16-1,-2 3 0,2 15 1,-4 5-2,2 7 1,-5 1-2,-1 11 1,-2-11 0,0 1-1,-4-11 0,0-7 0,-6-10 1,0-9-2,-2-11 2,-2-18-1,0 0-1,0 0 1,0 0-2,-6-20 1,6-9 0,-4-9 0,2-8-2,0-11 2,4-5 0,2-11 0,4-2 1,2-5-1,2 9 1,4 1 0,0 11 0,4 11 0,-4 8 2,4 21-1,-20 19 1,34 21 0,-20 13 0,2 26 1,-2 11-1,3 20 2,-3 9-2,8 9-1,-2-4 1,4 2-1,0-8 0,0-10-1,0-9-2,-4-35-10,8 5-20,-14-30 0,6-8-3,-20-12 1</inkml:trace>
  <inkml:trace contextRef="#ctx0" brushRef="#br1" timeOffset="115865.6272">-257 1705 0,'0'0'20,"0"0"1,0 0-3,0 0-5,0 0 0,0 0-3,0 0-2,0 0-1,0 0-1,0 0-2,0 0-1,16-24-1,-16 24 1,6-34-1,-6 8 1,2 1-1,-2-7 0,0 0 0,-10-2 0,6 1 0,-8-1-1,2-2 0,-8 6 0,4 3-1,-6 3 1,2 4-1,18 20 0,-32-24 0,32 24 0,-30 0 1,30 0-2,-30 18 1,30-18 0,-23 28 0,13-10 0,10-18 0,-18 33 0,18-33-1,-10 34 1,8-10-1,2 0 1,2 0-1,4 3 1,0 3 0,2-2 0,0 4 0,4-5-1,-1-1 1,-1 0 0,4 0 0,-2-4 0,2-1 0,0-1 0,0-2 0,0 0 0,-14-18 0,26 30 0,-26-30 0,30 29 0,-30-29 0,26 34 0,-10-16 0,-4 4 0,0 4 0,0-1 0,-2-1 0,-4 2 0,0-4-1,-4-2 1,0 0 0,-2-20 0,0 23 1,0-23 0,-10 18 0,10-18 0,-20 8 0,20-8 0,-34 4 0,12-4 0,0 0 1,-4-8-2,2 2 2,-6-6-2,10-4 2,-6-1-1,2-3 1,-1-4-2,1 2 2,0 0-1,2 2 0,2 1 0,0 7 0,20 12 0,-30-22 0,30 22-1,-18-18 0,18 18 0,0 0 0,0 0-1,0 0 1,0 0-2,0 0 0,0 0-2,0 0-6,32 30-18,-32-30-3,38 32 0,-18-25-1</inkml:trace>
  <inkml:trace contextRef="#ctx0" brushRef="#br1" timeOffset="116570.6675">56 1443 26,'0'0'24,"-6"-24"-3,-4 2-3,10 22-4,-10-20-2,10 20-4,0 0-2,0 0-1,-14-21-2,14 21-1,0 0 0,4 21 0,0-3-1,2 12 0,2 12 0,2 11 0,-2 9 1,6 11 0,-8 8-1,6 11 0,-4-7 1,0-4-1,-2-9 0,-1-11 0,-1-13 1,-2-10-2,2-19 0,-4-19-1,0 0 0,0 0-3,18-25-4,-20-17-10,10 20-11,-6-22-2,6 3 1,-8-7 1</inkml:trace>
  <inkml:trace contextRef="#ctx0" brushRef="#br1" timeOffset="117502.7208">110 1344 17,'0'0'24,"-6"-22"1,6 22 0,0 0-11,-4-18-5,4 18-2,0 0-2,0 0-1,0 0-1,25 16 1,-25-16-1,20 30 0,-8-11-1,6 11 0,-2 4-1,6 10 1,-4 5-1,2 7 0,2 1-1,-2 5 1,-2-5 0,2-1-1,-8-1 0,0-5 0,0-10 1,-4-9-2,-2-5 2,-2-8-1,-4-18 0,6 24 0,-6-24 1,0 0-1,6-22 1,-8 4 0,2-2 0,0-2-1,0-5 0,0-7 1,3-4-1,1-1 0,-2 1 0,6 0 0,2-3 0,0-1 0,0 0 0,2 5 0,-2 3 0,0 2 0,-2 6 0,2 2-1,-2 7 1,0-1-1,-8 18 1,16-20 0,-16 20 0,0 0 0,18-12 0,-18 12 0,0 0 0,18 0 0,-18 0 0,0 0 0,18 4 0,-18-4 0,0 0 0,22 4-1,-22-4 1,18 8 1,-18-8-1,20 30 0,-8-7 0,-2 11 1,2 10-1,-1 7 1,-1 11 0,-4 7 0,2 3 0,0 3-1,-2-5 2,2-1-2,-2-11 1,0-3 0,-2-15 0,4-10-1,-4-9 2,-4-21-2,10 22 1,-10-22-1,0 0 1,0 0-1,0 0 1,0 0-2,14-20-4,-20 2-4,6 18-21,6-21-1,-6 21-3,0 0 2</inkml:trace>
  <inkml:trace contextRef="#ctx0" brushRef="#br1" timeOffset="118095.7547">1020 1774 19,'0'0'28,"0"0"0,0 0 2,0 0-12,0 0-8,-20-10-3,20 10-1,0 0-3,0 0 0,20 6-1,-20-6-1,26 8 0,-8-2 0,2 0 0,2 2 0,-2-2 0,4 2-1,-6-2 0,2-6-1,6 8-5,-26-8-15,35-12-8,-35 12-2,40-14 1</inkml:trace>
  <inkml:trace contextRef="#ctx0" brushRef="#br1" timeOffset="123655.0727">4745 1885 24,'-2'-20'25,"2"20"-3,-8-41-5,8 41-5,-8-38-2,8 38-2,-8-34-1,8 34-2,-8-18-1,8 18 0,0 0-1,-18 14 0,8 10-1,4 12-1,-6 11 1,2 13-2,0 3 0,1 9 0,5-3 1,0-1-2,4-7 1,2-13 0,8-8-1,-1-17 0,-9-23 0,32 16 1,-32-16-1,32-22 1,-16-1-1,-2-9 1,-4-6 0,-2-3 0,-6-3 0,-4-2 0,4 3-1,-8 1 2,2 4 0,-2 8-1,2 7 0,4 23 1,-2-18 0,2 18-1,6 39 1,4 3 0,-2 8 0,6 9-1,6 1 1,6 5-1,-4-7 0,4-13-2,6-1-10,-7-30-18,9-6-2,-6-22 1,0-6-1</inkml:trace>
  <inkml:trace contextRef="#ctx0" brushRef="#br1" timeOffset="124233.1058">5110 2226 21,'-12'26'26,"8"-8"-5,4-18-3,0 0-3,-32 4-3,32-4-3,-14-24-3,14 6-2,-6-11-1,6-5-2,-2-8 0,6-1-1,4-3 1,0 6-1,4 7 0,0 3 1,4 10-1,-16 20 0,38 2 1,-18 18-1,0 10 1,2 7 0,1 7-1,-1 4 0,0-1 0,-4-5-5,10-1-24,-12-11-1,0-4-1,-16-26 0</inkml:trace>
  <inkml:trace contextRef="#ctx0" brushRef="#br1" timeOffset="124886.1431">5801 1996 11,'-8'-35'26,"4"17"0,4 18-10,-19-32-3,19 32-2,-24-24-2,24 24-1,-30-8-2,30 8-1,-30 26-1,12 2-2,-6 8 1,4 11-2,0 3 0,2 7-1,2 3 0,6-3 0,2-5-1,6-6 1,6-11 0,6-11-1,-10-24 0,30 20 1,-8-28-1,0-8 1,2-12-1,0-5 1,0-3 0,0-6 0,-4 1 0,-4 5 0,-3 4 1,-1 6-1,-6 6 1,-6 20 0,0 0 0,0 0-1,0 0 1,16 30 0,-14-4-1,6 6 1,4 1-2,2-1-1,10 6-13,-2-22-15,6-8-2,-2-14 2,8-10-2</inkml:trace>
  <inkml:trace contextRef="#ctx0" brushRef="#br1" timeOffset="125915.202">6336 2042 0,'2'-22'26,"-8"-6"1,0 1-4,6 27-6,-20-42-4,20 42-3,-28-26-1,28 26-3,-32-6-1,32 6-1,-32 22-1,16 6-2,0 5 0,2 15-1,2 12 0,2 7 0,6 4 0,4-1 0,2-5-1,6-7 1,4-12 0,4-11-1,2-17 0,2-14 1,0-16-1,2-10 0,-2-11 1,0-9-1,0-8 1,-4-11 0,-3-3-1,-3-5 2,-2-4-1,-4 5 1,-2 1-1,-2 3 1,-4 7 0,2 13 0,-4 6 1,4 14 0,2 24 0,-6-21-1,6 21 0,-4 21 1,4 3-2,4 10 1,4 12-1,0 9-1,2 5 2,4 5-2,4 1 2,4-3-2,2-7 2,2-3-2,0-15 1,2-8 1,-2-10-2,0-13 1,0-7 0,-7-7 0,1-9 0,-6-8 0,-2-4 0,-2-8 0,-2-1 0,-6-3 0,0 6 0,-4-1 1,2 5-2,-2 2 2,2 8-2,0 20 2,0 0-2,0 0 0,20 28 1,-6 0 0,2 3-1,2 5 1,2 0-1,2-10 0,4-4-2,-4-17-3,16 7-12,-15-26-12,5-3-3,-8-17 2</inkml:trace>
  <inkml:trace contextRef="#ctx0" brushRef="#br1" timeOffset="126089.2119">6782 1627 25,'-20'20'29,"0"2"2,8-2-3,6 4-12,8-7-19,-2-17-14,0 0-12,36 22 0,-16-16 1</inkml:trace>
  <inkml:trace contextRef="#ctx0" brushRef="#br1" timeOffset="126921.2595">7382 1935 11,'-2'-24'26,"2"24"3,0 0 0,0 0-15,-8-26-6,8 26 0,0 0-3,0 0-2,-20 12 0,20-12-2,-18 20 1,18-20-1,-24 30 0,12-12-1,-2-1 1,2 3-1,12-20 0,-22 32 0,22-32 0,-12 20-1,12-20 0,0 0 1,0 0-1,10 22 1,-10-22 0,22 8-1,-4-4 1,-18-4 0,34 11 0,-34-11 0,32 10 0,-32-10 0,22 8 1,-22-8-1,0 0 0,20-14 0,-20 14 0,8-25 1,-8 5-1,6-2 1,-6 0-1,4 4 2,-2-4-2,-2 22 2,10-25-2,-10 25 1,0 0 1,0 0-1,18-2 2,-8 24-2,-4 7 2,2 13-1,-1 0 2,3 13-2,-2 3 1,4 5 0,-4-3-1,-4-3-1,-4-9 1,-2 3 0,-6-7-1,-6 0 1,-11-7-2,-7-3 1,-10-6-1,-8-4-1,-4-2-3,-12-20-5,13 5-26,-21-18 0,14-1-1,-4-18 0</inkml:trace>
  <inkml:trace contextRef="#ctx0" brushRef="#br1" timeOffset="128018.3223">7713 2161 2,'-14'20'25,"14"-20"1,-26 10-9,26-10-1,-18 14-3,18-14-2,-18-4-2,18 4-1,-12-22-3,10 4-1,0-14-2,8 0 1,2-7-2,6-1 0,2-2 0,4 7 1,2 1-2,4 6 2,-1 8-2,1 9 1,-2 5 0,2 12 0,-4 1 0,0 11 0,2 6 0,-4 10-2,-2 4 2,0 5-1,-4 1 1,0 3-2,-2 1 2,-2-4-2,-6-5 1,2-9 1,-2-4-2,-2-8 1,-2-18 0,0 0-1,0 0 1,0 0 0,0 0-1,-16-38 1,12 10 0,-4-5 0,4-7 0,-2-2 0,8-1 0,0 3 0,4 0 0,4 5 0,4 5 0,0 8 0,-14 22 0,37-20 0,-17 24 0,0 8 0,2 8 1,0 6-2,-2 3 2,0 5-1,-4 2 1,2 0-2,-6-5 1,2-3 0,-8-4 0,2-6 1,-8-18-1,10 20 0,-10-20 0,0 0 0,0 0 0,0-20 0,0 0 0,-4-6-1,4-6 1,2-3 0,4-5-1,2-2 2,2 7-2,4 1 2,1 10-1,7 10 2,-2 8-1,4 16 0,-2 8 1,4 20-1,-6 5 1,6 11-1,-4 5-1,-6-7-7,6 9-24,-10-21-3,0-10-1,-12-30 0</inkml:trace>
  <inkml:trace contextRef="#ctx0" brushRef="#br1" timeOffset="122573.0108">3900 1431 3,'0'0'24,"0"0"1,8-26-3,-8 26-5,0 0-5,0 0-2,0 0-3,20 12-1,-20-12-1,18 42-1,-8-11 0,8 27 0,2 11-2,2 23 1,-4 5 0,6 26-1,-5 6-1,3 12 1,-4-4-1,0-3-1,-8-16 1,4-15-1,-4-14-2,-6-32-2,10-5-5,-14-52-10,0 22-12,0-22-1,-2-34 0</inkml:trace>
  <inkml:trace contextRef="#ctx0" brushRef="#br1" timeOffset="122918.0305">4032 2181 7,'-4'-46'25,"6"-1"1,4 3-1,-4-14-10,18 17-5,-8-15-2,15 18 0,-3-5-3,14 17 1,-10 2-2,10 16 0,-6 6-1,6 18 0,-8 6 0,2 18-1,-13 3-1,-1 11 1,-10-3-1,-2 7 0,-12-4-1,-6-7 0,-4-5-1,-11-12-3,5 3-4,-20-29-13,14 8-11,-10-18 0,12-2 0</inkml:trace>
  <inkml:trace contextRef="#ctx0" brushRef="#br1" timeOffset="131579.5259">9295 1683 21,'0'0'22,"0"0"-2,-12-18-3,12 18-1,0 0-4,0 0-2,-24-18-3,24 18-2,0 0-1,0 0 0,-22 16-2,18 8 0,-4 10-1,8 15 0,-4 9 0,4 11-2,-2 8 2,2 3-2,4-5 2,0-5-2,6-15 2,-2-9-2,6-14 1,4-15 1,4-13-1,4-10 1,0-9-1,2-7 1,-2-6-1,0-6 0,-4-1 1,-3-3-1,-3-2 0,-4 2 1,-4-1-1,-4 3 0,-4 2 0,0 7 2,-4 1-2,4 26 1,-10-28-1,10 28 1,0 0-1,0 0 0,-12 24 1,14 0-1,6 5 0,-2 7-2,6 2 3,2 0-2,2-5 1,2-1-1,4-4 0,0-10 1,-2-6-1,4-11 1,0-4 0,0-9 0,-4-6 0,-2-4 0,-3-12 0,-1-3 2,-8-5-3,0-6 3,-10-5-2,-2-1 2,-4-5-1,-2 5 1,-5 2-1,1 7-1,0 7-1,-2 0-4,14 21-22,4 17-5,-14-18-1,14 18 0</inkml:trace>
  <inkml:trace contextRef="#ctx0" brushRef="#br1" timeOffset="132277.5659">10194 1701 1,'10'-34'28,"-10"34"0,2-28 1,-12 4-12,10 24-4,0 0-2,0 0-4,-22-17-1,22 17-2,0 0-1,-22 27-1,12-7-1,0 12-1,0 6 1,2 7-1,0 9 0,2 5 0,0 1 1,2 1-2,2-5 2,4-10-2,4-13 1,2-9-1,-8-24 0,26 10 0,-6-24 1,0-10 1,0-9-1,-2-5 2,-2-10-1,-4 3 1,-8-7 0,-2 4 1,-12-1-1,-4 5 0,-4 6 0,-2 7-1,-2 13-2,-4 0-2,26 18-8,-34-4-21,34 4-1,-18 8-1,18-8 1</inkml:trace>
  <inkml:trace contextRef="#ctx0" brushRef="#br1" timeOffset="132691.5893">10222 1909 6,'0'-46'26,"10"19"1,-2-15 1,-2-4-15,14 15-2,-8-11-5,10 16-1,-5 0 0,7 20 0,-6 2-1,8 26 0,-10 4-1,4 24 0,-4 3-1,2 15 0,-4-3 0,0 3-2,-2-7 1,2-7-1,2-11-1,-16-43-9,44 26-21,-23-42-2,11-10 1,-4-15 1</inkml:trace>
  <inkml:trace contextRef="#ctx0" brushRef="#br1" timeOffset="133856.6562">10808 1300 8,'-8'-28'27,"0"4"2,2 3 0,6 21-14,-8-30-4,8 30-3,6 20-1,4 19-2,-4 13-1,6 21-1,-4 7 0,6 17-1,-4 2 0,2 2 0,-4-8-1,1-11-1,-5-21 0,0-13-2,4-8-2,-8-40-13,0 0-15,0 0-1,0 0 1,14-30 1</inkml:trace>
  <inkml:trace contextRef="#ctx0" brushRef="#br1" timeOffset="133857.6563">10808 1893 19,'-2'-40'28,"4"9"1,8-3 1,-6-12-22,20 9 0,-10-17-1,13 10-1,-7-11-2,10 9 0,-4-3-1,4 9-1,-4 4 0,0 9-1,-4 3-1,0 10 1,-4 6-2,-18 8-4,40-2-17,-40 2-8,25 6-1,-25-6-1</inkml:trace>
  <inkml:trace contextRef="#ctx0" brushRef="#br1" timeOffset="133884.6578">11027 1665 27,'0'0'29,"0"0"1,26 2 0,-26-2-22,26 42-2,-14-13 0,12 27 0,-6-4-1,11 17-1,-7-6-1,6 3-1,-4-11-1,-2-9-4,8-4-8,-10-30-20,6-8-2,-8-26 2,8-6-3</inkml:trace>
  <inkml:trace contextRef="#ctx0" brushRef="#br1" timeOffset="134517.694">11677 1728 41,'2'-33'28,"-2"33"3,-14-26-4,14 26-22,-34-2-1,14 16-1,-14-4 0,6 12 0,-8-1-1,6 7 0,0 2-1,7-4 0,3 0 0,8-3-1,6-3 0,6-20 0,18 30 0,2-18 0,5-4 1,7 2 0,0-2 0,2 2 0,-2-1 0,-6 7 0,-10 4 1,-8 4-2,-12 0 1,-8 8 0,-12-5 0,-6 3-1,-10 0 0,-4-2 0,-3-11-1,1-5-2,8 6-12,-2-26-17,14 0-2,2-21 1,16-5-2</inkml:trace>
  <inkml:trace contextRef="#ctx0" brushRef="#br1" timeOffset="137461.8623">12532 2175 8,'0'0'24,"0"0"2,0 0-11,10-36-1,8 10 0,-16-21-3,19 5-1,-11-19-5,12 5 1,-12-17-3,4 5 1,-6-7-2,0 3 0,-6-3 0,-4 8-2,-4 1 2,-2 9-2,-4 9 1,2 8 0,0 12-1,0 9 0,10 19 0,0 0 0,-22 23 0,16 9 0,2 6 0,-5 7 0,3 5 0,0 2 0,2-9 0,4-5 0,2-8 0,-2-30 0,16 22 0,3-28 0,1-8 1,4-8-1,2-4 0,4 2 0,-2 1 0,0 5 0,-2 6 0,-2 12 0,-6 8 0,-4 12 0,-4 9 0,-4 7 0,-4 6 0,-2 3 1,-4 5-1,0-6 0,-2-3 0,0-3 0,4-2 0,2-9 0,2-5 1,2-2-1,-4-20 0,18 30 1,-18-30 0,31 24-1,-13-14 1,2 1 0,2 3 0,2 2 0,0 2-1,4-2 0,0 0 0,0-4 0,0 2-1,0-12-3,9 9-9,-11-22-18,8-3-1,-14-8 1,10 0-1</inkml:trace>
  <inkml:trace contextRef="#ctx0" brushRef="#br1" timeOffset="138076.8976">13466 1687 16,'0'0'26,"4"-24"1,-8 6 0,4 18-14,-8-18-2,8 18-3,-18-8-2,18 8 0,-25 10-2,25-10-2,-38 30 0,18-4-1,-2 4 0,0 5 0,2 1-1,4 2 0,2 1 0,4-3 0,8-6 0,4-6 0,6-6 0,-8-18 0,32 15-1,-14-17 1,4-8-2,2-1 2,-2-5-1,-2-6 1,-3-4-1,1-4 1,-6-3 1,0-1-1,-4 2 1,-2 0-1,-2 7 1,-2 5-1,-2 20 1,0 0-1,0 0 0,0 0 0,4 41 0,-4-11 0,4 6-1,0-2 1,2-1 0,2-3 0,0-8 0,-8-22 0,26 26-2,-26-26-2,36-4-4,-26-18-15,14 6-6,-8-16-1,8 3 0</inkml:trace>
  <inkml:trace contextRef="#ctx0" brushRef="#br1" timeOffset="138459.9195">13787 923 21,'0'0'27,"2"-28"1,-2 28 2,0 0-17,0 0-4,0 0-2,2 24-2,-4-2-1,4 14-1,-4 7 0,6 13-2,0 11 0,2 13 1,-2 7-1,4 6 0,-6 2-1,6 1 1,-6-11-1,2-2 1,-2-19-1,-2-15 0,2-11-1,-4-14-1,2-24-2,0 0-9,0 0-16,4-24-3,2 0 2,-8-19-1</inkml:trace>
  <inkml:trace contextRef="#ctx0" brushRef="#br1" timeOffset="140144.0158">13941 1076 23,'-56'20'28,"0"-6"1,12 1 1,-6-17-14,28 12-4,-5-16-5,27 6-1,0 0-2,0 0 0,12-19-1,11 17-2,7-4 1,6 2-1,10-2 0,6 0-2,10 8-3,-7-12-16,19 16-11,-14-10-1,12 6-2,-11-2 0</inkml:trace>
  <inkml:trace contextRef="#ctx0" brushRef="#br1" timeOffset="138932.9465">13986 935 24,'16'-24'26,"-16"24"1,0 0 2,24-4-19,-24 4-4,18 26 0,-14-2 0,8 15-1,-6 9-1,10 14 0,-6 9-2,6 10 0,-6 7-1,4 1 0,-4-2 0,-2-6-1,-2-9 0,-2-11 1,-2-15-1,-2-10 1,0-18 0,0-18 0,0 0-1,-8-22 1,6-8 0,-2-8-1,2-7 0,-2-3 0,4 0 0,2 1-1,0 9 1,2 10 0,2 11-1,-6 17 1,18 7 0,-8 17-1,2 12 1,0 8 0,2 5 0,0 1 0,-4 1-1,0-15-3,11 6-15,-13-24-12,10-8 1,-18-10-2,32-26 2</inkml:trace>
  <inkml:trace contextRef="#ctx0" brushRef="#br1" timeOffset="139698.9903">14541 1625 6,'0'0'23,"0"0"0,11 18 2,-11-18-13,0 0-4,20-12-1,-20 12-2,20-18-1,-20 18 0,18-35 0,-6 13-1,-8-12 0,2 2-1,-6-7 1,2 5-1,-8-4 0,2 11 0,-8-3 0,4 12 0,8 18-1,-24-14 0,24 14-1,-28 36 1,13 1 0,1 13-1,0 10 0,2 5 0,0 4 0,6-1 1,4-7-2,6-9 1,8-12 0,4-13 0,6-11 0,5-12 1,3-10-1,4-10 1,2-9-1,0-5 0,-2-6 1,-2-3-1,-4-7 0,-6 2 0,-4-1 1,-7-3-1,-3 2 1,0 3 0,-4 1 0,-2 8 0,2 3 0,0 5-1,0 8 1,-4 18-1,18-20 0,-18 20 0,22 12 0,-10 6 1,2 12-1,0 13 1,-2 5 0,2 9 1,-2-1-1,2 5 1,0-13-1,0-2 1,2-17 1,0-11-2,2-16 0,2-18-1,3-7-2,-5-21-3,10 8-6,-16-29-20,16 7-1,-14-13-2,8 9 1</inkml:trace>
  <inkml:trace contextRef="#ctx0" brushRef="#br1" timeOffset="141201.0763">15563 1298 19,'0'0'27,"-12"-34"1,12 34 2,-18-30-16,18 30-5,0 0-2,-8 40-3,2-10-1,6 18-1,2 7-2,-2 9 1,0 3-2,6-2 1,0-1 0,2-10 0,4-11 0,0-9 0,4-12 0,2-8 0,6-16 0,-2-4 0,0-10 1,1-8-1,-3-6 1,0-5 0,-4-5 0,0-2-1,-8-1 2,2 3-2,-8 6 2,2 2-2,-2 13 1,-2 19-1,0 0 1,0 0-1,12 49 0,-6-11 0,4 7-1,2 3 1,4-2 0,4-9 0,0-7 0,4-8 0,2-16 0,2-10 0,-5-12 1,3-12-1,-4-7 1,-4-11 0,-4-12 0,-4-1 0,-8-1 1,-4 5-1,-6 5 0,-2 7-1,-4 9-1,-6 6-3,20 28-13,-32-2-13,32 2-2,-24 16 0,24-16 0</inkml:trace>
  <inkml:trace contextRef="#ctx0" brushRef="#br1" timeOffset="142260.1368">16245 1532 31,'0'0'26,"0"0"3,0 0-3,-12 18-17,12-18-3,0 0 0,0 0-1,8-22-2,-8 22-1,23-22 0,-23 22-1,30-33 1,-16 9-1,2 6 1,-8-6-1,4 2 0,-6-2 0,0 3 0,-4 1 1,-2 20-1,0-32-1,0 32 1,-6-20-1,6 20 0,0 0 1,0 0-2,-22 2 1,22-2-1,-14 32 1,6-2-1,0 5 1,0 11 0,0 6-1,2-1 1,4 5 0,2-7 0,2-7-1,6-12 2,-8-30-1,32 22 0,-10-32 0,4-10 0,4-12-1,4-10 0,2-9 1,0-9-1,1-1 0,-1-9 0,0 1 1,-6-2-1,-4 1 2,-6 1-1,-6 3 1,-8-1-1,-8 5 1,-2 9 1,-8 3-1,0 10 1,-4 9-1,0 9 2,-2 14-2,18 8 2,-34 32-2,20 1-1,-2 13 1,2 12-1,2 13 0,4 8 0,5 11-1,3-1 0,3 4 1,7-2 0,2-7 0,6-13 0,4-11 0,4-17 0,2-17 0,4-16 0,4-14 0,0-16 0,4-12-1,-1-13 0,3-5 0,-6-7-1,0-3 1,-10-3 0,-2 3-1,-12-3 1,-8 3 0,-8 5 1,-6 5 0,-6 4 1,-4 7 0,0 9-1,-2 8 1,0 14 0,2 14 0,4 16 0,4 14 0,2 15-1,2 17 1,4 17 0,6 8-1,4 6 1,8-1-2,2-5 1,10-4-4,-2-29-6,22-5-20,-8-27-1,14-16-1,-8-24-1</inkml:trace>
  <inkml:trace contextRef="#ctx0" brushRef="#br1" timeOffset="142611.1569">17464 1586 47,'0'0'32,"0"0"1,0 0-2,0 0-21,0 0-2,0 0-2,0 0-1,-18-12-2,18 12-2,0 0-4,0 0-12,0 0-17,-10-28-1,10 28-2,-4-26 0</inkml:trace>
  <inkml:trace contextRef="#ctx0" brushRef="#br1" timeOffset="145649.3307">1220 3314 3,'0'0'22,"-2"-36"2,-2 18-7,4 18-4,-6-24-1,6 24-2,-10-18-2,10 18 0,0 0-2,0 0 0,-20-4-2,16 26 0,0 6 0,2 18-3,2 7 1,0 11-2,8 5 1,-4 3-1,8-9 1,-2-7-1,4-17-1,2-15 1,1-18 0,3-18 0,2-12-1,-2-7 1,2-11 0,-2-8 0,-6-3 1,-2-1 1,-10-1-1,-4 5 2,-14-5-1,-4 9 2,-12 0-2,2 13 1,-7 7 0,3 6-3,0 18-2,0-2-10,18 30-19,-2-4-1,16 11-3,0-11 1</inkml:trace>
  <inkml:trace contextRef="#ctx0" brushRef="#br1" timeOffset="144417.2602">177 2759 0,'-4'-36'19,"4"15"-1,0 3-3,-6-8-2,6 26 0,-8-34 0,8 34-2,-12-22-2,12 22-1,0 0-2,0 0-1,-16-21 0,16 21-2,0 0 0,0 0 0,-4 39 0,8 3-1,0 15 0,6 15 0,-2 19-2,8 16 1,-2 2 1,2 2-2,-6-7 1,2-9-1,-2-10 0,-2-17 0,0-19-1,-6-17-4,14-4-7,-16-28-18,0 0-1,20-32 1,-6 0-1</inkml:trace>
  <inkml:trace contextRef="#ctx0" brushRef="#br1" timeOffset="144906.2882">235 2749 25,'0'0'26,"0"0"1,0 0 0,0 0-18,14 28-3,-2 2-1,0-1-1,8 13-1,6 4-1,6 13-1,2 7 1,7 5-2,3 5 1,4-1-1,-4 0 2,0-3-2,-4-9 0,-6-7 1,-5-18-1,-7-5 2,-22-33 1,26 24-1,-26-24 1,0-24 0,-10-8 0,0-3 1,-6-17-3,2-15 1,-4-11-2,1-7 2,3-6-2,6-4 0,6 1-1,4 5-1,12 14-4,-4-7-12,19 29-12,-1 5-3,10 18 1,-2 3-1</inkml:trace>
  <inkml:trace contextRef="#ctx0" brushRef="#br1" timeOffset="148032.467">2920 3238 16,'0'0'22,"0"0"-2,-12-33-6,12 33 2,-16-28-5,16 28-1,-22-30-3,22 30-1,-24-28-1,24 28-1,-30-20-1,30 20-1,-38 4 1,18 8-2,-2 8 0,-2 12-1,0 7 2,4 11-3,5 6 2,3 3-1,8 3 0,4-5 0,6-5 0,6-11 0,7-7-1,3-16 1,6-10-1,2-14 0,2-8 1,-2-12 0,2-7-1,-4-7 1,-4-6 1,-4 3 0,-8-7-1,-2 0 2,-7 1-2,-3 7 2,-3 6-1,-1 9 2,-2 3-3,6 24 1,0 0 0,0 0-1,4 20 2,7 13-3,9 11 1,2 10-1,6 9 2,4 11-2,0 1 2,2 0-2,-2 1 1,-4-3 1,-8-5-1,-2-7 1,-14-13 0,-4-9 0,-12-11 1,-10-8 0,-16-8-1,-8-6 1,-10-8-1,-8-2 1,-7-2-2,-3 0 1,4 2-2,0-4-1,17 6-3,-3-18-12,24 18-14,4-16-2,28 18 0,-10-29 0</inkml:trace>
  <inkml:trace contextRef="#ctx0" brushRef="#br1" timeOffset="148671.5036">3426 3669 0,'0'0'23,"0"0"2,0 0 2,0 0-13,18 2-5,-12-26-1,16 14 0,-6-24 0,7 10-2,-3-15 0,8 3-3,-8-10 0,2 7 1,-6-11-2,-2-1 0,-12-5-1,-2 0 2,-14-7-3,0 3 3,-6 3-3,0 7 0,-2 9 1,2 9 0,1 18-1,19 14 1,-26 36-1,18 17 1,2 19 1,2 19-3,4 10 2,4 10-1,2-4 1,6-9-2,12-9 0,1-30-5,21-7-11,-8-42-14,12-8-2,-2-30 0,12-2 1</inkml:trace>
  <inkml:trace contextRef="#ctx0" brushRef="#br1" timeOffset="149274.538">4317 3385 38,'0'0'20,"-12"-38"-2,12 38 1,-22-33-5,22 33-2,-32-20-4,32 20-1,-38-4-2,20 20-1,-8 4-1,8 13-1,-4 9 0,8 11-1,0 7 0,2 2 0,4-1-1,6-5 0,4-9-1,2-9 1,8-12-1,-12-26 0,32 14 0,-10-22 0,4-8 0,0-8 0,4-4 0,-4-10 1,-2 3 0,-4-3 0,-4 0 0,-4 3 1,-6 3 0,0 10 0,-6-2 1,0 24-1,0 0 0,0 0 0,0 0 0,-2 34 0,4 0-1,4 1 0,4 9-1,1-2-1,11 5-5,-10-25-16,18 2-9,-4-16-1,6-8 0</inkml:trace>
  <inkml:trace contextRef="#ctx0" brushRef="#br1" timeOffset="149788.5674">4759 3677 25,'0'0'28,"-22"12"2,22-12-6,-30-2-14,30 2-2,-20-24-2,20 24-1,-12-48-1,12 16-2,0-9 0,4 1-2,4-4 1,4 5 0,2-1-1,2 10 0,0 7 1,4 11 0,0 12 0,4 14 0,-2 11 0,4 15-1,-4 8 2,2 5-2,-1 3 1,-1-3-1,-4-5-2,-4-16-4,10 9-14,-24-41-11,26 24-2,-26-24 1</inkml:trace>
  <inkml:trace contextRef="#ctx0" brushRef="#br1" timeOffset="150214.5918">5202 2988 45,'-20'28'30,"20"-28"-7,8 18-21,-8-18-32,33 14 0,-11-10-1</inkml:trace>
  <inkml:trace contextRef="#ctx0" brushRef="#br1" timeOffset="150050.5823">5198 3252 41,'8'30'30,"-5"-8"2,-1 9-3,-5 5-25,8 12-3,-3 3 2,8 7-3,0-3 1,4-1-1,0-10 0,0-11-4,10 1-4,-24-34-9,32 0-15,-32 0 2,34-42 0</inkml:trace>
  <inkml:trace contextRef="#ctx0" brushRef="#br1" timeOffset="151068.6407">5756 3728 25,'-28'-4'28,"28"4"2,-28-22-5,8-11-14,14 11-4,-10-16-2,12 6-1,-4-11-1,10 5 0,-2-5-2,10 7 1,2 4-1,8 6 1,-2 4-1,8 11 0,0 7 0,1 12-1,-1 5 1,2 11 0,0 6 0,-2 8-1,-2 1 1,0 3-1,-4-2 0,-2-7 0,0-1-1,-6-10 0,0-4 1,-12-18 0,0 0-1,18 8 1,-18-8-1,2-30 1,0 6 0,-4 0 0,0-9 0,2 3 0,2-4 0,0 4 0,8-1 0,-1 7 0,3 0 0,-12 24 1,32-26 0,-14 26 0,0 8-1,4 10 1,-4 6-1,0 6 1,2 9-2,-2-1-1,6 10-4,-12-29-11,14 11-15,-8-16 0,5-2-1,-3-14 1</inkml:trace>
  <inkml:trace contextRef="#ctx0" brushRef="#br1" timeOffset="151760.6802">6615 3393 23,'0'-26'31,"0"6"3,-12-9-4,12 29-17,-20-28-3,20 28-2,-28 8-3,14 16-2,-8 3-1,8 13-2,-2 2 0,4 9 0,2-5 0,4-2 0,6-5-1,0-9 0,4-8 0,-4-22 1,0 0-1,28 0 0,-28 0 0,30-44 1,-12 12-1,0-5 2,0-3-1,-2-2 0,0 1 0,-2 3 0,-7 4 1,3 10 0,-6 3 0,-4 21 0,10-24 1,-10 24-1,0 0 1,0 0-1,8 26 0,-4-1 1,0 9-2,6 16 2,2 11 0,4 7-1,0 11 0,4 4 0,2 5 0,0-1 0,-4-2-1,-4-5 1,-6-7 0,-6-4-1,-10-9 1,-4-6 1,-10-17-2,-4-5 2,-6-12-2,-4-10 2,-4-14-2,-1-6 0,1-10 0,4-8-2,4-7 2,4-3-3,12-4 3,8-1-2,12-1 2,8 4-1,10 3 1,10 3 0,8 12 0,10 6-1,5 10-1,1-6-5,18 18-27,-18-10 0,7 10-3,-11-12 2</inkml:trace>
  <inkml:trace contextRef="#ctx0" brushRef="#br1" timeOffset="153252.7656">7910 3435 20,'-18'-30'24,"6"8"-6,12 22-3,-32-30-2,32 30-2,-36-18-1,36 18-2,-40-13-2,40 13-1,-39 0-2,39 0-1,-38 25 0,24-1 0,-2 10-2,6 10 1,2 7-1,8 11 0,4-1 0,4 1 0,8-1 0,4-7 0,6-13-1,4-5 2,1-16-1,3-14 0,4-8-1,-2-8 2,0-12-1,-2-10 0,-4-5 0,-2-11 0,-7-5 0,-7-7 0,-6-5 1,-6-7 1,-10-3-1,-4 3 0,-7 1 0,1 11 2,-6 5-1,6 11 1,-2 8-2,6 19-1,14 17 2,0 0-1,-16 35 0,20 9-1,6 11 0,4 17-1,6 11 2,6 7-2,4-1 2,1 2-1,3-10 0,0-7 0,-2-15 0,0-15-1,-2-12-1,-4-22-2,8 0-6,-18-32-17,10-2-6,-7-16 0,3-3 1</inkml:trace>
  <inkml:trace contextRef="#ctx0" brushRef="#br1" timeOffset="153460.7775">8406 3508 22,'-2'24'27,"4"10"3,0 11-8,-2-13-12,16 18-2,-12-15 0,16 19-1,-10-16-2,10 3-2,-4-13-2,2-20-6,12 2-19,-8-18-8,2-12 1,-7-18-1</inkml:trace>
  <inkml:trace contextRef="#ctx0" brushRef="#br1" timeOffset="153624.7869">8526 3117 44,'-26'18'31,"26"-18"0,-18 28-5,18-28-36,-8 20-18,8-20-4,6 22 2,-6-22-1</inkml:trace>
  <inkml:trace contextRef="#ctx0" brushRef="#br1" timeOffset="154755.8509">9098 3345 15,'0'-31'28,"-4"13"-1,4 18-6,-30-28-6,30 28-4,-30-14-3,30 14-1,-40 2-2,40-2-2,-42 26 1,24-4-4,-4 0 2,2 7-2,5 1 1,1 4-1,2 0 0,8-1 0,4 3 0,6-4 1,8-3-2,6-5 1,5 0 0,7-8 0,2 2 0,2-4 0,0 2 0,-2 1 1,-6-5-1,-6 6 1,-22-18-1,18 34 1,-18-34 0,-18 32 0,-4-22 0,-6 3 0,-8-1 0,-4-2 0,-6-4 0,0 0 0,1-6 0,1 0 0,6-4-1,2-8-3,16 16-8,2-20-21,18 16-2,-4-33 0,4 33 0</inkml:trace>
  <inkml:trace contextRef="#ctx0" brushRef="#br1" timeOffset="155244.8793">9722 3423 28,'-2'-36'30,"-4"6"2,-6 1 0,12 29-21,-32-32-3,14 34-2,-16 0 0,6 22-2,-10 3 1,6 19-2,-6 8 2,5 11-2,5 4-2,8 5 0,8-5 0,12-7-1,10-9 0,12-15-2,15-14-5,1-34-4,24 2-22,-10-30-1,14 5-2,-12-25 1</inkml:trace>
  <inkml:trace contextRef="#ctx0" brushRef="#br1" timeOffset="155686.9048">9897 3827 28,'-22'18'29,"22"-18"0,0 0-10,-30-37-3,30 37-5,-14-54-3,16 24-3,-8-15-2,8 3-1,0-2 0,4 5-1,2 5-1,4 8 1,-12 26 0,36-14 0,-12 28 0,2 14 0,2 6 0,4 9 0,-3 1-2,5 0 0,2 1-8,-14-23-22,12-2-2,-8-22-1,6-6 1</inkml:trace>
  <inkml:trace contextRef="#ctx0" brushRef="#br1" timeOffset="156135.9303">10377 3631 23,'0'0'26,"18"-4"0,-18 4-8,32-14-12,-20-6 0,8 10-2,-8-13 0,8 5 0,-4-10-1,0 4-1,-6-6 0,-4 3 0,-6-3-1,0 4 0,-12 2 1,2 6 0,-8 7-1,-2 11 0,-4 9 0,2 21 0,-6 8 1,4 21 0,-4 3 0,8 11 0,2-1 0,12 3 1,2-13-1,12-9-1,10-15-1,2-30-5,28-4-22,-10-24-5,14-10-1,-4-19 1</inkml:trace>
  <inkml:trace contextRef="#ctx0" brushRef="#br1" timeOffset="156645.9589">10877 3236 27,'0'-26'31,"6"7"1,-6-1-1,0 20-20,0 0-4,20 2-1,-20-2-1,16 55-1,-10-9-1,6 17 0,-2 9-1,2 13 0,-2 4-1,2 5 0,-4-5-1,0-4 1,0-7-2,-4-17 0,2-9-1,-6-19-3,6 1-3,-6-34-8,0 0-9,-14-20-8,10-1 1,-8-21 0</inkml:trace>
  <inkml:trace contextRef="#ctx0" brushRef="#br1" timeOffset="156853.9716">10981 3576 41,'14'-66'31,"-2"-1"0,8 23-5,-10-16-14,18 31-5,-8-1-2,6 20 0,-6 10-2,5 22 1,-5 10-2,4 9 1,-8 5-2,-2 7 0,-10 3 0,-6 0-2,-2-1-4,-14-25-7,2 9-21,-12-19-1,7 2-1,-11-28 0</inkml:trace>
  <inkml:trace contextRef="#ctx0" brushRef="#br1" timeOffset="157644.0168">11639 3381 31,'2'-30'28,"0"1"3,-2 29-10,-10-44-10,10 44-2,0 0-3,-20-4-1,-4 16 0,8 22-2,-10 3-1,6 15-1,-4 7 0,2 5-1,0-3 0,6-1 0,7-5 0,3-13 0,6-6-1,4-16 1,-4-20 0,27 12-1,-5-20 1,0-10 0,2-10-1,0-4 1,-2-9 0,-2-1 0,-2-2 0,-6-3 0,-2 5 1,-2 6-1,-4 9 1,-4 27 0,8-20 0,-8 20 0,10 29 1,-2 7-1,0 6-1,4 3 1,0 7-1,0-6-3,9 5-6,-13-27-21,18 0-2,-26-24-2,40 2 2</inkml:trace>
  <inkml:trace contextRef="#ctx0" brushRef="#br1" timeOffset="158267.0523">11916 3700 10,'-24'12'29,"24"-12"-2,-30-15-7,30 15-4,-18-34-1,22 14-4,-14-26-4,18 9-2,-4-15-2,12 8 0,-2-5-1,12 11 1,-4 2-1,6 13 0,-2 5-1,1 18 1,-1 12-1,2 15 0,-2 15 0,-4 8-1,0 7 1,-4 7-1,0-3 0,-4-7 0,-2-7-1,-4-15 0,0-8 1,-8-24-1,0 0 1,20-26 0,-12-6 0,-2-9-1,2-9 2,2-5-1,2-5-1,-1 5 1,3 5 0,2 8 1,0 13-1,0 11 0,2 14 1,2 16 0,0 11 0,6 15-1,2 8 1,0 5 0,2 5-1,0-5 0,1 3-3,-7-24-5,20 1-24,-22-25 0,8 0-2,-10-25 2</inkml:trace>
  <inkml:trace contextRef="#ctx0" brushRef="#br1" timeOffset="158661.0749">13030 3191 23,'0'0'32,"-6"-38"0,6 38-1,-20-14-18,14 36-2,-20 0-4,10 25-1,-12 1-2,6 13-2,-2 5 0,6 3 0,4-5-1,13-9-1,8-13 0,11-16 0,14-14-1,12-20-1,16-10-2,0-24-2,21 9-12,-15-25-14,12 8-1,-14-9 0,-1 11 2</inkml:trace>
  <inkml:trace contextRef="#ctx0" brushRef="#br1" timeOffset="159307.1119">13464 3175 36,'6'-26'29,"-6"26"3,0 0-3,0 0-20,0 32-3,4 5-3,-8 5 0,4 8-1,0 1-1,4 5-1,2-7 1,2-9-1,6-8-1,-14-32 1,32 20 0,-12-28 0,0-6 0,2-10 0,-2-6 0,0-7 0,0-5-1,-6-2 2,-2 1-1,0-1 0,-7 0 1,1 9 1,-4 3 0,0 12 1,-6 0-1,4 20 1,0 0 0,0 0-1,0 0 0,4 44 0,2-8 0,6 9-1,4 13 0,4 9 0,2 11 1,4 13 0,0 4-1,2 6 0,-4 6 0,-8 4 0,-6-3-1,-6-5 1,-8-10-1,-6-12 0,-8-15 0,-4-19 0,-12-17 0,-2-16 0,-4-16 0,0-14 0,1-14-1,-1-7 1,6-9-1,6-9-1,18-3-2,6-19-3,30 19-15,-6-27-13,28 11 0,-1-15 0,21 10 0</inkml:trace>
  <inkml:trace contextRef="#ctx0" brushRef="#br1" timeOffset="162612.3009">249 4332 21,'-20'6'27,"20"-6"0,0 0 1,-22 0-15,22 0-7,0 0-2,20 24-1,-20-24 0,40 14-2,-10-8 1,8 2 0,2-6-1,3-2 1,3-2-1,0 0-1,-4-2 2,0 2-2,-6-4 0,-4 2-1,-1 6-4,-13-10-8,8 18-15,-26-10-2,28 28 2,-28-28-2</inkml:trace>
  <inkml:trace contextRef="#ctx0" brushRef="#br1" timeOffset="162924.3188">628 4384 11,'0'0'25,"0"0"1,-16 24 1,16-24-11,8 59-6,-8-17-2,12 23-3,-8 7 1,8 19-1,-4-2-1,4 9-1,-4-9-2,-3-12-7,5 5-23,-8-23-1,4-9-1,-6-21 0</inkml:trace>
  <inkml:trace contextRef="#ctx0" brushRef="#br1" timeOffset="164107.3859">676 4326 19,'0'0'21,"-18"8"-4,18-8-2,0 0-1,-4 18-3,4-18-2,0 0-2,2 22-2,10-4-1,-12-18 0,25 28-1,-25-28 0,42 22 0,-16-22-1,6-2 0,8-4-2,4-12-3,10 10-12,-9-12-13,7 6-1,-8 0-1,0 12 1</inkml:trace>
  <inkml:trace contextRef="#ctx0" brushRef="#br1" timeOffset="164989.4369">1544 4472 12,'0'0'24,"-10"-28"2,3 11 1,7 17-14,-26-24-2,26 24-3,-30-14 0,30 14-2,-30-2-2,30 2 0,-26 32-2,16 5 0,2 13 0,4 19-1,4 23-1,2 17 1,2 12-1,8 8 0,2-2 1,6-8 0,6-4-2,2-20 2,5-20-2,3-31 1,4-24-1,-2-22 1,2-16-1,-4-16 0,-2-21 1,-4-15-1,-6-13 2,-5 4-2,-9-11 4,-6 5-1,-14-12 1,-6 10 1,-15-3-1,-7 15 1,-12 4-1,0 15 1,-6 6-3,2 17-1,7 17-5,-1-8-20,26 26-6,4-8-4,18 6 1</inkml:trace>
  <inkml:trace contextRef="#ctx0" brushRef="#br1" timeOffset="165594.4713">2124 4504 32,'0'0'27,"0"0"4,0 0-3,10 30-20,-8 1 0,10 35-2,-6 7 1,8 31-2,-2 5 0,8 14-3,-2 0 2,2 6-2,2-10-3,-6-22-2,10-4-14,-12-41-14,4-11-1,-18-41 0,0 0-1</inkml:trace>
  <inkml:trace contextRef="#ctx0" brushRef="#br1" timeOffset="165890.4883">2256 5091 39,'18'-16'29,"-18"16"1,24 2-2,0 16-20,-24-18-3,40 26-1,-19-14-1,5 4 0,-2-4-2,0 2 0,2-7-3,-4-12-3,12 12-11,-16-20-13,6 3-2,-8-14 1,-16 24-1</inkml:trace>
  <inkml:trace contextRef="#ctx0" brushRef="#br1" timeOffset="166172.5043">2433 4518 48,'0'0'31,"0"0"1,12 44 0,0 19-25,-6 6 1,10 31-2,-4 5 1,10 18-4,-6 2 1,6 12-2,2-2-4,-8-26-15,12 2-17,-14-32 0,6-7-3,-11-31 1</inkml:trace>
  <inkml:trace contextRef="#ctx0" brushRef="#br1" timeOffset="161992.2655">-311 4463 10,'0'0'18,"-6"-21"-2,6 21-1,-12-22-1,12 22 0,-14-22-3,14 22-2,0 0-1,0 0-1,-26-22-1,26 22-1,0 0-2,-6 22-1,2 4 0,4 19-1,0 11 0,2 19-1,2 20 1,2 13-1,0 5 1,4 2-1,6-12 1,0-14-1,0-13-1,4-23 1,0-23 0,0-22 0,4-22 0,-2-20 0,-2-9 0,-1-17-1,-1-11 2,0-9-1,-6-9 1,-2-2 1,-6-4-2,-4 9 2,-10 1 0,-2 13 1,-8 5-2,-6 17 2,-5 7-2,5 15 1,-2 14-3,4 2-2,24 12-21,-10 24-8,16 2 0,-6-26-2</inkml:trace>
  <inkml:trace contextRef="#ctx0" brushRef="#br1" timeOffset="171197.792">3960 4357 10,'-12'-26'25,"6"1"1,6 25-8,-22-44-1,22 44-5,-12-26-2,12 26-4,0 0 1,-2 24-3,2 12 0,10 25 0,0 22-1,6 29 0,-2 21-1,4 21 1,-4 13-1,4 4 2,-2-13-2,-2-13 0,-4-20-3,-2-36-4,15-15-26,-17-39 0,14-25-3,-6-35 1</inkml:trace>
  <inkml:trace contextRef="#ctx0" brushRef="#br1" timeOffset="171821.8277">4329 5218 6,'-4'40'26,"2"-16"1,4 5 0,0 13-13,-4-14-7,16 12-1,-8-11-2,9 3 0,-3-12-2,8 0 1,-2-16 0,6-2-1,-4-12 1,6-4-1,-6-14 1,4 2 0,-8-11-1,4-1 0,-12-8 0,2 5 0,-10-7-1,-4 4 0,-8-1 0,-2 5 0,-6 8 1,0 10-1,-4 9-1,2 15 1,-2 15-1,4 17 0,4 16 0,4 13 0,2 21-1,10 5 2,6 6-1,6-4 1,8-5-2,6-9 2,8-12-2,0-19-1,16-14-9,-18-30-21,23-8 1,-3-18-2,4-8 2</inkml:trace>
  <inkml:trace contextRef="#ctx0" brushRef="#br1" timeOffset="172317.8559">5134 5121 34,'0'0'31,"0"0"0,4-24-9,-4 24-12,-6 20-3,8 8-2,-14-2-1,8 13-1,-6-1-1,4 10 0,0-7-1,6 3 0,0-6 0,8-5-1,4 3 1,10-12 1,2 4-2,4-3 1,3-1-1,-1-2 2,-2 2-2,-6 2 2,-22-26-1,18 45-1,-26-25 1,-12 6 0,-14 0 0,-8 3 0,-7-1-1,-9 0 1,0-2-1,-8-8-3,14 3-7,-7-25-24,29 0 2,-2-25-4,26-3 3</inkml:trace>
  <inkml:trace contextRef="#ctx0" brushRef="#br1" timeOffset="173128.9024">5580 4853 34,'-30'10'29,"-2"2"4,3 12-3,-15-14-19,20 19-4,-8-15-2,18 10-1,-4-14-1,18-10 0,18 0 0,16-10-1,10-10-1,9-4-1,11-1 1,4-5-1,0 0 1,-2 6 0,-13 7-1,-7 3-1,-6 16-5,-40-2-25,32 10-3,-32-10-1,-4 29 0</inkml:trace>
  <inkml:trace contextRef="#ctx0" brushRef="#br1" timeOffset="172789.8829">5630 4526 35,'-4'-18'32,"-4"-2"0,8 20 1,-12-26-22,12 26-4,0 0-3,2 20 1,0 2-1,8 20-2,-2 13 1,6 21-3,-2 15 4,6 20-4,-6 6 2,4 2-3,-8 10 2,4-4 1,-2-20-2,-2-16 2,0-17-3,-2-27 0,8-13-3,-14-32-6,31-24-21,-23-19-5,8-3 0,-6-19 0</inkml:trace>
  <inkml:trace contextRef="#ctx0" brushRef="#br1" timeOffset="173908.9471">3763 4774 11,'-30'10'28,"12"-10"3,18 0 0,-26-4-12,26 4-7,0 0-3,-10 22-3,10-22-1,18 21-1,4-11-1,14 4-1,7-6 0,15 4-2,16 0-3,2-22-21,23 6-8,-1-18-2,8 0 0</inkml:trace>
  <inkml:trace contextRef="#ctx0" brushRef="#br1" timeOffset="181717.3933">6399 5337 26,'0'0'29,"2"-26"2,-6 3-13,4 23-6,-8-24-4,8 24-1,0 0-2,-22-10 0,4 8-2,18 2-1,-31 14 0,31-14-1,-34 37 0,20-9 0,-2 4 0,2 6-1,4 15 0,6 1 2,6 1-2,6-3 2,6-6-2,6-3 2,8-9-3,4-6 4,1-16-4,-1-6 1,-2-2 1,-4 0-1,-8-2 1,-18-2-1,0 0 1,6 19 1,-28-9-1,-4 4 1,-14 2 1,-4 0-1,-11-4-1,-1-2 0,0-2-2,2-12-6,26 6-24,-8-20-4,15 0 0,5-12-1</inkml:trace>
  <inkml:trace contextRef="#ctx0" brushRef="#br1" timeOffset="178721.2223">7627 5123 20,'-22'-24'27,"22"24"0,-24-4-11,-2 0-6,14 26-1,-12-4-3,8 22-1,-8 1-1,9 19 0,-5 11-1,8 12 2,2-3-4,6-3 1,2-5-2,8-7 3,4-13-3,8-13 2,2-19-1,5-14 0,3-12 0,4-12 0,-2-11 2,4-15-2,-6-12 2,2 1-2,-10-13 1,-4 1-1,-12-6 2,-4 5-3,-14 1 2,-2 17-2,-10 2 2,-2 9-1,-2 9 0,0 12-2,2 14-1,2 2-3,14 24-4,-12-20-11,20 24-13,4-26-2,6 39 1</inkml:trace>
  <inkml:trace contextRef="#ctx0" brushRef="#br1" timeOffset="180148.3039">7643 5381 0,'0'0'27,"-18"4"1,18-4 0,-8-40-12,26 18-5,-8-19-3,18 3-2,-4-10-1,10 11-2,-1-5 0,9 16 0,-2 8 0,4 20 0,-6 12-1,4 22 0,-8 8 0,1 15 0,-7 15-1,-2 7 2,-8-2-2,0-5 2,-6-13-3,-4-9 2,0-15-2,-4-11 2,-4-26-2,12-34-1,-4-1 2,0-9-3,2-9 2,0-5-1,2-2 1,-2 3-1,0 17 1,0 11 0,-4 9 0,-6 20 1,0 0-1,16 23 0,-10 9 1,0 10-1,-2 13 0,2 3 2,2-2-2,-2-7 2,4-9-2,1-8 1,-11-32-1,38 11 1,-12-36-1,4-13-2,4-14 2,4-9-2,2-9 2,2-9-2,-5-10 2,-3 2-2,-8-9 2,-4-3 2,-12 0-2,-4 4 2,-14 1-2,-4 15 3,-4 12-2,-2 17 2,-4 16-3,2 26 1,3 20 0,1 20-2,4 26 2,2 21-2,6 20 1,2 14 0,4 10 1,4 0-3,4 6 3,6-8 0,3-16-1,5-21 1,4-21-1,2-19 1,2-30-1,4-14-1,-2-26 1,-2-10-2,-2-10 3,-4-3-3,-5-7 2,-3 1-1,-6 13 1,-4 2 0,-6 7 1,-2 7-1,-2 4 0,2 22 0,0 0-1,0 0 1,-12 22 0,14 6 0,2 5-2,4 5 2,0 0-1,4 0 2,2-5-2,4-7 1,0-8 0,0-6 0,2-10 0,-2-6 0,-18 4 0,32-30 0,-22 4 0,-2-5 0,-4-9 0,-4 0 0,-2-3 1,-4-1-1,2 4 0,-4 3 2,2 9-2,0 8 1,6 20-1,0 0 0,-10 20 1,10 15-1,2 13 0,6 23 1,2 13-1,6 11 3,0 6-3,6 6 0,-3 4 1,5 3 0,-2 1 0,-4-8-1,-6-10 1,-6-8-2,-6-11 3,-6-9-1,-6-17-1,-8-15 0,-8-19 0,-3-16 0,-5-12 0,-2-12 0,0-15 0,-4-9-1,6-4 1,2-7 0,8-3 0,6-1-1,9 5 0,5-1 2,8 9-2,6 5 2,7 9-2,7 6 2,8 8-2,2 8 3,8 8-2,2 8 0,4 4-1,4 10 0,1 0 2,1 0-2,0 2 1,-2-4-4,4 13-10,-15-21-22,5 4 1,-14-18-2,0 2 0</inkml:trace>
  <inkml:trace contextRef="#ctx0" brushRef="#br1" timeOffset="182690.4493">10718 5784 14,'-28'37'24,"6"-3"-6,-16-20-4,18 14 2,-23-22-3,21 17 1,-24-30-1,22 10-2,-18-24-2,22 3-4,-6-18-1,8-12-2,4-7 0,8-5-2,4 1 0,8-1-1,2 3 2,8 5-2,2 7 1,4 17-1,2 10 1,6 8 0,6 10 1,4 10-1,3 14 0,5 6 0,10 15 1,-2 9 0,4-1-1,-1 5 2,-1-5-2,4-3 1,-2-10-1,2-9 1,-5-19-1,3-10 0,-4-8 0,-2-9 0,-10-15 0,-2-2-1,-11-6 2,-11-3 0,-12-5 0,-12-2-1,-12-5 2,-6-1-2,-7 5 0,-13-13-4,12 9-29,-16-15-1,12 11-2,-6-13 1</inkml:trace>
  <inkml:trace contextRef="#ctx0" brushRef="#br1" timeOffset="185177.5913">14835 5232 43,'2'-22'32,"-2"22"2,0 0-2,0 0-23,0 0-3,20 48 0,-22-8-2,6 21 2,-6 8-3,6 15 0,-4 1-1,2 4 0,-2-3-1,2-9 0,0-7-1,0-19-1,4-9 0,-2-20-4,10-1-7,-14-21-23,18-23 1,-10-15-3,16-2 1</inkml:trace>
  <inkml:trace contextRef="#ctx0" brushRef="#br1" timeOffset="185723.6228">15535 5119 35,'0'0'30,"0"0"0,0 0-2,-2 32-22,2-32-1,-26 37-1,12-15-1,2 6-1,0-2 0,8-2 0,0 1-2,8-1 1,4-2-1,6 0 1,4-6 0,4-2 0,2-6 0,8 3 0,0-7 1,4 2 0,-1-4-1,3 2 0,-4 2 1,2 4-1,-8 2 0,-2 0 1,-6 0-1,-6 8 0,-8 2 0,-4 9 2,-10 1-3,-2 2 1,-6-2 0,-2 1 0,-4-3 0,-2-2-1,0-6 0,2-14-1,2-2-2,-6-20-5,26 14-22,-31-30-4,19 10-1,-10-14 0</inkml:trace>
  <inkml:trace contextRef="#ctx0" brushRef="#br1" timeOffset="186029.6403">15551 5216 36,'4'-30'30,"-4"30"1,4-29-4,-4 29-17,4-20-2,-4 20-2,14-20-1,-14 20-1,28-20-1,-8 12 0,4-6-1,6 8 0,1-4 1,3 5-1,0-3-1,0 8 0,-2 0 0,0 2-1,-2 6-3,-10-14-7,14 23-24,-34-17 1,31 20-3,-31-20 1</inkml:trace>
  <inkml:trace contextRef="#ctx0" brushRef="#br1" timeOffset="187318.7141">16587 4686 40,'-18'10'31,"18"-10"0,-22 30-1,16-4-25,-2 0-3,4 7-2,1 7 1,3 0-1,2 1 0,3-3 0,3-6 0,2-8 0,-10-24 1,30 14 0,-12-30 0,2-12 1,0-20-1,2-9 1,-4-15-1,2-5 2,-10-8-2,0 9 1,-10 3-1,-4 19 1,-10 23-4,-12 13-4,4 40-25,-16 15 0,2 27-3,-8 3 0</inkml:trace>
  <inkml:trace contextRef="#ctx0" brushRef="#br1" timeOffset="186822.6857">17378 4183 12,'14'-26'27,"-6"8"2,-8 18 1,0 0-13,-8-20-9,8 40-2,-15 4-1,5 27 1,-16 15-1,2 33-1,-12 26 1,-2 38-1,-16 13 1,0 37 0,-13 3 0,3 16-2,-8-10 0,2-8-2,5-29 0,5-30-2,16-30-3,0-58-14,26-13-17,0-58-1,24-24-1,0-44 1</inkml:trace>
  <inkml:trace contextRef="#ctx0" brushRef="#br1" timeOffset="188001.7531">17305 5752 34,'-22'34'29,"10"-9"1,-2 15-3,-2 0-23,8 7-4,2 5 0,4-2 0,6-3 1,6-7-2,4-14 2,6-11 1,0-18 0,10-9 2,-8-22 0,6 0 1,-13-17-1,5 5 2,-16-14-1,2 11 0,-16-5-1,-2 19 0,-11 7-2,-5 14-2,-4 20-6,-20 0-27,16 14-1,-12-8-4,8 7 2</inkml:trace>
  <inkml:trace contextRef="#ctx0" brushRef="#br1" timeOffset="183703.5073">12380 5157 30,'-6'-38'30,"6"38"2,-6-40-5,6 40-16,0 0-4,0 0 0,0 0-2,14 28 0,-12 10-1,6 21-1,-2 11 0,6 27 0,-4 6 1,4 10-1,-4-2-1,0 0 0,-2-15-1,0-11 0,-2-14 0,-4-25-2,4-12-1,-4-34-3,0 0-5,0 0-16,28-38-8,-24-8-2,16 7 1</inkml:trace>
  <inkml:trace contextRef="#ctx0" brushRef="#br1" timeOffset="184229.5374">12827 5365 42,'2'-22'30,"-2"22"2,0 0-11,0 0-14,-10 22-2,2 6-1,10 29 0,-10 11-3,6 17 2,-4 8-2,6 14 0,-2 1 0,6-5-1,4-8 1,2-20-1,8-19 1,7-20-2,1-21 1,8-18 1,2-21 0,4-18 0,0-17 0,2-17 0,-8-15 0,-3-8 1,-7-6-1,-8 1 1,-16 3 0,-10 16-1,-14 13 2,-11 21-2,-9 21 1,-8 20-1,-2 18-1,2 10-3,16 34-11,-11-21-20,23 13 0,2-16-3,22 3 1</inkml:trace>
  <inkml:trace contextRef="#ctx0" brushRef="#br1" timeOffset="184725.5657">13634 5752 43,'-20'2'32,"20"-2"1,-20 4-1,20-4-24,0 0-4,0 0-1,18 12-1,6-4 0,6-4-1,9 6 0,5-5 0,8 5 1,2-2 0,4 2 0,-2-6 1,-1 2-1,-5-6 0,-2 2 0,-6 0-1,-6-2 0,-8 2-1,-8-4-2,-1 12-4,-19-10-29,0 0 1,0 0-3,0 0 2</inkml:trace>
  <inkml:trace contextRef="#ctx0" brushRef="#br1" timeOffset="189947.8639">18186 5292 19,'0'-32'24,"-8"8"-8,8 24-2,-10-48 0,10 48-3,-10-51-1,10 27-2,-14-12-2,12 16 0,-12-13 0,14 33-1,-22-42-1,22 42 0,-26-16-1,26 16 1,-36 36-2,18 2 0,-4 9-1,2 11-1,0 11 0,4 3 0,3-3 0,5-9 0,6-7-1,2-9 1,8-12-1,5-15 1,7-11-1,4-12 1,2-7-1,2-11 1,2-10 0,-2-6 0,-2-5 1,-4-3-1,-6 0 2,-6 5-1,-4 3 1,-6 8 0,-8 7-1,8 25 1,-18-14-1,18 14 2,-22 39-3,16-1 1,2 6-2,6 5 1,8 7-3,2-7 0,12 13-3,-6-36-5,27 9-18,-15-23-6,12-2 2,-10-16 0</inkml:trace>
  <inkml:trace contextRef="#ctx0" brushRef="#br1" timeOffset="190338.8859">18642 5119 11,'0'0'29,"6"-34"2,-6 34 1,-16-22-14,16 22-5,-22 10-3,12 20-2,-18-6-2,8 18-1,-10 1-2,9 7 1,-3-3-2,6 5-1,4-8 0,10-5-1,6-9-1,-2-30-2,34 26-3,-14-34-4,25 10-11,-11-24-13,18 6 0,-12-17 0</inkml:trace>
  <inkml:trace contextRef="#ctx0" brushRef="#br1" timeOffset="190644.9043">18933 5071 30,'0'0'31,"0"0"1,0 0 0,-8 40-18,-10-14-7,8 23 0,-12 1-3,8 12 0,-2-1-2,10 6 2,0-3-3,10-12 2,8-15-6,4-17-2,20 8-13,-6-36-15,8 0-1,-12-20-1,12-9 1</inkml:trace>
  <inkml:trace contextRef="#ctx0" brushRef="#br1" timeOffset="191199.9359">19164 5210 38,'0'0'32,"0"0"2,0 0-2,4 40-20,-16-20-6,10 17-2,-4-1-3,4 8 1,0-3-2,4 1 0,0-6 0,6-4-1,4-11 0,-12-21 1,30 24-1,-12-28 0,2-2 0,-2-12 0,2-1 0,-4-11 1,-2-2 0,-2-4 0,-2-3 1,-2 1 0,-6 0 2,2 13-1,-6-1 0,2 26 1,0-20-1,0 20 2,2 32-3,0 1 0,4 7-1,0 4 1,3 17-2,3-5-1,16 5-7,-18-29-24,22-6-1,-6-22-2,8-6 1</inkml:trace>
  <inkml:trace contextRef="#ctx0" brushRef="#br1" timeOffset="191628.9606">19633 5524 10,'0'0'25,"0"0"2,0 0-12,0 0-2,0 0 0,-20-26-1,20 26-2,-6-50-1,12 25-2,-12-21-2,12 6-1,-8-5 0,10 7 0,-8-2-1,4 16-1,-2 7 0,-2 17 1,10 17 0,-3 17-2,1 12 0,6 11 0,0 21-2,4 3 1,8 4-6,-12-27-13,20 3-15,-8-23-1,10-12 0,-8-34 0</inkml:trace>
  <inkml:trace contextRef="#ctx0" brushRef="#br1" timeOffset="192249.9961">20069 5302 29,'0'-18'31,"-4"-4"2,4 22-1,-22-42-19,22 42-4,-24-14-3,24 14-1,-32 28-1,14 2-1,-6 6-1,3 11-1,-1 7-1,0 9 0,6-1 0,4-5-1,8-5-2,4-11 1,12-7-1,-12-34 1,38 24-1,-12-44 2,1-2-1,1-11 1,4-3 1,0-4 1,-8-3 1,0 11-1,-6-8 2,-2 18-1,-6 1 1,-10 21-1,0 0 1,0 0 0,0 0-2,10 37 0,-10 5 0,6 7 0,0 1-1,6 4 1,4-3-4,0-17-5,21 2-25,-9-18 0,12-15-2,-4-24 1</inkml:trace>
  <inkml:trace contextRef="#ctx0" brushRef="#br1" timeOffset="192567.0142">20571 5226 43,'6'-22'31,"-6"22"2,0 0-3,-20 56-22,-6-16-1,12 25 0,-13 6-3,9 11 1,-4-9-1,14 3-1,0-15-2,12-11 0,14-13-4,0-23-3,29-6-10,-9-36-18,14-5-1,-4-19 0,12 0 1</inkml:trace>
  <inkml:trace contextRef="#ctx0" brushRef="#br1" timeOffset="193130.0464">20796 5355 44,'20'-8'32,"-20"8"1,18 14-1,-18-14-25,10 42-4,-6-15 0,4 11-2,0-4 0,0-4-2,2-5 0,2-5 0,-12-20 0,32 8 1,-12-20-1,2-10 0,2-7 1,0-11 0,2-6 1,1-5-1,-3-1 1,2 3-1,-6 1 2,-2 12 1,-6 1 0,0 17 1,-12 0 0,0 18 1,0 0-1,-10 30-1,-4-7 0,6 21 0,-4 4-2,4 15 1,2 25-1,6 9 2,2 10-2,8 16 1,4 6-1,0 10 0,2 0-1,-4-9 1,-2-18 0,-8-11-2,-6-20 2,-8-23-1,-12-25 1,-10-27-1,-14-18 0,-13-19-1,-5-19-2,-18-25-7,16 5-28,-15-17 0,15 6-2,-2-13 2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6T20:02:39.670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101 468 1,'0'0'19,"0"0"1,2 22-12,-2-22-2,0 0 1,-8 20 1,8-20-2,0 0 1,0 0 0,0 0-2,0 0 0,24-14-1,-4-2 0,-4-12-1,6-1 1,-2-11-2,4 2 2,-10-5-2,2-1 2,-12-2-2,-4 7 0,-10-3 0,2 8-1,-14 2 0,-2 7 0,-4 3 1,0 8-1,-2 8 0,8 16 1,-4 8 0,8 17 0,4 11 0,2 14-1,0 5 1,12 8-1,-2 1 1,6-5-3,8-5 2,4-11-3,6-9 0,4-18-1,14-2-4,-12-26-3,22 10-9,-18-20-11,7 0 0,-7-10 1</inkml:trace>
  <inkml:trace contextRef="#ctx0" brushRef="#br0" timeOffset="1050">524 157 21,'18'-14'24,"-18"14"1,0 0-13,0 0 1,0 0-3,7 26-2,-7-26-1,-2 41-3,2-17 1,4 12-3,-4 1 1,2 9-2,0 0 1,2 7-1,-4 1-1,8 3 1,-8-5 0,4-2-1,-4-7 1,2-3-1,0-10 0,-2-9 1,0-21-1,-2 22 1,2-22-1,0 0 0,0 0 0,0 0 0,-12-25 0,12 25 0,-12-36-1,7 12 1,-3-4-1,-2-6 1,2-1 0,0-1 0,2-4-1,2 3 1,0-3 0,2 2 0,2 1 0,0-1 1,6 0-1,4 3 1,2-1-1,4 2 2,-3 0-1,7 5 2,-2 1-2,8 6 1,-10 2 0,4 6 0,0 6-1,2 10 1,-22-2-1,34 26-1,-24-2 1,2 6-1,-8 5 1,-4 3-1,-8 2 0,-4-5-2,0 3-1,-8-18-7,12 4-21,-10-12-1,18-12 0,-22 8 0</inkml:trace>
  <inkml:trace contextRef="#ctx0" brushRef="#br0" timeOffset="1612">1145 278 21,'0'0'25,"14"-30"1,-24 10-12,10 20-3,0 0-2,-22-12 0,-3 8-3,25 4 0,-40 30 0,20 0-2,-12 0 2,10 15-3,-4-1 2,8 11-2,2-3-1,10 7 1,2-9-1,14 0-1,4-9-1,8-13-2,12 0-7,-10-24-22,20-2-1,-8-18-1,7-6 0</inkml:trace>
  <inkml:trace contextRef="#ctx0" brushRef="#br0" timeOffset="3273">1373 262 24,'20'-10'25,"-20"10"-7,0 0-2,17 14-3,-17-14-3,14 20-1,-14-20-2,12 33-1,-14-13-1,16 12-1,-14 0 0,12 11-2,-14 1 0,8 8 0,-4-3 0,0 5-1,-4-9-1,2-1 1,-2-8-1,0-5 1,-2-9-1,4-22 0,-6 24 0,6-24 0,0 0-1,0 0 1,-22-18-1,22 18 0,-24-33 0,11 11 0,1-2 0,-4-8 0,4 2 0,2-7 1,4-3 0,0 0-1,4 1 1,2-3 0,2 0 1,-2 1-1,6-3 0,4 6 2,-2-1-1,4 3 1,0 0-1,3 6 1,1 1-1,6 9 2,-4 2-2,2 8 1,-2 2-1,4 10 1,-4 6-1,2 10 0,-8 8 1,2 9-2,-12 9 2,-4 4-2,-6 3 0,-8 1-1,-2 3-2,-12-13-4,16 8-24,-20-25-1,16-1-3,-6-20 2</inkml:trace>
  <inkml:trace contextRef="#ctx0" brushRef="#br0" timeOffset="3919">1715 127 30,'0'0'27,"0"0"2,18-12-1,-18 12-22,0 0-1,24 26-1,-24-26 0,12 45-2,-6-15 1,4 12-1,-2 0 1,4 9-2,-2 1 1,2 1-2,-2-1 1,0-1-1,0-5 0,2-6 1,-2-11 0,2-5 0,-12-24 1,24 2 0,-10-28 0,6-13-1,1-19-2,1-21-5,14-2-22,-12-17-4,6 3-1,-6-4 1</inkml:trace>
  <inkml:trace contextRef="#ctx0" brushRef="#br0" timeOffset="6188">2570 71 11,'0'0'26,"0"0"1,0 0-10,0 0 0,-14-17-4,14 17-2,-2 19-3,8 9 0,-14 2-1,10 21-2,-12 1 1,6 19-3,-6 1 0,5 7-1,-3-5 0,2-5-2,2-13 0,4-13-1,4-11-1,-4-32-1,17 18-1,-11-36-2,14 6-3,-18-24-5,22 15-7,-18-17-11,10 6 1,-8-2 1</inkml:trace>
  <inkml:trace contextRef="#ctx0" brushRef="#br0" timeOffset="6871">2811 226 17,'4'-22'27,"-4"22"0,0 0-7,6-22-6,12 20-3,-18 2-3,20-19-1,-20 19-1,30-14-2,-30 14 0,34-8 0,-34 8-2,30 16 0,-20 2-1,-6 5-2,-2 13 1,-8 4-2,-4 5 1,-4 1-1,-2 0 1,-4-5-1,4-7 1,-2-6 1,6-10-1,12-18 1,0 0-1,0 0 1,0 0 0,-10-30 1,16 10-1,4 0 1,0 0 0,2 3 0,-12 17 0,28-26 0,-28 26 0,30-10 0,-12 8 0,2 8 0,0 4 0,2 6 1,0-1-1,0 9 0,-2 2 0,-3 6 0,-7 2 0,-2-1 0,-10 3-1,-6 0 0,-8-3 0,-7-3 1,-5-2-2,-10-10-2,4 4-5,-14-20-24,14-4 0,-2-20-2,10-12-1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2T15:20:57.080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A20162A8-62BA-4931-ADBA-EA05F7140405}" emma:medium="tactile" emma:mode="ink">
          <msink:context xmlns:msink="http://schemas.microsoft.com/ink/2010/main" type="writingRegion" rotatedBoundingBox="18137,6429 22814,6004 22910,7058 18233,7483"/>
        </emma:interpretation>
      </emma:emma>
    </inkml:annotationXML>
    <inkml:traceGroup>
      <inkml:annotationXML>
        <emma:emma xmlns:emma="http://www.w3.org/2003/04/emma" version="1.0">
          <emma:interpretation id="{00B3BC68-48FB-4885-9104-B1B90303D00B}" emma:medium="tactile" emma:mode="ink">
            <msink:context xmlns:msink="http://schemas.microsoft.com/ink/2010/main" type="paragraph" rotatedBoundingBox="18137,6429 22814,6004 22910,7058 18233,74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0AD95A2-4B85-4187-8FD8-117DBA89E42B}" emma:medium="tactile" emma:mode="ink">
              <msink:context xmlns:msink="http://schemas.microsoft.com/ink/2010/main" type="line" rotatedBoundingBox="18137,6429 22814,6004 22910,7058 18233,7483"/>
            </emma:interpretation>
          </emma:emma>
        </inkml:annotationXML>
        <inkml:traceGroup>
          <inkml:annotationXML>
            <emma:emma xmlns:emma="http://www.w3.org/2003/04/emma" version="1.0">
              <emma:interpretation id="{7C7AB768-EB91-4A5B-9B87-A792DA2C5082}" emma:medium="tactile" emma:mode="ink">
                <msink:context xmlns:msink="http://schemas.microsoft.com/ink/2010/main" type="inkWord" rotatedBoundingBox="18137,6429 22814,6004 22910,7058 18233,7483"/>
              </emma:interpretation>
              <emma:one-of disjunction-type="recognition" id="oneOf0">
                <emma:interpretation id="interp0" emma:lang="en-US" emma:confidence="0">
                  <emma:literal>N2012</emma:literal>
                </emma:interpretation>
                <emma:interpretation id="interp1" emma:lang="en-US" emma:confidence="1">
                  <emma:literal>N 2012</emma:literal>
                </emma:interpretation>
                <emma:interpretation id="interp2" emma:lang="en-US" emma:confidence="0">
                  <emma:literal>22012</emma:literal>
                </emma:interpretation>
                <emma:interpretation id="interp3" emma:lang="en-US" emma:confidence="0">
                  <emma:literal>02012</emma:literal>
                </emma:interpretation>
                <emma:interpretation id="interp4" emma:lang="en-US" emma:confidence="0">
                  <emma:literal>32012</emma:literal>
                </emma:interpretation>
              </emma:one-of>
            </emma:emma>
          </inkml:annotationXML>
          <inkml:trace contextRef="#ctx0" brushRef="#br0">302 762 14,'-28'28'21,"7"11"3,-10-8-1,1-3-15,8 6-1,-11-13 3,15 4 0,-10-16 2,15 4-1,-13-19-1,26 6-2,-27-16-1,18 1-1,-1-12-2,6-4-2,1-6-1,7-10 0,4-5-1,5-1 0,6-5 0,8 1 0,4 3 0,7 2 1,0 4-1,2 11 1,1 6 0,-1 7-1,-3 8 1,-1 9 0,-3 8-1,-2 11 0,0 10 1,3 11-1,2 10 0,1 10 1,5 5-1,3 3 1,2 0-1,7-5 1,1-9-1,4-8 1,4-18-1,1-15 1,2-15 0,-1-14 0,-5-15 1,-5-8 0,-9-13 0,-8-5 0,-14-7 0,-10 0-1,-19-3 0,-14 2-2,-14 9 0,-13 0-6,7 16-28,-13-8 1,13 15-2,4 0-2</inkml:trace>
          <inkml:trace contextRef="#ctx0" brushRef="#br0" timeOffset="1147.0656">2083 49 26,'-21'-1'29,"21"1"2,-16-3-1,16 3-14,0 0-5,-6-17-2,6 17-1,18-16-2,2 6-1,1-8-2,10 2-1,4-7 1,5 3-1,2-3 0,4 6 0,-2 0 0,6 7-1,-6 4 0,1 9 0,-5 6 0,-4 10-1,-5 11 1,-6 13-1,-7 12 1,-12 10-1,-9 10 0,-13 7 1,-10 5-2,-8 1 2,-7-5-1,-7-9 1,-6-12-2,-2-10 2,-2-14-1,1-12 1,-1-16 0,4-10-1,7-10 1,4-8-1,7-9 0,9-4 0,9-2 0,11-1-1,10 2 1,12 1 0,7 1-1,8 6 1,6 5 0,7 4 0,4 6 0,4 5 1,1 5-1,2 8 0,-1 5 0,-1 5 1,-4 10-1,-6 4 0,-7 6 0,-5-1 0,-6 2-2,-9-4 0,-5 2-4,-13-14-25,11-5-3,-8-19 0,0 0-3</inkml:trace>
          <inkml:trace contextRef="#ctx0" brushRef="#br0" timeOffset="1772.1012">3112 30 53,'10'-15'33,"-4"-4"0,-6 19-1,3-30-21,-3 30-2,-3-18-2,3 18-2,-21 5 0,3 10-2,-10 10-1,-3 15-1,-7 16 0,0 11 0,-2 7-1,4 9 0,7-2-1,10-4 2,13-7-2,11-14 2,13-16-2,14-11 1,11-15 1,8-11-2,9-13 1,1-8 0,-3-11 1,1-7-1,-7-8 2,-5-8-1,-12-6 0,-8-7 1,-12-1 0,-8 0-1,-8 1 0,-8 5 0,-9 5 1,-7 10-2,-6 9 0,-8 12-1,-3 12-1,-8 8-5,14 20-28,-15 1 0,18 12-2,2-1-1</inkml:trace>
          <inkml:trace contextRef="#ctx0" brushRef="#br0" timeOffset="2238.1279">3640-151 70,'22'-16'34,"-22"16"0,0 0 0,9-14-26,-9 14-2,9 15-2,-3 6-1,-1 13-2,4 18 1,-3 15-1,1 16 0,-1 8-1,0 12 1,-3 2 0,-2-4 0,1-12-1,-2-14 0,3-14-3,-6-22-3,18-11-29,-15-28 2,0 0-3,9-21-2</inkml:trace>
          <inkml:trace contextRef="#ctx0" brushRef="#br0" timeOffset="2824.1615">3898-19 60,'17'-13'33,"-3"2"0,10 5-1,-2-4-23,12 2-4,-4-3 0,7 6-1,-6 1-1,5 4 1,-3 4-2,0 8 1,-2 6-2,3 10 1,-4 8-1,0 11 0,-6 6 0,-7 11 0,-8 4 0,-6 2 0,-10 4-1,-12-3 1,-11-4-2,-7-6 2,-8-10-2,-3-8 1,-1-9 0,0-8 0,3-14 0,4-11 1,6-11-1,11-13 0,9-8 1,13-6 0,12-4 0,13-1 0,12 4 1,9 7-1,8 11 1,9 17 1,2 11-1,1 15 0,-4 12 0,-1 5 0,-3 4-2,-1-5-1,5-1-27,-12-28-11,3-12 2,-13-28-5</inkml:trace>
        </inkml:traceGroup>
      </inkml:traceGroup>
    </inkml:traceGroup>
  </inkml:traceGroup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7T02:52:26.483"/>
    </inkml:context>
    <inkml:brush xml:id="br0">
      <inkml:brushProperty name="width" value="0.05292" units="cm"/>
      <inkml:brushProperty name="height" value="0.05292" units="cm"/>
      <inkml:brushProperty name="color" value="#00B050"/>
      <inkml:brushProperty name="fitToCurve" value="1"/>
    </inkml:brush>
  </inkml:definitions>
  <inkml:trace contextRef="#ctx0" brushRef="#br0">-281 64 13,'0'0'22,"14"-22"-6,-14 22-2,0 0-2,0 0 1,0-18-2,0 18-1,0 0-1,0-18-2,0 18-1,0 0 0,-12-25-2,12 25 1,0 0-2,0 0 1,-24-20-2,24 20 1,0 0-1,-20 0 0,20 0 0,-18 10-1,18-10 2,-19 18-2,9 1 1,2 13-1,-2 6 0,2 11 0,0 13-1,4 9 0,-2 11 0,4 3 0,2-4 0,2-3 0,2-9 1,4-11-2,4-15 1,2-11 0,4-12 0,1-16 0,3-10-1,2-6 1,-2-6-1,0-4 1,-4-3-1,0-3 1,-4 0-1,0 2 1,-6 0 0,0 3 1,-4 3 0,-2 2 0,-2 18 0,0 0-1,0 0 1,-28 2 0,10 14-1,-2 2-1,4 3 0,-4-3-3,10 4-3,-10-22-9,20 0-15,0 0-2,0 0 0,0 0 1</inkml:trace>
  <inkml:trace contextRef="#ctx0" brushRef="#br0" timeOffset="351.02">-217 542 42,'0'0'29,"0"0"2,-16 20-9,16-20-8,0 0-4,0 0-2,0 0-2,18 0-2,0 2 1,-18-2-2,36-6-1,-16 0-1,4 2-1,-2-2 0,-2-2-3,-1 8-4,-19 0-18,18-14-7,-18 14-2,0 0 1</inkml:trace>
  <inkml:trace contextRef="#ctx0" brushRef="#br0" timeOffset="962.055">34 123 21,'0'0'29,"-4"-31"1,-4 7 2,8 24-14,-6-32-4,6 32-5,-2-24-1,2 24-3,0 0 1,0 0-2,0 0-2,6 28 1,-4 0-2,2 10 1,-2 5-1,2 7-1,-2 1 1,6 5-1,-6-4 0,6-3 1,-2-7-2,2-5 1,-2-5 0,0-6-1,2-2 0,-8-24-1,6 32-1,-6-32-3,-2 19-5,2-19-17,0 0-4,-26-8-3,26 8 2</inkml:trace>
  <inkml:trace contextRef="#ctx0" brushRef="#br0" timeOffset="1346.077">44 155 31,'-20'-22'28,"20"22"2,0 0-5,-24-31-9,24 31-5,0-26-3,0 26-2,18-28 0,0 22-2,-18 6-1,30-22 1,-30 22-2,34-12 0,-16 8-2,0 2 1,-18 2-1,26 2 0,-26-2-1,22-2 0,-22 2-1,18 6-3,-18-6-2,0 0-7,19 18-16,-19-18-2,0 0-1,-6 28 1</inkml:trace>
  <inkml:trace contextRef="#ctx0" brushRef="#br0" timeOffset="1619.0926">104 298 27,'0'0'27,"0"0"1,20-4-2,-20 4-11,22-14-6,-22 14-4,20-12-1,-20 12-1,22-12-1,-22 12-1,0 0-1,20-2 0,-20 2-1,0 0-4,0 0-10,0 0-13,-4 26-2,4-26 1,-16 28-1</inkml:trace>
  <inkml:trace contextRef="#ctx0" brushRef="#br0" timeOffset="1866.1067">48 588 24,'-4'20'30,"8"-1"3,-4-19-1,14 34-11,-14-34-9,22 12-4,-22-12-2,30 6-1,-30-6-2,34 2-1,-34-2-1,30 6-1,-30-6 1,28 6-2,-28-6-2,17 2-4,-17-2-10,0 0-15,20 12-3,-20-12 3,0 0-1</inkml:trace>
  <inkml:trace contextRef="#ctx0" brushRef="#br0" timeOffset="2348.1343">313 72 22,'4'-20'30,"0"0"-1,-4 20 3,0-28-15,0 28-5,0 0-3,12 28-3,-14-2-2,6 12 0,-6 7-1,4 11 0,-2 7-2,2 9 0,-2 1 0,2-1 0,0-3 1,2-4-2,0-7 1,0-12-2,4-7-1,-8-39-6,16 40-4,-16-40-16,0 0-5,0 0-1,12-26 1</inkml:trace>
  <inkml:trace contextRef="#ctx0" brushRef="#br0" timeOffset="3107.1777">261 246 24,'4'-17'26,"-2"-7"2,2-6-10,10 12-3,-12-18-3,18 21-2,-12-17-1,18 12-1,-10-10-2,12 12 0,-2-5-2,6 9 1,-4-2-3,1 6 1,-5 0-2,0 6 0,-2 4 0,-2 4 0,-2 4-1,-18-8 1,26 24-1,-16-6 1,0 5-1,-4 3 0,-2 8-1,-8-2 1,0 3-1,-8 1 1,2 2-2,-4-7 1,-2 1-1,-4-6 0,2-4 0,-2-4-1,2-4 2,18-14 0,-32 15 0,32-15 0,-23-4 1,23 4 0,0 0 1,-10-25-1,10 25 1,6-20-1,-6 20 1,0 0-1,16-18 1,-16 18 1,17 2-1,-17-2 0,20 18 0,-8 0 0,-2 0 0,2 7 0,-2 1 0,2 6 0,0 2 0,2 1 0,-2-1 0,2 2-1,0-3 2,-2-1-3,0 0 2,-6-10-3,4 6-2,-10-28-10,2 25-19,-2-25 0,-4 20-3,4-20 3</inkml:trace>
  <inkml:trace contextRef="#ctx0" brushRef="#br0" timeOffset="4023.2301">1059 262 22,'7'-27'30,"1"3"-1,0-2 3,-8-12-16,10 16-5,-18-11-4,12 15-1,-12-10-2,8 28 0,-8-38 0,8 38-2,-8-19 2,8 19-2,0 0-1,-17-10 0,17 10-1,-22 4 1,22-4 0,-26 9-1,26-9 0,-30 10 1,30-10-1,-28 16 1,28-16-1,-24 28 0,14-10 0,2 0 0,4 6 0,0-1 0,4 1 0,0 0 0,4 0 0,0-4 0,4-3 0,2 1 0,-10-18 0,22 30 0,-22-30 0,24 24 0,-24-24 1,26 18-1,-26-18 0,22 16 0,-22-16 1,18 16-1,-18-16 0,14 19 0,-14-19 0,12 24 0,-12-24 1,11 24-2,-11-24 1,16 26 1,-16-26-1,14 24 0,-14-24 0,10 25 0,-10-25 0,-4 26 0,4-26 0,-18 32 0,0-18 0,-3 0 0,-5 0 0,-4-3 0,-2-1 0,0 0 0,-2-4 0,-2-6-2,10 6-2,-14-22-19,23 14-10,-5-10-1,22 12-1,-24-21 0</inkml:trace>
  <inkml:trace contextRef="#ctx0" brushRef="#br0" timeOffset="-3006.1719">-1309 58 16,'2'20'23,"-2"-20"2,0 0-7,0 0-3,0 0-4,0 0-3,0 0 0,-6 18-2,6-18 1,0 0-1,0 0-1,0 0 0,0 0-1,0 19 0,0-19-2,0 0 1,0 0-1,0 0 1,22-5-1,-22 5-1,34-16 0,-12 6-1,4-2 1,1 2-1,3-2 1,4 4 0,0 0-1,2 4 1,-2 2-1,4 0 1,-2 0-1,-1 2 1,-3 2-1,-4 0 0,-4 0 0,-4 0 0,-20-2-1,22 6 0,-22-6-2,0 0-2,0 0-3,0 0-2,18 30-6,-18-30-7,-18 2-9,18-2 1,-20 0 1</inkml:trace>
  <inkml:trace contextRef="#ctx0" brushRef="#br0" timeOffset="-2621.1499">-1090 191 18,'0'0'28,"0"0"1,14-18 2,-14 18-13,0 0-5,20 6-3,-20-6-3,0 0-1,8 28 0,2 2-1,-8 9-2,4 15 0,-6 5-1,0 15 0,-4 1 0,0 4-1,-4-1 1,0-5-1,0-13 0,2-13-1,0-9 1,2-12-2,4-26-3,0 0-3,0 0-24,0 0-2,26-14-2,-24-10 1</inkml:trace>
  <inkml:trace contextRef="#ctx0" brushRef="#br0" timeOffset="-1765.101">-795 627 26,'0'0'26,"0"0"1,0 0-7,22 8-5,-22-8-6,0 0-2,0 0-3,0 0-1,0 0-1,0 0 0,0 0-1,0 0 0,0 0 0,6-18 0,-6 18 1,0 0 0,14-21 0,-14 21-1,0 0 1,0 0 0,0 0-1,0 0-1,0 0-1,0 0 0,0 0 0,0 0 0,4 21-1,-4-21 1,0 0 0,0 0 0,0 0 1,0 0 1,0 0-1,0 0 1,0 0 0,0 0 1,0 0-1,4-17 1,-4 17 0,0 0 0,6-26 0,-6 26 0,0 0-1,12-18 1,-12 18-1,0 0 1,0 0-2,0 0 0,2 26 0,-2-26 0,-2 24-2,2-24 2,-2 21-1,2-21 1,0 0 0,0 0 0,0 0 0,0 0 0,0 0 0,18-2 0,-18 2 0,0 0 0,14-19-2,-14 19-12,-2-18-16,2 18-2,0 0-1,-22-4-1</inkml:trace>
  <inkml:trace contextRef="#ctx0" brushRef="#br0" timeOffset="4834.2765">1272-97 25,'0'0'29,"0"0"2,0 0 0,0 0-16,18-6-3,-18 6-4,0 0-1,-8 22-2,14-4 0,-6-18 0,8 40-2,-6-13 0,8 17-1,-8 4 0,8 9 0,-8 5 0,6 7-1,-6 5-1,4 1 1,-1-8 1,-3-7-2,2-3 1,-2-11-1,2-8 0,-4-12-2,8-5 0,-8-21-4,0 0-2,0 0-7,0 0-10,10-25-9,-2 5-2,-8-8 3</inkml:trace>
  <inkml:trace contextRef="#ctx0" brushRef="#br0" timeOffset="5428.3105">1377 369 37,'0'0'31,"0"0"1,0 0-1,0 0-19,0 0-5,0 0-2,18 16-3,-18-16 0,0 0-1,20 4-1,-20-4 0,26-6-3,-26 6-1,28-12-2,-20-5-3,14 13-7,-18-20-3,16 16 1,-18-18-2,-2 26 5,14-38 1,-14 38 6,6-41 4,-8 19 9,2 0 5,-8-4 3,8 26 2,-14-43 0,14 43 0,-12-38-1,12 38-1,-8-26-2,8 26-2,0 0-2,0 0 0,0 0-2,0 0 0,4 26-1,-2 8 0,-4 3-2,4 17 1,-4 7-2,4 9 0,-4 5 1,4 1-1,-2 1 1,2-6-2,2-3 0,-2-11-1,6-7 0,-6-20-5,14 3-6,-16-33-18,0 0-5,24-7 0,-24 7 1</inkml:trace>
  <inkml:trace contextRef="#ctx0" brushRef="#br0" timeOffset="5923.3386">1678 46 28,'0'0'30,"0"0"0,12 34-1,-12-34-16,2 51-6,-8-13-3,2 14-2,-4 5-2,2 7 1,-4-3-1,4-1 0,2-7 1,4-5-1,0-10 1,6-9-1,-6-29 2,20 24-2,-20-24 1,32-12 0,-16-8 1,4 1 0,-6-13 0,2-2 2,-10-10-2,0-1 1,-10-9-1,0-5 1,-8-5-1,-2 3-2,0 5 0,-2 7-4,8 19-6,-10-2-22,18 32-1,-14-18-1,14 18 0</inkml:trace>
  <inkml:trace contextRef="#ctx0" brushRef="#br0" timeOffset="6325.3618">1945-39 57,'26'-2'34,"-26"2"-1,0 0-1,24 37-26,-30-9-2,4 20 0,-6 5-3,-2 15 0,-2 5-1,-2 7 1,-2 1-1,2-8-1,7 1-3,-5-23-2,16 5-6,-18-20-20,14-11 1,0-25-3,0 0 2</inkml:trace>
  <inkml:trace contextRef="#ctx0" brushRef="#br0" timeOffset="6705.3835">1862 199 49,'24'4'30,"-24"-4"1,27 28-1,-15 1-28,0 7 0,0 12-1,-2 5 1,0 5-2,2 5 1,0-5-1,-2-7 1,4-9 1,-2-14 1,8-8 0,-20-20 0,40-10 2,-24-20-2,8 2 4,-10-21-3,4-7 0,-10-21-2,2-9 0,-6-9-1,-2-8-4,9 8-5,-16-16-27,20 9 1,-5 1-2,10 16-1</inkml:trace>
  <inkml:trace contextRef="#ctx0" brushRef="#br0" timeOffset="9772.559">-677 2274 17,'18'-30'28,"-10"6"-1,0-7-3,7 1-7,-15-20-3,14 13-3,-14-17-4,6 6-1,-12-9-2,4 1 1,-14-5-3,9 3 2,-13-3-2,-2-1 0,-6 1 1,2 9-1,-4 5 0,2 19 0,-4 16 0,-2 24 0,-4 22 0,5 21-1,-3 21 0,2 25 0,2 14-1,4 12 0,8 6 1,6 0-1,12-6 0,10-8 0,10-14 0,10-24 0,14-21 0,8-27 0,9-29 0,11-26-3,14-15-3,-10-33-10,11 7-18,-13-11 0,0 9-1,-20 0 1</inkml:trace>
  <inkml:trace contextRef="#ctx0" brushRef="#br0" timeOffset="11417.6531">-586 2084 33,'0'0'27,"12"-22"3,-12 22-11,0 0-5,0 0-3,0 0-2,-6 25-2,-14-17-1,12 12-1,-10-6-1,5 10 1,-9-8-2,6 4 0,-8-6-1,6-3 1,-4-9-1,4 0 1,-6-8-1,4-3-1,-2-5 1,2-4-2,6-2-1,0-12-3,20 12-5,-14-23-18,30 9-6,-2-8-2,12 7 1</inkml:trace>
  <inkml:trace contextRef="#ctx0" brushRef="#br0" timeOffset="10358.5925">-382 1699 32,'-2'-22'29,"0"0"1,2 22 1,-6-38-19,6 38-3,0 0-1,0 0-2,0 0-1,-2 32 0,-2 0 0,6 15-2,0 17 0,2 15-1,-2 7 0,4 11-1,-2 4 0,0 4-1,-2-6 1,2-7-2,0-17 0,-2-16-1,4-5-2,-6-24-1,11 0-6,-11-30-10,0 0-12,8-22-1,0 4 2,-4-10 0</inkml:trace>
  <inkml:trace contextRef="#ctx0" brushRef="#br0" timeOffset="10958.6268">-442 2030 18,'-2'-38'28,"4"1"-1,2-5 3,-6-8-17,20 15-1,-18-15-4,22 16 0,-12-7-2,16 13-1,-9-6 1,15 10-2,-4 2-1,8 13 1,-2 3-2,2 16 0,-4 7-1,0 13 0,-8 10 0,-6 9-1,-7 13 0,-11 1 0,-8 5-1,-7-5 0,-5-3 1,-6-7-2,2-11 2,-2-8-1,4-16 1,22-18 0,-24 4 1,24-4-1,6-34 0,6 8 1,4-6 0,8 1 1,4-3-1,2 2 0,0 4 0,-1 9 0,1 5 0,0 8 1,-2 16-2,-6 13 0,-6 7 1,-8 10-1,-8 6 1,-6 3 0,-10 3-1,-6 3 0,-8-9 1,-2-4-1,-2-7 0,1-5-1,3-6-1,-4-14-2,8 4-4,-10-30-15,16 10-11,-8-16-1,28 22 1,-38-44 0</inkml:trace>
  <inkml:trace contextRef="#ctx0" brushRef="#br0" timeOffset="12372.7077">144 1715 17,'4'-26'29,"-4"26"-1,6-22 4,-8 0-15,2 22-4,0 0-2,0 0-2,0 0-2,20 36 0,-20-6-2,8 27 0,-8 9-2,4 11-2,-2 12 1,-2 8-2,0-1 1,-4 1-1,2-10 0,-4-11 0,6-15 0,-2-9-1,2-15 0,0-17-2,0-20-2,0 0-8,26-2-19,-22-24-2,5 3-1,-5-19 2</inkml:trace>
  <inkml:trace contextRef="#ctx0" brushRef="#br0" timeOffset="12714.7272">176 1885 28,'0'0'29,"4"-18"1,-4 18 0,18-26-15,-12 1-7,15 9 0,-11-10-2,14 10 0,-6-10-1,10 11 1,-6-7-3,6 8 0,-2-2-1,0 8-1,-2-2 0,-4 6-1,0 6-1,-20-2-1,25 8-2,-25-8-4,16 22-8,-16-22-17,-8 28 1,8-28-1,-17 33 1</inkml:trace>
  <inkml:trace contextRef="#ctx0" brushRef="#br0" timeOffset="12947.7406">263 2093 40,'-10'20'32,"8"6"1,2-26 0,4 26-19,-4-26-3,0 0-2,20-4-3,2 2-1,-2-12-2,10 2-1,0-4-1,2-2-1,2 5-3,-8-17-6,17 20-25,-25-12 1,6 16-3,-24 6 2</inkml:trace>
  <inkml:trace contextRef="#ctx0" brushRef="#br0" timeOffset="14534.8313">680 1891 8,'0'0'26,"0"0"1,-20-6 3,20 6-14,-20-10-4,20 10-3,0 0-1,0 0-2,0 0 0,2-18-1,-2 18-1,14-17-1,-14 17 1,26-20-2,-26 20 2,32-24-1,-32 24-1,36-16 0,-36 16 0,33-6-1,-33 6 1,34 10-1,-34-10 0,34 28-1,-34-28 1,32 35-1,-16-11 1,2 10 0,-6 2 0,0 3-1,-6 5 1,0 4-2,-8 3 2,-2 3-1,-10 5 0,-6-7 0,-8 3-1,-4-1 1,-6-4 0,-3-5 0,-1-9-1,2-2 1,6-13 0,4-5 1,4-12-1,8-6 0,18 2 1,-18-23-1,14 3 0,4-6 1,0 0-1,2-2 0,6 1 1,4 1-1,4 6 0,4 2 0,2 8 0,2 4 0,2 4 0,6 8 1,-2 2-1,-3 6 0,3 6 1,-2 0-1,0 1 0,-6 1 0,0 2 1,-4 0-1,-4-2 0,-2-2 0,-12-20 0,14 25-1,-14-25-2,0 0-1,16 28-5,-16-28-16,0 0-10,-6-26 0,6 26 0,8-31 1</inkml:trace>
  <inkml:trace contextRef="#ctx0" brushRef="#br0" timeOffset="15007.8584">1178 1893 49,'0'0'32,"12"20"2,-12-20-2,-2 48-23,-10-23-3,8 17-1,-10 0 0,4 9-3,-2 5 0,4 3-1,0-5 0,6 3-1,4-5 0,0-8 1,4-9-1,4-7 0,-10-28 0,34 20 0,-14-26 1,4-8-1,0-10 1,4-3-1,0-9 1,-4-6 0,-2-3-1,-5-5 1,-7-6 0,-4-1 1,-8-3-2,-8 9 2,-6 3-2,1 8 1,-5 9-1,-2 7 1,2 18-3,-4 2-2,14 26-7,-16-14-24,20 14 1,6-22-2,-10 21 2</inkml:trace>
  <inkml:trace contextRef="#ctx0" brushRef="#br0" timeOffset="15436.8829">1559 1697 43,'0'0'32,"30"-22"-1,-30 22 1,0 0-23,28-2-2,-28 2-1,-2 45-1,-6-7 0,4 22-1,-8 5 0,6 11-1,-6 1-1,4 4 0,0-3-1,0-5 0,4-9-1,0-13 0,2-9-2,0-12 0,8-3-3,-6-27-7,0 0-21,0 0-1,22-4-1,-20-14 2</inkml:trace>
  <inkml:trace contextRef="#ctx0" brushRef="#br0" timeOffset="16223.928">1664 1905 22,'0'0'26,"8"-20"2,-8 20-8,0 0-4,14-20-5,-14 20-2,0 0-1,36-12 0,-36 12-1,28-17 0,-28 17-1,34-14 0,-34 14-2,34-10-1,-34 10-1,28 0 0,-28 0 0,14 20-1,-10-3 0,0 5 0,-6 10 0,0 6-1,-2 1 0,0 5-1,-4-2 1,-2-3-1,-2-3 0,-2-4 1,4-12-1,10-20 1,-20 23 0,20-23 0,0 0 0,0 0 0,0 0 0,0 0 0,0 0 0,0 0 1,12-21-1,-12 21 0,22-14 1,-22 14-1,20-10 1,-20 10-1,22-4 1,-22 4 0,24 4-1,-24-4 1,26 18-1,-26-18 1,31 27 0,-19-5 0,-2 2-1,-6 8 0,-6 0 1,-4 5 0,-6 3-1,-6 0 1,-3-3-1,-5-1 1,0-8-1,-2-6 0,4-7 0,0-11 0,0-2-2,-4-13-2,28 11-10,-42-30-22,28 12 1,-8-16-2,8 8 1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1T15:37:43.143"/>
    </inkml:context>
    <inkml:brush xml:id="br0">
      <inkml:brushProperty name="width" value="0.15875" units="cm"/>
      <inkml:brushProperty name="height" value="0.15875" units="cm"/>
      <inkml:brushProperty name="color" value="#C00000"/>
      <inkml:brushProperty name="fitToCurve" value="1"/>
    </inkml:brush>
  </inkml:definitions>
  <inkml:trace contextRef="#ctx0" brushRef="#br0">121 397 2,'0'0'24,"-34"10"1,16-10 0,18 0-8,-32-6-4,32 6-3,-24-13-1,24 13-4,-12-24-1,12 24 0,2-35-1,8 16-1,-3-5 1,8 2-1,4 0 0,3 1-1,3-5 1,3 2 0,0 0-1,5 2 0,1-2 0,4 2 0,-3-1 0,2 3 1,1 3-2,3 8 1,-2 2 0,-1 3-1,-3 4 1,1 5-1,-2 5 2,-1 4-1,1 1 1,-4 9-1,2 2 0,0 4 0,-3 0 0,1 3-1,-2 0 0,1 4 0,-3 4 0,0-2-1,-2 4 1,1 1 0,-3 1 0,0 3 0,-3 4 0,0 4 0,-6-1 0,-5 1 0,-5-4 0,-6 1 1,-9 1-1,-6-2 0,-11-4 0,-10-1 1,-13-3 0,-8 6-1,-11-4 2,-10 3-2,-3-5 1,-4-3 0,0-6 0,4-9 0,7-9 0,6-14-2,11-8-1,8-17-4,24-1-27,-6-12 1,19 2-3,4-12 1</inkml:trace>
  <inkml:trace contextRef="#ctx0" brushRef="#br0" timeOffset="-984.0563">617 229 17,'0'0'25,"-7"-17"1,7 17 1,-4-17-18,4 17 0,-10-24-1,10 24 1,-13-18-2,13 18 0,-13-17-1,13 17 0,0 0-1,-17-11-2,17 11 0,0 0 1,2 31-2,-2-14-1,4 7 1,-2 6-1,4 5 0,-3 6 0,5 9 1,-3 9-1,-1 13 0,2 8 1,-3 9-1,1 4 0,0 3 0,0-3 0,-6-4 0,2-13 0,4-13 0,-6-15 0,4-9 0,-4-15 1,2-24-2,-2 17 2,2-17-2,-2-19-2,-4 1 0,6 18-3,-13-43-3,13 43-11,-9-39-15,9 39-1,-9-41-1,12 25 3</inkml:trace>
  <inkml:trace contextRef="#ctx0" brushRef="#br0" timeOffset="879.0503">1369 62 6,'4'-19'26,"-4"19"0,0 0-1,0 0-7,0 0-3,0 0-3,0 0-4,0 0-1,0 0-3,0 0 0,0 0 0,2 24 0,2 2-1,3 17 0,1 9-1,5 18 2,-2 16-2,0 16 0,-1 3-2,-1 3 1,-2-4-1,-1-8 1,-2-11-2,-1-13 2,-1-21-2,2-16 1,0-13-1,-4-22-2,0 0-3,0 0-1,22-9-7,-27-10-18,5 19 0,2-31-1,-2 31 2</inkml:trace>
  <inkml:trace contextRef="#ctx0" brushRef="#br0" timeOffset="1735.0993">1403 258 6,'-2'-16'23,"-4"-10"1,3 2-3,8 1-6,-10-12-3,12 11-1,-7-9-2,15 9-1,-7-10-2,12 12-1,-3-8-1,6 12 1,-1-3-1,6 7-2,-2 1 1,4 7-1,-2 2 0,4 8-1,-2 7 1,0 6-1,-4 5 0,2 6 2,-5 5-2,1 8 0,-5 4 1,-6 3-1,-6 2 0,-1 5-1,-10-1 1,-1 4-1,-9-7 0,-4-2 0,-5-1 0,1-7 0,-4-4 0,1-6 0,3-7-1,-2-7 1,1-10 0,3-1 0,1-10 0,19 4 0,-30-18 0,30 18 0,-19-32 0,14 12 0,5-2 0,3-1-1,3 1 2,5 4-1,2-3 0,-13 21 0,28-26 0,-11 21 1,-17 5-1,32 11 1,-15 2 0,3 7-1,1 8 1,1 9 0,5 9 0,3 10 1,1 5-2,7 6 2,-3 0-2,1 1 1,-1-5-1,-1-9 1,-4-8 0,-6-10-1,-5-11-2,-19-25 0,28 19-7,-28-38-25,0 19 1,-2-48-4,2 17 3</inkml:trace>
  <inkml:trace contextRef="#ctx0" brushRef="#br0" timeOffset="3019.1727">2466 123 20,'-11'-19'25,"11"19"-3,-23-37-3,23 37-2,-17-33-5,17 33-1,-9-28-3,9 28 0,-9-22-3,9 22 0,0 0 0,-2-17-2,2 17 0,0 0-1,0 0 0,-4 23 1,4 1-2,4 5 0,-2 10 1,3 9-1,-1 10 0,3 12 1,-1 12-1,2 14-1,-1 6 1,-3 9 0,0 1-1,-3 1 1,1-8 0,2-10-1,0-15 1,-2-19-1,1-17 1,3-16-1,-6-28 1,0 0 0,0 0-2,0 0 1,15-37-2,-17 9 3,0-3-3,-3-5 3,1-2-3,-2-9 2,-1-5-1,-1-9 1,3-7 0,-1-12-1,2-5 1,2-4 0,4-4 0,2 2 0,4 0 0,1 6 0,2 5-1,8 8 1,1 7 0,1 10-1,0 4 1,1 9 0,-3 12 1,3 8-1,-1 9 0,-3 13 0,-1 9 0,2 10 1,0 9-1,-1 11 0,3 7 1,0 6 0,-1 5-1,-1 4 1,0 2 0,1 6 0,-1 3-1,3 4 0,-5 6 0,0 5 1,0 2-2,-2 4 2,0-3-2,-4-6 2,0-6-1,-3-12 1,-1-14 0,1-7-1,-1-17 1,-1-12-1,-6-16 0,0 0-1,0 0-2,9-33 0,-5 13-2,-10-18-2,19 13-25,-18-18-2,7 6 0,-6-10 0</inkml:trace>
  <inkml:trace contextRef="#ctx0" brushRef="#br0" timeOffset="3357.192">2634 722 40,'-22'16'31,"7"9"0,-4-14 0,17 9-21,2-20-2,0 0-1,0 0-2,0 0 0,0 0-1,30-18-2,-5-7 1,6 5-1,3-6-1,3 4 0,1 1 0,-1 5-1,-1 6-1,-6 3-2,3 18-8,-16-9-21,6 15 0,-23-17-3,22 18 1</inkml:trace>
  <inkml:trace contextRef="#ctx0" brushRef="#br0" timeOffset="4627.2647">3070 58 15,'4'-24'25,"-6"0"-1,4-2-7,-2 26 0,4-35-4,-4 35-1,0 0-2,0 0-3,2-19 0,-2 19-1,0 0-1,0 0-2,5 19 0,-5-19-1,17 28-1,-6-1 3,4 5-2,4 9 0,-2 11 0,3 9-1,1 13 1,-2 11-1,1 13 0,1 4-1,-6 4 0,2 0 0,0-8 0,1-7 0,1-12 0,0-12 0,-2-15 1,-1-13-1,-1-15 1,0-5 0,-15-19 0,26 11-1,-26-11 0,17-22 0,-9-4-1,-3-6 1,1-7-1,-2-5 0,0-10 0,-1-9 1,3-4 0,-1-1-1,1-3 2,0 3-2,1 3 2,-1 5-1,-1 10 0,1 11 0,-4 12 0,2 6 0,-4 21 0,3-18 0,-3 18 0,0 0 1,0 0-1,4 16 0,-4-16 0,8 36 0,-3-9 0,5 10 0,-1 13 0,2 10 0,0 12 0,1 8 1,1 3-2,0 2 2,0 6-1,4-7 0,1-8 1,-1-11-1,0-12 1,0-10-1,2-8 1,-2-11-2,-1-13 2,-16-11-1,25 4 0,-25-4 0,26-22 0,-13 1 0,0-10-1,-4-8 1,-3-13 0,0-13 0,-6-18 0,-4-19 0,0-17 0,0-7 1,1-2 0,5-5-2,3 5 1,3 7 0,5 20 0,6 17-1,1 21-3,-3 6-3,19 20-26,-22 9 0,9 17-1,-23 11-2</inkml:trace>
  <inkml:trace contextRef="#ctx0" brushRef="#br0" timeOffset="5408.3094">4414 106 13,'2'-18'23,"-4"-3"-2,-6-3-3,8 24 0,-5-31-3,5 31-2,-4-21-3,4 21 0,0 0-2,0 0-1,0 0-2,-4 34-1,4-8 1,6 15-2,-4 9 0,3 22-1,1 17 0,1 18 0,-1 8-1,3 4 0,-1 0 0,-1-8 0,1-11-1,1-17 0,-1-22 0,1-20 0,2-19-1,-11-22-2,25-7-2,-20-28-11,12 3-17,-9-16 0,5 0-2,-8-11 1</inkml:trace>
  <inkml:trace contextRef="#ctx0" brushRef="#br0" timeOffset="6242.3571">4915 147 28,'4'-18'29,"-4"18"2,0 0-2,-4-19-14,4 19-3,0 24-3,-3 11-1,-7-1-3,8 23 0,-5 14-2,7 23 1,-6 16-2,6 8 0,-3 3-1,6 7 0,1-10 0,-2-8-1,-4-18 1,2-21-2,4-18 1,-10-16-3,14-12-1,-8-25-4,0 0-15,1-43-10,9 2-1,-10-16 1,5-8 1</inkml:trace>
  <inkml:trace contextRef="#ctx0" brushRef="#br0" timeOffset="6692.3828">4927 240 42,'0'0'29,"0"0"1,0 0-2,0 0-20,0 0-2,13 16 0,3 14-1,-6 4-1,10 21 0,1 10-2,5 20 1,-1 8-2,4 14 3,-4 8-3,5 0 0,-4-3 0,-2-11-1,-1-13 2,-3-14-2,-3-17 1,0-16-2,-2-19 2,-15-22-1,22 2 1,-10-20-1,-5-16 1,-1-12 0,-4-15-1,-2-17 2,-6-20-2,-5-21 1,-6-13 0,0-9 1,-2-5-1,4 1-2,2 6 2,6 13-1,3 17 0,8 18-3,9 30-5,-6 5-26,12 27 1,-4 1-3,9 21 2</inkml:trace>
  <inkml:trace contextRef="#ctx0" brushRef="#br0" timeOffset="7647.4372">6113 253 24,'7'-20'27,"-7"-4"-1,0 0 2,6-2-18,-17-10-2,9 9-1,-11-10 0,9 11-2,-11-4 0,8 11-1,-8-1 0,15 20 0,-32-2-1,11 19-1,-5 7 1,0 13 0,-4 8-1,-2 14-1,0 15 1,2 24-1,-1 17 0,6 9 1,1 8-2,5 7 0,12-6 1,9-8-1,7-16 0,10-24 0,7-25 0,8-23 0,5-22 0,6-19 0,-2-18 0,-2-10 1,-4-11-1,3-3 1,-5-4-1,-7 0 1,-9 0 0,-8 7 0,-11 6-1,-4 8 1,-9 8 0,-9 6 0,-6 8-1,-2 9 1,2 1-1,2 5-1,7 1-3,-4-9-5,23 0-24,0 0-1,0 0 0,10-39-1</inkml:trace>
  <inkml:trace contextRef="#ctx0" brushRef="#br0" timeOffset="8158.4667">6013 850 29,'0'0'30,"0"0"3,-23 17-2,23-17-11,0 0-10,-1 19-1,1-19-3,0 0-1,18 9-1,-18-9-2,34 0 0,-4-2 0,0-2 0,6 1 0,-3-5 1,5 4-2,-3-3 1,-3 5-1,-4-4 1,-5 5-1,-7-1 0,-16 2 0,25-2 0,-25 2 0,0 0-1,0 0 1,0 0 0,0 0-1,0 0 0,0 0-1,0 0-3,0 0-8,0 0-23,-19 5-1,19-5-1,0 0 0</inkml:trace>
  <inkml:trace contextRef="#ctx0" brushRef="#br0" timeOffset="10216.5844">7997 235 3,'0'0'24,"0"0"1,-16-2 0,16 2-8,0 0-5,0 0-3,-14-17-1,14 17-2,0 0 0,-5-18-2,5 18 0,-4-21-2,4 21 0,-4-28 0,1 12-1,-1-5-1,-4 1 0,-3-1 0,-6 1 0,0-1 0,-3 2 0,-3 6 0,-3 2 0,-2 6 1,-2 1-1,2 6 1,0 2 0,0 5-1,-2 2 2,4 4-1,1 7 1,5 6-1,1-2 1,6 6 0,0 0-1,4-1 0,3 1-1,4 0 1,6-8-1,3-2 1,5-3-1,6 0 1,7-4 1,3-2-1,7-2-1,3 0 1,3-2 0,2-1-1,0-3 1,0 3-1,-4-1 0,1 1 1,-7 1-1,1 0 0,-4 2 1,-6 3-1,1 0 1,-5-1-1,1 4 0,-4 2 1,0 1-1,-2 5 0,0 1 0,-2 2 1,-2 1-1,-2 9 0,-1-1 0,-6-2 1,-2 1-2,-6-1 2,-3-1-1,-4-3 0,-8-1 0,-5-4 0,-4-5 0,-4-4 1,-5-4-1,-4-6 1,-2-5-1,0-4 0,-2-5 1,0-6 0,4-6 0,2 0 0,4-3 0,8 0 0,1 1 0,8 1-1,1 3 1,19 17-1,-22-21-1,22 21-1,0 0-3,-17-13-7,17 13-22,0 0 0,17 12-2,-17-12 0</inkml:trace>
  <inkml:trace contextRef="#ctx0" brushRef="#br0" timeOffset="10994.6289">8436 192 15,'0'0'28,"-30"-5"1,30 5 1,-36-10-10,36 10-7,-43 6-3,26 5-2,-9-9-1,9 9-2,-4-9 0,21-2-2,-22 9-1,22-9 0,0 0-1,0 0 0,34-5 1,-8-1-1,8-5 0,5 2 0,6-4 1,5 0-1,-1-2 1,0 5-1,-4 1 0,1 3 0,-4 3 0,1 3 0,-8-2-1,1 4 0,-2 0 0,-3-1 0,-1 1 0,-5-4 0,1 2 0,-7-1 0,-3 1-1,-16 0-1,23-4-2,-23 4-3,0 0-18,0 0-9,0 0-1,-34-2 1,16 9-1</inkml:trace>
  <inkml:trace contextRef="#ctx0" brushRef="#br0" timeOffset="11325.6478">8636 194 40,'20'-7'29,"-20"7"2,0 0-1,0 0-21,0 0 0,0 0-1,14 26 0,-20-2-2,8 19-1,-4 9-1,4 21 0,-4 9-2,4 7 1,-2 2-2,4 1 1,-1-6-2,3-12 1,-2-14-1,-1-19-1,3-13 0,-6-28-2,0 0-4,0 0-26,0 0-1,8-38-2,-10 20 1</inkml:trace>
  <inkml:trace contextRef="#ctx0" brushRef="#br0" timeOffset="11933.6826">9402 54 30,'13'-24'30,"-13"24"1,0 0-1,0 0-15,11 39-6,-19-5-1,12 31-1,-13 6-1,7 28 0,-7 5-2,7 8 0,-4-2-3,4-6 0,2-13-1,2-16-1,2-17-1,0-27-1,7-14-3,-9-34-11,13-1-15,-12-19-1,11-3-1,-13-14 1</inkml:trace>
  <inkml:trace contextRef="#ctx0" brushRef="#br0" timeOffset="12714.7273">9349 308 20,'0'-23'27,"4"-3"1,0 2 1,1-15-15,12 13-4,-9-15-2,14 13-1,-7-9-1,11 9-1,-5-6 0,7 10-1,-4-2-1,6 9-1,-4 2 2,8 6-2,-4 0 0,2 7-1,-4 2 1,0 5-1,0 5-1,-3 3 1,-3 5 1,-5 10-2,-4 6 2,-4 3-1,-3 2 0,-4 4 0,-6 2 0,-5 3 0,-6 3-1,-8-7 1,-5 3-2,-2-4 1,-4 0-1,-3-6 0,1-4 0,-1-7 1,3-9-1,6-6 1,2-7-1,5-4 1,5-4 0,16 4-1,-17-22 1,17 5 0,5-1 0,7-1-1,1 0 2,4 1-1,1-3 0,3 6 0,-1 4 1,-1 7-1,0 4 1,-2 4-1,0 5 1,1 8-1,-1 4 1,2 5 0,-2 6-1,1 9 1,-1 5 0,0 10 0,0 6 0,-4 3 0,-2 4-1,1-4 1,-3-5-1,2-6 1,-3-12-2,-1-8 2,-1-10-1,-6-24 0,11 23 0,-11-23-2,0 0-1,6-26-9,-6 26-23,5-28-1,-5 28-1,2-34 0</inkml:trace>
  <inkml:trace contextRef="#ctx0" brushRef="#br0" timeOffset="13709.7842">10310 41 0,'0'0'24,"-12"-22"0,12 22 0,-5-17-7,-8 0-2,13 17-3,0 0-3,0 0-1,-28-11-2,28 11 0,0 0-2,-21 19 0,21-19 0,-17 39-1,6-13 0,2 11 0,-5 6-1,3 15 1,-4 9-1,2 15 0,-2 6-2,2 10 1,2 3-1,5-2 0,6-4 0,8-9 0,3-12 0,6-14 0,5-15 0,6-16 0,8-8 0,1-8 0,1-8 0,1-5 0,-2-3 0,3-3 0,-3-3 0,-5-6 0,-2-2 1,-6-5-1,-1-10 1,-3-5 1,-3-13-1,0-10 0,-8-15 1,-1-7 0,-8-11 0,-2-4-1,-9-3 1,-4-1-2,-6 10 1,-3 9-1,-4 13 0,2 17 0,-4 14-1,-2 16 1,0 14-1,-5 20-4,14 23-19,-12-7-10,12 9-1,-3-11-1,17 0-1</inkml:trace>
  <inkml:trace contextRef="#ctx0" brushRef="#br0" timeOffset="14396.8235">10995 71 22,'2'-28'29,"-2"2"1,3 6 1,-10-7-15,7 27-3,6-18-4,-6 18-2,1 17 0,3 11-1,-6 3-1,6 18-1,-4 14-1,2 23 0,-2 20-1,0 19 1,-2 5-3,2 3 1,-2-3 0,0-7-1,4-13 1,0-24 0,4-28-1,-3-25-2,-3-33 0,0 0-2,30-13-4,-28-34-8,9 3-19,-14-18 0,5 3-1,-12-20 2</inkml:trace>
  <inkml:trace contextRef="#ctx0" brushRef="#br0" timeOffset="14865.8502">10954 252 33,'3'-17'30,"1"-2"2,-4 19-1,9-33-15,-9 33-9,15-19 0,-15 19-1,17 6-2,-4 11 1,-1 7-2,4 15 0,-1 9-1,6 20 0,0 12-1,1 15 1,1 5-2,3 7 1,-2 1 1,2 2-1,2-8 0,-3-11 0,1-12 0,0-18 0,-3-10 0,-1-16-1,-5-9 0,0-15 2,-17-11-2,20-5 1,-14-18-1,-6-3 0,-2-15 0,-2-9 1,-7-19-2,0-17 2,-4-26-1,0-12 0,2-3 0,9-2 1,4 2 0,2 1-1,5 12-3,3 13-2,18 36-9,-9 2-23,7 20 1,-13 4-3,8 16 2</inkml:trace>
  <inkml:trace contextRef="#ctx0" brushRef="#br0" timeOffset="15944.912">12275 162 24,'0'0'28,"4"-24"-1,-4 24 3,2-24-19,-13 0-2,11 24-1,-17-39-3,17 39 0,-21-36 0,21 36-1,-24-22 0,24 22-1,-37 13 0,14 13 1,-7 11-1,-2 17-1,-5 23-1,-2 21 1,-5 20-1,1 10 0,10-1-1,5-2 1,7-9-1,12-12 0,9-24 1,13-24-1,11-24 0,12-19 0,9-13 1,3-11 0,5-10-1,-3-5 2,-3-8-2,-2 3 2,-11-3 0,-6 3-1,-13-3 1,-8 6-1,-11 0 0,-5 4 0,-10 5 0,-5 6-1,-4 4 0,-2 3-2,2 10-3,-4-11-6,32 7-24,-30 7 0,30-7-1,0 0 0</inkml:trace>
  <inkml:trace contextRef="#ctx0" brushRef="#br0" timeOffset="16382.9371">12139 777 51,'0'0'34,"-6"-16"-2,6 16 1,0 0-24,0 0-1,0 0 0,0 0-3,0 0-1,32 18-1,-15-21 0,5 4-1,1-4 0,3 1 0,-2-4 0,2 4-1,-3-1 0,1 3 0,-1 2 0,-5-1-1,1 3 1,-2 0-1,0 0 0,-17-4 1,26 11-1,-26-11 0,23 13 0,-23-13 0,16 18-1,-16-18-1,10 19-4,-10-19-29,0 0-1,0 0 0,0 0-2</inkml:trace>
  <inkml:trace contextRef="#ctx0" brushRef="#br0" timeOffset="18454.0555">14119 159 7,'0'0'22,"0"0"3,0 0-8,0 0-2,0 0-2,0 0-3,0 0-2,0 0-1,17-17-1,-17 17-1,4-24-1,-4 5-1,4 2-1,-8-5-1,2 3 1,-3-5-1,-3 7 0,-7-7 0,15 24 0,-35-32 0,8 23 1,-8 2 0,-3 8-1,-9 3 1,-1 9-1,-6 11 1,-1 12 1,-1 9-1,6 12 2,1 14-1,8 19-1,5 14 1,8 13 0,7-3-2,12 2 1,9-10-2,9-9 1,12-17 0,11-24-1,9-24 1,10-21-1,8-15 1,9-15-1,1-7-1,-1-5-1,1 3-2,-17-10-6,10 20-23,-25-1-1,-1 15-1,-36 4 0</inkml:trace>
  <inkml:trace contextRef="#ctx0" brushRef="#br0" timeOffset="19115.0933">14500 88 29,'14'-28'27,"-2"6"2,-12 22-7,7-36-9,-7 36 0,0 0-4,0 0-2,-28-5-1,15 27-2,-8 0 1,3 16-2,-7 8 1,9 18-2,-5 12 0,0 19 0,1 9-1,1 3 1,0-1-2,6-2 1,4-11-1,5-11 1,6-18-1,7-21 0,8-21 0,7-15 1,6-12-1,10-12 0,1-9 1,4-11-1,0-10 1,0-9-1,-2-11 1,-6-6 0,-3-7 1,-12-5-2,-8-3 2,-5 2-1,-11 2 1,-4 8-2,-7 11 0,-5 11 0,-5 15 1,-3 9-2,-6 13-1,-4 6-5,20 22-28,-20 4 2,10 13-3,-2-4-1</inkml:trace>
  <inkml:trace contextRef="#ctx0" brushRef="#br0" timeOffset="19757.1298">15224-13 14,'-2'-26'28,"-2"8"2,-3-1 0,7 19-10,-15-22-5,15 22-3,0 0-2,-17 7-2,0 8 0,10 22-3,-12 12-1,4 16 0,-4 15-2,-1 21 0,-5 14 0,1 6-1,0 2-1,1-11 2,8-11-2,2-14-1,8-18 1,5-22-2,7-21 0,-7-26-3,32-6-3,-23-31-18,19 5-8,-11-18 0,8-2-1,-11-13 1</inkml:trace>
  <inkml:trace contextRef="#ctx0" brushRef="#br0" timeOffset="20189.1548">15145 107 48,'25'-19'30,"-7"2"3,7 12-3,-25 5-21,39 18-1,-31 5-2,8 21 1,-12 8-3,6 17 0,-5 10-2,3 14 1,-1-4-2,3 4 0,3-5 0,0-8 0,2-7-1,3-12 1,-1-16-1,2-13 1,0-12-1,-2-9 1,-1-9 0,-16-2-1,30-20 1,-17-4 0,-3-16 0,-1-10 0,-1-21 0,-1-13 0,-1-12 0,-1-11 0,1-4-1,2-3 0,1 9-2,2 5 0,8 23-5,-10 1-25,23 29-2,-11 6-2,10 25 0</inkml:trace>
  <inkml:trace contextRef="#ctx0" brushRef="#br0" timeOffset="21632.2373">16252 140 19,'0'0'22,"0"0"-2,0 0-5,0 0-2,0 0-3,0 0-1,0 0-2,0 0 0,0 0-1,11-20-1,-11 20-1,9-21 0,-9 21-1,14-24-1,-14 24-1,11-24 0,-11 24-1,7-21 1,-7 21 0,-2-19 0,2 19-1,0 0 2,-20-26-1,20 26 0,-21-16 1,21 16-1,-28-13 1,28 13-1,-22-10 0,22 10 0,-27-2 1,27 2-1,-29 6 0,12 3 0,-4-1 2,-3 9-1,-2 3 1,-3 12-1,1 3 0,0 12 0,-2 9 1,2 16-1,0 14-1,6 13 1,3 5-1,6 4-1,5-3 1,10-5-1,8-10 0,12-18 1,12-23-1,9-23 0,7-22 0,10-21-2,10-13-1,-5-20-4,16 7-17,-22-20-10,7 7 1,-21-6-3,2 14 2</inkml:trace>
  <inkml:trace contextRef="#ctx0" brushRef="#br0" timeOffset="22467.2851">16701 39 20,'0'0'25,"-4"-28"2,1 8-6,3 20-4,-6-26-4,6 26-2,-2-17-2,2 17-1,0 0-1,0 0-1,0 0-2,0 0 0,0 0-1,0 0 0,0 0-1,11 39-1,-9-11 2,0 11-1,-2 12 1,0 12-1,-5 12-1,-3 14 1,-5 8-1,-2 5 0,-4-1-1,1-2 1,-3-8-2,4-11 2,2-13-2,4-16 2,3-14-1,5-13 0,3-24 0,3 23 0,-3-23 0,0 0 0,21 1 0,-21-1 0,19-7 0,-19 7 0,20-7 0,-20 7 0,25-8 0,-25 8 1,30-7-1,-12 1 0,3 0 0,0 1 0,3-1 0,-2 1 0,5 1 0,4-2 0,-1 3 0,0-3 1,0 2-1,0-1-1,2 1-3,-10-18-19,12 10-12,-15-14 0,7 6-1,-11-12-1</inkml:trace>
  <inkml:trace contextRef="#ctx0" brushRef="#br0" timeOffset="24159.3819">17338 25 23,'0'0'26,"-10"-27"0,10 27-7,-11-29-4,11 29-1,-7-23-5,7 23 0,-4-18-3,4 18 0,0 0 0,0 0-2,7-19-1,-7 19 1,0 0-1,0 0-1,12 26-1,-7-5 1,-3 8 1,2 12-1,-4 10 1,0 12-1,-4 13 0,-2 16 0,-3 8-1,0 7 0,-2-3-1,1-7 0,3-9 0,3-14 0,4-16 0,4-21 0,5-15 0,-9-22 0,32-3 0,-12-12 0,5-8-1,3-4 1,2-5 0,0-5-1,2-3 0,-4-2 0,0-1 1,-4-2-1,-1-3 1,-5-3-1,-1-1 1,-6-4 0,-1 0 0,-3-2 0,-1-1 0,-2-5 0,-4 3-1,1 1 0,1 3 1,0 4-1,0 7 0,2 7 1,3 9-1,-1 7 1,-6 23 1,11-18 0,-11 18-1,6 18 1,-10 5 0,2 10 0,-5 8 1,-1 12-1,-1 8 1,-1 8 0,-1 11 0,6 10-1,1 6 1,4 7-1,2-2-1,7-3 0,6-6 0,4-12 1,9-13-3,2-24 1,11-13-4,-7-42-14,18-1-16,-11-26 0,14-7-1,-10-21-1</inkml:trace>
  <inkml:trace contextRef="#ctx0" brushRef="#br0" timeOffset="25102.4358">18474 112 34,'13'-33'26,"-11"10"2,2 1 0,-12-12-18,16 10 0,-16-15-4,12 7-1,-15-12-1,11 4 1,-11-2-1,5 2-1,-5 3 1,3 9-1,-7 2 0,15 26-1,-30-20-1,14 25 0,-5 10 0,-2 9 0,-1 6 0,0 6-1,-1 5 1,3 1-1,-2 1 1,5 0-1,0-2 2,10-2-2,-1-1 1,9-3 0,2-2 0,7-1 0,9 0 1,-2-2-1,7-2-1,1-4 0,1 0 0,0 0 1,3-1-1,-3-1 0,0-1 0,-1 1 0,-1 0 0,-1 4 1,-4-1-1,1-5 0,-1 4-1,-4 1 1,0 1 0,-3 0 0,-5 0 0,-3 2 0,-4 0 0,-5 3 0,-6-1 0,-4 0 0,-7-2 0,-4 0 1,-6-6-1,-4-1 0,-5-8 0,0-6 0,2-5 0,2-9-2,11-6-2,-6-17-28,23 4-1,-2-15-1,20 2-3</inkml:trace>
  <inkml:trace contextRef="#ctx0" brushRef="#br0" timeOffset="25818.4768">18927-177 17,'0'0'28,"0"0"1,-11-20 2,11 20-10,0 0-7,0 0-2,-6-17-3,6 17-2,0 0 0,8 20-2,-12-1-1,6 13-1,-6 11 1,2 13-1,-1 11 0,-1 15-1,-4 7 0,5 8 0,-1 0 0,4 0-1,2-15-1,1-8 0,5-14 0,1-19-1,8-19-1,-17-22-4,43-11-9,-28-28-20,15 0 0,-11-17-1,11 4 0</inkml:trace>
  <inkml:trace contextRef="#ctx0" brushRef="#br0" timeOffset="26473.5141">19382-98 14,'0'0'27,"17"-23"2,-17 23 1,0 0-9,7-24-6,-7 24-3,0 0-4,0 0-1,0 17-2,-1 3 1,-9 4-2,3 19-1,-10 8 1,-2 19-1,-3 14-1,-3 21 0,1 6 0,2 9-1,1-3 0,8-11 0,7-11-1,6-16 0,10-23-1,10-25 2,8-23-1,8-19-1,3-17 2,4-13-2,4-15 2,0-8-1,0-3 0,-6-5 0,-6-1 1,-5 0-1,-11 2 1,-8 1 0,-13 1-2,-11 2 1,-9 1 0,-8 7 1,-8 5-1,-1 5 0,0 8 0,0 11-1,1 15 0,3 4-6,35 11-28,-34 19 0,32 9-1,-4-4-1</inkml:trace>
  <inkml:trace contextRef="#ctx0" brushRef="#br0" timeOffset="27080.5489">20161-130 31,'4'-23'30,"-4"-3"1,5 10 1,-16-12-16,11 28-3,0-17-3,0 17-2,-4 22-1,1 10-2,-9 13 0,3 18-2,-8 10 0,0 16-1,-3 8 0,-1 7-1,1-5 0,3-6 0,2-12-2,2-16 0,9-13-2,-4-26-2,20-2-9,-12-24-21,11-28 1,-9-7-2,9-2 2</inkml:trace>
  <inkml:trace contextRef="#ctx0" brushRef="#br0" timeOffset="27471.5713">20067-37 55,'25'2'33,"-5"2"-3,6 9 1,-9 3-25,13 18 0,-11 7 0,3 17-1,-7 7 0,4 17-2,-8 4 1,4 9-1,-5-4-2,-1-3 0,0-10-1,5-7 0,-3-15 0,4-13 1,2-19-1,3-17 0,1-14 1,7-16 0,0-18 0,0-13 0,0-16 0,-2-11 0,-1-10 0,-3-2 0,-3-6-1,-6 8 0,-6 7 0,-1 8-2,-2 16-4,-12 2-26,12 21-2,-10 1-2,8 16 1</inkml:trace>
  <inkml:trace contextRef="#ctx0" brushRef="#br0" timeOffset="28349.6215">21537-98 20,'2'-25'27,"-2"25"-1,-9-18 2,-10 6-15,19 12-2,-34-3-3,13 12-1,-10-5-2,1 9-1,-10-4 1,7 12-1,-8-6 0,3 7-1,-3 2 0,5 4 1,-1 0-1,7 4-2,2 1 1,5-1-1,5 2 1,6-1-1,5-5-1,5 0 1,6-2-1,3-2 1,6-1-1,4-1 1,4-3-1,3-1 1,2-3-1,4 0 1,2 0-1,2-4 1,-2 0-1,1 1 1,1-3-1,-4 4 0,0 0 0,-6 2 1,-1 0-1,-6 3 1,-4 3-1,-4 5 1,-7-2 0,-6 2-1,-9 0 1,-6 2 0,-12-2-1,-12 1 1,-14-5-1,-4-3 0,-3-5-2,-7-17-10,15 5-22,-4-25-2,22-7-1,14-22 0</inkml:trace>
  <inkml:trace contextRef="#ctx0" brushRef="#br0" timeOffset="31086.7781">634 2962 22,'-9'-21'27,"-1"3"1,1-7-5,9 25-11,-7-41-2,7 41-3,3-41 0,10 21-2,-1-8 0,12 5-1,-1-6 0,10 8 0,-1-3-1,7 7-1,-3 4 0,3 8 0,-3 5 1,-2 9-2,-3 9 0,-3 10-1,-1 8 1,-7 10-1,-1 8 1,-6 8-1,-5 5 0,-7 2 0,-4 0 0,-9-2 0,-3-5 0,-3-10 0,-3-8-1,-1-8 1,-1-14 0,1-9 0,3-11 0,19-2 0,-24-20 0,16-1 0,6-5 0,6-4-1,5 0 2,5 1-1,4-3 0,1 6 0,3 0 0,3 9 0,1 4 1,-2 7-1,3 8 1,-3 8-1,2 8 1,0 5-1,1 8 1,-1 6-1,-2 4 1,-3 4-1,-5 4 1,-2-1-1,-9 4 1,-5 0 0,-11-1 0,-8-5 0,-11-5 0,-9-3 0,-15-12 1,-10-4-1,-11-9-1,-7-9 1,-8-10 0,2-3 0,6-6-1,7-2-1,17 1-3,7-14-8,29 13-23,7-11-1,15 28-1,30-41-1</inkml:trace>
  <inkml:trace contextRef="#ctx0" brushRef="#br0" timeOffset="30260.7308">647 2753 8,'0'0'27,"0"0"0,-20-15 2,20 15-13,0 0-4,0 0-2,-19-9-2,19 9-1,0 0-1,0 26-1,0-2 0,9 24-1,-1 14-1,9 26 1,-2 12-2,5 18 0,1 5 0,-1 0 0,-3-8-1,0-10 0,-4-23 0,-2-17 0,-3-21-1,-2-12 0,-6-32-1,5 17-2,-5-17-3,0-22-8,0 22-20,4-40 0,2 22-1,-12-14 1</inkml:trace>
  <inkml:trace contextRef="#ctx0" brushRef="#br0" timeOffset="32190.8412">1675 2781 38,'0'0'29,"0"0"1,0 0-6,0 0-17,0 0-2,0 0 0,2 26-1,5 4-1,-3 11-1,4 15 0,-5 9-1,3 13 1,-4 8-1,-2 5 0,-2-5 0,-4 0 0,-3-17 0,0-8 0,-2-12 0,-1-14-1,1-16 2,11-19-2,-26 7 0,26-7 0,-26-24-1,13 0 1,-1-6-1,-1-6 1,2-10-1,0-10 1,4-13 0,1-11 0,6-8 1,6-5-1,6-4 0,8 4 1,7 2 0,6 9 0,1 7 1,10 19 0,-7 6-1,4 13 2,-1 14-2,-3 8 0,-5 10 0,2 7 0,0 9 0,-4 2-1,2 9 0,2 4 1,-4 2 0,4 10 0,0 8-1,-1 14 1,-1 16 0,0 15-1,-2 10 1,-3 5-1,-5 1 0,-3-3 1,-2-9-1,-2-15 0,-5-18 1,-1-18-1,-3-16 0,-2-11 0,-2-17 0,0 0-2,4-17-1,-10-3-2,6 20-7,-13-43-21,9 22 0,-9-10-3,6 8 2</inkml:trace>
  <inkml:trace contextRef="#ctx0" brushRef="#br0" timeOffset="32506.8591">1948 3323 48,'-29'-4'32,"29"4"2,-38-11-2,38 11-24,0 0-2,-11-16 0,11 16 0,0 0-3,22-28-1,1 15-1,5-6 1,9 0-1,4-7-1,8 0 1,2-2-1,-3-2 0,-1 10-1,-6-4-4,4 25-13,-17-12-16,4 19 0,-13-6-3,2 7 1</inkml:trace>
  <inkml:trace contextRef="#ctx0" brushRef="#br0" timeOffset="33392.91">3175 2993 25,'0'0'27,"0"0"0,0-16 2,0 16-22,-15-34-1,15 34 0,-17-45 0,11 19-1,-9-9 0,8 1 0,-12-5-2,8 6 0,-8-7 0,0 7-1,-7-3 0,0 9 0,-8-3 0,8 11 0,-9 2 1,5 10-1,-2 5-1,2 9 0,4 8 0,3 4-1,4 9 0,1 2 0,6 5 0,-1 1-1,8 3 1,5 4 0,3-2 0,7 3 0,3 5 0,9 1 0,3 0 0,7 1 1,1-3-1,7 1 0,-3-1 0,4-3 0,0-4 0,1-4 0,-5-2 0,-1-1 0,-6-4 0,-6-6 0,-2 2 0,-9-5 0,-5-5 1,-10 1-1,2-17 1,-28 23-1,6-18 1,-8 1-1,-10-6 1,-3-4-1,-5-5 1,-7-4-1,3-6 1,-1-3 0,-1-4-1,5-1 1,10 0-1,5 2-2,12 9-3,-2-9-29,24 25 0,-6-24-3,6 24 1</inkml:trace>
  <inkml:trace contextRef="#ctx0" brushRef="#br0" timeOffset="34151.9534">3536 2719 11,'0'0'28,"-2"-18"1,2 18 1,-5-19-13,5 19-5,0 0-2,0 0-2,0 0-2,7 22-1,-11 1 0,10 14-2,-6 8 0,6 18 0,-3 10-1,5 9-1,-1 2 0,1 1 0,-1-4-1,1-7 1,-1-10-1,1-16 0,-3-9 1,-1-15-2,0-5 0,-4-19-1,0 0-5,0 0-6,11-26-19,-15-2-2,10 2-1,-8-15 1</inkml:trace>
  <inkml:trace contextRef="#ctx0" brushRef="#br0" timeOffset="34535.9753">3622 2684 33,'0'0'30,"4"-17"1,-4 17-5,0 0-15,0 0-3,9-22-1,-9 22-1,0 0-2,26-2-1,-26 2-1,27 0 0,-27 0-1,35 2 0,-16-2 0,2 2-1,-3-6 1,3 2-1,-2 0 0,-1-3-1,3 5-2,-21 0-4,36 3-7,-36-3-17,24 8-2,-24-8 0,0 0 1</inkml:trace>
  <inkml:trace contextRef="#ctx0" brushRef="#br0" timeOffset="34843.9929">3740 2949 6,'0'0'28,"0"0"0,0 0 2,0 0-13,0 0-4,-4-25-2,4 25-4,23-20-1,-6 11-3,-17 9 0,32-19-1,-32 19 0,33-11-1,-16 7-1,-17 4 1,30 0-2,-30 0-1,28 7-2,-28-7-5,30 15-11,-30-15-11,19 21-1,-19-21 1</inkml:trace>
  <inkml:trace contextRef="#ctx0" brushRef="#br0" timeOffset="35114.0084">3811 3336 35,'0'0'31,"-3"38"2,3-38-1,7 35-21,-7-35-2,6 26-1,-6-26-3,7 17-1,-7-17-1,21 0-1,-21 0-1,32-17 0,-10 4-1,4 0 0,6 0-3,-4-4-5,15 12-23,-13-7-3,9 12 0,-14-5-1</inkml:trace>
  <inkml:trace contextRef="#ctx0" brushRef="#br0" timeOffset="36067.0629">4212 2738 39,'28'-35'32,"13"5"1,0-9-1,16 16-24,-5-3-1,13 17-1,-8 5-1,1 21 0,-12 9 0,3 19-2,-8 7-1,-5 21 1,-10 10-2,-9 11 1,-11 4-2,-12 3 1,-11-10-1,-11-5 0,-15-9 1,-13-22-1,-13-17-1,-6-22 1,-6-21-2,-5-23-2,15-6-19,-10-36-11,23-5-2,4-20-1,32-4 1</inkml:trace>
  <inkml:trace contextRef="#ctx0" brushRef="#br0" timeOffset="35714.0428">4405 2757 33,'0'0'32,"-6"-23"1,6 23 0,0 0-24,-7-24-1,7 24-1,5 17-1,3 11-2,-5 7-2,7 16 1,-3 8-2,5 12 1,-3 7-1,0 2-1,1-5 1,-5-8-1,3-9-1,-4-15-1,3-8-4,-7-35-4,7 19-22,-7-19-2,-1-19 0,-9-5 0</inkml:trace>
  <inkml:trace contextRef="#ctx0" brushRef="#br0" timeOffset="37233.1288">7069 2568 14,'0'0'26,"0"0"-1,-15 28 3,7-3-18,-5 3-3,6 20-1,-8 15 1,5 25-1,-6 7-2,6 15 1,-1-2-1,7 0-1,4-7-1,8-15-1,3-25 0,8-24 0,9-24-1,4-22 1,3-21-1,5-15 1,-3-20 0,6-9 2,-9-12-2,-4-5 2,-10-4 0,-7 1-1,-15 3 1,-5 7 0,-12 4 0,-9 9-1,-6 10 0,-3 14 0,-6 8-1,7 13 1,-1 11-1,3 11-1,8 17-2,4 4-4,18 15-28,-7 0 0,14 9-1,-1-6 0</inkml:trace>
  <inkml:trace contextRef="#ctx0" brushRef="#br0" timeOffset="38367.1945">7335 2909 30,'0'0'27,"0"0"1,0 0-8,-10-33-7,10 33-2,15-45-3,6 19-1,-10-15-1,15 9 0,-7-7-1,7 6-1,-3-3 1,3 8-2,-4 4 0,3 7-1,-7 4-1,3 4 0,-2 3 0,0 6 0,1 6-1,1 5 1,1 6-1,1 7 1,1 6-1,2 11 1,-1 6-1,3 5 1,-2 7-1,-4 9 0,-1 2 0,-4-1 0,-6 0 0,-5-4 0,-6-5-1,-8-6 1,-1-9-1,-4-12 1,1-6-1,-3-11 1,15-16-1,-24 11 1,24-11-1,0 0 1,-15-27 0,9 8-1,6-3 1,-1-5 0,2-4 0,1-5 0,-2-3 0,10-7 0,-5-3 0,8-1 0,-1-4 0,5-2 0,-1 2 1,7 4-1,-1 3 0,1 4 1,1 6-1,0 3 1,3 6-1,-1 4 1,-2 4-1,2 3 1,-1 4-1,-1 3 0,0 7 1,-3 3-1,1 9 0,-1 6 1,-2 9-1,0 10 1,-1 10 0,-1 12 0,-2 8-1,-2 12 1,-2 2 0,-3 6-1,-2-4 0,-5-1 1,1-9-1,-4-10 0,1-8-2,-3-20-1,6-4-4,-2-28-28,0 0 1,0 0-3,9-35 1</inkml:trace>
  <inkml:trace contextRef="#ctx0" brushRef="#br0" timeOffset="40207.2985">9915 2755 20,'0'0'27,"0"0"2,-12-23 0,20-5-15,12 10-5,-6-12-1,15 11 0,-4-7-2,12 10-1,-3-5-1,9 10 0,0 0-1,6 9 1,-4 4-2,5 9-1,-5 4 1,2 9-1,-6 2 0,0 9 0,-9 8 0,-2 10-1,-7 2 0,-8 7 1,-6 9-1,-9 3 0,-6 3 0,-7-1 0,-7-3-1,-10-6 0,-6-6 1,-3-10-1,-4-12 0,-2-11 1,4-13-1,-1-13 1,3-12 0,4-10 0,1-10 0,6-7 1,5-4-1,6-4 0,4 2 1,10 0 0,4 8 0,14 5-1,6 8 1,13 10 0,11 11 0,9 8 0,6 10 0,7 9 0,4 7 0,2 3 0,-1 3 0,-3-2 0,-11-1-1,-2-5 0,-7-1-2,-12-17-6,2 8-26,-14-16-1,1 1 0,-9-12-2</inkml:trace>
  <inkml:trace contextRef="#ctx0" brushRef="#br0" timeOffset="41169.3548">11813 2729 18,'-23'-19'28,"1"4"2,-2 6 0,-6-8-12,5 21-7,-14-8-2,7 17-1,-15-2-2,10 17-1,-6 8-2,7 12 1,1 14-2,7 12 0,7 8-1,14 8 0,12-3-2,16-3 1,13-13 0,14-10 0,12-21 0,9-22 0,6-20 0,6-20 1,-1-15 0,-1-12 0,-12-9 0,-7-9 0,-11-3 1,-10-1-1,-13 2 1,-11 4 0,-24 5-1,-10 8-1,-14 9 1,-10 15-1,-12 7 1,-7 14-1,-5 11-1,-6 3 0,9 12-3,-3-8-5,22 9-26,2-12 2,22 1-3,21-9 0</inkml:trace>
  <inkml:trace contextRef="#ctx0" brushRef="#br0" timeOffset="42348.4222">12463 2089 40,'0'0'28,"-17"17"0,7 9-1,-3 8-24,4 14-1,-2 6 0,3 10-1,-1-8 1,7 0 0,2-15 0,7-10 0,-7-31 1,36 10 2,-12-37-2,6-6 0,0-19 0,8-4 0,-3-17 0,5-3 0,-7-12 0,-3 8-1,-9 4 0,-2 10 0,-14 16 0,-10 18-1,-12 23-1,-11 22-1,-4 32-4,-17 5-27,10 21 0,-10-6-3,14 6 2</inkml:trace>
  <inkml:trace contextRef="#ctx0" brushRef="#br0" timeOffset="41716.3861">13429 2160 43,'11'-22'31,"-6"0"0,1 5 0,-12 0-23,6 17-1,0 0-1,-13 30-1,-3 3-1,-5 31 0,-11 16 0,-2 35 0,-11 36-2,-5 30 1,-14 28-1,-1 18 1,-12 14-2,4 1 2,-4-7-3,8-19 2,7-35-3,10-34 0,18-31-5,0-51-26,32-28-3,2-37-1,23-35 0</inkml:trace>
  <inkml:trace contextRef="#ctx0" brushRef="#br0" timeOffset="43085.4644">13479 3442 55,'-4'-16'35,"4"16"-3,0 0 0,-30 18-25,19 14-4,-9 13 1,-1 13-2,-3 5 0,7 6-2,4-2 1,5-2 0,6-15 0,8-10 0,11-25-1,9-15 1,8-17 0,1-13-1,5-13 1,1-7 0,-6-12 0,1-1 1,-12-4-1,-5 3 1,-13-1-1,-10 11 1,-11 9-1,-8 14 0,-6 12-1,-9 12-2,4 20-5,-16 3-27,18 14 0,-9-4-3,16 0 1</inkml:trace>
  <inkml:trace contextRef="#ctx0" brushRef="#br0" timeOffset="44187.5269">15320 1950 34,'-4'-26'30,"-4"3"1,5 6 0,-9-3-19,12 20-5,0 0 0,-17 30-1,4 13-1,10 33-1,-7 25 1,1 31-1,-6 19-1,4 24 1,-4 2-2,7-3 1,3-18-3,6-18 2,9-30-2,9-32 0,12-29-2,9-34-1,16-17-4,-9-35-10,18 0-15,-11-21-2,10 5-1,-10-13 1</inkml:trace>
  <inkml:trace contextRef="#ctx0" brushRef="#br0" timeOffset="44728.5584">15722 2923 30,'0'0'28,"-17"11"1,17-11-1,0 0-17,0 0-4,13 24 0,-13-24-2,25 6-1,-25-6-1,41-4 1,-19-9 0,8 0 0,-5-10 0,3-5 0,-2-5-2,0-6 0,-3-8 0,-3-1-1,-5-8 0,-2-2 0,-7 2 0,-2 8 0,-10 7-1,-3 11 1,-10 13-1,-7 21 0,-6 24 1,-9 18-1,-4 23 0,-4 11 1,-2 14-1,7 6 1,6-1-1,10-10 1,15-12-1,15-19 1,20-23-2,14-18 0,16-21 0,12-22-1,13-2-3,-1-19-4,24 10-24,-14-11 0,6 10-2,-14-3 2</inkml:trace>
  <inkml:trace contextRef="#ctx0" brushRef="#br0" timeOffset="45269.5893">16716 2576 54,'10'-32'34,"-10"32"-2,-4-20 1,4 20-25,-25 3-1,7 12-1,-14 6-3,-2 9 0,-1 3-2,-1 6 1,2 4-1,8 0 0,7 0-1,12-6 1,11-3-1,11 1 0,9-5 1,4-2-1,6-2 1,-1 2 0,-3-2 0,-1 2-1,-11 0 1,-5 0 0,-9 0-1,-8 0 1,-9-2-1,-7-2 0,-10-3 0,-4-3 1,-7-7-2,-2-5 2,-2-10-1,0-7 0,4-9-1,1-8-1,12 0-2,0-15-9,23 7-21,-1-6 0,19 6-1,2-7 0</inkml:trace>
  <inkml:trace contextRef="#ctx0" brushRef="#br0" timeOffset="47410.7118">15228 2250 46,'-75'11'31,"2"-9"1,17 3-1,-4-14-21,30 11-1,-2-17-1,32 15 0,-11-28-3,28 13-1,11-9-1,19 0-1,12-4-1,14-4 0,14 0 0,6-1-1,14 3-1,1-4-2,7 20-5,-16-5-25,9 25 0,-12 3-2,-1 21 0</inkml:trace>
  <inkml:trace contextRef="#ctx0" brushRef="#br0" timeOffset="45824.6205">17220 1905 32,'7'-39'30,"1"5"1,-6 3-1,-2 31-11,0-28-10,5 50 0,-14 12-3,5 31 1,-11 21-2,2 29-1,-9 17 0,3 19-1,-2-2-2,4 1 1,6-18-3,7-20 0,16-19-5,1-50-8,26-17-20,-1-32 0,21-14-1,-2-29 1</inkml:trace>
  <inkml:trace contextRef="#ctx0" brushRef="#br0" timeOffset="46869.6808">17238 2153 46,'-29'-2'31,"6"4"2,-1-6-1,24 4-19,-32 4-3,32-4-1,0 0-3,0 0-2,0 0 0,35-2-1,-5-2-1,10-1 0,8-3-1,10 1 0,4-6 1,2 2-2,-2-3 1,-6 3 0,-6 6-2,-8-1-3,-7 17-7,-35-11-24,23 19 1,-23-19-2,-19 22 0</inkml:trace>
  <inkml:trace contextRef="#ctx0" brushRef="#br0" timeOffset="46388.6533">17824 2494 55,'0'0'33,"0"0"-1,0 0-1,0 0-22,0 0-4,-35 32 0,9-4-2,-10 3-1,1 8-1,-3 2 0,6 2 1,4-2-2,9-4 2,12-5-2,9-4 1,11-9 0,8-4 1,5-8-1,6 2 1,-1-3 0,3 1-1,-4 1 0,-4 7 1,-5 3-1,-6 12 0,-10 2-1,-6 5 1,-11 2-1,-10 4 0,-6-4 0,-8-5 0,-5-8 0,-2-13-1,2-9-2,-6-21-2,19 2-8,-8-30-22,21-1 1,-1-21-1,19 0 0</inkml:trace>
  <inkml:trace contextRef="#ctx0" brushRef="#br0" timeOffset="48574.7783">19412 2404 51,'0'0'30,"0"0"2,0 0-4,-30-14-20,30 14 0,-20 29-3,8 7-1,-8 7 0,1 20-1,-5 12-1,1 14 0,3 2-1,5 2 1,3-5-2,7-8 1,9-16-1,14-23 1,12-25-1,11-25 0,12-23 1,9-16-1,9-19 1,7-11-1,3-10 1,1-3-1,-5-6 0,-6 5 0,-9 7 1,-12 6 0,-14 9 0,-12 14-1,-16 11 1,-14 15 0,-16 17 0,-10 17 0,-7 9 0,-4 11 0,-4 8-1,0 5 0,8 2 0,9 2 1,13 0-1,11-4 0,17-1 0,14-3 1,10-1-1,14-4 2,3-2-2,5 0 1,-7-3 0,-1 5 0,-15-2 0,-14 5 0,-18 3-1,-13 1 1,-21 1-1,-11 3 0,-10-2 1,-6-3-1,-3-6-1,-2-12 0,6-6-3,0-16-3,28-1-27,-9-23 0,20-2-2,2-18 0</inkml:trace>
  <inkml:trace contextRef="#ctx0" brushRef="#br0" timeOffset="49062.8063">19257 1780 81,'0'0'36,"0"0"-1,-19-24-1,19 24-29,0 0-1,0 0 1,0 0-2,-6 22-1,6-22 0,0 0 0,-7 21-1,7-21-1,0 0 0,2 18-4,-2-18-5,0 0-26,24 28 0,-24-28-2,19 2-1</inkml:trace>
  <inkml:trace contextRef="#ctx0" brushRef="#br0" timeOffset="51519.9468">3759 5015 9,'-32'-3'28,"15"-1"1,17 4-3,-39-4-10,39 4-3,-38 8-3,38-8-2,-37 9-1,37-9-1,-34 9-1,34-9-1,-20 6-1,20-6 0,0 0-2,0 0 2,17 2-2,5-8 0,10-5-1,15-4 1,7-7 0,15-2 1,14-8-2,8-5 2,9-3-2,8 3 2,3-2-2,1 4 1,0 1 0,-1 1-1,-8 1 1,-4 4 0,-7-2 0,-10 4-1,-9 0 0,-7 4 1,-10 5-1,-11 0 0,-8 6 0,-9 3 0,-5 6-1,-23 2-2,16 10-1,-16-10-2,-9 30-4,-15-23-8,14 21-15,-16-13-3,7 11 4,-9-9-1</inkml:trace>
  <inkml:trace contextRef="#ctx0" brushRef="#br0" timeOffset="52007.9747">4751 4686 39,'4'-25'30,"-4"25"2,9-33-12,-9 33-9,0 0-2,23 26-1,-25 0-1,11 24-1,-9 14-1,4 25 1,-8 25-2,2 27 0,-5 16 0,-3 14-1,-1 1-1,-2 1 0,2-11 0,2-14-1,1-31 1,6-22-1,0-28-1,4-20 0,2-17 1,0-10 0,-4-20-1,5 17 1,-5-17-1,0 0 1,6 22-1,-4-5 0,-2 3 0,-2 1 0,0 7-3,-4-6-2,12 23-17,-6-45-15,-7 35 0,7-35-2,9-26 1</inkml:trace>
  <inkml:trace contextRef="#ctx0" brushRef="#br0" timeOffset="53104.0372">5768 4917 10,'0'0'14,"0"0"-5,0 0-4,0 0-6,0 0-3,0 0-1,-10-17-1,10 17 0,0 0 3,4-17 3,-4 17 4,0 0 4,0 0 0,4-22 3,-4 22-1,-2-17 1,2 17 0,-6-19 0,6 19-2,-9-20-1,9 20 0,-9-17-1,9 17 0,0 0-1,0 0-1,-27-17 0,27 17-1,-16-3 0,16 3-1,-19-4 0,19 4-1,-23 5 1,23-5-1,-26 23 0,11 3 0,-2 6-1,-1 16 1,-5 21 0,1 26-1,-1 30-1,3 22 2,-3 15-1,8 8-1,4 1 2,3-3-2,10-19 1,8-30 0,10-33 0,12-36-1,11-31 0,8-24 0,5-25 0,6-15 0,5-13 0,-3-3 0,-3-8 0,-2 3 0,-9 5 0,-7 5 0,-9 2 0,-8 0 1,-9-6-1,-4-5 1,-11-9-1,-6-8 0,-7-12 1,-6-8-1,-2-8 0,-5-4 1,-2 6-1,0 11 1,-1 13-1,-1 19 1,0 24-1,0 24 1,-4 27-2,2 16 0,2 22-1,-5 6-4,14 25-12,-9-20-16,17 5-1,-3-27-2,22-5 1</inkml:trace>
  <inkml:trace contextRef="#ctx0" brushRef="#br0" timeOffset="53788.0765">6614 5040 21,'2'-28'30,"5"-4"0,-7-2 3,8 12-18,-16-11-5,14 16-1,-14-6-2,8 23 0,0 0-3,0 0 2,0 0-3,-7 30-2,3 0 1,2 13-1,-1 13 0,-3 18 0,0 21 0,1 15-1,-3 15 2,1 13-1,-1 9 0,3 2 0,1-1-1,2-9 0,6-14 1,1-15-1,8-16-1,4-22 1,6-18 0,5-18 0,6-27 0,5-16 0,6-18 0,2-18 0,3-12 0,-1-16 0,0-8 0,-5-12 0,-4-10 0,-7-9 1,-12-20-1,-10-4 1,-11-6 0,-11 4 1,-11 4-1,-12 14 1,-11 14 0,-7 20-1,-8 21 0,-6 20-1,2 24-3,-7-1-9,17 27-25,-2-1 1,20 9-4,6-2 2</inkml:trace>
  <inkml:trace contextRef="#ctx0" brushRef="#br0" timeOffset="55415.1695">9250 5330 35,'-2'-67'31,"6"4"2,1-15-1,18 5-21,-10-13-3,24 15 0,-7-11-1,13 13 0,-3 1-3,7 10 0,-2 7-1,1 14-1,-3 9 0,4 13-1,-4 12 0,2 14 0,-2 11 0,0 15 0,-3 12 1,-1 10-1,-4 9 0,-5 4-1,-9 5 0,-6 3 0,-9 0 1,-10-4-2,-7-1 1,-10-6-1,-9-2 0,-9-9 0,-4-8 0,-4-11 0,-2-5 0,-3-12 1,1-9-1,3-5 0,1-10 1,9-4 0,5-3 0,5-2 0,5-2 0,6 0 0,17 13 0,-17-27 0,17 27 0,10-26 0,-10 26 0,33-24 0,-6 15 0,6 3 1,3 4 0,9 12 0,0 6 1,2 14 0,-1 15-1,-1 16 1,-2 18 0,0 16-1,-5 7 0,-3 6 0,-6 2-1,1-2 1,-6-9-1,0-13 1,-1-17-1,-5-15 0,-1-17 1,-2-11-1,-15-26 0,19 12-2,-19-12-1,11-45-11,0 17-23,-7-17 0,11 2-2,-7-16 1</inkml:trace>
  <inkml:trace contextRef="#ctx0" brushRef="#br0" timeOffset="54638.1249">9353 4863 20,'-17'-28'31,"4"7"0,13 21 2,-23-2-14,23 2-7,-9 60-1,4 0-4,12 36 1,-11 20-2,10 28-1,-12 10-1,6 14-1,-11 0-1,4-1-1,-5-14 1,1-17-2,0-22 0,5-25 0,4-21 0,4-20-1,8-20-1,-10-28-3,31 6-6,-17-33-25,10-1 0,-9-13-1,9 0 0</inkml:trace>
  <inkml:trace contextRef="#ctx0" brushRef="#br0" timeOffset="55982.202">10759 4708 62,'0'-21'35,"0"21"0,7-33-7,-7 33-20,0 0 0,28 37-1,-26 4-2,10 28-1,-7 19 0,6 27-1,-3 21-1,1 17 0,-3 4-1,5-5 0,2-1-1,0-11 1,-1-17 0,-3-20-1,2-21 1,-1-19-1,1-16 1,-6-12-2,1-11-2,-6-24-3,19 17-31,-19-17 0,0 0-1,15-26-2</inkml:trace>
  <inkml:trace contextRef="#ctx0" brushRef="#br0" timeOffset="56981.2592">12081 5310 38,'13'-26'29,"0"-4"1,-4-5-1,8 1-23,-15-7-1,9 6-1,-13-8 1,6 9-2,-13-9 1,1 4 0,-11-6-1,1 6 0,-7-5-1,-1 4 0,-7 1 1,-5 8-1,-1 3-1,3 11 1,-3 6 0,3 9-1,1 9 0,3 8 0,6 6 0,3 7-1,6 7 1,6 2-1,4 4 1,5 4-2,4 0 2,5 1-1,4-3 1,6 0-1,2-6 1,7 1-1,2-5 1,2 1-1,4-4 1,-2-4-1,-2-2 0,0 0 1,-2-1-2,-2 1 1,-4 2 0,3-4 1,-1 4-1,-3 0 0,-1 4 0,1-2 1,-2-2-1,-1 0 0,-1-3 0,-2-1 0,0 2 0,-2 1 0,-2-1 1,1 2-1,-1 4 0,-4 3 0,1 4-1,-6 4 2,-4 0-1,-4 0-1,-5 0 1,-4-3 0,-9-5 0,-4-5 0,-8-4 0,-7-5 0,-6-6 1,-5-5 0,-2-7-1,-2-8 1,2-4-1,-1-13-2,18 5-7,-6-20-28,25 5 2,3-12-3,17 3 2</inkml:trace>
  <inkml:trace contextRef="#ctx0" brushRef="#br0" timeOffset="57589.2928">13050 4974 36,'4'-26'33,"-4"-3"2,8 12-1,-8-2-17,0 19-9,15 21 1,-4 21-3,-7 18-1,3 35 0,-5 17-2,4 22-1,-6 8-1,1 3 0,-1-9-1,2-11-1,2-21 0,0-27-2,5-18-3,-5-40-15,13-6-14,-17-13-1,30-33-1,-21-8-1</inkml:trace>
  <inkml:trace contextRef="#ctx0" brushRef="#br0" timeOffset="57926.3132">13144 5778 50,'-6'-30'33,"5"0"1,10-2 0,-9-20-26,19 4 0,-6-18-1,17 3-2,0-8-1,9 0-1,2-1 0,8 5-2,0 5 1,1 10-1,-1 7-1,-6 8-1,0 13-3,-9 1-2,7 23-11,-19-9-17,8 15-1,-11-8-1,3 13 1</inkml:trace>
  <inkml:trace contextRef="#ctx0" brushRef="#br0" timeOffset="58280.3335">13298 5450 56,'0'0'36,"7"16"-1,-7-16 0,23 36-26,-8-10-1,16 22-1,-4 3-2,14 8-1,2 5-1,5 1-1,-1-5 0,4-5-2,1-4-2,-1-20-4,18-1-31,-22-11 0,3 5-1,-18-7 0</inkml:trace>
  <inkml:trace contextRef="#ctx0" brushRef="#br0" timeOffset="59316.3927">14960 4605 52,'13'-29'31,"2"8"3,-11-5-2,-4 26-22,13-17-1,-13 17-1,-4 41-1,2 17-1,-13 18-2,-1 42 0,-14 29-1,-6 39 0,-7 42-1,-11 44 0,-16 28-2,-6 19 1,-7 5-3,-1-4-1,11-8-5,-4-44-19,23-31-10,7-66-2,30-40 1,8-61-2</inkml:trace>
  <inkml:trace contextRef="#ctx0" brushRef="#br0" timeOffset="58955.3721">14352 4868 26,'-2'-22'32,"0"-2"1,4 5 0,-12-7-15,10 26-5,8-21-4,-8 21 0,0 0-3,22 30-2,-12 0-1,8 18 0,7 8-2,5 17 0,3 5 0,5 6 0,3 0 0,0-6-1,2-9 0,-3-13 0,-3-11-2,-5-17-1,2-4-3,-12-31-7,10 7-23,-15-23 1,5 5-1,-11-16 1</inkml:trace>
  <inkml:trace contextRef="#ctx0" brushRef="#br0" timeOffset="60361.4525">16433 4268 63,'17'4'35,"-4"18"-3,6 43-6,-11-1-19,8 35 1,-12 3-3,4 23-1,-10 4-2,0 7-1,-4-2-1,-3-17-5,11 4-13,-6-28-16,12-7 1,-5-19-3,12-5 1</inkml:trace>
  <inkml:trace contextRef="#ctx0" brushRef="#br0" timeOffset="60698.4718">16666 6402 70,'11'30'37,"-11"-30"-1,0 0 0,0 0-32,0 0 0,0 0-1,17-19-1,-17 19-1,0 0-1,0 0-2,5-26-8,-5 26-26,8-17 1,-8 17-3,11-35 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10-01-15T23:28:25.78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208 641 4,'16'12'7,"-16"-12"-1,0 0-1,0 0 0,5-16 0,-5 16 0,-2-19 1,2 19-2,-3-27 0,3 27-1,-9-32 1,4 16 0,5 16 0,-20-26-1,20 26 0,-26-18 1,9 13-1,-1 6 0,-1 3 2,0 6-2,-2 3 1,3 6-1,-1 5 1,7 7 0,-1 1 0,10 6 0,-2-1 1,6 11-1,1-2 1,5 7-1,-2-4 0,6 3 0,-1-6-1,3-4 0,-1-6-1,2-6-1,0-7-1,-14-23-1,31 21-4,-31-21-6,35-7-7,-17-2-9,1-5-5,4 2 1</inkml:trace>
  <inkml:trace contextRef="#ctx0" brushRef="#br0" timeOffset="875">444 502 6,'4'-17'15,"-4"17"-3,0 0-3,-4-20-2,4 20-1,0 0-1,0 0-2,0 0 0,0 0 0,0 0 0,0 0 1,0 0 0,0 0 1,0 0-1,0 0 0,0 0 0,0 0-1,16-12 0,-16 12 0,0 0-1,0 0 1,0 0-1,5 17 0,-5-17 1,0 0-1,9 22 0,-9-22 1,14 23-1,-5-7 0,-2 3-1,1 3 1,-1 6-1,2 6 1,-4 1-1,2 4 0,-3-1 0,1-1 0,-1-2 0,-1-1-1,2-8 0,-3-5-1,2-5 0,-4-16-3,10 18-3,-10-18-8,0 0-12,14-25-3,-14 25 0</inkml:trace>
  <inkml:trace contextRef="#ctx0" brushRef="#br0" timeOffset="1547">635 692 6,'0'0'16,"-19"0"-3,19 0-3,-16 7-1,16-7-1,0 0 0,-5 20-1,5-20 1,0 0-3,19 14 0,-19-14 0,28 7 0,-9-1-1,0-6-1,6 0 0,-6-2-1,6 2-1,-6-2 0,-2-2-2,1 4-3,-18 0-5,19-14-8,-19 14-11,5-19 2,-5 19-2</inkml:trace>
  <inkml:trace contextRef="#ctx0" brushRef="#br0" timeOffset="1828">773 509 23,'0'0'26,"9"-23"-5,-9 23-6,0 0-3,19 4-1,-19-4-3,9 27-1,-7-1-1,3 13-1,-3 0-1,5 11 0,-4-2-2,4 3-1,2-4-2,0-8-2,6-3-4,-8-18-9,-7-18-15,32 9 0,-16-22-1</inkml:trace>
  <inkml:trace contextRef="#ctx0" brushRef="#br0" timeOffset="3312">1107 903 7,'0'0'15,"0"0"-1,-21 10-1,21-10-1,0 0-2,-17-5-2,17 5 1,-5-23-4,6 5-1,-1-8-1,7-6 0,-3-5-1,6 2 1,-3-6-1,7 2 1,-1-2 0,2 7 0,-1 2 1,2 13-1,-4 1 0,-12 18 0,23-5-1,-23 5 0,14 35-1,-12-1 1,-2 5-1,2 5 0,-2 1 0,3 1 0,2-5 0,2-6-2,6-8-1,1-10-2,7-5-5,-4-14-5,6-5-12,1-5-5,-4-9 1</inkml:trace>
  <inkml:trace contextRef="#ctx0" brushRef="#br0" timeOffset="3719">1401 593 23,'0'0'28,"-5"18"0,5-18 1,12 30-22,2-2-2,-3 4-1,3 5-1,-2 4-2,0-2-3,4-1-2,-6-13-4,10 2-5,-3-13-17,-17-14 1,30-9 1</inkml:trace>
  <inkml:trace contextRef="#ctx0" brushRef="#br0" timeOffset="3937">1303 318 50,'-22'12'16,"11"6"-16,11-18 0,0 0-31,0 0-1</inkml:trace>
  <inkml:trace contextRef="#ctx0" brushRef="#br0" timeOffset="4453">1879 589 10,'0'0'27,"-9"-19"0,9 19 1,-21-14-16,0 5-4,0 7-2,-7 0-1,0 9-2,-2 2 0,2 4-1,2 4 0,7 5 0,1-1-1,11 2 0,7-2 0,9 2 0,5-3 1,9-1-1,1-4 1,10-3-1,-3-3 1,1 0-1,-6 0 0,-2-2-1,-8 3 0,-16-10-1,4 31-1,-18-15 0,-7 6 0,-7-6-1,1 7-4,-8-12-7,4-1-16,10-3-1,5-14 1</inkml:trace>
  <inkml:trace contextRef="#ctx0" brushRef="#br0" timeOffset="4922">2133 6 26,'0'0'30,"10"-21"0,-10 21 0,0 0-20,-5 28-3,3 3-2,4 16-1,-4 8-1,9 13 0,-2 6-1,8 4 0,-3-2-1,6-3 0,1-11-2,3-14-3,4-6-12,-1-17-15,-6-14-2,3-15 1,-6-13 0</inkml:trace>
  <inkml:trace contextRef="#ctx0" brushRef="#br0" timeOffset="5531">1909 383 54,'0'0'32,"-21"4"-1,15-20-11,6 16-16,0 0-1,20-9-2,-3 6-2,9-6-3,20 5-9,5-6-17,5-5-2,7 1 1,0-5 0</inkml:trace>
  <inkml:trace contextRef="#ctx0" brushRef="#br0" timeOffset="6312">2407 728 5,'21'2'13,"-21"-2"0,30-16 0,-12-2 0,3-2-1,-2-6-1,4-1 0,-9-5-2,3 4-2,-13-2-1,-1 12-2,-12 2 0,9 16-1,-36 0-1,11 16 0,-8 12 0,1 11-2,-1 6 1,3 8-1,6 2 0,6 0-1,11-4-1,9-5-2,17-9-2,8-17-3,16-8-1,6-19-4,14-6-4,-2-11-2,0-12-7</inkml:trace>
  <inkml:trace contextRef="#ctx0" brushRef="#br0" timeOffset="6953">2672 854 15,'-3'-18'17,"5"0"-2,1 1-2,2-10 0,8 4 1,-3-9-2,11 5-1,-5-3-2,7 9-1,-8-2-2,6 10-1,-21 13-3,27-10 0,-27 10-2,14 25-1,-11-4-1,-3 4-1,4 5 0,-6-4-1,7 6 0,-1-7 0,4-2 1,1-7 1,-9-16 0,26 16 3,-26-16 1,32-10 1,-20-6 1,6-2 1,-10-9-1,6-1 1,-5-4-1,3 4 0,-5 1-1,0 6 0,0 3-1,-7 18-1,0 0 0,21-9 0,-15 25-1,-1 2-2,2 7-1,-5-6-8,6 4-17,1-2-6,-9-21 2,21 24-1</inkml:trace>
  <inkml:trace contextRef="#ctx0" brushRef="#br0" timeOffset="7547">3601 373 40,'0'0'31,"-24"-13"1,5 12-1,-2-1-26,3 7-2,-4-1-1,2 6-1,1 5 0,5 4 0,5 2 0,6 6 0,3 1 0,7 4 0,3 7 0,4 4-1,0 0 1,0 1-1,-8 0 1,-6 2-1,-11-3 0,-5-6 0,-5-9 1,-5-10-2,0-8-2,-6-17-5,15-2-13,3-12-10,7-10-3,7-1 2</inkml:trace>
  <inkml:trace contextRef="#ctx0" brushRef="#br0" timeOffset="8000">3633 769 11,'0'0'25,"9"19"0,-9-19 0,0 0-20,31-18-3,-15 9 1,5 2-1,2-3 1,1-4 0,2 1-1,1-3 1,-3-3 0,-1 1 0,-4-5-1,-5 0 0,-7-2-1,-2 5 1,-6-3 0,-3 7 1,4 16-1,-24-7 0,6 23-1,1 14 0,-3 13-2,-1 1-8,9 10-17,7 4-4,5-10 0,19-4 1</inkml:trace>
  <inkml:trace contextRef="#ctx0" brushRef="#br0" timeOffset="8797">3906 607 24,'16'-12'29,"-16"12"0,8-25-12,-8 25-5,-3 16-3,-9 10-3,-9 3-2,1 6-2,-2 4-2,1 2 0,5-2-1,7-5-1,13-9 1,-4-25 0,42 20 0,-7-25 1,8-8 1,6-7 1,2-8 2,2-4 0,-11-7 1,-2 5 0,-17-3 1,-9 10-1,-18-1-1,-10 12 0,-17 5-2,-8 9-2,1 18-14,-10-2-19,1 2-2,10 0-1,9-10 2</inkml:trace>
  <inkml:trace contextRef="#ctx0" brushRef="#br0" timeOffset="9484">4240 618 17,'0'0'27,"2"-29"-4,-2 29-4,10-37-3,6 21-3,-2-11-2,11 8-2,-4-9-2,7 8-2,-6 1-1,5 6-2,-6 8-1,-4 8-1,-17-3 0,18 31-2,-13-7 1,-3 3-1,-1 3 0,1-3 1,0 1 0,0-7 0,-2-21 0,10 22 1,-10-22 0,21-9 0,-7-9 1,4-3 0,-1-11 1,6 2 0,-2-6 0,2 4 0,-6 4 1,2 7-1,-5 5 1,-14 16-1,25-2-1,-25 2 0,12 35 0,-12-6-2,2 6-2,-7-1-1,8 10-5,-10-15-10,9 3-15,5-13-1,-7-19 3</inkml:trace>
  <inkml:trace contextRef="#ctx0" brushRef="#br0" timeOffset="10000">5138 494 44,'19'21'34,"-10"14"0,-13 8-3,-6 17-38,-11 6-21,-16-2-3,-3 3-2,-7-9 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10-01-15T23:28:40.35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360 178 10,'-8'-15'7,"8"15"1,-20-30 1,20 30-1,-29-19 0,8 12-1,1 7 2,-8 3-1,4 15 1,-9 3 0,3 21 1,-10 5 0,10 23-1,-3-2 1,12 14-3,2-6-1,17 6-1,5-10-2,15-7-2,11-15-2,10-17-3,15-6-6,-1-21-14,6-11-9,2-12 1,-3-13 0</inkml:trace>
  <inkml:trace contextRef="#ctx0" brushRef="#br0" timeOffset="594">625 836 8,'-16'16'13,"2"0"1,-2-4 0,-1-10 0,17-2-1,-25-16 0,22-5-2,-3-16-3,12-3 0,-1-14-1,9 2-2,2-8-1,8 6 0,1 2-1,3 10 1,-2 9 0,2 21 0,-7 12-1,3 17 0,-6 13 0,-4 15-1,2 9-2,-8 4 0,5 7-3,-5-17-3,10 5-9,-8-20-15,8-14-5,3-15 2,0-18 0</inkml:trace>
  <inkml:trace contextRef="#ctx0" brushRef="#br0" timeOffset="1078">1163 393 17,'11'-26'28,"-11"26"0,3-18 1,-3 18-20,0 0-2,-19 21-3,10 4-1,-3 4-1,2 8 0,-3 3-1,5 4 0,2-6 0,6 2-1,7-8 0,6-8-1,8-8 1,7-11-1,5-8 1,5-8 1,4-11 1,0-5 0,-5-8 2,-2 2 0,-16-9-1,-8 6 1,-13 1-1,-8 7-2,-13 14-4,-14 9-26,-1 5-3,-3 7-2,3 3 1</inkml:trace>
  <inkml:trace contextRef="#ctx0" brushRef="#br0" timeOffset="1875">1422 562 3,'0'0'23,"0"0"0,0 0-9,-17 6-3,17-6-2,0 0 0,-12-16-2,12 16-1,-11-23 0,8 6-1,8-1-1,-2-1-1,8-2 1,3-5-2,7 3 2,0-3-2,7 3 1,-4 2 0,6 9-1,-5 0 1,-1 10-1,-3 6-1,-4 11 0,-3 8 0,-3 5-1,-2 4 1,-2 4-1,0-1 0,0 2 0,0-4 0,1-7-1,1-2 0,-2-4 0,-7-20 1,14 24-1,-14-24 1,0 0 0,0 0 0,0 0 0,0 0 0,0 0 1,-9-26 0,8 5-1,2-7 1,3-5-1,3-4 1,2 1 0,1-3 1,2 6 0,1 0 0,1 5 0,-2 7-1,-12 21 1,24-12-1,-24 12 0,27 26 0,-15 0-2,-2 9 1,1 3 0,-2 4-1,-1 0-1,3 0 0,-8-10-4,13-5-2,-16-27-5,19 20-17,-19-20-3,25-14 0,-11-6 1</inkml:trace>
  <inkml:trace contextRef="#ctx0" brushRef="#br0" timeOffset="2516">2087 287 52,'26'24'34,"-10"-13"-3,-4 4 0,2 1-31,2 5 1,-2 3-1,-2 1-1,-1 3-1,-2-4-1,3 4-2,-7-11-11,-5-17-15,23 13-1,-23-13 1</inkml:trace>
  <inkml:trace contextRef="#ctx0" brushRef="#br0" timeOffset="2734">2010 13 29,'-30'-13'14,"30"13"-13,-15 2-1,15-2-26</inkml:trace>
  <inkml:trace contextRef="#ctx0" brushRef="#br0" timeOffset="3156">2439 475 13,'0'0'23,"0"0"-12,-21-3 2,21 3-1,-9-28 2,14 10 0,-5-11-2,14 6-1,-7-12-2,12 7-2,-6-2-2,6 9-1,-5 6-2,2 4 0,-16 11 0,22 5-2,-22-5 1,13 34-1,-10-5 0,-1 3-1,1 1 1,-3-2-1,2-1 0,2-6 0,1-4 1,-5-20 0,19 19 1,-19-19-1,26-11 1,-10-3 0,0-3 0,1-4 1,-1-2 0,0-1 0,-2-1-1,0 4 1,-2 2-1,-12 19 1,23-24-2,-23 24 1,17 0-2,-17 0 0,13 30-1,-13-6-1,7 9-4,-9-3-7,12 5-13,-4-4-7,1-5 1,1-7 0</inkml:trace>
  <inkml:trace contextRef="#ctx0" brushRef="#br0" timeOffset="3656">3165 393 67,'26'35'36,"-10"9"-2,-11 25-11,-9-1-27,-9 4-27,-15 1-2,-7 1-3,-9-8 1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10-01-15T23:28:44.73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75 687 7,'0'0'30,"4"-22"1,-4 22 1,0 0-15,3-19-4,-3 19-4,0 0-2,9 19-2,-9 6-2,5 8-1,-1 10 0,1 9-1,0 8 1,2 8-1,-1 3-1,1-5 1,0-4-1,-2-9-1,4-8-1,-7-15-4,6 0-6,-9-14-15,1-16-7,0 0 0,5-18 1</inkml:trace>
  <inkml:trace contextRef="#ctx0" brushRef="#br0" timeOffset="328">12 911 6,'-17'-30'25,"17"30"0,7-38 2,1 11-16,15 6-2,-4-8-1,15 7 0,-6-11 0,12 5 0,-5-9 0,13 6-1,-6-5-2,3 8-1,-6 2-1,-2 5-1,-7 5-2,-6 6-2,-1 11-2,-23-1-4,19 13-7,-19-13-10,-8 17-9,8-17 1,-23 28 1</inkml:trace>
  <inkml:trace contextRef="#ctx0" brushRef="#br0" timeOffset="594">200 927 23,'-9'25'31,"6"-6"1,3-19 0,-11 16-18,11-16-4,0 0-4,25 14-2,-25-14-1,31-7-1,-10-2 0,7-1-1,4-1-1,0-5-2,10 7-6,-14-8-12,7 5-12,-5 3-3,-8 0 2</inkml:trace>
  <inkml:trace contextRef="#ctx0" brushRef="#br0" timeOffset="953">653 485 36,'10'-16'33,"-10"16"1,0 0-1,18-9-22,-18 9-5,19 9-1,-8 14-1,-8 12-2,1 19 1,-6 11 0,-2 16-2,-1 5 1,0 7-2,1 0-2,1-19-7,8-9-25,6-25-1,6-26-1,4-24 0</inkml:trace>
  <inkml:trace contextRef="#ctx0" brushRef="#br0" timeOffset="1516">839 488 36,'-16'11'31,"16"-11"2,0 0-2,0 0-23,-4-20-2,4 20-1,34-28-1,-5 11 0,12-11 0,15-1 1,4-4-1,10 2-1,0-3-1,2 4 0,-7 4-3,-7 1 0,-11 13-2,-15 0-4,-6 14-2,-26-2-5,0 0-7,-10 22-10,-15-4-4,-10 3 2</inkml:trace>
  <inkml:trace contextRef="#ctx0" brushRef="#br0" timeOffset="1797">1112 370 39,'0'0'33,"30"7"2,-30-7-1,7 34-22,0 6-4,-16 9-2,-1 18-1,-9 5-2,1 9 0,-3 0-2,3-2 0,6-7-1,7-14-1,10-14-1,6-20-1,20-6-12,-1-25-20,5-14 0,4-16-1,1-11 0</inkml:trace>
  <inkml:trace contextRef="#ctx0" brushRef="#br0" timeOffset="2125">1883 191 25,'0'0'32,"-4"-21"2,-13 21-1,-3 13-18,-18-3-4,6 18-3,-12-1-2,7 13 0,-1 6-2,6 15 0,4 13-2,9 10 0,8 4-1,17 3-1,16-3 0,17-9 0,15-12-1,11-22 0,13-22-1,2-28-1,8-16-6,-21-34-9,-8-8-17,-17-16-2,-17-7 2,-18-3 0</inkml:trace>
  <inkml:trace contextRef="#ctx0" brushRef="#br0" timeOffset="2766">2100 293 30,'0'0'31,"-21"-3"3,21 3-13,0 0-4,0 0-5,-16 3-3,16-3-2,-1 16-2,1-16 0,5 30-2,4-13-2,-2 4 0,7-1-1,5-4 1,2-2-1,2-6 0,1-1-1,-1-3 1,-3-6-1,-1 0-1,-19 2-1,24-7-4,-24 7-1,0 0-5,0-21-7,0 21-11,0 0-4,-5-19 2</inkml:trace>
  <inkml:trace contextRef="#ctx0" brushRef="#br0" timeOffset="3125">1995 235 4,'12'-23'24,"-6"-6"1,2 9 2,-1 3-19,-7 17 1,7-20-1,-7 20 2,0 0 0,0 0-1,0 0 0,0 0-1,0 0-1,16-7-2,-16 7 0,19 20 0,-5 3-1,1 5-1,2 16 0,-1 10-1,3 9 0,-1 7-1,3 6-1,-4 5 0,1-4-1,1-5-1,-3-9-1,3-7-1,-6-21-4,9 1-14,-6-26-14,0-15 0,-4-14 0,0-15 2</inkml:trace>
  <inkml:trace contextRef="#ctx0" brushRef="#br0" timeOffset="3625">2199 455 31,'-20'-4'31,"20"4"2,-17 6-8,17-6-10,0 0-5,-16-6-4,16 6-1,21 0-1,5-2-1,8-5 0,9 2 1,7-5-2,6 1 0,2-3-2,0-1-1,-6 5-1,-10-5-4,-5 11-3,-19-8-9,-2 5-13,-16 5-4,0 0 1,-13-16 1</inkml:trace>
  <inkml:trace contextRef="#ctx0" brushRef="#br0" timeOffset="3937">2453 0 45,'-19'16'34,"19"-16"3,-2 26-1,11 4-26,-4 3-1,9 22-2,-7 10-2,5 19-1,-3 13-3,-2 4-4,9 8-16,-4-16-17,6-10-1,-1-22-2,8-24 2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10-01-15T23:28:50.48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350 1384 1,'-21'14'8,"21"-14"-14</inkml:trace>
  <inkml:trace contextRef="#ctx0" brushRef="#br0" timeOffset="219">391 1107 15,'-13'-36'28,"8"7"1,-2 2-8,-6-4-7,13 9-2,-7 0-5,7 22 0,-3-22-2,3 22-3,2 25 0,1 7-1,1 12 0,-1 12 0,2 11 0,2 14 0,-1 3 0,1-1 0,1-6 0,2-8-1,1-11 0,-3-14 1,3-15-1,-11-29 0,21 9 0,-11-26 0,1-13 0,-4-9-1,-2-10 1,-1-7 0,-4-8-1,-7 1 1,-6 3-1,-8 9 1,-5 7 0,-10 14 0,-8 13 0,-5 15 1,-5 9 1,-2 11-1,2 6 1,8 6 0,6 0 0,12 2-1,16-6 1,19-3 0,15-9 0,22-5-1,16-11 1,15-7 1,13-12-1,9-7-1,6-7-2,-3-6-4,3 4-18,-12-3-11,-12 1-2,-11 4 1</inkml:trace>
  <inkml:trace contextRef="#ctx0" brushRef="#br0" timeOffset="1031">1089 1003 22,'-29'7'29,"4"0"2,25-7-14,-33 7-1,33-7-4,0 0-1,0 0-3,0 0-1,21-2-3,7-8-2,12-6 0,9-5 0,14-4 0,7-8-1,8-5 0,8-6 0,3 0 1,-1-5-1,1 5 0,-7 2-1,-8 3 0,-14 9 0,-12 5-2,-12 18-4,-36 7-6,23 7-13,-37 13-9,-9 4-1,-10 6 1</inkml:trace>
  <inkml:trace contextRef="#ctx0" brushRef="#br0" timeOffset="1406">1621 735 38,'0'0'32,"0"0"3,-18 26-1,22 11-24,-11 7-1,5 27-1,-12 17 0,2 26-2,-6 6-2,4 7-2,2-8-2,0-13-4,14-8-7,-1-36-27,12-31 2,-13-31-2,35-37 1</inkml:trace>
  <inkml:trace contextRef="#ctx0" brushRef="#br0" timeOffset="1937">2003 729 41,'7'-19'32,"0"1"3,-7 18-3,13-21-23,-13 21-3,0 0-2,-6 43-2,-4 4 0,-6 13 0,0 18-1,-1 8 1,1 11 0,4-2-1,7-7 0,8-13-1,9-18 0,11-22-1,7-21 1,10-25-1,6-19-1,8-15 1,2-13 0,4-11 0,-6-8 1,-2-4-1,-10-3 1,-8 1 0,-12 5 1,-11 5-1,-11 14 2,-11 6 1,-3 21-1,-8 18 0,-1 25 1,-2 22-1,4 25 1,0 20 0,2 22-2,3 17-1,6 2-1,12 3-2,3-19-3,23-6-20,-2-28-10,11-27-2,5-30 1</inkml:trace>
  <inkml:trace contextRef="#ctx0" brushRef="#br0" timeOffset="2656">2985 610 6,'-16'-21'27,"16"21"2,0-18 1,0 18-16,9-19-5,-9 19 0,0 0-1,0 0-1,3 51 0,-15-4-1,5 22-1,-7 6 1,2 15-3,-4 4 1,2-1-4,3-10-2,3-20-2,13-8-16,0-29-15,-5-26-1,23 0 2,-7-24-1</inkml:trace>
  <inkml:trace contextRef="#ctx0" brushRef="#br0" timeOffset="2937">2860 879 0,'16'-39'26,"2"-21"2,15-5 1,7-3-15,0-11 0,13 14 0,-13-2-2,9 21-2,-15 7-1,1 25-1,-20 18-2,-6 24-2,-12 12-2,-6 15-1,-9 8 0,-4 4-1,-6 2-1,-4-6 0,1-3-1,-1-13 0,7-8 0,1-12-1,5-6 1,1-14 0,18-7 1,-17 2 0,17-2 0,-4-23 2,4 23-2,4-31 2,-1 14-1,-3 17 1,9-23 0,-9 23 0,10-20 1,-10 20-1,0 0 2,28 13-1,-10 6 0,5 11-1,5 6 1,9 6-1,1 6 1,6 3-2,1 0 0,-6-9-5,10-10-27,-12-9-4,-4-15-1,-4-15 1</inkml:trace>
  <inkml:trace contextRef="#ctx0" brushRef="#br0" timeOffset="3734">3696 448 33,'23'-28'33,"-5"5"1,-4 4 0,-11-2-21,-3 21-4,0 0-4,9 15-1,-16 12-1,-2 8 0,-1 11-2,-3 10 0,-1 9-1,0 7 2,2 0-1,2-3 0,3-6 0,3-7-1,6-11 2,3-8-2,4-10 1,5-12-1,2-6 1,1-5 0,2-8-1,2-1 1,0-2 1,2-4-1,-2 1 0,2-3-1,1 1 0,-3-2-1,4 4-4,-8-12-6,11 7-23,-5 1-2,0 1-1,-2 1 0</inkml:trace>
  <inkml:trace contextRef="#ctx0" brushRef="#br0" timeOffset="4156">4303 1135 11,'0'0'28,"0"0"0,0 0-10,0 0-2,-3-30-1,4 14-3,-8-17-3,7-4-2,-3-18-2,6-6-1,-1-21-2,9-10 0,-1-6 0,8-2-1,3 3 2,5 7-1,0 11 0,6 18 1,-4 15 0,0 25 0,-2 16-1,-3 20 0,-6 15-1,-1 20 0,-6 11 0,-3 11-1,0 9 0,0 0-1,2 0-1,-2-9 0,7-5-2,-2-22-3,11 1-5,-11-25-18,9-12-5,-5-13-1,-5-13 2</inkml:trace>
  <inkml:trace contextRef="#ctx0" brushRef="#br0" timeOffset="4547">4342 677 68,'0'0'36,"38"-21"-2,2 10-8,9-24-25,4 1-1,5 13-6,-13-2-18,6 9-9,-4 7-2,-7 2 1</inkml:trace>
  <inkml:trace contextRef="#ctx0" brushRef="#br0" timeOffset="4812">4948 72 44,'0'0'34,"-18"-16"2,18 16-2,0 0-23,0 0-5,0 0-1,18 21-3,0 5 0,6 6-1,4 5 0,4 7 0,3 3-1,-2-3 0,-1-5-1,-4-7-1,-4-4-2,-8-18-4,7 6-11,-23-16-16,17-17 0,-13-4 0,-3-9 1</inkml:trace>
  <inkml:trace contextRef="#ctx0" brushRef="#br0" timeOffset="5062">5283-7 59,'0'0'39,"21"5"-2,-21-5 2,7 42-30,-13 0-3,1 27 0,-12 15-3,-8 20-1,-5 19-4,-12-5-14,6 12-23,-3-16 1,6-11-2,7-34 1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10-01-15T23:28:56.39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51 613 45,'0'-30'32,"3"1"2,-3 29-10,4-36-15,-4 36-1,12-21-2,-12 21-1,2 28-1,-1 3 0,-1 10-2,2 9 0,-2 8-1,2 4 0,1 3 0,3-1-1,-1-6 0,2-4 1,-4-6-1,3-10 0,-1-8 0,-2-6 0,-3-24 0,2 21 0,-2-21 0,0 0 0,-14-20 0,5 2 0,-5-9 0,-1-3 0,-3-9-1,1-6 1,3-7 0,1-4-1,8-7 1,7-5-1,10-5 1,13-3 1,8 1-1,11 0 1,5 3-1,5 6 1,-5 10-1,-4 15 1,-5 21-1,-12 22 0,-12 19 0,-14 21 0,-13 20 0,-8 10-1,-5 12 1,-6 2 0,-3-5-1,3-11 1,6-12-1,4-17 1,10-16-1,10-25 1,0 0 0,21-27 0,3-11 0,8-7 0,3-7 1,7-1 0,1 1 0,1 9 0,-2 7 0,-5 7 0,-6 15 0,-3 17 0,-7 17 0,-7 12-1,-8 15 0,-6 14 0,-4 11 0,-6 5 1,-6 2-1,-3 0 0,-4-9 0,-3-6 0,-1-10 0,-4-16 0,-1-12 0,-4-11-1,-1-12 1,-1-6-2,1-4-1,-9-17-12,10 10-20,2-2-1,5-4-1,4 0 0</inkml:trace>
  <inkml:trace contextRef="#ctx0" brushRef="#br0" timeOffset="1031">974 267 50,'-7'-20'35,"7"20"-2,-10-25 1,10 25-26,0 0-3,0 0-2,-2 23 0,0 13-2,2 16 0,-5 13 1,-4 17-1,-1 13 0,-4 2-1,0-2 0,-2-10-2,6-6-3,-8-27-9,15-13-18,-1-21-3,4-18-1,4-20 1</inkml:trace>
  <inkml:trace contextRef="#ctx0" brushRef="#br0" timeOffset="1281">952 308 49,'12'-18'32,"-12"18"2,21-18-1,-21 18-27,19 13-3,-10 10-1,0 17 0,-1 13-1,3 14 0,-1 10 0,3 5 0,4 5-1,2-3 0,2-5 0,2-13 0,3-14 0,-1-12 0,1-17 1,-2-12 1,-4-22 1,-3-14 0,-5-22 0,-1-12-1,-4-22 1,2-7 0,-1-8-1,1-1-2,2 3-1,-3 7-1,10 20-6,-11 10-28,7 17 0,-7 15-2,-7 25 1</inkml:trace>
  <inkml:trace contextRef="#ctx0" brushRef="#br0" timeOffset="1735">1643-7 54,'-16'-15'35,"16"15"-1,0 0 0,0 0-28,3 27-3,4 0-1,-1 11 0,-1 12-1,-3 14 0,-2 14 0,-4 8 0,-5 11 0,-1 3 0,-2-1 0,-2-8 0,1-8 0,1-12 0,3-13 0,1-15 0,4-13 0,2-14 0,2-16 0,0 0 1,28-7-1,-10-9 1,6-4 0,4-5 0,9 2 0,0-4 0,3 2 0,-1 0-1,1 5 1,0 6-2,-3-2-2,5 10-5,-14 1-29,8-6-2,-4-3-2,-2-8 1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10-01-15T23:29:00.21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154 920 6,'0'0'16,"0"0"-3,0 0 0,0 0 0,0 0 0,0 0 0,7-18-3,-7 18-2,17-14-2,-17 14-2,23-17-1,-23 17-1,18-12 0,-18 12-1,0 0 0,0 0 1,0 0-1,0 0 0,0 0-1,0 0 1,3-16-2,-3 16 1,0 0-2,0 0 0,0 0-1,-16-4 1,16 4-1,0 0 2,0 0-1,0 0 2,0 0 0,0 0 2,0 0 0,0 0 0,0 0-1,0 0 0,0 0-3,0 0-2,0 0-2,0 0-1,0 0-1,-8-19 0,8 19 1,8-21 4,-1 4 2,0-4 4,2-7 4,2 2 0,-8-7 1,6 5 1,-7-7-1,5 7-2,-7-5-1,7 10 1,-9 1-2,2 22 1,3-28-1,-3 28 0,0 0-1,4 22 1,-16 15 0,-1 19 1,-9 10 0,-5 16-1,-10 10 0,1 6 0,-5-5-1,8-6-2,7-14-3,-1-19-5,26-14-25,-1-15-4,2-25-2,28 5 1</inkml:trace>
  <inkml:trace contextRef="#ctx0" brushRef="#br0" timeOffset="1407">1533 358 23,'9'-19'29,"-8"0"1,-8-4-12,7 23-3,0 0-2,-29 0-2,-7 19-1,-2 27-2,-20 9-1,-5 24 0,-16 8-3,-2 14 1,-3 6-2,7 1-1,6-7-1,19-10-2,20-13 0,23-17-1,29-16 0,17-17-2,24-14 2,13-15-1,10-8 0,0-9 5,-10-4-2,-9-4 3,-25-1-1,-17 5 1,-26 1 0,-22 12 1,-22 7-2,-13 9-1,-10 7-2,-11 2-7,6 14-29,6-1 1,8-1-2,13-7 1</inkml:trace>
  <inkml:trace contextRef="#ctx0" brushRef="#br0" timeOffset="2110">2001 27 50,'16'-12'33,"-16"12"0,21-16-1,-21 16-29,0 0-1,-3 16 0,-6 10-1,-9 9 1,-1 10 0,-5 9 1,-1 12 0,-7 2 1,6 7-1,-4-7 0,6-1-1,4-12 0,8-6 0,3-12-1,11-11 0,7-10 0,12-9 0,11-13-1,6-4 1,6-6 0,5-3-1,2-4 1,-2 1-1,0 3 0,-7-1-1,-5 8 0,-9 2-2,-1 6-1,-12-3-3,6 12-9,-21-5-9,0 0-10,18-10-2,-18 10 2</inkml:trace>
  <inkml:trace contextRef="#ctx0" brushRef="#br0" timeOffset="2547">2242 175 55,'0'0'36,"10"-19"1,-10 19-1,0 0-26,6 47-3,-6 0-1,1 28 1,-9 19-2,1 21 0,-9 18-2,-4 6-4,10 17-17,-9-17-21,3-15-1,-3-27-1,6-27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0-26T12:34:17.402"/>
    </inkml:context>
    <inkml:brush xml:id="br0">
      <inkml:brushProperty name="width" value="0.06667" units="cm"/>
      <inkml:brushProperty name="height" value="0.06667" units="cm"/>
      <inkml:brushProperty name="color" value="#177D36"/>
      <inkml:brushProperty name="fitToCurve" value="1"/>
    </inkml:brush>
  </inkml:definitions>
  <inkml:trace contextRef="#ctx0" brushRef="#br0">194 110 14,'-28'-24'27,"28"24"-1,-32-17 3,10 4-14,22 13-5,-35 0-3,35 0-1,-30 11-1,30-11-1,-28 19 0,28-19 0,-20 17 0,20-17-1,0 0-1,0 0 0,0 0 0,0 0 0,0 0-1,0 0 2,0 0-2,28-8 0,-28 8 0,33-15-1,-13 6 1,1 2 0,1 1-1,2 2 0,0-1-1,2-1 0,0 2-1,-3-5-3,10 9-2,-33 0-5,54-15-15,-54 15-5,48-15 0,-48 15 0</inkml:trace>
  <inkml:trace contextRef="#ctx0" brushRef="#br0" timeOffset="-488.0279">162-125 18,'0'0'25,"-11"-35"0,-2 11-10,13 24-1,-17-34-3,17 34-2,-13-26-2,13 26 0,-11-22-1,11 22-2,0 0 0,0 0-2,0 0 1,0 0-2,0 0 1,-2 41 0,4-15 0,2 13 0,-2 6-1,3 9 1,-3 7-1,0 6 1,-2-1-1,0 1 0,0-4 2,0-3-2,-2-8 0,2-7 0,2-8 0,0-7-1,0-8 1,-2-22-1,9 28 0,-9-28 0,0 0 0,22 9 0,-22-9 0,21-11 0,-21 11 0,29-20 0,-29 20-2,34-25 0,-12 14-3,-7-13-3,20 20-10,-22-22-13,13 13-2,-11-11 2,9 7 0</inkml:trace>
  <inkml:trace contextRef="#ctx0" brushRef="#br0" timeOffset="-1268.0725">-222-240 7,'0'0'6,"-30"-13"0,30 13 2,-33 9-1,33-9 0,-37 21 0,20-1 1,-5-12-1,7 12 1,15-20-2,-28 26-1,28-26 0,-17 26-3,17-26-1,-5 28 1,5-28-1,9 32 0,-9-32 1,22 39-1,-11-20 2,6 5-1,-17-24 1,32 43 0,-19-21 0,5 4 0,-5-5-1,4 5 0,-8-2 0,4 2 1,-4-2-2,-1-1 1,-3-1-2,1-1 2,-6-21-1,7 39 1,-7-39 0,-3 39-1,3-39 2,-10 33-2,10-33 3,-24 36-3,2-23 3,0 2-2,-8-6 1,0 4-1,-7-9 0,0 3 0,-4-5 0,4-2-1,0-2 0,7-1-1,1 1 0,10-2-1,19 4 0,-24-13 0,24 13-2,0 0 0,22-11-7,-22 11-20,28-8-2,-8-1 2,6 9-1</inkml:trace>
  <inkml:trace contextRef="#ctx0" brushRef="#br0" timeOffset="924.0529">817 95 12,'-22'-11'24,"22"11"1,-20-7-9,-1-6-1,21 13-4,-28 0-1,28 0-1,-31 24-3,20 9-1,-6 3-1,4 16-2,0 6 1,4 11-3,5-2 1,4 4-1,4-6 1,7-7-1,4-17 0,7-10-1,2-14 1,2-13 0,2-10 0,2-12 0,-6-12 2,2-6-1,-8-12 1,-1 1 1,-13-14-1,-2 1 1,-15-9-1,-2 4 0,-13 0-1,0 7 1,-9 6-1,2 7-3,3 23-3,-9 1-23,41 21-2,-37 19-3,32 14 0</inkml:trace>
  <inkml:trace contextRef="#ctx0" brushRef="#br0" timeOffset="9266.53">899 466 13,'-15'24'20,"-7"-12"0,3 4-10,6 3-4,13-19 0,-16 32 0,16-32 1,3 28-1,-3-28 1,15 24-1,-15-24 0,34 7 1,-34-7-1,48-28-1,-26 0-1,12-3 1,-5-16-2,7-3 1,-9-12-3,3-3 1,-6-11-1,-3 1 0,-5-11 0,-8-5-1,-8-4 1,-4 2-1,-5 5 1,-4 8 0,-2 13 0,0 15-1,0 22 0,15 30 1,-22 39-2,16 30 2,1 28-2,3 24 1,4 21 1,0 11-1,3 3 1,3-12-1,3-18 0,2-23-1,9-21-2,-5-50-9,22-10-19,-6-39-1,6-9 1,-5-26 0</inkml:trace>
  <inkml:trace contextRef="#ctx0" brushRef="#br0" timeOffset="9917.5672">1400 425 8,'-9'30'25,"9"-30"-2,-9 22 1,9-22-13,-10 23-5,10-23-2,2 22-2,-2-22-1,0 0 1,21 24 0,-21-24 0,31-3 1,-31 3 1,39-23 0,-22-3-1,5 6 3,-7-16-3,2 10 3,-10-13-3,-1 9 2,-10-7-4,0 7 3,-7 2-2,-4 8-1,-5 7 1,1 11 0,-3 13-1,2 15-2,3 19 3,4 18-3,0 15 2,9 8-1,4 2 1,6-1-2,9-10 2,3-12-2,12-15-2,0-31-1,14-8-4,-10-41-5,21 12-11,-12-27-7,3 4 0,-7-13 0</inkml:trace>
  <inkml:trace contextRef="#ctx0" brushRef="#br0" timeOffset="10706.6124">1842 710 9,'0'0'20,"-7"41"-2,1-13-7,6-28-1,-15 45-2,15-45 2,-22 30-2,22-30 1,-19 2 1,3-25-1,16 23 0,-17-46-2,17 14-1,-9-20-1,14 5-1,-7-14-3,10 5 3,1-6-3,6 5 2,2 6-3,5 8 3,-2 12-3,1 10 2,3 12-1,2 11 1,0 11-2,-2 13-2,0 6 4,0 9-4,2 5 2,-5-1-2,-1 3 2,-3-5-2,-2-7 1,-4-8 0,2-6 0,-13-22 0,0 0 0,24 7 1,-24-7 0,7-44 1,-10 14-1,3-4 2,-6-5-3,-1 0 3,3-2-2,0 4 1,-1 3-1,8 8 2,1 4-3,-4 22 2,28-6 1,-6 23-3,4 13 4,4 18-5,3 6 5,1 13-4,-1-1 2,-1 1-4,-1-4 1,-7-16-3,6 16-12,-19-39-15,2-3-3,-13-21 2,0-23 0</inkml:trace>
  <inkml:trace contextRef="#ctx0" brushRef="#br0" timeOffset="21403.2242">-211-697 15,'0'0'27,"0"0"0,0 0 2,0 0-14,-11-22-6,11 22-1,0 0-1,0 0-1,-34-19-2,34 19 0,-33-3-1,13 6-1,-8-3-1,-4 0 0,-3 4-1,-6-2 1,0 0-1,-5 3 0,-1-1 1,1-2-1,0 0 1,5 3 0,2-5 0,7 2 0,4 2 0,8-2-1,20-2 1,-28 4-1,28-4 1,0 0-1,2 24 1,-2-24-1,22 33 0,-9-14 0,2 7 0,2 4 0,-4 3 0,2 1 2,-6 5-2,0 0 1,-5 2-1,-2 6 1,-2 3-1,0 2 1,-2-1-1,0 3 1,0 2-1,2 1 1,0-1-1,0 6 1,0-3 0,4 5-1,0-3 2,3 3-1,-3-3 2,5 1-2,-3-5 1,7-6-1,-2-5 2,4-3-3,5-9 0,4-1 0,4-1-1,2-17-7,18 11-27,-7-22 0,11 7-3,-6-17-1</inkml:trace>
  <inkml:trace contextRef="#ctx0" brushRef="#br0" timeOffset="11558.6611">3253 254 25,'0'0'29,"0"0"-1,0 0 2,0 0-24,0 0 0,-4-41 1,6 20-2,-11-16-1,3 0-2,-7-12 0,-2-5-1,-7-9 1,2 1-2,-6-7 2,3 8-1,-3-1 2,6 12-1,-4 5 1,9 14 0,0 6-1,15 25 0,0 0 0,-20 8-1,20 20 1,3 11-2,3 13 0,3 13 0,2 10 0,2 11 0,4 7 1,2 9 0,5 6 0,0 6 0,4-4 0,0 2 0,-2-4 0,3-7-1,-8-8 0,-1-11 1,-7-15-1,-2-11 0,-7-13 0,-4-10 0,-4-14 0,4-19-2,0 0-1,-35-2-4,35 2-12,-22-43-14,11 8-2,-6-21 1,8 2 0</inkml:trace>
  <inkml:trace contextRef="#ctx0" brushRef="#br0" timeOffset="11929.6824">3026 621 26,'0'0'30,"-22"9"1,22-9-1,-13-26-17,13 26-3,11-35-4,10 18-1,-1-11-2,15 6 0,-1-3 0,7 9 0,3 1 0,6 7-1,-5 1 1,1 9-1,-7 1 0,-2 3 0,-9-2 0,-2 1-1,-7-3 0,-19-2 1,24 8-2,-24-8 0,0 0-3,0 0-4,0 0-28,0 0 1,0 0-3,0 0 2</inkml:trace>
  <inkml:trace contextRef="#ctx0" brushRef="#br0" timeOffset="12542.7174">3769 634 27,'0'0'26,"-28"28"1,28-28 1,-39 11-21,39-11-2,-22-9-1,22 9 1,-15-43-1,19 13 1,-4-20-3,13 1 2,-2-10-3,7 3 2,-1-2-2,7 13 2,-3 4-2,3 13 2,-4 8-1,4 18 0,-3 17-1,1 22-1,-3 15 2,3 19-2,-5 13 1,5 5-1,-4 5 0,-1-3-2,9-2-1,-15-35-7,21 2-22,-10-33-2,4-10 1,-7-26-1</inkml:trace>
  <inkml:trace contextRef="#ctx0" brushRef="#br0" timeOffset="12958.7412">4257 401 27,'0'0'32,"2"-26"0,-2 26 0,0 0-18,0 0-5,-11 33-3,13 14-2,-6 7-2,4 9-2,0 3 2,4 6-3,1-8 1,1-5 0,5-18 0,2-11 0,-13-30 0,35 6 0,-35-6 1,37-41 0,-22 0 0,-2-6 1,-9-11-1,-4-3 1,-9-1-1,-4 8 1,-6 0-2,-5 13 2,-2 13-2,-4 10-4,10 38-7,-15-5-22,18 26 1,-7-4-4,13 17 2</inkml:trace>
  <inkml:trace contextRef="#ctx0" brushRef="#br0" timeOffset="13965.7988">4441 703 10,'0'0'26,"-19"-19"-1,19 19 2,-18-22-15,7-2-7,11 24 1,-4-36 0,4 36 0,7-41 0,-7 41 0,21-37 0,1 22-2,-9-7 0,9 14-1,-3-1 0,5 13-1,-2 7 0,1 17-1,-3 11 0,-1 13 0,-3 4 0,1 4 0,-4 3-2,-2-5 1,-5-6 0,-1-11 0,-3-13 0,-2-28-1,4 20 1,-4-20 0,-4-33 0,2 1 0,-3-14 0,1-1 1,2-7-1,0-2 1,2 0 0,2 8-1,2 5 1,1 11-1,-1 10 1,-4 22 0,19-13-1,-19 13 0,26 28 0,-8-2 2,3 9-2,1 4 0,4 4 0,-2 0 0,0-4 0,0-3 0,-5-3 0,1-7 0,-5-5-2,-15-21 2,24 18 0,-24-18 0,0 0 0,15-39 0,-15 4 0,0-4 0,0-8 2,0-5-1,2 0-1,2 5 1,3 4 0,2 12-1,4 10 1,-13 21 0,32-2 0,-10 19 0,-1 11-1,1 15 1,4 7-1,-2-1-1,6 16-8,-15-22-25,11 7-1,-13-22-2,9-4 1</inkml:trace>
  <inkml:trace contextRef="#ctx0" brushRef="#br0" timeOffset="15127.8649">5731-169 7,'19'-28'29,"-19"28"1,0 0 2,-2-26-18,11 50-2,-9-24-2,-2 71-2,-7-17-1,13 30-3,-6 5 1,7 23-2,-3 5 0,4 6-1,1-9 0,4-6-2,-3-15 2,3-18-2,-2-12-3,-3-24 0,9-11-4,-15-28-10,11-20-17,-6-12-1,5-3 1,-7-16 1</inkml:trace>
  <inkml:trace contextRef="#ctx0" brushRef="#br0" timeOffset="15504.8867">5759-33 30,'0'0'30,"13"-28"1,-13 28 0,22-2-25,-22 2-1,34 20 0,-14 3 0,12 27 1,-3 8-1,10 24-1,-5 9 0,8 19-2,-1 4 0,0 3 0,0-9 0,0-11-5,-6-13 3,0-19 0,-5-24 1,-2-18 1,-6-27-1,0-18 0,-7-31 1,-2-19-1,-7-27-1,-1-20 3,-3-19-3,-2-11 0,2 0-3,-6 1-4,21 31-27,-15 5-1,9 43 0,-5 19-3</inkml:trace>
  <inkml:trace contextRef="#ctx0" brushRef="#br0" timeOffset="16234.9286">6693 649 24,'0'0'30,"-26"28"3,26-28-3,-34 13-18,32 11-4,2-24-3,-13 22-2,13-22-1,0 25 0,0-25-1,15 24 0,-15-24 1,32 4 0,-10-12-1,6-5 0,0-9 1,5-6-1,-7-6 0,-2-3 0,-7-6 0,-8 0 2,-9-5-4,-7 5 4,-10 0-3,-3 6 3,-6 7-4,-2 8 3,-2 16-2,4 15-1,2 17 2,2 15-2,3 15 2,4 13-2,6 4 2,7 3-2,6-5 1,7-6 1,6-12-1,5-9 0,8-18 0,5-16-1,6-12 0,2-11-5,9 7-4,-15-14-24,15 3 0,-10-13-1,3 13 0</inkml:trace>
  <inkml:trace contextRef="#ctx0" brushRef="#br0" timeOffset="16779.9598">7084 520 44,'-16'-30'31,"8"10"2,8 20-8,0 0-18,0 0-1,0 0-2,-13 37-1,15 4-1,4 11 0,1 6-1,4 4 0,2 1-1,2-3 1,0-10-1,0-9 0,0-17 0,-15-24 0,29 13 0,-29-13 1,23-30-1,-14-1 1,-2-12-1,-1-6 1,-1-5-1,-1-3 0,-2 6 0,0 3 0,0 7 0,-2 11 0,0 30 1,5-22-1,-5 22 1,15 37 0,-4 0 0,6 6 0,3 4 2,6 5-2,0-2-1,2-7 0,4-6-2,-4-29-7,18 1-25,-16-20 0,3-2-3,-14-19 2</inkml:trace>
  <inkml:trace contextRef="#ctx0" brushRef="#br0" timeOffset="17564.0046">7678-246 5,'-7'-48'29,"1"9"0,-1 9 3,7 30-17,0 0-3,0 0-3,-6 26-2,12 26-2,-8 10 0,11 25-1,-7 10-1,9 26-1,-5 0 1,7 6-2,0-10 1,2-7-2,5-19 1,-1-15-1,3-27 0,2-20 0,0-21-1,-1-18 1,1-12 0,-2-12-1,-2-9 2,-3-9-2,-6-1 2,-5-1-1,-4 2-1,-6 3 4,-2 6-3,-1 11 3,-4 6-3,11 24 3,-19-11-2,19 11 1,-13 41 0,11-4-3,4 8 2,4 2-2,7 1 1,2-5-2,9-4-1,0-28-7,22-3-25,-14-25 1,9-7-3,-6-21 3</inkml:trace>
  <inkml:trace contextRef="#ctx0" brushRef="#br0" timeOffset="18244.0435">8235 559 2,'0'0'25,"-9"32"2,9-32-1,-13 22-16,15-1-4,-2-21-1,2 28 1,-2-28-1,0 0-1,0 0 0,31-8-1,-25-16 1,9 4 0,-10-16 0,6 5 1,-11-12-4,0 9 4,-7-3-3,1 11 3,-7-2-4,13 28 2,-26-24-1,26 24-3,-24 28 4,15 9-4,-2 15 2,7 11-2,-1 3 3,8 8-4,-1-3 3,4-6-1,7-11 0,3-13-1,1-15 1,2-18 0,3-14-1,2-9 1,-2-13 1,4-7-1,-7-8 1,5 2 0,-5-2 0,1 4 0,-3 7 0,1 6 0,-18 26 1,30-26 0,-30 26-1,28-2 0,-28 2 1,26 8-1,-26-8 0,31 13 0,-31-13-2,28 9 0,-9-5-2,-19-4-4,44-6-6,-34-18-20,19 7-4,-10-20 4,9 9-2</inkml:trace>
  <inkml:trace contextRef="#ctx0" brushRef="#br0" timeOffset="19127.094">8699 30 48,'-20'6'33,"20"-6"2,0 0-2,17 22-27,5-26-3,19 4-1,3-5 0,12 3-1,3-4-2,-3-5-4,13 9-27,-21-3-2,2 10 0,-15-7-1</inkml:trace>
  <inkml:trace contextRef="#ctx0" brushRef="#br0" timeOffset="18846.078">8915-302 1,'-4'-31'27,"0"5"1,-1 3 3,-14-12-17,19 35-1,-17-34-3,17 34-1,0 0-1,0 0-2,0 0-2,-9 58-1,15-2 0,5 22-1,0 12 0,6 23 0,1 3 0,1 3-1,1-9 1,4-13-2,-5-19 2,1-20-5,1-19 1,-21-39-5,46 8-11,-35-38-15,8-4-2,-12-22 2,6 2-1</inkml:trace>
  <inkml:trace contextRef="#ctx0" brushRef="#br0" timeOffset="19866.1361">9312-469 9,'-6'-23'29,"6"23"1,-7-46-3,7 46-9,11-34-4,8 30-4,-10-18-3,13 9-2,-7-9-1,11 7-1,-7-8 0,5 7-2,-24 16 1,35-28 0,-35 28-1,24-13 0,-24 13 1,0 0 0,0 0-1,0 0 0,15 24 0,-15-24 0,0 33 0,2-14-1,-2 7 1,0-5-1,2 5 0,1 2 0,-1 9 0,2 2 1,3 8-1,-3 7 1,2 5-1,1 10 1,2 0-1,-3 0 0,1 0 0,-1-2 2,1-3-2,1-3 1,1-3 0,4-2-1,2-2 0,-2-2 0,2-7 0,-2-2-1,-2-6 1,-7 0-1,-10-5 2,-11 3-1,-9 1 1,-9 3 0,-6 0-1,-9 0-1,2 13-6,-10-26-30,16-5 0,-1-36-2,17-22 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7-05-04T13:43:37.687"/>
    </inkml:context>
    <inkml:brush xml:id="br0">
      <inkml:brushProperty name="width" value="0.05292" units="cm"/>
      <inkml:brushProperty name="height" value="0.05292" units="cm"/>
      <inkml:brushProperty name="color" value="#333399"/>
      <inkml:brushProperty name="fitToCurve" value="1"/>
    </inkml:brush>
  </inkml:definitions>
  <inkml:trace contextRef="#ctx0" brushRef="#br0">660 69 8,'8'-17'11,"-8"17"0,0 0-1,0 0 0,0 0-2,0 0 0,-2-19 0,2 19-1,0 0 0,0 0-1,0 0 0,0 0 0,0 0-1,0 0 0,0-19-1,0 19 0,0 0-1,0 0-1,0 0 1,0 0-2,0 0 1,0 0-2,0 0 1,0 0 0,0 0-1,0 0 1,0 0 0,0 0-1,0 0 1,7 19 0,-7-19 0,-1 34 0,-3-7 0,0 7 0,-2 2 0,0 6 0,-3 3 0,5 7 0,-6-1 0,5 6 0,-1-5 1,2-1-1,-2-4 0,4-5 1,-1-6-1,1-5 0,2-8 0,0-4 0,0-19-1,0 17 1,0-17-1,0 0-2,0 0-2,0 0-6,0 0-12,13-27-11,-7 4-1,5-1 0</inkml:trace>
  <inkml:trace contextRef="#ctx0" brushRef="#br0" timeOffset="719">723 46 8,'0'0'11,"0"0"1,-19 13 0,19-13-2,0 0 1,0 0-1,0 0-2,0 0 2,0 0-2,0 0-1,25 10-1,-4-10-1,-2-8-1,10 4-1,-1-5 0,9 1-1,-3-1 0,4-1 0,-5 3-1,-1 1-1,-3 2-2,-10 0-5,2 8-10,-21-4-14,16 17 1,-16-17-1</inkml:trace>
  <inkml:trace contextRef="#ctx0" brushRef="#br0" timeOffset="1063">729 356 17,'-10'21'27,"10"-21"0,0 0-12,0 0 0,0 0-4,29 6-3,-29-6-2,31 0-1,-14-4-1,6 4-2,0-4 0,2 0-1,1 0-4,-3-5-8,4-1-16,0 5-4,-8-5 0,2 6 0</inkml:trace>
  <inkml:trace contextRef="#ctx0" brushRef="#br0" timeOffset="1422">1152 76 2,'0'0'27,"0"0"1,0 0-7,0 0-4,0 0-2,-4 31-6,8-1-3,-8 5-1,6 12-2,-6 1 0,4 9-1,-4 2 0,0 0-1,0-6 0,1-4 0,-1-5 0,2-10-1,2-3-4,0-31-10,-8 24-17,8-24-1,0 0 1,19-15-1</inkml:trace>
  <inkml:trace contextRef="#ctx0" brushRef="#br0" timeOffset="1828">1676 35 12,'0'0'29,"0"0"1,0 0 0,0 0-21,-31 3 0,18 20-2,-7 8-3,1 12-3,-4 11 1,0 7-2,-1 9 1,3 0-1,3 1 0,7-5 0,3-9 0,8-9 0,10-12-1,3-9 1,6-14 0,6-9 0,2-8 0,4-9 0,1-8 0,-1-8-1,-3 1 1,-3-5-1,-4 1 0,-7 2 0,-7 1 0,-7 6 0,0 23-1,-25-19 1,4 19 1,-2 6 0,-1 7-1,3 2 1,-1 2 1,9 1 0,13-18 0,-9 28 1,9-28-1,24 13 1,5-16-2,2-9-8,7-9-20,12 8-3,-6-12 1,5 10 0</inkml:trace>
  <inkml:trace contextRef="#ctx0" brushRef="#br0" timeOffset="179000">385 76 16,'-25'-1'6,"0"-5"1,0 4 0,0-2-3,-2 4-1,1 2-2,-3 2-1,-2 0 1,3-1 1,-1 3 0,0-2 0,4 2 1,4-3 0,2-1 1,19-2-1,-21 6-1,21-6 1,0 0-2,0 0 1,0 0-1,-6 23 1,6-23-1,12 21 1,-6-4 0,-1 2 0,-1 4 1,-4 0-1,0 5 0,-4-5 0,4 7-1,-5-3 0,3 2 0,-2 1 0,2-2 0,4 5-1,0-3 0,5 3 1,-3-1 0,4-2-1,-2 1 1,1-3 0,-3-1-1,4 1 1,-2-3 0,-5 2-1,3-1 1,-4-1 0,0 2 0,-4-2-1,3 1 1,-7-3 0,2 2-1,-3-4 1,3 0-1,0 0 0,4-2 0,4-2 0,4 0 1,-6-17-1,36 32 1,-7-17-4,11 6-22,6-17 0,23 6-2,-2-16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3:40:29.047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Group>
    <inkml:annotationXML>
      <emma:emma xmlns:emma="http://www.w3.org/2003/04/emma" version="1.0">
        <emma:interpretation id="{915E5A2F-4472-431B-B1C1-B3FD3D9B92C1}" emma:medium="tactile" emma:mode="ink">
          <msink:context xmlns:msink="http://schemas.microsoft.com/ink/2010/main" type="inkDrawing" rotatedBoundingBox="17060,4384 22865,4263 22868,4421 17063,4542" semanticType="underline" shapeName="Other"/>
        </emma:interpretation>
      </emma:emma>
    </inkml:annotationXML>
    <inkml:trace contextRef="#ctx0" brushRef="#br0">20 35 33,'-18'15'26,"18"-15"1,0 0-1,0 0-22,0 0 1,0 0 0,-6 13 1,6-13 0,0 0-1,0 0 0,11 17 0,-11-17-1,0 0 0,16 12-1,-16-12 0,21 5 1,-6-2-2,0-4 0,3 2 0,-1-2-1,4-1 0,0 0 0,0 0 0,-2 1 0,2-1 0,-2 2-1,-1 0 1,0 2 0,-3-1-1,0 2 0,0 0 1,-2 1-1,4-1 1,-2-1-1,4 2 1,-1-2-1,3-2 1,-1 0 0,6-2-1,-2-1 1,2 3-1,1-1 1,1-2-1,1 1 1,-1 2-1,2 0 1,-2 3-1,-1-3 1,-2 2-1,-1-1 0,-2 2 1,1-1-1,-3 1 0,-2 0 0,0 0 0,0 0 1,0 3 0,-2-2 0,2-1-1,0 3 1,4-5-1,1 4 1,1-4-1,1 4 0,0-4 1,3 1-1,1 1 0,0-3 0,1 1 0,0 1 0,3-2 0,0 0 0,2 0 1,-1-3-1,4 0 0,-3 1 0,3-1 0,-1 0 1,-1 2-1,-2-4 0,2 4 0,-2-2-1,0 1 1,-1 0 0,0 2 0,-2-5-1,2 5 0,-1-1 1,0-1 0,0 1 0,1-1 0,-2 1-1,1-2 1,-1 1 0,0-2 0,-1 1 0,0-2 0,-1 2 0,-2-1 0,2 1 0,-1 0 0,2 0 0,-1 0 0,3 2 0,2-2 0,0 1 0,2-1 0,1 2 0,0-1 0,1 1 0,0 1 0,-1-2 0,1 1 0,-1-1 0,-1 1 0,-2-1 1,3 1-1,-1-1 0,0 2 0,-2 0 0,0-1 0,0 1 0,0 0 0,1 1 0,-4-2 0,2 1 0,1 0 0,0 0 1,-1 1-1,0-1 0,-1 0 0,3 2 0,-1-1 0,0 1 0,0-2 0,1 0 0,2 1 0,0 1 0,-3-2 0,1-2 0,-1 1 1,-1 1-1,-2-2 0,0 1 0,-1-1 0,-2-1 0,3 2 0,1 1 0,-4-2 0,0 1 1,1-1-1,-3 1 0,1 0 0,0 1 0,-5-2 0,2 1 0,0-1 0,-2 1 0,2-1 0,1 2 1,1-1-1,-1-1 0,0 2 0,1 0-1,2-1 1,0 2 1,2-1-1,1 2 0,0-2 0,1 1 0,0-1 0,1-1 0,-3 2 0,0-2 0,-3-1 0,-2 1 0,-1-2 0,-2 1 0,0-1 0,-1 2 0,0-1 0,0 1 0,4-1 0,1 2 0,-1-1 0,2 1 0,1-2 1,2 1-1,1 1 0,0-3 0,-1 1 0,1-1 0,1 1 0,0 0 1,-2-1-1,1 2 0,-1-1 0,-2 1 0,2 1 0,-5 0 0,1 0 0,-1 1 0,0 1 0,-1-1 0,-1 1 0,-1-1 0,-1-1 0,-2 2 0,0-1 0,-2 0 1,-1-1-1,1 0 0,-3 0 0,1-1 1,0 1-1,2 0 0,-1-1 0,0 1 1,2 0-1,0 0 0,1 0 0,1 0 0,2 0 0,-3 0 0,1-2-1,-1 2-1,-4-4-3,10 7-30,-25-3-1,15-12 0,-15 12-3</inkml:trace>
  </inkml:traceGroup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7-05-04T13:43:41.203"/>
    </inkml:context>
    <inkml:brush xml:id="br0">
      <inkml:brushProperty name="width" value="0.05292" units="cm"/>
      <inkml:brushProperty name="height" value="0.05292" units="cm"/>
      <inkml:brushProperty name="color" value="#333399"/>
      <inkml:brushProperty name="fitToCurve" value="1"/>
    </inkml:brush>
  </inkml:definitions>
  <inkml:trace contextRef="#ctx0" brushRef="#br0">95 170 6,'0'0'25,"0"0"-1,0 0-11,0 0-3,0 0 1,0 0-5,-8 19-1,12 6-2,-2-1 0,6 11-1,-7 1 1,5 6-1,-4 0-1,0 0 1,-2 0-1,0-2 0,-4-6 1,-3-4-1,3-7 0,-6-2 1,10-21-1,-11 23 0,11-23 0,0 0 0,-25 0-1,25 0-1,0 0 1,-23-28-2,23 28 1,-17-33-1,13 12-1,-2-2 1,4-3 1,2-5-1,8-1 1,0-4 0,5-1 0,-2-1 1,8-2 0,3 0 0,0 0 0,1 4 1,-2 2-1,4 3 1,-2 3 0,4 3 0,-2 2 0,-1 10 0,1 1 0,-2 6 0,-2 5 0,0 4 0,-21-3 1,29 25-1,-20 0 0,-3 3 0,-6 9-1,-6 3-1,-3 2 1,-6 0-1,-4 1 0,-4-6-1,0-5 1,-2-7 1,4-8 0,0-4 0,21-13 0,-27 8 1,27-8 0,0 0-1,-11-19 0,11 19 1,7-21-1,-7 21 0,21-25 0,-4 14 0,1-1 1,5 3 0,0 1-1,1 4 1,3 0 1,0 6-1,0 4 0,-3 6 1,1 5-1,-2 4 0,-4 5 0,-2 7 0,-3-1 0,-7 4 0,-7 1 0,-3 1 1,-13-2-1,-5-2 1,-5-3-1,-7-5 0,-3-1 0,-2-8-2,5-1-3,-3-16-5,13-4-14,23 4-10,-27-40 2,31 9-1</inkml:trace>
  <inkml:trace contextRef="#ctx0" brushRef="#br0" timeOffset="984">842 99 2,'0'0'29,"0"0"0,0 0 1,17 8-16,-17-8-2,13 17-2,-13-17-6,27 38-2,-10-13 0,8 5-1,3-1 0,1 3 0,4-3 0,-1 0-1,1-5-1,-3-6-1,1 3-5,-8-12-12,-1-3-12,3-2 1,-25-4 0</inkml:trace>
  <inkml:trace contextRef="#ctx0" brushRef="#br0" timeOffset="1328">1392 0 12,'0'0'29,"0"0"1,-6 33-10,-9-5-4,7 22 1,-15 1-4,2 25-4,-11 6-2,1 14-3,-5-3 0,5 0-2,4-3-7,-1-10-24,7-23-5,9-13-1,5-23 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7-05-04T13:43:46.296"/>
    </inkml:context>
    <inkml:brush xml:id="br0">
      <inkml:brushProperty name="width" value="0.05292" units="cm"/>
      <inkml:brushProperty name="height" value="0.05292" units="cm"/>
      <inkml:brushProperty name="color" value="#333399"/>
      <inkml:brushProperty name="fitToCurve" value="1"/>
    </inkml:brush>
  </inkml:definitions>
  <inkml:trace contextRef="#ctx0" brushRef="#br0">38 7 18,'0'0'26,"0"0"-10,6-24-1,-6 24 0,0 0-4,0 0-2,0 0-3,0 0-1,0 0-1,0 0-2,0 0 1,4 39-1,-2-12-1,-1 16 2,-2 7 0,2 12 0,-4 6-1,1 8 1,-4-1 0,1 1-1,-3-6 0,1-10 0,1-12-3,-2-15-1,8-2-5,0-31-7,0 0-13,0 0-7,21-39 1,2 8 0</inkml:trace>
  <inkml:trace contextRef="#ctx0" brushRef="#br0" timeOffset="469">136 357 4,'0'0'22,"0"0"2,32-5-15,-13-5 1,9 6 0,-2-8 0,8 8-4,-4-3-1,4 7-1,-6-2-2,-1 2-1,-3 4-4,-5-4-7,-2 0-9,4 5-7,-21-5-1</inkml:trace>
  <inkml:trace contextRef="#ctx0" brushRef="#br0" timeOffset="735">439 63 15,'0'0'22,"0"0"-3,0 0-2,9-18-1,-9 18-5,0 0-2,0 28-2,-3-7-1,1 14-2,-4 7-1,4 13 0,-5 7-1,-1 7 0,1 3 0,1 0 0,-3-6-1,3-4 0,-2-10 0,5-9-2,3-7-8,-2-12-14,2-24-8,4 17-1,-4-17 1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7-05-04T13:43:47.890"/>
    </inkml:context>
    <inkml:brush xml:id="br0">
      <inkml:brushProperty name="width" value="0.05292" units="cm"/>
      <inkml:brushProperty name="height" value="0.05292" units="cm"/>
      <inkml:brushProperty name="color" value="#333399"/>
      <inkml:brushProperty name="fitToCurve" value="1"/>
    </inkml:brush>
  </inkml:definitions>
  <inkml:trace contextRef="#ctx0" brushRef="#br0">233 156 10,'0'0'17,"0"0"0,-6-17-2,6 17 0,0 0-2,0 0-3,0 0-1,0 0-3,0 0-1,0 0 0,0 0-1,0 30 0,4-5-1,-4 5 0,2 14 1,-6 4-1,4 7 0,-4 2-1,-1 4 0,-5-2 0,2-4-1,-1-6-3,-6-11-2,7 0-7,-7-15-10,15-23-12,-23 21 1,23-21 0</inkml:trace>
  <inkml:trace contextRef="#ctx0" brushRef="#br0" timeOffset="453">0 274 14,'25'-25'22,"4"0"-6,3 1 1,10 3-3,2-2-1,11 10-4,-5-1 0,7 14-2,-9 2-1,2 15 0,-14 8-2,0 15 1,-17 8-2,-6 12 1,-13 1-2,-9 10 1,-10-1-1,-12-2 0,-11-5-1,-5-8 0,-5-9-1,-3-10 0,-1-9-1,-1-12-2,13-6-7,2-9-20,10-19-4,9-2 1,8-9 0</inkml:trace>
  <inkml:trace contextRef="#ctx0" brushRef="#br0" timeOffset="1313">935 133 22,'0'0'28,"14"-21"-1,-14 21-11,0 0-2,0 0-2,-2 40-5,-6-6-2,4 20-1,-7 7 0,-2 16 0,-7 9-2,1 5 0,-5-1-1,-1-9-1,4-8-2,-4-20-6,12-6-11,1-16-12,12-31-1,0 0 0</inkml:trace>
  <inkml:trace contextRef="#ctx0" brushRef="#br0" timeOffset="1610">933 253 19,'12'-27'28,"-12"27"0,29-17-12,-29 17-2,28-21-2,-28 21-3,34-11-3,-14 9-1,6 12-1,-5 3 0,0 13-1,-5 9 0,-1 12-1,-8 3-1,-1 7 1,-2 3-1,-4-1 0,0-5 0,0-7-1,2-7-3,-6-13-4,10 1-6,-6-28-14,-4 17-7,4-17 1,0 0 0</inkml:trace>
  <inkml:trace contextRef="#ctx0" brushRef="#br0" timeOffset="1985">733 700 27,'0'0'29,"17"-17"2,8 9-17,0-13 1,13 12-3,0-14-4,10 9-3,0-5-3,-5 2-5,7 8-14,-6 1-13,-10-1-3,3 3 1</inkml:trace>
  <inkml:trace contextRef="#ctx0" brushRef="#br0" timeOffset="2297">1332 253 11,'0'0'30,"4"-29"1,-4 29-1,15-19-17,-15 19-1,0 0-3,19 6-4,-9 13-2,-2 6-1,-1 11 0,3 6-1,-3 11 0,1 8 0,2 4-1,-3-1 1,3-1-1,-1-6 1,1-8-1,-2-9 1,-1-7 0,1-16 0,-8-17 0,19 3 0,-6-23 0,6-17 0,4-10 0,4-14 0,5-11-2,7-2-4,-5-12-11,2 12-17,4 9-1,-11 10 0,-2 15 1</inkml:trace>
  <inkml:trace contextRef="#ctx0" brushRef="#br0" timeOffset="2891">2086 224 13,'0'0'27,"0"0"0,0 0-8,0 0-8,0 0 0,0 0-3,-15 40-3,-2-5-2,1 12 0,-5 8-1,2 10 0,-4 1-1,8 1 0,0-4 0,7-6-1,6-12 0,8-12 0,9-14 0,10-14 0,4-10 0,5-11 1,4-10 1,6-8-1,-4-12 2,-2-5 0,-7-8 0,-4 0 0,-12-2 0,-4 8 1,-14 1-2,-5 13 0,-11 10-5,-12 6-13,-3 14-17,0 13-2,-5 5 1,7 6 0</inkml:trace>
  <inkml:trace contextRef="#ctx0" brushRef="#br0" timeOffset="3781">2592 333 15,'0'0'21,"0"0"-4,0 0-1,-6-17-3,6 17-1,0 0-3,0 0-1,0 0-1,-17-6-1,17 6-1,0 0-1,0 0-1,-8 21 0,6-4-1,-3 8-1,1 9 0,0 6-1,-2 9 1,1 8-1,1 0 1,2 2-1,0-4 0,2-7 0,4-6 0,2-10 0,1-9-1,-7-23 0,27 17 1,-6-21-2,0-7 1,4-8 0,3-10 0,5-7 0,3-8 1,0-5-1,1-10 1,-3-6 0,-2 1 1,-3 1-1,-2 6 1,-10 4 1,-4 11-1,-5 6 2,-4 13-1,-4 23 1,0 0-1,0 0 0,-18 25 0,9 13-1,-1 9 0,1 12 0,1 10-1,2 1 0,3 0-1,5-1-3,-1-16-4,11-15-23,5-6-3,-17-32 1,40 21 0</inkml:trace>
  <inkml:trace contextRef="#ctx0" brushRef="#br0" timeOffset="4531">3367 238 18,'0'0'29,"19"-14"1,-19 14-1,4 18-17,5-1 0,-9 0-4,6 15-3,-6 4-1,2 10 0,-6 3-1,4 10-1,-8 0 0,3 0-1,-1-4 0,2-5 0,0-5-3,0-11-2,6 3-10,-4-15-19,2-22-1,-13 19 1,13-19-1</inkml:trace>
  <inkml:trace contextRef="#ctx0" brushRef="#br0" timeOffset="4813">3227 331 9,'52'-27'32,"3"1"1,10 7 3,10 11-19,-14-7-1,9 21-2,-18-1-4,1 20-2,-18 9-3,-9 12-1,-12 5-1,-11 14-1,-12 3 0,-8 3-1,-14-1 0,-7-5 0,-10-7-2,-9-10-1,6-4-6,-18-16-24,12-15-5,3-9-2,8-13 2</inkml:trace>
  <inkml:trace contextRef="#ctx0" brushRef="#br0" timeOffset="5531">4124 223 19,'0'0'26,"18"-25"-6,-18 25-5,0 0 1,15 26-3,-17-3-4,6 15-2,-8 6-1,4 13-1,-6 6-1,0 7-1,-3 0-2,-1-3-1,3-8-1,-3-12-2,8-5-6,-5-11-14,7-31-9,-2 17 1,2-17-1</inkml:trace>
  <inkml:trace contextRef="#ctx0" brushRef="#br0" timeOffset="6047">4493 289 13,'0'0'26,"0"0"1,0 0-13,0 0 0,5 17-2,1 10-4,-6 3-2,2 14-1,-6 5-1,0 8-1,-5 4-1,-1 2 0,-3-4-1,-2-6 0,-2-9-1,-3-10 0,3-9-1,-2-12-1,0-11 0,2-15 0,4-10-1,1-13 1,8-8 0,2-15 0,8-7 1,7-9 0,10-3 1,6 4 0,2 4 1,9 9 0,-2 6 1,2 17 1,-4 8 0,2 16 1,-9 7 0,1 16 0,-9 10-1,-1 15 1,-7 6-2,-2 14 1,-7 3-1,2 5-1,-6 5 0,-2 1 0,4-1-3,-8-14-5,10 0-16,-8-7-9,-5-10-2,1-4 0</inkml:trace>
  <inkml:trace contextRef="#ctx0" brushRef="#br0" timeOffset="6547">4348 745 19,'32'-17'32,"6"-9"0,18 3 1,8 4-23,-4-10-1,6 8-2,-4-1-7,-9 1-12,-3 2-19,-1 9-1,-14-3-1,-5 5 1</inkml:trace>
  <inkml:trace contextRef="#ctx0" brushRef="#br0" timeOffset="6844">5323 259 23,'13'-31'30,"-13"31"3,4-17-10,-12 0-9,8 17-1,0 0-3,-26-15-4,1 13-1,2 10-2,-8 3 0,1 6-2,-3 4 1,1 2-1,1 3-1,9 1 1,4 0-1,9-1 0,5-1 0,8 0 2,5-3-2,7 3 0,1-2 1,4 4-1,0 1 1,6 4-1,-3 1 0,-1 5 1,-4 0-1,-1 0 1,-7 4-1,-9-2 1,-6-2-1,-13 0 1,-6-6-1,-8-2 0,-1-5-1,-8-10-2,2 0-3,-2-20-5,11-5-19,4-9-5,10-9 0,9-7 0</inkml:trace>
  <inkml:trace contextRef="#ctx0" brushRef="#br0" timeOffset="7391">5516 283 9,'13'-26'31,"-13"26"1,6-17 1,-6 17-15,0 0-6,0 0-1,0 0-4,0 0-2,0 0-1,17 21-2,-11 0 1,-4 7 0,-1 10-1,-4 4-1,-1 9 0,-6 8 0,-1 2 0,-3-2-1,3-2 0,1-6 0,3-5 1,7-6-1,4-8 0,11-5 0,6-6-1,8-4 1,9 0 0,7-6 0,11 1 1,9-3-1,7-3-1,12 5-12,-4-7-22,-1-6 0,-3 0-3,-7-7 2</inkml:trace>
  <inkml:trace contextRef="#ctx0" brushRef="#br0" timeOffset="170141">6117 23 16,'-29'-17'18,"29"17"-12,-19-6-1,19 6-1,0 0 0,17 2 0,4 2-1,4-2 0,6 2 0,3-1 1,4 1-1,-2-2-1,1 2 0,-7 0 0,-1-2-1,-3 1 0,-5-1 0,-1 0-1,-20-2 1,26 6 1,-26-6-2,17 13 1,-17-13 0,10 21 0,-10-21 0,8 25 0,-5-8-1,1 0 1,-2 2 1,-2 4-1,2 0 0,-2 3 0,2 5 1,0-1-1,-2 2 1,2 3 0,-2 1 0,2 2-1,-2 0 1,0 6-1,0-1 0,2 1 0,0 2-1,-1-3 0,5-1 1,0-4-1,2 0 0,-3-7 1,5-1-1,-4-5 0,3 1 0,-5-1 0,2 0 0,-4 1 1,-1 1 0,-1-2 0,-1 1 2,-7-3 0,-7 2 1,-12-1 1,-7 5-2,-16-1-4,-11 5-27,-21-10-2,-4 3 0,-8-14-2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7-05-04T13:44:55.109"/>
    </inkml:context>
    <inkml:brush xml:id="br0">
      <inkml:brushProperty name="width" value="0.05292" units="cm"/>
      <inkml:brushProperty name="height" value="0.05292" units="cm"/>
      <inkml:brushProperty name="color" value="#333399"/>
      <inkml:brushProperty name="fitToCurve" value="1"/>
    </inkml:brush>
  </inkml:definitions>
  <inkml:trace contextRef="#ctx0" brushRef="#br0">376 513 14,'0'0'13,"0"0"-2,0 0-2,0 0 0,0 0-3,0 0-1,-4-17-1,4 17-1,0 0-1,0 0 1,0 0 0,0 0 0,0 0 0,0 0-1,-19-19 1,19 19-1,0 0 1,-21-13 0,21 13-1,-19-14 0,19 14 1,-31-9-1,14 7 0,-2 4-1,-4 0 1,2 3-1,-2 1 0,2 4 0,0-3-1,4 5 0,0-1 1,17-11-1,-29 33 0,18-12 0,-1 2 0,3 7 1,-1 3-1,3 3 1,-1 0-1,2 2 1,3 0 0,-1-1 0,2-5-1,2-1 1,0-8-1,4-2 1,-4-21-1,11 24 1,-11-24 0,17 8 0,-17-8 0,25-10 0,-25 10-1,29-28 1,-12 5 0,-2-2-1,2-5 0,-1-7 1,-3-5-1,0-4 1,-1-7-1,-1-2 1,-3-4 0,-2-1-1,-3 3 1,1 0-1,0 7 1,-2 4-1,-2 8 1,0 8 0,0 3 0,0 8 0,-4 2 0,4 17 0,-6-17 0,6 17 0,0 0-1,0 0 1,0 0-2,0 0 1,-15 22 0,13-1-1,2 6 1,0 11 0,0 12 0,2 7 1,0 6-1,2 6 1,2 3-1,-1-3 1,3 0 0,1-8-1,1-8 0,3-11-1,4-2-10,6-13-21,-2-17-1,8-6 1,1-18 0</inkml:trace>
  <inkml:trace contextRef="#ctx0" brushRef="#br0" timeOffset="1031">778 410 31,'0'-19'27,"0"19"-12,-19-8 1,2 7-6,0 6-3,-8 3-3,0 5-2,-3 6-1,1 2-1,-91 195 3,123-197-2,-5-19 0,21 29 0,-21-29 1,38 21 0,-15-17 0,8 3 0,-1-5 0,5 2 1,-3-2 0,0 4-1,-7-1 1,0 7 0,-25-12-1,29 36 1,-29-13-1,-4 7 1,-9 3-1,-7 3 0,-4-3 0,-3-1 0,-5-7 0,1-6-1,1-10 0,1-12-3,12-7-7,-2-11-21,9-11-4,8-6-1,4-4 0</inkml:trace>
  <inkml:trace contextRef="#ctx0" brushRef="#br0" timeOffset="1859">748 160 15,'0'-30'25,"0"30"-11,17-25 0,-10 8 1,-7 17-2,27-27-2,-10 19-2,-17 8-1,29-19-2,-29 19-1,32-9-1,-15 5-2,3 6 0,2 2-1,3 3 0,-2 1-1,0 3 1,-2 3-1,-2 5 1,-4 4-1,-1 3 1,-9 5-1,-3 3 1,-6-1-1,-5 1 0,-4 0 1,-5-5-1,-3-2 0,2-6 1,-4-6-1,2-5 0,0-5 1,21-5-1,-26 4 0,26-4 0,-17-4 0,17 4-1,0 0 1,0 0-1,24-19 1,-1 15-1,8-1 1,5 1 0,6 0 0,0 0-2,8 14-4,-10-1-18,-4 3-8,-2 7-1,-11 0 1</inkml:trace>
  <inkml:trace contextRef="#ctx0" brushRef="#br0" timeOffset="2578">1285 777 15,'0'0'27,"0"0"-3,0 0-10,-19-2-1,19 2-4,0 0-3,0 0-1,25-2-2,-25 2-1,31-4 0,-10 2-1,1 0 0,1 0-1,4 2-2,-6-2-3,2 6-9,0 4-15,-23-8 1,19 9-1</inkml:trace>
  <inkml:trace contextRef="#ctx0" brushRef="#br0" timeOffset="2844">1295 947 3,'0'0'29,"0"0"0,0 0 2,0 0-19,29 15 0,-29-15-2,28 7-2,-9-5-4,8 2 0,2 2-9,7-2-25,-8-12-1,9 6-1,-7-13 0</inkml:trace>
  <inkml:trace contextRef="#ctx0" brushRef="#br0" timeOffset="5250">1907 813 11,'12'25'22,"-12"-25"-11,0 0 0,21 21 1,-21-21-3,22 5 1,-22-5-2,35-5-2,-16-5-1,6-1-1,1-6-1,-1-3-1,0-4 0,-4-3 0,-4-2 0,-4 1-1,-5-1 0,-6 4 1,-12 4-1,-1 4-1,-8 9 1,-2 7 0,-10 4 0,3 11 0,-7 7 0,5 7 1,-2 3 0,7 9 0,0 0 1,12 4-1,5 0 0,12 4 0,5-8 0,14 0-2,8-10 2,7-3-2,11-10-2,-1-13-9,2-12-20,3-1-1,-7-14-1,-2-2 1</inkml:trace>
  <inkml:trace contextRef="#ctx0" brushRef="#br0" timeOffset="5875">2084 294 23,'0'0'31,"0"0"1,0 0 0,0 0-23,0 0 0,18 9-2,3-9-3,3 2-6,1 0-21,2-8-9,7 5-1,-3-13 1</inkml:trace>
  <inkml:trace contextRef="#ctx0" brushRef="#br0" timeOffset="6406">2445 53 20,'17'-13'26,"-17"13"-10,33-15 1,-14 3-1,9 8-4,-5-3-3,9 5-1,-5 0-2,8 8-2,-9-1-1,5 9 0,-6 1-2,-3 8 1,-3 4-1,-1 3 0,-11 8 0,-7 4-1,-7 2 1,-9 2 0,-7-2-1,-7-4 1,-4-4-1,-3-5 0,3-10 0,4-6 0,5-9 0,8-4 0,17-2-1,0 0 0,-8-25 0,8 25 0,29-23 0,-8 13 0,7 5 1,3 3 0,-1 4 0,5 5 1,-3 3 0,-2 5-2,3 8-4,-14-6-12,-4 2-14,2 2-1,-17-21 0</inkml:trace>
  <inkml:trace contextRef="#ctx0" brushRef="#br0" timeOffset="7297">3078 355 20,'0'0'25,"0"0"-10,0 0 0,0-17 0,0 17-5,0 0-1,27-21-2,-27 21-2,26-19 0,-26 19-1,33-16-1,-33 16 0,36-11-1,-19 9 0,2 4-1,0 2 0,2 3 0,-2 3-1,2-1 1,-3 1-1,-1 3 0,-17-13 0,26 21 1,-26-21 0,16 23-1,-16-23 1,4 23 0,-4-23 0,-10 31 0,-1-12 0,-7 0-1,-4 0 1,-7 2-1,-3-2 0,-5-6 0,-1-5-1,0-4 1,4-8 1,1-9-1,5-8 1,5-6 0,6-7 0,5-3 0,5-5 1,7-2-1,3 1 0,11 1 0,5 0 0,4 1-1,5 5 2,3 6-1,1 3 0,3 4-1,-5 4 1,1 6-1,-5 11-4,-26 2-19,33 4-11,-33-4-1,26 17 0</inkml:trace>
  <inkml:trace contextRef="#ctx0" brushRef="#br0" timeOffset="9984">3231 1040 12,'-14'17'16,"14"-17"-1,0 0-2,-17 14 0,17-14 0,0 0-2,-21 9-2,21-9-3,-19-2-1,19 2-1,-19-11 1,19 11-1,-19-19 0,9 1-1,10 18 1,-9-34-2,7 17 1,2-4-2,4 4 0,1-2-1,5 2 0,-10 17 0,25-29 0,-25 29-1,32-29 1,-15 18 0,-17 11 0,31-17 0,-31 17-1,27-12 1,-27 12 0,19 2-1,-19-2 1,17 12 0,-17-12 0,19 21 0,-19-21 0,25 26 0,-25-26 0,25 35 0,-14-18 0,0 4 1,-1 2-2,-2 1 2,-3 1-1,-3 2 1,-2 0-1,-4-2 1,1 1-1,-5-7 1,0-1-1,8-18 0,-15 22 0,15-22 0,0 0-1,-19-1 1,19 1-1,-8-27 0,8 6 0,0-2 0,2-4 1,2-1-2,2-1 2,0 4-1,1 0 1,5 2 0,-3 6 0,4-2 0,-13 19 0,27-25 0,-27 25 1,29-17-1,-29 17 0,26-7 1,-26 7-1,21 0 0,-21 0 0,20 11 0,-20-11 1,11 23-1,-5-4 1,-2 6 0,-1 5-1,-3 7 2,-2 8-2,-5 9 2,-1 9-1,-9 11 0,-4 8 0,-2 2 1,0 6-1,0-2 0,4-4 0,4-8-2,4-15-1,18-9-6,8-16-24,6-25-2,12-9 1,1-17 0</inkml:trace>
  <inkml:trace contextRef="#ctx0" brushRef="#br0" timeOffset="13766">3585 1924 27,'0'0'17,"0"0"2,0 0-2,0 0-1,0 0-5,0 0-1,0 0-2,0 0-2,0 0 0,0 0-2,18-33-1,-5 16-2,2-8 0,4 0 0,0-1-1,-2-3 1,1 4-1,-3 4 1,-6 4-1,-9 17 1,14-19-1,-14 19 0,0 0 0,0 0 0,-2 19 0,-2-2 0,0 4-1,2 2 1,-2 2 0,3 0 0,1-2-1,0-4 1,0-19-1,9 23 0,-9-23 1,21 0 0,-21 0-1,29-25 1,-10 6 0,0-6 0,0-2 1,0-1-1,-2 1 0,0 4 1,-5 4-1,-12 19 0,19-25 1,-19 25-1,0 0 1,0 0-1,19 29 0,-13-10 1,-1 4-2,1 0-1,7 5-4,-7-9-12,-6-19-14,23 29-1,-23-29 1</inkml:trace>
  <inkml:trace contextRef="#ctx0" brushRef="#br0" timeOffset="14594">4173 1597 18,'19'-5'15,"-19"5"1,21-6-2,-21 6-2,23-2-1,-23 2-3,23 4-2,-23-4-1,19 9-1,-19-9-1,15 19 0,-15-19-1,11 33 0,-7-14 0,-2 4-1,-2 2 1,-4 1-1,0 3 0,-5 0 0,-1 1-1,-3-3 1,0 1-1,-1-1 0,-1-2 0,6-6-1,9-19 0,-14 27 0,14-27 0,0 0 0,0 0-1,17 11-1,-17-11-1,31-4 0,-31 4 0,38-11 0,-19 1 0,6 3 0,-4-7 2,2-3 2,2-4 2,-6-7 2,3-5 2,-6-11 1,1-3-1,-11-9 0,-4-5-9,-14-2-23,4 12-3,-18-3 0,3 16-2</inkml:trace>
  <inkml:trace contextRef="#ctx0" brushRef="#br0" timeOffset="15781">3688 956 1,'-11'29'6,"5"3"-2,2-1 0,6-3-1,4-3 0,4-6 1,3-2-1,-13-17 2,32 10-1,-13-16 0,-1-7 1,1-4-1,0-8 0,-2-8-2,0-3 0,-2-6-1,-3-6 1,-1-3 0,-1-3 0,-3-7 0,-1-5 1,-6-1 1,4 2 2,-6 2 2,6 9-2,-6 5 0,4 13 0,-4 7 0,2 29-1,0 0-1,19 38-2,-13 4 0,5 15 0,-3 10-1,3 13 2,-1 10-2,-1-6-5,5-4-14,-3-5-13,-5-20 2,5-9-2</inkml:trace>
  <inkml:trace contextRef="#ctx0" brushRef="#br0" timeOffset="18297">3828 952 13,'0'0'29,"0"0"0,0 0-5,-18-9-10,18 9-5,0 0-14,-19 32-21,-2-20-3,6 10-1</inkml:trace>
  <inkml:trace contextRef="#ctx0" brushRef="#br0" timeOffset="18812">4146 811 12,'0'0'25,"0"0"3,0 0-14,0 0 0,0 0-3,21-6-3,-21 6-2,23 19-1,-23-19-1,34 35-2,-13-14 1,4 4-2,-2 1 1,0-3-2,0 4 0,-6-12-4,4 4-14,-4-2-13,-17-17 0,21 18 1</inkml:trace>
  <inkml:trace contextRef="#ctx0" brushRef="#br0" timeOffset="19141">4363 756 19,'0'0'28,"-7"32"0,1-3-15,-13 3-1,2 18 0,-10-4-3,0 11-5,1 0-4,-7-2-18,5-13-12,13 0 1,3-24-2</inkml:trace>
  <inkml:trace contextRef="#ctx0" brushRef="#br0" timeOffset="19625">4342 595 16,'0'0'21,"0"0"-14,0 0 1,0 0-1,27 6-1,-10-10-2,-17 4-1,37-21 0,-18 6-1,2-6 0,-4-2-1,-2-2 1,-3-1 1,-1 1 0,-5-2 0,-3 10 1,-3-4 0,0 21-1,-3-19 0,3 19 0,0 0-1,-16 23-1,11 0 0,1 1-2,2 7 1,0-1 0,2 1-1,4-4 1,2-6 0,-6-21 1,19 19-1,-19-19 0,28-8 0,-28 8 1,35-30-1,-14 11 0,0-2 0,-2 1 0,0 3 0,-19 17 0,26-25 1,-26 25 0,19-7 1,-19 7 0,6 21 1,-2 2-1,-4 3-1,0 3-5,2 2-24,4 9-1,-4-12-1,7 5 0</inkml:trace>
  <inkml:trace contextRef="#ctx0" brushRef="#br0" timeOffset="20297">4968 868 1,'0'0'25,"0"0"0,0 0-11,-21-7 0,21 7 1,-25 7-5,25-7-2,-30 21-2,14-2-1,-4 4-2,4 6-1,-1 3 0,6 3-1,1-3 0,6-1-2,6-3 1,4-7-1,-6-21-1,34 17-1,-7-18-1,-2-17 1,5-1 0,-3-13 0,3-4-1,-7-10 2,-4-4 0,-5-5 1,-7-4 1,-3-2 1,-10-4 2,5 9 1,-9 3 2,6 11 0,-3 4-1,5 11 1,-4 10 0,6 17-1,4 21-2,2 11-1,-3 8-1,3 10 1,-2 7-1,3 8 0,-3 4 0,2-4-3,5-4-4,-7-17-13,10-8-13,3-9-2,2-18 1</inkml:trace>
  <inkml:trace contextRef="#ctx0" brushRef="#br0" timeOffset="20937">5298 716 9,'0'0'26,"0"0"2,19 24-16,-19-24 3,15 37-1,-9-14-2,13 11-2,-7-4-2,8 12-2,-4-5-1,5 3-1,-4-10-2,2-1-1,0-4-2,-19-25-7,27 17-18,-27-17-8,19-13 2,-12-5-1</inkml:trace>
  <inkml:trace contextRef="#ctx0" brushRef="#br0" timeOffset="21203">5508 664 13,'0'0'29,"0"0"1,-4 21 2,-4 15-23,-16 2 1,3 22 0,-12 1-1,4 13-4,-1-3-1,3-4-7,14-4-16,7-14-13,8-18-2,15-14 1</inkml:trace>
  <inkml:trace contextRef="#ctx0" brushRef="#br0" timeOffset="21812">5443 406 23,'13'-28'27,"6"20"2,6 6-20,-6-7 2,8 14 0,-10 1-2,6 15-1,-10 4-2,3 11-2,-11 4-1,3 6-1,-6 0 0,2 2-1,-2-6 0,1-10-1,5-9 0,-8-23 0,30 4 1,-5-25-1,2-14 0,2-12 1,1-11 0,-5-8-1,-6-7 1,-6 1 0,-13-3 0,-4 8-1,-9 2 1,-8 14 0,-6 13-4,-9 7-17,-2 12-13,4 15 0,-6 2-1</inkml:trace>
  <inkml:trace contextRef="#ctx0" brushRef="#br0" timeOffset="24094">5861 1113 9,'0'0'27,"0"0"2,-18 5-12,18-5-1,0 0-2,-19-2-3,19 2-4,0 0-1,0 0-1,0 0-1,0 0-1,0 0-1,31 12 1,-31-12-1,32 4-1,-13-1-2,-2-3-8,3 0-24,2 4 0,-22-4-1,31 0 1</inkml:trace>
  <inkml:trace contextRef="#ctx0" brushRef="#br0" timeOffset="24594">6257 1181 4,'0'0'15,"0"0"0,0 0-3,-17 4-2,17-4-2,0 0-2,-17 0 0,17 0-1,0 0 0,0 0 0,-13-19-1,13 19 1,-6-23-1,6 23-1,-4-34 2,2 13-2,8-6 1,-2-2-3,5-1 1,3-1 0,3 3 0,0-1 0,4 6 0,-2 0-1,-17 23 0,29-26 0,-29 26 0,21-12-1,-21 12 1,0 0-1,17 4 0,-17-4 0,0 0 0,19 15 0,-19-15 0,21 21 0,-21-21 0,17 36 2,-7-7-1,-6 2 0,0 7 1,-1 0-1,-1 4 1,-2-4 0,4-2-2,2-7 1,-1-10-3,15 0-11,2-13-18,-2-14-2,8 1 2,-5-12-2</inkml:trace>
  <inkml:trace contextRef="#ctx0" brushRef="#br0" timeOffset="25328">6747 1242 1,'0'0'29,"0"0"1,0 0-2,0 0-10,-21 8-2,16 11-4,-13-2-3,9 12-3,-4-2-1,3 7-1,2-4-1,7 5-1,2-8 0,7-5-1,5-4 0,6-11-1,6-1-3,-4-17-11,6-1-20,2-7-1,-3-4 0,-1-2 0</inkml:trace>
  <inkml:trace contextRef="#ctx0" brushRef="#br0" timeOffset="26141">6463 406 17,'0'0'22,"0"0"-6,17-23 0,-17 23-1,19-11-3,-1 9-2,-18 2-1,38-11-2,-19 1-1,8 10-1,-7-2-2,7 2 0,-6 4-1,0 2-1,-21-6 0,29 26 0,-20-8 0,-3 3 0,-6 0 0,-2 5-1,-6 3 1,1-2 0,-7-2-1,3-1 1,-2-5-1,1-1 1,12-18-1,-17 23 0,17-23 0,0 0 0,2 22 0,-2-22 0,23 16 0,-6-5 0,8-1 0,5-5 1,5-1-1,3-2 0,11 0-6,-1-6-26,-2-9-1,-2-2-1,-10-8 1</inkml:trace>
  <inkml:trace contextRef="#ctx0" brushRef="#br0" timeOffset="28594">7407 1038 24,'6'-25'19,"-6"25"-2,2-21-2,-2 21-1,-6-17-4,6 17 0,0 0-3,0 0-2,-23-13-1,23 13 0,-21 7 0,21-7-2,-30 25 0,13-6-1,-4 4 1,0 4-2,2 0 1,1 1-2,5-1 1,4-4 0,7-6 0,2-17-1,13 21 0,-13-21 0,32-2-1,-13-7 0,4-5 0,0-5 1,-2-2 0,0-9 0,-4-7 0,-1-3 1,-3-4-1,-4-5 2,-1-3-1,-2-1 1,3-87 13,-11 182-12,-3 8-1,3 11 1,0 2-1,2 0-1,4 0-3,-2-15-5,15-8-18,2-6-7,0-18 1,11-7 0</inkml:trace>
  <inkml:trace contextRef="#ctx0" brushRef="#br0" timeOffset="29234">7812 744 21,'0'0'23,"-18"29"-4,18-29-13,-11 38 2,-2-6 0,5 12-2,-5 4-1,3 9-1,2 1-1,7-1-1,6-8-1,9-7 0,10-17 1,11-15-1,7-14 2,7-9 0,-1-18 1,5-5 0,-9-12 0,2 0 1,-14-3-1,-5 5 0,-17-2 0,-5 8 0,-12 4-2,-7 11-1,-9 10-2,-11 5-5,2 10-21,-8 14-6,-2 1-1,5 10 0</inkml:trace>
  <inkml:trace contextRef="#ctx0" brushRef="#br0" timeOffset="29703">8048 624 25,'-8'42'28,"-9"6"2,-6 17-19,6 22 0,-17 7 0,5 18-2,-5 5-5,0-3-5,11 1-11,6-8-18,-1-27-2,18-13 1</inkml:trace>
  <inkml:trace contextRef="#ctx0" brushRef="#br0" timeOffset="30219">8206 259 6,'0'0'22,"29"-9"-5,-12 5 0,0 2-3,6 6-2,-6-4-3,6 8-3,-4-1-2,2 9 0,-6 1 0,3 4-2,-9 4 0,-1 3 0,-8 3-1,-2-1 1,-8 1 0,-7-3 0,-8-3 0,-1-2 0,-3-8 0,4-3 0,1-5-1,4-1 0,20-6-1,0 0 1,0 0-1,18-7 0,8 3 0,7-2 0,1 4 0,6 0 0,0 6-2,-6-2-15,1 0-14,1 7-1,-9-7 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7-05-04T13:45:33.359"/>
    </inkml:context>
    <inkml:brush xml:id="br0">
      <inkml:brushProperty name="width" value="0.05292" units="cm"/>
      <inkml:brushProperty name="height" value="0.05292" units="cm"/>
      <inkml:brushProperty name="color" value="#333399"/>
      <inkml:brushProperty name="fitToCurve" value="1"/>
    </inkml:brush>
  </inkml:definitions>
  <inkml:trace contextRef="#ctx0" brushRef="#br0">636 314 3,'0'0'12,"0"0"0,-4-17-1,4 17-2,0 0 0,0-25-2,0 25 0,2-19-1,-2 19-1,2-17 0,-2 17-2,2-19 0,-2 19 0,0 0-1,3-18 1,-3 18-1,0 0 0,0 0 1,0 0-1,0 0 0,0 0 1,0 0-1,0 0 0,0 0 0,0 0 0,0 0-1,0 0 0,-17 12 1,6 5-1,-3 4 0,-5 6 0,-2 1-1,-6 7 0,1 1 1,-7 4-1,1 0 0,-5 4 1,-1 1 0,-2 5 0,-4 1 0,0 1 0,0-3 0,4-1 1,2-6-1,5-4 0,5-6 0,9-7 0,3-6-1,16-19 0,-17 27 0,17-27 1,-6 17-1,6-17 0,0 0 1,0 0-1,8 21 0,-8-21 0,0 0 1,23 23-1,-23-23 0,31 21 0,-12-6 0,6 4 1,3 0-1,5 2 0,-1 4 0,3 0 0,-1-2 1,-2 3-1,1-1 0,-4 0 1,-3-2-1,-3 0 0,-2-2 1,-2-2 0,-1 2-2,-18-21-3,24 28-15,-24-28-13,0 0 0,0 0 0</inkml:trace>
  <inkml:trace contextRef="#ctx0" brushRef="#br0" timeOffset="937">806 642 25,'-2'-27'21,"2"27"-4,-2-19-1,2 19 2,-2-17-5,2 17-2,0 0-4,0 0 0,0 0-3,0 0 0,8 34-2,-3-2-1,-1 10 0,2 4 0,0 5 0,1 7 1,-1-3-1,0-4-1,-1-7-1,-5-9-3,14 45-131</inkml:trace>
  <inkml:trace contextRef="#ctx0" brushRef="#br0" timeOffset="1281">878 905 12,'0'0'26,"0"0"0,25 0-13,-25 0 0,25-2-1,-4 5-4,-4-6-2,6 5-1,-2-6-1,6 6-1,-8-4-1,4 0-1,-2 2-4,-21 0-4,34-2-8,-34 2-12,17-4-3,-17 4 1</inkml:trace>
  <inkml:trace contextRef="#ctx0" brushRef="#br0" timeOffset="1562">1113 613 17,'0'0'26,"10"-17"-9,-10 17-1,7-19 0,-7 19-1,0 0-2,6-21-4,-6 21-1,0 0-2,12 25-1,-14 1-1,6 16 0,-4 4-2,3 9 1,1 6-1,2 8 0,0-4 0,1-1-1,3-10-1,-3-12-5,11 0-19,-7-12-9,-1-13-3,-10-17 1</inkml:trace>
  <inkml:trace contextRef="#ctx0" brushRef="#br0" timeOffset="6219">1599 1238 36,'0'0'16,"0"0"-1,0 0-1,0 0-3,0 0-3,0 0-3,0 0-1,0 0-1,0 0-1,-8 31-1,-5-12 0,1 7 0,-5 5 0,0-1 0,-1 3-1,1-5 1,4-1-1,1-4 0,12-23 0,-7 28 0,7-28 0,0 0 0,0 0 0,0 0 0,27 12 0,-8-14 1,2-2 0,7 0 0,5-1 0,3 1 0,4-4 1,0 1-1,0 1-1,-5 0-2,-3 4-3,-9-3-7,-4 1-10,1 4-8,-20 0 1</inkml:trace>
  <inkml:trace contextRef="#ctx0" brushRef="#br0" timeOffset="6703">1837 1238 12,'0'0'26,"0"0"0,19-8-10,-19 8 1,4 27-3,-9-6-2,8 17-3,-8-3-1,8 14 0,-6-5-2,5 7-2,-2-3-1,1 2-1,3-12-2,0-8-3,4 3-10,-6-11-19,-2-22-3,0 0 1,0 0 0</inkml:trace>
  <inkml:trace contextRef="#ctx0" brushRef="#br0" timeOffset="7203">1889 464 23,'0'0'28,"-27"-11"2,27 11-16,0 0-3,0 0 0,0 0-3,0 0-3,0 0-2,0 0-1,21 2-1,-2 9 0,4 4 0,4 3-1,5 1 1,3 0 0,1 2 0,0-2 0,1 0-1,-5-4 1,3 0-1,-5-1 1,3-3-1,-8-3 0,1 1 0,1-3 1,-2 0-1,0-3 0,-2 1 0,-2 0 0,-2-2 0,-19-2-1,27 2 1,-27-2 0,0 0 0,19 13 0,-19-13-1,-4 27 1,0-10 0,-4 6 0,-1 7 1,-5 5-1,-1 12 1,-4 9 0,-4 10 1,-6 11-2,-1 6 1,-3 5-1,-1-6-4,9 2-11,-2-10-17,4-24-1,12-12 1,11-38-1</inkml:trace>
  <inkml:trace contextRef="#ctx0" brushRef="#br0" timeOffset="9297">2911 840 1,'0'0'13,"-17"7"-2,17-7 0,0 0-1,-21 8 0,21-8-1,0 0-2,0 0-1,0 0 1,0 0-1,0 0-2,0 0 0,0 0 1,34-4-1,-15-3 1,12 3 1,1-6-1,11 5-2,-3-7 1,4 3-2,-4 1 1,-4 2-3,-5 2 1,-7 2-2,-4 2 0,-20 0-4,22 2-5,-22-2-8,0 0-13,0 0 2,0 0-2</inkml:trace>
  <inkml:trace contextRef="#ctx0" brushRef="#br0" timeOffset="9953">2733 1242 30,'0'0'15,"0"0"1,0 0-2,0 0-1,29-4-4,-4 4 0,0-9-2,11 7 0,0-8 0,8 8-2,-5-5-1,6 5 0,-4 0-2,-1 6 1,-8 1-2,1 1 0,-5 0 0,-5-1-2,2 5-4,-25-10-13,31 0-14,-14 2 0,-17-2 0</inkml:trace>
  <inkml:trace contextRef="#ctx0" brushRef="#br0" timeOffset="12469">3586 760 8,'0'0'12,"0"24"2,0-24-2,5 25-1,-5-25-2,10 31 0,-10-31-3,11 32 0,-11-32-2,16 23-1,-16-23 0,24 10 0,-6-10-1,5-4 0,3-8 0,5-1-1,-1-6 1,5-4-2,-3-4 1,-1 1 0,-6-1 0,-6 0 0,-8 4 0,-1 2 1,-8 4-1,-2 17 0,-4-24 1,4 24-1,-15-20 0,15 20 1,-19-15-1,19 15 1,-23-13-1,23 13 0,-29-8 0,29 8-1,-32 0 1,14 2-1,-1 2 0,0 4 0,-2 3 0,0 4 0,2 8 0,0 4 0,2 5 0,-1 4 1,5 4-1,4 2 0,3 0 1,6 0-1,6-6 1,7-3 0,6-3 0,6-7 1,4-4 0,7-3 0,0-9-1,2-5-2,6 2-6,-7-2-22,-3-16-3,2 3 1,-9-10-1</inkml:trace>
  <inkml:trace contextRef="#ctx0" brushRef="#br0" timeOffset="13391">3710 314 11,'0'0'25,"0"0"1,0 0-12,0 0-1,0 0-1,17 9-1,-17-9-2,25 2-2,-25-2 0,38 0 0,-19-4-2,8 6-1,-6-6-1,2 3-3,0 4-5,-6-6-17,-17 3-10,34-4-2,-34 4 1</inkml:trace>
  <inkml:trace contextRef="#ctx0" brushRef="#br0" timeOffset="14312">4308 316 16,'0'0'18,"0"0"0,0 0-2,0 0-3,0 0-1,0 0-3,0-21-3,0 21-1,19-16 0,-19 16-2,25-17 1,-8 12 0,0-5 0,4 4-1,-4-1 1,4 1-1,-2 0-1,3 4 0,-5 0-1,2 4 0,0 2-1,-19-4 1,32 15-1,-14-1 0,-18-14 0,28 28 0,-28-28 0,25 35 1,-17-18-1,1 2 0,-5-2 0,-2 2 1,-2-19-1,-2 31 1,2-31-1,-13 24 1,13-24-1,-29 21 1,10-13-1,-2 0 1,-4-1-1,0-1 1,-1-2-1,1-4 1,2 0-1,-2-6 0,4-2 1,2-1-1,2-5 1,1-3-1,5 0 1,1-2-1,3-2 0,1 0 0,0 0 1,4 2-1,0-2 0,0 0 0,4 0 0,0 0 0,4 2 0,0-2 0,3 0 0,3 2 0,1 0 0,2 0 0,5 0 0,-1 2 0,4 2 0,-1 1 0,3 1 0,4 2 0,2 1-1,-1 0 1,1 7 0,-3-3 0,-3 4 0,0 0 0,-2 4-1,-23-2-3,31 10-8,-31-10-20,0 0-2,17 17 0,-17-17 1</inkml:trace>
  <inkml:trace contextRef="#ctx0" brushRef="#br0" timeOffset="44516">5313 306 19,'23'-15'17,"-23"15"1,0 0-4,0 0-2,0 0 0,0 0-4,0 0-1,0 0-2,0 0-2,0 0 0,0 0 0,0 0-1,0 0-1,0 0 1,-4 19-1,-9 2 0,-7 0 0,-2 9 0,-7 3 0,-6 3 0,-1 2-1,-4 2 1,0-4-1,2-1 1,3-3-1,3-3 0,5-3 0,4 1 0,6-6 0,4 0 1,1-2-1,4-2 0,8-17 0,-9 34 0,9-34 1,-4 29-1,4-29 1,2 32 0,2-14 0,2-1 0,1 0 0,3 2 1,1-2-1,3 4 1,1-4-1,2 4 1,0-4 0,0 6 0,3-4 0,-1 4 0,-2-2 0,2 4-1,-4-4 1,2 2 0,-3-4-1,-1 0 0,-13-19-1,17 27-2,-17-27-6,10 20-13,-10-20-13,0 0-1,0 0 1</inkml:trace>
  <inkml:trace contextRef="#ctx0" brushRef="#br0" timeOffset="45297">5527 501 21,'0'0'28,"0"0"1,2-18-14,-2 18-2,0 0-2,0 0-2,0 0-3,0 0-1,0 0-2,5 31 1,-5-12-2,2 8 0,0 3 1,0 12-1,0 4-1,-2 3 1,0-3-1,2-2 0,-2-2 0,0-4-1,0-6-1,-2-11-5,8 2-10,-6-23-16,4 19-3,-4-19 2,0 0-1</inkml:trace>
  <inkml:trace contextRef="#ctx0" brushRef="#br0" timeOffset="45641">5575 790 21,'0'0'24,"36"-19"2,-17 13-16,0 1-1,0 1-3,-2 0-4,-17 4-2,33-6-4,-33 6-9,27-19-9,-6 17-3,-8-15-1</inkml:trace>
  <inkml:trace contextRef="#ctx0" brushRef="#br0" timeOffset="45875">5796 434 20,'0'0'29,"-19"-10"-10,19 10 0,-2 21-2,6 8-2,-12-2-2,10 16-4,-7 5-1,6 11-2,-4 2-2,1 4-1,2-4-2,0-6-3,13 0-8,-7-11-22,3-17-2,5-8-1,-14-19 0</inkml:trace>
  <inkml:trace contextRef="#ctx0" brushRef="#br0" timeOffset="46328">6169 798 5,'0'0'27,"0"0"1,-17 11-9,17-11-4,-23 19-1,4-11-4,7 11-1,-5-8-3,4 9-1,-3-3-2,7 2 0,-3-2-1,8 2 0,4-19-1,-3 32 0,3-32 0,7 27 0,-7-27 0,21 25 1,-21-25 0,33 21-1,-16-12 1,2 3 0,0-1 0,0 1 0,-2 1-1,1 2 0,-18-15 1,24 36-1,-16-17 0,-4 4 0,-4 0 0,-6 2 0,-5 0 0,-5 0 0,-5-1 0,-2-3 0,-1-2-2,-3-7 0,6 1-4,-4-19-7,25 6-20,-25-34-4,16 4 0,7-9 0</inkml:trace>
  <inkml:trace contextRef="#ctx0" brushRef="#br0" timeOffset="46812">6046 895 24,'0'0'32,"22"-11"3,-22 11-2,24-18-20,3 15-1,-8-9-3,10 8-4,-2-3-2,-1 1-4,7 6-7,-6-6-18,-1-1-9,1-1 0,-4-5 1</inkml:trace>
  <inkml:trace contextRef="#ctx0" brushRef="#br0" timeOffset="47375">6453 215 19,'0'0'26,"2"17"1,-2-17-16,0 0-1,33 26 0,-33-26-1,38 29-2,-17-14-1,12 8-1,-3-2-1,6 4-1,-1-2-1,3 0 0,-4-2-1,1 0 0,-3-2 0,-3-2-1,-4-4 1,-2 0-1,-4-3 1,-19-10-1,28 17 1,-28-17-1,20 12 0,-20-12 0,0 0 1,21 15-1,-21-15 0,0 0 0,0 0 0,0 0 0,17 13 0,-17-13 0,0 0 1,0 0-1,2 17 1,-2-17 0,-6 19 0,2-1 1,-7 4 1,1 11 0,-9 3 1,-4 15 0,-11 10 0,-4 16 0,-12 7-1,-4 13 0,-7 0-1,-4 2-1,4 0-5,-2-21-11,13-3-21,14-20-1,13-19-1,15-19 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7-05-04T13:46:22.546"/>
    </inkml:context>
    <inkml:brush xml:id="br0">
      <inkml:brushProperty name="width" value="0.05292" units="cm"/>
      <inkml:brushProperty name="height" value="0.05292" units="cm"/>
      <inkml:brushProperty name="color" value="#333399"/>
      <inkml:brushProperty name="fitToCurve" value="1"/>
    </inkml:brush>
  </inkml:definitions>
  <inkml:trace contextRef="#ctx0" brushRef="#br0">287 604 14,'23'-27'28,"-23"27"1,23-17-11,-23 17-5,19-19-2,-19 19-2,21-15-3,-21 15-1,23-2-1,-23 2-1,35 6-1,-18 3 0,7 8 0,-3-2 1,4 6-2,0 0 1,0 4-1,-8-1 0,2 3 0,-6-4 1,-3-1-2,-6 1 1,-2 2 0,-8-4-1,-4 1 1,-5 1-1,-8-2-1,-3 0 1,-7-2-2,-1-2 1,-6-4-1,-4-6 1,-2-5-1,-2-4 1,3-7 0,1-6 1,-2-6 0,4-4 0,2-3 1,7-4 0,5-4-1,11-8 1,7-3 0,8-2-1,8-2 1,9-2 0,8-1 0,6 3-1,5 2 2,2 7-1,4 6 0,0 4 0,1 8 1,-1 3-1,-2 6 0,0 7 0,0 6-1,-4 6 1,1 5-1,-5 3 1,1 3 1,1 4-2,-1-2 0,-5 2-3,-3-12-6,4 3-25,0-2-1,-4-10-1,2-4 0</inkml:trace>
  <inkml:trace contextRef="#ctx0" brushRef="#br0" timeOffset="985">1087 659 22,'-29'0'29,"29"0"2,0 0-12,0 0-4,0 0-3,0 0-2,29-21-3,-2 9-3,9 5 0,2-5-1,6 5-1,-2 5-1,-2-2-1,-4 6 0,-5 4-2,-5 3-2,-26-9-6,29 14-14,-29-14-9,-2 22-1,2-22 0</inkml:trace>
  <inkml:trace contextRef="#ctx0" brushRef="#br0" timeOffset="1250">1056 935 31,'23'6'34,"12"-2"1,1 9-9,0-21-11,18 12-3,-11-12-5,9 5-5,1 5-14,-5-8-21,-8-4-2,-2 3 0,-7-3-1</inkml:trace>
  <inkml:trace contextRef="#ctx0" brushRef="#br0" timeOffset="2000">1946 789 16,'0'0'22,"-23"21"-12,23-21-1,0 0-1,0 0 0,0 0-2,15-30 0,10 5-2,3-7-1,9-6 0,1-7-1,4-3 0,-2-5 0,0 0 0,-8-4 0,-1 3 0,-10-5-1,-4 4 1,-8 2-1,-5 2 0,-4 5-1,-4 7 1,-1 8 0,1 7-1,-4 7 0,8 17 1,0 0-1,0 0 1,-19 17 0,17 9 0,-1 8 0,-3 14 0,0 5 0,-2 7 1,5 6-2,-5 6 1,4 0 0,-2-2-1,5-5 0,-3-5 0,4-7 0,0-7-1,0-6 0,2-12-1,-2-5 1,0-23 0,3 26-1,-3-26-1,0 0 1,0 0 0,0 0-1,10-22 1,-10 22 0,10-36 0,-1 11 1,-1 0 1,7-1 0,2-4 0,4 5 1,4-2 1,0 5 0,1 3 1,-1 2-1,4 7 1,-6 5 1,0 8-1,-6 5 0,-2 13-1,-7 3 0,-4 12-1,-8 2 1,-4 8-2,-5-5 1,-6 5-1,-4-8 0,0-8 0,0-5 0,2-8 0,4-10 0,17-7 0,-21-7-1,21 7 1,-2-27-1,2 27 1,17-30-1,-17 30 1,31-29 1,-8 18 0,-1 3 1,5 3 0,2 1 0,1 4-1,-1 4-2,-4 0-6,5 3-18,-3 8-6,-6-5-1,2 7 1</inkml:trace>
  <inkml:trace contextRef="#ctx0" brushRef="#br0" timeOffset="2985">2924 943 22,'-5'17'26,"5"-17"-14,0 0 1,0 0 2,21-25-2,-4 12-1,-10-14-2,12 3-2,-9-10-3,5-2-2,-7-4-1,0-4 0,-7-3-2,-1 0 1,-5-1-1,-1 5 1,0 3-1,1 4 1,-1 6-2,2 7 1,4 23 0,4-25 0,-4 25 0,21-7-1,-21 7 1,34 7 0,-15 1 0,2 1 0,-2 7 1,0 2-1,-3 5 1,-5 4 0,-1 5 1,-3 4-2,-3 0 2,0 2-1,-2-4 1,2-4-1,-1-3 1,1-5-1,-4-22 1,17 23-1,-17-23 1,31 2-1,-14-6-1,2-3-3,10 7-17,-2-6-13,-3 0-3,1 4 1,-6 2 0</inkml:trace>
  <inkml:trace contextRef="#ctx0" brushRef="#br0" timeOffset="3547">3617 969 12,'0'0'30,"0"0"0,0 0-3,2-21-14,-2 21-1,0 0-2,-12-17-2,12 17-2,-21-5-1,4 6 0,0 11-1,-2 5-1,2 11 0,-4 1 0,4 9-1,1 3 0,9 5-1,3-3 0,10-1 0,7-4 0,8-12-2,13 1-4,-5-23-17,15-4-14,0-10-1,3-11 1,3-5-1</inkml:trace>
  <inkml:trace contextRef="#ctx0" brushRef="#br0" timeOffset="4188">4178 405 22,'0'-23'30,"6"2"1,-6 21-12,9-34-2,-9 34-3,6-24-2,-6 24-3,0 0-2,0 0-2,0 0 0,6 36-3,-6-2 0,0 9-1,0 12 0,0 8-1,0 3 1,-2-2-2,2-5-1,-2-12-3,6 1-6,-6-20-25,2-28 0,0 0 0,0 0-1</inkml:trace>
  <inkml:trace contextRef="#ctx0" brushRef="#br0" timeOffset="4500">4426 359 18,'0'0'29,"19"-20"2,-19 20 1,17 0-24,-17 0 1,8 18-1,-12 3 0,6 13-2,-4 4 0,8 10-3,-6 1 1,2 6-2,-2-2-1,0-8-3,3-3-1,-4-16-5,8-5-17,-7-21-9,0 0-2,0 0 2</inkml:trace>
  <inkml:trace contextRef="#ctx0" brushRef="#br0" timeOffset="4797">4037 441 17,'-25'-15'31,"25"15"-1,-17-25 3,15 4-21,29 8-2,1-10-1,26 8-2,7-8-1,21 4-2,5-1 0,18 3-2,6 7-6,-12 8-26,-1-7-5,-9 5-1,-16-2 1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7-05-04T14:07:18.9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1047 71 22,'2'-19'16,"-2"19"-2,2-19 0,-2 19-2,0-17 0,0 17-3,0 0-2,0-17-2,0 17-2,0 0-1,0 0-1,0 0-1,0 0 0,0 0-1,4 20 1,-4-20 0,6 25 0,-6-25 1,5 31-1,-1-14 0,-4-17 1,10 32-1,-10-32 0,11 31 1,-11-31-1,16 30 0,-16-30 1,21 31 0,-21-31 0,27 30 1,-27-30-1,32 29 1,-15-14-1,2-2 1,1 1-1,-3-7 0,4 5-1,-2-7 1,2 5 0,0-6-1,2 2 1,0-3 0,2 3-1,0-2 0,2 3 1,-3-3-1,3 2 1,0 0 0,0-1-1,-2-1 1,0-2 0,-4 0-1,3-2 0,-3 0 1,1-2-1,-3 2 1,0-2-1,-2 2 0,2 0 0,-2 0 0,1 0 1,-1 0-1,2 2 0,-2-2 0,2 0 0,-1-2 0,-1 2 0,-17 0 1,32 0-1,-14 0 0,-18 0 0,30 0 0,-13 0 0,-17 0 0,31-2 0,-31 2 0,33-5 1,-33 5-1,28-10 0,-28 10 0,31-11 1,-31 11-1,32-17 1,-32 17 1,35-25 0,-18 10-1,2-1 1,-4-1-1,3 4 1,-18 13-1,26-27 0,-26 27-2,18-15-9,-18 15-23,0 0-1,-10 19-1,10-19 1</inkml:trace>
  <inkml:trace contextRef="#ctx0" brushRef="#br0" timeOffset="1282">1577 724 16,'0'0'25,"0"0"-11,0 0-1,0 0-1,0 0-1,-1 29-4,-9-12-1,4 14-1,-9 1 1,3 14-1,-5-1-1,0 9 1,-4-5-2,2 5 0,-2-5-1,5-5-2,3-4-4,-2-11-12,1-8-14,12-2-2,2-19 1</inkml:trace>
  <inkml:trace contextRef="#ctx0" brushRef="#br0" timeOffset="1875">1794 829 3,'0'0'11,"0"0"-2,17-21-2,-17 21-1,17-13 0,-17 13-1,0 0 0,21-12 0,-21 12-1,0 0 0,0 0-1,0 0 0,0 0-1,0 0 0,0 0-1,0 0-1,0 0 0,0 0 0,0 0 0,0 0-1,0 0 1,0 0-2,0 0 0,0 0 0,0 0-2,0 0 0,0 0 0,0 0 0,0 0 0,10 18 0,-10-18 2,0 0 1,0 0 2,-10 17 1,10-17 0,0 0 2,0 0 0,0 0 1,0 0 0,-17 13 1,17-13-1,0 0 0,0 0 2,0 0-3,23-15 1,-23 15 1,31-19-1,-10 4 1,5 5 0,-1-3 0,6 7 0,-8-4 0,4 9-2,-8 1 0,2 9-1,-21-9-1,23 31-1,-18-5 0,-3 7 0,-5 5 0,-3 6-1,-4 1 1,-7 5 0,-6-1-1,-2-1 0,-4-4 0,-3-6 0,1-6 0,-1-5 0,1-8 1,6-6-1,4-7 1,4-4-1,17-2 1,-23-8 0,23 8-1,-8-17 1,8 17-1,0 0 1,-1-23-1,1 23-1,0 0 1,0 0 0,19-5-1,-19 5 1,23 13 0,-23-13-1,34 19 1,-13-6 0,2-3 0,2 1 1,2-3-1,-2-2-1,5-1-3,-7-1-27,2-13-2,2-1-2,-6-9 0</inkml:trace>
  <inkml:trace contextRef="#ctx0" brushRef="#br0" timeOffset="3438">98 1043 23,'-30'-10'25,"9"-1"-11,21 11-1,-33-35 0,27 16-3,-3-9-1,13 7 0,-6-6-3,13 4 0,-3-3-1,9 5-2,-2-2 0,8 6-1,0 1-1,4 3-1,2 7 0,3 4 0,1 10-1,1 7 1,3 10 0,1 6 0,0 5 0,0 2 0,1-2 0,1-6 1,-6-5 0,5-9 0,-5-18 0,0-12 0,1-16 0,-1-8 0,-7-12 0,-6-9-4,2 0-18,-11 2-11,-14-2-2,-2 13 2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7-05-04T14:07:26.2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1688 0 1,'0'0'5,"-21"2"0,21-2-1,-13 21 0,5-2-1,0 4-1,-1 7 1,-3 4 0,-3 10 1,-3 6 0,-5 9 2,-2 15 0,-7 12 1,-3 12 0,-5 13 0,-5 13-1,-3 13-1,-2 13 1,-3 4-3,-1 10 0,0 1 0,0 3 0,-2 5 0,6 0 0,-4-11 0,6-8-1,4-7 1,0-12-2,3-13 1,3-10 0,5-19-2,4-11 1,10-4-4,0-15-7,2-10-18,15 0-1,-6-24 1</inkml:trace>
  <inkml:trace contextRef="#ctx0" brushRef="#br0" timeOffset="781">148 3028 13,'6'-27'25,"-6"27"-7,9-26-5,-9 26-3,0 0-2,0 0-4,0 0-1,12 20-2,-12 15 0,-2 10-1,0 14 1,-2 10 0,0 11 0,-3 4 0,1 1 0,-2 1 0,0-4 0,3-10 0,-1-9-1,0-12 0,2-11 1,4-11-1,4-8 1,-4-21 1,23 5 0,2-22 1,14-7 1,7-13-1,15-3 1,7-7-1,9-1-1,5 6-9,1 4-22,-14 0-1,-3 21-1,-18 0 1</inkml:trace>
  <inkml:trace contextRef="#ctx0" brushRef="#br0" timeOffset="1468">4 4347 13,'0'0'27,"-18"0"0,18 0-11,0 0-2,18-25-3,9 15 0,-1-18-2,21 5-1,-1-11-1,15 3-2,1-9-1,7 8-2,0-4-1,1 7-1,-1 8-2,-13 0-7,3 14-12,-11 3-12,-13 6-1,-10 6 2</inkml:trace>
  <inkml:trace contextRef="#ctx0" brushRef="#br0" timeOffset="1781">309 4265 11,'16'30'23,"-24"-1"-9,2 5-5,1 18 2,-9 8-1,1 15 1,-9 6-3,5 7-2,-6-4-2,4-4-4,3-12-10,9-7-17,-7-29 0,18-5-1</inkml:trace>
  <inkml:trace contextRef="#ctx0" brushRef="#br0" timeOffset="2328">586 4691 12,'12'17'11,"5"-15"-2,4-4 0,4-3-2,6-3 0,-2-3-1,6-1 0,-7-5-1,3 0 1,-6-6-1,-2 0 1,-7-3-1,-3-3-1,-7-3-1,-2 1 1,-8-1-1,-4 5 0,-5 4 0,-5 8 0,-5 8-1,-4 10 1,-3 14-1,-5 16-1,0 7 0,-1 13 0,3 4-1,4 8 1,6 1 0,10-3 0,9-6 0,12-5 0,9-12-1,10-17-2,11-6-3,3-19-5,11-13-10,3-6-10,-5-21 0,10-4 0</inkml:trace>
  <inkml:trace contextRef="#ctx0" brushRef="#br0" timeOffset="2781">1190 4025 15,'19'-13'23,"-19"13"1,25 11-18,-25-11 1,24 46 0,-17-4 2,9 17-2,-9 9 1,7 14-2,-7 2-1,7 7-1,-6-9-1,3-6 0,-5-17 0,5-8 3,-5-26 1,-6-25-1,21-15 1,-3-29-1,-1-36 0,12-21-2,11-17-16,4-22-22,6-13-1,4 1-3,0 6 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7-05-04T14:07:31.04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162 178 13,'0'0'21,"8"-17"-10,-8 17-4,0 0-2,7-18-2,-7 18 1,0 0-1,10 25-1,-10-25 1,7 33 0,-7-14 1,4 5-1,-4-1 2,4 2-2,-6 0 0,6-1 0,-6 3-1,4 0 1,0-3-2,-2 1 1,2-2-1,-4-4 0,2-19 0,0 29 1,0-29-1,0 0 0,0 0 0,0 0-2,0 0-6,0 0-15,4-19-5,-4 19-1</inkml:trace>
  <inkml:trace contextRef="#ctx0" brushRef="#br0" timeOffset="547">0 52 15,'0'0'26,"13"-23"-7,-13 23-5,19-21 1,-19 21-5,23-7-3,-23 7-2,29 7-2,-29-7 0,30 40-2,-14-9 0,1 9-1,-2 7 2,0 9-2,-1 10 1,1 8-2,-6 4 2,5 8 0,-7 9-1,3 8 1,-4 4-1,-1 7 1,-1 2-1,-2 0 0,4-2 1,1 0 0,7-7 0,5-6 0,6-8 1,9-3 0,8-10 1,10 0 0,1-8-1,8 4 1,-4-2 0,8 8 1,-2-2-1,2 0-1,0-6 1,1-1-2,1-14 2,6-8-1,5-15-2,-4-23-7,6-9-27,4-13 0,-4-20-2,1-9 1</inkml:trace>
  <inkml:trace contextRef="#ctx0" brushRef="#br0" timeOffset="1282">1419 2277 20,'-17'-5'27,"17"5"-8,0 0-4,0 0-2,-17 1-4,17-1-2,0 0-3,-19 21-1,19-3 0,0-18-1,5 36 1,7-17-1,7 2 0,8-4 0,9 0 0,0-2 0,8 0-1,-2-1 0,0-1 0,-4 4 0,-4 2-1,-7 0 1,-4 2-1,-8 0 1,-3 4-1,-9 0 1,-4 7-1,-11 0 1,-9 6 0,-15 6 0,-8 8 0,-9 3 0,-10 0-3,2 13-7,-8-1-20,2-12-4,12 1 1,3-17-1</inkml:trace>
  <inkml:trace contextRef="#ctx0" brushRef="#br0" timeOffset="2516">236 3488 10,'0'0'22,"-13"44"-12,9-6 0,-3 15 1,-1 12 0,-7 3-2,1 10 0,-3 2-3,2 2-1,-2-6-1,3-2-1,-1-16-2,6-13 0,-1-7-2,2-15-4,8-23-1,0 0-3,0 0-2,-9-40-1,9 6 1,-2-12 0,0-7 1,0-6 4,0 0 3,4-6 3,0 1 3,6 1 0,3 0 1,4 4 1,8 2 0,6 5 2,1 3 1,5 11-2,-3 5 0,3 13 0,-7 4 1,3 14-2,-8 8-1,-4 13-1,-4 8-2,-4 11 0,-7 9 0,-2 9 0,-4 3 1,-4 2-1,-3-1-1,-3-2 1,1-7 0,2-5-1,-1-16 0,2-7 0,8-23 0,0 0 0,0 0 0,2-29-1,14-12 0,1-13 1,6-9-1,5-5 0,5-6 1,3-1 0,2 5 2,2 7 0,-8 12 1,7 13 0,-11 9 2,3 20-1,-10 11 1,2 24 0,-12 12-1,-3 17 0,-12 16-1,0 11 0,-7 11-3,-8 4-3,1 8-7,-6-12-13,3-17-10,7-5 0,5-26 0</inkml:trace>
  <inkml:trace contextRef="#ctx0" brushRef="#br0" timeOffset="3360">896 3901 19,'27'-2'30,"-27"2"0,17 27 1,-9 1-23,-10 8-4,0 18 1,-4 7-3,-5 13 1,-2 6-1,-3 5 0,-1-1-1,4 0 1,-2-12-1,7-7 0,0-10-4,-1-19-7,5-11-18,2-6-4,2-19 1,0 0-1</inkml:trace>
  <inkml:trace contextRef="#ctx0" brushRef="#br0" timeOffset="3641">845 4078 27,'34'-72'29,"12"5"2,11 2-18,-5-5 0,11 18-1,-16 3-3,5 20-1,-16 7-1,-5 23-2,-31-1 0,22 48-2,-27-8 0,-9 11-1,-12 3 2,-7 5-3,-9-2 1,-11-2-2,-4-11-1,-8-16-6,11-7-22,-3-15-5,10-17-3,12-18 1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7-06-11T00:07:40.343"/>
    </inkml:context>
    <inkml:brush xml:id="br0">
      <inkml:brushProperty name="width" value="0.05292" units="cm"/>
      <inkml:brushProperty name="height" value="0.05292" units="cm"/>
      <inkml:brushProperty name="color" value="#009999"/>
      <inkml:brushProperty name="fitToCurve" value="1"/>
    </inkml:brush>
  </inkml:definitions>
  <inkml:trace contextRef="#ctx0" brushRef="#br0">231 438 4,'0'0'10,"0"0"0,-4-20-1,4 20-1,0 0-1,0 0 0,-7-16-2,7 16 1,0 0 0,0 0 0,0 0-1,-9-17 2,9 17-1,0 0-1,0 0-1,0 0 0,0 0-2,0 0 0,0 0-1,0 0-1,-5 26 1,3-8-1,1 5 0,-1 7 0,-2 7 1,-1 9-1,0 5 1,-4 6-1,-1 3 1,-1 0-1,-3 2 1,2-4-1,-4-1 1,2-8-1,0-1 1,0-7-1,2-3 0,-2-2 1,5-4-1,-1-2 0,4-4 0,-2-3 1,2-3-1,3-4 0,3-16 0,-4 21 0,4-21 0,0 0 1,-3 16-1,3-16 0,0 0 0,0 0 0,0 0 0,0 0 0,0 0 0,0 0 0,0 0 0,0 0 0,0 0 0,0 0 0,0 0 1,0 0-1,0 0 0,0 0 0,17 5 1,-17-5-1,0 0 0,18-4 0,-18 4 1,16-5-1,-16 5 0,15-3 0,-15 3 0,0 0 1,0 0-1,16-2 0,-16 2 1,0 0-1,0 0 1,0 0 1,0 0-1,0 0 0,0 0 0,0 0 0,0 0 0,0 0-1,0 0 0,0 0-1,0 0-2,0 0-7,0 0-14,0 0-6,-16 12 0,16-12 0</inkml:trace>
  <inkml:trace contextRef="#ctx0" brushRef="#br0" timeOffset="1250">148 584 0,'-19'-14'6,"19"14"-1,-7-30-2,9 9 0,3 0 0,6-4 1,1 4 0,4-6 1,5 4 1,-2-1 1,7 2-1,-1-1 1,4 4-1,-2-2 0,2 5-2,-2 0 0,-1 4-1,-3 1 1,-4 4-2,-3 5-1,-16 2 0,22 9 0,-22-9-1,16 32 0,-9-7 1,-3 5-1,1 5 0,-2 7 1,-3 4-1,0 4 0,-5 1 0,-2 6-1,-5-1 1,-6 3-1,-4-3 0,-5-3 0,-4-3 0,-2-6 0,-1-7 1,3-9 0,-1-7 0,8-6 0,1-10 0,23-5 0,-24-7 0,24 7 0,-4-25 0,4 25 0,7-28 0,-7 28 0,14-23 0,-14 23 0,0 0 0,18-18 1,-18 18-1,15-3 0,-15 3 0,20-2 0,-20 2 0,26 2 0,-9 1 1,-17-3-1,32 14 1,-32-14 0,30 32 1,-18-11 0,0 8 1,-3 1 0,1 7 0,-3 2 1,2 5-1,-4-5 0,2 3 0,0-5-1,0-1 0,0-6 0,2-2-2,-2-7 1,0-5-1,-7-16-1,11 21-6,-11-21-16,0 0-6,0 0 0,17-14 1</inkml:trace>
  <inkml:trace contextRef="#ctx0" brushRef="#br0" timeOffset="2641">876 399 1,'0'0'12,"0"0"-1,-12-18-2,12 18-2,0 0-2,0 0-1,0 0 0,-3 25-1,4 3 0,-2 15-1,1 13 1,-4 17 0,-3 13 1,-5 10 0,-4 6 0,-3 1-1,-2-3 0,-4-9-1,-3-10-2,7-14-9,2-9-14,-4-26 0,15-7-1</inkml:trace>
  <inkml:trace contextRef="#ctx0" brushRef="#br0" timeOffset="3094">908 482 9,'24'-9'10,"-24"9"-1,30 7-2,-12 4-1,-1 8 0,2 8 1,-1 8 0,-2 9 0,-2 8 0,-2 9 1,-3-1-1,-2 9-1,-4-3-1,1 1-2,-4-3 0,1-4-1,-2-6-1,1-6 0,-2-7 0,0-9-1,2-6-2,-3-8-3,3-18-5,-2 16-8,2-16-8,-4-16-1</inkml:trace>
  <inkml:trace contextRef="#ctx0" brushRef="#br0" timeOffset="3422">777 1240 21,'-23'-3'25,"23"-17"-5,0 20-8,9-25-1,5 10-3,1-8-1,12 0-1,1-6-2,7 5-1,3-1-1,2 2-2,2 5-3,-5 2-7,-2 2-16,-2 16-2,-12-4 0</inkml:trace>
  <inkml:trace contextRef="#ctx0" brushRef="#br0" timeOffset="4157">1373 468 20,'0'0'11,"11"-16"-1,-11 16-1,0 0-1,0 0-2,12 23 0,-14 2-2,4 10 1,-4 13 1,2 10-1,-3 9 0,1 9-1,-3 0 0,0 4-1,-2-3-1,1-6-1,1-5-3,-2-13-6,5-9-6,2-9-13,-3-19 1,3-16-1</inkml:trace>
  <inkml:trace contextRef="#ctx0" brushRef="#br0" timeOffset="4500">1407 516 8,'12'-27'20,"-12"27"-11,0 0-1,10 16-1,-4 5-2,-3 9 0,4 11-1,0 8 0,5 11-1,1 8 0,2 2 0,3-1-1,3 2 0,2-6 1,1-5-2,2-10 0,-1-10 1,1-8-1,-3-9 1,0-10-1,-4-10 2,-3-17 1,1-4 0,-6-21 1,3-5 0,-9-23 0,5-5 0,-4-20-1,4-2-1,-3-7-1,4 2-4,6 13-8,1 10-20,-3 14 0,3 20 0,-6 11-1</inkml:trace>
  <inkml:trace contextRef="#ctx0" brushRef="#br0" timeOffset="5532">2033 436 24,'0'0'14,"4"-28"-1,-4 28-1,0 0-2,0 0-2,17-2-1,-8 20-2,-2 8-2,2 13-1,1 7 0,2 12 1,-1 8-1,-1 8 1,-3 2-1,-1 2 0,-6-4 0,-2-3-1,-5-6 1,-2-3-1,-3-13-4,-6-8-9,-4-13-16,6-1 1,-5-20 0</inkml:trace>
  <inkml:trace contextRef="#ctx0" brushRef="#br0" timeOffset="5875">1890 678 10,'15'-58'22,"17"-8"-6,3 15-9,3-5 2,6 11 0,-2 1-1,4 18 1,-3 5-3,3 15-1,-4 10-3,0 13 0,-4 10-1,-1 8 0,-2 9 1,2 8 0,-9 6 1,0 6 0,-11 1 1,-3 6-1,-17-4 0,-9 5 1,-18-3-2,-14 0 1,-14-5-1,-8-4-1,-6-9-3,-7-10-6,6-11-20,5-5-3,6-18 1,15-9-1</inkml:trace>
  <inkml:trace contextRef="#ctx0" brushRef="#br0" timeOffset="6735">2796 374 13,'0'0'14,"-16"-12"0,16 12-2,0 0 0,-17-9-3,17 9-2,0 0 0,0 0-2,-14 35-1,10-1-1,1 14 0,-2 15-1,-2 13 0,-4 13 1,1 4-2,-4 3 0,0-6-1,3-7-3,-3-18-4,9-10-6,3-14-15,2-41 2,7 21-2</inkml:trace>
  <inkml:trace contextRef="#ctx0" brushRef="#br0" timeOffset="7078">2770 422 17,'37'-32'26,"-6"6"-11,-3 1-1,0 12-1,-9 5-4,2 13-3,-21-5-1,27 39-2,-19-6-1,3 15 0,-2 7 0,-1 12 1,-1 4-1,2 3 1,0-2-1,0-1 0,-1-7 0,-1-4 0,0-7-2,-5-9-2,1-2-6,-8-12-9,-4-3-12,4-2-1,5-25 1</inkml:trace>
  <inkml:trace contextRef="#ctx0" brushRef="#br0" timeOffset="7407">2674 1074 6,'-21'-11'25,"21"11"-2,-13-21 2,17 4-19,12 1-3,6-6 0,8-2-2,9-1-1,6-2-10,1-3-13,8 14-1,-12-5-1</inkml:trace>
  <inkml:trace contextRef="#ctx0" brushRef="#br0" timeOffset="7891">3389 498 19,'2'-16'15,"-2"0"-1,0 0-1,0 16-2,5-26-3,-5 26 0,0 0-3,0 0 0,0 0-1,14 17 0,-16 10-1,1 8 0,-6 9 0,0 13 0,-4 5-1,1 8 1,-4-1-2,-2 2 1,-2-6-2,3-4 1,1-10-1,1-9 1,3-10-1,5-9 0,5-23 1,-2 23-1,2-23 1,0 0 0,16 0-1,-16 0 1,0 0 0,21-5-1,-21 5 0,17-2 1,-17 2-1,18 3 1,-18-3-1,19 8 1,-19-8 0,24 7 0,-24-7 0,28 7-1,-10-6 1,-2 1-3,6 2-5,-6-8-13,3 1-10,6-3-1,-6-4 1</inkml:trace>
  <inkml:trace contextRef="#ctx0" brushRef="#br0" timeOffset="8469">3767 401 20,'0'0'23,"0"0"-12,0 0-2,16 8 0,-16-8-1,-2 31 1,-1-9-3,3 9 0,-2 0-2,2 8-1,-2 4-1,2-1 0,0 2 0,2 0-1,-2-1 1,0 1 0,-2-3-1,2-2 1,-3-6 0,1-1 0,0-9-1,0 0 0,1-7 0,1-16 0,0 21 0,0-21-1,0 0 1,7 19 0,-7-19-1,0 0 0,14 22 1,-14-22-1,21 16 1,-21-16-1,31 12 0,-8-7 1,5-5-1,7 0 1,2-2 0,3-3-2,4 3-7,-1-5-22,-6-3 0,2 1-1,-15-3 0</inkml:trace>
  <inkml:trace contextRef="#ctx0" brushRef="#br0" timeOffset="9485">4205 668 3,'0'0'14,"0"0"-1,-21 5-1,21-5-2,0 0-1,-25 7-1,25-7-1,-24 12-1,24-12 0,-25 20-3,25-20 0,-23 19 0,23-19-2,-3 16 1,3-16-1,23 5 0,1-8-1,8-4 1,8-2 0,7-3 0,6-1 0,3-6 0,3 5 1,-1-2-1,0 3 0,-8 1 0,-2 1 0,-8 4-1,-9 0-5,-4 5-8,-5 6-14,-22-4 0,0 0-1</inkml:trace>
  <inkml:trace contextRef="#ctx0" brushRef="#br0" timeOffset="9969">4411 265 5,'0'0'25,"0"0"-2,0 0-10,-16 7-2,16-7-1,-3 17-4,3-17-1,3 39 0,1-11-1,3 15 1,-2 5 0,4 13 0,-4 5 0,4 10 0,-7-2-1,3 2 0,-3-9-2,1-7-1,1-3-7,-6-16-16,5-13-10,4-9 1,-7-19 0</inkml:trace>
  <inkml:trace contextRef="#ctx0" brushRef="#br0" timeOffset="10938">5293 325 10,'4'-18'8,"1"-1"1,-2-4 0,1 0 0,-2-2-1,-2-2-1,-2 4-1,-2-1-2,-1 1 0,-4 1-1,9 22 0,-26-31 0,10 22 1,-5 2-1,-3 5-1,-6 5 1,0 5-1,-3 7-1,0 7 0,1 4 0,-1 4-2,5 6 2,5-3-2,8 4 2,2-1-2,6-5 1,7-1 0,6-1 0,4-5 0,6 1 0,3-5 0,6 1 0,-1-3 0,4-3 0,0 0 1,-2-1-1,1 0 1,-6 0-1,0 4 1,-6 1 0,1 6 0,-7 3 0,1 6 0,-3 1 0,-1 2 0,-5 4-1,1-2 2,-4-2-1,-1-2 0,-6-5 1,-3 0 1,-13-7-1,-1 0 2,-9-7-1,-3-4 0,-6-3-2,-3-9-9,-2-5-20,8-2-2,5-12 0,13-3-1</inkml:trace>
  <inkml:trace contextRef="#ctx0" brushRef="#br0" timeOffset="12438">5550 307 14,'0'0'15,"-1"-19"-2,1 19 1,0 0-2,-4-16-2,4 16-1,0 0-3,0 0-2,0 0-1,0 0-1,2 17 0,0-1-1,-2 5 1,-2 11 0,0 11 0,0 10 0,-5 10 0,0 15 0,-3 3-1,1 4 0,0-2 0,4-3 0,0-11-1,5-9 0,3-16 0,6-14 0,7-14 0,3-13-1,4-10 1,3-9-1,4-8 0,1-12-1,4-1 1,-5-7-2,0 2 2,-6-4-2,-3 5 2,-5 0-1,-4 1 2,-6 3-1,-5 0 2,-1-1-1,-5-2 0,0 1 0,-2-2 0,0-1 0,2-1 1,1 5-1,2-1 0,4 7 0,0 5 1,1 4-1,3 7 0,-6 16 1,7-15 0,-7 15 0,0 0 0,3 23 1,-6 0 0,3 8 0,-4 10 1,2 10 0,-3 13 0,3 8 0,2 1 0,6 3 0,1-7-2,7-4 1,7-8-4,0-17-15,8-19-13,8-12-2,-2-18 1</inkml:trace>
  <inkml:trace contextRef="#ctx0" brushRef="#br0" timeOffset="14297">6256 282 9,'-13'-21'16,"13"21"-2,0 0-2,0 0-2,-12-18-1,12 18-2,0 0-1,-2 23 0,-5 2-1,4 16-2,-6 14 1,0 15-1,-5 15 0,4 9 0,-8 3-2,4-5-2,4-4-6,-4-12-8,0-16-12,10-10 0,-3-27 0</inkml:trace>
  <inkml:trace contextRef="#ctx0" brushRef="#br0" timeOffset="14625">6264 351 10,'16'-26'22,"-5"4"-5,-11 22-9,17-12 0,-17 12 0,18 14-4,-11 7-1,1 13-1,1 8-1,2 17 1,1 8 0,-2 12-1,4 3 0,-1 1-1,1-7 1,0-9-1,-2-11 1,-2-13 1,3-13 0,-13-30 1,22 5 1,-11-29-1,3-19 0,0-21 1,5-17-1,2-16-1,5-11-4,6-1-4,-1-3-10,2 4-12,11 24 0,-7 9 1</inkml:trace>
  <inkml:trace contextRef="#ctx0" brushRef="#br0" timeOffset="15266">7025 268 11,'0'-26'26,"0"26"-5,2-18-4,-2 18-1,0 0-4,0 0-3,4 33-2,-4-8-3,1 12-1,-4 9 0,5 9 0,-6 5-1,1 6 1,-3 2-2,1 1 1,-2-5-2,2-2 1,-2-9-2,2-7 0,1-5-5,-3-15-5,7-7-13,-2-3-8,2-16 2,0 0-1</inkml:trace>
  <inkml:trace contextRef="#ctx0" brushRef="#br0" timeOffset="15578">6845 358 0,'68'-55'29,"-5"2"0,2 11 2,0 10-17,-16 7-2,2 22-3,-15 10-2,-4 21-1,-18 15-3,-2 17-1,-14 10 0,-3 15 0,-11 4-1,-8 6 0,-13-1 0,-3-6 0,-7-7-1,-6-8 0,-3-13-2,-5-19-3,7-8-7,-2-17-19,8-21-1,15-16 0,7-18 0</inkml:trace>
  <inkml:trace contextRef="#ctx0" brushRef="#br0" timeOffset="16375">7626 224 2,'0'0'24,"0"0"0,19-23-6,-19 23-10,0 0 1,16 28-1,-16 0-1,3 15-1,-3 10-2,4 18 0,-8 8 0,4 11-2,-5 2 0,0 0-1,-2-7-1,-2-11-2,2-8-1,-4-21-4,8-7-7,-4-12-14,7-26-1,0 0 1</inkml:trace>
  <inkml:trace contextRef="#ctx0" brushRef="#br0" timeOffset="16719">7603 270 10,'19'-34'12,"2"-1"1,5 0-1,2 1 0,2-1-2,7 6-1,-4 1 0,6 10-2,-6 1-1,2 13-1,-5 4-2,-2 13 0,-6 6-1,-4 9-1,-4 6 0,-5 5-1,-8 5 1,-6 5 0,-7 3 0,-7 4-1,-8 1 0,-6-1 1,-5-1-1,-4-4 0,-2-5 0,2-9 1,3-8-1,4-13 0,7-11 1,9-7-1,3-7 0,16 9 0,-14-26 0,14 10 0,4 0 0,-4 16 0,19-26 0,-3 15 1,3-1-1,6 4 1,-1 1 1,2 6-1,-1 2 2,1 10 0,-7 3 0,-1 16 0,-9 7 0,3 15 0,-10 2 0,1 8-1,-3 2 0,0-1-1,2-4 0,1-10 0,3-8-1,-1-11 0,5-9-1,-10-21-2,27 13-6,-27-13-12,28-34-11,-9 6-2,2-9 2</inkml:trace>
  <inkml:trace contextRef="#ctx0" brushRef="#br0" timeOffset="17391">8222 240 9,'0'0'27,"0"0"0,0 0-12,0 0-1,0 0-2,0 0-4,0 25-1,-1-1-3,1 15 0,-2 7-1,0 11 0,-1 8-1,-1 4 0,1 3-1,1-3 1,4-1-2,1-8 0,2-9 0,6-10-1,3-10 0,2-13 0,6-7-2,-2-13-1,6-7 0,-5-12 0,7-6-1,-7-13 1,5-3 0,-7-8 0,2-4 2,-3-3 0,-2 0 1,-6-1 1,-3 3 1,-3 6 1,-6 1 1,0 10 0,-8 2 1,1 8 0,-3 3 0,12 26 0,-18-28-1,18 28-1,0 0 0,0 0 0,0 0 0,-14 40 0,12-3 1,4 13-1,-4 10 0,4 11 1,-4 3-1,6 4 0,-2-2 0,3-7-2,5-8-3,1-18-2,8-6-13,0-18-15,-1-19 0,3-8 0</inkml:trace>
  <inkml:trace contextRef="#ctx0" brushRef="#br0" timeOffset="18094">8809 254 20,'10'-23'30,"-10"23"1,0 0-9,0 0-8,0 0-3,0 0-2,-14 32-4,5-2-2,2 9-1,-3 8-1,3 8 0,0 4 0,2 2 0,-1-2-1,3-4 1,1-6-1,0-8 0,2-10-1,-1-9 0,2-6-1,-1-16-1,0 0 0,0-25-2,6 0-1,-6-12 0,7-2 1,-6-10 0,8-3 1,-5-2 1,6 1 0,-3 1 3,2 6 1,0 4 1,-1 1 1,5 8 1,-5 1 0,5 7 1,-5-1 0,5 8 0,-13 18-2,17-14 0,-17 14 0,16 12-1,-11 8-1,2 10 0,0 5-1,2 9 0,-4 2 1,4 4-1,-2 1 0,3-3 0,-3-1 0,0-1 1,-1-3-2,-5-8 0,3-3 0,-4-9 0,2-7-1,-2-16 1,0 0-1,0 0 0,1-44 1,5 3 1,4-12 0,2-5-1,6-10 1,3-2 1,2-1-1,3 7 2,-3 8-1,1 10 2,-6 9-2,-1 10 2,-6 11-1,-11 16 0,12 18 0,-10 14 0,-6 12 0,1 16 0,-3 11 1,1 15-2,0 6 0,-2-3-5,14-1-16,-4-19-13,8-20-2,6-24 0,6-27-1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3:40:46.937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Group>
    <inkml:annotationXML>
      <emma:emma xmlns:emma="http://www.w3.org/2003/04/emma" version="1.0">
        <emma:interpretation id="{2793D4B2-C736-4613-B305-8BBFCDF6026D}" emma:medium="tactile" emma:mode="ink">
          <msink:context xmlns:msink="http://schemas.microsoft.com/ink/2010/main" type="inkDrawing" rotatedBoundingBox="17157,5747 22630,5582 22634,5713 17161,5878" shapeName="Other"/>
        </emma:interpretation>
      </emma:emma>
    </inkml:annotationXML>
    <inkml:trace contextRef="#ctx0" brushRef="#br0">81 174 27,'0'0'27,"0"0"1,0 0 1,0 0-13,-24 4-6,24-4-2,-13 10-2,13-10-1,-21 9-1,21-9-1,-20 9-1,20-9 0,0 0 1,0 0-1,0 0 0,-3 18 0,3-18-1,24 10 1,-7-5 0,5 1-1,2-3 1,3 0 0,2-2-1,7-1 1,3-1-1,3-1 0,2-2 1,4 2-1,1-1 0,2 2-1,-1 1 1,1 1-1,-2-1 1,-1 3-1,-4-3 1,-1 2-1,-2-2 0,0 0 1,-1-2-1,1 1 0,-3 1 0,1-2 1,0 1-1,1 1 0,0-2 0,0 1 0,2-2 0,4 1 0,2 1 1,5-1-1,7 1 0,1-2 0,5 1 0,-1 1 0,5 1 0,0-3 0,1 2 0,-2-2 1,-2 0-1,1 0 0,-2 0 0,-1 0 0,-2-2 0,-5 4 1,-1-2-1,-4 3 0,-2 0 0,-5 0 0,-3 1 0,-3 1 0,-1 1 0,-2-2 1,-1 2-1,1 0 0,2-1 0,0-1 0,1 1 0,0-5 0,0 1 0,2 1 0,1-4 0,-1 1 0,1-1 1,2 1-1,1-4 0,3 6 0,0-3 0,2 1 0,-1 1 0,1 0 0,-2 1 0,-1 1 0,-2 2 0,-5-1 0,-2 2 0,-2 1 0,-1-2 0,1 2 0,-3-3 0,1 3 1,-3-3-1,1-1 0,1 1 0,-1-2 0,0-1 0,-2 0 0,-1 2 0,3-4 0,-3 4 0,1-1 0,-1 1 0,2 2 1,-2-1-1,1 0 0,1 0 0,-3 0 0,1 0 0,0-1 0,-3 1 0,0-3 0,-4 1 0,1 1 0,-1-1 0,-1-1 0,-1 2 0,0-1 0,1-1 0,-3 3 0,2 0 0,1-1 0,-2 1 0,4 0 0,-5 0 0,3-1 0,1 1 0,-1-2 0,0-1 0,1 0 1,-1 0-1,-1 0 0,4-1 0,-3-1 0,2-1 1,4 2-1,1-2 1,-1 2-1,2-2 1,4-2 0,0 2 0,2 2-1,1-2 1,0 1-1,2 1 1,-2 0-1,1-1 0,-6 2-1,-2 2 0,-6-4 0,-3 5-3,-21 0-3,33-7-29,-33 7 0,6-14 0,-17 1-1</inkml:trace>
  </inkml:traceGroup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7-06-11T00:08:00.703"/>
    </inkml:context>
    <inkml:brush xml:id="br0">
      <inkml:brushProperty name="width" value="0.05292" units="cm"/>
      <inkml:brushProperty name="height" value="0.05292" units="cm"/>
      <inkml:brushProperty name="color" value="#009999"/>
      <inkml:brushProperty name="fitToCurve" value="1"/>
    </inkml:brush>
  </inkml:definitions>
  <inkml:trace contextRef="#ctx0" brushRef="#br0">237 0 24,'-1'24'29,"-11"8"0,-11 10-15,4 23-3,-13 6-3,1 15-9,-6 1-20,7 6-7,-3-14-1,14-8-1</inkml:trace>
  <inkml:trace contextRef="#ctx0" brushRef="#br0" timeOffset="375">374 988 14,'10'-21'6,"-1"1"1,1-7 3,6-5 0,-4-10 0,9-3 1,-9-10-1,8 1 1,-12-7-3,1 7-1,-9-2-3,-5 10 0,-9 8-1,-5 10 0,-11 12-1,-3 16 0,-9 14 0,-2 16 0,-3 10-1,0 9-1,3 7 0,6 4-1,8 1 0,9-4 0,9-6-1,10-9 1,13-7 0,5-10 0,12-11 0,3-9 0,2-7 0,4-8 1,1-8 0,-1-1 0,-2-7 0,-4 3 1,-5-3 0,-1 3 1,-8 2 1,-3 5 0,-14 16 0,12-21-1,-12 21 1,0 0-1,0 0-1,-19 26 0,9 2-1,-3 7 1,0 13-1,-3 13 0,-3 14 0,1 9 1,-1 5 0,2 4 0,-1 5-2,-3-6-3,9-4-5,-2-17-17,9-24-5,6-13 0,-1-34 0</inkml:trace>
  <inkml:trace contextRef="#ctx0" brushRef="#br0" timeOffset="1047">819 718 18,'21'-38'12,"-6"0"1,1 1 1,-7 0-2,0 6 0,-9-1-1,0 9-2,-13 1-2,13 22-1,-33-16-1,9 21-1,-11 11 0,-2 8-2,-5 8-1,0 5 0,0 3 0,4 2-2,7 0 1,8-2 1,9-9-2,11-3 1,8-3 0,7-8 0,7-4 0,6-6 1,4-4-1,4-3 1,1-5-1,1-4 1,-4-1-1,0-1 1,-4-5 0,-3 6 1,-7-4 0,-1 5 1,-16 9 1,19-17-1,-19 17 1,0 0-1,0 0 0,0 0 0,0 0-1,-10 33 0,-2 5 1,-2 20 0,-7 19-2,-4 17 2,-6 15-1,-6 10-2,8 8-21,-12-8-14,6-14 0,6-26-3,11-37 1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8-06-11T03:54:24.82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97 96 9,'0'0'12,"0"0"-1,-16-14-1,16 14-1,0 0 0,0 0-1,0 0-1,0 0 0,0 0 0,0 0-1,-12-16 0,12 16-1,0 0-1,0 0 0,0 0-1,0 0 0,0 0 0,0 0 0,0 0 0,0 0-1,0 0 0,0 0 0,0 0 0,0 0-1,0 0 1,0 0-2,0 0 1,0 0-1,0 0 0,0 0 0,0 0-1,0 0 1,-6 22 0,6-22 0,0 24 0,0-8 0,0 0-1,2 0 1,-2 2 0,0-1 1,-2 1-1,2 1 0,0 3 0,-1-1 0,1 0 0,0 2 1,-2-2-1,2 2 0,2 2 1,-2 0-2,1-4 2,1 2-2,2-2 2,-3-2-2,3 3 2,-1-3-2,-1-1 2,2-2-1,-3 1 0,3 1 0,-4 0 0,2 1 0,-2-1 1,1 1-1,-1-1 0,2-1 0,-2 3 0,2-4 0,-2 1 0,0 1 0,2-2 1,-2 0-1,0 0 0,1 0 0,-1-16 0,0 26 1,0-26-1,0 18 0,0-18 0,0 0-1,2 18-1,-2-18-2,0 0-4,0 0-5,0 0-10,-17-9-8,17 9 1,0 0 1</inkml:trace>
  <inkml:trace contextRef="#ctx0" brushRef="#br0" timeOffset="953">6 324 13,'0'0'14,"-4"-28"0,4 28-3,-2-27-1,2 27-1,2-26-1,-2 10 0,0 16-1,7-25-1,-7 25-2,11-26 1,-11 26-2,12-27 1,-12 27-2,14-26 1,-14 26-1,16-23 0,-16 23 0,15-16-1,-15 16-1,0 0 1,21-16-1,-21 16 0,16-7 1,-16 7-1,18-4 0,-18 4 0,19-1 1,-19 1-1,23 1 0,-23-1 0,21 6 0,-21-6 0,21 7 0,-21-7 0,21 9 0,-21-9 1,19 12-1,-19-12 0,21 16 0,-21-16 0,19 16 0,-19-16 1,18 19-1,-18-19 0,14 18 0,-14-18 1,7 18-1,-7-18 1,1 19-1,-1-19 1,-3 19-1,3-19 1,-12 23 0,12-23 0,-20 23-1,20-23 1,-28 23 0,11-12-1,-1 0 1,-3-1-1,2 1 0,0-2 1,0-1-1,1 1 0,2 0 1,16-9-1,-24 11 0,24-11 0,-18 7-2,18-7-3,0 0-8,-15 3-15,15-3-3,0 0 2,0 0-2</inkml:trace>
  <inkml:trace contextRef="#ctx0" brushRef="#br0" timeOffset="1875">410 386 6,'0'0'14,"0"0"-2,0 0-1,0 0-2,0 0-1,0 0 0,0 0-2,0 0 1,-9 18-1,9-18 0,-8 28-2,2-10 0,3 5-2,-1 0 0,3 3-2,-3 1 1,4 1-1,-2-2 0,6-1 0,-1 0 0,3-6 0,1 1 1,-7-20-1,21 24 0,-21-24 0,31 15 0,-13-12 1,1-3-1,0 0 1,2-5 0,-3 1 1,-18 4 1,29-19 1,-22 1 1,4 0 0,-11-8 1,5 1 0,-10-12-1,7 2 0,-9-2-1,3 3-1,-5 2-1,-3 6 0,-4 8-3,-8 6-2,5 22-9,-6 1-20,1 5-2,3 0 1,5-2 0</inkml:trace>
  <inkml:trace contextRef="#ctx0" brushRef="#br0" timeOffset="2922">825 474 4,'0'0'13,"0"0"-2,0 0-1,0 0 1,0 0-1,0 0 0,5-16-2,-5 16-2,0 0-1,0 0-1,0 0 0,0 0-1,0 0 0,0 0 0,0 0-1,0 0 2,0 0-1,0 0-1,0 0 1,9 20-1,-9-20 1,0 0-2,4 18 1,-4-18-1,3 17 0,-3-17 0,4 23 0,-4-23 0,1 23-1,-1-23 1,2 23 0,-2-23 0,0 27-1,0-27 0,-2 28 1,2-28-1,-1 26 0,1-26 0,-2 27 0,2-27 1,0 21-1,0-21 0,2 16 0,-2-16 0,3 16 0,-3-16 0,5 19 0,-5-19 0,6 22 0,-6-22 1,3 17-1,-3-17 0,0 0 1,4 18 0,-4-18-1,0 0 0,0 0-2,0 0-4,0 0-14,0 0-10,10-27 0,-6 10 0</inkml:trace>
  <inkml:trace contextRef="#ctx0" brushRef="#br0" timeOffset="3515">783 269 30,'0'0'30,"-30"-21"0,30 21-1,0 0-21,-23-17-3,23 17-1,0 0-3,0 0-4,0 0-9,6 16-18,-6-16 1,0 0-1,17 15 1</inkml:trace>
  <inkml:trace contextRef="#ctx0" brushRef="#br0" timeOffset="4515">1110 607 2,'0'0'11,"0"0"-3,0 0-1,-14 16-1,14-16 0,0 0-1,-15 3 2,15-3 0,0 0 0,0 0 1,-20-10 1,20 10 0,-1-18-3,1 18 0,5-23-1,-5 23-2,10-26 0,-10 26 0,18-29 0,-18 29-1,21-24 0,-21 24 0,17-18-1,-17 18 1,16-11-1,-16 11 0,0 0-1,19-3 0,-19 3 1,0 0-2,18 16 1,-18-16 0,14 21 0,-5-5 0,-9-16 0,19 32 0,-9-13 0,1 0 0,-1 3 0,1-3 0,-2 2 0,-1-3-1,0-2 1,-5 0-1,-3-16 0,4 23 1,-4-23-1,0 0 0,-4 17 1,4-17-1,0 0 1,0 0-1,0 0 1,-16-8 0,16 8 0,-5-22 0,5 22 0,-4-30 0,3 11 1,1 1 0,0-3 0,3 3 0,-1 1 0,3 1 0,-5 16 1,16-27-2,-16 27 1,19-19 0,-19 19-1,25-13 0,-25 13 1,26-3-1,-26 3 0,26 3 0,-10 5 0,-16-8 0,28 21 0,-12-7 1,-2 4-1,0 3 0,0 2 0,-4 3 1,-3 2-1,-1 3-1,-1-3 0,-5-3-1,2-1-3,-2-24-6,-4 25-14,4-25-5,0 0 1,0 0 0</inkml:trace>
  <inkml:trace contextRef="#ctx0" brushRef="#br0" timeOffset="5672">1590 40 14,'0'0'14,"4"-23"0,-4 23-1,0 0-1,1-18-3,-1 18-2,0 0 0,0 0-4,0 0-1,14 25 0,-14-25-2,16 32 0,-7-11 0,1 5 1,1 3-1,-1 2 1,-1 3-1,0 1 0,-2 6 1,-4-2-1,-1 1 1,0 1-1,-2-2 1,0-2 0,0-5 0,0 0-1,0-8 1,3-1 0,1-3 0,1-4 0,-5-16 0,16 26 1,-16-26-1,21 21 1,-21-21 0,23 23 0,-23-23-1,23 22 1,-23-22 0,19 23 0,-19-23 0,19 15 0,-19-15 0,21 9 0,-21-9 0,32-5-1,-13-2-1,2-7-2,5 5-7,-3-7-12,0-2-9,3 2 1,-7-1-1</inkml:trace>
  <inkml:trace contextRef="#ctx0" brushRef="#br0" timeOffset="6281">2238 421 17,'0'0'28,"-3"-21"0,3 21-9,0 0-4,-27-23-4,27 23-2,-24 4-4,24-4-2,-34 14 0,19-5-1,-3 3 0,18-12-1,-30 28 0,30-28-1,-19 25 0,19-25 0,-10 25 0,10-25 0,0 19 0,0-19 0,0 0 1,21 21-1,-21-21 0,24 16 0,-6-7 0,-1 0 0,1 0 0,-1 0 0,1 0 0,-3 1 0,-15-10 1,27 20-1,-27-20 0,10 26 1,-10-10 0,-5 2-1,-7 1 1,-2-1 0,-6 1-1,-1-1 1,-1-2 0,-1-4-1,2-5-1,0-5 0,21-2-3,-30-16-2,30 16-6,-19-32-10,14 9-10,-1-1 2,3-1-1</inkml:trace>
  <inkml:trace contextRef="#ctx0" brushRef="#br0" timeOffset="7031">1695 169 23,'-23'0'18,"2"3"1,-7-4 0,11 8-2,-8-11-5,25 4-1,-33 4-3,33-4-2,-19 3-1,19-3-2,0 0 0,0 0-2,0 0 0,0 0-1,21-3 1,-2 1-1,4-3 0,7 1 1,-1-1 0,6 1 0,0-3 0,1 4 0,-3-4-1,2 1 1,-5 3 0,-1-1 0,-1 2-1,-3 2 0,-2 0 0,-2 2-1,0 3-2,-21-5-6,29 2-16,-29-2-7,23 6 0,-23-6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8-06-11T03:54:33.12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230 701 1,'0'0'8,"0"0"0,0 0 0,0 0-1,6-15 0,-6 15 0,0 0 0,0 0 0,0 0 1,0 0 0,0 0-1,0 0 1,0 0-2,-6-18-1,6 18 0,0 0-1,0 0-1,-15-16-1,15 16 1,0 0-1,-20-5 0,20 5 0,-21 5-1,21-5 1,-28 13-1,11-1 0,-2-2 0,0 4 0,-2 4 0,1 1-1,3 2 0,1 0 0,6 2 0,4-1 0,6-1-1,7-5 1,-7-16-1,27 25 0,-8-18 1,4-4-1,-1-1 0,1-6 1,-4 1 0,-1-6 0,-3 0 0,-15 9 0,21-26 1,-21 26 0,11-30 1,-8 15-1,-3-1 1,0 16-1,-1-23 1,1 23-1,0 0 0,0 0-1,0 0 0,0 0 0,-7 16 0,8 1-1,3 6 0,1 0 0,6 5-1,-1-7-3,11 2-10,2-8-14,1-6-1,4-4 1</inkml:trace>
  <inkml:trace contextRef="#ctx0" brushRef="#br0" timeOffset="968">438 916 18,'0'0'13,"20"-14"1,-20 14 0,26-24-2,-5 10-2,-5-11 0,6 6-1,-6-12 0,7 3-1,-13-11-2,6 3 0,-7-12-2,0-1-1,-4-5 0,2-3 0,-5-8-2,-1 0 0,-1-3 0,0 5 0,-5 6 1,2 6 0,-6 7 0,-2 11 0,-3 10-1,-1 13-1,-3 11 1,-1 12-2,1 13 1,-1 12-1,3 15 0,2 11 0,4 17 1,5 6-1,1 8 1,6-1 0,3-1 0,2-11-1,12-5-2,1-20-3,13-9-3,-5-27-7,12-9-15,4-12-1,1-12 2</inkml:trace>
  <inkml:trace contextRef="#ctx0" brushRef="#br0" timeOffset="1578">905 612 14,'0'0'22,"0"0"0,-3 23-11,-6-7-6,0 6-1,-1 3-3,1 6 1,0-1-1,2 3 0,2-3-1,5-4 2,2-1-2,3-8 1,-5-17 1,23 19 1,-7-19 1,5-1 0,-4-10 3,6 1 0,-9-10 0,5 3 1,-10-8-1,-1 6-1,-11-7-1,1 5 0,-10-2-3,0 6 0,-6 3-2,-4 3-2,4 10-2,-8-3-6,26 4-11,-30 19-10,30-19-1,-21 21 1</inkml:trace>
  <inkml:trace contextRef="#ctx0" brushRef="#br0" timeOffset="2031">986 740 18,'0'0'13,"21"-12"1,-21 12 0,15-6-2,-15 6-1,0 0-1,18-5-2,-18 5-3,19 4-1,-19-4-2,21 12-1,-21-12 0,25 17-1,-25-17 1,31 25 0,-31-25-1,30 28 1,-13-13-1,-17-15 0,27 27 1,-27-27 0,19 17-1,-19-17 1,0 0 0,0 0 1,0 0 0,0 0-1,0 0 1,0 0 0,19-26 0,-16 7 0,6-6-1,2-1 0,3-4 0,1-1 1,6 1 0,-3 0-1,1 8 0,-1 2 0,-3 10 1,-15 10 0,21 9-1,-21-9 0,9 33-1,-9-9 1,2 3-2,1 1 0,-1-4-2,5 0-1,-7-24-6,19 30-11,-19-30-10,30 11 1,-11-10 0</inkml:trace>
  <inkml:trace contextRef="#ctx0" brushRef="#br0" timeOffset="2593">1774 607 2,'0'0'25,"0"0"-1,0 0-6,14-19-4,-14 19 0,0 0-5,0 0-2,0 0-1,-21-2-2,21 2-2,-28 19-1,9-5 0,2 2 0,-3 1-1,5 3 0,-1-1 0,5-2-1,3-1 1,8-16-1,3 23 1,-3-23-1,14 15 0,-14-15 1,26 7 0,-10-7 0,0-3 0,1-2 1,-17 5 0,30-21 1,-30 21 1,25-30 1,-17 9 0,3 5 0,-8-3 0,-3 19 1,7-31-2,-7 31 1,0-20-3,0 20 1,0 0-1,0 0-1,0 0 0,-5 23 0,7-5 0,1 3-1,2 5 1,1 4 0,1 4 0,1 3 0,-1 3 0,0 4 0,-1 0 0,-3 3 0,-1-2 0,-2-3 0,-2-1-1,-5-5 1,-2-3 0,-1-5 0,-6 0 0,-1-7 0,-2-5 0,-9 0 1,-2-6-1,-2-3 0,-4-5 0,-3-5-1,-1-3-4,-7-13-11,7 5-16,5-7-1,1-3 0,8-6 0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8-06-11T03:54:37.18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75 259 5,'0'0'11,"0"0"0,0 0-1,-16 8-1,16-8-3,-16 16 0,16-16 0,-15 21-2,15-21-1,-14 27-1,14-27 0,-7 29-1,3-13 0,6 2 0,0-2 0,1 1 0,1-1 0,4 0 1,-8-16 0,23 24 1,-7-15-1,1 0 1,1-4 1,5 0 0,-6-1 0,6-1-1,-6 1 1,1-1-1,-2-1-1,-16-2 1,26 11-2,-26-11 1,19 14 0,-19-14-1,12 19 0,-12-19 0,7 28 0,-7-10 0,-3-3 0,-1 5 0,4-20 0,-17 31-1,17-31 1,-28 27 0,10-19 0,-1 1 0,0-4-1,-2 1 1,0-6-2,-2-2 0,4 0-1,-2-7-4,21 9-10,-25-12-13,10-2 0,15 14 0</inkml:trace>
  <inkml:trace contextRef="#ctx0" brushRef="#br0" timeOffset="578">-2 424 5,'12'-20'27,"-12"20"1,12-19 1,-12 19-16,18-16 0,-18 16-3,21-16-3,-21 16-2,24-19-1,-24 19 0,28-17-2,-28 17 0,28-16 0,-28 16-1,27-11-1,-27 11 1,26-3-2,-26 3 1,24 2-2,-24-2-2,23 1-3,-5 6-14,-18-7-10,26 6 0,-26-6 0</inkml:trace>
  <inkml:trace contextRef="#ctx0" brushRef="#br0" timeOffset="1016">546 11 16,'17'-12'24,"-17"12"1,0 0-11,0 0-4,0 0 0,16 0-1,-16 0-2,0 21-1,-2-5-2,6 8 0,-4 5-1,3 6 0,-3 1-1,4 7-1,-1-3 1,2 4-1,-1-6 0,-1-1-1,1-3 0,-2-5-1,1-1-3,-5-10-7,2-18-15,2 26-5,-2-26 2,0 0-1</inkml:trace>
  <inkml:trace contextRef="#ctx0" brushRef="#br0" timeOffset="1391">731 132 23,'0'0'24,"0"0"-9,21-7 1,-21 7-3,13 21-4,-10-5-3,6 9-1,-4 1-1,4 6-1,-4-1-1,4 4 0,-4 0 0,2-1-1,-3-4 0,-3-2 0,1-6 0,-2-2 0,0-20-1,-2 24 1,2-24-1,0 0 0,0 0 0,0 0 1,0 0-2,0 0 1,0 0 0,13-19 0,-13 19 0,21-26 0,-9 10 1,4-2-1,1 1 2,6-1 0,-2 1 0,2 3 0,-2 1 0,0 8-1,-4 5 1,1 7 0,-18-7-1,26 34-1,-14-10 1,-1 2-1,1 4 0,-2 0 1,1 2-1,-1-6 0,-1-2-1,-2-4 0,0-4-2,-7-16-2,9 17-5,-9-17-10,0 0-11,2-23 1,-4 8 1</inkml:trace>
  <inkml:trace contextRef="#ctx0" brushRef="#br0" timeOffset="1969">593 262 25,'0'0'27,"0"0"2,0 0-1,0 0-21,7-19 0,-7 19 0,19-11-3,-3 6-1,2-2 0,6 4-1,6-1-1,3-1-2,9 7-6,-3-4-19,4-3-5,1-1 1,-2-2 0</inkml:trace>
  <inkml:trace contextRef="#ctx0" brushRef="#br0" timeOffset="3125">1517 589 16,'0'0'14,"0"0"1,-1-20 0,1 20-3,0 0-1,-14-21-1,14 21-3,0 0-1,-21-3-2,21 3-1,-20 14 0,20-14-1,-28 31-1,13-10 0,1 2 0,0 2 0,1-1-1,5-3 0,1 2 0,3-7 0,4-16 0,9 23 0,-9-23 0,24 5 0,-6-9 1,6-4-1,1-3 0,3-6 1,0-6-1,0-4 1,-2-2 0,-3-6-1,-4-2 2,-8-5-1,1-2 2,-9-5-1,1 3 1,-8-3 0,3 9 0,-6-3 1,3 10-1,-1 3 0,3 9 0,-3 5-2,5 16 0,0 0-1,0 0 0,-7 27 0,3-1-1,3 9 1,-1 4-1,-2 6 1,3 1 0,-1-2 0,4-2 0,-1-3 0,5-4 0,1-6 0,1-4-1,5-7 0,-13-18 1,31 22-1,-15-16 1,3-8-1,0-7 2,2-5-2,0-3 2,0-6-1,0-2 1,-3 1-1,-1-1 1,-1 2-1,-4 7 1,-12 16-1,13-17 1,-13 17-1,0 0 0,-6 21 0,6-21 0,-10 30 0,6-13-1,1 4 2,3-1-2,5-3 1,-5-17-1,19 27 0,-19-27-4,37 10-13,-14-12-14,-2-8 0,3-6 1,-1-5 0</inkml:trace>
  <inkml:trace contextRef="#ctx0" brushRef="#br0" timeOffset="3922">1834 206 38,'0'0'26,"0"0"-1,0 0-6,0 18-33,0-18-12,30 15-1,-30-15 1</inkml:trace>
  <inkml:trace contextRef="#ctx0" brushRef="#br0" timeOffset="4438">2081 629 2,'0'0'9,"0"0"0,-17-7-1,17 7 0,-11-16 1,11 16-1,-7-25 0,7 25-1,4-33-1,1 17-2,4-5 0,3 6 2,0-3-2,6 6 0,-1-2-1,2 7-1,-1-2 0,1 4-1,-3 3 0,0 0 0,-1 4-1,1 1 0,-16-3 0,28 13 0,-28-13 0,26 21 0,-26-21 0,23 28 0,-14-11 1,-2 3-1,-4-1 0,-1 0-1,-2 1 1,-3-5 0,-3 1-1,6-16 0,-12 18 0,12-18 0,0 0 0,-21-6 1,21 6 0,-7-22 0,5 4 0,4-1 1,0-6 0,5 6 1,-2-6 0,6 6 0,-3-2 0,5 5 0,-13 16 1,21-23-1,-21 23 0,17-10 0,-17 10-1,18 0-1,-18 0 1,15 9-1,-15-9 0,20 15 0,-20-15 0,22 21 0,-22-21 0,21 29 0,-10-14-1,-2 1 2,-1 2-1,-8-18 0,13 28 0,-13-28 0,7 21 1,-7-21-1,0 0 0,0 0 0,0 0 0,0 0 1,0 0-2,-14-16 1,14 16 0,-2-30 0,2 9 0,5 2 1,0-4 0,6 0 0,-1 0 0,6 1 1,0 1 1,0 6-1,-1 3 0,-15 12 1,27-10-2,-27 10 1,24 15 0,-13 5-1,-4 3-1,3 3 1,-1 9 0,3 4-1,2 1-1,-5-7-12,5 1-17,4-8-2,-1-12 1,4-9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8-06-11T03:55:31.78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305 158 9,'0'0'11,"0"0"-2,0 0-1,0 0-1,0 0 0,0 0-1,0 0 1,0 0-1,0 0 1,0 0-2,0 0 1,-19-18-2,19 18 0,0 0-1,0 0 0,0 0 0,-18-10 0,18 10 0,0 0 0,-17-7-1,17 7-1,-19 0 1,19 0-1,-25 3 0,25-3 0,-26 7 0,26-7 0,-30 14 0,30-14 0,-30 18 0,30-18 0,-28 28-1,16-13 1,-4 5-1,2 0 1,2 5-1,0 1 0,1-1 1,3-1-1,2-3 0,5 2 0,2-4 0,5 0 0,-6-19 1,21 23-2,-6-14 2,5-1 0,-1-1-1,4-2 1,3-1 0,0-2-1,2 1-1,-3-3-4,4 5-13,-4-1-11,-6-1 0,0 1 0</inkml:trace>
  <inkml:trace contextRef="#ctx0" brushRef="#br0" timeOffset="672">431 308 6,'0'0'21,"-5"-18"2,5 18-9,0 0-3,-14 28-5,9-8-4,-1 0 1,1 7-3,2-1 1,1 2 0,4-4-1,1 1-1,6-8 1,-9-17 1,26 23-1,-7-18 2,1-5 1,4-3 0,-3-8 2,4 2 1,-10-8 1,3 1 0,-13-6 0,2 1 0,-16-7-2,1 7 0,-13-2-2,-2 2-4,2 14-10,-4 0-19,1 5-1,5 8 0,19-6-1</inkml:trace>
  <inkml:trace contextRef="#ctx0" brushRef="#br0" timeOffset="1625">860 570 14,'0'0'11,"0"0"0,0 0 0,0 0-1,0 0-2,0 0-1,0 0-2,0 0-1,-7-21 1,7 21-1,-4-16 0,4 16 0,-5-19 0,5 19 1,-5-26-1,5 26 0,-5-28-1,5 28 0,-4-28 0,6 12 0,-2 16-2,3-26 1,-3 26-1,7-26 0,-7 26-1,11-21 0,-11 21-1,0 0 1,23-19 0,-23 19 0,0 0-1,22-7 1,-22 7-1,18 1 1,-18-1 0,17 25-1,-8-8 1,2 8 0,-3 1 1,3 2-1,-2 3 0,-1 1 0,1-8 0,-2-1-1,2-2-1,-9-21-2,16 29-7,-16-29-11,0 0-7,21 20 2,-21-20-1</inkml:trace>
  <inkml:trace contextRef="#ctx0" brushRef="#br0" timeOffset="2297">1124 599 13,'-9'-19'18,"9"19"-2,-2-19-1,1 2-2,1 17 0,0-34-2,5 19-2,-9-6-1,10 5-1,-6-1-3,5-1 0,-5 18-2,5-24 0,-5 24-2,0 0 0,0 0 0,21 1-1,-21-1 1,16 28-1,-4-8 1,-1 2-3,6 4-1,-5-5-6,8 2-12,1-2-7,-2-5 1,0-2-1</inkml:trace>
  <inkml:trace contextRef="#ctx0" brushRef="#br0" timeOffset="3015">1444 486 6,'21'-7'17,"-21"7"-3,23-16-1,-7 6-1,-16 10-2,28-28-1,-20 7-1,3 5-1,-8-5-2,1 6 0,-6-1-2,2 16 1,-10-21-3,10 21 1,-23 10-1,7 8-2,-1 6 2,-3 8-2,1 3 1,2 1-1,1-1 1,5 0-1,6-9 1,5-5 0,0-21 0,25 21 0,-4-19 0,7-6 0,3-1-3,1-7-5,6-2-16,2 5-2,-5-5 0,2 6 0</inkml:trace>
  <inkml:trace contextRef="#ctx0" brushRef="#br0" timeOffset="3422">1955 313 22,'0'0'27,"-12"-21"0,12 21-8,-25-7-5,3 7-4,22 0-3,-39 23-2,23-6-2,-3 1 0,5 3-1,0-2 0,9 4-1,7-4 1,8 2-1,8-7 0,6 0-1,2 0 2,6 0-1,-1-2 0,1 2 0,-8-2 1,-4 4 0,-13 0-1,-7 1 1,-14 0-1,-9 3-1,-7-3-1,-10-1-1,1 5-4,-13-14-12,6 3-15,3-6 0,6-6 1,11-5 0</inkml:trace>
  <inkml:trace contextRef="#ctx0" brushRef="#br0" timeOffset="4297">2156 264 23,'0'0'23,"0"0"-2,-15-5-10,15 5-1,0 21-4,3-5-3,-1 5 1,3 8-1,2 3 1,4 11 0,-4 6 0,3 9-1,-3 0 0,2 10-1,-4 1 0,2 7 0,-5-3-2,0-3 0,-1 0-2,-2-11-2,2-1-1,-4-16-2,5-6-3,-6-13-5,4-6-8,0-17-4,0 0 1</inkml:trace>
  <inkml:trace contextRef="#ctx0" brushRef="#br0" timeOffset="4672">2216 521 20,'19'-30'26,"2"6"-6,-2-2-1,8 13-5,-6-2-3,1 13-3,-1 0-3,2 11-2,-7 1 0,0 10-2,-8 1 1,-4 3 0,-13 2-1,-1 0 1,-8-1-1,-6-4-2,-1 1-7,-6-8-20,1-7-3,5-3 2,4-9-2</inkml:trace>
  <inkml:trace contextRef="#ctx0" brushRef="#br0" timeOffset="5390">2736 358 19,'-20'13'16,"20"-13"-5,-15 21-4,15-21 0,-20 31-3,12-13 0,2 3-2,1-2-1,3 0 0,2-2 0,6-1 0,-6-16-1,19 23 0,-3-20 1,1-1 0,2-7 1,2-4 2,-1-5 1,-1 0 1,-7-7 0,2 2 1,-14-5 0,2 3 1,-13-4-3,3 6 0,-10 1-3,-1 4 0,-2 13-3,-4-6-6,8 12-12,1 5-10,0 1 0,16-11 0</inkml:trace>
  <inkml:trace contextRef="#ctx0" brushRef="#br0" timeOffset="5765">2879 343 24,'16'-14'25,"-7"-4"1,5 1-9,1 10-7,1-4-4,1 10-2,-1 2 0,0 8-1,0 5-1,-1 7-1,-2 0 0,-1 5-1,-2-1 0,-3-1 0,0-3 1,-1-2-2,-6-19 1,5 19 1,-5-19-1,0 0 1,0 0 0,0 0 0,5-17 0,-1 0 1,1-6-1,2-2 0,3-3 0,4 4 1,0-4 0,4 5 1,-1 1-1,1 8 0,-1 1 0,-1 10 0,-16 3 0,28 3-1,-28-3-1,19 21 0,-8-3-2,-4-2-2,5 8-4,-8-6-11,4 1-12,1-2-1,-9-17 2</inkml:trace>
  <inkml:trace contextRef="#ctx0" brushRef="#br0" timeOffset="6469">3577 212 14,'0'0'22,"0"0"-6,-17-7-3,17 7-2,-21 9-4,21-9-1,-30 17-2,14-3-1,-1 3-1,3 3 0,0 1 0,3 0-3,2 0 1,6-1 0,3-2-1,3-2 0,-3-16 0,23 17 0,-5-13 0,1-6 0,2-2 0,-2-8 1,2 2 0,-2-8 0,-5-1 0,0-2 2,-8-5 1,1 1 2,-7-6 0,1 5 0,-6-9 2,3 7 0,-8-5 0,8 8-1,-7 1 0,6 6-3,3 18 0,0 0-2,0 0 0,0 0 0,-11 30-2,13-4 1,2 7-1,3 2 1,3 7 0,2-3-3,9-1-2,-3-8-3,13-1-12,-1-9-11,3-5-1,1-6 1</inkml:trace>
  <inkml:trace contextRef="#ctx0" brushRef="#br0" timeOffset="7515">4155 72 12,'1'-16'21,"-1"16"0,4-17-2,-4 17-1,2-18-3,-2 18-3,0 0-1,-2-22-4,2 22-1,0 0-1,0 0-2,0 0 0,0 0-2,3 31 0,-3-6-1,2 4 0,-2 6 1,2 4-1,0-1 0,-1 2 1,5-3-1,-1-6 1,2-4-2,2-6 2,1-6-3,-10-15-1,25 16-9,-8-13-19,4-4-1,0-6 0,2-4 1</inkml:trace>
  <inkml:trace contextRef="#ctx0" brushRef="#br0" timeOffset="7875">4450 201 29,'0'0'25,"-19"13"2,19-13-8,-9 22-12,2-3-2,0 2-3,4 2-1,1 2 0,6-4-1,3-4 0,-7-17 1,26 21 0,-9-21 0,6-4 2,-4-10-1,4 2 2,-4-7 0,1 2 1,-10-4 0,4 5 0,-14-5-1,0 21 0,-9-25-2,9 25-4,-22-12-9,2 9-21,1 3 0,-2-2 0,2 2-1</inkml:trace>
  <inkml:trace contextRef="#ctx0" brushRef="#br0" timeOffset="8265">3999 180 49,'0'0'31,"0"0"1,-14-28-4,14 28-20,26-7-3,2 4-2,5-4-2,9 2 0,7-1 0,2-2-4,12 6-15,-9-3-13,-3 0-2,-7-1 1,-4-1-1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8-06-11T03:55:41.25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363 233 27,'0'0'18,"-21"-14"-2,21 14-2,-25-10-2,6 6-4,2 4-2,-6 2-2,2 3-1,-7 2 0,5 2-1,-7 5-1,4 2 0,0 5 0,1 5-1,1 6 0,3 3 0,5 0 0,4-2-1,7-1 0,3-6 1,7-5-1,-5-21 0,26 14 0,-6-19 0,1-4 1,3-7 0,-1-3-1,-2-4 1,0 0 0,-4-1 0,-3-4 0,-5 1 0,0-4 1,-4-1-1,-3 1 1,0-1 1,-2-1 1,0 5 0,-4-2 0,4 11 1,-3-2-1,3 21 0,-4-16 0,4 16-2,0 0 0,-2 30 0,2-7-1,0 3-1,4 7 1,-2 4 0,3 2 0,2-4 0,7 3-1,0-5-1,5-1 0,0-7-1,6-3 0,-2-11-1,3 1 1,-2-10-1,-3-2 2,-1-9 0,-3-3 0,-3-6 1,-2-1 0,-1 0 3,-4-4 0,0 4 0,-5-6 2,-2 25-1,1-28 1,-1 28-1,0 0 0,0 0-1,0 0-1,-8 25 0,8-4-1,1-2-1,1 4 0,3-6-2,8 4-3,-13-21-9,26 20-13,-3-10 0,-2-13 0</inkml:trace>
  <inkml:trace contextRef="#ctx0" brushRef="#br0" timeOffset="906">1016 53 10,'0'0'26,"-18"-25"2,18 25-3,-21-17-10,2 10-4,19 7-3,-30 8-2,30-8-2,-26 28-1,15-5-1,1 0 0,3 5-1,3 4 0,4 3-1,2 3 1,3 4 1,1 7-1,4 6 1,-3 1-1,4 7 1,-4 0-1,0 0 1,-2 0-1,0-1 0,-1-8-1,-3-7 1,1-8 0,-2-6 0,-5-10 1,-4-6-1,9-17 0,-35 20 0,11-17 0,-8-5-2,-1 4-1,-7-7-4,10 7-8,-3-9-18,8-6-2,9-6 2,9-7-1</inkml:trace>
  <inkml:trace contextRef="#ctx0" brushRef="#br0" timeOffset="1421">1345 2 3,'0'0'25,"0"0"2,-20-5-7,20 5-3,-28 17-3,14 2-2,-10-6-1,8 13-2,-8-5-2,8 9-2,-5 0-2,7 1-1,2 1 0,5 3-2,3-2 1,4 6 0,5-1 0,6 4-1,1-1 1,4 2-1,-2-1 1,3 2 0,-1 0 0,0-4-1,-4-1 1,-1-2 0,-4-2 0,0-5 0,-4-4-1,-3-2 2,-2-6-1,2-18-1,-8 25 0,8-25-4,-20 5 0,1-17-8,19 12-21,-33-32 0,14 11-2,-2-7 2</inkml:trace>
  <inkml:trace contextRef="#ctx0" brushRef="#br0" timeOffset="1812">1054 566 16,'0'0'30,"0"0"0,0 0 2,33-8-15,-33 8-5,37-8-1,-18 0-2,16 4-3,-3-6 1,12 3-2,-2-4-3,1 1-2,5 6-7,-10-3-24,4-2-3,-7-3-2,-2 2 1</inkml:trace>
  <inkml:trace contextRef="#ctx0" brushRef="#br0" timeOffset="3312">1833 496 8,'0'0'10,"0"0"0,0 0 0,0 0 0,0 0-2,0 0-1,0 0-1,0 0 0,24 14 0,-24-14-1,23 0 0,-7-2-1,5-3 0,-2 0 1,6-2-1,-6-2-1,2 0 0,-4-1 0,-1 1-1,-16 9 0,21-19 0,-21 19 0,5-18-1,-5 18 1,-8-17-1,8 17 1,-20-16-1,5 11-1,-5 3 1,-1 2 0,2 3 0,-4 3-1,2 4 1,2 6-1,2 5 0,3 4 1,5 3-1,4 1 0,5 1-1,7 0 2,7-2-2,5-5 1,9-6 0,5-6 1,7-8-1,6-6 0,-1-6 1,4-5-1,0-5 1,-3-4-1,-2-5 1,-6-2-1,-5-1 1,-5-3-1,-5 1 1,-7-4-1,-2 2 2,-7-3-1,-2 4 1,-5 3 0,0 4 0,-7 5 0,-2 4 0,9 18 0,-28-14 0,11 18-1,-2 4 0,-1 8-1,1 3 0,3 6-1,1 3 2,6 4-1,4 4-1,3 3 2,4 0-1,5 3 0,1 0 0,5 0 1,1 2-1,3 1 1,1 1-1,-3-1 0,3 3 1,-6-3-1,0 1 1,-5-1-1,-3-3 1,-6-3-1,-7-4 0,-1-5-1,-6-9-2,2 0-1,-7-12-1,21-9-2,-35 1-1,35-1 0,-30-22 0,20 6 0,-4-10 0,9 1-10,-2-1-11,-2-8 3,9 5 1</inkml:trace>
  <inkml:trace contextRef="#ctx0" brushRef="#br0" timeOffset="4250">2823 174 23,'9'-34'28,"-5"10"-1,-10 4-7,-15 3-6,6 13-3,-17-1-1,8 10-3,-10 1-1,8 8-1,-4 0-1,6 9-1,-1-4-1,10 5 0,2 3-1,6 1-1,6 2 1,6 3-1,4 5 0,5 3 1,1 3-1,5-1 0,1 3 1,0 1-1,0 1 1,-2-1-1,-2-5 0,-3-2 0,-1-1 0,-5-2 0,-6-6 0,-4-3 0,-3-3-1,-5-4 1,-4-5 0,-4-4 0,-3-3 0,-3-8 0,-1-4 0,1-6 0,-1 0-2,-1-13-4,8 1-27,8-9 1,5-4-2,8-6 0</inkml:trace>
  <inkml:trace contextRef="#ctx0" brushRef="#br0" timeOffset="5015">2969 468 40,'-6'-16'32,"6"16"0,0 0 0,-19-24-24,19 24-2,0 0-1,0 0-2,-17-9-1,17 9-4,0 0-12,0 0-18,19 2-1,-19-2 0,0 0 0</inkml:trace>
  <inkml:trace contextRef="#ctx0" brushRef="#br0" timeOffset="5531">1656 929 53,'0'0'36,"0"0"-1,0 0 1,11-19-25,-11 19-3,0 0-2,0 0-1,0 0-3,0 0-1,-2 17-3,2-17-6,0 0-29,0 0 1,0 0-1,0 0 0</inkml:trace>
  <inkml:trace contextRef="#ctx0" brushRef="#br0" timeOffset="6375">3047 489 15,'0'0'20,"0"0"-6,0 0-6,0 0-4,0 0-3,0 0 0,0 0-1,0 0 1,0 0-1,0 0 2,0 0 1,0 0 2,0 0 1,0 0 2,0 0 0,2-16 0,-2 16 1,-7-17 0,7 17-2,-10-18-1,10 18-1,0 0-2,-14-17-2,14 17-9,0 0-22,0 0 0,0 0-1,-11 17-1</inkml:trace>
  <inkml:trace contextRef="#ctx0" brushRef="#br0" timeOffset="7687">2302 764 16,'0'0'25,"-18"9"2,18-9-5,0 0-7,0 0-4,21-12-2,-3 7-3,3-9-1,14 1-1,3-9-1,13 0-1,9-2-3,-1-6-15,15-1-14,-3 1-1,3-5 1,-4 1-2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8-06-11T03:55:50.6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111 441 10,'3'-16'19,"-3"16"0,0 0-1,2-21-2,-2 21-1,0 0-2,0 0-3,2-19 0,-2 19-2,0 0-2,0 0-2,0 0-1,0 0-1,0 0-1,0 0 0,0 0-1,-2 31 0,-3-5-1,0 9 1,-4 7 0,-2 7 1,-3 1-1,2 1 0,-2-3 1,2-4-1,-1-8 0,5-8 0,2-9 0,6-19 1,-7 21-1,7-21 0,0 0 1,0 0-1,0 0 0,0 0 0,11-15 0,-11 15 0,18-16 0,-18 16 0,29-21-1,-9 11 1,2-3 0,5 5-1,-1-1 1,2 2 0,2 0 0,0 4 0,-2 3 0,-2 0-2,1 5 0,-6-5-2,1 7-4,-22-7-6,28 7-8,-28-7-10,18 0 1,-18 0 1</inkml:trace>
  <inkml:trace contextRef="#ctx0" brushRef="#br0" timeOffset="547">379 569 26,'-8'-21'28,"8"21"-4,-7-15-4,7 15-4,0 0-2,-16-18-4,16 18-2,0 0-1,-2 23-2,0-4-2,2 11 1,-3 5-2,1 8 1,-1 9 0,-1 7-1,-5 1-1,2-3-1,6 0-3,-8-13-5,16 1-15,-4-17-11,6-7-1,-9-21 1</inkml:trace>
  <inkml:trace contextRef="#ctx0" brushRef="#br0" timeOffset="969">795 637 18,'0'0'27,"-5"-17"0,5 17-6,-9-16-8,9 16-2,-17-12-2,17 12-4,-21-4 0,21 4-2,-25 4 0,25-4-1,-28 19 0,12-3-1,0 5 0,2 5-1,0 3 1,2-1-1,3 3 0,2-3-1,4-3 1,5-3-1,3-6 1,-5-16-1,23 10-1,-6-10 1,1-5 0,4-3 0,1-6 0,-2-4 0,-3-3 1,-1-3 0,-3-6 0,-3-1 0,-2-7 0,-6-6 1,1-1-1,-2-5 2,-2-3-2,-2-1 2,2 7 0,-4 4 0,3 8 0,-3 7 0,4 13 0,0 15 0,-2 22-1,1 11 1,1 16-1,1 8-1,1 13 1,2 5 1,3 3-1,5-6 0,5-6 0,6-9-3,5-19-2,16-12-23,2-19-5,1-8-2,4-17 0</inkml:trace>
  <inkml:trace contextRef="#ctx0" brushRef="#br0" timeOffset="2203">1620 590 20,'0'0'20,"0"0"0,3-22-3,-3 22-1,0 0-4,0 0-1,-5-23-3,5 23-2,0 0-1,-5-16-2,5 16-1,0 0-1,-16-14 0,16 14 0,-19-3-1,19 3 1,-28 3-1,12 3 0,-2 1 1,1 0-1,-2 1 0,3 3 1,0-1-1,0 2 0,16-12 0,-21 23 0,21-23 0,-7 24 0,7-24-1,5 26 1,-5-26 0,20 25 0,-20-25 0,31 24 0,-15-12 0,3 0 0,1 1 0,-1 1 0,-1-4 1,-3 4-1,1-2 0,-16-12 1,19 26-1,-12-10 1,-7-16 0,0 28 0,-7-13 0,7-15 0,-24 30 0,6-16 0,-3-2 0,-2 0 0,-1-3 0,-2-2 0,-3-2-2,3-5-2,9 7-17,-3-5-12,20-2 0,-26-2 0</inkml:trace>
  <inkml:trace contextRef="#ctx0" brushRef="#br0" timeOffset="3016">1994 609 23,'0'0'26,"-32"-7"0,9 7-9,6 11-4,-11 1-5,5 12-2,-5 2-1,7 8-2,-2 2-1,7 2 0,4 1-1,8-5-1,10-4-3,4-13-6,16-6-16,6-8-4,5-10 1,7-3-1</inkml:trace>
  <inkml:trace contextRef="#ctx0" brushRef="#br0" timeOffset="3297">2153 677 7,'0'0'22,"0"0"1,-22-5 0,22 5-17,-32 28-2,14-9-2,-3 4-2,4 3 0,3-4-1,3 3 1,4-4-3,9-4 1,-2-17-1,14 19-1,-14-19 0,28 2 1,-12-6 0,0-3 3,1 0 1,-5-8 2,-12 15 2,20-26 2,-20 26 1,12-30 0,-12 30-1,5-28-1,-5 28-2,4-17-1,-4 17-2,0 0 0,0 0-2,0 0 0,0 0-2,0 0-1,17 12-2,-17-12-1,20 14-1,-5-7-3,-15-7 2,32 2 1,-16-6 1,3 1 3,0-6 3,1-5 3,1-2 4,-4-8 2,3 1 1,-8-6 1,4 1 1,-11-9-2,4 4-1,-11-8-1,4 1 0,-9-9-1,1 9 0,-6-7 0,7 10-1,-7 3 0,5 6-2,-2 5 0,9 23-1,0 0-1,-19-2 0,12 25-1,1 7 0,-1 8-1,0 7 1,0 9-1,2 2 1,1 3-2,3-3 0,6-3-1,-3-11-1,12-2-2,-4-15-1,11-4-1,-1-15 0,13-4 2,-7-12-1,11-1 2,-4-10 1,1-1 3,-3-3 2,-4-6 2,-3 5 1,-11-5 1,2 8 1,-11-5 1,-1 13-1,-8-5 1,5 20-2,0 0-1,-23-3-1,23 3-1,-31 30 0,17-6-2,-2 4-1,7 3 0,2 0 0,11 1-3,1-11-2,16 3-7,3-10-15,8-14-4,10-5 2,6-11 0</inkml:trace>
  <inkml:trace contextRef="#ctx0" brushRef="#br0" timeOffset="4469">2897 0 39,'0'0'30,"0"0"1,16 19-2,-7 6-23,-13 3-3,4 8-1,-3 11-3,-4-2-6,9 2-21,1-1-2,2-6 0,8-4 0</inkml:trace>
  <inkml:trace contextRef="#ctx0" brushRef="#br0" timeOffset="4719">2992 700 64,'19'3'34,"-19"-3"-6,0 0-28,16-8-30,-16 8-3,4-20-1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9-08-28T10:09:40.89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52818005-7821-4DBF-A0A6-2E32059C6ED5}" emma:medium="tactile" emma:mode="ink">
          <msink:context xmlns:msink="http://schemas.microsoft.com/ink/2010/main" type="inkDrawing"/>
        </emma:interpretation>
      </emma:emma>
    </inkml:annotationXML>
    <inkml:trace contextRef="#ctx0" brushRef="#br0">17-1 17,'0'0'23,"-20"-5"1,20 5-19,0 0-3,0 0-1,0 0-3,0 0-3,8 21-9,-8-21-10,0 0 1</inkml:trace>
  </inkml:traceGroup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09-08-28T10:10:29.60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B79534B3-5F94-4B26-9E90-FBCFB5833C88}" emma:medium="tactile" emma:mode="ink">
          <msink:context xmlns:msink="http://schemas.microsoft.com/ink/2010/main" type="inkDrawing"/>
        </emma:interpretation>
      </emma:emma>
    </inkml:annotationXML>
    <inkml:trace contextRef="#ctx0" brushRef="#br0">0 0 2,'0'0'19,"0"0"-3,0 0-19,8 30-14</inkml:trace>
  </inkml:traceGroup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02-22T23:03:24.17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5F2684DC-A49A-4A11-87A5-BE0BE2F6EAC2}" emma:medium="tactile" emma:mode="ink">
          <msink:context xmlns:msink="http://schemas.microsoft.com/ink/2010/main" type="inkDrawing"/>
        </emma:interpretation>
      </emma:emma>
    </inkml:annotationXML>
    <inkml:trace contextRef="#ctx0" brushRef="#br0">0 0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3:41:20.69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316D3A5-2987-4129-AB22-CA71FBA7F0CB}" emma:medium="tactile" emma:mode="ink">
          <msink:context xmlns:msink="http://schemas.microsoft.com/ink/2010/main" type="inkDrawing" rotatedBoundingBox="4865,4577 12163,4321 12171,4573 4874,4829" semanticType="underline" shapeName="Other">
            <msink:sourceLink direction="with" ref="{454E44FF-3650-45B2-A3DE-71EE990A0A76}"/>
          </msink:context>
        </emma:interpretation>
      </emma:emma>
    </inkml:annotationXML>
    <inkml:trace contextRef="#ctx0" brushRef="#br0">26 258 1,'0'0'21,"-13"13"3,13-13-6,0 0-2,0 0 0,0 0-3,0 0-1,-15-10-3,15 10-2,0 0-2,0 0 0,0 0-2,0 0-1,0 0 0,0 0-1,0 0 0,0 0 0,18-5 0,-5 7 0,6-1 0,5 1 1,4-2-1,5 0 1,0-2 0,4 2 1,0-1-2,4-1 1,-1 1-1,0 1 1,0 0-1,-1 1 0,3 2-1,-2 0 1,-2 2-1,0 1 0,-1 1 0,0 1 1,5-1-1,-2 0 1,2 1-1,1-2 1,1-2 0,1 1 0,0-2 0,1-1-1,-3 0 1,2 2-1,-1-1 1,4 2-1,0-1 0,1 1 0,1-1 0,1 2 0,1-1 1,-1-1-1,-1-3 0,0 2 1,-1-3-1,1 2 1,-2-4-1,0 4 1,-2-4-1,1 2 0,2 0 1,1 2-1,-1-2 0,3 1 1,1 2-1,4-1 0,1 1 0,2 0 0,2 0 0,-1 0 0,2 0 0,1 0 0,-3-2 0,0 1 0,-2-1 0,2 1 0,-1-4 0,2 1 1,4-2-1,1 0 0,1-3 0,4 3 0,-1-3 1,1 1-1,-2 1 0,-2-1 0,1 1 1,-5 0-1,0-1 0,0 1 0,-2 1 0,5-2 0,3 1 0,5-1 0,-2-1 0,3 1 0,-1-3 1,1 1-1,0-1 0,0-1 1,-3-1-1,-3 1 0,-3 0 1,-1 0 0,-1 0-1,1 1 0,-1 0 0,-2 1 0,-1 1 0,-1-2 0,2 0 0,-4 3-1,-1-2 1,-3 2-1,-1-2 1,1 5-1,-4-5 1,-1 1 0,1 2-1,0-4 1,-1 4-1,4-5 2,-2 4-2,0-5 1,5 4-1,-1-1 2,1 1-1,-2 0 0,0 0 0,-4 0 1,1 2-1,-8-1 0,-1 2 0,-2 0 0,-3 2 0,7-1 1,1 2-1,3-1 0,3 2 1,5-1-1,3 2 1,7-2-1,7 1 0,-1-5-2,10 10-18,-10-18-17,0 0 0,-15-12-3,-6-1 1</inkml:trace>
  </inkml:traceGroup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02-22T23:03:32.06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2C2133C7-DCE6-4C66-9F07-88FE5333EEBD}" emma:medium="tactile" emma:mode="ink">
          <msink:context xmlns:msink="http://schemas.microsoft.com/ink/2010/main" type="inkDrawing"/>
        </emma:interpretation>
      </emma:emma>
    </inkml:annotationXML>
    <inkml:trace contextRef="#ctx0" brushRef="#br0">0 0</inkml:trace>
  </inkml:traceGroup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10-02-22T23:06:08.18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F9059754-6611-4E19-A98F-B084B3E6D6F5}" emma:medium="tactile" emma:mode="ink">
          <msink:context xmlns:msink="http://schemas.microsoft.com/ink/2010/main" type="inkDrawing"/>
        </emma:interpretation>
      </emma:emma>
    </inkml:annotationXML>
    <inkml:trace contextRef="#ctx0" brushRef="#br0">0 0 126</inkml:trace>
  </inkml:traceGroup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780" units="in"/>
          <inkml:channel name="Y" type="integer" max="18630" units="in"/>
          <inkml:channel name="F" type="integer" max="255" units="dev"/>
        </inkml:traceFormat>
        <inkml:channelProperties>
          <inkml:channelProperty channel="X" name="resolution" value="3003.63647" units="1/in"/>
          <inkml:channelProperty channel="Y" name="resolution" value="3010.66577" units="1/in"/>
          <inkml:channelProperty channel="F" name="resolution" value="INF" units="1/dev"/>
        </inkml:channelProperties>
      </inkml:inkSource>
      <inkml:timestamp xml:id="ts0" timeString="2011-01-10T00:46:51.9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AA37C920-3AD1-4DAA-A3E0-86E173A17E1B}" emma:medium="tactile" emma:mode="ink">
          <msink:context xmlns:msink="http://schemas.microsoft.com/ink/2010/main" type="inkDrawing"/>
        </emma:interpretation>
      </emma:emma>
    </inkml:annotationXML>
    <inkml:trace contextRef="#ctx0" brushRef="#br0">0 0 2,'0'0'2,"0"0"1,0 0-1,0 0 0,0 0-2,0 0 0,0 0 0,0 0-1,0 0 1,0 0-1,0 0 1,0 0-1,0 0 1,0 0 0,0 0 1,0 0 0,0 0 0,0 0 1,0 0-1,0 0 1,0 0-1,0 0 0,0 0 0,0 0 0,0 0-1,0 0 1,0 0-2,0 0 0,0 0 0,0 0-2,0 0-1,0 0-2</inkml:trace>
  </inkml:traceGroup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46.953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2045980A-2797-4670-A6B8-5218504DABC2}" emma:medium="tactile" emma:mode="ink">
          <msink:context xmlns:msink="http://schemas.microsoft.com/ink/2010/main" type="inkDrawing"/>
        </emma:interpretation>
      </emma:emma>
    </inkml:annotationXML>
    <inkml:trace contextRef="#ctx0" brushRef="#br0">586 27 12,'0'0'20,"0"0"-5,0 0 0,0 0-2,0 0 1,-5-15-3,5 15-2,0 0-2,0 0-2,0 0-1,0 0 0,0 0-1,0 0 0,0 0-1,0 0 0,-4-13 0,4 13 0,0 0 0,0 0-1,0 0 0,0 0 0,0 0 0,-12 13 0,12-13 0,0 0 0,-17 20 0,17-20 0,-17 23 0,6-3 1,-1-1-2,-3 7 2,-1 3-1,-2 5 1,-4 3 1,1 3-1,-6 0 2,2 7-2,-5-4 1,3 3-1,-1-3 1,3 2-2,-2-2 0,3 1 0,-1-5-1,2-5 1,3-2-1,2-2 1,1-3-1,2-2 0,2-6 0,1-4 0,5 3 0,-1-4 0,2 3 0,0-2 0,6-15 0,-9 23 1,3-8-1,6-15 0,-9 22 0,9-22 0,-8 20-1,8-20-1,-6 13-3,6-13-2,0 0-23,0 0-2,0 0-2,12-36 1</inkml:trace>
  </inkml:traceGroup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47.663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DB4915D9-457B-4CC9-97B0-14401A7E42FF}" emma:medium="tactile" emma:mode="ink">
          <msink:context xmlns:msink="http://schemas.microsoft.com/ink/2010/main" type="inkDrawing"/>
        </emma:interpretation>
      </emma:emma>
    </inkml:annotationXML>
    <inkml:trace contextRef="#ctx0" brushRef="#br0">19 45 13,'0'0'23,"0"0"2,-7-18 2,7 18-14,-4-13-2,4 13-1,0 0-1,0 0-2,0 0-1,0 0-2,-8-14-1,8 14-1,0 0 0,8 18-1,-4-3 0,5 10 0,1 6 0,4 9 1,-1 11 0,5 8 0,-2 6 1,2 5-1,0-2 0,0-1 0,-2-7 0,-2-5-2,-2-9 0,-2-10 1,-1-11-1,-3-6-1,-6-19 0,7 18-1,-7-18 0,0 0-2,11 15 0,-11-15-2,16 35-7,-14-15-17,13 23-1,-6-2 1,5 6-1</inkml:trace>
  </inkml:traceGroup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49.154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19F2109D-BF54-4921-99D0-391B9291D6D6}" emma:medium="tactile" emma:mode="ink">
          <msink:context xmlns:msink="http://schemas.microsoft.com/ink/2010/main" type="inkDrawing"/>
        </emma:interpretation>
      </emma:emma>
    </inkml:annotationXML>
    <inkml:trace contextRef="#ctx0" brushRef="#br0">23 25 20,'-15'-10'25,"15"10"0,0 0 2,-12-19-13,12 19-4,0 0-3,0 0-1,0 0-1,0 0-1,0 0-1,0 0-1,0 0 0,15-3-1,-15 3 1,15 9-1,-15-9 0,25 11 0,-7-3 0,0-2 0,3-3 0,0 1 0,-1-1 0,3 0 0,-2 0 0,-2 0-1,-1 0 0,0 1 1,-1 1-2,1-1 1,-1 1 0,1-2 1,-2 0-2,2 0 2,-2 0-2,1 4 1,0-6 0,-2 1 0,0 7 0,0 0 1,0-2-1,0 2 1,0-7-1,-2 1 0,2 4 0,0 2 1,1-8-1,1-1 0,1 2 0,-2-1 0,0 7 0,1-7 0,-1-1 0,0 2 0,1-1 1,-2 1-1,0-1 0,-2-1 0,0 2 0,1-2 0,-14 0 0,22 1 1,-22-1-1,21 0 0,-21 0 0,18-3 0,-18 3 0,15-4 2,-15 4-2,16-5 1,-16 5-1,16-6 1,-16 6 0,18-10-2,-18 10 2,17-10-1,-17 10 0,13-2 0,-13 2 0,0 0 0,18 6-2,-18-6-2,13 6-4,-13-6-22,0 0-1,8-15-3,-8 15 2</inkml:trace>
  </inkml:traceGroup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49.694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04712BD8-EB16-4FBB-8865-3FFA787D0B7B}" emma:medium="tactile" emma:mode="ink">
          <msink:context xmlns:msink="http://schemas.microsoft.com/ink/2010/main" type="inkDrawing"/>
        </emma:interpretation>
      </emma:emma>
    </inkml:annotationXML>
    <inkml:trace contextRef="#ctx0" brushRef="#br0">17 104 17,'0'0'23,"0"0"1,-14 1 1,14-1-13,0 0-4,-6-27-2,6 27-2,1-22 0,-1 22-1,5-24 1,-5 24-4,11-19-7,-11 19-20,5-15 0,-5 15-1,0 0 0</inkml:trace>
  </inkml:traceGroup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51.642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120711C1-71C5-4122-A791-E1B2296FA7B1}" emma:medium="tactile" emma:mode="ink">
          <msink:context xmlns:msink="http://schemas.microsoft.com/ink/2010/main" type="inkDrawing"/>
        </emma:interpretation>
      </emma:emma>
    </inkml:annotationXML>
    <inkml:trace contextRef="#ctx0" brushRef="#br0">43 483 20,'2'16'26,"-2"1"-1,0-17 3,0 29-18,0-29-1,-5 20 0,5-20-3,0 0 0,-15 0-2,15 0-1,-7-20-1,4 4 0,0-12-1,0 0-1,1-8 1,1-2-2,-1-7 2,1 2 0,-1 2-2,2 1 3,-1 1-2,1 5 1,1 4-2,2 1 3,2 5-2,-1 3-1,2 4 1,2 2-1,-8 15 1,16-17-1,-16 17 1,18 2-1,-18-2 1,21 22 2,-9-4-2,0 7 0,1 5 2,-1 2-2,3 4 2,-3 4-3,0 1 3,0 4-3,-2-1 2,-1 2 0,0-3-1,-2-1 0,1-2 0,-1-5 0,1-4 0,-2-5 0,-2-6 0,1-3 1,-2-4-1,-3-13 0,4 15 0,-4-15 1,0 0-1,0 0 0,0 0 0,-4 13 0,4-13 0,0 0-1,0 0 1,-14-15-1,10 1 1,-1-6-1,2-5 1,-1-8-1,1-5 1,0-4 0,1-6 0,2-4 0,2 1-2,1 1 3,0 1-2,1 5 2,1 5-2,1 3 2,1 7-2,-1 5 2,1 2-1,-1 6-1,-1 2 0,-5 14 0,10-19 1,-10 19-2,0 0 2,14-3 0,-14 3 1,13 22 0,-2-5-1,0 3 0,3 5 2,-1 4-2,4 2 2,-1 0-3,0 6 3,-1 1-3,-1 4 3,-1-1-2,-1 2 1,-2 0-1,-1-3 0,-1-1 1,-2-6-1,-2-5 0,-1-8 0,0-2 1,-3-18-1,0 18 0,0-18 0,0 0 0,0 0 1,0 0-2,0 0 1,-12-22 0,8 7-1,-1-7 0,2-8 1,0-5 0,0-8 0,2-6-1,1-3 0,1-3 2,2 3-3,2 3 3,-1 5-2,5 4 2,-3 10-2,2 9 3,1 2-2,-9 19 0,19-6 0,-19 6 1,24 24 0,-11 1 0,3 6 2,2 6-3,-3 6 4,5 5-2,-4 0 1,0 3-3,-1-4 3,-1-2-4,-1-2-1,-4-12-6,7 4-24,-11-18-1,4 2-2,-9-19 1</inkml:trace>
  </inkml:traceGroup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52.191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C243B4B5-DE8C-462C-BD9A-A2EE2B2C0204}" emma:medium="tactile" emma:mode="ink">
          <msink:context xmlns:msink="http://schemas.microsoft.com/ink/2010/main" type="inkDrawing"/>
        </emma:interpretation>
      </emma:emma>
    </inkml:annotationXML>
    <inkml:trace contextRef="#ctx0" brushRef="#br0">18 41 24,'0'0'28,"-12"-22"2,12 22 1,-7-21-18,7 21-3,0 0-1,3 23-2,-2 0-2,8 14-1,0 6-1,3 11-1,1 3-1,1 12 0,4-1-1,-4-7 0,4-5-5,-6-18-6,8 1-20,-9-20-1,7-5-1,-6-28 1</inkml:trace>
  </inkml:traceGroup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52.603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1535DFD7-D6D4-478E-B698-BEC92DEE28E6}" emma:medium="tactile" emma:mode="ink">
          <msink:context xmlns:msink="http://schemas.microsoft.com/ink/2010/main" type="inkDrawing"/>
        </emma:interpretation>
      </emma:emma>
    </inkml:annotationXML>
    <inkml:trace contextRef="#ctx0" brushRef="#br0">3 379 31,'2'-28'28,"1"4"2,4-2-1,-4-10-21,12 7-1,-6-13-1,9 8-1,-3-3-1,4 9-1,-1-2 0,1 8-2,-2 3 0,-1 4-1,1 7-1,-4 0-2,6 12-4,-19-4-12,23-4-11,-23 4-2,23 8 1,-23-8 0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3:41:45.43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8113CAC-6036-4A5F-BBDB-0BAC2BD7180B}" emma:medium="tactile" emma:mode="ink">
          <msink:context xmlns:msink="http://schemas.microsoft.com/ink/2010/main" type="inkDrawing" rotatedBoundingBox="4053,6753 11894,6274 11911,6564 4070,7044" semanticType="underline" shapeName="Other"/>
        </emma:interpretation>
      </emma:emma>
    </inkml:annotationXML>
    <inkml:trace contextRef="#ctx0" brushRef="#br0">52 553 7,'0'0'19,"0"0"-2,-17-15-3,17 15-2,0 0 0,0 0-1,-23-11-1,23 11-2,0 0-2,0 0 0,-13 0-2,13 0-1,0 0-1,0 0 0,0 0-1,21 17 1,-21-17-1,26 10 0,-8-6 1,6 1-1,3-2 0,4 1 1,2-1-1,4 2 0,-1-1 0,1 2-1,2 0 1,-2 3-1,-1-2 0,1-1 1,0-1 0,2-2-1,0-5 1,4-2 0,1-1 0,6-2 0,-1-4 0,3 1 0,3-2-1,0 2 1,5 0 0,2-1-1,-1 1 1,3-1-1,-3 4 0,-1 1 0,-1 3 0,-1-1 0,-3-1 0,-3 4 0,-1 2 1,-3 2-1,-1 3 0,1 0 1,1 1-1,2 1 1,1-1-1,3 1 1,3-7-1,5-2 0,4-7 0,0 2 1,0-4-1,-2-2 0,-2-1 1,-2-1-1,-6 3 0,-2 2 1,-2 3-1,-2 1 1,-3 2-1,-1 2 1,-2 2-1,2 4 2,-2-1-2,-2 1 0,4 2 0,0-2 0,1-1 0,2 2 0,1 1 0,0-1 0,1-1-2,-2-1 2,0-1 0,-2 0 0,-3 0 0,0-1 0,3-1 0,-1 0 2,1 1-2,0-1 1,2 1-1,3 2 1,-4-1-1,8-1 0,-1-1 0,5-2 0,1-1 1,3-2-1,1-2 0,0 0 0,4-3 0,-1 3 0,-3 0 0,0-1 0,-1 1 1,-1-1-1,1 1 0,1-2 1,1 2-1,1-3 1,4 0-1,1-1 0,-1-2 0,2 0 0,-2 1 0,-1 0 1,-2-1-1,-4 2 0,-3 1 1,-4 2-1,-4 1 0,-1 0 0,-1 3 1,-5 0-2,0 0 1,4 0 0,0-2 0,0 1 0,2-2 0,-2 2 0,0-1 0,-1-1 0,-4 2 0,-3 1 0,-4 1 1,-3-1-1,0 2 0,-3-1 0,2 2 0,1-1 0,1-3 1,0-1-1,1-1 1,1 0-1,2-3 0,1-1 1,-1 0-1,1-2 0,0-3 0,5 5 0,0-4-1,2 1 1,4 1 0,1 2 0,2-1 0,2 2-1,1 5 2,-4-5-1,7 3 1,-3 0-1,-2 2 0,-2-2 0,1 0 1,-1 1-1,1 1 0,1-2 0,-77 3-34,114-13-2,-12 2-1,-8-9-2</inkml:trace>
  </inkml:traceGroup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52.896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1C65B359-BC3C-494A-A0AB-7F71F765C091}" emma:medium="tactile" emma:mode="ink">
          <msink:context xmlns:msink="http://schemas.microsoft.com/ink/2010/main" type="inkDrawing"/>
        </emma:interpretation>
      </emma:emma>
    </inkml:annotationXML>
    <inkml:trace contextRef="#ctx0" brushRef="#br0">-4-4 57,'10'14'32,"-10"-14"-1,14 18-10,-2 4-16,-3 1 1,7 9-1,-4 5-1,9 5 1,-5-5-1,5 1-1,-3-3-4,0-7-1,5 1-12,-9-12-18,7-7 0,-21-10-4,24 7 3</inkml:trace>
  </inkml:traceGroup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53.774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C17E8EB6-2AFE-4787-885E-27EC9E4E0FC6}" emma:medium="tactile" emma:mode="ink">
          <msink:context xmlns:msink="http://schemas.microsoft.com/ink/2010/main" type="inkDrawing"/>
        </emma:interpretation>
      </emma:emma>
    </inkml:annotationXML>
    <inkml:trace contextRef="#ctx0" brushRef="#br0">0 0 44,'0'0'32,"0"0"0,0 0 1,0 0-25,0 0-4,0 0 1,0 0-1,0 0 0,0 0 0,0 0-2,0 0-1,0 0 0,0 0 0,0 0-1,0 0 0,0 0 1,0 0-1,0 0 1,0 0 0,0 0-1,0 0-1,0 0-2,0 0-6,0 0-21,0 0-4,0 0 0,0 0-1</inkml:trace>
  </inkml:traceGroup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54.232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AE15C358-5AD1-4D09-A8DE-D643234B0067}" emma:medium="tactile" emma:mode="ink">
          <msink:context xmlns:msink="http://schemas.microsoft.com/ink/2010/main" type="inkDrawing"/>
        </emma:interpretation>
      </emma:emma>
    </inkml:annotationXML>
    <inkml:trace contextRef="#ctx0" brushRef="#br0">19 61 25,'0'0'27,"3"15"0,-3-15-10,0 0-4,0 0 0,-1 13-1,1-13-4,0 0-1,0 0-2,0 0 0,0 0-2,0 0 0,0 0-2,0 0 0,0 0 2,-5-15-2,5 15-1,-3-14 1,3 14-1,-1-21 1,-1 7 0,2 14 0,-1-22-1,1 22 0,-2-16 0,2 16-2,0 0-5,0 0-25,0 0-2,-7 15-1,8 0 0</inkml:trace>
  </inkml:traceGroup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55.359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7311A842-3E03-4000-9B44-339228292DD6}" emma:medium="tactile" emma:mode="ink">
          <msink:context xmlns:msink="http://schemas.microsoft.com/ink/2010/main" type="inkDrawing"/>
        </emma:interpretation>
      </emma:emma>
    </inkml:annotationXML>
    <inkml:trace contextRef="#ctx0" brushRef="#br0">5 52 22,'0'-21'27,"0"21"3,-3-14 0,3 14-17,0 0-3,0 0-1,-3-18-2,3 18-2,0 0 0,0 0-2,1 16-1,5 6-2,-1 8 3,3 11-3,0 11 2,4 8-2,-2 5 3,2 3-3,0-3 1,-2-4 0,-1-9-1,-1-11 0,1-8-2,-3-14-4,7 3-7,-13-22-21,15 5 1,-15-5-3,12-22 2</inkml:trace>
  </inkml:traceGroup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56.072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23B13A6B-AB19-4C72-8BE1-F70D6C371E4E}" emma:medium="tactile" emma:mode="ink">
          <msink:context xmlns:msink="http://schemas.microsoft.com/ink/2010/main" type="inkDrawing"/>
        </emma:interpretation>
      </emma:emma>
    </inkml:annotationXML>
    <inkml:trace contextRef="#ctx0" brushRef="#br0">62 53 3,'0'0'25,"0"0"0,-7-14-8,7 14 1,0 0-4,0 0-1,-13-9-4,13 9-1,0 0-3,0 0 0,-17 12-1,14 2-2,-4 2 3,4 12-4,-5 5 2,7 11-2,-2 4 1,4 8-2,2-1 0,3 0 1,2-5-2,4-9 2,1-4-2,4-10 2,0-9-2,3-9 1,2-8 0,0-4 0,1-4 0,1-5 0,-2-3 0,-1-1 0,-3 1 0,-1-1 0,-3-2 1,-4-1-1,-4-5 1,-3-1 0,-7-5 1,-2-4-1,-8-3 1,-1-1 0,-4-1-1,-2 1 1,-3 0-4,-1 0-1,10 11-30,-10-7 1,10 10-4,-3-4 3</inkml:trace>
  </inkml:traceGroup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57.203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995BB21C-CBA8-4366-A579-F5552437DFFA}" emma:medium="tactile" emma:mode="ink">
          <msink:context xmlns:msink="http://schemas.microsoft.com/ink/2010/main" type="inkDrawing"/>
        </emma:interpretation>
      </emma:emma>
    </inkml:annotationXML>
    <inkml:trace contextRef="#ctx0" brushRef="#br0">7 38 23,'0'0'27,"-14"-5"-9,14 5 1,0 0-5,0 0-1,0 0-3,0 0-4,0 0-2,0 0 0,0 0-2,6-13-1,-6 13 0,17-8 0,-17 8 0,24-7-1,-24 7 1,26-5-1,-12 5 1,-1 5 0,1-1 0,0 8 0,-3 5 0,-1 2 0,-4 5 0,-1 5 0,-2-2-1,-5 2 0,-5 1 1,-1-6 0,-1-3-1,2-5 2,7-16-2,-15 19 1,15-19-1,0 0 1,0 0-1,0 0-2,0 0 2,-10-19-3,10 19 4,10-19-3,-10 19 2,21-23-2,-8 12 2,2 2 1,0 3-1,1 3 1,1 0 0,1 4 0,-5 2 1,3 5 0,-2 2 0,-1 3 0,-2 1-1,1 5 2,-5-1-2,-1 4 3,-5-1-3,-1 1 2,-4 0-2,-3 2-1,-5-2 1,-5-1-2,-4 0 2,-4-2-4,-2-1 2,-4-9-6,7 8-13,-7-23-13,9-1-2,-4-17 1,11-4-2</inkml:trace>
  </inkml:traceGroup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58.948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E6B6E2DD-1730-409E-8D25-5754F634A730}" emma:medium="tactile" emma:mode="ink">
          <msink:context xmlns:msink="http://schemas.microsoft.com/ink/2010/main" type="inkDrawing"/>
        </emma:interpretation>
      </emma:emma>
    </inkml:annotationXML>
    <inkml:trace contextRef="#ctx0" brushRef="#br0">124-1 26,'-13'0'28,"-4"4"1,-1-8-9,18 4-7,-32 7-2,32-7-3,-27 9-1,27-9-2,-17 11-1,17-11-1,6 13-1,-6-13-1,30 16 0,-6-5 0,4-2 0,8 1 1,1-6-1,3 2 0,1-7-1,0-1 1,-1-4 0,-2 0 0,-3-2-1,-3-1 1,-4 3-1,-4-2-1,-3 4-2,-8-4-1,5 16-14,-18-8-15,0 0-1,0 0 0,0 0 1</inkml:trace>
  </inkml:traceGroup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59.264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D4CB78E2-BD50-4C2A-B754-4F6247A9E7E1}" emma:medium="tactile" emma:mode="ink">
          <msink:context xmlns:msink="http://schemas.microsoft.com/ink/2010/main" type="inkDrawing"/>
        </emma:interpretation>
      </emma:emma>
    </inkml:annotationXML>
    <inkml:trace contextRef="#ctx0" brushRef="#br0">20-2 44,'-15'-19'32,"15"19"1,0 0-1,-3 28-25,3-3-1,6 18-1,-3 5 0,6 14-1,-3 5 1,4 8-3,1-4 1,2-1-2,-1-5-1,0-9-2,1-2-1,-2-14-3,7 6-12,-9-20-17,4 4-1,-9-14 1,5-1 0</inkml:trace>
  </inkml:traceGroup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8:59.837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33DFF707-1643-4519-BBFE-3EC5ADCD3F3E}" emma:medium="tactile" emma:mode="ink">
          <msink:context xmlns:msink="http://schemas.microsoft.com/ink/2010/main" type="inkDrawing"/>
        </emma:interpretation>
      </emma:emma>
    </inkml:annotationXML>
    <inkml:trace contextRef="#ctx0" brushRef="#br0">5 166 34,'0'0'30,"-2"15"1,2-15-5,0 0-17,-3 16-2,8 2 0,-5-18-3,4 33 0,-1-19-2,5 6-1,-1-4 1,5 0-2,-12-16 1,27 20 0,-11-19-1,5-2 1,-1-5 0,2-6-1,0-9 1,-1-1 0,-2-5 0,-1-3-1,-3-1 1,-4 0-1,-5-1 0,-5 2 3,-4 5-3,-4 3 3,-4 2-4,-4 7 3,-4 4-2,0 6 2,-4 6-1,2 6-3,1 12 3,0 10-3,4 10 3,4 10-2,3 4 2,6 5-3,4 3 3,7-6-1,4-6 0,6-10 0,6-10-1,4-16-2,8-6-2,-4-22-3,19 7-12,-12-27-12,7 5-3,-9-16 2,3 5 0</inkml:trace>
  </inkml:traceGroup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9:00.286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E4D5474D-2D28-4019-9282-6DEFB85A21B6}" emma:medium="tactile" emma:mode="ink">
          <msink:context xmlns:msink="http://schemas.microsoft.com/ink/2010/main" type="inkDrawing"/>
        </emma:interpretation>
      </emma:emma>
    </inkml:annotationXML>
    <inkml:trace contextRef="#ctx0" brushRef="#br0">-1 64 30,'0'0'31,"0"0"1,0 0 0,0 0-19,0 0-4,1 16-2,10 11-2,-8 1 1,12 11-4,-4 3 3,9 10-5,1 5 3,4-1-3,2 2 1,1-3 0,2-5-1,-2-4 1,0-6-2,-4-7 2,-1-8 0,-6-3-1,-2-10 1,-15-12 0,15 7 1,-15-7-1,-1-29 1,-4-4-1,-4-14-1,-1-11 1,1-10-3,0-15 0,8 7-10,-5-16-23,13 11-1,-6-7-1,11 14 0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3:42:53.839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A95FDFC9-A40F-4495-B279-4C110D904FA8}" emma:medium="tactile" emma:mode="ink">
          <msink:context xmlns:msink="http://schemas.microsoft.com/ink/2010/main" type="inkDrawing" rotatedBoundingBox="9984,9408 13665,9293 13668,9390 9987,9505" semanticType="underline" shapeName="Other">
            <msink:sourceLink direction="with" ref="{E42229EE-6D30-45F5-BAF2-2987C6E0EA4D}"/>
          </msink:context>
        </emma:interpretation>
      </emma:emma>
    </inkml:annotationXML>
    <inkml:trace contextRef="#ctx0" brushRef="#br0">60 164 3,'0'0'22,"0"0"2,0 0-7,-14-14-2,14 14 0,0 0-3,0 0-2,-20-9-2,20 9-1,-14-2-2,14 2-1,0 0 0,-13 0 0,13 0-1,0 0 0,0 0-1,0 0 1,0 0-1,0 0 0,0 0 0,0 0-1,0 0 2,16 0-2,-16 0 0,30 3 1,-11-1-1,5 1 0,1-3 0,2 1 0,2-2 1,2 1-1,0-3 0,0 1 0,1-2-1,-1-1 1,2-1 0,1-1 0,0 0-1,0-1 1,1 1-1,-1 1 1,0 0-1,0 0 1,1 1-1,-3 3 0,1-1 1,3 0-1,-3 0 0,2 0 1,2-2-1,4 4 0,-3-4 0,3 2 0,-1-1 1,0 1-1,0 0 0,-1 0 0,-2 3 0,-3-3 0,-1 3 1,-2 0-1,-1 0 0,-2 2 0,1-1 0,0 0 0,1-1 0,0 2 0,0-1 0,0-1 1,-1 0-1,1 0 0,-2 0 0,-2 0 0,-2 2 0,-1-2 0,1 1 0,1 2 0,-1-1 0,0 1 1,0-2-1,3 2 0,-2-1 0,3-1 0,-1 1 0,1-1 0,-1-1 0,3 2 0,-2-1 1,1-2-1,0 1 0,0-2 0,-1 1 0,2-2 0,-2 0 0,0 0 0,1 0 1,-3 1-1,1 1 0,-2-1 0,-1 2 0,2 0 0,-4 0 0,2 2 0,0-1 0,-1-1 0,1 0 0,0-1 0,0 1 0,0-3 1,1 1-1,-3-1 0,1 1 0,-1-1 0,0 1 0,-1 1 0,0 1 0,0 0 0,-2-2 0,3 4 0,-1-2 0,2 1 0,-3-1 0,3 0 0,-1 0 0,2 0 1,1 2-1,-2-2 0,0 0 0,0 0-1,-1 0 2,2 0-1,-2 0 0,1 0 0,2 0 0,-1 0 0,2 0 1,3-2-1,2 1 1,3-1-1,3-1 1,-1 0-1,3 0 1,1 0 0,0 0-1,-1 0-2,9 12-12,-8-13-22,5 4-2,-11-12-2,6 0-1</inkml:trace>
  </inkml:traceGroup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20:14:56.166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9A8B513E-EA53-46A8-AC4E-4CE81C782A39}" emma:medium="tactile" emma:mode="ink">
          <msink:context xmlns:msink="http://schemas.microsoft.com/ink/2010/main" type="writingRegion" rotatedBoundingBox="19203,10015 23157,9680 23232,10566 19278,10901"/>
        </emma:interpretation>
      </emma:emma>
    </inkml:annotationXML>
    <inkml:traceGroup>
      <inkml:annotationXML>
        <emma:emma xmlns:emma="http://www.w3.org/2003/04/emma" version="1.0">
          <emma:interpretation id="{47D2F6FC-9826-4DB7-9C6C-53EF2E5F9411}" emma:medium="tactile" emma:mode="ink">
            <msink:context xmlns:msink="http://schemas.microsoft.com/ink/2010/main" type="paragraph" rotatedBoundingBox="19203,10015 23157,9680 23232,10566 19278,109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161DF19-67B0-4771-8DCD-6F326E00AF64}" emma:medium="tactile" emma:mode="ink">
              <msink:context xmlns:msink="http://schemas.microsoft.com/ink/2010/main" type="line" rotatedBoundingBox="19203,10015 23157,9680 23232,10566 19278,10901"/>
            </emma:interpretation>
          </emma:emma>
        </inkml:annotationXML>
        <inkml:traceGroup>
          <inkml:annotationXML>
            <emma:emma xmlns:emma="http://www.w3.org/2003/04/emma" version="1.0">
              <emma:interpretation id="{7AF9A867-9D37-4BA3-A32D-96EDDDFC8A03}" emma:medium="tactile" emma:mode="ink">
                <msink:context xmlns:msink="http://schemas.microsoft.com/ink/2010/main" type="inkWord" rotatedBoundingBox="19216,9973 22733,9751 22789,10625 19271,10847"/>
              </emma:interpretation>
              <emma:one-of disjunction-type="recognition" id="oneOf0">
                <emma:interpretation id="interp0" emma:lang="en-US" emma:confidence="0">
                  <emma:literal>Timken</emma:literal>
                </emma:interpretation>
                <emma:interpretation id="interp1" emma:lang="en-US" emma:confidence="0">
                  <emma:literal>mktg</emma:literal>
                </emma:interpretation>
                <emma:interpretation id="interp2" emma:lang="en-US" emma:confidence="0">
                  <emma:literal>mkt.</emma:literal>
                </emma:interpretation>
                <emma:interpretation id="interp3" emma:lang="en-US" emma:confidence="0">
                  <emma:literal>merino</emma:literal>
                </emma:interpretation>
                <emma:interpretation id="interp4" emma:lang="en-US" emma:confidence="0">
                  <emma:literal>minikin</emma:literal>
                </emma:interpretation>
              </emma:one-of>
            </emma:emma>
          </inkml:annotationXML>
          <inkml:trace contextRef="#ctx0" brushRef="#br0">12 409 8,'0'0'7,"0"0"-2,0 0 1,0 0-1,0 0-1,0 0-1,0 0 0,0 0 0,0 0-1,-13 2 0,13-2 0,0 0 0,0-14-2,0 14 1,1-13 0,-1 13 0,6-16-1,-6 16 1,10-20-1,-10 20 1,16-22 0,-16 22 0,22-21 1,-9 11-1,1-3 1,2 3 0,4 0 0,-4-1-1,4 1 1,0-2-1,0 2 0,0 2 0,0 0 0,-1 3-1,-2 0 1,0 4-1,-2 0 0,-1 2 0,-14-1 0,23 4 0,-23-4 0,20 6 0,-20-6 0,19 7 0,-19-7 0,17 6 0,-17-6 1,19 1-1,-19-1 0,17-3 1,-17 3-1,19-10 1,-19 10 0,20-12-1,-20 12 1,20-18 0,-20 18-1,17-15 1,-17 15 2,16-16-2,-16 16 1,10-14 0,-10 14 0,7-15 0,-7 15 0,6-17 0,-6 17-1,4-14 0,-4 14 0,9-14-1,-9 14 1,11-19-2,-11 19-2,18-19-5,-5 8-16,-13 11 1,21-19-2</inkml:trace>
          <inkml:trace contextRef="#ctx0" brushRef="#br0" timeOffset="1149.0657">386-55 10,'0'0'18,"-16"1"-5,16-1 0,-19 3-3,19-3 1,-17 3-3,17-3 0,-13 4-3,13-4 0,0 0-2,0 0 0,0 0-1,0 0-1,14 3 1,-14-3 0,29-4 1,-13-2-1,7 2 1,0-5-1,3 2 0,-1-2-1,3 2 1,-4-1-2,2 2 1,0 2 0,-3 2-1,-2 1 0,1 1 1,-3 0-1,-2 1 0,-3 1 0,1-1 1,-15-1-1,17 3 0,-17-3 1,0 0-1,16 1 0,-16-1 1,0 0-1,0 0 1,0 0-1,13 6 1,-13-6 0,0 0 0,0 0 0,0 0-1,0 0 1,4 14-1,-4-14 2,-1 16-2,1-16 1,-6 26 0,3-12 0,-1 6 1,-1 0-1,1 3 0,-2-3 1,0 3-1,2-3 0,0-2 0,-2 0 0,2-1 0,0-3 0,-1 2-1,2-3 0,0 1 1,3-14-1,-4 23 0,4-23-1,-7 21-1,8-8-3,-1-13-4,-2 16-17,2-16-5,-9 16 0,9-16 0</inkml:trace>
          <inkml:trace contextRef="#ctx0" brushRef="#br0" timeOffset="2606.1491">1072-34 14,'-20'9'17,"20"-9"-8,-13 10-4,13-10 0,-20 8 2,20-8 0,-19 3 1,7-7 0,12 4 1,-19-16-3,19 16 1,-14-33-2,8 13-1,1-6-2,3-1 1,3-1-2,0-1 0,5 0 0,3 2-1,2 0 1,4 3-1,0-1 1,3 5-1,2 3 1,-1 1-1,2 6 0,1 5 0,-1 5 0,-1 7 0,0 6 1,1 7-1,-4 4 0,1 8 1,-2 0-1,-1 6 1,-5 0-1,3-1 0,-8-1 1,1 0-2,-3-6 2,-3-1-1,-1-5 0,-1-3 0,1-6 1,-5-1-1,6-14 1,0 0-1,-14 11 1,14-11-1,-11-14 1,7-3-1,-2-6 0,2-3 1,0-2-1,2-4 0,1-2 0,2 1 1,1 0-1,-1 6 1,5 3-1,0 1 0,1 6 0,2 1 0,-9 16 0,18-22-1,-18 22 1,20-5 0,-7 6 0,0 5 0,2 4 0,0 6 0,1 4 0,0 3 1,0 4-1,0 1-1,-5 5 2,2 2-2,-3-3 2,-1 0-1,-2-4 0,-3 0 0,-2-5 0,0-3 1,0-8 0,-2-12-1,-3 16 1,3-16 0,0 0-1,-1-26 1,1 2 0,1-7 0,0-9-1,2-8 1,2-5-1,0-1 1,4 0-1,-2 2 1,5 7-1,-1 4 0,2 9 0,2 6 0,-1 10 1,2 12-1,-2 8 0,0 10 1,-1 8-1,2 8 1,-2 3-1,-2 5 1,1 2-1,-2 1 1,-2-6 0,0 0-1,-1-5-1,-2-6-1,3 2-3,-3-11-4,5 8-9,-2-8-11,-1 0-2,-1 0 2</inkml:trace>
          <inkml:trace contextRef="#ctx0" brushRef="#br0" timeOffset="3147.18">1909-133 10,'-8'-13'26,"8"13"-2,0 0 3,-5-17-15,5 17-4,0 0-2,1 20-2,-2-1-1,6 10-1,-5 2 1,8 9-1,-6 0 1,7 6-2,-5-3-1,1 0 1,2-6 0,-4-6 0,2-2-1,-3-8 0,4-3-1,-6-18-1,8 21-5,-8-21-5,0 0-12,19-9-5,-19 9 1,17-24 1</inkml:trace>
          <inkml:trace contextRef="#ctx0" brushRef="#br0" timeOffset="3462.198">1977 206 11,'-5'-14'25,"18"-2"1,4-4-6,-1-11-6,14 5-3,-7-15-2,11 9-2,-6-8-1,9 6-1,-7-3-1,3 5-1,-4 2-1,-2 7 0,-2 5-2,-2 3 0,-3 7-2,-7 1-2,4 9-3,-17-2-5,17 6-7,-17-6-11,0 19 3,-6-6-2</inkml:trace>
          <inkml:trace contextRef="#ctx0" brushRef="#br0" timeOffset="3763.2153">2114 80 37,'13'-1'29,"1"1"1,-1-7-11,7 14-7,-20-7-2,28 9-4,-28-9-1,24 21-1,-15-8-1,4 4 0,-3 0-2,1 2 1,-1-2-2,0-1 0,2-2 0,-12-14-2,21 26-2,-21-26-6,26 6-20,-26-6-2,19-6 1,-19 6-1</inkml:trace>
          <inkml:trace contextRef="#ctx0" brushRef="#br0" timeOffset="4334.2477">2477-25 23,'15'-13'27,"-15"13"2,23-12 1,-23 12-18,14 12-3,-12 1-2,3 14-3,-6-1 0,4 11 0,-5 0-2,1 4 0,0-2-2,1 0 1,0-6-1,1-6 1,0-3-1,2-7 0,0-3 0,-3-14 1,7 15-2,-7-15 1,0 0-1,13-7-2,-13 7 0,10-22-3,-10 22-1,13-34 0,-3 18-1,-8-10 1,5 9 1,-7-6 0,4 5 3,-4-2 2,2 0 2,-1 3 2,-2-5 1,5 5 0,-4-7 2,9 4 0,-5-8 1,7 8-1,-3-5-1,7 6-1,0-2-1,5 3-1,-1 4-1,2 3 0,2 4-2,-1-1-2,4 10-4,-12-8-6,7 18-8,-21-12-8,16 20 0,-17-6 1</inkml:trace>
          <inkml:trace contextRef="#ctx0" brushRef="#br0" timeOffset="4574.2616">2686 98 26,'17'22'27,"-1"-7"-1,-3-9-3,11 9-6,-24-15-4,36 17-3,-20-12-2,8 3-3,-5-5-2,1 1-2,0 1-2,-4-5-2,4 4-4,-20-4-5,32-4-14,-32 4-5,18-10 0,-18 10 1</inkml:trace>
          <inkml:trace contextRef="#ctx0" brushRef="#br0" timeOffset="5971.3416">2973-231 7,'0'0'19,"0"0"-5,-3 20-2,3-20 0,-5 13-1,5-13 0,-13 10-1,13-10-1,-15 4-1,15-4-1,-16-6-1,16 6-2,-10-20 0,8 0-1,6 1-1,0-6 0,5-1 0,1-1-2,4 1 1,-1 3-1,3 6 0,0 7 0,0 7 0,-1 9 0,1 10 1,1 5-1,4 5 0,0 5-1,2 1 2,3 1-2,3-5 1,-1-6 0,3-5 1,2-9 1,3-3 0,-6-12 0,3-6 1,-7-12 0,1-2-1,-7-11 2,-1-1-3,-11-5 0,-2-4-1,-5 8-3,-11-4-6,8 14-20,-14 1-2,6 11-1,-8-1 0</inkml:trace>
        </inkml:traceGroup>
        <inkml:traceGroup>
          <inkml:annotationXML>
            <emma:emma xmlns:emma="http://www.w3.org/2003/04/emma" version="1.0">
              <emma:interpretation id="{D22CCD07-A780-47A3-8D5D-5C620A1F9D81}" emma:medium="tactile" emma:mode="ink">
                <msink:context xmlns:msink="http://schemas.microsoft.com/ink/2010/main" type="inkWord" rotatedBoundingBox="23184,9768 23197,10301 22896,10308 22883,9775"/>
              </emma:interpretation>
              <emma:one-of disjunction-type="recognition" id="oneOf1">
                <emma:interpretation id="interp5" emma:lang="en-US" emma:confidence="1">
                  <emma:literal>3</emma:literal>
                </emma:interpretation>
                <emma:interpretation id="interp6" emma:lang="en-US" emma:confidence="0">
                  <emma:literal>}</emma:literal>
                </emma:interpretation>
                <emma:interpretation id="interp7" emma:lang="en-US" emma:confidence="0">
                  <emma:literal>S</emma:literal>
                </emma:interpretation>
                <emma:interpretation id="interp8" emma:lang="en-US" emma:confidence="0">
                  <emma:literal>s</emma:literal>
                </emma:interpretation>
                <emma:interpretation id="interp9" emma:lang="en-US" emma:confidence="0">
                  <emma:literal>y</emma:literal>
                </emma:interpretation>
              </emma:one-of>
            </emma:emma>
          </inkml:annotationXML>
          <inkml:trace contextRef="#ctx0" brushRef="#br0" timeOffset="6851.3919">3618-547 13,'0'0'23,"0"0"2,0 0 0,20 1-17,-20-1-1,29-10-1,-29 10-2,30-6 0,-14 9-1,4 4 0,-5 5-2,-1 3 1,-3 3-1,-2 3 0,-3 1 1,-5 3-1,-5-2 0,-2 0 0,-2-3-1,2-1 1,-1-5-1,4-1 0,3-13 0,0 13 1,0-13-1,23 7 1,-5-6-1,1 1 1,4 1 0,0 2 0,-1 2 0,-2 5 1,-7 2-1,-3 5 0,-12 2 1,-3 6-1,-13-2 1,-2 3 0,-8-2 0,-3 0-1,-5-6 0,3-2 1,0-6-1,6-4-2,5-3-1,1-10-3,21 5-8,-20-14-17,20-2-1,0-4 0,10-2 0</inkml:trace>
        </inkml:traceGroup>
      </inkml:traceGroup>
    </inkml:traceGroup>
  </inkml:traceGroup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1-18T00:09:02.448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30FBD930-4FA7-49CE-9ED3-47E51DA23DFC}" emma:medium="tactile" emma:mode="ink">
          <msink:context xmlns:msink="http://schemas.microsoft.com/ink/2010/main" type="writingRegion" rotatedBoundingBox="12855,14936 19387,14820 19408,16041 12876,16157"/>
        </emma:interpretation>
      </emma:emma>
    </inkml:annotationXML>
    <inkml:traceGroup>
      <inkml:annotationXML>
        <emma:emma xmlns:emma="http://www.w3.org/2003/04/emma" version="1.0">
          <emma:interpretation id="{EB4D1829-5F22-4EEB-97C3-7B30ED239AF7}" emma:medium="tactile" emma:mode="ink">
            <msink:context xmlns:msink="http://schemas.microsoft.com/ink/2010/main" type="paragraph" rotatedBoundingBox="12855,14936 19387,14820 19408,16041 12876,1615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A4B6F97-4049-4251-8BE5-E3EC66953B4F}" emma:medium="tactile" emma:mode="ink">
              <msink:context xmlns:msink="http://schemas.microsoft.com/ink/2010/main" type="line" rotatedBoundingBox="12855,14936 19387,14820 19408,16041 12876,16157"/>
            </emma:interpretation>
          </emma:emma>
        </inkml:annotationXML>
        <inkml:traceGroup>
          <inkml:annotationXML>
            <emma:emma xmlns:emma="http://www.w3.org/2003/04/emma" version="1.0">
              <emma:interpretation id="{DB0BF7D8-0C07-4104-BD10-0F881A455002}" emma:medium="tactile" emma:mode="ink">
                <msink:context xmlns:msink="http://schemas.microsoft.com/ink/2010/main" type="inkWord" rotatedBoundingBox="12857,15065 14667,15033 14686,16125 12876,16157"/>
              </emma:interpretation>
              <emma:one-of disjunction-type="recognition" id="oneOf0">
                <emma:interpretation id="interp0" emma:lang="en-US" emma:confidence="0">
                  <emma:literal>¥</emma:literal>
                </emma:interpretation>
                <emma:interpretation id="interp1" emma:lang="en-US" emma:confidence="0">
                  <emma:literal>z</emma:literal>
                </emma:interpretation>
                <emma:interpretation id="interp2" emma:lang="en-US" emma:confidence="0">
                  <emma:literal>I</emma:literal>
                </emma:interpretation>
                <emma:interpretation id="interp3" emma:lang="en-US" emma:confidence="0">
                  <emma:literal>H</emma:literal>
                </emma:interpretation>
                <emma:interpretation id="interp4" emma:lang="en-US" emma:confidence="0">
                  <emma:literal>Z</emma:literal>
                </emma:interpretation>
              </emma:one-of>
            </emma:emma>
          </inkml:annotationXML>
          <inkml:trace contextRef="#ctx0" brushRef="#br0">176 14 23,'-18'-3'16,"18"3"0,-16-3-1,16 3-2,-18-2 1,18 2-3,-21-3-2,21 3-1,-22 0-2,22 0-2,-23 0 1,23 0-2,-22 0 0,22 0-1,-18 3 0,18-3-1,0 0-1,-15 5 1,15-5 0,0 0 0,0 0 0,-3 13-1,3-13 2,14 13-2,-14-13 1,30 17 0,-7-10-1,6 1 1,2-4-1,6 0 0,-1-2 1,4-2 0,-3-3 0,4 1-1,-4 0 0,0-1 0,-1-2 1,1 2-1,-1 0 0,-1 3 0,0 0 0,-1 2 0,-1-4 0,-1 4 1,1-2-1,1 0 1,1-3 0,-1 1-1,2-2 0,-1-1 0,0 1 0,0 1 0,0 0 0,-4 1 0,-1 2 0,-2 0 1,-1 2-1,-2-1 2,-1 2-1,0 2-1,-1-4 0,0 4 1,-1-4-1,0 2-1,1-1 0,-1 1 1,0-2 0,1 1 1,-2-1-2,1 1 2,0-1-1,-1-1 0,-2 2 1,1-1-1,-4-1 1,-2 0-1,-14 0 0,20-1-1,-20 1-1,0 0-2,20 4-4,-20-4-24,0 0-1,0 0-1,0 0 0</inkml:trace>
          <inkml:trace contextRef="#ctx0" brushRef="#br0" timeOffset="772">578 401 31,'-36'8'28,"1"6"1,-7-11-10,9 13-9,-9-13-2,13 7 0,-7-10-2,11 8 1,-4-10-2,13 5 0,0-6-1,16 3-2,-17-4 0,17 4 0,0 0 0,0 0 0,0 0-1,0 0-1,0 0 0,0 0 0,0 0 0,0 0 1,0 0-1,0 0 0,11 15 0,-11-15 0,26 6 1,-6-3-1,4-2 0,5-2 0,4-1 0,4 1 0,4-2 0,0-2 0,5 4-1,4-2 1,-1 1 0,4 1 0,4 1 0,2 0 0,1-3 0,-1 4 1,0-4-1,-6 2 1,-1-4 0,-6 1 0,-5-2-1,-7 2 0,-4-1 1,-4 2-1,-3-1 1,-1 2-1,-3 1 0,1 1 0,-2 3-1,0-2 1,-1 1 0,0 2 0,1 1-1,-4-2 1,1 2 0,2 0 0,-2-1 0,0-1 0,-1 0-1,1-4-1,2 1-1,-5-14-4,11 13-15,-14-26-11,9 10-2,-12-16 1</inkml:trace>
          <inkml:trace contextRef="#ctx0" brushRef="#br0" timeOffset="1425">1278-186 51,'-21'1'29,"-6"-7"2,9 11-11,-4-13-14,22 8 0,-22-3-2,22 3-1,-14-1 0,14 1 0,0 0-2,0 0 1,17 6-2,-1 0 0,2 1 1,7 2-1,2 1 0,4 4 0,2 0 0,1 3 0,2 1 0,-2-2 1,3 2-1,-2-1 0,0-2 1,1 0-1,-2-5 1,-1-1-1,-3-1 1,0-1 0,-5-4 0,-3 0-1,-4-3 1,-3 2-1,-15-2 1,18 4-1,-18-4-1,0 0 2,0 0-2,13 2 2,-13-2 1,0 0-2,0 0 2,5 20-1,-8-5 0,-3 10 0,-5 8 1,-4 11-1,-7 10-1,-6 6 1,-6 10-1,-5 10-1,-3 3 0,-2-4-2,6 8-17,-6-26-14,15 3-1,-5-21-1,15-3-1</inkml:trace>
        </inkml:traceGroup>
        <inkml:traceGroup>
          <inkml:annotationXML>
            <emma:emma xmlns:emma="http://www.w3.org/2003/04/emma" version="1.0">
              <emma:interpretation id="{DC4C8D6E-ABC3-4AF7-AB62-0E9483C22E06}" emma:medium="tactile" emma:mode="ink">
                <msink:context xmlns:msink="http://schemas.microsoft.com/ink/2010/main" type="inkWord" rotatedBoundingBox="15558,15166 16424,15151 16435,15822 15569,15838"/>
              </emma:interpretation>
              <emma:one-of disjunction-type="recognition" id="oneOf1">
                <emma:interpretation id="interp5" emma:lang="en-US" emma:confidence="1">
                  <emma:literal>N</emma:literal>
                </emma:interpretation>
                <emma:interpretation id="interp6" emma:lang="en-US" emma:confidence="0">
                  <emma:literal>n</emma:literal>
                </emma:interpretation>
                <emma:interpretation id="interp7" emma:lang="en-US" emma:confidence="0">
                  <emma:literal>m</emma:literal>
                </emma:interpretation>
                <emma:interpretation id="interp8" emma:lang="en-US" emma:confidence="0">
                  <emma:literal>a</emma:literal>
                </emma:interpretation>
                <emma:interpretation id="interp9" emma:lang="en-US" emma:confidence="0">
                  <emma:literal>o</emma:literal>
                </emma:interpretation>
              </emma:one-of>
            </emma:emma>
          </inkml:annotationXML>
          <inkml:trace contextRef="#ctx0" brushRef="#br0" timeOffset="4516">2902 165 17,'13'18'23,"-13"-18"1,-3 26 1,2-2-19,-10-2-1,3 11 0,-10-5 0,3 9 1,-11-12-1,6 5 0,-7-14 0,6-1-1,-1-13-2,5-4 1,4-13-1,7-6-1,4-8 0,8-7 0,5-4-1,5-3 0,5-1 1,4-1-1,2 1-1,1 5 2,1 5-1,-2 6 0,-2 7 0,-1 11 1,-2 9 0,2 12 0,-2 18 0,2 9 0,1 14 0,2 10-1,6 6 1,1 6-1,5-2 0,-1-9 1,4-11-2,0-12 2,1-16-1,0-15 2,-6-21 0,1-15 0,-9-17 0,0-10 1,-13-11 2,-1-1-2,-12-7 0,-5 5 0,-8 1-1,-3 11 0,-7 7 0,1 15 0,-2 9-2,-1 5-1,5 16-3,-4-4-8,14 23-23,-6-9 0,13 11-2,0-17-1</inkml:trace>
        </inkml:traceGroup>
        <inkml:traceGroup>
          <inkml:annotationXML>
            <emma:emma xmlns:emma="http://www.w3.org/2003/04/emma" version="1.0">
              <emma:interpretation id="{168BD79A-720B-4BD8-9CC3-E9E8E5A9A621}" emma:medium="tactile" emma:mode="ink">
                <msink:context xmlns:msink="http://schemas.microsoft.com/ink/2010/main" type="inkWord" rotatedBoundingBox="17160,15042 17670,15033 17686,15944 17176,15953"/>
              </emma:interpretation>
              <emma:one-of disjunction-type="recognition" id="oneOf2">
                <emma:interpretation id="interp10" emma:lang="en-US" emma:confidence="1">
                  <emma:literal>10</emma:literal>
                </emma:interpretation>
                <emma:interpretation id="interp11" emma:lang="en-US" emma:confidence="0">
                  <emma:literal>•0</emma:literal>
                </emma:interpretation>
                <emma:interpretation id="interp12" emma:lang="en-US" emma:confidence="0">
                  <emma:literal>00</emma:literal>
                </emma:interpretation>
                <emma:interpretation id="interp13" emma:lang="en-US" emma:confidence="0">
                  <emma:literal>Ho</emma:literal>
                </emma:interpretation>
                <emma:interpretation id="interp14" emma:lang="en-US" emma:confidence="0">
                  <emma:literal>to</emma:literal>
                </emma:interpretation>
              </emma:one-of>
            </emma:emma>
          </inkml:annotationXML>
          <inkml:trace contextRef="#ctx0" brushRef="#br0" timeOffset="7300">4343-132 22,'0'0'26,"-13"-22"-1,13 22-8,-6-15-3,6 15-1,0 0-2,-5-13-2,5 13-2,0 0-2,-10-19 0,10 19-1,0 0-1,0 0 0,0 0 0,0 0 0,0 0-1,0 0-1,0 0 0,-9 21 0,10 4 0,1 12 0,-1 9 1,4 9-1,-4 5 0,4 10 0,-4-2 1,4 0-2,-2-2 2,0-6-2,-2-3 1,2-8-1,-1-8 0,-1-5 1,1-8-1,-2-7 0,1-5-3,-1-16 0,3 15-5,-3-15-26,-3-15 0,-1-7-2,10 5 0</inkml:trace>
          <inkml:trace contextRef="#ctx0" brushRef="#br0" timeOffset="7968">4610 24 32,'2'-19'27,"-2"19"1,0-15-9,-7 0-9,7 15 0,-1-13-3,1 13 0,0 0-2,0 0 0,-8-13-1,8 13-1,0 0 0,0 0-1,-4 25 1,4-2-2,0 10 1,1 11 0,-1 11 0,3 13-2,2 5 1,2 1 0,2 0-1,1-3 0,2-8 0,2-6 0,1-17 0,1-11-1,2-12 1,0-9 0,1-11 0,0-9 1,-1-10-1,-1-14 0,-4-4 1,-3-7 0,-5-12 0,-5-4 0,-8-5 0,-3 1 0,-7 1 0,-3 5 1,-6 8-2,-1 5 1,-2 16-2,0 2-2,11 21-24,-9-7-7,13 14 0,-3-7-4</inkml:trace>
        </inkml:traceGroup>
        <inkml:traceGroup>
          <inkml:annotationXML>
            <emma:emma xmlns:emma="http://www.w3.org/2003/04/emma" version="1.0">
              <emma:interpretation id="{479B2585-2440-410E-B3D3-07993521C676}" emma:medium="tactile" emma:mode="ink">
                <msink:context xmlns:msink="http://schemas.microsoft.com/ink/2010/main" type="inkWord" rotatedBoundingBox="17916,14846 19387,14820 19404,15813 17934,15839"/>
              </emma:interpretation>
              <emma:one-of disjunction-type="recognition" id="oneOf3">
                <emma:interpretation id="interp15" emma:lang="en-US" emma:confidence="0">
                  <emma:literal>Tev</emma:literal>
                </emma:interpretation>
                <emma:interpretation id="interp16" emma:lang="en-US" emma:confidence="0">
                  <emma:literal>Ter</emma:literal>
                </emma:interpretation>
                <emma:interpretation id="interp17" emma:lang="en-US" emma:confidence="0">
                  <emma:literal>ten</emma:literal>
                </emma:interpretation>
                <emma:interpretation id="interp18" emma:lang="en-US" emma:confidence="0">
                  <emma:literal>Terr</emma:literal>
                </emma:interpretation>
                <emma:interpretation id="interp19" emma:lang="en-US" emma:confidence="0">
                  <emma:literal>Tex</emma:literal>
                </emma:interpretation>
              </emma:one-of>
            </emma:emma>
          </inkml:annotationXML>
          <inkml:trace contextRef="#ctx0" brushRef="#br0" timeOffset="8797">5260-335 9,'-24'-22'28,"8"10"0,1 9 2,-12-13-13,27 16-3,-39-9-1,39 9-3,-35 0-1,21 6-2,-4-9-1,18 3-2,-16 6-1,16-6-1,0 0-1,12 16 0,7-8-1,8 1 1,7 1-1,7-1 1,8-3 0,6 0 0,1-3-1,4 0 1,-1-5 0,4 1-1,-3-1 1,-4-4-1,-4 0 1,-4 2-1,-5 1 1,-10-1-2,-6 4 0,-10-3-2,-3 6-3,-14-3-6,0 0-23,-15 14 1,0 4-2,-15-7 0</inkml:trace>
          <inkml:trace contextRef="#ctx0" brushRef="#br0" timeOffset="9076">5437-263 40,'-4'-21'32,"4"21"2,-3-24-2,3 24-20,0 0-4,6 16-1,-6 7-1,7 17-1,-4 7-1,6 17-2,-1 10 1,3 9-1,1 3-1,2 0 0,-1-8-1,2-6-1,6-7-6,-12-25-28,16-3 0,-11-24-2,6-4 0</inkml:trace>
          <inkml:trace contextRef="#ctx0" brushRef="#br0" timeOffset="9717">5863 215 38,'0'0'29,"18"5"2,-18-5-1,0 0-25,18 20-1,-18-20-1,19 14 0,-19-14-1,19 9 1,-19-9-1,23-5 0,-23 5 0,21-16-1,-12 3 1,-1-2-1,0-7 0,-2 1-1,-5-6 1,1 3 0,-5-2-1,-2 1 2,-4 1-3,1 5 3,-4 4-2,-2 7 0,-1 10 1,-1 10 0,0 8 1,1 13 0,-2 9 1,5 8-2,2 2 1,6 4 0,4-1-1,5-5 0,7-7-1,6-4 0,5-12 0,3-10 0,9-3-2,-1-13 0,5-1-3,-7-16-5,14 4-23,-14-13-1,5 5-1,-10-11 0</inkml:trace>
          <inkml:trace contextRef="#ctx0" brushRef="#br0" timeOffset="10135">6213-137 52,'-8'-20'34,"8"20"-1,-4-15-1,7 29-24,-3-14-1,3 31-2,0-6-1,6 11-1,-2 4-1,7 10 1,-2 0 0,4 5-2,0 2 1,4 0 0,1 0-1,1-2 0,-1-7-1,2-3 1,-2-8-1,-1-6 0,-2-7 1,-4-5 0,-14-19-1,18 13 1,-18-13 0,5-22-1,-5-7 1,0-13 0,-5-19-1,2-16-1,3-10-2,-1-20-2,17 0-32,-11-16 1,11 6-2,-3-10-1</inkml:trace>
        </inkml:traceGroup>
      </inkml:traceGroup>
    </inkml:traceGroup>
  </inkml:traceGroup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20:15:03.505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8 162 24,'0'0'27,"0"0"0,-13 0 2,13 0-16,0 0-6,23 3-2,-7-7-1,11 2 0,-1-6 1,9 2-1,-1-4 0,12-3 0,-1-4-2,3 1 0,0-1 0,1 1-1,-3 2 0,-2 0 0,-5 2-1,-7 4-1,-6 5-3,-14-6-8,1 12-19,-13-3-1,0 0-1,-24 10 1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20:15:03.745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68 0 38,'1'24'30,"2"12"2,-6 5-1,3 14-22,-7-1-3,4 13-1,-7-2-2,1 2-2,-2-3-1,-1-11-2,7-4-5,-8-22-8,14-4-15,-1-23-1,0 0 0,19-6 1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20:15:04.256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27 225 32,'0'0'29,"27"-1"3,-12-5-3,1 3-16,-4-7-7,6 6-1,-4-6-3,0 4-1,-1-1 0,-13 7 0,22-16-1,-22 16 1,16-24-1,-11 8 1,-2-4-1,-1-1 1,-4 0 0,-2 0 0,-3 1 1,-2 8-1,-5 3 1,-2 12 0,-4 8-1,-2 14 1,-1 3-1,-2 8-1,0 3 1,8 2-1,4-1 2,6-3-2,8-7 1,8-5-1,7-8 0,11-6 1,6-8-1,3-3 1,4-7-2,0-4 1,3-2-2,-1-4-1,4 5-2,-14-12-12,4 9-14,-13-3-4,0 4 3,-12-5-1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20:15:04.632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1 352 47,'18'6'32,"-18"-6"0,9 31-1,-12-9-25,10 13-1,-8 4-2,4 5 0,-3 2-2,2 3 0,1-6 0,3-3 0,0-7-1,2-5 1,2-8 0,2-3 1,1-7-1,3-2 2,-3-7-1,2 0 1,-2-8 0,5-4-1,-4-12 1,6-7-1,0-22 0,5-13-1,2-14-1,5-17-5,12-5-29,-11-17-1,7 1-1,-9-9-1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17:53:26.881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 contextRef="#ctx0" brushRef="#br0">0 94 6,'0'0'11,"0"0"0,0 0-3,7-17-1,-7 17 0,0 0-2,17-7 0,-17 7-1,0 0-1,19 3-1,-19-3 1,19 6-1,-19-6 0,20 6 0,-20-6-1,26 0 1,-26 0 0,29 3 1,-29-3-1,26 4 0,-26-4 1,28 2-1,-28-2 0,28 0 0,-28 0 0,30-6-1,-11 3 0,-1-5 0,1 1 0,0-3 1,3 1-2,1-2 2,1 3-1,-2-1 0,3 2 0,-3 1 1,1 2-1,-1 1 0,1 1-1,-3 2 1,1-2 0,-2 2-1,1 0 1,-3 0-1,2 2 0,-19-2 1,32 4-1,-32-4 0,28 5 0,-28-5 1,28 6-1,-28-6 0,26 5 0,-26-5 0,28 6 0,-28-6 0,26 7 0,-26-7 0,28 10 0,-28-10 0,28 7 0,-28-7 0,29 4 0,-29-4 0,28 2 0,-28-2 0,26 2 0,-26-2 0,22 1 0,-22-1 0,21 6 1,-21-6-1,20 4 0,-20-4 0,17 0 0,-17 0 0,17-4 0,-17 4 0,0 0 0,19-7 0,-19 7 0,0 0 0,0 0 0,17-4 0,-17 4 0,0 0 0,0 0 0,20 4 0,-20-4 0,0 0 0,25-2 1,-25 2-2,20-2 1,-20 2 0,21 2 0,-21-2 0,22 9 0,-22-9 0,19 9 0,-19-9 0,17 12 1,-17-12-1,0 0 0,22 13 0,-22-13 0,0 0 0,23 9 0,-23-9-1,0 0 2,24 2-2,-24-2 1,21 0 0,-21 0 1,24 0-1,-24 0 0,26 2 0,-26-2 0,30 3 0,-30-3 0,30 4 0,-30-4 0,32 4 0,-32-4 0,30 4 0,-30-4 0,28 3 0,-28-3 0,28 0 0,-28 0 0,28-2 0,-28 2 0,28-3 1,-28 3-1,30-8 0,-13 6 0,-17 2 1,32-5-1,-13 5 0,-2 0 0,3 2 0,-1 1 0,-2 1 1,3 0-1,-3 1 0,0-1-1,0 0 1,-17-4 0,30 0 0,-13-2 1,-17 2-1,31-11 0,-31 11 1,34-17-1,-17 10 1,0-1-1,0 3 1,0 3-1,-1 0 0,-16 2 1,30 5-1,-30-5 0,27 8 0,-27-8 0,24 5 0,-24-5 0,22 0 1,-22 0-1,23-3 0,-23 3 0,24-4 0,-24 4 0,23-4 0,-23 4 0,22 2 0,-22-2 0,21 2 0,-21-2 1,20 6-1,-20-6 0,25 5 0,-25-5 0,24 0 1,-24 0-1,22 0 0,-22 0 0,23-2 0,-23 2 0,22-3 0,-22 3 0,23 0 0,-23 0 0,20 0 0,-20 0 0,25-2 0,-25 2 0,20 0 0,-20 0 0,23-2 0,-23 2 0,20-4 1,-20 4-2,17-5 1,-17 5 1,17-8-1,-17 8 0,17-7 0,-17 7 0,19-10 0,-19 10 0,22-11 0,-22 11 1,25-11-1,-25 11 0,24-6 0,-24 6 0,24-5 0,-24 5 0,25-4 0,-25 4 0,22-2 1,-22 2-1,17-4 0,-17 4 0,19 0 0,-19 0 0,16-1 0,-16 1 0,0 0 0,25-4 1,-25 4-1,18-4 0,-18 4 0,19-4 0,-19 4 0,19-1 0,-19 1 0,17 1 0,-17-1 0,0 0 0,20 8 0,-20-8 0,0 0 0,23 4 0,-23-4 0,17 3 0,-17-3 0,0 0 0,20 0 0,-20 0 0,0 0 0,17 2 0,-17-2 0,0 0 0,0 0 0,19 4 0,-19-4 0,0 0 0,0 0 0,0 0 0,17 4 0,-17-4 0,0 0 0,0 0 0,0 0 0,0 0 0,18 11 0,-18-11 0,0 0 0,0 0 0,0 0 1,0 0-1,0 0 0,0 0 0,0 0 0,0 0 0,0 0 0,0 0 0,0 0 0,10 18 0,-10-18 0,0 0 0,0 0 0,4 17-1,-4-17 1,0 0 0,0 0 0,0 0 0,0 0 0,0 0 0,9 17 0,-9-17 1,0 0-1,0 0 0,0 0 0,0 0-1,0 0 1,0 0 0,0 0 0,19 6 0,-19-6 0,0 0-1,24-8 2,-24 8-1,21-9 0,-21 9 0,22-11 0,-22 11 0,22-10 0,-22 10 0,23-7 0,-23 7 0,17 0 0,-17 0 0,17 0 0,-17 0-1,0 0 1,20 2 0,-20-2 0,0 0 0,19-2 0,-19 2 0,0 0 0,22 2 0,-22-2 0,17 0 1,-17 0-2,21 0 2,-21 0-1,22-4 0,-22 4 0,27-11 0,-27 11 1,26-11-1,-26 11 0,24-12 1,-24 12-1,26-5 1,-26 5-1,26 9 1,-26-9 0,25 21 0,-25-21 0,22 28-1,-22-28 1,17 24-2,-17-24-27,19 13-1,-19-13-3,7-32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17:53:30.950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 contextRef="#ctx0" brushRef="#br0">147 485 16,'-13'17'9,"13"-17"1,0 0 1,-19 24 1,19-24-2,-20 4-1,20-4-1,-25-12-2,5-3-2,20 15 0,-27-41-2,18 13-1,0-7 0,5-2-1,2-4 0,8-2 0,5-2 0,2 4 0,4 4 1,5 2-1,1 1 1,1 6 0,0 6-1,3 5 2,-3 4-1,0 7 1,-1 6-1,1 6 1,-3 7 0,1 6 0,1 1-1,-1 10 0,-1 0 1,1 9-1,1-2-1,-3 8 1,1-2-1,-1 1 0,1-1 0,-4-2 0,-2 0 0,-2-7-1,-4-3 1,-3-10 1,-6-1-2,0-20 1,-9 25 0,9-25 0,-23-6 0,23 6 0,-28-33-1,13 6 1,2-8 0,2-2 0,1-6 1,7 0-1,-1 0 0,4 2 0,4 4 0,1 5 0,3 2 0,-3 4 0,5 6 0,-1 1 0,-9 19 0,21-22 0,-21 22 1,22-4-1,-22 4 0,30 17 0,-13-2 1,4 7-1,-3 2 0,3 6 0,-2 4 0,1-3 0,-1 5 0,-2-3 0,-2-1 0,-2 0 0,0-4 0,-6 0 1,1-10-1,-4 1 0,-4-19 0,3 20 1,-3-20-1,0 0 0,0 0 0,-20-24 0,12 4 0,1-6 0,-1-8 0,3-5 0,3-4 0,2-2 0,2-1 0,3-1 0,3 4 0,1 4 1,2 7-1,2 8 1,-13 24 0,34-5 0,-15 18 0,3 18 0,-3 9 1,5 12 0,-3 5-1,0 9 1,-3-7-1,-1 1 0,-2-4-2,-5-15-3,6 4-20,-12-21-3,5-7-3,-9-17 1</inkml:trace>
  <inkml:trace contextRef="#ctx0" brushRef="#br0" timeOffset="481.0275">1137 438 15,'0'0'25,"17"13"0,-11 19 1,-4 13-19,9 20-2,-4 8 0,6 14 0,-5-1-3,3 1 0,-3-10 0,1-10-3,2-11-2,-5-23-7,5-8-15,-11-25 0,0 0 1,21-2-2</inkml:trace>
  <inkml:trace contextRef="#ctx0" brushRef="#br0" timeOffset="807.0459">1238 943 12,'4'-30'25,"-2"-11"2,-2-24-4,24 22-19,-20-31-2,30 27-1,-21-22-2,22 28-1,-14-15-1,15 23 7,9 33-3,-30-21-1,28 36-10,-43-15-9,37 21-1,-37-21 0,15 35-1</inkml:trace>
  <inkml:trace contextRef="#ctx0" brushRef="#br0" timeOffset="1105.0628">1349 895 28,'5'-17'25,"-5"17"2,0 0-6,23 0-12,-23 0-1,19 32 0,-12-64-2,19 84-5,-16-11-3,16 21-2,-13-18 1,8 5 4,7 3-12,-15-22-16,7 52-4,-20-82 7,19-4 1</inkml:trace>
  <inkml:trace contextRef="#ctx0" brushRef="#br0" timeOffset="1464.0837">1690 500 13,'3'-21'27,"-3"21"-1,0 0 2,0 0-20,15 37-5,-26-14 0,28 38-3,-23-10-1,21 25-2,-13-9 0,17-13-2,-2 13 3,-4-9 2,2-8 1,-2-12-2,-2-8 1,0-10-3,-11-20-5,0 0-9,0 0-5,0 0 0</inkml:trace>
  <inkml:trace contextRef="#ctx0" brushRef="#br0" timeOffset="1776.1016">1740 1005 18,'19'-51'24,"3"3"-5,3-8 0,-7 2-16,12 7 0,-11 3-2,4 8-2,-7 1-3,-16 35 3,27-37 3,-27 37 0,26-32-1,-11 15 0,0 0-2,-2-3-4,4 12-4,-17 8-7,17-11-5,-17 11 1</inkml:trace>
  <inkml:trace contextRef="#ctx0" brushRef="#br0" timeOffset="2870.1641">1959 118 13,'-13'-38'15,"13"-3"-13,8 2 5,-5-2 1,16 10 0,-13-5 0,16 18-1,-9 1-1,8 15-1,-21 2-2,35 19 0,-16-1-2,4 5-1,7 3 1,1-2-1,9 2 0,-3-6 0,10-8 0,2-9 0,7-5 0,2-5 0,-4-6 0,0-4 0,-5-7 0,0-2 1,-10 0 0,-11 0 0,-13-4 1,-9 4-1,-16-4 1,-12 4-1,-14 0 1,-3 2-3,-8 12-7,-1-3-18,-3 10 0,4-3-1</inkml:trace>
  <inkml:trace contextRef="#ctx0" brushRef="#br0" timeOffset="2043.1169">1931 878 92,'28'48'3,"-18"-27"0,16 1-5,-4 12 3,-5-6 2,6 4-1,-7-10 0,3 4 0,-4-9 0,-15-17-1,23 24-1,-23-24-5,0 0-13,9-24-8,-11 0 1,-4-10-2</inkml:trace>
  <inkml:trace contextRef="#ctx0" brushRef="#br0" timeOffset="3809.2179">3208-425 2,'-19'12'20,"-3"-7"-11,22-5-3,-19-4 1,19 4 1,6-26 0,3 2-1,13 7-1,-3-7-1,13 9 0,-6 2 0,4 9-3,0 8-1,-4 9 1,-1 10-2,-7 8 1,-4 6-1,-5 6 0,-5 0 0,-4 4 1,-4-4-2,-2-4 1,3-8 0,-1-6-1,6-9 1,-2-16-1,16 4 1,1-13 0,0-8 1,6-2 0,-1-5 1,6 2-1,-3 1 1,-1 6 0,-2 6 0,3 9-1,-5 11 0,-1 12 0,-4 7 0,-4 7-1,-3 6 1,-3 3-1,-3 3-1,-9-1 1,-5-7-1,-6-4 1,-7-7-1,-10-9 0,-8-8 1,-8-8 0,-9-10 0,-7-12-1,1-2-1,-5-10-2,17 8-24,-4-5 1,15 2 1</inkml:trace>
  <inkml:trace contextRef="#ctx0" brushRef="#br0" timeOffset="4527.259">3889-505 15,'-20'4'24,"3"0"-2,17-4-17,0 0 0,0 0-1,0 0 1,28-12 2,0-10-2,17 9 0,2-11 0,13 5-1,-2-5 0,7 3-2,-1 1 0,2 5-1,-10 0 0,0 4 0,-4-4 0,-3 6-1,-4 5-3,-11-2-1,5 14-7,-20-6-17,1 7 1,-20-9-1</inkml:trace>
  <inkml:trace contextRef="#ctx0" brushRef="#br0" timeOffset="4862.2769">4346-682 12,'0'0'26,"-4"17"0,-1 15-15,18 29-1,-13 4-1,15 25-1,-8-1-3,14 16-1,-6-5-2,6-5-1,-1-18-2,-1-16-1,5-14-2,-9-27-7,15-7-18,-30-13 1,34-35 0</inkml:trace>
  <inkml:trace contextRef="#ctx0" brushRef="#br0" timeOffset="5363.3068">4752-91 1,'19'6'22,"-19"-6"1,0 0-13,23-8-2,-23 8-2,0 0-1,17-24-1,-17 24-1,16-23 0,-16 23-1,17-31 0,-9 12-1,-3-3 0,-1-6-1,-4 0 0,-2-2 0,-2 2 1,-3 0-1,-4 6 0,-1 3 1,12 19 0,-28-5 0,10 14 1,3 15 0,-4 6 0,4 15 0,0 5-1,8 10 1,3 1-1,6 4-1,7-7 0,6-2 0,9-11-1,6-10 0,10-12-1,1-14-1,7-9-1,-4-21-2,14 10-7,-19-19-13,8 1 1,-8-7-1</inkml:trace>
  <inkml:trace contextRef="#ctx0" brushRef="#br0" timeOffset="5761.3296">5222-380 1,'2'-20'26,"-2"1"-1,0 19 0,6-17-19,-6 17 0,9 23-2,-9 3 1,11 18-2,-5 7 0,11 12-1,-2 2 0,9 12-1,-1-8 1,7 1-2,-2-10 0,2-4 0,-2-9 0,2-8 0,-6-13 1,0-9 0,-3-14 0,1-6 1,-3-16 0,2-13 0,-8-16 0,2-8 1,-6-19-1,1-10-1,1-10-4,-13-19-24,17-2-3,-8-9 0,16 1-2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7T16:56:05.431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 contextRef="#ctx0" brushRef="#br0">3500-248 9,'0'0'21,"0"0"0,-16 19-11,16-19-5,-19 3 0,19-3 0,-23 8 1,23-8 0,0 0-1,-26 4 0,26-4 0,0 0-1,0 0 0,-20-28-1,20 28-1,-6-38 0,8 14 0,-4-9 1,4-1-2,0-7 0,1 2 1,1-6-1,6 6 1,-3-4-1,4 8 1,1-1-1,1 3 1,2 1-1,1 6 1,7-2-1,1 2 0,-1 0 1,3 4-1,-4-1 1,3 6-1,-3 3 1,1 4-1,-6 5 0,1 8 1,-18-3-1,32 15 0,-32-15-1,32 30 1,-17-13-1,0 3 1,-2 5 0,0-1-1,-4-2 1,1 4-1,-3 4 1,3 7 0,-1 4-1,0 4 1,1 2-1,-1 9 1,0-1-1,5 3 0,-5-2 0,0 0 0,-1-2 1,1-2-1,-5-3 0,1-6 0,-3-4 0,-2-4 0,0-5 1,-2-6-1,1-5 1,1-19-1,-8 20 1,8-20-1,0 0 1,0 0-1,-17 10 0,17-10 0,0 0 0,0 0 0,0 0-1,0 0 1,-17-12-1,17 12 1,-1-16-1,-1-1 1,2-5-1,0-8 2,2-2-2,-1-5 1,3-2 0,0-8 1,2-3-1,-1-2-1,3-2 2,1-1-2,0 0 2,4-1-2,2 2 1,2 1 0,0 3 1,2 5-1,0 3 0,1 2 0,-1 5 0,0 3 0,-3 4 1,-1 6-1,-3 5 0,-12 17 0,22-28 1,-22 28-1,21-15 0,-21 15 0,22-7 0,-22 7 0,26-2 0,-26 2 1,30 6-1,-13-1 0,0 1 0,0 1 2,2 6-2,-3 0 0,1 4 0,2 4 0,-4 1 1,0 4-1,-2 2 0,-2 7 1,-3-1-1,-1 7 0,-1 2 1,0 3-1,-1 5 0,1 5 0,-2 0 0,3-1 0,-1 3 0,1 2 1,-3-8-1,1 0 1,1-11-1,-2-3-1,0-9 1,-1-3 0,-1-9 0,-2-17-1,6 17 2,-6-17-1,0 0 0,0 0 0,0 0 0,0 0 1,0 0-1,0 0 1,-4-24-1,4 24 0,-7-17 0,7 17 0,-6-21 0,6 21 0,-6-18 0,6 18-1,-2-21 1,2 21 0,0-26 0,2 8-1,0-3 2,0-7-2,2-2 1,1-1 1,-1-7-1,4-4-1,-1-7 1,3 1 0,-1-3 0,4-1 0,2 0 0,0-4 0,0 0 0,4 6 0,-3 3 1,1 2-2,0 8 1,-2 4 0,-2 7 0,4 5 0,0 6 0,-17 15 0,26-15 0,-26 15 0,28 4 0,-28-4 0,28 19 0,-18 1 1,1 2-2,2 5 2,-2 4-2,-1 3 1,-1 5 0,2 8 1,-1 5-1,1 4 1,0 7-1,-2 10 0,1 1 0,-1 8 0,-1-4 0,-3-3 0,-1-8 1,-2-4-1,-2-12 1,0-12-3,2-6-1,-2-33-32,-6 21 1,6-21-2,0-19 0</inkml:trace>
  <inkml:trace contextRef="#ctx0" brushRef="#br0" timeOffset="900.0515">5389 35 6,'0'0'26,"2"-16"3,-2 16-7,0 0-4,-7-27-4,7 27-1,0 0-3,4 36-2,-10-14 0,13 30-3,-7 10 0,6 26-2,-4 12 3,5 16-5,-1 7 1,3 2 0,1-8-3,-1-13 2,8-12-6,-15-33-29,20-10-1,-10-32-1,6-16 1</inkml:trace>
  <inkml:trace contextRef="#ctx0" brushRef="#br0" timeOffset="1526.0873">5564 760 17,'-12'17'28,"12"-17"1,-7 19-11,7-19-5,0 0-3,-19-19-1,19 19-3,13-45-1,6 14-2,0-18 1,11 3-2,0-12 2,11 4-2,-4-6 1,8 10-1,-2 1 1,-2 10-2,-3 8 0,-3 4 0,-3 11 0,-6 1-2,-1 9 0,-5-1-1,1 9-4,-21-2-5,36-6-16,-36 6-7,26 2 1,-26-2 0</inkml:trace>
  <inkml:trace contextRef="#ctx0" brushRef="#br0" timeOffset="1962.1121">5638 704 27,'0'0'32,"19"-15"1,-19 15 0,19 4-21,-19-4-3,20 6-2,-20-6-1,34 26-2,-13-4 0,9 16 0,3 4-1,10 12-1,-1 10-1,3 5 2,-2 5-1,-2 1-2,4-1-1,-13-25-10,1 1-25,-8-22 1,1-17-2,-9-27-1</inkml:trace>
  <inkml:trace contextRef="#ctx0" brushRef="#br0" timeOffset="2846.1627">6400 324 10,'-7'-26'27,"5"-6"-5,2 32-5,-4-39 1,4 39-4,-2-22-1,2 22-2,0 0-2,17 7-2,-13 10-2,11 19-1,-2 12 0,11 21-1,1 11-2,7 15 1,-1 11-2,1 6 1,0 2-1,0-12 0,-2-3-4,-11-34-7,5-1-22,-9-29-1,4-14-1,-19-21 2</inkml:trace>
  <inkml:trace contextRef="#ctx0" brushRef="#br0" timeOffset="3387.1937">6668 919 26,'0'0'29,"0"0"-1,-9-30-9,9 30-9,5-34-3,10 14 0,-7-19-1,16 7-1,-1-16 0,12 7-1,-3-8 0,11 6-1,-4 0-1,4 8 0,1 7 0,-1 8-1,-4 5 0,-4 5-1,-1 7 1,-4 1-2,-2 4 0,-7-4-3,3 13-3,-24-11-5,30 5-15,-30-5-7,17 17 1,-17-17 0</inkml:trace>
  <inkml:trace contextRef="#ctx0" brushRef="#br0" timeOffset="3762.2152">6775 844 25,'0'0'32,"7"-24"2,-7 24 0,12-17-20,6 23-6,-18-6 0,38 11-2,-16 4-2,14 13 1,3 4-2,8 10 0,3 3-1,7 9 1,-3-2-2,2-5 1,-2-4-3,-5-13-3,5-1-31,-18-21-1,-2-3-1,-16-16-1</inkml:trace>
  <inkml:trace contextRef="#ctx0" brushRef="#br0" timeOffset="5595.32">7840-1156 22,'-19'-14'28,"19"14"0,0 0-12,-5-27-5,5 27-2,0 0-2,26-11-1,-26 11-1,30 6-2,-6 1 0,12 8-2,5 0 2,10 6-2,3-1 0,8 4 0,5-7 1,6 4-1,0-8 1,6 0-1,-3-6 0,3-3 0,-2-2 1,-2-2-1,-4 0 0,-6 0-1,-8-2 1,-7 4 0,-11 0-1,-5 1 1,-11-1 0,-23-2-1,22 8 1,-22-8 0,2 16 0,-2-16 0,-15 25 0,6-1 0,-4 8 0,-1 16 2,-6 14-3,-5 16 2,-4 17-2,-3 15 2,-6 7-1,-5 6 0,-4 0 0,1-7-1,3-14 1,5-16-2,6-15 0,0-30-6,25 5-18,7-46-9,-17 15-3,13-35 1</inkml:trace>
  <inkml:trace contextRef="#ctx0" brushRef="#br0" timeOffset="6439.3683">8866 1269 30,'-52'39'30,"1"-5"1,1-16-3,-5-16-22,18-4-3,-3-22-2,12-2 3,2-19-2,11-5 1,4-13 0,13 1 0,3-9 0,12 8 0,4-6 1,11 9-3,1 4 2,9 15-1,-5 14 0,8 15 0,2 16 0,3 18-2,5 21 0,5 15 1,1 7-1,7 10 3,3-4-5,4-4 4,2-9-2,1-16 0,-3-21 0,-4-23 1,-2-20-1,1-23-1,-12-17 3,-4-16-2,-13-13 3,-9-4-2,-11-8 2,-8 6-2,-15 4 1,-11 11-1,-6 11-2,-13 10-4,12 20-31,-22 2 2,9 18-4,-8-7 1</inkml:trace>
  <inkml:trace contextRef="#ctx0" brushRef="#br0" timeOffset="-6534.3736">102-440 12,'0'0'23,"-20"-19"-1,20 19-7,-25-20 0,25 20-3,-22-15 0,22 15-1,-19-13-2,19 13 0,0 0-2,0 0-2,-20-4-2,20 4 0,0 0-2,5 23 1,-5-23-1,21 24 0,-21-24 0,35 32 1,-10-18-1,5 1 0,0 0 1,5-2-1,1-1 0,3-1-1,1-2 1,-1-2-1,0 1 1,4-2-1,0-5 1,0 1-1,0-4 1,-1 2-1,-3-5 1,2 3-1,-3 0 0,-3-2 0,1 6 0,-5-2 0,-1 2 0,-1 0 0,-3 5 0,-2-3 1,-1 0-1,-3 1 0,-1 1 0,-2-2 0,0-1 0,-17-3 0,30 4 0,-14-4 0,-16 0 0,30-4 0,-13 3 0,4-1 1,-3-2-1,3 0 0,-2 1 0,0 1 1,-1 0-1,1 2 0,0-2 1,-19 2-1,32 0 0,-32 0 0,33-2 0,-16 2 0,2-2 0,1 0 0,3-1 0,1-3 1,1 2-1,4-3 0,0 1 0,2-1 1,-1-1-1,6 1 0,-1 3 0,1 0 0,1 1 0,1 5 1,-1-2-1,1 3-1,-1 3 1,-1 0 0,-2-3 1,-3 3-1,-1-2-1,-2-3 1,-1 3 0,-1-4 0,-2 0 0,-1 0 1,-1 0-1,1 0 0,-3-2 0,-1 2 0,0 0 0,-3 2 0,1-2 1,-17 0-1,26 2 0,-26-2 0,25 4-1,-25-4 0,19 3-2,-19-3-3,18 14-12,-18-14-16,0 0 0,-24 16-1,7-1 1</inkml:trace>
  <inkml:trace contextRef="#ctx0" brushRef="#br0" timeOffset="-5017.2869">305 54 18,'-19'-4'20,"19"4"-2,-39-7-5,39 7-1,-40-8-2,22 16-1,-7-14-1,6 16-1,-7-12-2,9 13 1,-5-11-2,22 0 1,-32 11-2,32-11 0,-22 2 0,22-2 0,0 0 0,-17-4 0,17 4-1,0 0 1,-10-22-1,10 22 0,0 0 0,0 0-1,0 0-1,0 0 0,21-4 1,-21 4-1,30 6 0,-8-4 1,1-2 0,5 0 1,2-6-2,0 0 1,4 1 0,-3 1 0,3 8 0,2-6-2,-3 0 1,3 2 1,-2 0-1,-1 6 0,3 1 0,1-1-1,-1-4 1,0 5 0,-5 4 0,3 2 0,-4-2 0,-2-1 0,-4-3 0,-1-1 0,-4-1 1,-3-1-2,-16-4 2,29 4-1,-29-4-1,26-2 2,-26 2-1,30-8 0,-13 3 0,-1-1 0,3-1 0,0-1 1,1 1-1,1 3 0,0 2-1,-3-1 2,5-3-1,-6 4 0,7-3 0,-5 5 0,1-2 0,1 0 1,-2 0-1,-1 0 1,1 4-1,0-6 0,-2 2 1,0 4-1,1-2 0,-1 0 0,0-2 0,2 1 0,-1 2 0,3-1 0,-21 0-1,36 2 1,-18-2 0,1 2 0,0 2 0,-2 1 0,-1-5 1,3 4-1,-2-2-1,2-2 1,-1 0 0,-18 0 0,32-4 0,-15 1 0,0-1 0,2 0 1,1-1-1,-1 3 0,2-4 1,-3 4-1,5 2 0,-3-2 0,3 0 0,-4 4 0,-1 4 0,3-6 0,-2 0 0,-1 2 0,3-6 0,-2 4 1,1-7-2,-1 3 1,0-4 1,-1-1-1,-1 4 0,-17 5 0,30-8 0,-30 8 0,23-2 1,-23 2-2,17 2 1,-17-2 1,9 17-1,-9-17 0,0 0 0,0 0 0,17 22 0,-17-22 0,0 0 1,0 0-2,18 15 1,-18-15 0,0 0 1,0 0-2,21 13 0,-21-13-2,0 0-10,17-2-20,-17 2 0,0 0-4,22-15 2</inkml:trace>
  <inkml:trace contextRef="#ctx0" brushRef="#br0" timeOffset="-3936.2251">1754-732 6,'-21'-6'25,"21"6"2,-34-15 1,34 15-11,-22-15-5,22 15-1,0 0-3,0 0-1,-17-19-2,17 19-1,0 0-1,0 0 0,21 15-2,-4-3 1,1 1-1,8 3 0,3 3 0,8 5 0,0 2 0,5 0-1,-1-1 1,2 1 0,-2 0-1,2 4 1,-4-4-1,-1 2 1,-3-6-1,-3 0 0,0-3 0,0-2 0,-4-2 0,0-4 2,-2-4-2,0-1 0,-1-2 0,-3 1 1,3-1-1,-5 0 0,-1-1 0,2 1 0,-5 2 0,1-1 0,-17-5 0,28 12 0,-28-12 0,19 9 0,-19-9 1,0 0-1,17 11 0,-17-11 1,0 0-1,0 0 0,0 0 0,0 0 1,0 0-1,0 0 1,0 0 0,0 0 0,0 0 0,0 0 0,0 0 0,-4 24 0,-7 1-1,-8 8 1,-7 17 0,-15 17 0,-10 12 0,-7 14-1,-7 4 0,-6 0-2,5 5-4,-9-16-28,21-4-1,0-28-1,16-6 0</inkml:trace>
  <inkml:trace contextRef="#ctx0" brushRef="#br0" timeOffset="-2886.1651">2224 78 9,'0'0'23,"-17"-11"-1,17 11-4,0 0-1,-21-2-4,21 2-1,0 0-3,0 0-2,0 0-1,0 0-1,-7 17 0,7-17-3,0 0 0,20 17-1,-20-17 0,28 11 0,-1-11-1,1-2 1,5-4-1,1-3 0,5 7-4,-5-16-18,7 18-8,-11-2-2,-4 9 0</inkml:trace>
  <inkml:trace contextRef="#ctx0" brushRef="#br0" timeOffset="7550.4319">10811-1193 8,'-2'-37'28,"1"5"1,2 8 3,-10-8-17,9 32-3,2-28-2,-2 28-1,0 0-1,0 0-2,-2 40 0,2 8-2,-4 13 0,4 33-1,-3 21 0,4 31-1,-2 18 0,2 11-1,-1 4 0,2-10-1,0-10 0,2-18 1,3-27-1,1-25-1,1-25 0,1-27-1,5-15-2,-15-22-5,41 0-18,-26-29-8,11 1-1,-9-19 1</inkml:trace>
  <inkml:trace contextRef="#ctx0" brushRef="#br0" timeOffset="8518.4872">11663-1191 1,'2'-17'24,"-4"-3"2,2 20 0,-4-23-11,-9 3-4,13 20-1,-20-19-2,20 19-1,-32 0 0,15 8-2,-11-3 0,5 14-1,-8 0 0,3 9-2,-6 7 1,0 8-2,-1 3 1,3 10-1,-2 4 1,8 9-1,-2 5-1,3 10 1,9 4-1,2 7 1,9 6 0,7 1-1,5 2 2,8-1-2,9-6 0,8-6 0,6-11 0,7-7 0,3-15 0,5-10 1,-1-14-2,4-8 2,-1-11-1,-5-13 0,1-8 0,-4-5 0,-4-11 1,0-8-2,-4-4 1,-2-9 0,-1-5 0,-4-6 1,-4-8-1,-4-3 1,-5-2-1,-8-9 1,-5-12 1,-6 2-1,-8-7 0,-5-4 0,-11 2 1,-6-4-1,-9 1 0,-6 10 0,-10 12 0,-3 7 0,-11 11-1,-4 13 1,-4 10-2,-1 9 1,10 13-6,-5-15-19,26 18-9,1-8-1,25 8-1</inkml:trace>
  <inkml:trace contextRef="#ctx0" brushRef="#br0" timeOffset="9486.5426">12477-2045 32,'-24'10'29,"-2"-5"1,7 1-1,-11-12-19,30 6-4,-20 4 0,20-4-1,0 0 0,2 28-1,-2-28-1,48 28 0,-5-13-1,17 0 0,9-4 0,14-2 1,9-9-2,12-2 1,1-7 0,4 0 0,-1-6-1,3 2 1,-3 2-1,1 1 0,-8 7-1,-5 1 1,-14 6-1,-7 1 1,-13 4-1,-12 3 0,-14-1 0,-10 2 0,-7-4 0,-19-9-1,18 17-1,-18-17-1,0 0-5,0 0-21,-9 17-4,-10-21-1,19 4 0</inkml:trace>
  <inkml:trace contextRef="#ctx0" brushRef="#br0" timeOffset="9864.5642">13243-1903 42,'-2'-28'32,"-5"-2"1,11 12-2,-12-8-20,8 26-3,0 0-1,26 46 0,-20 6-2,9 32-1,-4 21 0,4 27 1,0 17-2,4 17 0,-2 4 0,1-1-1,1-9-1,0-12-1,0-20 1,-1-25-3,1-18 0,-4-25-2,6-13-2,-21-47-16,30 9-13,-21-31 0,10-3-3,-12-23 2</inkml:trace>
  <inkml:trace contextRef="#ctx0" brushRef="#br0" timeOffset="10541.603">13865-883 30,'0'0'32,"0"0"0,0 0 0,0 0-16,-21 3-9,21 18-1,-9 3-2,5 8-2,-2 5 0,8 2-1,0-3 0,8-1 0,1-7-1,9-8 1,3-12-1,5-4 0,2-16 1,0-3-1,-2-9 2,0-4-2,-4-9 1,-3-2 0,-8-4-1,-4-4 1,-5-1-1,-4 3 1,-7 4-1,-6 4 1,-4 9 0,-8 13 0,-3 13-1,-5 15 1,-7 15 0,-3 21-1,-2 12 1,2 21-1,0 11 1,11 10-1,8-1 1,16 3 0,18-12-1,14-7 2,17-17-2,10-21 0,11-20 0,7-19-1,8-14 0,-4-21-3,5 0-2,-14-28-17,11 13-10,-17-15-3,4 11 2,-17-9-1</inkml:trace>
  <inkml:trace contextRef="#ctx0" brushRef="#br0" timeOffset="27323.5628">14528-1743 11,'0'0'22,"-8"-24"-2,-1 4-3,9 20 1,-12-45-4,12 45-2,-11-47 0,11 47-3,-11-39 0,11 39-2,-8-30-2,8 30-2,0 0-1,0 0 0,0 0-1,8 28 0,1-3 0,4 10-1,1 8 1,2 13 0,3 5-1,0 8 2,0 6-1,-1 3 0,-1 6 0,0 4 1,0-1-1,2 3 0,-1-1 0,3 2-1,-1 3 1,1 1-2,-2 1 1,3-4-1,-1-3 1,-1-5 0,-1-2 0,0-11 0,-4-11 0,2-12 0,-4-13 0,0-7 1,-13-28-1,19 19 1,-19-19-1,16-41 1,-6-4 0,5-18 0,2-17-1,5-19 0,4-17 2,8-14-3,3-8 0,5-7-1,4 5-4,-6-18-15,22 22-11,-10-4-2,12 20-2,-8 3 2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1T01:13:01.721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 contextRef="#ctx0" brushRef="#br0">18 132 2,'0'0'14,"-19"15"0,19-15-12,0 0 1,0 0 2,0 0 0,24-11 1,-7 3 1,4-5 0,1 4 0,2-4-1,5 2-1,-5-2-1,4 3-1,0 1-1,2 2-1,-4-3 1,4 3-1,-6-1 1,6 3-1,-5-1 0,3 4 1,-6 0-1,3 1 0,-7 1 0,3 1 1,-21-1-1,28 4 1,-28-4 0,21 4 0,-21-4 0,17 4 0,-17-4 0,0 0 0,18 3-1,-18-3 2,0 0-1,19 13 1,-19-13 0,0 0 0,7 26 0,-7-7 0,-7 0 0,3 7 0,-7 0 0,0 7-1,-4-3 0,0 2 0,0-2-1,0 0 1,2-6-1,3 2 0,-1-7 0,4-1 0,7-18-1,-10 32 1,7-15-1,-1-1 0,4-16 0,-2 27-2,6-11-2,-4-16-10,0 0-15,0 17-1,0-17 0,0 0-1</inkml:trace>
  <inkml:trace contextRef="#ctx0" brushRef="#br0" timeOffset="891.0509">285 913 15,'0'0'15,"-33"13"-2,33-13-2,-23-2-2,23 2-3,0 0-1,4-30-1,2 10 0,10 1 0,-3-3-2,10 7 1,-8-6-2,9 8 1,-7-3-1,7 8 0,-5 1 0,4 7 0,-3 0 0,5 5-1,-1 3 0,4 1 0,4 6 1,-2-4-1,5-2 1,5-3 0,-5-10 2,6 1 0,-7-16 0,2-2 0,-10-14 1,6 0-2,-17-3-1,-6-6-9,-1 12-18,-16 0-3,2 12 1,-9 1-2</inkml:trace>
  <inkml:trace contextRef="#ctx0" brushRef="#br0" timeOffset="2069.1183">1440-84 40,'8'-26'27,"-8"26"2,0 0-2,0-25-20,0 25-2,0 0 0,0 0 0,0 0 0,0 0-1,2 19-1,2-2-1,-1 2-1,5 8 1,-3 3 0,7 8 0,-3 1-1,4 5 0,-4 1 1,5 2-1,-5-6 1,0 2-1,-3-4 0,1-2 0,-5-7 0,2-2 0,-4-4 0,-2-2 0,-2-3 0,4-19-1,-5 30-1,5-30-1,-4 20-9,4-20-20,0 0 0,2-37-3,15 13 2</inkml:trace>
  <inkml:trace contextRef="#ctx0" brushRef="#br0" timeOffset="2891.1653">1894-6 15,'7'-22'22,"-7"22"1,4-19 2,-4 19-13,0 0-4,0 0-1,-10-20 0,10 20 0,0 0-2,0 0-1,-16-4-1,16 4 1,0 0-2,0 0 0,0 0 0,0 0-1,0 0 1,-12 18-1,12-18 0,-3 30 1,-3-7-1,2 6 0,0 16-6,-1 0-1,3 3 0,0-3-1,4 5 1,0-7-1,13 4 0,-8-10 0,14-11 5,1-3 2,5-5 0,1-3 0,2-5 0,0-7 0,-2-3 0,3-5 1,-6-7-1,-1-1 2,-3-9-1,-1-4 1,-7-11 1,1 1 0,-9-12 0,1 1 0,-12-9 1,2 4-1,-9-2 0,0 9-1,-7 4 0,-5 12-2,-7 14 0,-9 9-4,4 25-19,-14-4-7,12 14-1,-6-10 0</inkml:trace>
  <inkml:trace contextRef="#ctx0" brushRef="#br0" timeOffset="4086.2337">2519-45 19,'0'0'26,"-25"11"2,25-11 1,-22-5-15,22 5-3,0 0-2,0 0-2,-19-2-1,19 2-3,0 0-1,0 0 1,0 0-1,30-13 0,-9 5-1,9 3 1,5-5-1,8 3 0,2-4 0,6 3 0,-2-1 1,-1 1-2,-3 1 1,-2 3 0,-3 0 0,1 3 0,-2-3 0,-3 4 0,-3 0-1,1 2 1,-6-2-1,-4 0 0,-1 2 1,-23-2-2,24 3 0,-24-3-2,0 0-3,0 0-2,0 0-4,0 0-9,0 0-10,-33-5 0,33 5 0,-36 0 2</inkml:trace>
  <inkml:trace contextRef="#ctx0" brushRef="#br0" timeOffset="4404.2519">2869-58 38,'0'0'27,"0"0"3,0 0-2,0 0-17,17 13-5,-15 11 1,11 21-2,-10 3-1,7 16 0,-5 1-2,3 6 1,-2-6-2,-3-5 0,1-10-1,-4-11 0,4-11 0,-2-11-2,-2-17 0,0 0-2,18-2-4,-18-22-10,0 24-12,13-38-1,-5 22 2,-6-7-1</inkml:trace>
  <inkml:trace contextRef="#ctx0" brushRef="#br0" timeOffset="4927.2818">3125 253 20,'-3'23'23,"3"-23"0,0 0 2,0 24-16,0-24-2,15 18-1,-15-18-2,28 23 0,-11-14 0,11 6 0,-4-11-2,6 3 1,-2-12 0,4 3 0,-6-13 0,4 2 1,-9-11-1,3 1 0,-13-10 1,0 6-2,-11-4 1,-1 7-1,-11-3-1,-1 11 1,-7 3-1,-3 9-1,-1 8 2,1 9-2,1 13 0,1 9 0,4 10-2,4 3 2,4 6 0,7 1-1,4-1 1,4-8-1,9-7 0,3-11 1,10-5-2,0-14 0,10-2-4,-8-18-7,17 4-16,-16-12-2,7 2 1,-12-9 0</inkml:trace>
  <inkml:trace contextRef="#ctx0" brushRef="#br0" timeOffset="5336.3052">3665 74 40,'0'0'25,"0"0"1,0 0-2,22 10-22,-22-10 1,11 24 0,-9-2 0,9 14 0,-3 1 0,7 11 0,-4 3 0,8 5-2,0-4 0,1 0-1,-1-9 1,0-6-1,-3-9 1,1-6 1,-17-22 1,26 13 1,-26-13 0,29-28 1,-20-5 0,10-6 1,-4-19-1,3-4-2,-1-12 0,4-3-2,-1 5-1,-5-10-12,10 18-21,-12 1-1,6 13-1,-10 1 0</inkml:trace>
  <inkml:trace contextRef="#ctx0" brushRef="#br0" timeOffset="8074.4618">5542 61 6,'0'0'19,"-2"-20"-8,2 20 1,0 0 1,0 0 1,4-23 2,-4 23-3,0 0-1,0 0-3,2-28-2,-2 28-1,-2-18-1,2 18-1,-4-26-1,4 26 0,-5-36-1,1 19 0,-7-5 0,7 2-1,-9-3 0,13 23 0,-21-31 1,21 31-1,-24-17 0,24 17 0,-28 11-1,13 8 1,-4 3 1,1 11-2,-5 8 0,1 8 1,-3 3-1,3 6 1,3-2-1,2-4 1,8-4-1,5-5 1,10-11-1,9-8 0,9-7 0,4-4 0,6-7 0,1 1-1,5 1-1,-12-7-8,7 20-19,-8 11-5,-20-6-4,8 5 3</inkml:trace>
  <inkml:trace contextRef="#ctx0" brushRef="#br0" timeOffset="9387.5368">6012 145 19,'2'-20'25,"-2"20"1,2-17-9,-15-2-1,13 19-1,-19-15-3,19 15-4,-32-2-1,32 2-2,-39 13-3,18-1 0,-5-5 0,8 8-1,-5-6 0,6 2 0,17-11-1,-22 15 0,22-15 0,0 0 0,-8 23 0,8-23 0,0 0 0,19 24 0,-19-24 0,24 22 0,-7-9 0,0 2 0,2-2 1,1 4-1,1-2 0,1 2 1,-3-2-1,0 1 0,-2-1 1,-2 2 0,-4 0-1,-2 0 0,-5 1 1,-2 1-1,-4 1 1,-4 1-1,-7-2 0,0-1 1,-7-5 0,-1-2 0,-7-7 2,0-2-2,-2-9 1,2-1 0,0-5 0,3 4-1,1-4 0,5 2 0,2 3-2,17 8-4,0 0-26,-24-17 0,24 17-2,0 0 1</inkml:trace>
  <inkml:trace contextRef="#ctx0" brushRef="#br0" timeOffset="10450.5977">6415 320 7,'0'0'23,"-2"-18"1,2 18-6,-2-17 0,2 17-3,0 0-1,-21-21-3,21 21-3,-16 0-2,16 0-1,-25 6-1,25-6-1,-33 19-1,14-3 0,-4 5-1,5 5 0,-3 4-1,2 3 1,4 3-1,2-1 0,8-1-1,1-6 1,8-4 0,3-4 0,-7-20 0,26 19-1,-7-17 1,0-8 0,3-3 0,-1-4 0,1-9 0,1-3 0,-1-3 0,1 0 0,-3-1 1,-1 1-1,-2 3 0,-4 7 0,-13 18 1,19-24-1,-19 24 1,0 0-1,0 0 1,15 33 0,-13-9-1,-1 6-7,11 7-2,-9-11-4,16 12-8,-13-21-14,-6-17 1,28 11 0</inkml:trace>
  <inkml:trace contextRef="#ctx0" brushRef="#br0" timeOffset="10889.6228">6810-155 39,'0'0'28,"0"0"1,0 0-2,2 26-23,-4 17-4,-4 7-1,2 10-1,3 13-3,1-1 0,3 7 0,-1-5-1,6-16 7,3-6-1,0-9 0,-1-8 0,-1-10-1,-2-5 1,-7-20 0,8 21 0,-8-21-2,0 0-1,0 0-2,-11-30-2,13 13-6,-12-20-3,10-1-9,-2-4-1</inkml:trace>
  <inkml:trace contextRef="#ctx0" brushRef="#br0" timeOffset="12636.7228">6903 391 19,'-24'6'22,"24"-6"-16,0 0 0,-6-36 0,23 16 0,0-12 1,17 2-1,1-13 1,14 6-2,-4-10 0,6 10 0,-3-6-1,1 12-1,-10-1 1,-1 10-2,-14-1 0,-1 10-1,-23 13 0,24-13-2,-24 13-2,0 0-10,0 0-15,0 0 0,0 0 0</inkml:trace>
  <inkml:trace contextRef="#ctx0" brushRef="#br0" timeOffset="11851.6778">6948 177 22,'0'0'18,"0"0"-5,0 0 0,0 0-2,0 0-2,15 20-3,-15-20 0,17 39-1,-9-9-1,9 15 0,-2 0-1,5 11 0,4-1-2,6 1 0,0-5 0,0-8-1,2-8-1,-4-16-3,12-4-21,-16-15-4,-4-8 1,-8-9 0</inkml:trace>
  <inkml:trace contextRef="#ctx0" brushRef="#br0" timeOffset="13886.7943">7465 212 65,'-30'-30'37,"30"30"-1,-19 8-6,19-8-28,0 0-4,0 0-2,0 0-12,-11 22-12,11-22-1,-5 17-1,5-17-5</inkml:trace>
  <inkml:trace contextRef="#ctx0" brushRef="#br0" timeOffset="13652.7809">7444 419 42,'0'0'27,"0"0"0,14 22 0,-14-3-23,5 16 1,-5-1 0,8 16-1,-5-139-8,3 147 0,-2-4 0,1-4-1,3-7-1,-6-13-1,7-6-3,-9-24-8,0 134-7,4-151 0,-4-14 0</inkml:trace>
  <inkml:trace contextRef="#ctx0" brushRef="#br0" timeOffset="15100.8637">7916 255 6,'-18'32'19,"18"-32"1,-15 33 1,9-10-12,6-23-2,-4 33 1,4-33-2,2 36 0,-2-36 0,15 26 0,-15-26-1,30 7-1,-13-14 1,9-5-1,-5-10 0,7-2 0,-8-10 0,8 1 0,-13-8-1,2 3-1,-7-3-1,-3 4 0,-7 2 0,-4 3 0,-3 4 0,-4 6-1,-6 7 1,0 6 0,-4 9 0,-1 13 0,-4 5 0,1 16 0,1 11 0,3 9-1,3 7 1,5 6 0,-143-5-8,173 3 1,-2-20-1,21 1 1,-5-29-1,20-2 1,-4-32-2,15 2 2,140-20 5,-152-8 2,-1-5-1,-2-10 0,-6-2 0,-5-7 1,-10-2-1,-8-13 27,-8 138-19,-12-153-1,2 15 2,-11 2-1,5 18 1,-9 10-1,10 26 1,-12 30-27,17-109 19,-4 165 1,4 39-8,-2 5 0,6 16-2,-2-9 0,13 1 1,1-22-2,13-8 1,-3-28-1,11-30 6,-3-24-1,13-2-8,-15-26-17,3-9 0,-5-10 1</inkml:trace>
  <inkml:trace contextRef="#ctx0" brushRef="#br0" timeOffset="15354.8782">8345-129 20,'-21'11'28,"21"-11"1,0 0 0,0 0-24,17-20-3,11 9 1,2-8 1,11 6-1,1-8 0,6 5-1,-1-3 0,2 4-2,-4 6-3,-13-1-25,1 5-2,-12 1 0,-4 4 0</inkml:trace>
  <inkml:trace contextRef="#ctx0" brushRef="#br0" timeOffset="16611.9501">9099 279 28,'12'-26'28,"-10"9"-3,-2 17-3,-4-22-4,4 22-3,0 0-3,-19 2-5,-1 2-2,20-4-2,-38 29-1,19-6 0,-1-3-1,1 5-1,0-7 2,4 1-2,15-19 0,-22 28 0,22-28 0,0 0 0,-8 17 0,8-17-2,0 0 2,17 5 0,-17-5 0,21 0 0,-21 0 0,24-4 0,-24 4 0,25-5 0,-25 5 0,26-4 0,-26 4 0,22 8 0,-22-8 0,23 18 0,-23-18 0,30 30 0,-30-30 0,30 32 0,-14-23 0,3-2 0,2-8 0,1-11 2,-3-8-2,3-12 1,1-11 0,3-9 0,-2-9 0,4-5 0,-3-8 0,1-1 0,-5-3 0,-3-2-1,-5 3 1,-3 7 0,-6 10 0,-3 10 0,-4 11 0,-5 18 0,8 21 0,-32 35 0,12 20 0,-1 19 0,1 16-1,1 16 0,4 9 0,4 1 0,11-10-1,7-15 0,12-12-2,1-29-3,24-15-27,-3-29 1,15-13-1,-2-27 0</inkml:trace>
  <inkml:trace contextRef="#ctx0" brushRef="#br0" timeOffset="18127.0368">10165-317 17,'0'0'24,"18"-17"3,-18 17 0,14-26-13,-14 26-5,13-24 1,-13 24-2,9-24-2,-9 24 0,-2-21-2,2 21-1,-17-13-1,17 13 1,-31-6-1,14 6 0,-6 0 0,4 2 0,1-2 0,1 6 0,0-2 0,17-4-1,-24 18 0,24-18 0,-23 28-1,14-7 1,1 1-1,-1 4 0,2 0 1,1 6-1,0-2 0,3 5 0,1-3 0,2 1 0,0 3 0,2-1 1,-1 2-2,3-1 2,0-3-1,-2 3 0,2-1 0,-3-1 0,-1-1 0,0-1 1,-1 0-1,-1-1 0,0-1 0,2 0 0,-2-2 0,0 0 0,0-2 0,-2 0 0,3-2 0,-1 1 1,0-3-1,2 0 0,-2-1 0,2-1 0,0-1-1,0-2 1,2 1 0,-2-18 0,7 28 0,-7-28 0,12 23 0,-12-23 0,16 16 1,-16-16-2,19 12 2,-19-12-1,23 3 0,-23-3-1,26-3-2,-21-16-20,16 8-8,-8-12-1,6 3-1,-6-12 0</inkml:trace>
  <inkml:trace contextRef="#ctx0" brushRef="#br0" timeOffset="19786.1311">10631-280 44,'0'0'30,"0"0"0,0 0-8,-2 39-8,-20-18-2,14 23-2,-16-3-4,7 15 0,-9-2-2,7 8-1,-2-6-2,6-2 0,4-8-1,2-8-2,5-7-2,4-31-1,4 34-8,-4-34-18,9-17 0,-3-9-1,11 0 1</inkml:trace>
  <inkml:trace contextRef="#ctx0" brushRef="#br0" timeOffset="20500.1724">11062-189 40,'0'0'28,"0"0"1,0 0-1,-6 36-18,-11-19-2,10 16 0,-14 4-4,6 10 0,-9 5-1,7 8 0,-2-1-2,6 1 0,4-6-1,9-5 1,5-12-1,8-9 2,8-15-1,7-9 0,4-14 0,5-6 1,1-11-1,1-2 1,-1-9 0,-3 1 0,-5-10 0,-4 1 0,-7-3 0,-6 3 0,-9 1 0,-6 2 0,-9 2-1,-2 8 0,-8 5-1,-1 5-1,-3 12-2,-7-7-7,16 18-23,-11-8 0,27 8-2,-22 2 2</inkml:trace>
  <inkml:trace contextRef="#ctx0" brushRef="#br0" timeOffset="21194.2121">11374-209 58,'0'0'25,"0"0"2,0 0-1,-17-9-23,17 9 0,0 0 1,0 0 0,19-4 0,-19 4 1,24-4 0,-3 6-1,-4-8 1,9 8-2,-5-4-1,3 8 0,-5-2 0,-2 14-5,-2 7-2,-4 3-1,-7 5 0,-6 1 1,0 5-2,-6-6 1,3 5-1,-7-18 6,7-1 0,5-19 1,-6 20 0,6-20 0,0 0 0,17 4-1,-17-4 2,36-9-2,-16 1 2,5 3-1,1-1 0,-2 0 0,2 8 0,-3 4 1,-6 9-1,-4 5 1,-8 8-1,-7 10 1,-9 3 0,-6 7 0,-9 0-1,-2-1 1,-6-4-1,1-6 0,-1-7-2,4-15-1,11-2-1,-3-20-1,22 7-1,-15-41-1,24 18-4,-11-25-15,17 1-2,0-7 0</inkml:trace>
  <inkml:trace contextRef="#ctx0" brushRef="#br0" timeOffset="21799.2468">11687-323 26,'0'0'26,"0"0"1,-6-22 0,6 22-24,0 0-1,10-21 0,-10 21 0,24-18 0,-3 14 1,-1-9-1,4 9 0,1-7 0,3 7 0,-4-5 0,1 7-1,-5 0 0,1 4 1,-21-2-1,26 6 1,-26-6 0,13 18-1,-13-18 0,4 28 0,-4-11 0,2 5-1,0 1 1,-1 1-1,5 0 0,2 1 0,-3 2 0,1 1 0,1 6-1,-1 0 1,-1 5 0,1 2 0,2 2 0,-3 5 0,5 2 0,1 1 0,0-1-1,2 0 2,0-3-1,-2-4 0,-3-2 0,-1-6 1,-10-3 0,-7-2 0,-10-4 1,-8 4-1,-14-4 0,-4 2 0,-10 1-1,-4-6-1,5 12-10,-1-24-20,11 4-3,2-20 1,19-6 0</inkml:trace>
  <inkml:trace contextRef="#ctx0" brushRef="#br0" timeOffset="22484.286">12846 193 29,'0'0'27,"-17"23"0,17-23-7,0 0-16,-6 18 0,6-18 0,8 19 1,3-2 1,-11-17-1,26 22 0,-7-14-1,13 9-1,0-10 0,7 6-1,4-7-1,2-1 0,0-5 0,2-4-1,-1 1-1,-6-14-3,7 15-19,-18-20-8,5 11-2,-13-14 0</inkml:trace>
  <inkml:trace contextRef="#ctx0" brushRef="#br0" timeOffset="23602.35">15446 41 43,'4'20'30,"11"-3"0,2-19-8,5 8-22,6-6 1,8 0 0,-2-8 2,7 6 0,-6-9 0,10 7 1,-4-7-2,8 6 1,-8-5-1,2 5-1,-7-3-1,-6-1-2,0 7-3,-30 2-24,26-17-3,-26 17 1,15-16-1</inkml:trace>
  <inkml:trace contextRef="#ctx0" brushRef="#br0" timeOffset="23925.3684">16657-198 46,'30'22'32,"-30"-22"1,30 27-2,-11-16-30,4 2 0,-1-2-1,4-2 0,2-1 0,0-6 0,2-2-3,-3-21-12,4 10-15,-8-13-2,3-2 1,-11-10-1</inkml:trace>
  <inkml:trace contextRef="#ctx0" brushRef="#br0" timeOffset="23129.3229">14197 61 2,'14'19'27,"-14"-19"0,11 22 0,-11-22-11,18 23-11,-18-23 0,23 26 0,-23-26 0,30 20-1,-30-20-1,39 13 0,-20-15-1,9 4 0,2-6 0,2-1-2,3-3-1,-3-7-3,11 4-25,-15-7-2,6 8 1,-8-8-1</inkml:trace>
  <inkml:trace contextRef="#ctx0" brushRef="#br0" timeOffset="44242.5305">1392 2430 11,'0'0'19,"0"0"-1,0 0-4,18-15-1,-18 15-1,0 0-1,0-28-3,0 28 0,0-20-2,0 20-1,-5-23-1,5 23-1,-11-22 0,11 22 0,-17-23 0,17 23-1,-25-18 0,25 18 0,-31-11-1,31 11 1,-38-2-1,19 4 0,-5 1 0,4 7 1,-5 1-1,5 4 0,-3 2 0,1 5 0,3 2-1,4 6 1,0 0-1,6 5 1,5 1-1,4 1 0,5-2 0,7 1 1,5-6-1,5-4 1,4-4-1,6-5 0,2-4 1,3-8-1,3-5 0,-1-5-1,0-5-1,-5-10-3,9 13-5,-21-21-9,10 11-11,-9-7-2,1 3 2,-9 2-1</inkml:trace>
  <inkml:trace contextRef="#ctx0" brushRef="#br0" timeOffset="44708.5572">1689 2469 21,'0'0'21,"0"0"2,0 0-12,0 0-5,0 0 2,17 13-1,-17-13-2,8 26 0,-4-9-1,5 9-1,-4 0-1,7 0 0,-7 0 0,8-1 1,-13-25 0,27 24 1,-27-24 0,37-13 0,-18-11 1,7 5 0,-5-15-1,3 8 0,-7-9 0,2 9-1,-14-4 1,1 9 0,-14-1-2,-3 5-1,-6 2 0,-2 6-2,1 9-3,-14-7-17,13 18-12,-3-4 0,22-7-1,-23 24 1</inkml:trace>
  <inkml:trace contextRef="#ctx0" brushRef="#br0" timeOffset="46051.634">2025 2583 8,'0'0'21,"0"0"1,0 0-10,0 0-1,0 0 2,0 0-3,0 0-1,-4-21-1,4 21-1,7-18-1,-7 18-2,12-25 0,-12 25 0,18-28-1,-18 28 0,25-28 0,-9 15-1,-16 13 1,32-26-1,-32 26 0,34-18 0,-34 18-1,32-8 0,-32 8 0,30 6 0,-30-6-1,30 18 1,-30-18-1,28 34 0,-11-17 0,-2 1 0,0 5 0,-2-3 0,-2 1 0,-2-3 0,-3-1 0,-6-17 0,4 30 0,-4-30 0,-10 19 0,10-19 0,0 0-1,-24 0 1,24 0 0,-17-17 0,17 17-1,-11-28 1,11 28 0,0-34 0,7 16-1,1-3 1,1 3 0,4-1 0,2 2 0,4-1 1,-2-1-1,2 6 0,-3 2 0,1 5 1,2 2-1,-2 8 0,0 2 0,-17-6 0,30 24 0,-13-7 0,-1 1 0,-1 1 0,2-4 0,-17-15 0,30 28-1,-30-28 1,21 26-1,-21-26 1,9 22-1,-9-22 1,-2 17 0,2-17-1,0 0 1,0 0 0,-18-11 0,18 11 0,-4-30 0,6 8 0,3-4 0,5-1 0,3 1 0,2 4 1,2 3-1,5 4 1,0 10-1,3 10 1,-3 10 0,3 10-1,-5 8 0,1 8 0,-2 4-2,-12-4-29,8-6 0,-15-35-2,26 15 1</inkml:trace>
  <inkml:trace contextRef="#ctx0" brushRef="#br0" timeOffset="46892.6821">3099 2281 43,'0'0'29,"0"0"0,0 0 0,0 0-24,0 0-1,11 18 1,-12 1-2,4 15 1,1 5-1,5 19 0,-3 9 0,7 17 0,-4 1-2,5 7 1,-1-3-1,0-3-1,0-8 1,-4-11-2,1-15 0,-7-16-2,7-1-8,-10-35-20,-4 21-1,4-21-2,-8-23 3</inkml:trace>
  <inkml:trace contextRef="#ctx0" brushRef="#br0" timeOffset="47234.7008">3292 2374 51,'36'-30'31,"-5"4"0,1 20-3,-13-3-21,5 22-1,-12 10-3,-1 10 1,-15 8-2,0 8 0,-11 1-1,0 0 1,-9-7 1,0-6-2,-3-12 0,-3-12-1,4-13-2,-6-15-3,12 7-3,-19-18-24,18 4 0,-3-2-1,7 7 1</inkml:trace>
  <inkml:trace contextRef="#ctx0" brushRef="#br0" timeOffset="48111.7518">3812 2559 27,'6'-21'29,"-6"21"2,-2-26-4,2 26-13,0 0-2,0 0-3,-33-19-3,33 19-1,-32 11-2,13 4-2,-3 4 1,3 5-2,2 2 0,2 4 0,7-2 0,5 0 0,5-2 0,5-2 0,6-5 0,4-6 0,4-2 0,3-7 0,0-2 0,1-6 0,-1-5 0,0-6 0,-1-4 0,-3-5 0,-1-6 1,-4 4-1,-4-2 1,-1 2 1,-3 6-2,-3 3 0,-4 17 1,0 0-1,0 0 0,4 18 0,-2 7 0,1 3 0,5 0-1,-1 1 1,6-3-2,-13-26-2,36 27-8,-21-44-19,13-6-1,-6-12 0,8-4 0</inkml:trace>
  <inkml:trace contextRef="#ctx0" brushRef="#br0" timeOffset="48646.7823">4202 2790 22,'0'0'28,"0"0"0,-21-21-6,21 21-5,-3-41-4,12 21-4,-9-14-4,11 8-1,-3-8-1,7 12-1,1 0 0,7 11 0,-2 7-1,1 13 1,-1 10-1,3 7 0,-3 9 0,1 1-1,-1 1-1,-3-4-1,9 5-13,-7-21-15,4-10-2,-3-18 0,2-8 1</inkml:trace>
  <inkml:trace contextRef="#ctx0" brushRef="#br0" timeOffset="49296.8196">4717 2711 6,'18'-2'23,"-18"2"2,23 4-6,-23-4-5,22-5-3,-22 5-1,25-10-1,-25 10-2,26-18-2,-17 1 0,-9 17-2,23-36 0,-23 36-1,13-39 1,-9 17-2,-10-6 1,2 7 0,-11-3 0,15 24 0,-33-26 0,14 22 0,-4 6-1,3 19 1,-3 10 0,3 18-1,1 9 0,4 7 0,6 6 0,7-4-1,7-2 0,12-11-1,15-15-2,4-22-2,20-6-8,-7-29-12,16-3-6,-3-18-1,0 0 2</inkml:trace>
  <inkml:trace contextRef="#ctx0" brushRef="#br0" timeOffset="49827.85">5263 2695 64,'2'-30'32,"-2"30"-2,-17-24-7,17 24-19,-28 1-1,10 14-1,-5 2-1,3 9 1,-3 6-1,4 3 0,3 3-1,4-1 0,7-2-1,3-5 1,7-4-1,5-9 0,-10-17 1,35 11 0,-12-15-1,1-5 1,-1-6 0,-1-5 0,-1-5 1,-3-3-1,-4-5 0,-5-8 0,-2-4 0,-1-3 0,-2-1 1,1 3-1,-1 1 0,0 6 0,1 9 1,1 13-1,-6 17 1,0 0 1,17 30-1,-11 7 0,-1 8 0,1 5 1,1 4-1,1-3-1,5-7-3,-4-16-9,14-2-18,-6-20-2,5-8-1,-1-16 0</inkml:trace>
  <inkml:trace contextRef="#ctx0" brushRef="#br0" timeOffset="50682.8989">5827 2214 34,'0'0'31,"7"-17"2,-7 17-1,0 20-17,12 21-5,-18 0-2,12 28-1,-10 8-3,8 14 0,-6 2-3,2 2-1,0-7-1,-2-17-2,9-6-5,-12-35-15,14-6-9,-9-24-2,0 0 2,6-32 0</inkml:trace>
  <inkml:trace contextRef="#ctx0" brushRef="#br0" timeOffset="51211.9289">5673 2726 33,'0'0'26,"15"-30"3,-1 6-1,8 2-22,-3-15 0,11 12 0,-10-8 1,12 14-1,-9-7-1,6 17-1,-6-1-2,1 10 0,-24 0-1,34 12 0,-34-12-1,28 24 1,-17-7-1,1-1 0,-12-16 0,24 26 0,-7-16-1,-17-10 1,32 13 0,-32-13 0,28 4 0,-28-4 0,18 13 0,-18-13 0,-2 37 0,-5-9 0,-2 4 0,-3 3 0,3 0 0,2-1 0,5-6 0,9-10 0,-7-18 0,38 10 0,-8-25 0,5-7 1,4-14 1,1-3 0,-8-11 2,-4 7 0,-19-4 0,-5 12 0,-25 3-1,-7 15 0,-21 10-1,-5 12-4,7 23-31,-14-7-1,14 9-1,6-6-2</inkml:trace>
  <inkml:trace contextRef="#ctx0" brushRef="#br0" timeOffset="54498.1171">7126 2818 24,'0'0'14,"11"24"1,-11-24-1,-5 26-1,5-26 1,-15 30-4,-4-21-1,14 10-1,-12-14-1,17-5 0,-27 11-1,27-11-1,-20-7-2,20 7 0,-17-26-1,13 5-1,-1-5-1,3-7 1,4-3-1,3-5 0,7 0 0,4 0 0,5 0 0,3 4 1,3 5-1,2 8 0,1 7 1,2 8-1,-2 7 1,0 10-1,0 8 0,-2 11 1,2 0-1,2 9 1,0 1-1,-2 0 0,3-1 0,1-6 1,-2-8-1,4-5 0,-5-10 1,3-3 0,-6-11 0,-2-5 0,-3-6 1,-4-1 0,-8-7 0,-2 0-1,-9-10 1,0 5-1,-7-3 0,-5-3-2,-1 3 0,-4-5-2,12 8-28,-14-10-1,8 7-2,-2-7 1</inkml:trace>
  <inkml:trace contextRef="#ctx0" brushRef="#br0" timeOffset="55751.1888">8184 2309 8,'-24'11'24,"24"-11"1,0 0-5,-25-2-2,25 2-4,0 0-3,0 0-1,-24-2-4,24 2-1,0 0-2,0 0 0,0 0-2,0 0 1,0 0 0,26-7 0,-26 7 0,28-10 0,-9 3 0,5 1 0,-1 1 0,3 3-1,-4 0 0,1 8 0,-4 1 0,-19-7 1,20 36-2,-20-12 0,-7 6 0,-4-2 0,-4-1 0,-2 1 0,0-5 0,0-5-2,17-18 1,-19 19 1,19-19-1,0 0 1,0 0-1,19-9 1,-19 9-1,36-11 1,-16 9 0,5 0 0,1 4 0,0 5 0,2 8 1,-2 6-1,-1 5 0,-3 5 1,-1 7-1,-5-1 0,-4 2 0,-5 0 1,-9-5-1,-5-3 0,-12-3 1,-1-5-1,-14-6 2,-4-4-1,-7-6 1,-1-3-1,-5-8 0,2-2 0,3-1-2,1-6-2,13 13-17,-4-15-12,16 6-1,1-4-1,19 13 1</inkml:trace>
  <inkml:trace contextRef="#ctx0" brushRef="#br0" timeOffset="56488.2309">8869 2264 8,'-17'2'25,"17"-2"-4,0 0-3,-26 4 0,26-4-3,0 0 0,0 0-3,-17 11-3,17-11-3,0 0-1,21 0 0,-21 0-1,39-17 0,-11 0 2,17 4-2,-2-7 0,15 1-1,-2-3 0,8 5 0,-2-2-1,0 8-1,-6 2 1,-6 5-1,-5 4 0,-3 4-1,-9 3 0,-7 3 0,-3 1-1,-23-11-2,21 24-1,-21-24-4,-4 28-12,-17-24-14,4 7 0,-16-9-1,5 5 2</inkml:trace>
  <inkml:trace contextRef="#ctx0" brushRef="#br0" timeOffset="56788.2481">9184 2232 48,'17'12'32,"-17"-12"0,16 24 0,-1 9-20,-16-5-3,8 26-1,-9 2-3,4 15-1,-6-4 0,4 6-2,-2-8 0,2-9-1,2-9-1,0-19-2,-2-28-1,19 11-2,0-17-1,-12-26-6,23 14-9,-19-25-12,14 6 0,-9-8 1,5 8 2</inkml:trace>
  <inkml:trace contextRef="#ctx0" brushRef="#br0" timeOffset="57195.2712">9433 2618 24,'0'0'26,"5"24"-4,-5-24 0,19 13-4,4 2-3,-23-15-4,41-2-2,-24-9-3,14 9-1,-6-9-1,7 4-1,-8-8 0,4 4 0,-6-4-2,-3 2 1,-19 13-1,25-24 0,-25 24 1,1-21-1,-1 21 0,-24-15 0,2 11-1,1 2 1,-3 4 0,1 2 1,-1 7-1,1 8 1,3 7-1,7 8 1,3 3-1,7 8 0,6-1-1,9 1 0,10-6-1,10-9-1,13-8 0,5-14 0,12-6-1,0-21-1,9 6-7,-15-21-22,10 1 1,-16-16-2,-3 7 2</inkml:trace>
  <inkml:trace contextRef="#ctx0" brushRef="#br0" timeOffset="57532.2905">10082 2342 58,'0'0'33,"0"0"-3,23-3 1,-23 3-21,15 28-8,-6-2 0,-5 9 0,5 13 1,-3 5-2,5 6 1,0-1 0,4 0 0,2-10 0,6-1 0,1-14 0,4-10 0,-2-18 2,6-6-1,-4-20 1,4-12-1,-4-22 1,-2-8-2,-3-15-1,-1-14-3,6 7-31,-15-21-4,6 10 0,-9-2-2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3:40:30.948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Group>
    <inkml:annotationXML>
      <emma:emma xmlns:emma="http://www.w3.org/2003/04/emma" version="1.0">
        <emma:interpretation id="{6BF9FA18-42D8-4561-88A8-7A7B53C11AD0}" emma:medium="tactile" emma:mode="ink">
          <msink:context xmlns:msink="http://schemas.microsoft.com/ink/2010/main" type="writingRegion" rotatedBoundingBox="17151,3304 21368,3292 21371,4590 17155,4602"/>
        </emma:interpretation>
      </emma:emma>
    </inkml:annotationXML>
    <inkml:traceGroup>
      <inkml:annotationXML>
        <emma:emma xmlns:emma="http://www.w3.org/2003/04/emma" version="1.0">
          <emma:interpretation id="{CE89AFB5-ACFE-4E87-A898-20B23E9D0B18}" emma:medium="tactile" emma:mode="ink">
            <msink:context xmlns:msink="http://schemas.microsoft.com/ink/2010/main" type="paragraph" rotatedBoundingBox="17151,3304 21368,3292 21371,4590 17155,460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FC6F481-BAEC-4A62-A12C-C2751EE05F6C}" emma:medium="tactile" emma:mode="ink">
              <msink:context xmlns:msink="http://schemas.microsoft.com/ink/2010/main" type="inkBullet" rotatedBoundingBox="17152,3783 17579,3782 17581,4235 17154,4236"/>
            </emma:interpretation>
            <emma:one-of disjunction-type="recognition" id="oneOf0">
              <emma:interpretation id="interp0" emma:lang="en-US" emma:confidence="0">
                <emma:literal>C</emma:literal>
              </emma:interpretation>
              <emma:interpretation id="interp1" emma:lang="en-US" emma:confidence="0">
                <emma:literal>c</emma:literal>
              </emma:interpretation>
              <emma:interpretation id="interp2" emma:lang="en-US" emma:confidence="0">
                <emma:literal>(</emma:literal>
              </emma:interpretation>
              <emma:interpretation id="interp3" emma:lang="en-US" emma:confidence="0">
                <emma:literal>{</emma:literal>
              </emma:interpretation>
              <emma:interpretation id="interp4" emma:lang="en-US" emma:confidence="0">
                <emma:literal>[</emma:literal>
              </emma:interpretation>
            </emma:one-of>
          </emma:emma>
        </inkml:annotationXML>
        <inkml:trace contextRef="#ctx0" brushRef="#br0">-1668-2355 29,'0'0'27,"0"0"0,6-21 2,-6 21-20,2-14 0,-2 14-1,0-14-1,0 14-2,0 0-1,-8-16 0,8 16-1,0 0 0,-22-10-1,22 10 0,-22 0 1,22 0-2,-29 8 1,13 3-1,-2 1 0,-1 3 0,-1 4 0,0 4 0,0 3 0,-1 5-1,2 0 1,0 3 0,2 0 0,4 0-1,1-3 1,6-3 0,5-2-1,4-6 1,5-2-1,6-4 1,5-6 0,5 1 0,3-4 1,3-2-1,1-2 0,5-2 0,-2-1 0,0 2-1,-3-1 1,1 1-1,-6 1 0,-2 1 0,-3 1 0,-6 0-1,-15-3 0,18 6-2,-18-6-4,0 0-28,0 0 2,0 0-4,0 0 2</inkml:trace>
      </inkml:traceGroup>
      <inkml:traceGroup>
        <inkml:annotationXML>
          <emma:emma xmlns:emma="http://www.w3.org/2003/04/emma" version="1.0">
            <emma:interpretation id="{440BB6A7-98B4-479B-BF26-185969420398}" emma:medium="tactile" emma:mode="ink">
              <msink:context xmlns:msink="http://schemas.microsoft.com/ink/2010/main" type="line" rotatedBoundingBox="19555,3297 21368,3292 21371,4590 19559,4596"/>
            </emma:interpretation>
          </emma:emma>
        </inkml:annotationXML>
        <inkml:traceGroup>
          <inkml:annotationXML>
            <emma:emma xmlns:emma="http://www.w3.org/2003/04/emma" version="1.0">
              <emma:interpretation id="{311857AC-9FE4-4F99-A806-DF1DB22C045B}" emma:medium="tactile" emma:mode="ink">
                <msink:context xmlns:msink="http://schemas.microsoft.com/ink/2010/main" type="inkWord" rotatedBoundingBox="19555,3297 21368,3292 21371,4590 19559,4596"/>
              </emma:interpretation>
              <emma:one-of disjunction-type="recognition" id="oneOf1">
                <emma:interpretation id="interp5" emma:lang="en-US" emma:confidence="0">
                  <emma:literal>[5</emma:literal>
                </emma:interpretation>
                <emma:interpretation id="interp6" emma:lang="en-US" emma:confidence="0">
                  <emma:literal>[s</emma:literal>
                </emma:interpretation>
                <emma:interpretation id="interp7" emma:lang="en-US" emma:confidence="0">
                  <emma:literal>{5</emma:literal>
                </emma:interpretation>
                <emma:interpretation id="interp8" emma:lang="en-US" emma:confidence="0">
                  <emma:literal>Is</emma:literal>
                </emma:interpretation>
                <emma:interpretation id="interp9" emma:lang="en-US" emma:confidence="0">
                  <emma:literal>{s</emma:literal>
                </emma:interpretation>
              </emma:one-of>
            </emma:emma>
          </inkml:annotationXML>
          <inkml:trace contextRef="#ctx0" brushRef="#br0" timeOffset="1186.0679">1010-2917 61,'0'0'31,"0"0"0,-16 23-2,-3-7-25,-12 5-2,-4 10 0,-6 0 1,0 3-2,-2 0 1,6-1-1,3-5 3,11 0-3,4-6 2,7-4-1,2-5 0,8 1 0,2-14 0,3 18 0,-3-18-1,15 22 1,-15-22-1,19 26 0,-11-6-1,-2 3 1,-5 6-1,-2 2 0,-7 4 0,-2 2 0,-5 2 0,2-2 0,-2-3 0,3-4 0,3-4 0,5 0 1,5-7-1,5-3 1,3-1 0,6-3 0,1 0 0,2-1 0,0 1 0,-2 2-1,-4 3 0,-7 9 0,-10 2 0,-11 10 1,-11 2 0,-10 6-1,-8 3 1,-1-3-1,1-4 1,8-7 0,15-10 0,17-11-1,20-10 1,19-11 0,17-10-1,13 0 0,8-4-1,-5 0-2,-5 20-14,-25-4-18,-8 17-1,-29-12-1,-20 39-1</inkml:trace>
          <inkml:trace contextRef="#ctx0" brushRef="#br0" timeOffset="2317.1326">2231-2306 49,'0'0'30,"17"-15"1,-17 15-1,6-13-22,-6 13-1,-12-13-1,-5 8-1,4 7 0,-9-2-2,-1 3-1,-4 1 1,-2 6 0,-4 2-1,3 5 0,0-1 0,4 2-1,0-1 0,5 3-1,5-3 1,4-3-1,5-1 0,7-13 0,0 18 0,0-18 0,13 13 1,0-7-1,1 3 0,4 0 0,0 0 1,1 1-1,0 2 0,-1 0 1,0-2-1,-3 4 0,-2-5 1,-13-9-1,15 22 0,-15-22 1,-3 23 0,-9-9-1,-6-1 1,-5 1 0,-7 0-1,-6-2 1,-3-3-2,1-3 1,3-2-4,1-18-12,16 5-19,-2-15 0,20 0-1,1-10 0</inkml:trace>
        </inkml:traceGroup>
      </inkml:traceGroup>
    </inkml:traceGroup>
  </inkml:traceGroup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14:45:23.961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66CE2035-F072-4E41-9003-90534E012C58}" emma:medium="tactile" emma:mode="ink">
          <msink:context xmlns:msink="http://schemas.microsoft.com/ink/2010/main" type="writingRegion" rotatedBoundingBox="15815,2090 24057,2123 24051,3585 15809,3551"/>
        </emma:interpretation>
      </emma:emma>
    </inkml:annotationXML>
    <inkml:traceGroup>
      <inkml:annotationXML>
        <emma:emma xmlns:emma="http://www.w3.org/2003/04/emma" version="1.0">
          <emma:interpretation id="{430FD8FD-F174-40DF-B5D2-4E70895DAA36}" emma:medium="tactile" emma:mode="ink">
            <msink:context xmlns:msink="http://schemas.microsoft.com/ink/2010/main" type="paragraph" rotatedBoundingBox="15815,2090 24057,2123 24051,3585 15809,35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541CEE9-FFC7-48B9-B313-A6EDA7A99058}" emma:medium="tactile" emma:mode="ink">
              <msink:context xmlns:msink="http://schemas.microsoft.com/ink/2010/main" type="line" rotatedBoundingBox="15815,2090 24057,2123 24051,3585 15809,3551"/>
            </emma:interpretation>
          </emma:emma>
        </inkml:annotationXML>
        <inkml:traceGroup>
          <inkml:annotationXML>
            <emma:emma xmlns:emma="http://www.w3.org/2003/04/emma" version="1.0">
              <emma:interpretation id="{7C890ACD-DCE3-4E5E-8287-EB3171DDAF73}" emma:medium="tactile" emma:mode="ink">
                <msink:context xmlns:msink="http://schemas.microsoft.com/ink/2010/main" type="inkWord" rotatedBoundingBox="15815,2090 19401,2104 19395,3566 15809,3551"/>
              </emma:interpretation>
              <emma:one-of disjunction-type="recognition" id="oneOf0">
                <emma:interpretation id="interp0" emma:lang="en-US" emma:confidence="0">
                  <emma:literal>As..anxik</emma:literal>
                </emma:interpretation>
                <emma:interpretation id="interp1" emma:lang="en-US" emma:confidence="0">
                  <emma:literal>As..anxif</emma:literal>
                </emma:interpretation>
                <emma:interpretation id="interp2" emma:lang="en-US" emma:confidence="0">
                  <emma:literal>As..anxifl</emma:literal>
                </emma:interpretation>
                <emma:interpretation id="interp3" emma:lang="en-US" emma:confidence="0">
                  <emma:literal>Affranchise</emma:literal>
                </emma:interpretation>
                <emma:interpretation id="interp4" emma:lang="en-US" emma:confidence="0">
                  <emma:literal>Ashanti</emma:literal>
                </emma:interpretation>
              </emma:one-of>
            </emma:emma>
          </inkml:annotationXML>
          <inkml:trace contextRef="#ctx0" brushRef="#br0">1711 376 4,'0'0'21,"10"-14"2,-10 14 1,13-10-15,-12-5-1,-1 15 1,8-27-1,-8 27 1,4-30-1,-4 30-1,-2-28-2,2 28 0,-8-28-2,8 28-1,-20-21 0,7 12-1,-3 1 1,-1 2-1,-3 5 0,0 2 0,-3 5 1,0 5-1,0 9-1,0 9 1,-2 8-1,4 10 0,2 8 0,3 6 1,3 8-2,5-1 1,2-6-1,7-9 1,9-10-1,2-12 1,8-16-1,3-14 1,4-17 0,2-14 0,1-10 0,2-8 1,-6-10 0,-1-2 0,-4-3 1,-1 8 0,-6 3 0,0 13 1,-6 9-1,2 18 2,-10 12-1,13 34 0,-11 9-1,4 14 0,-1 5-1,2 2 0,4-1-1,2-12-1,6-12-3,-2-31-8,16-16-21,-4-26 0,7-18-2,-8-19 0</inkml:trace>
          <inkml:trace contextRef="#ctx0" brushRef="#br0" timeOffset="564.0323">2050 641 5,'-1'31'20,"-11"-12"1,5 4 3,-5-5-16,0-13 2,12-5 0,-26 0 0,26 0 1,-22-36 0,21 6-3,-2-19-2,14 0-3,-1-6 0,10 3-1,-2 4 1,8 9 0,-3 10 0,7 22 0,-9 14 0,1 21 1,-5 7-2,-1 10-1,-3 2-1,0-1 0,0-2-3,-6-18-5,13-3-10,-6-22-15,5-14 1,1-14-1,5-6 1</inkml:trace>
          <inkml:trace contextRef="#ctx0" brushRef="#br0" timeOffset="939.0537">2392 123 62,'0'0'34,"0"0"-2,-1 17 1,11 5-28,-5 2-1,11 13-1,0 5-2,8 12 1,4 12-1,5 7 1,1 0-2,5-2 1,-2-7 0,4-8-1,-3-9 0,-2-15-1,2-18-6,-17-21-27,7-9 1,-13-14-1,-3-4 0</inkml:trace>
          <inkml:trace contextRef="#ctx0" brushRef="#br0" timeOffset="1155.0661">2671 286 35,'-5'-14'32,"5"14"1,0 0-1,-17 30-13,-3 7-14,0 24-1,-14 18-1,-5 20-5,3 9-28,-9 10-2,4-5-1,3-9 0</inkml:trace>
          <inkml:trace contextRef="#ctx0" brushRef="#br0" timeOffset="2740.1567">2980 400 69,'14'26'35,"-10"-3"-2,5 13 1,-8 1-31,7 7-1,-4 2-1,0-2-3,3 2-5,-8-16-16,7-3-9,-5-14-2,-1-13 1</inkml:trace>
          <inkml:trace contextRef="#ctx0" brushRef="#br0" timeOffset="3319.1897">3284 523 35,'16'23'29,"-2"6"3,-1 4-2,6 13-17,-15-12-4,9 7-2,-11-11-1,6-1-2,-6-15 2,-2-14-2,11-21 0,-2-19-1,0-20-1,5-13 1,0-16-1,6-4 0,3-3-2,0 2-3,8 21-23,-10 1-7,4 22-2,-11 12 0</inkml:trace>
          <inkml:trace contextRef="#ctx0" brushRef="#br0" timeOffset="4129.2362">3329 186 69,'13'-13'35,"-13"13"0,18 44-7,-16-5-20,9 21-3,-5 7-4,0 2-11,4 10-23,-4-8-1,5-9-1,-2-22-1</inkml:trace>
          <inkml:trace contextRef="#ctx0" brushRef="#br0" timeOffset="-2881.1645">64 170 45,'0'0'29,"0"0"1,0 0-2,0 0-23,8 26-5,-11 5 0,-2 8 0,0 17 0,-1 11 0,-3 9 0,2 2 0,-1 1 0,0-5-1,1-5 2,3-12-1,-2-12 0,5-15 0,-2-10 0,3-20 0,0 0 0,0 0 2,0-26-2,1 2 1,2-11 0,-1-2 0,0-9 0,3-2 0,0-7 0,4-2-1,0-6 1,1-3 0,1-2 0,4-1 0,2 1 0,4 3 1,1 5-1,2 10 1,-3 9 0,3 13 0,-1 17 0,1 20 0,-5 16-1,-2 24 0,-2 15 1,-4 15-1,-1 11 1,0 7-1,-4-1-1,0-3 0,-5-6 0,2-11 0,-2-13 0,1-13-1,-1-13-1,-1-12-1,2-11-2,-2-14-6,4-16-15,-7-4-6,5 3 0,-7-4 0</inkml:trace>
          <inkml:trace contextRef="#ctx0" brushRef="#br0" timeOffset="-2587.1479">106 684 60,'-16'15'33,"1"-3"0,15-12-1,-19 7-27,19-7-3,0 0 1,6-14 0,-6 14-2,15-23 0,-2 10 0,5-4-1,2 2-3,1-5-3,9 15-6,-9-11-18,12 9-2,-3-2-1,3 5 1</inkml:trace>
          <inkml:trace contextRef="#ctx0" brushRef="#br0" timeOffset="-1315.0752">485 1363 71,'0'0'36,"0"16"-1,0-16 0,0 0-32,0 0-2,15 5-2,-15-5-13,13 12-18,-13-12-2,0 0-1,20 20 1</inkml:trace>
          <inkml:trace contextRef="#ctx0" brushRef="#br0" timeOffset="-1964.1121">967 267 40,'10'-55'29,"-6"-5"2,-1 4-1,3 10-23,-13 0-1,4 16-2,-12 12-1,0 19 1,-11 8-1,0 16 0,-7 8-2,-3 12 1,0 5-2,1 5 1,5 1-1,6-1 0,7-3 0,8-1 0,8-7 0,8-3 1,7-2-1,5-3 0,1-5 0,3 2 0,-3 0 0,-4-2-1,-6 4 0,-9-2 1,-9 1-1,-10-1-1,-6-3 1,-11-4 0,-2-9 1,-3-7-2,4-4 1,0-9-2,10-2-2,-1-12-9,14 7-16,13 10-1,-6-14 0,6 14 0</inkml:trace>
          <inkml:trace contextRef="#ctx0" brushRef="#br0" timeOffset="-1096.0627">799 1257 44,'14'-1'31,"0"-4"-1,1 1-3,-15 4-30,14-17-25,-14 17-1,0 0 0,0 0 0</inkml:trace>
        </inkml:traceGroup>
        <inkml:traceGroup>
          <inkml:annotationXML>
            <emma:emma xmlns:emma="http://www.w3.org/2003/04/emma" version="1.0">
              <emma:interpretation id="{9C9AD943-4206-4933-BFBC-57F940E93802}" emma:medium="tactile" emma:mode="ink">
                <msink:context xmlns:msink="http://schemas.microsoft.com/ink/2010/main" type="inkWord" rotatedBoundingBox="19678,2238 24057,2255 24052,3267 19674,3249"/>
              </emma:interpretation>
              <emma:one-of disjunction-type="recognition" id="oneOf1">
                <emma:interpretation id="interp5" emma:lang="en-US" emma:confidence="1">
                  <emma:literal>1303.5056</emma:literal>
                </emma:interpretation>
                <emma:interpretation id="interp6" emma:lang="en-US" emma:confidence="0">
                  <emma:literal>1303-5056</emma:literal>
                </emma:interpretation>
                <emma:interpretation id="interp7" emma:lang="en-US" emma:confidence="0">
                  <emma:literal>130.5056</emma:literal>
                </emma:interpretation>
                <emma:interpretation id="interp8" emma:lang="en-US" emma:confidence="0">
                  <emma:literal>1303.55056</emma:literal>
                </emma:interpretation>
                <emma:interpretation id="interp9" emma:lang="en-US" emma:confidence="0">
                  <emma:literal>1303.505b</emma:literal>
                </emma:interpretation>
              </emma:one-of>
            </emma:emma>
          </inkml:annotationXML>
          <inkml:trace contextRef="#ctx0" brushRef="#br0" timeOffset="5706.3264">3899 296 53,'0'0'34,"0"0"0,0 0 0,3 30-24,-3-11-2,9 19-1,-9 7-2,3 13-2,-5 7-2,-1 6-1,-1 6-2,-5-4-2,5 0-2,-12-18-9,16-4-17,-10-17-2,7-8 0,3-26 1</inkml:trace>
          <inkml:trace contextRef="#ctx0" brushRef="#br0" timeOffset="6518.3728">4162 352 33,'0'0'27,"0"0"3,0 0-1,0 0-18,0 0-4,4-15 0,11 11 0,-8-12-1,10 8-1,-2-5-1,5 6 1,-3 0-3,3 8 0,-1 6-1,-1 10-1,-3 5 1,-4 5-1,-5 7 0,-2 4 0,-5 3 0,-5-2 0,-1-2-1,-4-7 0,-1-3 0,1-7 1,0-7-1,11-13 1,-15 10-1,15-10 1,0 0 0,0 0 0,0-14 0,0 14 0,18-9 1,-3 8-1,2 1 1,3 0 0,3 3-1,0 4 1,0 1-1,0 5 1,-3 1 0,-3 6-1,-4 3 1,-4 3-2,-5 4 1,-5 2 0,-5-1 0,-5 2-1,-5-3 1,-6-3 0,-4-4-1,-5-3 0,-2-4-1,-5-12-6,10 2-24,-8-5 1,7 1-3,2-5 1</inkml:trace>
          <inkml:trace contextRef="#ctx0" brushRef="#br0" timeOffset="7382.4223">4672 368 48,'0'-19'30,"0"19"1,2-17 0,-2 17-23,0 0-1,-3-16-1,3 16-2,-2 17-1,2 6 1,-1 7-3,1 12 0,0 11-1,1 9 1,1 10-1,1 5 0,5-1 0,1-4-1,5-12 0,1-13-1,3-17 1,4-17-2,4-20 2,1-16 0,2-13 0,-3-10 2,-2-11-1,-2-9 2,-5-4-1,-4 0 2,-7 1-1,-6 6 0,-11 5 0,-1 13 1,-11 12-1,-2 22-1,-9 11 0,-4 10-2,4 22-12,-4-7-21,10 4 1,-1-8-2,12-2 0</inkml:trace>
          <inkml:trace contextRef="#ctx0" brushRef="#br0" timeOffset="8201.4688">5122 263 41,'0'0'30,"-22"3"1,5-9-9,17 6-5,-17 2-4,17-2-3,0 0-1,0 0-3,10-20-1,4 11-2,1-2 0,3 2-1,1 0 0,3 8-1,-2 4-1,-2 7 0,0 10 0,-5 9 0,-3 2 0,-3 3 0,-4 4 0,-3-1 0,-3 1-1,-3-3 1,-1-7 0,1-3 0,0-4-1,4-5 2,2-3-2,0-13 1,10 18 0,2-12 0,4-2 0,2 1 0,5-1 0,0 2-1,1 2 1,0-1 0,1 8 0,-5 0 0,-3 8 0,-2 3-1,-7 7 1,-5 4 0,-6 4 0,-7 4 0,-4 1 0,-6-2 0,-5-3 1,-2-3 0,-5-8-1,-1-7-2,0-6-1,-4-17-15,8 4-17,-4-10 2,6-1-4,-2-7 2</inkml:trace>
          <inkml:trace contextRef="#ctx0" brushRef="#br0" timeOffset="14812.8472">5689 745 43,'0'0'32,"0"0"1,-8 16 0,8-16-19,0 0-5,0 0-1,0 0-5,0 0-1,0 0-1,0 0-5,-10 14-5,11 0-18,-1-14-5,-18 23-1,18-23 0</inkml:trace>
          <inkml:trace contextRef="#ctx0" brushRef="#br0" timeOffset="16246.9293">6079 410 27,'0'0'24,"0"0"-6,10-18 0,-10 18-4,0 0-1,0 0-2,0 0-2,0 0-1,0 0-2,0 0-1,0 0-1,0 0-1,-22 17-1,12-3-1,-3 5 0,-1 5 0,-2 3-1,-1 3 1,1 6-1,0-3 0,2-1 0,2-4 0,4-4 1,4-4-1,4-2 0,0-18 1,10 20 1,-10-20-1,21 13-1,-5-11 1,-2 0 0,4 1 0,-3-5 0,4 5 0,-3-1 0,0-1-1,-3 2 1,0 1 0,-1 0 0,1 4 0,-13-8-1,25 18 1,-14-5-1,1 3 1,-1 1 0,1 3-1,-4 0 1,1 3-1,-5-3 2,-4 1-2,-5 1 2,-8-2-2,-7-2 1,-5-2 0,-4-2-1,-2-4 0,-4-4 0,1-6 0,5-4-2,2-15-3,14 4-7,-4-17-20,17-2-2,0-9 0,13 3 0</inkml:trace>
          <inkml:trace contextRef="#ctx0" brushRef="#br0" timeOffset="16652.9525">6159 489 51,'0'0'29,"0"0"3,-18-14-9,18 14-12,0 0-2,0 0-2,-13-10-1,13 10-1,18-17-1,1 2-1,4-6-1,6 2 0,2-5 0,4 2-1,-1 4 0,-1 1-1,-4 2 0,-4 5 0,-5 8-1,-6-3 0,-1 11-4,-13-6-3,11 14-12,-11-14-12,-2 15-1,2-15-1,-5 15 1</inkml:trace>
          <inkml:trace contextRef="#ctx0" brushRef="#br0" timeOffset="17155.9813">6510 440 11,'14'-4'26,"-14"4"1,0 0 2,0 0-13,0 0-3,0 0 1,0 0-5,-8 14-1,8 11-1,-9 5-2,5 16 1,-8 7-2,2 12-2,-1 4 1,1 4-2,1-6 0,6-5-1,6-14 1,4-11-1,10-15 0,6-16 0,8-16 1,6-16-1,3-13 0,5-7 2,-1-12-1,2-8 1,-7-7-1,-3-1 1,-9 2-1,-8 9 0,-15 9 1,-8 10-1,-13 16 0,-12 14-1,-6 21-2,-12 3-10,4 20-23,-6-4 0,13 1-2,2-14 0</inkml:trace>
          <inkml:trace contextRef="#ctx0" brushRef="#br0" timeOffset="18020.0307">7227 286 38,'0'0'30,"0"0"0,0 0 0,0 0-17,-25 16-6,17 1-2,-7-3-2,2 9 0,-2-1-1,0 8 0,1-2-1,1 4 1,4-5-2,5-1 2,3-5 0,8 0-1,4-8 0,9-3 1,6-5-1,6-2 0,2-2-1,5 0 1,0-1 0,-3 3-1,-3 2 0,-3 2 0,-7 3 1,-6 5-1,-8 4 0,-6 4 1,-7-2-1,-7 4 1,-3-2-1,-3-1 0,-6-3 0,0-5-1,-2-2 0,0-8-1,3-3-2,-4-9-3,12 6-6,-12-15-15,16 4-4,-2-7-1,10 2 2</inkml:trace>
          <inkml:trace contextRef="#ctx0" brushRef="#br0" timeOffset="18418.0534">7258 285 45,'0'0'30,"0"0"2,0 0-1,15-2-20,-9-11-3,12 9-1,-3-9 0,10 6-1,-2-6-2,10 4 0,-1-1-1,1 5-1,-3 0 0,-2 4-1,-4 1-1,-1 1 0,-4 4-2,-19-5 0,24 10-3,-24-10-5,16 10-25,-16-10 1,4 16-1,-4-16 1</inkml:trace>
          <inkml:trace contextRef="#ctx0" brushRef="#br0" timeOffset="19185.0973">8047 117 13,'20'2'25,"-20"-2"1,0 0 2,0 0-16,0 0-2,6 17-2,-6-17 0,0 0-1,-20 0-1,20 0-1,0 0 0,-16 1-1,16-1 0,-13 2 0,13-2-2,-18 11 2,3 3-2,1 12-1,-5 7 1,-2 13 0,-5 11-1,-2 10 1,0 5-2,5-1 1,4-1-1,9-10 1,9-8-2,9-15 1,12-14-1,13-16 1,10-13 0,6-6 0,3-11 1,1-2-1,-4 0 1,-2 2 1,-9 0 0,-7 7 0,-13 3 1,-18 13 0,0 0 0,-28 5 0,-15 3 0,-10 5-1,-13 1-1,-6-2-3,10-1-31,-4-19-4,27-7 1,12-16-3</inkml:trace>
        </inkml:traceGroup>
      </inkml:traceGroup>
    </inkml:traceGroup>
  </inkml:traceGroup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1:51:50.103"/>
    </inkml:context>
    <inkml:brush xml:id="br0">
      <inkml:brushProperty name="width" value="0.15875" units="cm"/>
      <inkml:brushProperty name="height" value="0.15875" units="cm"/>
      <inkml:brushProperty name="color" value="#0070C0"/>
      <inkml:brushProperty name="fitToCurve" value="1"/>
    </inkml:brush>
  </inkml:definitions>
  <inkml:traceGroup>
    <inkml:annotationXML>
      <emma:emma xmlns:emma="http://www.w3.org/2003/04/emma" version="1.0">
        <emma:interpretation id="{A930A5AF-2646-4D9C-A972-9A27BF203745}" emma:medium="tactile" emma:mode="ink">
          <msink:context xmlns:msink="http://schemas.microsoft.com/ink/2010/main" type="writingRegion" rotatedBoundingBox="1847,14308 24536,14955 24445,18119 1757,17471"/>
        </emma:interpretation>
      </emma:emma>
    </inkml:annotationXML>
    <inkml:traceGroup>
      <inkml:annotationXML>
        <emma:emma xmlns:emma="http://www.w3.org/2003/04/emma" version="1.0">
          <emma:interpretation id="{B96D43E5-5CA5-4CD5-8441-64C57402D4BE}" emma:medium="tactile" emma:mode="ink">
            <msink:context xmlns:msink="http://schemas.microsoft.com/ink/2010/main" type="paragraph" rotatedBoundingBox="1847,14308 24536,14955 24481,16866 1792,1621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F0D3402-127B-4769-8008-FDBC366E67D3}" emma:medium="tactile" emma:mode="ink">
              <msink:context xmlns:msink="http://schemas.microsoft.com/ink/2010/main" type="line" rotatedBoundingBox="1847,14308 24536,14955 24481,16866 1792,16219"/>
            </emma:interpretation>
          </emma:emma>
        </inkml:annotationXML>
        <inkml:traceGroup>
          <inkml:annotationXML>
            <emma:emma xmlns:emma="http://www.w3.org/2003/04/emma" version="1.0">
              <emma:interpretation id="{ABDEDBF9-DBEF-48D0-8818-966E1830346A}" emma:medium="tactile" emma:mode="ink">
                <msink:context xmlns:msink="http://schemas.microsoft.com/ink/2010/main" type="inkWord" rotatedBoundingBox="1856,14284 8514,14869 8372,16478 1714,15892"/>
              </emma:interpretation>
              <emma:one-of disjunction-type="recognition" id="oneOf0">
                <emma:interpretation id="interp0" emma:lang="en-US" emma:confidence="0">
                  <emma:literal>NATURALNESS</emma:literal>
                </emma:interpretation>
                <emma:interpretation id="interp1" emma:lang="en-US" emma:confidence="0">
                  <emma:literal>{NATURALNESS</emma:literal>
                </emma:interpretation>
                <emma:interpretation id="interp2" emma:lang="en-US" emma:confidence="0">
                  <emma:literal>[NATURALNESS</emma:literal>
                </emma:interpretation>
                <emma:interpretation id="interp3" emma:lang="en-US" emma:confidence="0">
                  <emma:literal>NATURALNEiss</emma:literal>
                </emma:interpretation>
                <emma:interpretation id="interp4" emma:lang="en-US" emma:confidence="0">
                  <emma:literal>[NATURALIZE</emma:literal>
                </emma:interpretation>
              </emma:one-of>
            </emma:emma>
          </inkml:annotationXML>
          <inkml:trace contextRef="#ctx0" brushRef="#br0">786 163 24,'-1'-15'28,"1"15"-1,-12-21-10,12 21-4,0 0-3,0 0-2,-17 11-1,15 11-2,-5-1 0,6 12-2,-4 3-1,4 7-1,0 5 0,1 2 0,1 2-2,0-5 2,1-3-2,1-4 1,0-6 0,0-6 1,-2-10-1,0-4-1,-1-14 1,0 18 0,0-18 0,0 0 0,0 0-1,0 0 1,-11-15-1,11 15 1,-9-28 0,5 3 0,1-5 0,0-7 0,3-10 0,0-6 1,4-2-1,2-4 0,3-2 1,2 3-1,4 1 1,2 7 1,3 7-3,2 8 3,2-1-3,1 7 2,-1 11-1,3 5 1,-1 9-1,0 7-1,-1 7 4,-1 11-3,-2 12 3,-1 7-2,-2 4 1,-2 8-2,-2 3 2,-1 4-2,-1 1 0,-2-2 1,0-3-1,-1-4 1,0-2-1,0-9-1,0-5 1,-3-7-1,0-7 0,-4-7-1,3-1-1,-6-13-2,3 14-1,-3-14-5,-6-12-21,-4-1-2,10 13 2,-17-27 0</inkml:trace>
          <inkml:trace contextRef="#ctx0" brushRef="#br0" timeOffset="346.0198">904 443 16,'-23'7'30,"-3"-3"0,6 8 2,-9-18-17,29 6-3,-27 8-4,27-8-1,-15 6-2,15-6-1,0 0-1,18-7-1,-4-3 0,9-4-1,3-2 0,9-3 1,0-2-1,4 2-1,2 7-1,-5-6-7,10 18-25,-18-2-1,1 13-1,-14-4-1</inkml:trace>
          <inkml:trace contextRef="#ctx0" brushRef="#br0" timeOffset="1082.0619">1360 236 35,'0'0'31,"-13"-16"2,13 16-4,0 0-20,0 0-3,0 0-2,0 0-1,0 0 0,22 0-1,-7-7-1,7 2 1,1-2 1,6 0-1,4-7 0,3 0 0,-2-2-1,2 3 2,-4-3-2,1 3 1,-6-1-1,-2 3 0,-8 2-1,-4 3-1,-13 6 0,17-4-2,-17 4-4,0 0-7,9 14-21,-9-14 0,-3 18 1,3-18 0</inkml:trace>
          <inkml:trace contextRef="#ctx0" brushRef="#br0" timeOffset="1364.078">1605 184 33,'0'0'33,"15"0"1,-15 0 0,10 43-20,-12-13-6,9 21-1,-9 4-3,2 10 1,-1 5-4,-1-2 2,2-6-2,3-9-1,3-7-4,-3-29-10,8 6-20,-11-23 0,23-11-2,-14-15-2</inkml:trace>
          <inkml:trace contextRef="#ctx0" brushRef="#br0" timeOffset="3608.2063">1868 181 18,'7'-15'24,"-7"15"2,0 0-7,-1 12-11,5 10-1,-6-1-1,8 19 0,-6 2-2,7 16 1,-5 2-2,5 5 0,-1 3-1,2-4 0,0-8-2,2-7 1,1-12-1,2-11 1,6-9-3,-1-10 1,7-11-1,-1-15 0,7-1-1,-6-9-1,6 4 1,-5-11-1,-1-1 4,-2-2 0,-5-6 3,-1 6 0,-8-7 1,1 5 2,-13-5 0,6 12 0,-12-3 1,6 14-3,-7 1 0,10 22-1,-17-12 0,17 12-1,-15 30-1,13 1 0,0 10 0,5 7 1,3 7-2,4 10 1,6-1-2,2-7 1,7-6-3,1-12 0,8-2-9,-9-24-21,9-3-1,-8-27 0,3-3 0</inkml:trace>
          <inkml:trace contextRef="#ctx0" brushRef="#br0" timeOffset="5343.3056">2483 393 15,'3'-35'28,"3"-2"0,4-3 3,10 7-18,-10-12-3,16 15-2,-7-6 0,10 17-2,-11-1 0,8 19-1,-8 1-1,2 16-2,-4 7 0,-1 8-1,-5 8 0,-1 3 1,-5 6-2,-1-3 0,-4 2 0,-4-5 0,-2-6 0,0-6 0,-2-6 0,-1-7-2,10-17 2,-17 16 0,17-16-1,-19-9 1,19 9 0,-14-24-1,10 8 1,-2-1 0,3 0 0,0 4 0,3 0 1,0 13-1,5-16 1,-5 16-1,0 0 2,20 16-1,-9 0 0,4 5 1,2 5-1,3 7 0,0 0-1,5 2 1,-2 3-3,-2-10-3,11 4-30,-15-10 1,2 3-2,-9-11 1</inkml:trace>
          <inkml:trace contextRef="#ctx0" brushRef="#br0" timeOffset="4848.2772">2492 227 8,'10'-14'28,"-10"14"2,0 0 1,0 0-14,12 34-4,-20-11-4,14 21-1,-10-1-3,8 11-1,-5-1-1,7 10 0,-4-9-2,6-1 1,-1-10-2,0-7 1,2-9-3,-1-10 0,2-1-3,-10-16-3,18-6-10,-16-13-15,-2 19 0,8-28 1</inkml:trace>
          <inkml:trace contextRef="#ctx0" brushRef="#br0" timeOffset="6530.3735">3034 257 20,'-4'-20'28,"1"7"2,3 13 1,-10-18-19,10 18-3,0 0-2,0 0 0,0 0-2,9 21 0,-8-2-2,5 13-1,-2 4-1,3 8 1,1 5-2,-1 4 1,0 3-2,0-1 3,2-5-3,-2-7 3,-1-7-3,-2-9 2,0-7-1,-1-6 0,-3-14 0,0 0 0,3-27 0,-4 4-1,-2-7 1,-1-4-1,-2-7 2,1-9-2,3-5 1,0 2 0,4 1 0,2-4 1,5 2-1,3 2 1,3 8 0,2 8 0,-1 9 2,3 11-2,-1 12 1,1 15-1,-2 11 0,1 16 0,-1 8 0,2 10 0,-4 4-1,1 0 0,-1-2-1,-1-3 1,-1-8-1,-3-3 1,0-8-1,-1-8 0,-1-2-2,-2-10-1,4 5-2,-10-21-11,6 15-16,-6-15-2,-2 12 2,2-12-2</inkml:trace>
          <inkml:trace contextRef="#ctx0" brushRef="#br0" timeOffset="6831.3908">3129 603 46,'0'0'34,"0"0"-1,0 0 0,0 0-26,0 0-3,20-7-2,-2 5 0,2-4 0,6 4-2,3 0-3,-4-9-10,14 9-20,-4-5-1,4 4 0,-6-5-1</inkml:trace>
          <inkml:trace contextRef="#ctx0" brushRef="#br0" timeOffset="31468.7999">3580 150 7,'-3'-13'25,"-3"-1"1,-1-6-6,7 20-5,-10-23-3,10 23-2,-9-17-1,9 17-2,0 0 0,0 0-2,0 0-2,0 0 0,0 0-1,-6 14 0,9 5-2,1 8 1,1 6-1,2 7 0,2 5 0,-1 7 1,2 2-1,0 2 0,0-3 0,-1 5 0,0-5 0,-2-4 2,0-5-2,-3-6 2,1-6-2,-2-5 1,-1-6-1,0-8 2,-2-13-2,1 13 1,-1-13-1,0 0 0,0 0 0,0 0 0,0 0 1,-5-14-1,5 14 0,0-16 0,0 16 0,0-18 0,0 18 0,1-15 1,-1 15-1,0 0-1,0 0 1,0 0 0,0 0 0,0 0 0,0 0-1,0 0 1,0 0 0,0 0 0,0 0 0,0 0 1,0 0-1,0 0-1,9 15 1,-9-15 0,0 0 0,0 0 0,0 0 0,0 0 0,0 0 0,0 0 0,0 0 0,0 0 0,0 0 0,0 0 0,16-3 0,-16 3 0,0 0 1,18 1-2,-18-1 1,23 12 0,-8-4 0,3 4 0,5-1 0,5-2 1,5-2-1,3-9-2,11 4-27,-7-14-5,4-1-1,-6-14 0</inkml:trace>
          <inkml:trace contextRef="#ctx0" brushRef="#br0" timeOffset="33509.9167">4118 247 0,'0'-19'27,"0"19"2,0-15 0,-8 2-14,8 13-3,0 0-3,0 0-1,6 13-2,1 8 0,-4 2-3,6 13 0,-3 7 0,5 9-1,-4 14-1,6 7 1,-3 1-1,2 3-1,-2-4 1,-3-4-2,2-11 0,-6-12-5,8-6-8,-12-23-19,1-17-2,0 0 3,4-14-1</inkml:trace>
          <inkml:trace contextRef="#ctx0" brushRef="#br0" timeOffset="33952.942">4192 316 6,'0'0'28,"0"-22"0,0 22 1,0 0-19,8-17-2,4 24-1,-12-7-1,22 29-2,-10-5 0,6 15-1,1 2 0,0 15-1,4 2 0,3 5 1,-3-1-3,1-2 1,-2-5 1,-1-3-1,-5-9 0,3-13 0,-8-10 0,-11-20-1,16 11 1,-16-11 1,10-31-2,-7 1 3,0-18-3,-5-9 0,1-11 0,-2-11 0,-1-2 0,2-5-2,0 5 3,0 1-5,4 21 0,-5-4-11,8 27-17,-2 11-1,-3 25 0,13-7 0</inkml:trace>
          <inkml:trace contextRef="#ctx0" brushRef="#br0" timeOffset="34430.9693">4727 314 9,'0'0'31,"0"0"0,0 0 1,-14-3-13,18 26-8,-6-4-4,9 16-2,-6 10-2,8 12 1,-2 3-3,3 6 2,0-1-2,-1 0-2,2-3-1,-6-14-5,13 0-8,-16-22-18,6-6-1,-8-20 0</inkml:trace>
          <inkml:trace contextRef="#ctx0" brushRef="#br0" timeOffset="34775.9891">4776 377 22,'0'0'27,"-1"-13"0,4-1-13,-3 14-5,11-14-2,2 11 0,-13 3-2,22-9-1,-22 9 0,26-6-2,-12 6-1,2 2-2,1 4-2,-17-6-7,32 2-14,-19 4-7,-13-6 1,21 10 0</inkml:trace>
          <inkml:trace contextRef="#ctx0" brushRef="#br0" timeOffset="35260.0168">4769 731 33,'0'0'31,"0"0"3,0 0-3,0 0-22,2-18-2,9 3-3,-5-5 0,10 6-1,-3-4-1,5 2-1,0 3 0,0 2-2,-2 8 1,1 0-1,1 4-1,-18-1-2,27 13-4,-27-13-6,17 12-17,-17-12-2,9 22 0,-11-7 1</inkml:trace>
          <inkml:trace contextRef="#ctx0" brushRef="#br0" timeOffset="35544.0329">4831 944 29,'-11'19'33,"11"-19"-2,0 0-3,0 23-18,0-23-2,0 0-1,0 0-1,23 7-2,-23-7-1,28-15 0,-9 4-2,4-3 0,0 2-4,-6-11-9,8 13-23,-8-2 0,0 4-1,-17 8 1</inkml:trace>
          <inkml:trace contextRef="#ctx0" brushRef="#br0" timeOffset="37310.134">5418 427 20,'0'0'28,"-13"-21"2,13 21-13,-19-25-3,19 25-4,-20-20-2,20 20-1,-29-18-2,15 13-1,-5 0-1,3 5 0,-4 1-2,3 6 1,-2 0 0,5 6-1,-2 0 1,3 6-1,-1-1 0,2 7 0,2-3 0,0 4-1,3 0 0,0 0 0,4-4 0,-1 6 1,5-4-1,5-1 1,0-5-1,2-1 1,4-1-1,1 3 1,0-5-1,2-4 1,0 1-1,4 2 0,-2 0 0,1 0 1,0 0-1,-1-2 1,0 1-1,-2-1 2,-1-2-2,-14-9 0,14 17 1,-14-17-1,3 20 1,-3-20-2,-5 23 2,-8-10-3,-5-1 3,-2 3-2,-4-1 2,-4 3-4,0-3 3,-3 2-1,1-2 1,7-2-2,7 6-6,-5-15-26,21-3-1,-16-11 0,17-2-2</inkml:trace>
          <inkml:trace contextRef="#ctx0" brushRef="#br0" timeOffset="36551.0905">5114 436 9,'-1'-16'29,"1"16"1,0 0-10,0 0-5,0 0-3,0 0-2,0 0-3,-3 28-2,3-12-2,4 8-1,-1 9 0,4 6 0,-1 1-2,1 1 2,-1 1-2,0-2 1,-2-2-1,1-5 2,-3-11-2,1-5 0,-3-17 1,0 17-1,0-17 0,0 0 1,0 0-1,0 0 0,0 0 1,-4-16-1,4 16-1,0 0 2,0 0-2,0 0 1,0 0 0,0 0 0,0 0 0,14-3 0,-14 3 1,0 0-1,0 0 1,0 0 0,0 0 0,15 7 0,-15-7 0,0 0 0,13 0-1,-13 0 1,0 0-1,13 0 1,-13 0-1,0 0 0,0 0 0,0 0 1,0 0-1,0 0 1,3 13-1,-3-13 0,0 0 0,0 0 0,0 0 0,0 0 0,0 0 0,0 0-1,0 0-2,0 0-6,0 0-22,0 0-3,13-7-1,-13 7 0</inkml:trace>
          <inkml:trace contextRef="#ctx0" brushRef="#br0" timeOffset="38037.1755">5704 504 7,'0'-24'29,"0"24"1,-8-20 1,2 4-18,6 16-4,-16-6-2,16 6-1,-20 8 0,20-8-2,-23 18 0,14-1-1,-5-1 0,4 4-1,-3 4 0,3 3 1,1-2-2,2 2 2,1-4-3,3 0 2,3-5-1,3-1 1,-3-17-3,19 16 1,-5-9 0,2-3 0,3 1 0,-1 2 1,3-1-1,0 1 0,-1 0 0,-1 1 2,-2 2-2,-2 2 0,-4 1 0,-2 0 0,-3-1 1,-5 3-4,-5-1 6,-5 2-4,-4-1 2,-6 4-2,-4 1 2,-4-1-2,-5-1 1,-4-8-6,11 4-29,-10-11 1,6-3-4,-1-13 3</inkml:trace>
          <inkml:trace contextRef="#ctx0" brushRef="#br0" timeOffset="-1156.0661">35 151 10,'-17'-19'25,"17"19"2,-10-23 1,1 2-17,9 21-3,2-24 0,-2 24-2,0 0 0,23 3 0,-23-3-2,26 38 0,-15-6-1,8 12 0,-1 8-1,4 6 0,0 7-1,1 1 0,-2 4-1,1-4 2,2-3-2,-1-7 1,-3-9-1,1-6 1,-6-11 0,1-7 0,-16-23 0,22 15 0,-22-15-1,14-23 1,-10-3 1,-1-7-2,-3-11 1,0-9-1,0-9 1,2-8-2,-2-7 2,6 2-2,1 1 2,4 1-2,5 8 0,4 9 0,3 13-2,-3 5-8,9 23-22,-6 8 0,3 20-2,-10 4 1</inkml:trace>
          <inkml:trace contextRef="#ctx0" brushRef="#br0" timeOffset="-1679.096">-41 72 10,'0'0'25,"-3"-18"-1,-4 3-9,7 15 0,-7-14-4,7 14 0,0 0-2,0 0 0,-13-13-2,13 13-1,0 0-2,0 0-1,0 0 0,-7 20-1,4-4-1,1 8 1,-1 6-1,2 9 1,-3 7 0,1 7 0,-3-2-1,0 7 1,-1-1-1,1-3 1,-1-4-1,3-2-1,-2-8 1,3-1-1,0-5 0,3-7 0,0-5 0,2-5 0,1-4-2,-3-13 0,10 18-2,-10-18-2,0 0-4,0 0-10,24-14-12,-18-5-2,8-1 2</inkml:trace>
          <inkml:trace contextRef="#ctx0" brushRef="#br0" timeOffset="102700.8742">-289-433 0,'0'0'20,"0"0"-1,-14-9-4,14 9-4,0 0-2,-16-5 0,16 5-1,-13-12-2,13 12-2,-9-16-1,2 4 0,7 12-1,-8-19-2,8 19 1,-13-16 0,13 16-1,-19-7 1,6 7-1,-3 3 1,-1 1 0,-3-1 0,0 3 1,-2-3 0,-1 1 0,0-5 1,2 2 0,-4-4-1,5 3 1,-3-3-1,2 3 1,-1-3-1,3 5 0,-2-1 0,5 4 0,-1-5 0,4 4-1,-1 0 0,14-4 1,-21 12-2,21-12 1,-14 20 0,8-8-1,3 4 0,2 4 1,1 0-1,3 3 0,1 4 0,2-1 0,-2 3 0,3 1 1,1 3-1,-3 4 0,1 0 2,-2 6-2,-1 0 2,0 5-2,-3 2 1,0 1 0,-4 0 0,2-2-2,0-1 1,-1-2 1,-2-2-2,3-4 2,-1-2-2,1-4 2,2-3-2,-3-1 1,2-4 0,-1-1 0,1-5 0,1 0 1,0-3-1,1 4 0,-1 2 1,3 3 0,-1 2-1,1 2 2,1 5-2,2 6 1,-1 2 0,4 0 1,1 0-1,3-2-1,6 2-3,-3-15-28,15-3-2,-1-25-2,6-15-1</inkml:trace>
        </inkml:traceGroup>
        <inkml:traceGroup>
          <inkml:annotationXML>
            <emma:emma xmlns:emma="http://www.w3.org/2003/04/emma" version="1.0">
              <emma:interpretation id="{DE675B86-459C-423D-ACE0-D2BB440097F2}" emma:medium="tactile" emma:mode="ink">
                <msink:context xmlns:msink="http://schemas.microsoft.com/ink/2010/main" type="inkWord" rotatedBoundingBox="9161,15129 10692,15292 10604,16111 9073,15948"/>
              </emma:interpretation>
              <emma:one-of disjunction-type="recognition" id="oneOf1">
                <emma:interpretation id="interp5" emma:lang="en-US" emma:confidence="0">
                  <emma:literal>BIT</emma:literal>
                </emma:interpretation>
                <emma:interpretation id="interp6" emma:lang="en-US" emma:confidence="0">
                  <emma:literal>Bit</emma:literal>
                </emma:interpretation>
                <emma:interpretation id="interp7" emma:lang="en-US" emma:confidence="0">
                  <emma:literal>BLT</emma:literal>
                </emma:interpretation>
                <emma:interpretation id="interp8" emma:lang="en-US" emma:confidence="0">
                  <emma:literal>BHT</emma:literal>
                </emma:interpretation>
                <emma:interpretation id="interp9" emma:lang="en-US" emma:confidence="0">
                  <emma:literal>BET</emma:literal>
                </emma:interpretation>
              </emma:one-of>
            </emma:emma>
          </inkml:annotationXML>
          <inkml:trace contextRef="#ctx0" brushRef="#br0" timeOffset="41657.3827">6487 394 19,'0'0'16,"0"0"-1,0 0-1,0 0-2,-2 20 0,-1-4-1,13 18-1,-10 6-2,12 17 1,-6-2-4,8 10 2,-5-3-2,5-1-3,-4-4 0,0-10-4,5-8-4,-14-25-10,9 1-15,-10-15-4,13-2 3</inkml:trace>
          <inkml:trace contextRef="#ctx0" brushRef="#br0" timeOffset="42450.428">6537 567 10,'-11'-19'24,"3"-1"-8,8 20-4,-8-35 0,9 22-3,-7-9 2,14 10-2,-10-13 0,14 11-2,-7-10 0,11 8-2,-6-5 0,10 8-1,-5-6 0,8 11-1,-4-1-1,4 8 0,-3 3-1,1 8-1,-2 6 1,3 4-1,-7 6 0,1 2 1,-3 2-1,-4 2 1,-3-1-2,-4 1 2,-3 3-2,-5 1 3,-1-6-2,-3-1 1,0-5-2,-2-4 3,1-4-3,11-16 2,-22 13-1,22-13-1,-15-9 0,10-7 1,4 1-1,1-4-1,4 0 2,2 1-2,2-1 2,5 1-1,0 2 1,3 9-1,0 1 2,1 6 0,-1 2-1,1 5 1,-1 8-1,1 5 3,-2 2-2,1 1 1,-3 1-1,1 3 1,-4-1-2,0 2 3,-1-6-3,-5-1 0,-5 2 0,-5 4-1,-9 2 2,-6 2-2,-11 2 3,-7 3-3,-7-2 2,-4-1-2,-2-4 2,-1-12-4,13 4-15,-2-22-16,15-9-3,4-15 2,14-3-1</inkml:trace>
          <inkml:trace contextRef="#ctx0" brushRef="#br0" timeOffset="43070.4635">7219 486 22,'0'0'30,"-4"-16"1,4 16-8,0 0-11,0 0-4,0 0-1,7 28-1,0 11 1,-4 1-3,6 17 2,-4 6-2,7 10-2,-4 3 1,4 2-2,1-12-1,-3-12-5,9 8-3,-15-31-24,10-4-3,-14-27-1,19 2 0</inkml:trace>
          <inkml:trace contextRef="#ctx0" brushRef="#br0" timeOffset="43722.5008">7550 584 13,'-19'22'32,"19"-22"2,-17 10 0,17-10-19,-13 8-5,13-8-3,0 0-1,0 0-4,0 0 1,17-11-2,-2 4 2,9 2-1,3-12 0,9 9-2,0-1 3,6 3-2,-2 1 2,2 2-3,-3 3 1,-3 3 0,-3 2-1,-4 1 1,-5 0-2,-4-2 1,-1 0-2,-19-4-1,24 9-2,-24-9-9,0 0-21,0 0-1,8 14 0,-8-14 2</inkml:trace>
          <inkml:trace contextRef="#ctx0" brushRef="#br0" timeOffset="44075.5209">7768 623 14,'0'0'23,"0"0"2,0 0-18,0 0 1,0 0 2,2 31-1,-2-31 1,-2 27 0,2-27-1,0 29-1,0-29-1,8 40 0,-7-20-1,9 17-2,-4-1 2,5 11-4,-3 0 3,3 3-7,1 0 1,-7-20-20,10 4-14,-7-21-2,-8-13 0</inkml:trace>
        </inkml:traceGroup>
        <inkml:traceGroup>
          <inkml:annotationXML>
            <emma:emma xmlns:emma="http://www.w3.org/2003/04/emma" version="1.0">
              <emma:interpretation id="{F6F9BE29-1BC4-4E67-B247-07A30CC913E2}" emma:medium="tactile" emma:mode="ink">
                <msink:context xmlns:msink="http://schemas.microsoft.com/ink/2010/main" type="inkWord" rotatedBoundingBox="11141,15359 15003,15302 15021,16536 11159,16593"/>
              </emma:interpretation>
              <emma:one-of disjunction-type="recognition" id="oneOf2">
                <emma:interpretation id="interp10" emma:lang="en-US" emma:confidence="1">
                  <emma:literal>DELAYED</emma:literal>
                </emma:interpretation>
                <emma:interpretation id="interp11" emma:lang="en-US" emma:confidence="0">
                  <emma:literal>DECAYED</emma:literal>
                </emma:interpretation>
                <emma:interpretation id="interp12" emma:lang="en-US" emma:confidence="0">
                  <emma:literal>DELAYED:</emma:literal>
                </emma:interpretation>
                <emma:interpretation id="interp13" emma:lang="en-US" emma:confidence="0">
                  <emma:literal>DELAYER</emma:literal>
                </emma:interpretation>
                <emma:interpretation id="interp14" emma:lang="en-US" emma:confidence="0">
                  <emma:literal>BELAYED</emma:literal>
                </emma:interpretation>
              </emma:one-of>
            </emma:emma>
          </inkml:annotationXML>
          <inkml:trace contextRef="#ctx0" brushRef="#br0" timeOffset="45487.6017">8483 833 12,'0'-35'32,"8"-3"-1,3 1 0,-2-10-17,19 14-5,-9-9 0,17 14-3,-7-5 0,11 20-2,-5 2 0,6 11 0,-3 4-1,1 17-1,-2 5 1,0 8-1,-1 6-2,-4 6 1,-2 1-1,-2 5 0,-4 2 0,-4-7 0,-3-1 0,-5-3-1,-5-6 2,-5-2-2,-8-3 2,-7 4-1,-12-12 0,-6 2 1,-9-2-1,-8-6 0,-5-3-1,-6-17-2,7 12-11,-5-33-21,15 6-3,-1-16 1,14 1-1</inkml:trace>
          <inkml:trace contextRef="#ctx0" brushRef="#br0" timeOffset="45014.5747">8751 534 27,'-13'-6'32,"13"6"0,0 0-13,-19-4-6,19 4-2,-8 19-2,11 9-2,-9 2-3,7 15 1,-1 9-3,3 10 0,1 8-1,4 10 0,-1 0-1,1-8 0,2-2-1,-4-17-5,10 4-12,-10-25-16,4-10-3,-10-24 2</inkml:trace>
          <inkml:trace contextRef="#ctx0" brushRef="#br0" timeOffset="46180.6413">9227 658 6,'1'-24'29,"-1"24"1,0 0-2,0 0-16,9 19 0,-12-4-3,16 28-1,-10-7-1,11 21-3,-3 0 0,3 10-1,-3-9-1,4 4-2,-4-4 1,1-8-2,-2-5-1,-4-13-2,7 1-5,-13-33-23,0 0-3,0 0 1,8-30-1</inkml:trace>
          <inkml:trace contextRef="#ctx0" brushRef="#br0" timeOffset="46486.6589">9289 708 14,'-9'-17'30,"9"2"1,5-10-7,10 18-11,-13-21-1,18 18-4,-11-18 0,12 17-2,-4-10-1,9 13-3,-6 1 0,5 4 0,-3 3-2,1 3 0,1 7-3,-8-8-7,10 19-24,-15-8 0,4 11 0,-8-2-1</inkml:trace>
          <inkml:trace contextRef="#ctx0" brushRef="#br0" timeOffset="46737.6732">9417 956 24,'16'-8'32,"-3"-2"2,0-4-1,11 8-25,-11-11-3,10 9-1,-6-4-3,3 7 1,-1 2-2,-3 0-2,1 9-3,-17-6-11,19 0-15,-19 0-2,11 14 1</inkml:trace>
          <inkml:trace contextRef="#ctx0" brushRef="#br0" timeOffset="46964.6862">9440 1243 26,'-3'24'35,"-3"-11"1,11 4-1,-5-17-23,15 11-3,-15-11-2,29 5-2,-10-10-2,7 3 0,1-6-3,2-12-7,11 6-28,-11-6-1,1 13-2,-8-13 1</inkml:trace>
          <inkml:trace contextRef="#ctx0" brushRef="#br0" timeOffset="47726.7297">9856 636 6,'-6'-20'30,"0"0"2,6 20 0,-17-36-14,17 36-6,-6-17-2,6 17-3,0 0-1,0 0-2,6 23 0,-2 1-1,-1 3-2,3 10 1,1 5-1,0 9-1,0 6 2,-1 6-2,0-3 0,0 0 0,-3 0 0,1-3-2,-3-7 2,1-10 0,-1-10 0,-1-8 0,0-22 0,2 12 0,-2-12 0,5-15 0,0 2 0,0-1 0,-5 14 0,19-16-1,-6 14 1,0 5-1,0 4 1,3 5 0,3 2 0,1 3 0,1-2 0,2-3 0,5 3-3,-5-22-24,11 12-9,-8-9-1,3 0-1</inkml:trace>
          <inkml:trace contextRef="#ctx0" brushRef="#br0" timeOffset="48807.7916">10179 648 31,'-5'-31'31,"5"31"2,-3-36-14,3 36-7,0-17-2,0 17-4,0 0 0,0 0-2,0 0 0,17 23-2,-11 3 0,4 8 0,0 9-2,1 8 1,2 9 0,0 7-2,-1 3 2,-2 0-1,0-4 0,-1-4-1,-1-10 2,-1-7-2,-2-10 1,-1-10 0,-1-10-1,-3-15 0,0 0 0,0 0-1,-4-15 1,-2 0-1,3 1 1,-3-2-1,2 4 1,-2-4 0,2 2 0,-1-5 0,1-5 1,1 4 0,0-10 0,1-3 2,-1-9-3,4-2 3,2-4-2,1-2 2,1-5-1,8 0 1,-1 2-1,7 4 0,1 3 2,2 8-2,-1 1 1,4 8-1,-4 12 0,0 6-1,-4 5 1,0 7 0,-1 9-2,3 10 1,-2 10 0,-1 7 3,2 5-5,1 8 5,0 4-4,-2 3 1,0 2 1,-2-5-2,-1-4 2,1-1-2,-3-6 2,-1-5-4,-4-5 5,0-9-4,-3 1 0,-4-25-2,3 28-4,-13-41-14,10 13-13,-11-23-1,6 6 0</inkml:trace>
          <inkml:trace contextRef="#ctx0" brushRef="#br0" timeOffset="49074.8069">10256 1046 39,'-18'-6'35,"18"6"1,-4-23-2,4 23-24,24-34-6,2 17 1,2 1-2,6 4 1,1 2-4,1 6 1,1 8 0,-1 1-6,3 8-2,-18-9-28,13 7 0,-11-11-3,4 5 2</inkml:trace>
          <inkml:trace contextRef="#ctx0" brushRef="#br0" timeOffset="49593.8366">10845 534 28,'0'0'35,"-15"-4"1,15 4-2,0 0-23,-18-4-3,18 4-2,0 0-1,2 24-2,3-1-1,1 7 0,1 4-1,3 6 0,2 3-2,2 1 1,4 2-1,-1-3-1,0-12 2,2-7-2,1-4 0,-1-10-1,4-1-2,-9-16-3,13 10-13,-14-19-13,2 7-1,-8-9 1</inkml:trace>
          <inkml:trace contextRef="#ctx0" brushRef="#br0" timeOffset="49900.8542">11124 533 16,'0'-17'32,"0"17"0,3-29 1,-3 29-20,-1-17-2,1 17-3,0 0-1,0 0-2,-6 16-1,8 14 0,-8 7-2,3 16 2,-1 9-2,-1 18 0,0 20-1,-3 10 0,-3 5 0,-6-4-3,5 9-1,-14-10-21,9 4-12,-12-16-3,8-17 1</inkml:trace>
          <inkml:trace contextRef="#ctx0" brushRef="#br0" timeOffset="50522.8898">11457 497 12,'0'0'32,"0"0"1,0 0 1,10 17-18,-13 5-7,10 20-1,-10 3-2,9 15-2,-6 4-1,4 9-2,-2 1 0,2 0-1,-3-11 0,2-10-3,5 4-6,-14-25-24,10-1-3,-4-31 1,0 0 0</inkml:trace>
          <inkml:trace contextRef="#ctx0" brushRef="#br0" timeOffset="50848.9084">11451 618 17,'0'0'32,"11"-27"-1,2 16 3,-8-15-23,18 18-2,-12-8-2,12 10-2,-7-2-2,4 6-1,-3 2 0,-1 4-2,0 4-1,-16-8-2,30 28-10,-30-28-20,15 22-1,-15-22 0,4 27 0</inkml:trace>
          <inkml:trace contextRef="#ctx0" brushRef="#br0" timeOffset="51085.922">11563 891 27,'16'2'32,"-16"-2"2,19-13-6,-15-3-19,15 10-2,-19 6-3,24-14-2,-11 8-1,-13 6-1,26-4-2,-26 4-1,22 3-5,-22-3-23,0 0-1,0 0-1,7 17 2</inkml:trace>
          <inkml:trace contextRef="#ctx0" brushRef="#br0" timeOffset="51296.934">11550 1157 41,'0'0'36,"17"19"0,-17-19-1,25 15-26,-25-15-4,30 2-3,-8-1-5,-9-15-30,14 1-3,-5-11-1,1-2-1</inkml:trace>
          <inkml:trace contextRef="#ctx0" brushRef="#br0" timeOffset="52355.9946">11937 684 7,'-23'-4'32,"23"4"-1,-17-14 3,7-6-18,10 20-5,0 0-2,0 0-2,1 12-2,12 18 0,-4 5-3,6 13 0,1 11 0,1 7-1,1 5-1,-3-4-2,3 2 0,-7-18-6,11 8-16,-15-28-10,4-5-3,-11-26 2</inkml:trace>
          <inkml:trace contextRef="#ctx0" brushRef="#br0" timeOffset="52724.0156">11927 680 15,'4'-24'33,"2"-9"0,7 0 1,-2-9-20,15 20-5,-9-16-1,16 23-2,-4 2 0,10 17-2,-2 12-1,4 20-1,-4 11 1,0 11-2,-5 9 0,-3 6-1,-11 4 0,-9-1 0,-6-3-1,-12-9-2,-7-7 2,-11-12-1,-7-11-1,-11-14-1,-1-6-3,-16-28-19,9 0-9,-4-18 0,8-1-1</inkml:trace>
        </inkml:traceGroup>
        <inkml:traceGroup>
          <inkml:annotationXML>
            <emma:emma xmlns:emma="http://www.w3.org/2003/04/emma" version="1.0">
              <emma:interpretation id="{6DB28454-B609-448B-929A-A34939BA8A9C}" emma:medium="tactile" emma:mode="ink">
                <msink:context xmlns:msink="http://schemas.microsoft.com/ink/2010/main" type="inkWord" rotatedBoundingBox="15648,15402 17067,15305 17133,16276 15714,16373"/>
              </emma:interpretation>
              <emma:one-of disjunction-type="recognition" id="oneOf3">
                <emma:interpretation id="interp15" emma:lang="en-US" emma:confidence="0">
                  <emma:literal>BUT</emma:literal>
                </emma:interpretation>
                <emma:interpretation id="interp16" emma:lang="en-US" emma:confidence="0">
                  <emma:literal>But</emma:literal>
                </emma:interpretation>
                <emma:interpretation id="interp17" emma:lang="en-US" emma:confidence="0">
                  <emma:literal>RUT</emma:literal>
                </emma:interpretation>
                <emma:interpretation id="interp18" emma:lang="en-US" emma:confidence="0">
                  <emma:literal>Bui</emma:literal>
                </emma:interpretation>
                <emma:interpretation id="interp19" emma:lang="en-US" emma:confidence="0">
                  <emma:literal>Bat</emma:literal>
                </emma:interpretation>
              </emma:one-of>
            </emma:emma>
          </inkml:annotationXML>
          <inkml:trace contextRef="#ctx0" brushRef="#br0" timeOffset="53618.0668">13009 587 31,'0'0'34,"4"-13"1,-4 13-1,0 0-24,3 16-4,5 15-1,-3 8-1,5 17-2,1 8 0,1 14-1,2 10 0,1 3-1,-1-2-1,-1-17-1,3-3-2,-9-22-5,13-3-24,-14-25-3,-6-19 1,0 0 0</inkml:trace>
          <inkml:trace contextRef="#ctx0" brushRef="#br0" timeOffset="54272.1042">13006 857 10,'4'-27'31,"5"-2"2,-2-8-1,12 13-17,-12-19-3,17 14-3,-9-8-2,10 9-1,-3-2-2,4 14-1,-3 2 0,1 8-2,-1 9 0,-1 7 0,-2 10-1,-4 13 0,-3 7-1,-2 5 0,-4 7-1,-4 2 0,-1 0 1,-7-4-2,0-4 2,-5-12 0,1-5 0,-1-9 0,1-7 2,9-13-1,-16 4 0,16-4 1,0 0-1,-11-21 1,11 21-1,1-22 0,-1 22 0,10-14 0,-10 14 0,21-6 0,-7 8 0,2 2 0,2 3 0,1 6 1,1 1-1,0 3 0,0 6 0,1 3 1,-4 5-1,-1 1 0,-5 2 0,-2 0 0,-6 2 0,-5-2 0,-5-2 0,-6-4 0,-7-6 0,-5-4 0,-8-5 0,-4-4 0,-5-5-1,-4-8-1,8 5-11,-4-14-20,9 2-3,-2-9 1,12 3-1</inkml:trace>
          <inkml:trace contextRef="#ctx0" brushRef="#br0" timeOffset="55082.1505">13556 650 15,'-3'-23'31,"0"10"2,-4-7 0,7 20-19,0 0-6,0 0-1,0 0-2,2 24-2,-1 8-1,5 11 0,1 11 0,2 13-2,2 3 1,1 10-1,-1 0 0,2-8 0,1-12 0,2-9-2,0-11 1,1-17 0,2-12-2,-3-18 0,4-10-1,-6-14 0,5 2 0,-8-14 0,2 2 1,-6-9 1,-1 1 1,-6 1 2,-4-4 1,1 8 3,-8-10-1,5 9 1,-7 0 0,9 12 0,-7 0 0,10 14-2,1 19 1,0 0-2,4 26 0,6 14 1,2 10-2,4 14 0,1 11-1,0 7 0,5 1-2,-4-3-2,4 3-4,-15-17-26,10-3-3,-9-18 0,3-12 0</inkml:trace>
          <inkml:trace contextRef="#ctx0" brushRef="#br0" timeOffset="55623.1815">13964 704 36,'0'0'35,"-14"-1"0,14 1-1,-13-3-24,13 3-3,0 0-2,0 0-2,21-9 0,-2 1-1,4 1 0,9-8-1,4 4 0,5-9 0,2 6-1,2-4 0,-2 3-1,-4 0 0,-3 3-2,-8-1-3,5 14-6,-15-9-24,-2 10 0,-16-2 0,0 0 0</inkml:trace>
          <inkml:trace contextRef="#ctx0" brushRef="#br0" timeOffset="55863.1952">14273 697 50,'1'20'37,"8"14"0,-6-4-1,8 25-29,-6-3-1,6 21-3,-4 0-2,-1 6-2,4 11-11,-10-16-25,5-5 0,-8-18-2,1-12 0</inkml:trace>
        </inkml:traceGroup>
        <inkml:traceGroup>
          <inkml:annotationXML>
            <emma:emma xmlns:emma="http://www.w3.org/2003/04/emma" version="1.0">
              <emma:interpretation id="{A5DE4F3E-71A0-483E-BE77-0C57A71E9DF6}" emma:medium="tactile" emma:mode="ink">
                <msink:context xmlns:msink="http://schemas.microsoft.com/ink/2010/main" type="inkWord" rotatedBoundingBox="17715,15314 19915,15377 19887,16330 17688,16268"/>
              </emma:interpretation>
              <emma:one-of disjunction-type="recognition" id="oneOf4">
                <emma:interpretation id="interp20" emma:lang="en-US" emma:confidence="0">
                  <emma:literal>For</emma:literal>
                </emma:interpretation>
                <emma:interpretation id="interp21" emma:lang="en-US" emma:confidence="0">
                  <emma:literal>FOR</emma:literal>
                </emma:interpretation>
                <emma:interpretation id="interp22" emma:lang="en-US" emma:confidence="0">
                  <emma:literal>for</emma:literal>
                </emma:interpretation>
                <emma:interpretation id="interp23" emma:lang="en-US" emma:confidence="0">
                  <emma:literal>FDR</emma:literal>
                </emma:interpretation>
                <emma:interpretation id="interp24" emma:lang="en-US" emma:confidence="0">
                  <emma:literal>Fok</emma:literal>
                </emma:interpretation>
              </emma:one-of>
            </emma:emma>
          </inkml:annotationXML>
          <inkml:trace contextRef="#ctx0" brushRef="#br0" timeOffset="56886.2536">15058 603 20,'-6'17'32,"6"6"2,-5-6-4,14 23-16,-13-7-4,15 17-2,-9-3-1,11 14-2,-6-4-1,3 8-1,-6-2 0,3 1-2,-1-6-1,-4-6-4,6 2-8,-9-21-23,5-7-2,-4-26 1,0 0-1</inkml:trace>
          <inkml:trace contextRef="#ctx0" brushRef="#br0" timeOffset="57172.2701">15072 796 30,'0'0'33,"-9"-19"2,12-5-2,10 4-24,0-13-2,16 7-1,-5-7-1,8 8-2,-5 0 0,2 12-2,-3 6-1,-3 3-2,3 15-6,-26-11-26,21 28-1,-21-28-1,10 34 0</inkml:trace>
          <inkml:trace contextRef="#ctx0" brushRef="#br0" timeOffset="57389.2825">15073 1033 41,'-11'21'35,"11"-21"2,-10 22-2,10-22-27,0 0-3,20-12-2,3 6-1,3-1-3,-2-8-5,14 12-21,-11-13-8,3 9-2,-7-7 1</inkml:trace>
          <inkml:trace contextRef="#ctx0" brushRef="#br0" timeOffset="57952.3147">15514 647 37,'-1'26'36,"-6"1"-1,1 16 0,-10 2-25,10 24-3,-8 2-2,5 14-2,2-2 0,3-1-3,0-9 0,4-7 0,3-13 0,4-16-1,3-17 1,4-16 0,2-15 0,4-16-2,5-12 2,0-9 0,0-14 2,-2-6 0,-6-5-1,-7 1 2,-8-8-2,-10 6 1,-9 8 0,-9 11 0,-7 12-1,-6 8-2,2 15-3,-9 3-34,17 23 2,1-5-4,7 11 2</inkml:trace>
          <inkml:trace contextRef="#ctx0" brushRef="#br0" timeOffset="59086.3796">15799 773 18,'13'-40'33,"4"-7"1,6 5 1,-7-12-17,20 22-5,-12-6-4,11 24-2,-11-1-1,6 17-1,-8 6-2,-2 14 0,-6 6-2,-4 12-1,-4 7 1,-3 6 0,-4 2-1,-2-1 0,-4-1 0,-1-6-1,0-1 0,-2-12-1,1-6 2,-2-8-3,0-2 2,11-18-1,-20 15 1,20-15 0,-17-4 1,17 4 0,-13-14 0,13 14 0,-1-13 1,1 13 0,0 0 1,20 23-1,-9 0 0,5 7 1,1 4-1,5 6-1,2 1-1,1-5-7,12 4-29,-11-16-1,9-1-1,-8-20 0</inkml:trace>
          <inkml:trace contextRef="#ctx0" brushRef="#br0" timeOffset="58591.3513">15876 578 50,'0'0'37,"8"-18"-1,-8 18 0,1 23-27,5 17-2,-8 10-4,0 14-2,-3 12 0,1 14 0,-3 5-1,0-2 0,2-10-1,-2-13-2,7-7-3,-10-26-13,13-3-18,-3-34 0,0 0 0,1-20 0</inkml:trace>
        </inkml:traceGroup>
        <inkml:traceGroup>
          <inkml:annotationXML>
            <emma:emma xmlns:emma="http://www.w3.org/2003/04/emma" version="1.0">
              <emma:interpretation id="{8F09C371-C198-44FD-B029-528956B21308}" emma:medium="tactile" emma:mode="ink">
                <msink:context xmlns:msink="http://schemas.microsoft.com/ink/2010/main" type="inkWord" rotatedBoundingBox="19275,16138 19372,15375 19971,15450 19875,16213"/>
              </emma:interpretation>
              <emma:one-of disjunction-type="recognition" id="oneOf5">
                <emma:interpretation id="interp25" emma:lang="en-US" emma:confidence="0">
                  <emma:literal>A</emma:literal>
                </emma:interpretation>
                <emma:interpretation id="interp26" emma:lang="en-US" emma:confidence="0">
                  <emma:literal>a</emma:literal>
                </emma:interpretation>
                <emma:interpretation id="interp27" emma:lang="en-US" emma:confidence="0">
                  <emma:literal>9</emma:literal>
                </emma:interpretation>
                <emma:interpretation id="interp28" emma:lang="en-US" emma:confidence="0">
                  <emma:literal>☺</emma:literal>
                </emma:interpretation>
                <emma:interpretation id="interp29" emma:lang="en-US" emma:confidence="0">
                  <emma:literal>At</emma:literal>
                </emma:interpretation>
              </emma:one-of>
            </emma:emma>
          </inkml:annotationXML>
          <inkml:trace contextRef="#ctx0" brushRef="#br0" timeOffset="60168.4415">16671 848 44,'0'-21'35,"0"21"1,6-21-1,8 18-26,-14 3-3,22-9-1,-9 13-2,2 14-1,0 6 0,-1 12-3,1 4 2,-3 8-2,-1 5 1,-7 4-2,-1-3 2,-6-5-1,-3-5 0,-5-8 0,-1-10 1,-4-9-1,2-11 1,0-15 0,2-12 0,2-11-2,4-11 2,5-7 2,4-7-2,4-6 1,4-8-1,5 2 0,3 1 1,5 6 0,2 5 0,3 9 0,-2 3 1,3 14-1,-1 14 1,0 11 0,-3 15-1,-2 18 0,-1 8-1,0 14 2,-3 10-1,-1 3-1,-3 6 0,-1 2 0,1-5 0,-1-10 0,-2-4-1,-3-12-2,7-1-2,-17-38-7,26 33-24,-26-33 0,0 0-2,10-19 1</inkml:trace>
          <inkml:trace contextRef="#ctx0" brushRef="#br0" timeOffset="60410.4553">16813 1117 53,'0'-21'37,"12"-2"1,14 4-3,-9-9-27,19 8-4,-6 2-3,3 3-4,4 15-33,-14-2 0,-1 11-2,-22-9 1</inkml:trace>
        </inkml:traceGroup>
        <inkml:traceGroup>
          <inkml:annotationXML>
            <emma:emma xmlns:emma="http://www.w3.org/2003/04/emma" version="1.0">
              <emma:interpretation id="{7D15CC80-20D9-4984-AB7D-F9993BDB628E}" emma:medium="tactile" emma:mode="ink">
                <msink:context xmlns:msink="http://schemas.microsoft.com/ink/2010/main" type="inkWord" rotatedBoundingBox="20363,15262 22121,15312 22085,16548 20328,16497"/>
              </emma:interpretation>
              <emma:one-of disjunction-type="recognition" id="oneOf6">
                <emma:interpretation id="interp30" emma:lang="en-US" emma:confidence="1">
                  <emma:literal>very</emma:literal>
                </emma:interpretation>
                <emma:interpretation id="interp31" emma:lang="en-US" emma:confidence="0">
                  <emma:literal>Very</emma:literal>
                </emma:interpretation>
                <emma:interpretation id="interp32" emma:lang="en-US" emma:confidence="0">
                  <emma:literal>vend</emma:literal>
                </emma:interpretation>
                <emma:interpretation id="interp33" emma:lang="en-US" emma:confidence="0">
                  <emma:literal>Vend</emma:literal>
                </emma:interpretation>
                <emma:interpretation id="interp34" emma:lang="en-US" emma:confidence="0">
                  <emma:literal>rely</emma:literal>
                </emma:interpretation>
              </emma:one-of>
            </emma:emma>
          </inkml:annotationXML>
          <inkml:trace contextRef="#ctx0" brushRef="#br0" timeOffset="61153.4978">17695 598 48,'6'-20'35,"-6"20"1,0 0-2,22 3-27,-15 17-4,10 16 0,-1 10-2,3 12 0,-1 9 1,2 11-2,-1 0 1,0-1 0,-2-12 1,-3-10-3,-2-12 3,1-13 0,-5-17 0,-8-13-1,19-17 1,-10-16-1,-2-11 0,2-9 1,-1-11-1,5-19 0,0-4-2,1-6-2,8 13-10,-8-6-25,11 15 1,-9 5-3,4 20 1</inkml:trace>
          <inkml:trace contextRef="#ctx0" brushRef="#br0" timeOffset="61769.533">18206 934 41,'-5'33'33,"2"-9"2,6-2-5,-3-22-24,19 8-2,-2-16-1,8-1 0,0-9-2,7-4 2,0-4-2,-1 1 1,-2-5-1,-2 3 2,-7-5-2,-2-4 0,-10-1 1,-5 2-2,-7-3 1,-6 3-1,-5 2 0,-3 4 0,-4 6 1,-1 15-2,0 11 1,0 18 1,3 18 0,3 12-1,2 16 2,7 12-2,6 5 1,11-4-1,10-1-1,12-26-1,17-9-9,1-34-24,14-16-3,-3-27 1,6-10 0</inkml:trace>
          <inkml:trace contextRef="#ctx0" brushRef="#br0" timeOffset="62301.5635">18680 918 41,'-3'-18'33,"1"-5"2,1-8-3,8-4-26,-3-12-3,9 4-1,-1-2 2,6 7-2,0 6 1,3 9-1,-1 10 1,5 27-1,-6 12 1,1 12-2,0 18-5,-7-6-6,13 14-25,-9-8 0,3-3-3,-4-24 2</inkml:trace>
          <inkml:trace contextRef="#ctx0" brushRef="#br0" timeOffset="62932.5996">19079 576 20,'12'12'31,"-12"-12"0,5 38-1,-5-3-24,2 1-8,1 0 2,-1 4-2,1-6 1,3-5 0,1-8-2,-7-21 1,22 10 1,-6-16 0,-1-11 0,1-4 0,0-9 2,-2-6 0,2 5 1,-6-8 2,2 9-1,-8-6 1,6 8 1,-7-8 1,7 17-2,-10-8 3,9 13-2,-8-5 0,-1 19 0,7-12 0,-7 12-2,10 17 0,-2 6-1,0 14 0,1 13 0,1 11 0,6 13-2,1 11 1,2 13 0,-4 2 1,0 6-2,-9-9 2,-5 0-2,-14-10 0,-10-5 2,-16-16-2,-10-9-1,-14-10-1,-19-27-6,6-3-29,-14-18-1,2-8-1,-4-18-1</inkml:trace>
        </inkml:traceGroup>
        <inkml:traceGroup>
          <inkml:annotationXML>
            <emma:emma xmlns:emma="http://www.w3.org/2003/04/emma" version="1.0">
              <emma:interpretation id="{B6DE52CC-B479-49B1-B0AB-55C2AC79BBC3}" emma:medium="tactile" emma:mode="ink">
                <msink:context xmlns:msink="http://schemas.microsoft.com/ink/2010/main" type="inkWord" rotatedBoundingBox="22623,14956 24534,15010 24489,16578 22578,16523"/>
              </emma:interpretation>
              <emma:one-of disjunction-type="recognition" id="oneOf7">
                <emma:interpretation id="interp35" emma:lang="en-US" emma:confidence="1">
                  <emma:literal>good</emma:literal>
                </emma:interpretation>
                <emma:interpretation id="interp36" emma:lang="en-US" emma:confidence="0">
                  <emma:literal>food</emma:literal>
                </emma:interpretation>
                <emma:interpretation id="interp37" emma:lang="en-US" emma:confidence="0">
                  <emma:literal>Good</emma:literal>
                </emma:interpretation>
                <emma:interpretation id="interp38" emma:lang="en-US" emma:confidence="0">
                  <emma:literal>Food</emma:literal>
                </emma:interpretation>
                <emma:interpretation id="interp39" emma:lang="en-US" emma:confidence="0">
                  <emma:literal>geod</emma:literal>
                </emma:interpretation>
              </emma:one-of>
            </emma:emma>
          </inkml:annotationXML>
          <inkml:trace contextRef="#ctx0" brushRef="#br0" timeOffset="63848.652">20024 818 24,'13'-10'31,"2"-4"0,8-3-18,-12-17-1,17 9-4,-16-13 0,10 6-3,-9-6 0,1 4-3,-6-5 1,-1 12-2,-9-2 1,-2 6-1,-8 6 0,-2 9 0,-5 5 0,-4 11 1,-4 5-1,-2 12 1,2 12-1,0 10 2,1 1-2,6 8 1,5-2-1,11 2 0,11 0-2,9-2 1,10-10-1,7-2-1,9-2 2,1-4-2,1-5 2,1 0 0,-11 2 0,-6 6 1,-14-1-1,-10 8 1,-14 4-1,-13 0-1,-10 10-2,-17-4-3,3 14-16,-17-17-13,3-6-1,-4-23 0</inkml:trace>
          <inkml:trace contextRef="#ctx0" brushRef="#br0" timeOffset="64570.6932">20457 627 26,'0'24'31,"-6"6"3,0 6-3,-1 5-28,0 4-2,4-1-1,2-7 1,7-7-3,8-7 3,9-12-1,6-8 0,8-11 1,2-12-1,5-5 3,-3-12-1,2-6 2,-12-9 0,1 3-1,-18-5 2,-1 11-2,-19 0 1,-4 13-2,-16 6 0,-5 17-2,-12 14 0,-9 6-5,15 21-29,-15-3-3,12 6 0,4-8 1</inkml:trace>
          <inkml:trace contextRef="#ctx0" brushRef="#br0" timeOffset="65035.7199">21022 598 13,'-15'46'33,"1"6"-1,-2-2-1,7 1-23,2-2-9,9 2-1,1-11 0,8-10 1,8-11-1,7-12 2,5-7 4,2-17 0,10-2 3,-10-21 0,11 6 2,-20-22-2,5 9 1,-16-7-2,-5 9-3,-18 4 1,-10 9-2,-9 10-1,-9 6-6,6 30-29,-18-2-3,5 13-3,-2 0 2</inkml:trace>
          <inkml:trace contextRef="#ctx0" brushRef="#br0" timeOffset="65711.7585">21683 658 19,'5'-28'33,"-5"28"1,-14-34-16,14 34-3,-23-13-4,23 13-4,-30 4-1,12 5-2,-4-1-1,3 12-1,-6 4 0,4 6-1,-2 3 0,3 4-1,1 3 0,3 0-1,5-2 2,5-8-2,7-6 1,8-10-2,8-8 3,8-9-1,3-11-1,7-8 2,1-8-2,0-11 2,0-8-1,-5-6 0,-5-4 0,-7-8-1,-8-7 2,-6-4-2,-7 0 2,-2 9-1,-6 8 1,0 12 1,-3 14 0,13 35 1,-20 1 0,13 36 0,-3 20 1,5 20-1,-2 12-2,6 7 1,6-1-2,8-10-6,26-8-34,-2-26 1,17-19-1,3-41-1</inkml:trace>
        </inkml:traceGroup>
      </inkml:traceGroup>
    </inkml:traceGroup>
    <inkml:traceGroup>
      <inkml:annotationXML>
        <emma:emma xmlns:emma="http://www.w3.org/2003/04/emma" version="1.0">
          <emma:interpretation id="{D4226822-D52F-4199-892D-29498FF71906}" emma:medium="tactile" emma:mode="ink">
            <msink:context xmlns:msink="http://schemas.microsoft.com/ink/2010/main" type="paragraph" rotatedBoundingBox="2757,16295 7192,16342 7179,17619 2744,1757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E6DCF62-7307-4F44-9C8D-F56769BE7F0C}" emma:medium="tactile" emma:mode="ink">
              <msink:context xmlns:msink="http://schemas.microsoft.com/ink/2010/main" type="line" rotatedBoundingBox="2757,16295 7192,16342 7179,17619 2744,17572"/>
            </emma:interpretation>
          </emma:emma>
        </inkml:annotationXML>
        <inkml:traceGroup>
          <inkml:annotationXML>
            <emma:emma xmlns:emma="http://www.w3.org/2003/04/emma" version="1.0">
              <emma:interpretation id="{9A5F47CD-EC89-40DD-927A-A9742BBF087B}" emma:medium="tactile" emma:mode="ink">
                <msink:context xmlns:msink="http://schemas.microsoft.com/ink/2010/main" type="inkWord" rotatedBoundingBox="2757,16295 7192,16342 7179,17619 2744,17572"/>
              </emma:interpretation>
              <emma:one-of disjunction-type="recognition" id="oneOf8">
                <emma:interpretation id="interp40" emma:lang="en-US" emma:confidence="1">
                  <emma:literal>reason}</emma:literal>
                </emma:interpretation>
                <emma:interpretation id="interp41" emma:lang="en-US" emma:confidence="0">
                  <emma:literal>reason)</emma:literal>
                </emma:interpretation>
                <emma:interpretation id="interp42" emma:lang="en-US" emma:confidence="0">
                  <emma:literal>reason]</emma:literal>
                </emma:interpretation>
                <emma:interpretation id="interp43" emma:lang="en-US" emma:confidence="0">
                  <emma:literal>reason;</emma:literal>
                </emma:interpretation>
                <emma:interpretation id="interp44" emma:lang="en-US" emma:confidence="0">
                  <emma:literal>reasons</emma:literal>
                </emma:interpretation>
              </emma:one-of>
            </emma:emma>
          </inkml:annotationXML>
          <inkml:trace contextRef="#ctx0" brushRef="#br0" timeOffset="82447.7157">981 2071 35,'0'0'32,"0"0"0,0 0-2,-15 2-23,15-2-2,0 0-2,0 0-1,0 0-1,18 3 0,-18-3 0,22 1 1,-22-1-1,27-7 1,-11-3-2,1-2 1,0-6-2,-1 1 2,-3-3-1,-4-3 0,-5-4 0,-7 4 1,-4 1-1,-6 1 1,-6-1 0,-1 5-1,-6 9 1,1 3 0,-1 12 0,3 11 0,0 6-1,5 13 2,3 16 0,5 14 0,5 8 1,7-7-2,6-3 1,8-2-1,7-3-1,6-16-2,18-13-12,-2-22-20,9-19-1,0-7-1,4-2 0</inkml:trace>
          <inkml:trace contextRef="#ctx0" brushRef="#br0" timeOffset="83317.7655">1710 2014 22,'0'0'25,"3"-18"2,-5 0-14,2 18-6,-10-28-2,10 28 1,-20-27-1,20 27 0,-32-25 1,17 14-1,-7-2 1,6 6-1,-5 1-1,3 9 0,-2 6-1,6 6 0,-3 8 0,4 9-1,-2 11 0,5 1-1,3 2 0,4 2 0,5-5 0,4 0-1,5-7 0,6-9 0,8-11-1,5-12 2,3-8-2,1-12 1,2-8 0,0-12 0,-4-7-1,-3 0 2,-8 0-1,-2 3 0,-9 6 1,-3 7 0,-4 4-1,-3 23 2,0 0-1,0 0 1,-4 24 1,5 6-1,5 10-1,4 0 0,7 5-1,3 2-2,18-6-4,-8-14-28,20-5-1,0-21-1,8-12 0</inkml:trace>
          <inkml:trace contextRef="#ctx0" brushRef="#br0" timeOffset="84099.8103">2579 1923 13,'0'0'28,"-10"-20"-2,10 20 3,-19-30-20,19 30-2,-27-29-1,13 22-1,-9-5 0,4 8-1,-7 1 1,6 6 0,-6 4-2,5 5 0,-2 2-1,2 3 0,1 6-1,3-3 0,4 0-1,5 6 1,6-2 0,8 5 0,8-6 0,8 8-1,8-5 2,6 0-1,4 2 0,2-4 0,-3-1-1,-4-4 1,-6 5-1,-7-7 1,-9 3-1,-12 2 1,-1-22-1,-33 23 1,1-13-1,-8-2 0,-7-5 0,-5-3 0,-2-3-2,-3-1 0,14 7-9,-5-10-21,14-5-2,4-5-1,13 1 1</inkml:trace>
          <inkml:trace contextRef="#ctx0" brushRef="#br0" timeOffset="84723.8459">3052 2026 28,'0'0'32,"0"0"0,0 0 1,-23-5-23,23 5-3,-20 20-1,12 5-2,-3-1 0,5 2-1,0 2 0,6-1-1,3 3-2,7-1 1,6-7-1,7-5 0,6-4 0,4-11 0,6-2 1,0-5-1,1-17 0,-1-1 1,-6 2-1,-6-12 1,-10-6-1,-10 2 0,-12 3-1,-13 8 1,-10 5-1,-11 4 0,-4 7-3,-15 0-13,9 20-16,-4-2-3,13 6 2,3-6 0</inkml:trace>
          <inkml:trace contextRef="#ctx0" brushRef="#br0">3345 1996 21,'0'0'29,"0"0"2,3-21-1,-3 21-17,11-24-6,-11 24-1,20-17-1,-4 14-1,-2 5-1,5 5 0,-2 10-1,4 7 0,-1 12 0,-2 3 0,0 1-2,-3 4 1,1 0-1,-4-7 0,-1-5-2,-4-11 0,-7-21 0,12 13 0,-12-13 1,6-24-1,-4-7 2,0-1-1,-1-9 2,4-1 0,-4-1 1,5 2 1,-2 8-1,6 13 1,-10 20 0,23 6 1,-8 16 1,5 21-2,0 20-1,3 3-2,7 14-7,-7-4-29,3-7 0,-9-18-2,2-19 0</inkml:trace>
          <inkml:trace contextRef="#ctx0" brushRef="#br0" timeOffset="81748.6758">139 2184 10,'-7'15'20,"7"-15"-3,0 0-1,-11 18-2,11-18 0,0 0-4,-19 13-1,19-13-2,-9 13-2,9-13-1,-7 17 0,7-17 0,0 0-1,0 0 0,0 0-1,9-24 1,-3 5-1,5-9 0,-2-2 1,5 1-1,-4-8-2,2 2 1,-7-3-1,3 4 1,-7-2-2,-2 7 2,-5-12-2,1 2 0,-2 8 2,3-2-2,-3 10 2,3 0-2,1 6 1,1 2-1,2 15 1,0 0-1,0 0 1,0 23 0,0-23-1,2 18 1,2-3 0,-1 1 0,-3-16 0,14 24 1,-14-24-1,26 6 0,-7 4 0,-3-4 0,4-3 0,0-1 0,0 3 1,-1 2-1,-1 0 0,1-1 0,-2 1 0,0 2 1,-1-2-1,1 3 0,-1 1 0,0-2 1,-2 1-1,2 0 0,-3 0 1,0-3-1,-13-7 1,20 18 0,-14-5 1,0 9-1,-5 2 1,-1 8 0,-1 0-1,-2 6 0,-1 7 0,-1-3 1,2-3-4,3-11 2,2-2 0,4-9 0,-6-17 0,22 10 0,-1-17-2,-3-10-6,18 0-25,-7-2 0,5 0-3,-2 1 2</inkml:trace>
          <inkml:trace contextRef="#ctx0" brushRef="#br0" timeOffset="104441.9737">4158 1532 23,'3'-21'26,"-3"21"1,0 0-7,0-22-12,0 22-3,0 0-1,16 10-1,-16-10 1,14 15 0,-14-15 0,22 22-1,-9-9-1,2 0 0,0-1 0,3 2 0,1-1-1,0 1 0,-1-4 0,1 3 0,-3-2-1,1 1 1,-4 5 0,2 0 0,-5-3-1,-3 4 0,-2-1 1,0 3-1,-4-2 1,1 8-1,-4-6 0,-1 2 1,0 3-1,1 0 0,-1-1 1,0 2 0,0-1 0,2 1 0,-1-4 0,2 1 1,0 2 0,2 4-1,0-3-1,0-2 0,2 0 0,-1-2 0,3 5 1,-2-3-2,2-1 1,0-3 0,-1 3 0,3 3 0,-3-5 0,2 6 1,-1-4-1,1-3 1,-1 3-1,1-3 0,-1-5 0,-6-15 1,9 18-1,-9-18 0,0 0 1,0 0 0,0 0 0,0 0 0,-18 13 1,4-2 0,14-11-1,0 0 0,0 0 2,-69 78-4,69-78 0,-69 65-19,69-65-14,-92 63-6,92-63 4,-112 30-1</inkml:trace>
        </inkml:traceGroup>
      </inkml:traceGroup>
    </inkml:traceGroup>
  </inkml:traceGroup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1T01:22:25.138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 contextRef="#ctx0" brushRef="#br0">488 1118 14,'0'0'23,"-2"22"-5,4-5-3,-2-17-2,-6 30 0,6-30-4,-13 30 0,13-30-2,-15 18-1,15-18 0,-16 0-1,2-16 0,14 16 0,-18-45 0,14 15-1,-9-13 0,7-2-1,-1-7 0,7 2 0,-2-2-1,4 3 0,1 3-1,5 7 0,-1 7 0,3 8-1,-1 5 1,-9 19 0,17-17 0,-17 17 0,26 30-1,-9 4 1,4 10-1,3 10 1,4 10 0,2 7-1,2-1 0,-2 1 0,0-9-2,-6-21-2,10 5-29,-34-46 0,37 15-3,-29-33 1</inkml:trace>
  <inkml:trace contextRef="#ctx0" brushRef="#br0" timeOffset="697.0399">831 1040 28,'0'0'29,"-8"16"0,8-16 0,0 0-16,-2 30-8,2-30-1,2 17-1,-2-17 0,0 0 0,19 9-1,-19-9 1,20-11 0,-20 11-1,27-26-1,-27 26 1,22-37 0,-11 14-1,-5-3 1,0-2-1,-4-1 1,-2 1-1,-6-4 1,-2 4-1,-1-2-1,-2 8 1,-2 1-1,13 21 1,-30-15-1,30 15 0,-28 21 0,16 9 0,3 16 1,5 8-1,2 12 0,6 12 1,4-4-1,7 3 1,2-10 0,7-11 0,4-19-1,0-26-1,13-9-10,-5-39-22,5-4-1,-9-21-2,5 3 1</inkml:trace>
  <inkml:trace contextRef="#ctx0" brushRef="#br0" timeOffset="1374.0786">1392 892 3,'-2'-26'28,"-3"0"2,-1 2 0,-9-11-10,15 35-5,-28-39-3,28 39-3,-34-19-2,34 19-2,-39 19 0,22 12 1,-5 6-3,5 19 1,-4 6-1,6 20 0,0 0-1,8 2 1,3-12-3,6-6 2,4-14-2,7-15 0,4-15-1,7-33 0,6-9-1,0-19-3,7 5-4,-12-18-27,14 11 2,-11-9-3,6 12 2</inkml:trace>
  <inkml:trace contextRef="#ctx0" brushRef="#br0" timeOffset="1994.1139">1482 415 61,'0'0'34,"0"0"0,-17 2-3,17-2-31,0 0-29,0 26-2,0-26-2,15 32-2</inkml:trace>
  <inkml:trace contextRef="#ctx0" brushRef="#br0" timeOffset="1825.104">1512 878 44,'-4'-17'31,"4"17"1,0 0-10,0 0-10,-5 22-2,-1-3-3,14 22-2,-6 0-1,7 22 0,-2 1-2,5 6 1,-1-3-2,4-9 1,-2-6-3,4-12 2,-2-13-3,-15-27 1,35 4-8,-25-35-25,8-3 0,-12-16-2,5-3 2</inkml:trace>
  <inkml:trace contextRef="#ctx0" brushRef="#br0" timeOffset="2680.1533">1971 948 32,'2'-16'30,"-6"-5"3,4 21-2,-21-37-22,21 37 0,-22-21-4,22 21 0,-32-7-1,32 7-1,-36 11 0,20 6 0,-3-2 0,4 9-2,2-4 0,3 7 1,3-1-2,5 2 1,4 0 0,5-8-1,5 2 0,3-3 1,-15-19-1,33 28 0,-14-17 1,-2-1-1,-17-10 1,26 20 0,-26-20-1,4 26 1,-12-9 0,-3 7 0,-6 0-1,0 1 2,-3-7-1,-1 1 0,4-17-1,-1-6-1,18 4-1,-23-39-6,36 13-27,-16-13-1,14 7 0,-4-13-1</inkml:trace>
  <inkml:trace contextRef="#ctx0" brushRef="#br0" timeOffset="3169.1813">1969 1207 21,'0'0'30,"17"10"1,-17-10 0,22 2-15,-22-2-6,25-10-4,-25 10-2,35-16-1,-16 2 0,5 5-1,-1-8 0,1 2-1,-3-5 2,1 5-2,-3-5 2,1 3 1,-8-2-2,-3 2 1,-9 1-1,0 16 0,-6-23 0,6 23-1,-20-9 0,1 11-1,2 7 0,2 8 1,0 5-1,2 10 0,2 3 1,3 12-1,8 1 0,4-3 1,7-6-1,8-5 1,7-12-2,4-27-2,15-3-32,-13-27-1,7 5-1,-11-11-1</inkml:trace>
  <inkml:trace contextRef="#ctx0" brushRef="#br0" timeOffset="-1486.085">119 255 18,'0'0'26,"0"0"1,-11-24 0,11 24-15,0-23-2,0 23-3,4-27 0,-4 27-2,9-30-1,-9 30-2,17-36 1,-17 36-1,24-31 0,-24 31 0,30-32-1,-11 19 1,-2 0-1,3 4 0,-1-1 0,2 5 0,-3 3 1,-1 4-1,-17-2 0,32 13 0,-32-13 1,28 28 0,-17-10 0,1 5-1,-7 1 0,3 8 0,-8-3 1,-4 5 0,-3-1 0,-7 5-1,-6-1 1,-6 4 0,-6-6 0,-4 3 0,-3-7-1,0 1 0,-4-6 0,3-4 0,7-7-3,-1-7-3,34-8-21,-38 2-8,38-2-2,-15-28 0</inkml:trace>
  <inkml:trace contextRef="#ctx0" brushRef="#br0" timeOffset="-2297.1314">145 132 32,'-7'-19'28,"7"19"3,0 0-4,0 0-18,0 0-1,0 0-2,-21 8 0,21-8-1,0 0-1,0 0-1,0 0 1,-13 24-1,13-24 1,-5 32-2,1-10 0,4 17 0,-2 8 1,4 14-2,-2 10 1,4 15 0,-1 5-1,3 4 1,0 2-1,-1-4 0,1-3 0,-1-12 0,1-13-1,0-5 1,-4-21-1,1-3 1,-1-18-1,0 1 1,-2-19-1,0 0 0,0 0-1,-11-19-1,11 19-2,-13-30-3,13 30-21,-6-31-7,6 31-1,-7-39 1</inkml:trace>
  <inkml:trace contextRef="#ctx0" brushRef="#br0" timeOffset="4844.2769">2909 851 26,'-2'-16'29,"2"16"1,-15-36-13,15 36-4,-11-22-2,11 22-2,0 0-2,-17-15-1,17 15-2,-21 2-1,21-2 0,-22 24 0,9 0-1,3 14 0,-1 8-1,5 16 0,-3 12 0,7 8 2,4 0-3,2-3 2,5-7-3,2-10 2,4-18-1,2-14 1,8-28-2,-5-15 1,5-22 0,-5-12-1,-1-7 1,0-9-1,-4-6 2,-4-2-2,-4-6 2,-5 5-3,-6 3 3,-1-2-1,-5 0 1,-1 2-1,-2 2 1,0 9 0,0 8 0,2 9 0,-1 7 0,9 12 0,3 22 1,0 0-1,0 0 0,2 24 0,7 23 0,8 16 0,3 14 0,5 8 0,3 12-2,2-2 1,3-3-2,-4-16-1,2 4-7,-10-39-26,5 0 1,-5-31-1,1-7 0</inkml:trace>
  <inkml:trace contextRef="#ctx0" brushRef="#br0" timeOffset="5131.2935">3236 906 51,'0'0'35,"4"18"-2,4 18-6,-12-12-20,15 17-1,-7-4-2,7 8-1,-5 3-2,7-3 0,0-4-3,-13-41-22,26 22-9,-26-22-2,28-26 0</inkml:trace>
  <inkml:trace contextRef="#ctx0" brushRef="#br0" timeOffset="5287.3024">3188 538 63,'0'0'36,"0"0"-2,-21 15-18,21-15-48,11 19-2,-11-19-1,23 20 0</inkml:trace>
  <inkml:trace contextRef="#ctx0" brushRef="#br0" timeOffset="5926.339">3594 1250 10,'-13'32'27,"5"-13"4,8-19-14,-16 26 1,-3-34-1,19 8-1,-30-28-4,19 10-6,-10-29 0,10 2-3,-6-16 1,8 1-3,-1-5 2,10 13-2,2 7 2,13 12-1,0 12 1,8 19-1,-1 17 0,4 15 0,0 15-1,2 7-1,-1 13-1,-5-3-1,6 6-14,-7-32-18,3-8-3,-24-28-1,32-2 1</inkml:trace>
  <inkml:trace contextRef="#ctx0" brushRef="#br0" timeOffset="6391.3656">3847 1103 2,'0'0'28,"0"0"2,22-2 0,-22 2-12,17-4-5,4 8-3,-21-4-1,24-18-2,-15-3-2,8 4-1,-9-9 0,5 6-1,-11-8 0,1 4-2,-8-6 3,-3 9-2,-7-1 0,15 22 0,-35-13 0,14 18-1,-1 8 0,-1 15 1,3 12-1,3 6-1,2 17 1,7-1 1,8-1-3,8-5 3,9-5-3,7-18 0,17-5-6,-9-35-29,28-14 1,-8-18-4,12 0 3</inkml:trace>
  <inkml:trace contextRef="#ctx0" brushRef="#br0" timeOffset="6774.3875">4266 978 35,'0'0'33,"0"0"2,0 0-2,-26-22-20,26 22-5,0 0-2,-13 26-2,13-26 0,-19 39-1,10-11-2,5 6 0,-2 10 0,4 1 1,6-4-2,4-7 2,5-6-3,6-17 1,5-11-3,-5-23-9,16-5-23,-9-18-2,10-1 1,-8-12-1</inkml:trace>
  <inkml:trace contextRef="#ctx0" brushRef="#br0" timeOffset="7105.4064">4405 333 51,'-10'-52'32,"7"9"1,-3-11-2,10 23-29,-2-1 2,-2 32-3,0 0 3,28 13-1,-17 22 1,8 27-1,-3 16 1,5 21-2,0 7 1,1 6-2,1-2 1,-1-8-3,4-8 1,0-24 1,-1-14-1,-1-22 0,0-14-1,-3-18 0,3-13-1,-5-13-1,2 1-4,-18-27-15,14 17-13,-13-12-1,5 8 1,-9-6 0</inkml:trace>
  <inkml:trace contextRef="#ctx0" brushRef="#br0" timeOffset="7447.426">4506 372 49,'-36'30'38,"14"6"-4,-3-20 2,20 11-27,5-27-1,0 0-2,0 0-2,17-10-1,7-10 0,15-3 1,6-5-2,11-1 3,1-7-4,4 3 2,-3 3-2,0 2 2,-3 6-3,-10 3-3,0 24-11,-17-14-25,-4 18 1,-24-9-4,0 0 2</inkml:trace>
  <inkml:trace contextRef="#ctx0" brushRef="#br0" timeOffset="11062.6327">6955 687 15,'-17'23'32,"17"-23"0,-15 20 1,20 3-19,-5-23-3,0 0-3,0 0-3,0 0-2,0 0-1,0 0 0,23-11-1,-23 11 0,20-30-1,-8 9 0,-3-5 1,0-2 0,-1-4 0,-4 4 0,-3 1 0,-2 4 0,-5 5 0,6 18 1,-19-15 0,19 15-1,-32 37-1,14 4 2,-1 15-2,0 13 2,2 9-1,8 6 0,3-4-1,8-7 1,8-14-1,6-16-1,14-20-3,-5-33-27,20-10-5,-4-27-1,6-1 1</inkml:trace>
  <inkml:trace contextRef="#ctx0" brushRef="#br0" timeOffset="11942.6831">7232 1008 25,'0'0'32,"-8"26"1,8-26-9,0 34-8,0-34-6,-4 39-3,3-21-3,4 5-2,-3-23 0,6 30 0,-6-30-1,0 0 1,17 5 0,-17-5 0,15-33 0,-6 8 0,-1-8 1,-1-6-2,-1-10 0,-1 1 0,-1-4 1,2 1-1,-3 5 0,1 3 0,0 7-1,1 12 1,-5 24-1,23-15 1,-23 15-1,32 32 0,-12 2 0,5 7 0,1 3 0,4 5 1,-2-3-1,2-3 1,-2-6-1,0-7 0,2-9-1,-8-12-3,18-1-32,-40-8 0,35-19-2,-25-3 1</inkml:trace>
  <inkml:trace contextRef="#ctx0" brushRef="#br0" timeOffset="13142.7517">7685 1101 40,'-27'13'31,"27"-13"2,-20 4-11,1-17-14,19 13-2,-13-19-1,13 19-2,-7-33 0,10 12 0,1-5-1,4 0 1,1-2-1,6 4 0,0-4 0,4 6 0,1 1 1,3 6-1,-5 2-1,5 6 0,-3 1 1,1 6-1,0 0 0,1 6 0,-3 7 0,0 3 0,-3 9-1,1-1 1,-2 6-1,-4 3 0,-1 1 0,-3-1 0,-3-3-1,-2-2 0,-2-5 1,-2-7 0,2-16-1,0 0 1,0 0 0,-21 4 0,21-4 0,-15-32 0,8 6 0,-1-4 0,3-5 0,3-2-1,2-1 1,4-1 0,3-2 0,3 8 0,1 5 0,2 9 0,-13 19 1,30-13-1,-30 13 0,30 21 1,-15 1-1,2 2 0,0 6 1,-3 2-1,1-4 0,0 0 0,-3-6 0,1-1 0,-4-5 0,-9-16 0,13 23 0,-13-23-1,0 0 2,0 0-2,0 0 1,0 0 0,0 0 0,-17 5-1,17-5 0,-18-15 1,18 15-1,-15-33 0,11 9 1,6-6 0,2-8 0,5-3 1,4-3 0,4 3 0,2 2 0,1 9 0,1 11 1,5 17-1,-4 17 0,1 15 0,-6 15 0,0 13-1,-4 5 0,-2 2 0,-2 0-1,-5-12 0,0-11-1,-2-12 0,5-11-3,-7-19-8,10-19-23,-9-11 0,9-1-2,-6-18 2</inkml:trace>
  <inkml:trace contextRef="#ctx0" brushRef="#br0" timeOffset="13532.774">8409 257 59,'0'0'38,"-19"22"-5,19-22-8,-14 17-52,14-17-8,0 0-1,0 0-1</inkml:trace>
  <inkml:trace contextRef="#ctx0" brushRef="#br0" timeOffset="13375.765">8450 658 49,'15'33'36,"-15"-33"0,25 47-2,-23-19-28,16 15-2,-3-1-2,4 9 1,-4-1-2,-2-11-5,4 6-5,-13-28-25,-4-17-1,18 0-1,-6-19 0</inkml:trace>
  <inkml:trace contextRef="#ctx0" brushRef="#br0" timeOffset="14517.8304">8731 1017 9,'-17'26'28,"17"-26"3,-22 13-13,22-13-2,0 0-2,0 0-2,-24-20-1,27 3-4,-6-16-1,10-1-2,-1-7 0,5 6-1,0-4 0,6 5 1,-4 4-1,6 13-1,-2 6 0,1 15-1,-1 9 0,4 13 0,-2 11 0,-1 4-1,3 8 0,-4-1 0,1-3-1,-3-4 0,0-7 1,-3-12-1,-12-22 0,20 15 1,-20-15 0,15-26-1,-7 2 2,-5-8-1,3-4 1,-2-5-1,1 2 0,-1 6 1,4 3-1,-3 8 0,5 5 1,-10 17-1,30 5 1,-10 16-1,3 7 1,1 4-1,-2-1 0,3 1-1,3 9-6,-15-21-29,8-1-1,-21-19-1,18-2 1</inkml:trace>
  <inkml:trace contextRef="#ctx0" brushRef="#br0" timeOffset="15891.909">9510 859 16,'-11'-17'13,"11"17"-1,0 0 1,0 0-1,-23-24 1,23 24-1,0 0-2,0 0-1,-16-26 0,16 26-2,0 0 0,0 0-1,0 0-1,0 0 0,-23-8-1,23 8 0,-15 26-1,8-3 0,-5 3-2,3 6 1,3 1-2,1 4 1,5-1-1,2-3-1,5-3 1,2-6 0,5-7 0,-14-17-1,31 17 2,-12-17-2,-2-13 1,-2-4 1,-2-5-1,-4-8 0,-3-4 0,0 5 1,-6-3 0,0 4-1,0 28 2,0 0-2,0 0 0,-2 37 0,7 4 0,5 6 0,5 3-3,3-1 3,9-10-2,-1-22-1,11-12-3,-5-29-3,19 3-9,-19-31-16,9 2 0,-13-19 0</inkml:trace>
  <inkml:trace contextRef="#ctx0" brushRef="#br0" timeOffset="17861.0216">9804 359 51,'-64'25'36,"25"3"-2,2-25 0,37-3-27,-27-2-2,27 2 0,23-29-1,5 8-1,7-5-1,10-4 1,6 0-1,13 4 0,1-2 0,3 4-1,-5 4 1,-1 1-1,-10 2 1,-5 6-2,-9 2 1,-12 5-1,-7 2 1,-19 2-1,20 0 0,-20 0 0,0 0-3,0 0-4,28 19-30,-28-19-1,0 0-1,0 0-1</inkml:trace>
  <inkml:trace contextRef="#ctx0" brushRef="#br0" timeOffset="16403.9383">9802 167 44,'-6'-31'33,"6"14"1,0 17-1,0 0-26,14 21-2,-3 25-1,-4 14 0,8 20-2,-2 15 0,4 20-2,2 7 2,-4-3-2,6-9 1,1-9-1,2-18-1,-1-16-1,1-22 1,-3-22 1,1-18-2,-1-14 1,-1-12 0,-5-8 0,0-9 0,-3-5 0,-1 1 0,-4 1 1,1 3 0,-3 10 1,-3 4 0,-2 24 0,0 0 0,0 0 0,8 24 1,-4 8-1,-3 2-1,5 1 0,5-2-1,0-5 0,8-9-1,-2-21-4,20-3-28,-12-23 1,9 0-2,-6-21 1</inkml:trace>
  <inkml:trace contextRef="#ctx0" brushRef="#br0" timeOffset="16568.9477">10381 663 52,'-34'19'38,"13"13"-3,-5-23 1,26-9-24,-24 19-12,24-19-2,0 0-33,0 0 0,17 3-1,-17-3 0</inkml:trace>
  <inkml:trace contextRef="#ctx0" brushRef="#br0" timeOffset="17364.9932">10551 837 20,'0'18'30,"-2"5"1,0 14 0,-9-4-19,13 27-5,-6-4-1,6 11-1,-4-13-2,8 0-1,-3-15-1,5-15 0,-8-24-1,28-3 0,-11-25 1,4-8-2,1-12 1,2-10 0,-3-7 1,3 7-1,-9 0 2,-2 14 1,-9 1 0,-6 15 0,2 28 0,-32-9 0,4 29 0,-4 15-1,-5 12-2,-2 0-1,1 3-4,3-9 0,14-2 0,-5-20-1,26-19 0,0 0 0,0 0 2,15-30 1,5 2 3,5-4 2,-1-11 2,8 4 1,-6-4 1,10 12-1,-12-7 1,6 18-2,-8-4 0,3 18 0,-6 10-1,1 16-2,-5 6 0,0 14 0,-2 6-1,0 4 1,-1 5-2,-1-7 1,-2-5 0,-1-10 0,-1-8-1,-7-25 1,0 0 0,0 0 0,15-34 0,-13-3 0,-2-12 2,0-3-1,-2-9 0,2 8 0,-2 3 1,2 7-1,0 12 0,0 31 1,0 0-2,0 0 1,26 52 0,-11-6-1,0 8 0,8 4 1,-1 0-1,5-11-1,2-10 0,-2-20-1,5-10-2,-12-26-5,21 1-27,-29-31 0,10 3-1,-18-29 0</inkml:trace>
  <inkml:trace contextRef="#ctx0" brushRef="#br0" timeOffset="9290.5314">5623 738 27,'0'0'32,"-13"-21"0,13 21 0,0 0-24,-28-22-1,28 22-3,-28-4 0,28 4-2,-32 8 0,32-8 0,-32 24-1,19 0 1,2 2-2,2 10 1,3 5 0,4 7 1,2 2-2,6 4 0,3-1 0,3-5 0,4-7 0,1-7 1,6-12-2,-1-13 1,2-12 0,5-14 0,-3-9 0,2-13 0,-4-14 0,1-8 0,-7-14 1,-5-9 0,-9-11-1,-6 0 3,-9-5-2,-4 8 4,-7 5-3,1 14 1,-3 12 0,3 21-1,0 20 1,21 20 0,-18 41 0,20 19-4,3 18 3,6 15-2,6 11 0,4 1 0,7-1-1,-2-18-5,15-6-4,-18-37-27,16-17 0,-9-32 0,6-7 0</inkml:trace>
  <inkml:trace contextRef="#ctx0" brushRef="#br0" timeOffset="9710.5554">5988 894 26,'0'0'29,"17"-11"2,-17 11-10,12-24-10,4 20-3,-8-18-2,9 9-1,-8-11-1,6 5-1,-7-3 0,3 5 0,-9-7 0,1 3-1,-6-3 1,-1 5 0,-9-1 0,13 20-1,-28-23 0,28 23 1,-36 8-1,17 14 0,1 12-1,3 14 0,2 12-1,5 11 1,4 5-1,8 10 0,7-6-1,8-7 3,7-14-3,6-27 0,15-13-8,-10-31-25,18-12-2,-5-30-1,6-6 2</inkml:trace>
  <inkml:trace contextRef="#ctx0" brushRef="#br0" timeOffset="10167.5816">6357 74 41,'-2'-48'34,"6"12"0,-8 1-1,4 35-25,4-32-1,-4 32-3,10 38 0,-1 12 2,-2 19-3,7 28-2,-1 16 1,2 16-1,0 3 0,0-3-1,1-15 1,-1-16-3,0-19 1,-3-29-1,6-24-2,-18-26-6,40-26-25,-27-17 0,7-3-1,-8-21 1</inkml:trace>
  <inkml:trace contextRef="#ctx0" brushRef="#br0" timeOffset="10423.5962">6237 363 56,'-33'-2'36,"14"4"1,0-19-1,19 17-29,-2-24-3,16 7 2,2-1-2,13 5-2,4-4-1,10 2 0,6 11-2,0-5-6,11 18-29,-12-3 0,3 9-2,-12-8 0</inkml:trace>
  <inkml:trace contextRef="#ctx0" brushRef="#br0" timeOffset="19602.1211">11609 654 21,'0'0'30,"-11"-30"1,11 30 1,-14-32-16,14 32-7,0 0-2,-18 0-1,18 0-1,-25 28-2,9 4 0,4 15-1,-1 10-1,4 7 0,5 5-1,6 0 0,5-6-1,5-9 1,8-17-1,5-14 0,6-18 1,1-14-1,4-17 1,-4-11 0,-2-12 1,-2-9-1,-6-9 1,-3-3-1,-10-1 2,-3 2-2,-8 4 1,-2 7 1,-5 7-2,0 12 2,1 8-3,1 10 2,3 4-1,4 17 0,0 0 1,20 0-2,3 11 2,-1 6-2,6 6 1,0 8 0,2 12 0,-1 11 1,-3 13-1,-2 13 0,-7 12 0,0 18 1,-4 9-2,2 6 2,-2 5-1,0-3-1,2-4 1,4-15-1,1-18 0,1-23 0,3-24 2,4-21-4,4-24 3,-2-20 0,-2-21 0,2-9 3,-7-8-2,-3-1 1,-10-3-1,-9 6 3,-16 1-2,-5 14 1,-18 4-1,-5 20 0,-11 12 0,-4 8-1,-2 12-3,0-3-4,30 23-29,-15-20-2,30 13-1,15-26 0</inkml:trace>
  <inkml:trace contextRef="#ctx0" brushRef="#br0" timeOffset="22293.2751">13601 1232 55,'0'0'36,"-25"3"-2,25-3 1,-11-29-29,17 6-1,1-10-3,8 1 0,0-9 0,10 6 0,-1-5 0,10 12 0,-4 1 0,0 6 0,-4 4 0,-2 8-1,-7 3 1,-17 6-1,26-3 0,-26 3-1,17 3 0,-17-3 1,21 8-1,-21-8 0,30 9 0,-14 0 0,5 4 0,-2 6 1,-1 3-1,-3 6 0,-3 8 1,-3-1-1,-3-1 0,-5-1 0,-2-5 1,1-5-1,0-23 0,-2 18 0,2-18 0,9-20 0,2-3 0,4-1 0,2-6-1,4 1 1,1-3-1,-1 4 1,-2 2 0,-3 3 0,-4 3 0,-5 1 0,-3-3 1,-4 1-1,-6 1 1,1-1-1,-5 3 1,10 18-1,-22-24 0,22 24 0,-28-8 0,28 8 0,-28 17-1,28-17 1,-27 28 0,18-11 0,3-1-1,3 1 1,3-17 0,7 17-1,-7-17 2,28-7-1,-9-7 0,7-4 0,4-10 0,0-2 1,4-2-1,-2 1 0,-2 5 1,-2 7 0,-4 4-1,-5 9 0,-19 6 0,26 34 0,-20 1 0,-3 8 0,-1 8 0,-2 1 0,-2 4 0,-1-6 1,1-7-2,2-11 1,0-10 0,0-22 0,0 0 0,18-6 0,-4-23 0,0-12 0,3-6 1,2-3-1,-2-6 1,-2 4-1,-2 7 1,-2 9-1,-3 10 0,-8 26 0,0 0-1,0 0 1,5 36 0,-7 3-1,1 4 1,1 3-1,0 8 1,1-5 0,3-4 0,4-12 0,1-7 0,-9-26 0,32 11 0,-10-26 0,3-16 1,-1-8-1,0-10 0,1-3 1,-7 0-1,-1 5 1,-7 8 0,-3 13-1,-7 26 1,0 0 0,6 22-1,-8 14 1,0 7 0,4 1-1,2 1-1,3-6 1,8-9-5,-15-30-11,36-11-23,-20-32 0,13-9-2,-11-32 0</inkml:trace>
  <inkml:trace contextRef="#ctx0" brushRef="#br0" timeOffset="21173.211">14022 153 31,'9'-23'30,"-9"23"3,-2-18-2,2 18-19,-9-17-4,9 17-1,-17-28-2,17 28-1,-30-34 0,15 16-1,-7-5 1,3 3-1,-7-4 0,3 9-1,-5-2 1,2 8-1,-2 3 0,0 12 0,-2 10 0,4 14-1,0 13 0,3 17-1,4 14 1,6 16 0,10 20-1,4 13 0,7 5 1,5 6 0,2 2 0,2 6-1,2-8 0,-4-9 1,-2-17-1,-6-18 0,-1-16 0,-4-14 0,-2-21-1,-6-22 0,6-17-1,-22-11-2,16-8-4,-18-28-30,18 16 2,-15-27-3,18 13 3</inkml:trace>
  <inkml:trace contextRef="#ctx0" brushRef="#br0" timeOffset="20317.1621">12474 382 50,'-30'-19'35,"11"12"-1,-5-14-2,24 21-26,-15-30-1,15 30-1,5-29 0,-5 29-1,27-25 0,-5 18-1,2-1 0,8 12 0,4 2-1,5 7 0,2 7 0,2 8 0,0 6 0,0 9 0,-2 5 0,-2 10-1,-5 9 1,-5 2-1,-2 6 1,-5 1-1,-5 2 0,-6-1 0,-6 1 0,-3-5 0,-4-14 0,-4-1 0,-3-11 1,-5-6-1,-1-19 0,-4-5 1,-1-19-1,-3-13 1,-3-6-1,-1-10 1,-4-12-1,-1-7 0,0-8 1,0-11-1,3-8 0,9-1 0,3-9 1,9-5-1,8-1 0,9 2 1,12 7-1,3 7 1,8 14-2,1 9-1,6 20-4,-16 5-31,12 31 1,-16-6-4,9 26 3</inkml:trace>
  <inkml:trace contextRef="#ctx0" brushRef="#br0" timeOffset="22991.315">15559 147 51,'6'-17'35,"-8"-5"0,2 22 1,-4-26-26,4 26-1,0 0-3,4 35-1,-8 6-1,6 23-1,-4 14 0,2 21-1,-2 12-1,2 12 1,-4 0 0,3-1-2,-3-14 1,0-6 0,-2-24-2,3-10 1,-1-18-1,-2-17-1,6-33-2,0 0-1,0 0-4,-11-59-21,19 23-7,-12-29-1,13 4 1</inkml:trace>
  <inkml:trace contextRef="#ctx0" brushRef="#br0" timeOffset="23547.3468">15518 676 34,'-11'-46'32,"-1"7"1,-1-14-1,10 18-15,-9-25-9,18 8-3,-2-11-1,9 3-1,4-1 1,13 5 0,-4 4 0,9 14-1,-3 7 0,4 16 0,-6 13-1,0 20 1,-6 10-2,-5 15 1,-8 11-1,-4 8-1,-5 1 1,-5 2-1,-3-3 0,-3-6 0,-3-10 0,1-6 0,4-14 0,-1-4 0,8-22 0,-13 24 0,13-24 0,0 0 0,0 0 0,0 0-1,0 0 1,0 0 0,0 0 0,26 10 0,-5-5 0,1-1-1,6 3 1,2 6 1,0 2-1,2 8 0,0 8 0,-2 7 0,-6 8 0,-1 5 1,-6 6-1,-6-1 1,-7 4-2,-10-6 1,-9-2 0,-8 6 1,-8-10-1,-9-3 1,-5-11-1,-5-6 0,1-10 0,-1-5 1,3-13-3,2-18 0,15 3-6,-9-17-30,27 6 1,-1-17-3,17 8 1</inkml:trace>
  <inkml:trace contextRef="#ctx0" brushRef="#br0" timeOffset="24050.3756">16216 693 55,'0'0'36,"-13"-19"-1,13 19 1,-32-14-27,32 14-3,-33-8-2,14 12 0,-4-6-1,5 6 0,-3-2-1,21-2 0,-22 11-1,22-11 0,0 0 0,28 7 0,-2-9-1,11-1 0,10-3 1,6-5-1,5-2 0,1-4 0,1 2 0,0 2 1,-4 4-1,-5-3 0,-10 9 1,-7-1-2,-6 6-1,-11-6-1,2 10-2,-23-23-8,4 17-25,-8-17 1,8 17-2,-20-39 3</inkml:trace>
  <inkml:trace contextRef="#ctx0" brushRef="#br0" timeOffset="24343.3924">16486 315 57,'-21'0'37,"-7"-10"-3,11 14 2,-11-13-27,28 9-4,-19-2-1,19 2-2,0 0 1,21-6-2,1 8 0,8 2 1,4 0-1,13 9 2,0 3-1,3 11 0,-3 4 1,-2 18-1,-9 3 1,-8 9-2,-11 8 1,-14-2-2,-10 4 1,-12-5-1,-9-5-2,-6-20-2,2 4-8,-11-36-27,17-1-1,-6-27 0,19-7 0</inkml:trace>
  <inkml:trace contextRef="#ctx0" brushRef="#br0" timeOffset="24733.4147">17012 52 52,'4'-24'37,"-4"24"0,0 0 0,24 16-23,-26 3-7,11 22-1,-9 9 0,6 21-2,-6 9-1,2 15-1,0 6 0,0 7 0,-2-3-1,0-5 0,0-10-1,-2-12-1,0-11 0,-2-19 0,0-10-3,-5-21-1,3 3-9,-12-33-26,18 13 2,-43-39-1,18 9 0</inkml:trace>
  <inkml:trace contextRef="#ctx0" brushRef="#br0" timeOffset="25020.4311">16746 318 59,'37'-65'37,"5"-15"-1,19 19 2,-4-5-31,19 29-1,-5 15 1,8 25-2,-8 25-1,-1 26 0,-12 23-1,-12 23-1,-10 16 0,-14 9-1,-12 2 0,-12-1 0,-17-6-1,-11-18 1,-13-9-2,-11-24-1,-10-17-1,-11-25-3,6-11-3,-17-29-30,26-9 0,-6-27-2,23-6 2</inkml:trace>
  <inkml:trace contextRef="#ctx0" brushRef="#br0" timeOffset="25484.4576">17688-4 47,'0'0'35,"-13"-17"0,13 17 0,0 0-23,0 0-2,-8 23-4,14 14 0,-3 9-2,7 20-1,-5 12 1,5 17-1,-3 8-1,5 5 0,-7-6 0,5-5-2,-5-11 1,1-17-1,-3-15-2,-1-23-2,8-4-9,-10-27-26,2-27 1,-8-17-2,12-1 1</inkml:trace>
  <inkml:trace contextRef="#ctx0" brushRef="#br0" timeOffset="25748.4727">17643 751 59,'0'0'35,"-19"-4"-1,27-24 0,-1-22-29,19-6 1,10-19-3,9-1 2,3-8-2,9 8 2,-3 3-2,4 19 1,-9 5-2,-1 16-1,-14 12 0,-4 14-1,-6 14-3,-24-7-3,34 38-31,-34-38 0,6 39-1,-6-39 1</inkml:trace>
  <inkml:trace contextRef="#ctx0" brushRef="#br0" timeOffset="26055.4903">17774 576 77,'0'0'41,"32"16"-1,-32-16 1,43 45-34,-19-13-2,8 14-1,-2 3-1,2 3-2,3 0 0,-1-5 0,0-8-2,-6-13-2,2 2-3,-30-28-24,31 7-10,-31-7-1,4-20-1</inkml:trace>
  <inkml:trace contextRef="#ctx0" brushRef="#br0" timeOffset="28023.6029">14936-634 50,'0'0'36,"-23"-15"-1,23 15 0,-19-17-23,19 17-5,0 0-2,0 25-1,6-5-1,5 14-1,2 7-1,4 9 0,4 8-1,1 5 0,4-1-3,-7-6-1,11 11-10,-13-32-23,7 0 2,-24-35-2,27 14 0</inkml:trace>
  <inkml:trace contextRef="#ctx0" brushRef="#br0" timeOffset="28241.6153">15157-585 43,'24'-8'36,"-24"8"0,20 9-1,-20-9-19,10 49-10,-10-6-2,4 16-1,-4 7-2,1 1-4,14 11-31,-13-18 0,10-6-2,-5-19-1</inkml:trace>
  <inkml:trace contextRef="#ctx0" brushRef="#br0" timeOffset="28896.6528">18461-526 51,'0'0'37,"0"0"-3,0 0 2,-8 34-26,-8-4-3,10 22-2,-11 4-2,6 13 0,-4-2-2,0-2 0,7-9-4,-1-13 0,17-13-6,-8-30-27,15-17 0,-2-30-1,11 1 1</inkml:trace>
  <inkml:trace contextRef="#ctx0" brushRef="#br0" timeOffset="29090.6639">18633-638 52,'19'47'38,"-19"-17"-1,11 18 1,-15-14-24,12 31-6,-12-11-1,8 13-2,-6-7-4,-2-12-2,10 10-22,-12-32-15,10-4-1,-4-22-1,0 0 1</inkml:trace>
  <inkml:trace contextRef="#ctx0" brushRef="#br0" timeOffset="32428.8548">19107 151 19,'0'0'29,"0"0"1,2-21-4,-2 21-15,0 0 0,0 0-4,0 0-1,0 0-1,0 0-2,2 19 1,-2-19-1,-6 30 0,0-6-1,1 13 0,-7 8 1,5 15-1,-6 12 0,4 12 0,-1 6-1,1-1-2,1-5 2,8-6 0,6-13-1,3-16 0,3-19 0,-12-30 0,35 3 0,-14-19 0,1-16 1,4-9-2,-5-11 2,1-10-1,3 1 0,-3-3 0,-1 7 0,-1 3 0,-3 5-1,0 8 4,-6 11-3,1 8 3,-7 3-2,-5 19 2,8-17-2,-8 17 3,0 0-2,0 0-2,0 0 2,-2 19-3,2-19 2,17 28-2,-17-28 2,35 34-3,-9-16 3,3 1 0,0 3-1,5 14 0,-4 7 1,-4 16 0,-11 6-1,-9 8 1,-10 11-1,-5 0 1,-10 2-1,-11-6 0,0-11-2,-3-30-1,8-8-3,-10-40-21,35 9-10,-32-48-1,28 5 1</inkml:trace>
  <inkml:trace contextRef="#ctx0" brushRef="#br0" timeOffset="32819.8772">19170-142 52,'-26'-24'39,"26"24"-1,0 0 1,-17-6-20,17 6-12,0 0-2,-22-3 0,22 3-2,0 0-1,-19 18-1,19-18-1,-19 32-3,23 1-6,-17-10-30,21 14 0,-12-3-2,13 5 1</inkml:trace>
  <inkml:trace contextRef="#ctx0" brushRef="#br0" timeOffset="33504.9164">20238 281 46,'7'-22'35,"-11"-4"0,8 7 0,-19-9-26,15 28-2,-17-11-1,6 30-2,-15 7-1,0 24-1,-8 13 0,4 19-2,-2 12 1,2 4-1,6-1 1,5-7-2,12-10 2,7-17-1,11-16-1,6-23 0,11-17 1,2-18 0,3-13 0,7-13-1,-5-15 1,1-8 0,-4-3 0,-6-1 0,-5 5 0,-6 8 1,-6 12 0,-7 13 0,-2 26 0,0 0 1,-25 52-1,18-1 1,-2 12-2,5 2 0,8 8-2,-3-14-4,20-3-31,-6-30 0,15-12-2,-6-29 0</inkml:trace>
  <inkml:trace contextRef="#ctx0" brushRef="#br0" timeOffset="35363.0225">1080 1832 43,'0'0'32,"0"0"0,-13-23 1,13 23-25,0 0-2,0 28 0,-8 0-2,10 19 2,-2 11-2,7 14 0,-5 7-1,10 12 1,-3 2-2,2 10 0,-2-20-1,1-6-1,1-16-1,-7-14-3,11-6-3,-15-41-29,0 0 0,13-34 0,0-1 0</inkml:trace>
  <inkml:trace contextRef="#ctx0" brushRef="#br0" timeOffset="35746.0446">1171 2380 39,'0'-23'31,"2"3"1,-5-17-1,14 7-22,-13-21-2,13 7-1,-5-10-1,11 5 0,-1-5-2,11 4 1,1 1-2,4 8 0,-1 6-1,1 11-1,-2 3 1,-2 6-1,-5 6 0,-3 7-2,-3 8-2,-17-6-8,26 11-22,-26-11 1,0 0-3,15 20 2</inkml:trace>
  <inkml:trace contextRef="#ctx0" brushRef="#br0" timeOffset="36031.0608">1347 2182 53,'0'0'34,"0"0"-1,23 9 0,-10 8-26,19 24 0,0 8-2,13 14 0,-1 8-2,13 7 0,1-3-1,0-3-1,-2-8-3,-9-23-11,5-13-23,-16-30-1,-1-13 0,-14-26-1</inkml:trace>
  <inkml:trace contextRef="#ctx0" brushRef="#br0" timeOffset="36594.0928">2100 2314 28,'-11'21'31,"-2"-4"2,3 1-2,10-18-19,-11 26-4,11-26-3,0 0-2,0 0-1,0 0 0,28-7-1,-11-4 0,0-10 0,2 1 0,-3-6 0,-1 0 0,-3-2 0,-5 3 0,-5 3 0,-2 2 0,0 20 0,-15-25 0,15 25 0,-26 10 1,11 12-2,2 10 1,0 12-1,3 12 0,3 2 0,3 15 1,8-6-2,3-6 1,10-7-3,4-27 0,14 4-10,-5-36-20,11-7-1,-5-25-1,7 2 2</inkml:trace>
  <inkml:trace contextRef="#ctx0" brushRef="#br0" timeOffset="37090.1205">2454 2318 55,'0'0'36,"-13"-33"-2,13 33-1,0 0-27,0 0-2,-19 28-1,21 5-2,0 8-1,3 17-1,7 0 0,4-1 1,3-3-2,4-14 1,3-14 1,2-17-1,-2-7 0,0-26 1,-3-10 1,-4-9-1,-8-5 2,0-1-2,-9-5 3,0 13-1,-8-2 0,1 14 0,-5 4 1,10 25-2,-13-22 1,13 22 0,-2 22-1,13 4 0,10 12-1,9 20 1,13-3 0,8 14 1,3 6-1,2-4 1,-5 0 0,-12 5 1,-19-11-2,-16-11 1,-26-11 0,-21-11-3,-15-6-5,-30-9-33,11-4 2,-11-30-4,15-4 2</inkml:trace>
  <inkml:trace contextRef="#ctx0" brushRef="#br0" timeOffset="38059.1769">3244 1951 48,'-24'13'34,"7"8"1,-6-18-1,23-3-28,-18 10-2,18-10 0,0 0-2,20-19 1,3 2-1,8 0 0,7-3 0,12-1 0,3 5 0,5-5 0,-2 1 1,4 7-1,-8 0 0,1 5-1,-6 3 0,-12-1 0,-5 2-1,-6 2-1,-3 8-2,-21-6-3,36 7-29,-36-7-1,0 0-3,0 0 3</inkml:trace>
  <inkml:trace contextRef="#ctx0" brushRef="#br0" timeOffset="38300.1902">3575 1856 54,'0'0'36,"0"0"0,-13 19 0,13-19-27,2 56-3,2-2-1,9 16-1,-2 9-1,6 8 1,0 3-3,3-6-1,5-14-3,-5-23-2,20-13-32,-18-29 0,12-10-2,-14-23 0</inkml:trace>
  <inkml:trace contextRef="#ctx0" brushRef="#br0" timeOffset="38907.224">4195 2197 48,'0'0'33,"-17"-24"0,2 5-8,15 19-19,-34-5-2,16 12 0,-7 4-2,9 17 1,-5 2-2,4 13 0,6 0 0,3 1-1,5-4-1,6-1 1,3-11 0,3-6 0,-9-22 0,28 22 0,-28-22 0,32-9-1,-15-2 2,0-8-1,0 1 0,0-5 0,-2 1 0,-2 0 1,-4-1-1,2 5 1,-1-1 0,-10 19 1,15-19 0,-15 19 1,18-2-1,-18 2 1,27 13-2,-11-3 1,1-5-2,0-3-1,6 4-4,-23-6-31,30-17 1,-14-3-2,7 3 0</inkml:trace>
  <inkml:trace contextRef="#ctx0" brushRef="#br0" timeOffset="39350.2506">4577 2376 32,'-6'17'32,"6"-17"1,-11 20-1,-10-24-24,21 4-2,-7-20-2,7 1-1,-4-12 0,8 1-1,-4-7 1,6 1-2,-3 1 2,7 7-1,-3 5 0,-7 23 2,30-1-2,-7 15 0,-5 9 0,5 14-1,-1-1 0,3 5-1,-1-2-3,-5-19-7,5 4-25,-24-24-1,37 13-1,-18-27 1</inkml:trace>
  <inkml:trace contextRef="#ctx0" brushRef="#br0" timeOffset="39915.2829">5101 2098 18,'-2'-22'30,"2"22"1,-9-26 2,9 26-23,0 0-1,-17-6-3,17 6 0,-19 21-2,8-3-1,7 14-2,-1 0 0,3 7 0,2-4-1,2 3 0,1-9 0,1-3 0,2-7 0,-6-19 0,0 0 0,20 6 1,-20-6-1,13-34 2,-7 6-1,3 2 1,-3-9 0,3-1 1,-3-3-1,3 9 2,-3-1-1,3 5 0,-3 5-1,-6 21 1,19-2-1,-2 25 0,-1 3-1,7 13 0,1 4 0,6 11 1,0 9-1,0-9 0,-4 6-1,-5 1 2,-8-14-1,-11 5 0,-13-11 0,-14-4 1,-14-9-1,-13 0 0,-12-15 0,-3-9-1,-3-8-1,-1-18-3,13 22-19,2-32-17,18 4 2,7-13-3,21 10 1</inkml:trace>
  <inkml:trace contextRef="#ctx0" brushRef="#br0" timeOffset="40793.3332">5550 2283 48,'0'0'34,"0"0"0,-1 18-1,1-18-29,0 0-1,24 2-1,-7-4 0,1-3 0,5-1-1,-1-12 0,3 1 0,-3-9 1,1 1 1,-8-2-1,1-3 0,-10-6 1,-2 8-1,-8 2 0,-3 6-1,-7 1 1,-2 15-1,-5 4 0,0 19-1,-1 5 1,1 14-1,5 4 1,2 9-1,7 8 0,7-10 0,9 3-1,6-7 1,10-12 0,6-7-1,5-11 0,3-11 1,3-15-1,-1-6 1,0-9 0,-4-8-1,-1-7 1,-8-7-1,-4-10 2,-5-7-2,-6-4 2,-5-6-1,-6-1 0,-2-2 3,-4 7-3,-2 8 3,-1 7-2,-1 17 3,1 7-2,7 32 2,0 0-1,0 0-3,-8 48 2,12 21-2,3 19 1,5 12-2,1 10 2,6-1-2,3-5 0,2-9 1,4-17-1,0-33 0,4-15-3,-4-34-3,21-16-32,-21-25 0,8-7-1,-10-38 0</inkml:trace>
  <inkml:trace contextRef="#ctx0" brushRef="#br0" timeOffset="40997.3449">6247 1748 70,'-38'19'38,"16"-5"-3,3-30 2,15-1-34,12-11-4,9 0 3,9-2-6,2-13-19,21 15-13,-1-11 2,16 6-4</inkml:trace>
  <inkml:trace contextRef="#ctx0" brushRef="#br0" timeOffset="41866.3946">7585 1819 22,'-16'-23'32,"-7"10"2,1 10-2,-8-3-19,9 34-5,-13 9-2,10 27-2,-4 5-2,11 14 0,4-2 0,13 6 0,8-5-1,12-11 0,10-24-1,11-20 0,10-23 0,5-9 1,2-20 1,2-10-1,-4-23 2,-5-5 0,-12-14 0,-7 7-1,-19-3 1,-7 8-1,-21 5 0,-8 17 0,-14 15-1,-6 19-1,-6 18-1,-4 12-2,14 31-17,-6-15-16,23 10-2,1-25 0,25-1-1</inkml:trace>
  <inkml:trace contextRef="#ctx0" brushRef="#br0" timeOffset="42618.4376">8085 2544 54,'-17'5'36,"17"-5"-1,0 0 0,-5-22-30,14-4-2,12 5 0,3-5 0,12 8-1,-1-7 0,8 7 1,-1-1-1,2 4 0,0 2 0,-1 0 0,-8 2 0,-3 2 0,-8 3 0,-3 4 0,-21 2 0,26 2 0,-26-2-1,0 0 1,0 0-1,0 0 0,11 20-1,-11-20-2,-1 21-11,1-21-27,0 0 0,-21-2-2,21 2-1</inkml:trace>
  <inkml:trace contextRef="#ctx0" brushRef="#br0" timeOffset="42280.4183">8273 1528 24,'-6'-30'32,"10"13"-1,-16-16-6,12 33-3,-9-28-4,9 28-6,0 0-3,-15 26-3,6-6-2,5 20-3,-3 6 3,1 18-4,2 8 2,6 18-2,2 7 2,3 7-2,3 6 1,5 2 0,3 5-1,1-5 1,0-4-1,-1-20 1,-3-10-2,0-17 2,-3-14-1,-7-12 1,-5-18-1,0-17 0,0 0-2,-20-45-4,23 25-31,-21-27-2,8 6 0,-12-15-1</inkml:trace>
  <inkml:trace contextRef="#ctx0" brushRef="#br0" timeOffset="43595.4932">9772 1528 48,'0'0'34,"-17"-21"1,17 21-1,0 0-28,0 0-1,-20 47-1,22 5-2,-6 25 2,6 20-3,-2 11 0,2 15 0,-2-2 1,0-4-2,0-12 1,0-18 0,1-20 0,-1-24 0,2-9 0,0-18 1,-2-16-1,0 0-1,19-24 1,-19 24 0,24-33 0,-7 18-1,0-11 0,5 9 0,1 8 1,1 1-1,4 3 0,6 3-1,3 2 2,8 3-1,2 5 1,2-1-1,1-3 0,1 5 0,0-5 0,-7 0 0,-4 1-2,-12-8-2,2 12-4,-30-9-30,24-4 2,-24 4-3,6-17 1</inkml:trace>
  <inkml:trace contextRef="#ctx0" brushRef="#br0" timeOffset="43956.5142">10457 1597 57,'0'0'36,"0"0"0,-26-15-1,26 15-27,0 0-3,8 30-1,-5 2 0,9 16-2,-1 10 1,4 20-1,0 10 0,0 9-2,2 1 1,-2-1 0,0-11-1,-2-12 0,-2-6-3,-2-27-2,10 16-13,-19-36-21,13-3 2,-13-18-3,0 0 1</inkml:trace>
  <inkml:trace contextRef="#ctx0" brushRef="#br0" timeOffset="44227.5292">10587 2137 49,'0'0'36,"0"0"-3,-23 2 1,23-2-30,0 0 0,0 0-1,19-3 0,-19 3-1,30 3 2,-6-1-2,0-4-1,5 0 0,-1-1 0,2 1-1,0-4-1,-6-1-3,10 14-19,-19-24-12,5 16-1,-12-22 0,-8 23-1</inkml:trace>
  <inkml:trace contextRef="#ctx0" brushRef="#br0" timeOffset="44481.5442">10757 1703 58,'0'0'38,"-21"-24"0,21 24 0,0 0-33,0 0-1,-3 19 1,10 27-3,1 25 1,5 17-2,0 7 1,2 16-1,2 5 0,1-8-1,-1-9-1,0-23-3,13-7-16,-13-46-18,15-10 0,-8-34-3,13-5 2</inkml:trace>
  <inkml:trace contextRef="#ctx0" brushRef="#br0" timeOffset="44977.5726">11614 1917 31,'17'-26'32,"-17"26"-2,0-37-9,0 37-5,-4-30-3,4 30-4,-11-41-3,4 21 1,-10-8-2,17 28 0,-30-34-2,11 29 0,-7 8 0,0 16-1,-10 22 1,-1 26-2,-8 19 1,0 15-2,4 18 2,1 19-1,10-10-1,10-5 2,12-7-2,21-30 0,19-19-1,13-26-2,21-19-14,-4-50-22,14 4 1,-8-21-3,10-11 2</inkml:trace>
  <inkml:trace contextRef="#ctx0" brushRef="#br0" timeOffset="46479.6585">11974 1945 6,'-4'-28'30,"0"8"0,-5-14 2,11 18-14,-17-27-5,15 26-3,-15-13-2,15 30 0,-17-30-2,17 30-1,0 0 0,-6 38-1,5 10-1,4 23-1,-1 11 0,6 15 0,3 15-1,0 9 1,4-8-2,-2-14 1,4-13-1,0-21 0,2-16 0,3-20 0,-1-23 0,3-10 0,-1-18 0,1-8 0,-2-3 0,-1-3 0,-4 1 1,-4 5-1,-8 4 1,-3-2-1,-4 11 1,2 17-1,0 0 1,-26-17-1,26 17 0,-24-1 1,24 1-1,-21 22 0,14-5 1,7-17-1,-2 26 0,2-26 0,17 26 0,0-17-1,9-9-1,2-7-3,17 9-20,-13-25-12,16 5-1,-12-10-1,13 15 1</inkml:trace>
  <inkml:trace contextRef="#ctx0" brushRef="#br0" timeOffset="47419.7123">12745 2499 25,'0'0'31,"0"0"-4,0 0-4,0 0-4,0 0-4,4 17-4,-4-17-2,0 0-2,0 0-1,0 0-1,0 0-1,0 0 0,0 0-1,0 0-1,0 0 0,0 0 0,0 0-1,0 0 0,0 0 0,0 0 0,-4-17 0,4 17-1,0 0 0,0 0 1,0 0-1,-4-17 0,4 17 0,0 0 0,0 0 0,0 0-1,0 0-1,0 0-4,6 23-32,-6-23-1,2 18-1,-2-18-1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23:09:00.851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C4F04992-614F-42B7-A003-4311404D6200}" emma:medium="tactile" emma:mode="ink">
          <msink:context xmlns:msink="http://schemas.microsoft.com/ink/2010/main" type="inkDrawing"/>
        </emma:interpretation>
      </emma:emma>
    </inkml:annotationXML>
    <inkml:trace contextRef="#ctx0" brushRef="#br0">200-240 33,'0'0'13,"0"0"1,0 0 0,0 0 0,-19 15-5,14 9-1,-12-2-2,6 17-1,-10 10 2,6 20-1,-9 11-1,11 22 0,-10 16 0,10 18-2,-6 7 1,10 5-2,-2-5 0,7-7-1,0-17 0,6-14 0,2-27 0,1-18-1,5-19 1,-1-13 0,-9-28-1,19 9 0,-19-9-2,13-35-4,2 8-6,-21-19-7,12 1-9,-13-13-3,5 1 1,-6-12 0</inkml:trace>
    <inkml:trace contextRef="#ctx0" brushRef="#br0" timeOffset="478.0274">0 138 18,'17'-26'17,"-4"7"3,-13 19-3,17-24 1,-17 24-5,0 0-3,0 0-1,0 0-3,3 32 1,-1-12-3,11 16-1,4 6-1,9 20 1,6 5-2,9 23 1,6 10-2,4 10 1,-6 4 0,1 1-1,-6-3 2,-5-6-1,-5-12-1,-5-16 1,-7-18 0,-1-14-1,-6-14 2,1-8-1,-12-24 0,0 0 0,0 0 1,7-22-1,-12-19-1,1-13 2,-4-23-2,3-25 0,-1-21 0,2-12 1,6-8-1,2 1-1,7 4-1,0 6-5,14 30-10,-10 18-14,7 28 0,-9 15-1,4 24 0</inkml:trace>
    <inkml:trace contextRef="#ctx0" brushRef="#br0" timeOffset="1199.0686">833 531 30,'0'0'15,"0"0"0,4-20 0,-4 20-1,0 0-3,0 0-2,15 33-2,-8 10-1,-7 6-2,6 20-1,-4 5-1,3 8 0,-1 2 0,0-4-1,1-7 0,5-15 0,-3-12 0,4-16 0,-1-13 0,-10-17-1,24-6-1,-11-12 0,2-16 0,-2-7 0,4-11 0,-4-6 0,4-7 0,0-6 1,-2-4 2,0 8-2,-2 2 2,0 9 0,-5 10 0,1 10 0,-3 12 1,-6 24-1,13 22 1,-8 19-1,-5 15-1,4 15 1,0 7-2,3 8 1,-3 3-1,5-10-1,3-7-1,-1-23-2,11-4-2,-22-45-6,41 22-8,-24-35-11,10-9 2,-11-14 0</inkml:trace>
    <inkml:trace contextRef="#ctx0" brushRef="#br0" timeOffset="1860.1064">1447 559 3,'0'0'23,"0"0"1,0 0 0,19-11-10,-19 11-4,0 0 0,9 26-2,-1 4-1,-8 5-2,9 14-1,-9 1-1,5 12-1,-5-3-1,2 5 0,-2-9 0,0-4-1,-2-10 0,2-10 1,0-8-1,0-5 1,0-18-1,0 17 1,0-17-1,0 0 0,0 0 0,0 0 0,0 0 0,19 17 1,-19-17-1,19 6 0,-19-6 1,24 3-1,-24-3 1,28 2-1,-28-2 1,30 0 0,-30 0 1,32 4-2,-32-4 2,30 9-2,-30-9 2,28 13-2,-28-13 2,21 17-3,-21-17-1,0 0-2,20 30-12,-20-30-13,0 0-2,4-17 1,0 0 0</inkml:trace>
    <inkml:trace contextRef="#ctx0" brushRef="#br0" timeOffset="2379.1361">1803 582 21,'3'-34'27,"3"8"-1,-4 4 1,-4 3-18,2 19-2,0 0-2,17 15 0,-19 3-1,8 14-2,-6 7 1,5 10-1,-1 3 0,3 8-1,-1 1 0,3 1-1,1-5 1,1-1-1,-3-9 1,1-4 0,-2-10 0,-1-1 0,-2-8 1,-2-1-1,-2-23 1,3 29-2,-3-29 2,13 26-1,-13-26-1,23 23 1,-23-23-1,34 18 1,-14-8 0,5-7 0,-3-3 0,4-1 0,2-5-1,-1 2 0,2-7 0,0-6-3,8 2-3,-15-9-12,12 0-12,-8-2-2,8 0 1,-6-6 0</inkml:trace>
    <inkml:trace contextRef="#ctx0" brushRef="#br0" timeOffset="3123.1787">2978 257 28,'-28'-5'30,"6"-3"0,1 1-1,21 7-20,-24-17-3,24 17-2,0 0-1,35-24-1,5 11 0,14-2 0,13-4-2,20-3 2,2-4-1,18 0 2,6-4-3,3 4 2,-10-6-2,-1 2 1,-8-1-1,-14 3-1,-6 5-2,-23-5 0,-13 11-2,-22-5-3,-19 22-3,-2-17-7,2 17-11,-47 10 0,12 1 2</inkml:trace>
    <inkml:trace contextRef="#ctx0" brushRef="#br0" timeOffset="3375.1931">3826-117 18,'-18'15'20,"18"-15"-4,-17 26 1,0-8 0,15 21-2,-17-5-2,19 27-2,-15 7-2,14 28-2,-11 13-1,9 23-2,-5-2-3,4 6 1,1 2-1,3-13 0,5-15-2,-3-28-3,17-18-2,-10-46-6,23-12-13,-9-27-8,6-16 2,-4-15 0</inkml:trace>
    <inkml:trace contextRef="#ctx0" brushRef="#br0" timeOffset="3841.2197">4008 906 2,'13'20'25,"-13"-20"0,19 28 0,-19-28-13,20 17-5,-3-13-1,-17-4-1,28-10-1,-28 10-2,34-31 1,-17 5-1,2-4 0,-6-7 0,0-3 0,-7-6-1,-5 1 0,-4-1 1,-5 5-1,-9 3 1,-1 10 0,-9 10 0,-1 21-1,-7 22 1,-3 17 0,-3 20-2,2 14 1,3 8 0,8 4-1,13 5 0,13-11-1,19-15 0,15-22 0,17-19 1,9-22-1,17-15-2,3-19 2,5-13-4,-9-19-3,7 3-16,-19-3-4,-8 3-1,-9 3 0</inkml:trace>
    <inkml:trace contextRef="#ctx0" brushRef="#br0" timeOffset="4251.2432">4695 595 25,'0'0'28,"0"0"1,0 0-3,-24 13-15,14 13-2,-19-4-3,8 17-2,-9-2-1,6 8-1,-3-4-1,7 0-1,3-5 1,8-3-1,5-5 1,9-2 0,7-7 1,5-1-1,3-4 1,4 2-1,1-3 1,-3 6-1,-3-2 0,-8 11 1,-7 3 0,-8 7-2,-9 3 2,-7 2-3,-7-1 2,-4-4-3,-1-1-1,-10-22-5,16 4-5,-13-23-17,17-7-2,-5-21 1,12-5 0</inkml:trace>
    <inkml:trace contextRef="#ctx0" brushRef="#br0" timeOffset="4851.2769">4873 39 33,'-2'-28'29,"0"10"-1,2 18 0,0 0-24,0 0-2,-9 44 3,16 9-2,-5 8 1,8 25-1,-7 11 0,9 16 0,-5-1-3,4 2 1,1-2-1,-1-10 0,2-14 0,0-14 0,2-22 0,2-14 0,0-16 1,0-9 0,-1-13-1,5-5 1,-2-12-1,1-6 1,5-5 0,1 1 0,-2-5 1,6 4-1,-2 2 0,0 7 1,0 6 0,2 9-1,-5 6 1,3 9 0,-4 6-1,4 7 0,0 6 2,0 8-2,0 4 2,2 7-2,-5-4 1,-5 3-1,-5-5 1,-9-4 0,-8-5-1,-7-14-1,-8-12-2,-13-16-2,4-3-5,-17-28-19,11-4-5,-11-19-3,9-5 2</inkml:trace>
    <inkml:trace contextRef="#ctx0" brushRef="#br0" timeOffset="5179.2963">4809 285 25,'0'0'29,"17"-24"2,-17 24-1,30-24-20,0 18-3,-6-14 1,18 10 0,-11-12-1,18 7-3,-4-5-2,9 3 0,-3-2-2,-1 6 1,-6 4-2,-5 1 1,-7 5-2,-8-1 1,-5 9-1,-19-5-8,11 17-20,-11-17-1,-28 34-1,2-19 1</inkml:trace>
    <inkml:trace contextRef="#ctx0" brushRef="#br0" timeOffset="6833.3909">8509 216 34,'33'-71'28,"-8"2"3,-12-1-2,-2 10-21,-26-1-2,0 18-2,-22 4 1,-4 22-3,-16 11 1,-1 15-1,-5 14-1,5 10 1,-2 14 0,7 7 0,3 4 0,10 3-1,9-1 1,10 3-1,10-1 1,9-4-2,6-8 0,11-4 0,5-3 0,8-4 0,6-1 0,3-3 1,5-3-1,3 3 2,-2-1-2,3 1 1,-2 2-1,-1 3 0,-6-3 0,-3 0 0,-8 0 0,-5-1 0,-6-3 0,-8 1 0,-9-2 0,-5-1 1,-10-3-1,-6-2 0,-8-3 0,-7-5 1,-7-5-1,-4-3 0,-3-7 1,-2-4-1,-2-9 1,-2-5-1,3-3 0,8-3 0,6-3 0,6-4-2,10 6-1,5-8-6,20 30-10,0-39-14,13 22 1,-2-7-1,10 7 1</inkml:trace>
    <inkml:trace contextRef="#ctx0" brushRef="#br0" timeOffset="7834.4481">8797 106 42,'4'-37'29,"0"5"-1,-1 4 0,-3 6-26,0 22 0,0 0 1,0 0 2,4 24 0,-4 14 0,-4-1 1,8 15-2,-4 4 0,8 11-2,-1 2 0,4 5-1,4 5-1,4 1 2,0-2-2,1 0 1,-3-5-1,0-6 0,-6-5 0,-5-8 0,-6-8 0,-4-7 0,-7-5 0,-4-8-1,-4-7 1,-3-8 0,-1-7-2,1-8 2,-1-9-1,5-11 0,1-10 1,2-12-1,7-16 0,1-14 0,9-12 1,1-11-1,9-1 2,1 1-1,5 4 1,3 11 0,0 11-2,3 17 2,-3 13-1,-1 17 1,-3 11 0,2 12 0,-19 3 1,30 30-2,-17 3 2,0 10-2,2 11 3,4 4-3,-1 5 0,3 6 1,0-4-1,3 2 1,0-5 0,1-2 0,-3-5-1,-5 0 1,-2-7-1,-2-5 0,-6-6 0,-3-5 0,-2-8 0,-6-5 0,4-19-1,-17 18 1,17-18 0,-28-9 0,8-8-1,-3-11 1,1-16-1,1-20 1,3-14 0,3-12 0,5-6 0,10-7 0,13 1 0,8 1 1,3 13-1,6 19 1,4 21-2,1 24 2,1 14 0,-6 20 0,0 16 1,-4 24-2,-3 17 2,-1 19-1,-3 11 0,-2 3-1,-4-1 0,2-2 0,-2-7-1,0-16 0,2-11-3,-9-31-5,18-8-21,-24-24-3,26-18-1,-18-16 0</inkml:trace>
    <inkml:trace contextRef="#ctx0" brushRef="#br0" timeOffset="6038.3454">6704 671 9,'0'0'24,"0"0"-1,19-6 1,-19 6-16,17-1-5,-17 1 0,15 16 0,-17 1 0,0 15 0,-8-2 0,-1 12 0,-2-2 0,0 4-1,0-6 0,4-5-1,1-9 0,6-3 2,2-21-1,0 0 0,0 0 0,0 0 0,0 0 1,28-37-1,-15 5 0,8-9-1,-2-17 1,9-5 1,-4-17-1,6-4 1,-7-9-1,3-6 1,-2-4-3,2 10 2,2 7-3,-1 14 2,-1 12-2,2 17 2,0 17-2,0 24 1,-2 26 2,-3 23-2,-10 24 2,-2 26-2,-3 26 0,-8 18 0,-2 14 1,-4 7-2,4-3-1,2-8 0,10-19 0,3-26 1,15-22 0,9-26-1,14-19-1,-3-22 2,5-14 0,-1-14 1,-1-7 0,-6-3 0,-8-3 0,-9 2 2,-11-3 0,-6 3 0,-11-4 0,-9 0 2,-15-2-3,-10 0 1,-19-4-1,-6 2 0,-16-3-1,-4 3-2,2 9-7,1 1-23,8 7 2,10-2-4,23 2 2</inkml:trace>
    <inkml:trace contextRef="#ctx0" brushRef="#br0" timeOffset="8347.4774">9919 755 35,'-19'2'31,"19"-2"1,-32 0-1,32 0-19,-22 5-4,22-5-2,0 0-2,14 17 0,-14-17-2,36 15 0,-10-8 1,8 3-2,3-3 0,3 1 0,3-5-2,-4-6-7,17 8-17,-13-12-6,2 5-1,-11-6 0</inkml:trace>
    <inkml:trace contextRef="#ctx0" brushRef="#br0" timeOffset="8843.5057">10948 352 29,'25'-44'26,"-7"3"2,-5 7 1,-11-7-18,-4 22-5,-16-1 1,-5 18-1,-22-2 0,0 17-1,-13 0-1,4 12 0,-8 4-2,12 14 1,-3 4-1,12 18 2,5 13-3,12 16 1,9 2 0,11 9 0,8-5-1,17 5 1,9-12-1,13-13 0,5-18 1,10-19-1,8-14-1,0-19-1,5-7-4,-15-21-1,4 3-5,-28-21-3,9 12-18,-30-11-3,-7 9 2,-27 1 1</inkml:trace>
    <inkml:trace contextRef="#ctx0" brushRef="#br0" timeOffset="9346.5346">11242 274 53,'0'-20'32,"0"3"-3,0 17 2,10-19-27,-10 19-2,20 21 1,-16 7 0,3 20 1,-9 14-1,4 18 1,-4 9-1,2 10-1,-1 0-1,4-2 0,1-8-1,2-11 0,3-14-2,-1-21-1,8 3-8,-16-29-19,0-17-1,21 11-3,-21-11 3</inkml:trace>
    <inkml:trace contextRef="#ctx0" brushRef="#br0" timeOffset="9631.5507">11388 896 2,'-20'10'9,"10"7"1,-10-10 6,20-7-15,-19 24 3,19-24 3,0 0 6,-15-18 6,28-1 5,-9-26-3,22 6-5,-11-24-4,19 5-5,-1-11-2,10 4 0,-1 0-2,6 9-2,-1 5 1,2 8-3,1 14-1,-7-3-5,10 25-8,-25-7-15,7 14-2,-16-5 0,0 10 0</inkml:trace>
    <inkml:trace contextRef="#ctx0" brushRef="#br0" timeOffset="9921.5674">11512 578 9,'-17'30'21,"17"9"3,4-2 2,1-3-15,21 16 1,-14-13 1,21 23 1,-18-21 0,23 21-2,-18-19-3,20 9-2,-10-11-3,5-2-1,-1-7-1,3-6 0,-5-7-3,-2-8 0,-2-3-1,-7-13-2,3 3-5,-18-24-10,7 9-13,-15-14-2,8 1 3,-8-11-1</inkml:trace>
    <inkml:trace contextRef="#ctx0" brushRef="#br0" timeOffset="10775.6163">12231 397 71,'0'0'34,"-6"-19"-1,6 19-1,-17 26-30,8 4-1,-4 15 1,0 15-1,-2 9-1,7 9 0,4 0 0,6 2 1,8-7-1,3-4 0,2-13-1,2-10 2,-1-8-1,-2-10 0,-5-6 0,-9-22 1,4 24-1,-4-24 0,0 0 0,-25 2 0,25-2 0,-26-32 0,15 3 0,3-14 0,8-19 0,6-14 0,7-14 0,8-8 0,9-3 1,3-2 0,7 8 0,-1 8-1,-2 18 0,-1 17 1,-2 16 0,-4 14-1,-4 16 1,-6 18-1,-3 14 1,-2 15-1,-4 15 0,-1 14 0,-5 14 0,1 4 0,-6 1 0,0-1 0,-2-10 0,0-7 0,-1-13 0,-3-14 0,0-10-1,1-12 1,5-22 0,-10 21 0,10-21 0,-5-17-1,7-3 1,1-8 0,3-8 0,1-9 0,3-9 0,-1-7 1,2-6-1,3-4 0,1-2 1,7-1-1,4 3 1,2 6-1,6 9 1,0 13-1,-1 11 1,5 19 0,-4 17 0,-6 20 0,-4 15 0,-2 25 1,-5 12-1,0 15 0,-8 10 0,3 0 0,-3-3-2,0-10 0,8-6-6,-13-30-28,20-14 1,-3-33-3,22-14 2</inkml:trace>
  </inkml:traceGroup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14:52:11.840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486649B5-193E-406A-BA7C-60BFAD8E5B60}" emma:medium="tactile" emma:mode="ink">
          <msink:context xmlns:msink="http://schemas.microsoft.com/ink/2010/main" type="writingRegion" rotatedBoundingBox="5559,9983 6569,15623 4838,15934 3827,10293"/>
        </emma:interpretation>
      </emma:emma>
    </inkml:annotationXML>
    <inkml:traceGroup>
      <inkml:annotationXML>
        <emma:emma xmlns:emma="http://www.w3.org/2003/04/emma" version="1.0">
          <emma:interpretation id="{34F8C6FB-731E-46FA-A7C9-85A5028A3BAA}" emma:medium="tactile" emma:mode="ink">
            <msink:context xmlns:msink="http://schemas.microsoft.com/ink/2010/main" type="paragraph" rotatedBoundingBox="5559,9983 6569,15623 4838,15934 3827,1029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EFEB40A-135E-4CC4-801E-0579A048C27F}" emma:medium="tactile" emma:mode="ink">
              <msink:context xmlns:msink="http://schemas.microsoft.com/ink/2010/main" type="line" rotatedBoundingBox="5559,9983 6569,15623 4838,15934 3827,10293"/>
            </emma:interpretation>
          </emma:emma>
        </inkml:annotationXML>
        <inkml:traceGroup>
          <inkml:annotationXML>
            <emma:emma xmlns:emma="http://www.w3.org/2003/04/emma" version="1.0">
              <emma:interpretation id="{853A4A1F-DACF-4649-9C7B-AD677D1BDE86}" emma:medium="tactile" emma:mode="ink">
                <msink:context xmlns:msink="http://schemas.microsoft.com/ink/2010/main" type="inkWord" rotatedBoundingBox="5909,11940 6569,15623 4838,15934 4178,12250"/>
              </emma:interpretation>
              <emma:one-of disjunction-type="recognition" id="oneOf0">
                <emma:interpretation id="interp0" emma:lang="en-US" emma:confidence="0">
                  <emma:literal>i</emma:literal>
                </emma:interpretation>
                <emma:interpretation id="interp1" emma:lang="en-US" emma:confidence="0">
                  <emma:literal>I</emma:literal>
                </emma:interpretation>
                <emma:interpretation id="interp2" emma:lang="en-US" emma:confidence="0">
                  <emma:literal>1</emma:literal>
                </emma:interpretation>
                <emma:interpretation id="interp3" emma:lang="en-US" emma:confidence="0">
                  <emma:literal>;</emma:literal>
                </emma:interpretation>
                <emma:interpretation id="interp4" emma:lang="en-US" emma:confidence="0">
                  <emma:literal>:</emma:literal>
                </emma:interpretation>
              </emma:one-of>
            </emma:emma>
          </inkml:annotationXML>
          <inkml:trace contextRef="#ctx0" brushRef="#br0">683 2238 9,'0'0'18,"-12"-18"-6,12 18-1,-9-19-3,9 19-1,-7-21-1,7 21 0,-7-18-1,7 18-1,0 0 0,0 0-2,0 0 0,0 0 0,0 0-1,0 0 0,0 0 0,0 0 0,0 0 1,0 0-1,0 0 0,-9-13 1,9 13 0,0-18 1,-1 1 0,4 1-1,-3-11 1,4 0 0,-2-6 0,3 3 0,-2-2-1,4 4 0,-2-1-1,-1 3 0,0 6 0,1 5-1,-5 15 2,5-19-2,-5 19 1,3-13 0,-3 13 0,0 0 0,0 0-1,0 0 1,0 0-1,0 0 0,0 0-1,0 0-3,0 0-9,0 0-14,19-13-3,-19 13 1,13-4 0</inkml:trace>
          <inkml:trace contextRef="#ctx0" brushRef="#br0" timeOffset="-1608.0918">621 2117 5,'0'0'20,"0"0"-2,0 0-3,0 0-4,0 0-4,0 0-1,-16-5 0,16 5-2,0 0-2,0 0 0,0 0-1,0 0 0,0 0 0,0 0-1,0 0 0,0 0 1,0 0-1,0 0 0,0 0 1,0 0-1,0 0 1,0 0 0,0 0 1,0 0-2,0 0 2,13 3-1,-13-3 1,0 0-1,17 0 0,-17 0 0,0 0 0,17-3 1,-17 3-1,0 0 0,16-1 0,-16 1 0,0 0 0,16-6 0,-16 6-1,0 0 1,13-3 0,-13 3-1,0 0 1,17 2-1,-17-2 0,15 3 0,-15-3 0,17 2 0,-17-2 0,17 0 1,-17 0-1,17 5 0,-17-5 0,19 1 0,-19-1 0,17 0 1,-17 0-1,19 0 0,-19 0 1,17-3-1,-17 3 1,16-4-1,-16 4 1,13-3-1,-13 3 0,13-1 0,-13 1 0,0 0 0,17-6 0,-17 6 1,13-1-1,-13 1-1,16-5 2,-16 5-1,18-4 0,-18 4 0,23-4 0,-23 4 0,23-9 0,-23 9 0,23-7 0,-23 7 0,21-7 1,-21 7-1,18-7 0,-18 7 0,17-5 0,-17 5 0,15-2 0,-15 2 0,14-5 0,-14 5 0,0 0 1,17-5-2,-17 5 2,0 0-2,13-3 2,-13 3-1,0 0 0,15 0 0,-15 0 0,0 0 0,17 0 0,-17 0 0,14 0 0,-14 0 0,15-2 0,-15 2 0,13-3 0,-13 3 0,14-3 0,-14 3 0,13-1 0,-13 1 0,13-1 0,-13 1 0,0 0 0,17-3 0,-17 3 0,0 0 1,13-3-1,-13 3 0,0 0 0,0 0 1,0 0-1,14-3 0,-14 3 0,0 0 0,15 0 0,-15 0 0,0 0 0,20 1 0,-20-1 0,14 3 0,-14-3 1,13 3-1,-13-3 0,15 0 0,-15 0 1,0 0-1,14 0 1,-14 0 0,0 0-1,13 0 1,-13 0 1,0 0-1,0 0 1,0 0-2,0 0 1,0 0-1,0 0 1,0 0 0,0 0-1,0 0-2,16 7-3,-16-7-14,0 0-9,0 0-2,0 0-1</inkml:trace>
          <inkml:trace contextRef="#ctx0" brushRef="#br0" timeOffset="705.0403">657 2148 7,'0'0'13,"0"0"-2,0 0-1,0 0-2,0 0 0,0 0-2,0 0 0,0 0 0,-10 13 0,10-13 0,0 0-1,0 0 1,0 0-1,7 16-1,-7-16 1,11 18-1,1-3-1,-5-1 0,6 9-2,0-3 1,1 3-1,-1 0 1,3 1-1,-3-4 0,-2 1 0,1-5 1,-2-2 0,-10-14 0,14 19-1,-14-19 0,0 0 2,0 0-1,13-10 0,-13 10 0,0-22 0,0 8-1,3 1 1,-3 13-2,3-18 0,-3 18-2,9-15-2,6 24-12,-15-9-13,21 23-3,-16-5 0,4 5-1</inkml:trace>
          <inkml:trace contextRef="#ctx0" brushRef="#br1" timeOffset="-6.70944E9">376 3337 2,'0'0'14,"-13"22"-1,13-22-2,0 0 0,-15 22-2,15-22-1,0 0-1,0 0-2,0 0 1,-17 6-3,17-6 0,0 0 0,8-19 0,-8 19 1,13-28 0,-6 2 0,10 6 0,-2-16 1,7 5-1,1-10-1,5 2 0,-2-6-1,12 4 0,-7-6-1,1 8 1,-2 2-2,-2 7 1,-1 2-1,-5 6 1,0 7-4,-8-2-2,8 11-21,-22 6-5,28-16 2,-28 16-1</inkml:trace>
          <inkml:trace contextRef="#ctx0" brushRef="#br1" timeOffset="-6.70945E9">254 3324 10,'-11'16'10,"11"-16"-2,0 0-1,0 0 0,0 0-2,0 0-1,0 0 0,0 0 0,0 0-1,0 0 0,0 0 1,19-11 0,-19 11-1,19 2 0,-19-2 0,20 0 0,-20 0-1,24 4-1,-24-4 0,27-2 0,-27 2 0,28-4-1,-28 4 1,28-7 0,-28 7 0,26-10 0,-26 10 0,24-9 1,-24 9-1,23-7 0,-23 7 0,20-6 0,-20 6-1,23-6 1,-23 6-1,22-1 0,-22 1 0,25-8 0,-25 8 1,26-7-1,-26 7 0,28-8 0,-28 8 1,30-11-1,-30 11 1,28-9-1,-11 5 1,-17 4-1,30-7 0,-30 7 1,28-4-1,-28 4 0,24-2 0,-24 2 0,23-2 0,-23 2 0,20 0 0,-20 0 1,19-2-1,-19 2 0,21-2 1,-21 2-1,20-1 0,-20 1 0,17-4 0,-17 4 0,0 0 0,23-4 1,-23 4-1,0 0 0,18 0 0,-18 0 1,0 0-1,19 2 0,-19-2 0,0 0 0,22-4 1,-22 4-1,23-2 0,-23 2 0,24-5 1,-24 5-1,28-4 0,-11 0 1,-17 4-1,30-7 1,-11 1 0,-2-1 1,0 1-1,1-5 1,3 4 0,-4-3-1,1 5 0,3-3 0,-2 6 0,-2-3 0,-1 7-1,-16-2 1,32 1-1,-32-1 1,25 4-1,-25-4 0,18 2 1,-18-2-1,0 0-1,17 8-1,-17-8-7,0 0-20,0 0 0,-2-19-1,2 19 1</inkml:trace>
          <inkml:trace contextRef="#ctx0" brushRef="#br1" timeOffset="-6.70944E9">335 3380 0,'0'0'22,"-15"-17"-1,15 17-5,0 0-3,0 0 0,2-30-4,-2 30-2,15-22 0,-15 22-1,26-21 0,-7 19-1,-19 2 0,37 0-1,-18 10-1,5 8 0,-5 1 0,5 7-1,-3 0 0,1 2 0,-1 0-1,-1-2 0,1-6 0,0 1 0,3-4 0,2 0 0,-1-4-1,-1-2 0,2-2 0,-5-5-5,10 11-17,-12-12-9,-2 5-1,-17-8-1</inkml:trace>
          <inkml:trace contextRef="#ctx0" brushRef="#br1" timeOffset="-6.70944E9">704 4265 9,'-6'-17'17,"6"17"-8,-2-19-3,2 19 1,0 0 0,0 0 0,0 0 0,0 0 1,0 0 0,0 0-1,-7-29-1,7 29-1,9-38 0,6 12 0,-6-13-1,10 4 0,2-12 0,7 2-1,2-9 0,2 10-1,-1 1 0,1 7-1,-2 3 0,-4 10-1,-5 7-1,-2 4 0,-2 12-3,-17 0-8,20-9-16,-20 9-2,0 0 1,13-22-1</inkml:trace>
          <inkml:trace contextRef="#ctx0" brushRef="#br1" timeOffset="-6.70944E9">561 4166 12,'0'0'11,"0"19"1,0-19-1,0 0-2,0 0-1,0 0-1,0 0-1,21 7-1,-21-7 0,17 0-2,-17 0 0,26 0 0,-26 0-1,32 2 0,-15-4 0,3 2-1,-1-2 1,3 2 1,-22 0-1,38-3 0,-19-1 1,5 0 0,-3-11-1,1 8 1,0-12-1,3 4 1,1-7-2,0 3 1,0-5-1,1 11 0,-1-2 0,-2 2-1,1 4 1,-3 1-1,0 4 0,1 3 1,-2-3-1,1-2 1,-1 3-1,1-3 0,1 2 0,-1-1 0,0-3 0,-1 3 0,2 1 1,-1 0-1,-3 0 1,-1 3-1,1-1 1,0 0-1,-2 0 1,0 0-1,-17 2 0,30-6 0,-30 6 1,26-5-1,-26 5 0,24-6 0,-24 6 0,21-3 0,-21 3 0,20-4 0,-20 4 0,19-2 0,-19 2 0,19-4 0,-19 4 0,17-3 0,-17 3 0,16-4 0,-16 4 0,21-8 0,-21 8 0,21-5 1,-21 5-1,24-6 1,-24 6 0,24-9 0,-24 9 0,26-11 0,-9 1 1,2 3-1,-2-1 0,4 3 1,-3-3-1,1 3-1,0-1 1,-1 4-1,-18 2 0,25-7 0,-25 7-1,17-15-3,-17 15-5,7-22-10,-7 22-12,-7-25-1,7 25 0</inkml:trace>
          <inkml:trace contextRef="#ctx0" brushRef="#br1" timeOffset="-6.70944E9">788 4187 16,'0'0'24,"0"0"-6,0 0-4,0 0 1,0 0-5,0 0-1,0 0-2,0 0-1,9 18-2,-9-18 0,19 21-1,-6-5 0,6-8 1,7 7-1,0-4 0,10 4 0,3 0-1,4 5 0,2-1 0,0 0-2,6 3-5,-14-15-24,6-7-4,-11-16-2,-4-27 2</inkml:trace>
          <inkml:trace contextRef="#ctx0" brushRef="#br1" timeOffset="-6.70944E9">818 4938 12,'-24'11'21,"24"-11"-6,-21 2-5,21-2-2,-21-8 0,21 8-1,0 0 1,-18-26 0,18 26 0,-4-20 0,4 20-1,2-40-1,11 14 0,-6-11-2,8 2 0,0-12-1,8 0-1,1-3 0,6 5-1,0-1 0,4 5 0,-1 2 0,-3 1-1,0 14-1,-5 2-1,1 11-3,-13-6-6,11 22-14,-24-5-6,19 15-1,-19-15 2</inkml:trace>
          <inkml:trace contextRef="#ctx0" brushRef="#br1" timeOffset="-6.70944E9">734 4854 8,'0'0'22,"-19"3"-1,19-3-8,-17-3-4,17 3-2,0 0 0,0 0-2,0 0-1,0 0 0,-2 22 0,2-22-1,13 26 0,0-9 0,-13-17 0,27 20-1,-27-20 1,37-1-1,-18-12 1,7-1-1,-2-4 0,6-1 0,2-1 0,0-1-1,2 3 0,-1 5 1,-1-4-2,0 7 1,0 1 0,0 0-1,-1-2 1,1 1-1,0 1 0,-2-2 0,2-2 0,0 3 0,-2-4 1,1 2-1,-2-1 1,-1 2-1,0 0 1,-2 2-1,0 1 0,-2-3 0,1 5 1,-1-1-2,-3 1 1,-1 3 0,-1-5 0,-2 4 0,0 3 1,-17 1-1,28-8 0,-28 8 0,26-7 1,-26 7-1,32-13 0,-13 3 1,1-3-1,1 2 0,1-2 0,3 2 1,-1 0-1,0 5 0,-5 0 0,-2 1 0,0 1 0,-17 4 0,24-4 1,-24 4-1,19 0 1,-19 0-1,0 0 0,22-7 0,-22 7 0,0 0 1,25-6-1,-25 6 0,18-1 0,-18 1 1,21-4-1,-21 4 1,20-6-1,-20 6 0,19-5 1,-19 5-1,17-8 0,-17 8 0,17-2-3,-17 2-7,19-13-22,-19 13 0,3-17-1,-3 17 0</inkml:trace>
          <inkml:trace contextRef="#ctx0" brushRef="#br1" timeOffset="-6.70943E9">822 4982 1,'-21'-11'23,"21"11"-3,0 0-3,-19 4-3,19-4 0,0 0-4,0 0 0,-9-19-2,9 19-1,17-24-2,0 18 0,-1 1 0,14 16-1,2 9 0,11 18-1,0 5 0,8 18 0,3 2-1,2 5-2,2 6-4,-11-14-27,2-8 0,-15-15-4,-8-13 1</inkml:trace>
          <inkml:trace contextRef="#ctx0" brushRef="#br0" timeOffset="-8211.4697">-1 60 5,'0'0'8,"0"0"0,8-17 1,-8 17 0,0 0-2,0 0-1,3-13 1,-3 13-1,0 0-1,0 0-1,0 0-2,0 0-1,0 0-1,0 0 0,0 0 0,0 0 0,0 0 0,0 0 0,0 0 0,0 0 1,0 0-1,0 0 0,0 0 0,0 0 1,0 0-1,0 0 0,0 0 0,16-2 0,-16 2 0,0 0 0,19 5-1,-19-5 2,17 4-1,-17-4 0,17 6 0,-17-6 0,17 4 1,-17-4-1,16 0 1,-16 0-1,0 0 1,16 0 0,-16 0-1,0 0 2,0 0-2,16 0 0,-16 0 0,0 0 1,0 0 0,16-3-1,-16 3 0,0 0 1,17-4-1,-17 4 1,13-3-1,-13 3 1,14-1-1,-14 1 0,16-2 0,-16 2 0,14 2 0,-14-2 0,16 2 0,-16-2 0,13-1 0,-13 1 0,0 0 1,16 1-1,-16-1 0,0 0 0,14-2 0,-14 2 1,0 0-1,0 0 0,16 0 1,-16 0-1,0 0 0,0 0 0,14-2 0,-14 2 0,0 0 1,13 0-2,-13 0 1,0 0 0,19 2 0,-19-2 1,16 0-1,-16 0 0,14-5 1,-14 5 0,15-8 0,-15 8 0,12-9 0,-12 9 1,0 0-1,16-3 0,-16 3 0,0 0-1,19-4 1,-19 4-1,0 0 0,14-4 1,-14 4-1,0 0 0,0 0 0,16-2 0,-16 2 0,0 0 0,0 0 0,16-1 1,-16 1-1,0 0 0,16 1 0,-16-1 0,0 0 0,17 0 0,-17 0 0,0 0 0,13 0 0,-13 0 0,0 0 0,14-1 0,-14 1 0,0 0 0,0 0 0,16 0 0,-16 0 0,0 0 0,0 0 0,13 1 0,-13-1 0,0 0 1,0 0-1,13 0-1,-13 0 1,0 0 0,14 2 0,-14-2 0,0 0 0,18 4 0,-18-4 0,12 4 0,-12-4 0,13 3 0,-13-3 0,13 4 0,-13-4 1,0 0-1,18 0 0,-18 0 0,0 0-1,15 3 2,-15-3-2,0 0 2,13 2-2,-13-2 1,0 0 0,13 4 1,-13-4-1,0 0 0,15 4 0,-15-4 0,0 0 0,14 2 0,-14-2 0,0 0 0,17 0 0,-17 0 0,0 0 0,15-3 1,-15 3-1,0 0 1,0 0 0,18-4 0,-18 4 0,0 0 0,15-6 0,-15 6 0,13-2 0,-13 2 1,14-1-1,-14 1 1,0 0-1,0 0 0,14-1 1,-14 1-1,0 0 0,0 0 0,13-3-1,-13 3 0,15 1-3,-15-1-6,17-3-16,-17 3-2,19-3-1,-19 3 0</inkml:trace>
          <inkml:trace contextRef="#ctx0" brushRef="#br0" timeOffset="-7156.4094">137 103 12,'0'0'8,"-15"14"0,15-14 0,0 0-2,0 0-1,0 0-1,0 0-1,-13 10-1,13-10 2,0 0-2,0 0 1,0 0-1,0 0 1,0 0 0,0 0 0,0 0 0,0 0 1,0 0 1,0 0 0,6-21 1,-6 21-1,10-25 0,0 11 0,-6-9-1,7 2-1,-6-2-1,5 0 0,-4-1 0,1 4 0,0 0-1,-1 2 0,-2 6 0,-4 12-1,11-19 0,-11 19 0,0 0-1,14-12-2,-14 12-2,0 0-7,17 6-13,-17-6-2,15 5 0,-15-5 1</inkml:trace>
          <inkml:trace contextRef="#ctx0" brushRef="#br0" timeOffset="-6161.3524">125 173 10,'0'0'16,"0"-14"-3,0 14-3,0 0-2,0 0-1,-7-15-1,7 15-1,0 0 0,0 0 1,0 0-2,0 0 0,-4-13-1,4 13-1,0 0 0,0 0 0,0 0 0,0 0 0,0 0 0,0 0 0,0 0-1,14 5 1,-14-5-1,0 0-1,16 3 1,-16-3 0,13 7 0,-13-7 0,13 7 0,-13-7 1,0 0-1,18 13 0,-18-13 0,0 0 0,15 11 1,-15-11-1,0 0 0,15 13 1,-15-13-1,0 0 1,16 16 0,-16-16 0,0 0 0,12 14 1,-12-14 0,0 0-1,0 0 1,0 0 0,0 0-1,0 0 0,0 0 0,0 0-1,0 0 0,0 0 0,0 0-2,0 0 1,0 0 0,0 0-1,0 0 0,0 0-3,11 14-4,-11-14-14,0 0-7,0 0-2,15 22 0</inkml:trace>
        </inkml:traceGroup>
      </inkml:traceGroup>
    </inkml:traceGroup>
  </inkml:traceGroup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2T08:16:05.260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F900675D-AFAC-4DAE-BEBC-709453B5DBE4}" emma:medium="tactile" emma:mode="ink">
          <msink:context xmlns:msink="http://schemas.microsoft.com/ink/2010/main" type="writingRegion" rotatedBoundingBox="194,16041 21366,14271 21650,17669 478,19439"/>
        </emma:interpretation>
      </emma:emma>
    </inkml:annotationXML>
    <inkml:traceGroup>
      <inkml:annotationXML>
        <emma:emma xmlns:emma="http://www.w3.org/2003/04/emma" version="1.0">
          <emma:interpretation id="{6782521B-D231-4E45-ACFD-22372E5CDF56}" emma:medium="tactile" emma:mode="ink">
            <msink:context xmlns:msink="http://schemas.microsoft.com/ink/2010/main" type="paragraph" rotatedBoundingBox="251,15881 10502,15618 10540,17078 289,1734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7D26AA9-EE58-478D-BB19-730519609022}" emma:medium="tactile" emma:mode="ink">
              <msink:context xmlns:msink="http://schemas.microsoft.com/ink/2010/main" type="line" rotatedBoundingBox="251,15881 10502,15618 10540,17078 289,17342"/>
            </emma:interpretation>
          </emma:emma>
        </inkml:annotationXML>
        <inkml:traceGroup>
          <inkml:annotationXML>
            <emma:emma xmlns:emma="http://www.w3.org/2003/04/emma" version="1.0">
              <emma:interpretation id="{3702A562-4299-465E-81CD-9E26A3E8C9EF}" emma:medium="tactile" emma:mode="ink">
                <msink:context xmlns:msink="http://schemas.microsoft.com/ink/2010/main" type="inkWord" rotatedBoundingBox="253,15961 2129,15913 2160,17105 284,17153"/>
              </emma:interpretation>
              <emma:one-of disjunction-type="recognition" id="oneOf0">
                <emma:interpretation id="interp0" emma:lang="en-US" emma:confidence="0">
                  <emma:literal>Esp.</emma:literal>
                </emma:interpretation>
                <emma:interpretation id="interp1" emma:lang="en-US" emma:confidence="0">
                  <emma:literal>*Esp.</emma:literal>
                </emma:interpretation>
                <emma:interpretation id="interp2" emma:lang="en-US" emma:confidence="0">
                  <emma:literal>I-sp.</emma:literal>
                </emma:interpretation>
                <emma:interpretation id="interp3" emma:lang="en-US" emma:confidence="0">
                  <emma:literal>*tsp.</emma:literal>
                </emma:interpretation>
                <emma:interpretation id="interp4" emma:lang="en-US" emma:confidence="0">
                  <emma:literal>*sp.</emma:literal>
                </emma:interpretation>
              </emma:one-of>
            </emma:emma>
          </inkml:annotationXML>
          <inkml:trace contextRef="#ctx0" brushRef="#br0">45 27 23,'0'0'23,"0"0"-5,0 0-2,0 0-2,-24-21-3,24 21-2,0 0-1,0 0-1,0 0-1,0 0-1,-19-7 0,19 7-1,0 0-2,0 0 1,0 0-2,0 0 1,-2 28-2,6-10 1,0 6 0,-1 4 0,1 4-1,2 7 1,-4-2 1,1 4-1,-3-5 1,0-1-1,-3-7 3,1 0-4,-2-7 3,0-1-2,4-20 0,-5 26-1,5-26 1,0 0-1,-6 17 0,6-17 0,0 0-1,0 0 1,0 0-2,4 17-1,-4-17-5,0 0-11,15 20-14,-15-20-1,0 0 0,18-11 1</inkml:trace>
          <inkml:trace contextRef="#ctx0" brushRef="#br0" timeOffset="677.0387">118 43 26,'-19'10'27,"19"-10"1,0 0-8,0 0-6,-16-2-3,16 2-4,0 0-2,0 0 0,0 0-2,0 0-1,0 0 0,0 0 0,0 0-1,18 9 0,-18-9 0,21-2 1,-21 2-1,28 2 0,-28-2 0,30 2 0,-13 0 0,1 2-1,-1-1 1,0 1 0,-17-4 0,30 7-1,-30-7 1,24 6-1,-24-6 0,21 8 0,-21-8-2,17 5-2,0 4-4,-17-9-11,0 0-13,0 0-1,28 6 1,-28-6 0</inkml:trace>
          <inkml:trace contextRef="#ctx0" brushRef="#br0" timeOffset="1136.0646">165 343 23,'0'0'27,"0"0"1,-13 19-8,13-19-5,0 0-4,-19-4-2,19 4-3,0 0 0,0 0-3,0 0 0,0 0-1,21-3-1,-21 3 1,16-4-1,-16 4 0,17-8 0,-17 8 0,19-7 0,-19 7 1,21-4-2,-21 4 1,20 0 0,-20 0-2,23 6-1,-23-6-4,22 17-6,-22-17-18,0 0-3,8 20 1,-1-3 0</inkml:trace>
          <inkml:trace contextRef="#ctx0" brushRef="#br0" timeOffset="1743.0997">47 686 10,'0'0'27,"0"0"2,0 0 1,-21-5-13,21 5-5,0 0-2,0 0-4,0 0-1,0 0-2,0 0-1,0 0 0,0 0 0,0 0-1,0 0 0,0 0 0,0 0 0,0 0 0,0 0-1,0 0 1,0 0 0,0 0 0,0 0 0,21 13-1,-21-13 1,0 0 0,24 2-1,-24-2 0,21 0 1,-21 0-1,24 2 1,-24-2-1,26 3 2,-26-3-2,27 4 0,-27-4 0,22 6-3,-22-6-7,26 0-22,-26 0-1,23 1-2,-23-1 0</inkml:trace>
          <inkml:trace contextRef="#ctx0" brushRef="#br0" timeOffset="3358.192">64 567 7,'0'0'23,"0"0"2,0 0-7,-19-30-1,19 30-4,0 0-2,0 0-3,0 0-2,0 0 0,-21-9-1,21 9-1,0 0-2,-3 32 0,-3-12-1,0 4 0,-3 2 0,0 10 0,-2 1-2,-3-7-3,11 13-8,-10-19-18,9 2-2,4-26 2,-10 26-2</inkml:trace>
          <inkml:trace contextRef="#ctx0" brushRef="#br0" timeOffset="2839.1623">-28 679 19,'0'0'18,"-17"2"-4,17-2-2,0 0-2,-17 15-2,17-15 0,0 0-1,-22 2-1,22-2 0,0 0 0,0 0-1,0 0 0,0 0-1,-17 1-1,17-1 0,0 0 1,0 0-2,0 0 1,0 0-1,0 0 0,0 0 0,0 0-1,0 0 0,0 0 0,0 0-1,0 0 1,0 0-1,0 0 0,-11-16 0,11 16 0,0 0 0,0 0 1,0 0-1,19-12 1,-19 12 0,0 0-1,24 6 0,-24-6 1,22 2-1,-22-2 1,30-2-1,-30 2 0,30 2 0,-30-2 1,30 5-1,-30-5 0,26 10-1,-26-10-2,21 9-4,-2 8-22,-19-17-2,17 9-1,-17-9 0</inkml:trace>
          <inkml:trace contextRef="#ctx0" brushRef="#br0" timeOffset="4041.2311">-5 720 8,'0'0'23,"0"0"-1,0 0-5,0 0 0,0 0-5,0 0-2,0 0-2,0 0-1,0 0-1,13 24-1,-13-24 0,0 0-1,16 9-1,-16-9 0,21 6 0,-21-6-2,26-6 1,-26 6 0,30-7-1,-30 7-1,30-4 0,-30 4-5,38 15-26,-38-15-1,20 30-1,-20-30-1</inkml:trace>
          <inkml:trace contextRef="#ctx0" brushRef="#br0" timeOffset="5206.2976">916 366 6,'0'0'26,"5"-32"0,-5 32 2,-4-37-14,4 37-3,-7-30-4,7 30-1,-13-24-2,13 24 0,-21-26-2,21 26 2,-24-23-3,24 23 2,-24-18-1,24 18 0,-23-6 0,23 6-1,-24 11 0,14 6 0,-3 0 0,0 5-2,0 2 2,2 2-2,-2 2 2,3 0-1,3-5 1,1-3-2,4-1 1,2-19 0,4 24 0,-4-24 0,13 17 0,-13-17 0,19 13 0,-19-13 0,24 13 1,-24-13-1,23 17 0,-23-17 0,22 20 1,-22-20-1,21 19 1,-21-19-1,15 24 0,-15-24 1,9 34-1,-5-16 1,-4 5-1,-2 1 0,-2 2 1,-1 0-1,-3-4 1,-3-1 0,11-21-1,-32 24 2,12-22-1,-3 0 1,-5-10-1,-2 1 1,-2-8 0,0 4 0,-1-6-1,5 2 0,0-2 0,5 6 0,6 2-1,17 9-1,-22-13 0,22 13-3,0 0-8,0 0-20,0 0-2,0 0-1,26 13 0</inkml:trace>
          <inkml:trace contextRef="#ctx0" brushRef="#br0" timeOffset="6067.347">1296 125 6,'-12'-22'27,"12"22"1,0 0 1,0 0-11,-18-22-5,18 22-4,0 0-1,0 0-4,0 0 1,0 0-2,-2 26-1,6-6 2,-4 4-2,5 14 0,-1 3 0,2 15 0,-1 7 1,3 13 0,-6 1-1,3 9-1,-5-3 1,0 3 0,-4-9-2,1-5 1,-5-14 0,1-11 0,-1-10 0,1-11-1,7-26 0,-8 19 0,8-19-1,-4-21-1,8 2-2,-8-14-3,14 12-9,-18-23-17,16 6-2,-12-14 1,10 11 0</inkml:trace>
          <inkml:trace contextRef="#ctx0" brushRef="#br0" timeOffset="6603.3776">1309 172 26,'0'0'28,"2"-32"1,-2 32-7,2-37-9,14 24-4,-14-17 0,17 11-2,-13-10-1,12 8-2,-5-5 0,8 6-1,-4-1-2,5 8 1,-3 2 0,4 5-1,-3 8 0,4 4-1,-1 3 1,-2 10-1,-1 3 3,-1 8-3,-4 2 1,-4 7 0,-5 4-1,-4 1 1,-8 1 1,-5 0-2,-8-8 2,-7-2-2,-6-7 2,-6-9-2,-5-12 2,0-7-3,0-3 0,-4-14-2,14 8-11,-7-19-19,16 13-2,-4-13-1,28 28 0</inkml:trace>
          <inkml:trace contextRef="#ctx0" brushRef="#br0" timeOffset="7483.428">1766 724 24,'0'0'28,"0"0"-1,0 0-10,-4 16-4,4-16-2,0 0-3,0 0-1,0 0-1,0 0-3,0 0 1,-13-18-3,13 18 1,0 0-1,0 0-1,0 0 0,0 0 0,0 0 0,0 0 0,0 0 0,0 0 0,0 0 0,0 0 0,0 0 0,0 0 0,0 0 0,0 0 0,0 0 1,0 0-1,0 0 0,0 0 1,0 0 0,5-17 0,-5 17 0,-3-19 1,3 19-1,0 0 1,-10-18-1,10 18 1,0 0 0,0 0-1,0 0 1,0 0-2,0 0 0,0 0 1,0 0-2,0 0-2,-3 18-12,3-18-17,0 0-2,0 0-1,18 8 0</inkml:trace>
        </inkml:traceGroup>
        <inkml:traceGroup>
          <inkml:annotationXML>
            <emma:emma xmlns:emma="http://www.w3.org/2003/04/emma" version="1.0">
              <emma:interpretation id="{B26CA0F1-56FB-4DB0-B3E6-1DA7CF5DB02C}" emma:medium="tactile" emma:mode="ink">
                <msink:context xmlns:msink="http://schemas.microsoft.com/ink/2010/main" type="inkWord" rotatedBoundingBox="2706,15822 6131,15734 6168,17191 2743,17279"/>
              </emma:interpretation>
              <emma:one-of disjunction-type="recognition" id="oneOf1">
                <emma:interpretation id="interp5" emma:lang="en-US" emma:confidence="1">
                  <emma:literal>relevant</emma:literal>
                </emma:interpretation>
                <emma:interpretation id="interp6" emma:lang="en-US" emma:confidence="0">
                  <emma:literal>Relevant</emma:literal>
                </emma:interpretation>
                <emma:interpretation id="interp7" emma:lang="en-US" emma:confidence="0">
                  <emma:literal>colorant</emma:literal>
                </emma:interpretation>
                <emma:interpretation id="interp8" emma:lang="en-US" emma:confidence="0">
                  <emma:literal>relevantly</emma:literal>
                </emma:interpretation>
                <emma:interpretation id="interp9" emma:lang="en-US" emma:confidence="0">
                  <emma:literal>celebrant</emma:literal>
                </emma:interpretation>
              </emma:one-of>
            </emma:emma>
          </inkml:annotationXML>
          <inkml:trace contextRef="#ctx0" brushRef="#br0" timeOffset="4.23998E7">2383 776 4,'0'0'9,"-7"24"-1,7-24 1,-8 30-1,8-30 1,-7 33-1,7-33 0,-6 30-1,6-30-1,-5 19-1,5-19 1,0 0-3,0 0 1,0 0-1,0 0 0,0 0 0,0 0 0,17-21 1,-12 1-1,6-3-1,-1-6 0,1-7 0,-2-5 0,3-2-1,-5-5 0,2 5 1,-3-4-1,0 3 1,-4 1-3,-1 2 3,-4 0-2,1 11 2,-4 2-2,2 6 0,-1-1 0,1 7 0,4 16 1,-9-17-1,9 17-1,0 0 1,0 0-1,0 0 1,0 0 0,0 0 0,0 0 0,0 0 0,0 0 0,20 11 0,-20-11 0,0 0 0,23 17 0,-23-17 1,19 13-1,-19-13 1,18 18-1,-18-18 1,17 15-1,-17-15 0,0 0 0,21 21 0,-21-21 0,0 0 0,18 18 1,-18-18-3,13 17 4,-13-17-2,10 17 1,-10-17-2,9 26 2,-9-26-2,8 28 1,-8-28 1,2 32-1,-4-14-1,0 5 1,0-3 0,-2 3 0,0-1 0,1 0 0,-1 1 0,0 1 0,0-4 1,1 1-1,3-21 0,-6 32 0,6-32 0,-4 29 0,4-29 0,-3 17 0,3-17 0,0 0 0,0 0-1,0 17 1,0-17 0,0 0 1,0 0-1,0 0-1,9 17 1,-9-17 1,0 0-1,0 0 0,22 22 0,-22-22 1,17 13-1,-17-13 1,23 21 0,-23-21 0,35 26 0,-16-15 0,4 2-1,-1 6 0,0-3-1,7 5-3,-11-12-5,10 14-9,-28-23-12,34 26 1,-34-26 0</inkml:trace>
          <inkml:trace contextRef="#ctx0" brushRef="#br0" timeOffset="4.24005E7">2988 807 11,'0'0'22,"-9"27"-6,9-27-4,0 0-1,0 0-2,-8 29 1,8-29-3,0 0-1,0 0-2,0 0-1,19 10 0,-19-10-1,19-10-1,-19 10 1,18-22 0,-18 22-1,15-30 1,-9 10 0,-4-6 0,0 1-1,-6-4 0,-2-7 0,-3 3 0,0-1 0,-4-1-1,-1 5 0,0 4 0,-1 5 1,15 21-1,-27-18 0,27 18 0,-20 13 0,10 9 1,5 13-1,1 12 1,2 9 0,2 9 0,2 4 0,2-2 0,3 0-1,1-11 1,1-7-1,4-16 0,0-10 0,6-16-1,0-13-1,7-5 0,-2-17-1,6 2-1,-4-15-3,12 15-5,-18-20-8,12 18-9,-5 0 1,-1 9 1</inkml:trace>
          <inkml:trace contextRef="#ctx0" brushRef="#br0" timeOffset="4.24013E7">3258 927 12,'0'0'10,"0"20"-3,0-20-1,0 0-1,0 0 0,22 17-2,-22-17 2,19 0 0,-19 0 1,22-15 0,-14-4 1,9 3-1,-8-14 1,10 2-1,-10-17-1,10 0-1,-10-14 1,6-1 0,-5-14-3,3 1 2,-8-13-2,3 4 1,-6-4-2,1 3 0,-4-3 0,-1 13-1,-6 4 2,1 13-1,-5 8 1,3 12 0,-6 12 0,15 24 0,-32-2 0,15 19-1,-1 9 1,-1 13-1,2 12-1,2 6 1,6 12-1,3 4 1,10 11 0,9 5 0,6 10 0,9 0-1,6-6 0,3-1 0,8-12-1,-4-17-4,10-1-6,-18-31-19,10-8-2,-11-27 1,0-7-1</inkml:trace>
          <inkml:trace contextRef="#ctx0" brushRef="#br0" timeOffset="4.2402E7">3844 737 18,'0'0'21,"0"0"-9,2 16-1,-2-16-1,0 0 0,0 0 0,28-14-1,-25-5-2,14 10 0,-11-16-2,-6 25 0,20-41-2,-8 21-1,-9-6 0,3 2 0,-8-4-1,2 3 1,-5-4-1,-5 4 0,1-5-1,-8 6 1,0-4-3,-2 6 4,1 3-3,1 6 1,-2 4 0,19 9 1,-24 9 0,16 15-1,5 16 2,3 14-1,1 13 1,5 9-2,7 12 2,4 3-2,2-3 0,1-4 1,5-14-2,-3-16-2,14-7-15,-10-32-12,4-10-2,-8-23 1,8-10 0</inkml:trace>
          <inkml:trace contextRef="#ctx0" brushRef="#br0" timeOffset="4.24028E7">4153 474 21,'0'0'29,"-6"-28"-1,6 28 2,-13-22-20,13 22-3,0 0-3,0 0-2,0 0 0,15 18-1,-8-1 1,6 9-2,1 11 1,4 14 0,1 10-1,3 12 1,1 7 0,1 0 0,-3 4-1,-1-6 0,-3-14 1,-4-10-1,1-21 1,-5-12 0,-9-21-1,11-17 1,-5-18 1,-1-12-1,-3-16 0,4-14-1,-4-9 0,1-7 0,9 6-4,-5-14-8,10 21-19,0-2 0,5 20 0,1 6 0</inkml:trace>
          <inkml:trace contextRef="#ctx0" brushRef="#br0" timeOffset="4.24035E7">4789 660 15,'-15'-30'24,"15"30"2,-13-22-12,-2-2-2,15 24-2,-21-24-1,21 24 0,-20-19-2,20 19 0,-17-7-2,17 7-2,-13 27-1,9 7 0,0 7-1,1 15 0,1 5-1,4 8 0,0 2-1,1 0 2,5-13-1,-1-8 0,3-11-1,1-15 0,2-7 1,-13-17-1,28 0 0,-28 0 1,28-39-1,-15 2 1,-3-8 0,-3-13 0,-5-9 1,0-7-2,-6-3 2,2 3 1,-5 5-1,3 13 0,-2 9 1,5 23 0,1 24-1,3 24 1,3 21-1,3 17-2,4 10 0,2 5-2,12 16-11,-11-17-17,11-5-2,-5-24 1,10-14 0</inkml:trace>
          <inkml:trace contextRef="#ctx0" brushRef="#br0" timeOffset="4.24043E7">4999 932 20,'0'-20'26,"0"-3"1,-11-8-12,16 14-3,-12-17-3,18 14-2,-11-8 0,0 28-1,22-28-1,-22 28-1,27-11-1,-11 15-2,-16-4 1,32 29-2,-15-8 1,0 7-1,-4 0-1,4 4 1,-6 1 0,0-1-1,-1-4 1,-1-6 0,-3-3-1,-2-3 1,-4-16 0,0 0-1,0 0 1,0 0 0,0-35 0,-2 5 0,0-1 0,4-12 0,-2 5 1,2-3-1,1 2 0,3 6 1,1 3-1,3 11 1,-10 19 0,20-11-1,-20 11 0,30 26 1,-13 0-1,0 4-1,2 9-1,-8-11-6,15 11-21,-15-5-2,2-2 0,-9-14 0</inkml:trace>
          <inkml:trace contextRef="#ctx0" brushRef="#br0" timeOffset="4.24049E7">5484-218 15,'0'0'29,"15"-24"0,-15 24 2,0 0-20,0 0-4,20-4-1,-20 4-2,8 45-1,-4-8 0,5 18-1,-3 13 0,5 22 0,-4 9 0,4 16 1,-5-1-1,3 7 0,-5-9 0,2-8 0,-2-16 1,-3-17-2,1-17-1,2-19-1,0-16 1,-4-19-2,0 0-1,15-39-3,7 20-13,-12-24-13,6 6-1,-6-12 1,5 8-1</inkml:trace>
          <inkml:trace contextRef="#ctx0" brushRef="#br0" timeOffset="4.24054E7">5381 273 16,'-17'9'29,"17"-9"-2,-17 5 4,17-5-19,0 0-3,2-29-2,19 17-2,-5-6-1,11 3 0,-1-6 0,9 5-2,-3-3 1,6 8-2,-5-2 1,1 9-1,-2-2 1,-2 6-1,-6 0 1,-3 2-1,-4 0 0,-17-2 0,22 6-1,-22-6-2,0 0-9,0 0-21,0 0-1,0 0-3,0 0 1</inkml:trace>
        </inkml:traceGroup>
        <inkml:traceGroup>
          <inkml:annotationXML>
            <emma:emma xmlns:emma="http://www.w3.org/2003/04/emma" version="1.0">
              <emma:interpretation id="{9A332C53-C7DC-47A6-B67D-41771DCC0019}" emma:medium="tactile" emma:mode="ink">
                <msink:context xmlns:msink="http://schemas.microsoft.com/ink/2010/main" type="inkWord" rotatedBoundingBox="6760,15714 8157,15678 8188,16902 6791,16938"/>
              </emma:interpretation>
              <emma:one-of disjunction-type="recognition" id="oneOf2">
                <emma:interpretation id="interp10" emma:lang="en-US" emma:confidence="1">
                  <emma:literal>for</emma:literal>
                </emma:interpretation>
                <emma:interpretation id="interp11" emma:lang="en-US" emma:confidence="0">
                  <emma:literal>fon</emma:literal>
                </emma:interpretation>
                <emma:interpretation id="interp12" emma:lang="en-US" emma:confidence="0">
                  <emma:literal>fur</emma:literal>
                </emma:interpretation>
                <emma:interpretation id="interp13" emma:lang="en-US" emma:confidence="0">
                  <emma:literal>*for</emma:literal>
                </emma:interpretation>
                <emma:interpretation id="interp14" emma:lang="en-US" emma:confidence="0">
                  <emma:literal>fun</emma:literal>
                </emma:interpretation>
              </emma:one-of>
            </emma:emma>
          </inkml:annotationXML>
          <inkml:trace contextRef="#ctx0" brushRef="#br0" timeOffset="4.2407E7">6448 390 28,'-19'21'29,"19"-21"2,-15 20-2,15-20-18,0 0-6,-19 15 1,19-15-3,0 0 2,10 19-1,-10-19-1,17-4 0,-17 4 0,30-11-1,-14-1-1,9 3 2,-1-2-3,4 2 1,0-1-1,2 5 4,0-1-5,2 4 2,-2 4 1,-4 4-2,-1-4 1,-5 3-1,1 5 0,-21-10-7,37 22-4,-37-22-22,21 7-2,-21-7-2,22 0 3</inkml:trace>
          <inkml:trace contextRef="#ctx0" brushRef="#br0" timeOffset="4.24066E7">7045-1 20,'-7'-41'25,"3"5"-8,2 5-6,-15-12-1,12 13 1,-18-11-1,12 20-1,-17-10-1,28 31-1,-43-32-1,22 25-2,-7-3-1,4 12 0,-4 0-1,1 7 0,-3 2-1,6 6 0,-2 4-1,2 3 1,-1 6-1,6 5 0,5 6 0,0 2 0,5 5 0,5 5 1,4 1-2,6 7 3,3 1-1,1-5-1,3 5 1,2-4-1,0-2 1,2-2-1,-4-4 2,0-3-4,-6-1 2,3-5 0,-5-3 0,-3-9 0,-2-3 1,-4-1 0,-1-9-1,-1 1 1,6-17-1,-19 21 1,19-21-1,-24 20 1,24-20-1,-26 24 0,26-24-1,-28 25-1,28-25-2,-25 7-9,25-7-19,0 0-2,2-26 1,-4-8 0</inkml:trace>
          <inkml:trace contextRef="#ctx0" brushRef="#br0" timeOffset="4.24076E7">7109 347 6,'0'0'27,"0"0"1,0 0 1,7 19-16,-7-19-6,0 0-2,0 18-1,4-1-2,-2 2 1,3 7-4,1 2 3,2 7-3,-3 1 2,3-1-2,-3-3 1,3-6 1,-3-6-1,1-3 1,-6-17-1,0 0 1,17 4 0,-17-4 1,15-30 0,-15 30 0,19-41 0,-8 15 2,-7-13 0,3 5 1,-9-10-1,2 10 2,-9-7-3,-1 7 1,-10 3-2,-1 8 1,1 12-8,-12-7-10,9 23-18,-1-7-2,24 2 1,-28 11-1</inkml:trace>
          <inkml:trace contextRef="#ctx0" brushRef="#br0" timeOffset="4.24083E7">7367 558 19,'0'17'25,"0"-17"-10,0 0 1,9 18 0,-9-18-3,0 0-1,-3-37-2,3 37 1,11-43-3,0 21 0,-9-16-5,9 5 2,-3-6-3,7 5 3,-4-1-3,6 9-1,-2 1-1,2 12 1,0 8 0,1 16-1,-1 9 2,-2 18-3,0 10 2,2 10-2,0 7 1,0 0-1,-2-1 2,1-8-3,1-13 1,0-25 0,9-1-19,-9-41-14,8-12-3,-7-21 2,3-5-1</inkml:trace>
        </inkml:traceGroup>
        <inkml:traceGroup>
          <inkml:annotationXML>
            <emma:emma xmlns:emma="http://www.w3.org/2003/04/emma" version="1.0">
              <emma:interpretation id="{446B38E6-506A-44A9-8401-94CF0AB28FEE}" emma:medium="tactile" emma:mode="ink">
                <msink:context xmlns:msink="http://schemas.microsoft.com/ink/2010/main" type="inkWord" rotatedBoundingBox="9379,15990 10511,15961 10523,16418 9391,16447"/>
              </emma:interpretation>
              <emma:one-of disjunction-type="recognition" id="oneOf3">
                <emma:interpretation id="interp15" emma:lang="en-US" emma:confidence="0">
                  <emma:literal>=</emma:literal>
                </emma:interpretation>
                <emma:interpretation id="interp16" emma:lang="en-US" emma:confidence="0">
                  <emma:literal>t</emma:literal>
                </emma:interpretation>
                <emma:interpretation id="interp17" emma:lang="en-US" emma:confidence="0">
                  <emma:literal>+</emma:literal>
                </emma:interpretation>
                <emma:interpretation id="interp18" emma:lang="en-US" emma:confidence="0">
                  <emma:literal>*</emma:literal>
                </emma:interpretation>
                <emma:interpretation id="interp19" emma:lang="en-US" emma:confidence="0">
                  <emma:literal>r</emma:literal>
                </emma:interpretation>
              </emma:one-of>
            </emma:emma>
          </inkml:annotationXML>
          <inkml:trace contextRef="#ctx0" brushRef="#br1" timeOffset="-3.92091E9">9025 248 2,'0'0'11,"-11"36"4,11-36 2,-9 39 0,9-39-2,0 33-3,0-33-2,0 0-3,26 12-2,0-18-1,6-11-1,13-1-1,4-8-1,7 3 0,4-9 0,5 1-1,1 1 1,1 0-1,-3 2-1,-8-7-4,9 11-10,-10-8-16,-8-2 1,-4 6 0</inkml:trace>
          <inkml:trace contextRef="#ctx0" brushRef="#br1" timeOffset="-3.92091E9">9067 420 10,'0'0'15,"0"0"-1,0 0-2,-23-11 0,23 11-2,0 0-1,0 0-2,0 0-1,0 0-2,0 0 0,0 0-1,-17 7 0,17-7 0,0 0-1,0 0 1,0 0 0,21-11 0,-21 11 0,26-26 1,-9 9-2,7 4 1,2-8-1,8 5 1,-2-9-1,3 5-1,1-2 1,0 7-1,-5-4 0,5 0 0,-6 3 1,0 3-1,-2-8 0,4 6 0,-4-5-1,2-1 1,-4 1 0,0 5-1,1-4 1,-5 2-1,0 12 0,1-5 0,-2 9 0,-3-1 0,-1 4 0,2-2 0,0 0 0,-19 0 0,28 3 0,-28-3 0,22-2 1,-22 2-1,21-3 0,-21 3 0,18-2 0,-18 2 1,0 0-1,23-6 0,-23 6 0,0 0-1,19-3 1,-19 3 0,0 0 1,16-4-1,-16 4 0,0 0 0,23-9 1,-23 9 0,22-10 0,-22 10 0,32-13-1,-13 9 1,0-3-1,-1 5 0,-1 2 1,-17 0-2,25 13-1,-25-13-2,7 32-2,-7-32-5,-9 33-15,9-33-9,-17 21 1,17-21 0</inkml:trace>
        </inkml:traceGroup>
      </inkml:traceGroup>
    </inkml:traceGroup>
    <inkml:traceGroup>
      <inkml:annotationXML>
        <emma:emma xmlns:emma="http://www.w3.org/2003/04/emma" version="1.0">
          <emma:interpretation id="{1989D21A-37BA-44E1-BB18-4E06DAC9396C}" emma:medium="tactile" emma:mode="ink">
            <msink:context xmlns:msink="http://schemas.microsoft.com/ink/2010/main" type="paragraph" rotatedBoundingBox="268,16934 21440,15164 21650,17669 478,1943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31A0E72-ABFA-4F17-B444-8848DD0CDDD8}" emma:medium="tactile" emma:mode="ink">
              <msink:context xmlns:msink="http://schemas.microsoft.com/ink/2010/main" type="line" rotatedBoundingBox="268,16934 21440,15164 21650,17669 478,19439"/>
            </emma:interpretation>
          </emma:emma>
        </inkml:annotationXML>
        <inkml:traceGroup>
          <inkml:annotationXML>
            <emma:emma xmlns:emma="http://www.w3.org/2003/04/emma" version="1.0">
              <emma:interpretation id="{35C081E7-BE48-4AAB-8942-69EF843D7BD9}" emma:medium="tactile" emma:mode="ink">
                <msink:context xmlns:msink="http://schemas.microsoft.com/ink/2010/main" type="inkWord" rotatedBoundingBox="319,17539 3924,17238 4011,18287 407,18588"/>
              </emma:interpretation>
              <emma:one-of disjunction-type="recognition" id="oneOf4">
                <emma:interpretation id="interp20" emma:lang="en-US" emma:confidence="0">
                  <emma:literal>skep</emma:literal>
                </emma:interpretation>
                <emma:interpretation id="interp21" emma:lang="en-US" emma:confidence="0">
                  <emma:literal>Skeps</emma:literal>
                </emma:interpretation>
                <emma:interpretation id="interp22" emma:lang="en-US" emma:confidence="0">
                  <emma:literal>Skep</emma:literal>
                </emma:interpretation>
                <emma:interpretation id="interp23" emma:lang="en-US" emma:confidence="0">
                  <emma:literal>skeps</emma:literal>
                </emma:interpretation>
                <emma:interpretation id="interp24" emma:lang="en-US" emma:confidence="0">
                  <emma:literal>skeet-is</emma:literal>
                </emma:interpretation>
              </emma:one-of>
            </emma:emma>
          </inkml:annotationXML>
          <inkml:trace contextRef="#ctx0" brushRef="#br0" timeOffset="17861.0215">1687 1741 13,'0'0'28,"0"0"2,-21-13 0,21 13-12,0 0-5,0 0-3,0 0-2,0 0-1,0 0-2,-9 21-1,9-21 0,6 35-2,1-1-1,4 10 1,-1 5-1,3 9 0,0-1 0,0-1 0,-2-2-1,-1-7 1,-3-15-1,-1-10-1,-1-2-2,-5-20-3,0 0-13,0 0-16,0 0 0,4-31 0,-4 31 1</inkml:trace>
          <inkml:trace contextRef="#ctx0" brushRef="#br0" timeOffset="18303.0468">1708 1709 14,'0'0'28,"0"0"2,0 0-1,-27-18-12,27 18-5,0 0-4,0 0-2,0 0-2,21-11-1,-21 11 0,19-13 0,-19 13-1,26-15 0,-26 15 0,34-17-1,-18 9 1,1 5-1,0-3-1,0 1 1,-17 5-2,28-12-1,-28 12-4,21-11-7,-21 11-20,16-2 0,-16 2-1,0 0 2</inkml:trace>
          <inkml:trace contextRef="#ctx0" brushRef="#br0" timeOffset="18775.0738">1788 1978 26,'0'0'31,"-4"17"1,4-17-1,0 0-15,4 18-8,-4-18-2,0 0-2,0 0-1,17-2 0,-17 2-1,19-20 0,-19 20 0,26-24-1,-15 7 2,-11 17-2,26-21 0,-26 21-1,25-1 0,-25 1-1,18-10-3,-18 10-1,19 17-12,-19-17-16,0 0-2,0 0 2,17 20-1</inkml:trace>
          <inkml:trace contextRef="#ctx0" brushRef="#br0" timeOffset="19129.0941">1801 2283 36,'0'0'32,"0"0"0,0 0 0,-17-3-21,17 3-4,0 0-2,0 0-2,0 0-1,23 5 1,-23-5-1,20-5 0,-20 5 2,28-6-2,-28 6 0,30-11-1,-30 11 0,30-9 0,-30 9-1,27-13-1,-27 13-3,22-17-12,-5 21-18,-17-4-1,24-2-1,-24 2 0</inkml:trace>
          <inkml:trace contextRef="#ctx0" brushRef="#br0" timeOffset="19717.1277">2177 1667 29,'0'0'30,"0"0"2,0 0-1,0 0-18,0 0-3,2 18-3,6 8-1,-6-1-2,7 12 0,-3 6 0,3 9-2,-1 0-1,-1 0 1,1-3-2,-3-5 1,1-3-1,-1-7 0,-1-8-1,-2-5-1,5-1-3,-7-20-9,4 22-19,-4-22-1,0 0-2,0 0 1</inkml:trace>
          <inkml:trace contextRef="#ctx0" brushRef="#br0" timeOffset="20377.1655">2267 2118 7,'0'0'27,"0"0"1,-18 11-4,18-11-7,0 0-4,-17-19-4,17 19-2,5-24-1,7 3-2,-5-16 1,10 2-1,-4-12 0,10 4 0,-5-11 0,7 8-1,-5-3 1,1 16-2,-4 1-1,-1 10 1,-16 22-2,25-25 0,-25 25 0,0 0-2,22 4-3,-22-4-4,19 6-23,-19-6-1,0 0-2,17-2 2</inkml:trace>
          <inkml:trace contextRef="#ctx0" brushRef="#br0" timeOffset="20811.1901">2337 2008 32,'0'22'30,"0"-22"2,0 0-1,0 0-20,3 24-3,-3-24-1,0 0-1,21 19-1,-4 0 0,-17-19-1,35 31 0,-16-10-2,4 3 0,-5-4-1,1-1 1,-6-2-1,-13-17-1,21 20-2,-21-20-1,0 0-8,0 0-24,0 0 0,0 0-1,0 0-1</inkml:trace>
          <inkml:trace contextRef="#ctx0" brushRef="#br0" timeOffset="21358.2216">2692 1985 49,'-11'30'32,"11"-30"3,0 0-4,0 0-22,-4 17-1,4-17-4,0 0 1,27 4-3,-9-1 0,1-3 0,3 6-1,1-6 0,1-2-2,2 0-1,-5-13-4,15 21-28,-20-21 0,9 19-3,-25-4 2</inkml:trace>
          <inkml:trace contextRef="#ctx0" brushRef="#br0" timeOffset="15109.8642">564 1860 20,'5'-18'26,"-5"18"1,0 0-7,-5-32-6,5 32-3,-4-22-4,4 22 0,-6-32-2,6 32 0,-9-33-1,9 33-1,-15-36 0,7 19-1,-5-3 0,0 1-1,-4-3 0,2 3 2,-5 1-3,1 3 1,-3-2-1,-1 4 1,-1 2-1,-2 3 1,1-1-1,3 5 0,-3 0 0,5 3 1,1 1-1,2 3 0,17-3 1,-24 11-2,24-11 2,-19 23-2,19-23 1,-13 30-1,9-12 2,3 3-2,-1 1 1,2 2-1,2 4 2,1-2-1,3 2-1,3-2 1,1-1 0,1-3 0,2-1 0,2-1 0,4-5 0,-1-4 0,3 4 0,-2-4 0,3 0-1,-1-3 1,1 5 1,-3-2-2,-2 2 2,2 4-1,-3-6 0,-16-11 0,30 28 0,-17-9 0,-13-19 1,21 20-1,-21-20 0,11 21 0,-11-21 0,0 22 1,0-22-1,-11 21 0,11-21 0,-21 24 1,5-13-1,-1 0 1,-6 2-1,1-3 0,-6-1 1,0-2-1,-2-3 2,0-2-1,-2-2 0,0-2 0,-2-7 0,3 1 0,-1-3 0,4 0 0,0 0-1,3 3 1,6-1-1,19 9-1,-24-9-1,24 9-1,0 0-5,0 0-16,0 0-10,0 0-2,30-10 1</inkml:trace>
          <inkml:trace contextRef="#ctx0" brushRef="#br0" timeOffset="16026.9166">959 1652 36,'0'0'25,"0"0"-5,0 0-1,-10-19-4,10 19-4,0 0-2,0 0-2,0 0-1,0 0 0,0 0-1,0 0-1,0 0-1,-2 17 1,2-17-2,4 32 1,0-8-2,0 15 1,1 6-1,-1 7 0,2 0 0,-3-2 1,-1-3-2,-2-6 0,2-4-1,-2-13-1,4 2-1,-4-26-4,17 45-11,-14-28-16,16 9-2,-19-26 1,32 35 0</inkml:trace>
          <inkml:trace contextRef="#ctx0" brushRef="#br0" timeOffset="16695.9549">1099 2034 17,'0'0'26,"0"0"-1,0 0-6,0 0-3,-17 2-4,17-2-2,0 0-3,0 0-1,0 0-1,8-21-1,-6-3-1,9 0 0,-4-14 0,8 5 0,0-10 0,4 6-1,0-4 1,1 9-2,1 2 1,-2 8-2,-3 5 1,1 4 0,-17 13-2,25-20 1,-25 20-1,20-15-2,-20 15-3,17-19-6,4 19-21,-21 0 0,18-9-1,-18 9 2</inkml:trace>
          <inkml:trace contextRef="#ctx0" brushRef="#br0" timeOffset="17176.9824">1198 1879 41,'0'0'30,"0"0"1,-17-6-12,17 6-8,0 0-3,0 0-3,0 0 0,0 0-2,0 0-1,0 0 0,0 0 1,23 19-1,-23-19 1,28 39-1,-11-15 1,5 12-1,1-1 0,1 6 0,-1-3-1,-5-5 1,1-7-1,-8-2 0,1-7 0,-12-17 0,9 17-1,-9-17-1,0 0-1,0 0-4,0 0-22,11-22-7,-11 22-1,0 0 0</inkml:trace>
          <inkml:trace contextRef="#ctx0" brushRef="#br0" timeOffset="23048.3181">3170 1767 3,'0'0'26,"0"0"1,-21-22 0,12 1-10,9 21-5,0-24-4,0 24-1,9-30-1,-9 30-1,19-39 0,-2 21 1,-8-12-1,12 9 0,-8-5-2,9 8 2,-3-5-1,2 6 0,-5 2-2,3 10 0,-2 1-1,0 6 1,-17-2-1,26 22-1,-15-3 0,-1 9-1,-3 2 2,-1 1-2,-4 5 1,-2 1-1,-4-3 0,-2-3 1,-1-5-1,-4-5 0,1-2 1,-1-3-1,11-16 0,-24 15 1,24-15 0,-21 11-1,21-11 1,-17 6 0,17-6 0,0 0 0,0 0-1,0 0 1,0 0 0,0 0 0,-5-19 0,5 19 1,16-22-1,-16 22 1,21-24 0,-21 24 0,28-24 0,-28 24 0,30-13 0,-30 13 0,28-4 0,-11 6 0,0 3 0,0 5-1,-1 1 1,1 0-1,0 4 1,2 5 0,-4-1-1,-2 9 1,-2 0-1,-1 0 1,-7 5-1,-1 5 1,-7-1-1,-5-3 0,-5 3 1,-3-6-1,-11 1 1,-4 0-1,-10-2 0,-6-2 0,-3-6 0,-3-7-2,7 0-6,-10-25-28,20-1-1,-1-26-2,20-11 0</inkml:trace>
          <inkml:trace contextRef="#ctx0" brushRef="#br0" timeOffset="22067.2621">3168 1629 11,'0'0'29,"0"0"1,2-22 2,3 39-13,-5-17-6,6 22-3,-6-3-2,11 27-1,-7-1-2,9 18 1,-7 1-2,5 5-1,-4-6-1,1-1 0,-3-8-3,-1-17-1,4-5-6,-8-32-26,0 0-1,0 0-1,0 0 0</inkml:trace>
        </inkml:traceGroup>
        <inkml:traceGroup>
          <inkml:annotationXML>
            <emma:emma xmlns:emma="http://www.w3.org/2003/04/emma" version="1.0">
              <emma:interpretation id="{C16865D3-823D-4F46-9DB9-507914316297}" emma:medium="tactile" emma:mode="ink">
                <msink:context xmlns:msink="http://schemas.microsoft.com/ink/2010/main" type="inkWord" rotatedBoundingBox="5129,17494 5303,18254 4650,18404 4476,17644"/>
              </emma:interpretation>
              <emma:one-of disjunction-type="recognition" id="oneOf5">
                <emma:interpretation id="interp25" emma:lang="en-US" emma:confidence="1">
                  <emma:literal>&amp;</emma:literal>
                </emma:interpretation>
                <emma:interpretation id="interp26" emma:lang="en-US" emma:confidence="0">
                  <emma:literal>•</emma:literal>
                </emma:interpretation>
                <emma:interpretation id="interp27" emma:lang="en-US" emma:confidence="0">
                  <emma:literal>*</emma:literal>
                </emma:interpretation>
                <emma:interpretation id="interp28" emma:lang="en-US" emma:confidence="0">
                  <emma:literal>0</emma:literal>
                </emma:interpretation>
                <emma:interpretation id="interp29" emma:lang="en-US" emma:confidence="0">
                  <emma:literal>4</emma:literal>
                </emma:interpretation>
              </emma:one-of>
            </emma:emma>
          </inkml:annotationXML>
          <inkml:trace contextRef="#ctx0" brushRef="#br0" timeOffset="24900.4242">4527 1547 52,'0'0'33,"-13"-26"0,13 26-1,0 0-27,-2 24-1,0 3-1,12 23-1,-3 11 1,4 14 0,-1 7-1,5 7-2,-2-1 1,-2-10 1,-4-13-2,1-9 1,-2-18-1,-1-14 1,-5-24-1,2 20 0,-2-20 0,0-18 0,-2 1 1,2-7-1,0-4 0,-2 0 0,2-2 0,-2-4 0,-1-1 0,-1 2 0,0-1 1,-5 2-2,-4-1 1,-2 1 0,-6-1 0,-3 3 0,-4 4 0,-6 1 0,-3 9 0,-1 1 0,1 5-1,-1 9 2,3 8-1,5 6 0,4 13 0,7 8 0,8 7 0,5 5 0,6 1 1,7-2-1,7-4 0,2-6 0,5-13 1,5-12 0,4-18-1,8-12 1,5-19-1,5-12 0,7-3-2,1-11-4,21 17-29,-16-8 1,12 26-4,-11-2 2</inkml:trace>
        </inkml:traceGroup>
        <inkml:traceGroup>
          <inkml:annotationXML>
            <emma:emma xmlns:emma="http://www.w3.org/2003/04/emma" version="1.0">
              <emma:interpretation id="{B744F081-5007-4EA5-889C-5BA2268AD4D4}" emma:medium="tactile" emma:mode="ink">
                <msink:context xmlns:msink="http://schemas.microsoft.com/ink/2010/main" type="inkWord" rotatedBoundingBox="5595,17415 8211,17290 8258,18272 5642,18397"/>
              </emma:interpretation>
              <emma:one-of disjunction-type="recognition" id="oneOf6">
                <emma:interpretation id="interp30" emma:lang="en-US" emma:confidence="0">
                  <emma:literal>sitter</emma:literal>
                </emma:interpretation>
                <emma:interpretation id="interp31" emma:lang="en-US" emma:confidence="0">
                  <emma:literal>Shtick</emma:literal>
                </emma:interpretation>
                <emma:interpretation id="interp32" emma:lang="en-US" emma:confidence="0">
                  <emma:literal>star</emma:literal>
                </emma:interpretation>
                <emma:interpretation id="interp33" emma:lang="en-US" emma:confidence="0">
                  <emma:literal>SLHCb</emma:literal>
                </emma:interpretation>
                <emma:interpretation id="interp34" emma:lang="en-US" emma:confidence="0">
                  <emma:literal>Sitter</emma:literal>
                </emma:interpretation>
              </emma:one-of>
            </emma:emma>
          </inkml:annotationXML>
          <inkml:trace contextRef="#ctx0" brushRef="#br0" timeOffset="25905.4817">5619 1894 23,'0'-22'29,"1"3"1,-2-18-6,10 20-10,-18-26-3,12 24-3,-14-18-1,9 11-1,-13-9-2,6 9 0,-10-4-2,4 6 2,-4 1-3,4 6 3,-3 4-3,18 13 0,-32-9 0,32 9-1,-30 13 2,30-13-3,-28 32 1,13-12 0,0 6 0,2 0 0,2 8 1,-1-4-1,5 3 0,3-1 1,2-2-1,6 5 0,2-5 0,3 4 0,4-5 0,2-4 0,4-3 0,-1 0 0,3-1-1,2-6 1,-1-2 0,0-4 1,-1-1-1,-2 3 0,-1-2 0,1 2 0,-19-11 0,28 21 1,-28-21-1,15 26 0,-9-9 0,-6-17 0,2 29 1,-2-29-1,-10 28 0,10-28 0,-22 25 1,22-25-1,-36 9 0,12-3 1,-4-6-1,-2 0 1,-4 1-1,-1-1 0,-1-1 0,4 1 1,2 3-1,4-1-1,9 0-2,-1-11-5,18 9-27,-2-17 0,2 17-2,7-28 1</inkml:trace>
          <inkml:trace contextRef="#ctx0" brushRef="#br0" timeOffset="26776.5314">5948 1542 6,'0'-17'29,"0"17"1,-6-28 2,6 28-12,-13-19-5,13 19-3,0 0-3,0 0-1,0 0-2,0 0 0,0 0-2,0 0-3,0 17 1,4 9-2,0 2 1,3 15-2,-1 11 2,1 11-2,-1 6 1,0 0 1,-1 2-1,-1-4 0,-4-8 0,2-12 1,-2-8-1,-2-17 0,2-24 1,-4 22-1,4-22 0,0 0 0,0 0 0,0 0 0,0 0 0,-2-18 0,2 18 0,0 0 0,4-17-1,-4 17 1,0 0 0,0 0 0,23-15-1,-23 15 1,24-13 0,-24 13 0,34-8 0,-16 6 0,3-1 0,-2 3 0,1 0 0,-3 3-1,2 7-1,-19-10-3,39 22-26,-39-22-4,23 21-1,-23-21 0</inkml:trace>
          <inkml:trace contextRef="#ctx0" brushRef="#br0" timeOffset="27286.5607">6321 1426 48,'-2'-30'34,"2"30"1,0-42-7,0 42-17,0 0-3,0 0 0,0 0-3,20 35-3,-16-3 2,7 12-3,-3 10 0,5 10 0,-4 8 0,4 9-2,-3-5 3,1-1-2,-4-10 0,-1-9-1,3-8-3,-9-26-5,21 3-27,-21-25 0,0 0-2,4-19 2</inkml:trace>
          <inkml:trace contextRef="#ctx0" brushRef="#br0" timeOffset="27677.583">6410 1657 9,'0'0'28,"0"0"2,17 15 1,-17-15-14,27-2-6,-27 2-2,29 6-2,-29-6-2,36 7-1,-17-5-1,7 2 0,-5 0-1,5-1 0,-6-3-1,1 0 0,-4 0 0,-17 0-1,30-1-4,-30 1-7,17-13-22,-17 13-1,7-19 0,-9 0 0</inkml:trace>
          <inkml:trace contextRef="#ctx0" brushRef="#br0" timeOffset="28022.6028">6629 1402 32,'0'0'32,"0"0"2,-14-17-1,14 17-20,0 0-3,5 17-2,-5-17 0,6 28-5,-4-6 2,7 17-4,-2 6 2,5 9-2,-3 4 1,4 3-2,-2 3 1,-1-5 0,-1-4-2,-3-14-2,5-2-2,-11-39-15,6 29-16,-6-29 0,0 0-2,0 0 1</inkml:trace>
          <inkml:trace contextRef="#ctx0" brushRef="#br0" timeOffset="29134.6664">7197 1706 14,'0'0'28,"0"0"1,0 0-8,4-17-4,-4 17-4,1-17-2,-1 17-3,2-30-1,-2 30-2,0-39-1,0 21-1,-7-8-1,3 5 3,-5-5-2,-3 2 0,-3-1-2,0 5 1,-3-1-1,-1 5 2,0 1-2,-1 5 0,1 9 0,0 10 0,2 10 1,4 14-2,-2 8 2,4 19-3,2 7 3,-1 15-3,7 4 2,3-6-1,3-2 1,3-11-1,7-7 0,4-19 0,4-6 0,3-14 0,4-12-1,2-2-1,4 3-2,-4-14-6,11 15-27,-15-11 0,8 8-1,-14-8 1</inkml:trace>
          <inkml:trace contextRef="#ctx0" brushRef="#br0" timeOffset="30546.7471">7391 1398 4,'0'-20'28,"-1"-1"0,-5-3-6,6 24-2,-6-30-4,6 30-4,-5-17-2,5 17-2,0 0-2,0 0 0,0 0-2,0 0 0,0 0 0,0 0-1,-4 30-1,8-2-1,1 8 1,1 20-2,0 12 2,3 22-2,0 11 1,3 1-2,-1 2 2,2-5 0,-2-9-2,4-18 2,2-14-2,2-28 1,3-17 0,1-15 0,1-13-1,0-7 1,4-10 0,-1 0-1,-3-7 1,-5-4-1,-4 4 1,-4 2 0,-7 7 0,-4 2-1,-8 8 2,-3-3-1,-4 5 0,15 18 0,-32-21 1,32 21-1,-26-13 0,26 13 0,0 0 1,0 0-1,-10 23 0,18-1 1,5 4-1,2-4 0,2 3 0,4-10-1,1-14-1,-1-32-14,9-3-20,-6-18 0,8 2-2,-10-14 1</inkml:trace>
        </inkml:traceGroup>
        <inkml:traceGroup>
          <inkml:annotationXML>
            <emma:emma xmlns:emma="http://www.w3.org/2003/04/emma" version="1.0">
              <emma:interpretation id="{881D2D02-DDEC-430D-A9C9-7CD8E6FB11AA}" emma:medium="tactile" emma:mode="ink">
                <msink:context xmlns:msink="http://schemas.microsoft.com/ink/2010/main" type="inkWord" rotatedBoundingBox="9993,16121 10458,16082 10600,17782 10135,17821"/>
              </emma:interpretation>
              <emma:one-of disjunction-type="recognition" id="oneOf7">
                <emma:interpretation id="interp35" emma:lang="en-US" emma:confidence="1">
                  <emma:literal>1.</emma:literal>
                </emma:interpretation>
                <emma:interpretation id="interp36" emma:lang="en-US" emma:confidence="0">
                  <emma:literal>1</emma:literal>
                </emma:interpretation>
                <emma:interpretation id="interp37" emma:lang="en-US" emma:confidence="0">
                  <emma:literal>I.</emma:literal>
                </emma:interpretation>
                <emma:interpretation id="interp38" emma:lang="en-US" emma:confidence="0">
                  <emma:literal>I</emma:literal>
                </emma:interpretation>
                <emma:interpretation id="interp39" emma:lang="en-US" emma:confidence="0">
                  <emma:literal>l.</emma:literal>
                </emma:interpretation>
              </emma:one-of>
            </emma:emma>
          </inkml:annotationXML>
          <inkml:trace contextRef="#ctx0" brushRef="#br1" timeOffset="-3.92091E9">9630 94 1,'-4'50'30,"-3"8"-1,14 16 2,1 29-18,-1 5-6,21 34-1,-7 10 0,7 20-3,-4-3 0,-1-5-4,3 2-6,-15-20-22,6-31-3,0-40 3</inkml:trace>
          <inkml:trace contextRef="#ctx0" brushRef="#br1" timeOffset="-3.92091E9">10169 1471 45,'11'24'35,"-11"-24"1,8 17-2,-8-17-31,9 17-14,-9-17-22,0 0-2,-5-17-1,-5-5 0</inkml:trace>
        </inkml:traceGroup>
        <inkml:traceGroup>
          <inkml:annotationXML>
            <emma:emma xmlns:emma="http://www.w3.org/2003/04/emma" version="1.0">
              <emma:interpretation id="{DD1D2DBB-820A-48A4-BCC2-20D1079F9C26}" emma:medium="tactile" emma:mode="ink">
                <msink:context xmlns:msink="http://schemas.microsoft.com/ink/2010/main" type="inkWord" rotatedBoundingBox="10979,16022 17017,15698 17107,17390 11070,17714"/>
              </emma:interpretation>
              <emma:one-of disjunction-type="recognition" id="oneOf8">
                <emma:interpretation id="interp40" emma:lang="en-US" emma:confidence="0">
                  <emma:literal>Geishas</emma:literal>
                </emma:interpretation>
                <emma:interpretation id="interp41" emma:lang="en-US" emma:confidence="0">
                  <emma:literal>Geisha</emma:literal>
                </emma:interpretation>
                <emma:interpretation id="interp42" emma:lang="en-US" emma:confidence="0">
                  <emma:literal>Gestates</emma:literal>
                </emma:interpretation>
                <emma:interpretation id="interp43" emma:lang="en-US" emma:confidence="0">
                  <emma:literal>Gestations</emma:literal>
                </emma:interpretation>
                <emma:interpretation id="interp44" emma:lang="en-US" emma:confidence="0">
                  <emma:literal>Gemstones</emma:literal>
                </emma:interpretation>
              </emma:one-of>
            </emma:emma>
          </inkml:annotationXML>
          <inkml:trace contextRef="#ctx0" brushRef="#br1" timeOffset="-3.92092E9">11420 284 12,'0'0'23,"0"0"-11,4-24-3,-4 24-1,0 0 0,0 0-1,-15-27 0,15 27-1,0 0-1,-19-13 0,19 13-1,-21-15 0,21 15-1,-24-13 1,1 0 0,5 10 0,-7-9 0,1 9-1,-2-7-1,-6 7 1,-4-5-1,1-1-1,3 5 0,4 2-1,-2-1 1,6-1 0,1 4-1,6 4 0,17-4 0,-22 13 0,22-13 0,-23 26 1,10-6-1,-4 6 1,-5 4 0,1 2 0,-3 3 0,0 4 0,-1-3-1,3 7 1,-4-2 0,5-2-1,2-2 0,3 2 0,2-5 0,1-3 0,4 1 0,3-4 2,6-4-2,0 1 1,4-3-1,2 4 2,-1 0-2,5 4 0,-1 2 1,4 3-3,-2 4 3,3 8-2,-1-3 2,0-1-3,0 6 3,0-3-1,-2-6 0,2-5 0,-1 4 0,1-11 0,2 0 0,1-2 0,5-5 1,3-3-1,4-3 0,4 0 1,4-11-2,1-1 2,4-6-1,1-7 0,-3 1 0,0-2 0,-5-4 0,-2-2 0,-4 0 0,-4 3 0,-3-1 1,-4-2-1,-4-2 0,0-3 0,-6-4 1,-1 0-1,-2-6 0,-4 0 1,-2-7 0,-2 0 1,-1-2-2,-5 2 3,1 4-4,-2 5 4,-4 4-3,1 9 3,14 17-3,-31-8-4,31 8 3,-34 28-7,30 11-4,-16-14-24,16 8 0,-2-10-1,8-1 1</inkml:trace>
          <inkml:trace contextRef="#ctx0" brushRef="#br1" timeOffset="-3.92092E9">11287 1050 20,'-11'-19'28,"11"19"-3,-13-28-6,13 28-5,-10-22-1,10 22-2,0 0-1,0 0-2,-19-23-2,19 23-4,0 0 1,0 0-2,0 0 0,0 0 1,0 0-2,21 19 0,-21-19 1,36 8 0,-14-8 0,4 5 0,1-3 0,1 2-2,0-2 2,-4-2 1,-1 0-1,-3 3-1,-3 1 0,-17-4-1,32 4-4,-32-4-1,33 3-12,-33-3-16,38-7-4,-21-2 3</inkml:trace>
          <inkml:trace contextRef="#ctx0" brushRef="#br1" timeOffset="-3.92092E9">11835 897 14,'0'0'25,"0"0"2,0 0-17,-1 19-3,1-19 0,5 24-3,-5-24 1,13 30-2,-13-30 2,19 24-2,-19-24 1,24 7-1,-24-7 2,27-11 1,-20-6-2,-7 17 1,24-35-2,-12 13 1,-7-6-4,3 0 3,-6-2-3,-1 0 0,-4-5 0,-1 3-1,-3-5 2,-3 3-2,-3 2 2,2 4-1,-4 2 2,0 10-1,-2 8 0,0 12 0,-3 16 0,1 16 1,-2 9-1,4 14-1,1 12 1,4 11-1,3 2 1,7 3 0,6-10 0,5-8-2,8-10 2,4-14 0,5-13-2,4-19 0,5-17 0,1-18-3,7 1-1,-9-25-6,20 18-15,-17-15-9,3 6 0,-7 3 1</inkml:trace>
          <inkml:trace contextRef="#ctx0" brushRef="#br1" timeOffset="-3.92092E9">12221 1244 21,'-19'16'26,"19"-16"-6,0 0-5,-30 0-1,30 0-4,-13-16-2,13 16-1,-3-51-2,8 25 0,-5-20-1,10 5 2,-3-12-3,6 14 1,-2-5-2,4 10 3,-2 4-4,4 8 3,-17 22-4,30-23 1,-30 23 1,26 10-1,-12 7 0,1 12-2,-2 7 2,2 7-2,0 1 3,1 3-4,3-4 2,-2-12-3,6-3 1,-23-28-4,44 13-21,-25-29-7,2-3-3,-6-13 2</inkml:trace>
          <inkml:trace contextRef="#ctx0" brushRef="#br1" timeOffset="-3.92092E9">12876 770 25,'-9'-31'28,"5"-5"-14,4 16-2,-20-12 2,20 32-4,-28-24-1,28 24-2,-34 9 0,15 13-1,-9-1-2,6 14 0,-6 1-1,5 5 0,-1-6 0,3 2-2,4-1 1,8-6-3,7-1 2,6-6-3,7-3 3,8-1-2,3-6 1,4 2 0,3 0 0,-1 0 1,-4 0-1,-2 3 1,-5-1 0,-6 2 0,-7 3-1,-4-3 1,0-19 0,-17 26 0,-1-17 0,-3-5-1,-5-2 1,-2-4-1,0 2-1,-8-6-3,14 23-9,-12-13-21,10 7-3,-3-6 2,7 7 0</inkml:trace>
          <inkml:trace contextRef="#ctx0" brushRef="#br1" timeOffset="-3.92092E9">13013 69 17,'0'0'30,"-2"-16"0,2 16-12,0 0-5,0 0-4,0 43-1,-4-17-3,10 20 0,-4 1-1,5 22 0,-1 2-2,5 12 1,-1 7-1,-1 9-1,0-6 1,-1-2-2,-1-5 1,-1-12-1,-4-8 1,-2-10-2,2-14 2,-2-6 0,0-10-2,0-7 1,-2-3 0,2-16-1,2 23 0,-2-23-1,0 0 0,0 0-1,7 18-3,-7-18-5,0 0-23,6-24 0,-6 24 1</inkml:trace>
          <inkml:trace contextRef="#ctx0" brushRef="#br1" timeOffset="-3.92092E9">13088 1016 19,'0'0'31,"-2"-30"0,-4 4-12,6 26-7,8-41-4,5 25 0,-4-11-5,10 11 0,-2-5-1,9 16 1,0 3 0,6 18-2,-6 5 3,4 13-3,-2 3 2,2 8-3,-3-3 0,-7-10-6,10 13-12,-15-27-14,2-5-4,-17-13 2</inkml:trace>
          <inkml:trace contextRef="#ctx0" brushRef="#br1" timeOffset="-3.92092E9">13612 712 36,'19'4'32,"-19"-4"2,-13 32-4,11 1-28,-11 12-1,5 7-3,-5 10 2,6-1-2,-3 6 1,7-9-1,4-4 3,5-11-2,5-15 1,-11-28 1,32 15 0,-11-21 1,-3-10-1,5-3 1,-6-9-1,1 4 1,-4-6-1,-7 6 0,-5-2 0,-6 7 0,-11-5 1,-5 7-1,-10-4 1,-4 1-1,-2 5-5,-10-9-27,8 3-3,3-3 1,8 2-1</inkml:trace>
          <inkml:trace contextRef="#ctx0" brushRef="#br1" timeOffset="-3.92092E9">13610 930 21,'10'-16'29,"-5"-9"1,8 3-1,8 3-24,-6-8-3,6 10-1,-3 0 1,8 11 0,-5 3 1,7 12 1,-5 4 0,5 15-1,-8 4 1,5 11-3,-7 1 3,1 8-3,-8-1 1,1-1-3,-7-7 1,3-8 1,-5-7-1,1-9 0,-4-19 0,0 0 0,0 0 1,0 0-2,24-19-3,-24-7-7,0 26-22,23-37-1,-14 16 0</inkml:trace>
          <inkml:trace contextRef="#ctx0" brushRef="#br1" timeOffset="-3.92092E9">13930 1016 32,'6'-28'33,"3"-9"0,4 2 1,1-12-29,14 15 0,-4 1-3,8 12-1,-4 12 0,4 16 0,-6 13 0,2 17-1,-7 8 1,-1 5-2,1 8-1,-10-25-13,8 10-17,-6-23-4,6-16 2</inkml:trace>
          <inkml:trace contextRef="#ctx0" brushRef="#br1" timeOffset="-3.92092E9">14516 1007 6,'0'0'22,"0"0"-3,-22-8-3,22 8-1,-17-1 1,17 1-4,0 0-1,0 0-3,0 0-1,0 0-2,21-10-1,7 8 0,5-9-1,14 6 1,2-5-2,7 5 1,-2 1-2,1 4 1,-3-2-1,-5 6-1,-6 1 0,-11-1-2,-4 4-1,-26-8-1,30 1 0,-30-1-3,0 0-1,0-37-7,0 37-16,-5-35-3,-7 14 3</inkml:trace>
          <inkml:trace contextRef="#ctx0" brushRef="#br1" timeOffset="-3.92092E9">14743 807 18,'-30'-3'33,"30"3"-2,-21-11 3,21 11-20,0 0-8,-7-23-2,7 23 0,6 19-1,1 13-1,-3 10 1,7 20-2,-9 11 1,3 9-1,-1 5 0,0-1-2,0-6 0,-8-24-7,15-2-26,-15-26-1,4-28 0,0 0-1</inkml:trace>
          <inkml:trace contextRef="#ctx0" brushRef="#br1" timeOffset="-3.92091E9">15404 914 37,'-40'7'31,"14"1"4,-2-18-15,28 10-8,-22-3-4,22 3-1,15-28-2,9 9-1,4-15 0,11 5-1,8-11 1,9 3-2,4-4-1,6 8 0,-1 5-2,-5 3-2,10 25-10,-22-9-22,3 20-1,-18-5-1,1 13 1</inkml:trace>
          <inkml:trace contextRef="#ctx0" brushRef="#br1" timeOffset="-3.92092E9">15336 362 38,'0'0'34,"0"0"1,2-17-1,-2-3-26,0 20-5,12-30-2,-12 30 1,0 0-1,0 0 0,18 17 0,-12 16 0,-1 18-1,3 8 1,1 10-1,1 11 0,-1 2 0,0 4 0,-1-4 0,-4 0 0,-2-9 0,-2-10-1,-4-9 1,-2-11 0,-1-9 0,-1-16-1,8-18 0,-20 0 0,12-24 1,-1-15 0,1-19-1,3-18 1,-1-18 0,4-10 1,2-17-1,2-4 1,4-5 0,5 5 0,2 5 0,8 12 0,-1 10 1,6 14-2,2 15 1,4 17 0,-2 14 0,2 16 0,2 15-1,-2 20 1,-2 16 1,3 22 0,-3 14-1,2 21 0,-2 9 0,-2 13 0,-2 5 0,-1 3 0,-5-4-1,1-4 0,-2-2 0,-5-13 0,0-11 0,-3-11-1,-4-15 1,1-9-1,-1-10 0,-5-13-1,4-3-1,-6-21-2,7 26-2,-7-26-5,0 0-18,0 0-6,0 0 1,-24-11 2</inkml:trace>
          <inkml:trace contextRef="#ctx0" brushRef="#br1" timeOffset="-3.92091E9">16613 625 19,'0'0'29,"2"-34"-1,7 4 4,-3-18-24,11 9-2,-13-19 0,9 13 1,-17-11 0,8 8-1,-15-14 1,5 3-3,-9-5-1,0-1-1,-6 0-1,3 5 0,-5 6 0,-1 10 0,-2 8 1,-1 18-2,1 16 1,2 20-1,0 18 0,1 18 0,2 9 0,7 17 0,0 8 0,7 7 0,1-4 0,8-3-1,4-1 1,5-10 1,11-1-2,5-7 1,5-7 0,3-3-2,4-3 2,1-2 0,1-7 0,-2 1-1,-9-1 1,-5-2 0,-7-4 0,-10-2 0,-8 0 0,-10-2 1,-12-1-2,-8-8 1,-13-12 0,-6-4 0,-7-9-1,-4-19-2,10 6-17,-8-29-15,11-6-2,0-14 0</inkml:trace>
        </inkml:traceGroup>
        <inkml:traceGroup>
          <inkml:annotationXML>
            <emma:emma xmlns:emma="http://www.w3.org/2003/04/emma" version="1.0">
              <emma:interpretation id="{5CD23D66-9767-4252-9F26-6FBB9D49BA2C}" emma:medium="tactile" emma:mode="ink">
                <msink:context xmlns:msink="http://schemas.microsoft.com/ink/2010/main" type="inkWord" rotatedBoundingBox="17601,15956 21429,15446 21721,17638 17893,18148"/>
              </emma:interpretation>
              <emma:one-of disjunction-type="recognition" id="oneOf9">
                <emma:interpretation id="interp45" emma:lang="en-US" emma:confidence="0">
                  <emma:literal>Tiptop</emma:literal>
                </emma:interpretation>
                <emma:interpretation id="interp46" emma:lang="en-US" emma:confidence="0">
                  <emma:literal>Tipton</emma:literal>
                </emma:interpretation>
                <emma:interpretation id="interp47" emma:lang="en-US" emma:confidence="0">
                  <emma:literal>Tripod</emma:literal>
                </emma:interpretation>
                <emma:interpretation id="interp48" emma:lang="en-US" emma:confidence="0">
                  <emma:literal>jetport</emma:literal>
                </emma:interpretation>
                <emma:interpretation id="interp49" emma:lang="en-US" emma:confidence="0">
                  <emma:literal>Thespian</emma:literal>
                </emma:interpretation>
              </emma:one-of>
            </emma:emma>
          </inkml:annotationXML>
          <inkml:trace contextRef="#ctx0" brushRef="#br1" timeOffset="-3.92091E9">17815 96 11,'-13'24'28,"7"0"1,5 2 1,-1-2-18,17 23-4,-6-6-3,14 22-2,-5 3-1,5 10-1,-3 12 0,-1 5 0,-4-2 1,-2 4 0,-11-5 1,-4-1-1,-13-9 2,0-3-2,-17-20 2,0-1-1,-16-20 0,-1-7-2,-5-14 1,0-9-1,-1-17 0,5-4-1,3-4-1,4-7 0,13 4-3,2-17-4,26 16-17,-7-18-9,18 11-1,-2-12 1</inkml:trace>
          <inkml:trace contextRef="#ctx0" brushRef="#br1" timeOffset="-3.92091E9">17707 176 7,'-36'16'25,"19"-1"2,-2 0-14,-9-13-2,28-2-1,-37 17-3,37-17 0,-19-2-2,19 2-1,13-20-1,10 5 0,3-11-1,11 1 0,3-6 0,5 1-1,3 2-2,-1-6-2,0 18-5,-17-11-12,0 13-10,-8 2 1,-22 12-1</inkml:trace>
          <inkml:trace contextRef="#ctx0" brushRef="#br1" timeOffset="-3.92091E9">18203 232 13,'2'-23'30,"-2"23"1,0 0 1,-21-20-16,21 20-6,-7 16-3,10 5-2,-8 5-2,7 21 1,-4 12-2,5 23 1,-1 21-2,2 22 0,2 13 0,-1 7-1,5-3 0,1-8-1,0-13-1,-2-26-4,14-13-13,-12-43-15,6-20-1,-17-19 1</inkml:trace>
          <inkml:trace contextRef="#ctx0" brushRef="#br1" timeOffset="-3.92091E9">18191 1048 17,'0'0'25,"0"0"-2,-3-36 1,25 10-27,3-5 2,6-3 2,7 10 2,-10 2 2,9 16 2,-14-7-1,7 7-2,-10 6-8,-20 0-21,25-5-2,-25 5-2</inkml:trace>
          <inkml:trace contextRef="#ctx0" brushRef="#br1" timeOffset="-3.92091E9">18444 355 34,'-7'-28'33,"7"28"1,-6-34-3,6 34-19,0 0-5,0 0-2,11 19-2,-3 7-1,-1 13 0,5 19 0,-3 18 0,2 19-1,0 17 1,-1 15-1,-3 1-1,1-3 1,-5-7-2,-1-18-3,4-14-2,-14-34-9,14-11-20,-6-41-1,0 0 1,0-17-1</inkml:trace>
          <inkml:trace contextRef="#ctx0" brushRef="#br1" timeOffset="-3.92091E9">18691 1348 43,'28'-24'37,"14"-1"0,-3-17-1,11 12-26,-6-9-5,4 11-2,-5 9-2,-7 8-2,-4 16-4,-32-5-5,45 17-21,-45-17-4,11 30-1,-11-30 1</inkml:trace>
          <inkml:trace contextRef="#ctx0" brushRef="#br1" timeOffset="-3.92091E9">18794 261 61,'0'0'35,"10"19"0,-10-19-11,-8 50-21,1 6-1,3 15-1,-4 19 0,1 12-1,-4 10 1,1 5-2,1-5 2,2-8-2,3-10 0,2-24-2,6-14 0,-4-30-2,15-7-3,-15-43-6,18 5-15,-16-20-5,8-7 2,-9-14 0</inkml:trace>
          <inkml:trace contextRef="#ctx0" brushRef="#br1" timeOffset="-3.92091E9">18731 617 28,'0'0'28,"0"-35"1,13 9-2,9-11-25,1-6-2,1-6-1,6-1 1,0 3-1,-2 6 2,0 13 1,-11 4-1,0 15 1,-17 9 1,0 0-2,15 17-2,-15-17-10,-15 31-18,9-8 1,-7 1-1</inkml:trace>
          <inkml:trace contextRef="#ctx0" brushRef="#br1" timeOffset="-3.92091E9">18875 623 41,'0'17'33,"0"-17"1,0 0-3,0 0-28,26 11-8,-18-30-8,14 16-11,-7-14-9,2 6 2,-17 11-1</inkml:trace>
          <inkml:trace contextRef="#ctx0" brushRef="#br1" timeOffset="-3.92091E9">19004 643 2,'-24'49'-1</inkml:trace>
          <inkml:trace contextRef="#ctx0" brushRef="#br1" timeOffset="-3.9209E9">19262 280 14,'0'0'30,"0"0"0,-5-26-6,5 26-7,0 0-3,0 0-5,0 0-1,0 0-3,0 0 0,26 0-2,-26 0 0,15 35-1,-8-1 0,7 12 0,-5 12 0,2 19 0,-3 5-1,-1 7 0,-3 2 0,1 6-1,-5-5 1,-1-3-1,-5-12 0,-3-10 0,1-11 0,-3-10-1,3-10 0,-3-14 1,11-22-1,0 0 0,-24 2 0,20-25 1,-2-5-1,1-13-1,-1-7 1,2-8 1,1-7 0,1-10 0,2-9 0,0-9 1,2-10 1,3-5-2,5 2 2,-1-3-2,4 5 2,4 7-1,4 7 0,5 15 0,2 12 0,2 14 0,2 12 0,5 14 0,-1 18-1,-1 14 1,-5 17-1,-5 15 1,-9 16-1,-8 14 0,-16 11-1,-12 0 0,-10-2-1,-13-10-1,0-4-6,-13-29-25,16-15-2,-5-35-1,19-15 1</inkml:trace>
          <inkml:trace contextRef="#ctx0" brushRef="#br1" timeOffset="-3.9209E9">19931-411 54,'18'-21'38,"7"16"-1,-25 5-3,33 20-30,-27 21-3,-6 19-2,-6 25-4,-20-3-16,8 23-14,-11-8-2,7-6 2</inkml:trace>
          <inkml:trace contextRef="#ctx0" brushRef="#br1" timeOffset="-3.9209E9">20316 310 13,'0'0'24,"0"-19"-12,0 19-1,0 0 1,0 0 2,-1 39 0,-14-3 0,13 33-2,-15-2-5,11 26 0,-7-9-2,11 3-3,-2-12 0,10-12-1,3-14 0,6-16-1,8-18 1,7-13-1,4-17-1,5-9 1,2-10-1,4-3 2,-4-11 0,-2 1 2,-12-11-1,-7 4 1,-20-7 1,-3 7 0,-24-4 1,-6 8-2,-18 3 1,-1 12-2,-6 5-1,1 11-1,7 12-3,-1-10-7,21 21-27,0-8 1,30 4-2,-20-4 1</inkml:trace>
          <inkml:trace contextRef="#ctx0" brushRef="#br1" timeOffset="-3.9209E9">20605 168 45,'0'0'35,"0"0"0,0 0-1,0 0-28,0 0-5,-8-17-1,8 17 0,0 0-1,0 0 0,0 0 1,-4 19 0,4-19 0,25 9 0,-1-7 0,6-5 1,6-3-1,3-2 2,4 3-1,-2-10 0,4 6 0,-4-4 1,1 5-1,-7-1 0,-1 5 1,-6-3 0,-2 5 0,-7 0 0,-19 2 0,24 6 0,-24-6 0,0 0 0,13 26 0,-13-8-1,-2 16 1,-1 14-1,-5 19 1,-3 19-1,-6 32-1,-5 31 1,-5 26-1,-4 13-1,-12-17-22,9 12-14,-4-36-2,8-31-1,6-60-1</inkml:trace>
        </inkml:traceGroup>
      </inkml:traceGroup>
    </inkml:traceGroup>
  </inkml:traceGroup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1:21:54.583"/>
    </inkml:context>
    <inkml:brush xml:id="br0">
      <inkml:brushProperty name="width" value="0.15875" units="cm"/>
      <inkml:brushProperty name="height" value="0.15875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931BC54A-7DCB-405D-87B6-717984B89ADC}" emma:medium="tactile" emma:mode="ink">
          <msink:context xmlns:msink="http://schemas.microsoft.com/ink/2010/main" type="writingRegion" rotatedBoundingBox="4687,8159 19336,7844 19365,9184 4716,9498"/>
        </emma:interpretation>
      </emma:emma>
    </inkml:annotationXML>
    <inkml:traceGroup>
      <inkml:annotationXML>
        <emma:emma xmlns:emma="http://www.w3.org/2003/04/emma" version="1.0">
          <emma:interpretation id="{62FB7DF0-D2A3-4A4A-B1B4-416F36D09CBC}" emma:medium="tactile" emma:mode="ink">
            <msink:context xmlns:msink="http://schemas.microsoft.com/ink/2010/main" type="paragraph" rotatedBoundingBox="4687,8159 19336,7844 19365,9184 4716,94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7B46588-E3DA-42A6-AAA3-CE015121BC07}" emma:medium="tactile" emma:mode="ink">
              <msink:context xmlns:msink="http://schemas.microsoft.com/ink/2010/main" type="line" rotatedBoundingBox="4687,8159 19336,7844 19365,9184 4716,9498"/>
            </emma:interpretation>
          </emma:emma>
        </inkml:annotationXML>
        <inkml:traceGroup>
          <inkml:annotationXML>
            <emma:emma xmlns:emma="http://www.w3.org/2003/04/emma" version="1.0">
              <emma:interpretation id="{7C6E1774-E523-4EB8-B0F7-FB65F6A6FCCF}" emma:medium="tactile" emma:mode="ink">
                <msink:context xmlns:msink="http://schemas.microsoft.com/ink/2010/main" type="inkWord" rotatedBoundingBox="4699,8705 6213,8672 6227,9339 4713,9372"/>
              </emma:interpretation>
              <emma:one-of disjunction-type="recognition" id="oneOf0">
                <emma:interpretation id="interp0" emma:lang="en-US" emma:confidence="0">
                  <emma:literal>4</emma:literal>
                </emma:interpretation>
                <emma:interpretation id="interp1" emma:lang="en-US" emma:confidence="0">
                  <emma:literal>u</emma:literal>
                </emma:interpretation>
                <emma:interpretation id="interp2" emma:lang="en-US" emma:confidence="0">
                  <emma:literal>1</emma:literal>
                </emma:interpretation>
                <emma:interpretation id="interp3" emma:lang="en-US" emma:confidence="0">
                  <emma:literal>r</emma:literal>
                </emma:interpretation>
                <emma:interpretation id="interp4" emma:lang="en-US" emma:confidence="0">
                  <emma:literal>s</emma:literal>
                </emma:interpretation>
              </emma:one-of>
            </emma:emma>
          </inkml:annotationXML>
          <inkml:trace contextRef="#ctx0" brushRef="#br0">151 56 22,'-22'3'27,"-2"-1"2,-3-6-13,12 14-3,-8-13-4,23 3-3,-27 7 0,27-7-3,-13 6 0,13-6-2,0 0 0,20 2-1,2-2 1,4-3 0,8 0 0,6-3 1,8-1-1,3 0 0,3-5 1,-1 4-1,0-2 0,2 1 0,-7 1 0,1 5 0,-4 0 0,-2 3 0,-1 1 0,-1 4 0,-3-1 0,3 2 0,1-4 0,4 3 0,-2-5 0,4 0 0,-4-2-1,1-1 1,-2-1 0,-4 0-1,-8 1 1,-2 0-1,-7 2 1,-4 1 0,-3 0-1,-15 0 0,17 3 0,-17-3-2,0 0-1,0 0-3,16 18-11,-16-18-16,0 0 0,0 0 0,0 0 0</inkml:trace>
          <inkml:trace contextRef="#ctx0" brushRef="#br0" timeOffset="531.0304">1137-253 4,'0'0'27,"-25"-2"1,12-1 1,13 3-15,-17-2-4,17 2-3,0 0-1,0 0-2,0 0-1,0 0-1,1 14-1,15-6 0,1 1 1,6 1-1,3-1 1,6 2 0,-2-1 0,5 3 0,-4-3 0,1 3 0,-2-2-1,-1 1 1,-3-1-1,-2 1 0,-4-4 0,-1 2 1,-5-4-1,-1 3 0,-13-9 0,12 17 0,-14-4 1,-4 5-1,-8 6 0,-7 9 0,-10 9-1,-6 6 2,-9 7-2,-4-1 0,1 1-2,0-11-3,19-1-28,-3-19 0,17-14-3,16-10 0</inkml:trace>
        </inkml:traceGroup>
        <inkml:traceGroup>
          <inkml:annotationXML>
            <emma:emma xmlns:emma="http://www.w3.org/2003/04/emma" version="1.0">
              <emma:interpretation id="{98369001-E488-4BB3-95A9-DE71B62B5C0D}" emma:medium="tactile" emma:mode="ink">
                <msink:context xmlns:msink="http://schemas.microsoft.com/ink/2010/main" type="inkWord" rotatedBoundingBox="6948,8119 9583,8063 9604,9025 6968,9081"/>
              </emma:interpretation>
              <emma:one-of disjunction-type="recognition" id="oneOf1">
                <emma:interpretation id="interp5" emma:lang="en-US" emma:confidence="1">
                  <emma:literal>PURELY</emma:literal>
                </emma:interpretation>
                <emma:interpretation id="interp6" emma:lang="en-US" emma:confidence="0">
                  <emma:literal>Purely</emma:literal>
                </emma:interpretation>
                <emma:interpretation id="interp7" emma:lang="en-US" emma:confidence="0">
                  <emma:literal>purely</emma:literal>
                </emma:interpretation>
                <emma:interpretation id="interp8" emma:lang="en-US" emma:confidence="0">
                  <emma:literal>PURF.LY</emma:literal>
                </emma:interpretation>
                <emma:interpretation id="interp9" emma:lang="en-US" emma:confidence="0">
                  <emma:literal>PURELY/</emma:literal>
                </emma:interpretation>
              </emma:one-of>
            </emma:emma>
          </inkml:annotationXML>
          <inkml:trace contextRef="#ctx0" brushRef="#br0" timeOffset="1348.0771">2279-608 21,'-10'-20'29,"10"20"0,-9-13 2,9 13-18,0 0-5,-4 17-2,0 2-1,5 14-2,-4 5 1,6 17-1,-3 5 0,3 11-1,-2 2-1,4 3 0,-1-7 0,2-5-1,-2-8 1,0-12-2,1-7 0,-3-11 0,3-7-2,-5-19-2,6 23-4,-6-23-17,0 0-7,0 0 1,-15-18 1</inkml:trace>
          <inkml:trace contextRef="#ctx0" brushRef="#br0" timeOffset="1735.0993">2253-429 7,'-3'-27'24,"6"-1"1,4 0-12,-1-12-1,11 7 1,-5-11-2,14 8-1,-8-9-1,12 14-1,-8-5-2,7 13 0,-11 3-2,7 13 0,-9 10-1,-1 14 0,-6 9 0,-2 13-1,-7 6-1,-1 8 1,-6 2-1,-5-2 0,-2-5 1,-5-5-2,0-6-2,-5-11-1,5-6-1,-7-14-4,26-6-25,-30 1 0,30-1-1,-17-18 0</inkml:trace>
          <inkml:trace contextRef="#ctx0" brushRef="#br0" timeOffset="2490.1423">2757-506 9,'5'-19'28,"-3"-1"0,-2 0-2,0 20-8,-4-30-6,4 30-1,-8-19-3,8 19-1,0 0-2,-15-5 0,15 5-2,-14 21 0,5 2-1,3 10-1,1 10 0,0 8-1,1 6 1,4 6-1,3 0 0,0-4-1,4-3 1,3-9 0,4-8-1,4-8 1,0-10-1,1-9 1,1-9-1,3-10 1,2-11-1,-4-6 0,1-6 1,-4-9 0,0-5 0,-4-4 0,-4-3 1,-3 3-1,-2-1 0,-4 5 1,-4 2 0,2 7 0,-4 7 0,4 8 2,-2 8-2,3 12 0,0 0 0,0 34 0,1 2 0,2 11-1,3 6 0,0 5 0,4 5-2,0-8-1,9 3-14,-5-26-16,8-8-1,-2-25-2,6-4 1</inkml:trace>
          <inkml:trace contextRef="#ctx0" brushRef="#br0" timeOffset="3127.1789">3277-568 13,'2'-13'28,"-2"13"1,1-23 1,-1 23-17,0 0-2,15 0-2,-20 16-3,10 21 0,-8 8-1,4 16-2,-4 11-1,3 8 0,0 1-3,0-2 0,3-9-1,-3-14-2,7-6-9,-4-24-19,4-14 0,-7-12 1,12-20 0</inkml:trace>
          <inkml:trace contextRef="#ctx0" brushRef="#br0" timeOffset="3701.2117">3285-455 7,'7'-30'25,"4"0"3,-1 0 1,-1-4-16,13 9 0,-10-5-6,10 13 0,-6-4-1,4 12 0,-4-1-2,4 12 0,-4-2-1,1 11 0,-1 3 0,-1 6-1,0 5 0,-1 6-1,-1 1 1,-1 3-2,-2 2 2,-5-1-3,-2 1 2,-4 1-2,-6-4 1,-5-3 0,-2-3 0,-3-6 0,-4-4 0,1-7 1,2-7-1,0-5 0,4-8 0,3-5 0,2-2 0,5-2 0,1-1 0,3 2 0,3 1-1,-3 16 1,14-16 1,-14 16-1,26 13 0,-9 9 1,3 8 1,3 8-2,0 7 1,2 5 0,1 3-1,-2-2-1,0-4-2,-2-12-2,8-1-27,-14-17-1,3-4-2,-19-13 1</inkml:trace>
          <inkml:trace contextRef="#ctx0" brushRef="#br0" timeOffset="4184.2392">3895-532 10,'0'-24'28,"0"11"1,0 13 1,-8-29-15,8 29-1,-5-19-6,5 19-1,0 0-2,0 0 0,0 0-1,0 38-1,0-7 0,3 9-1,0 9-1,1 5 0,1 2 0,0 1-1,1-4 0,-2-7-1,2-6-1,-1-13-1,2 0-4,-7-27-8,0 0-17,0 0-2,0 0 2,4-33 0</inkml:trace>
          <inkml:trace contextRef="#ctx0" brushRef="#br0" timeOffset="4857.2777">3935-43 35,'2'16'32,"-2"-16"0,13 20 0,-13-20-19,27 8-6,-12-5-5,3-3-3,8-1-25,-4-12-5,5-3-1,-1-8-1</inkml:trace>
          <inkml:trace contextRef="#ctx0" brushRef="#br0" timeOffset="4429.2533">3892-559 18,'5'-19'28,"6"-1"-1,-1-1 2,-1-7-19,10 13-2,-8-4-4,5 11 0,-16 8-1,24-13-1,-24 13-1,20-2-3,-7 12-10,-13-10-17,16 16 0,-16-16-1,13 20 1</inkml:trace>
          <inkml:trace contextRef="#ctx0" brushRef="#br0" timeOffset="4661.2666">3961-332 14,'0'0'26,"28"-13"1,-14 3 0,-3-3-15,8 10-5,-19 3-3,23-10-3,-23 10-2,16-1-5,-16 1-6,13 9-9,-13-9-5,0 0-1</inkml:trace>
          <inkml:trace contextRef="#ctx0" brushRef="#br0" timeOffset="5792.3313">4204-631 12,'6'-16'27,"1"-2"1,-3 2 2,-4 16-16,10-26-4,-10 26-2,0 0-2,16-3-1,-16 3-1,2 26-1,-2 0 0,1 10-1,1 5 0,-1 11-1,-1 3 1,1 4-2,-1-3 1,0 3 0,2-9-1,-2-6 1,0-8-1,0-9 0,0-7 0,1-6 0,-1-14 0,2 13 0,-2-13 1,0 0-1,0 0 0,16 7 0,-16-7 0,15 7 0,-15-7 0,22 6 0,-22-6 0,24 4 1,-11-4-2,0-2 0,3 0-2,-6-12-9,9 8-19,-6-5-2,2 2 1,-2-2-1</inkml:trace>
          <inkml:trace contextRef="#ctx0" brushRef="#br0" timeOffset="6219.3557">4438-584 37,'9'-13'29,"-9"13"2,16-18-1,0 18-24,-16 0-1,21 6 0,-11 8-1,5 10-2,0 3 2,7 6-2,-1 0 1,7 6-2,-1-5 0,2-1-2,2-9 1,-3-4-1,-4-2 0,-2-11-3,1 7-8,-23-14-19,26-4-2,-26 4 1,14-19 0</inkml:trace>
          <inkml:trace contextRef="#ctx0" brushRef="#br0" timeOffset="6497.3716">4861-675 33,'4'-13'30,"-4"13"1,12-16 0,-12 16-20,5 15-2,-10 9-2,5 22-1,-10 9-1,1 20 0,-8 5 1,2 11-4,-2-1-1,3-11-5,11-6-29,-6-23-1,11-14-2,-2-36 0</inkml:trace>
        </inkml:traceGroup>
        <inkml:traceGroup>
          <inkml:annotationXML>
            <emma:emma xmlns:emma="http://www.w3.org/2003/04/emma" version="1.0">
              <emma:interpretation id="{DC100267-47DA-4B99-B02F-81EA0F877593}" emma:medium="tactile" emma:mode="ink">
                <msink:context xmlns:msink="http://schemas.microsoft.com/ink/2010/main" type="inkWord" rotatedBoundingBox="10109,8242 13799,8163 13819,9102 10130,9182"/>
              </emma:interpretation>
              <emma:one-of disjunction-type="recognition" id="oneOf2">
                <emma:interpretation id="interp10" emma:lang="en-US" emma:confidence="1">
                  <emma:literal>LATTICE</emma:literal>
                </emma:interpretation>
                <emma:interpretation id="interp11" emma:lang="en-US" emma:confidence="0">
                  <emma:literal>h ATTICF.</emma:literal>
                </emma:interpretation>
                <emma:interpretation id="interp12" emma:lang="en-US" emma:confidence="0">
                  <emma:literal>h ATTUNE</emma:literal>
                </emma:interpretation>
                <emma:interpretation id="interp13" emma:lang="en-US" emma:confidence="0">
                  <emma:literal>h ATTLEE</emma:literal>
                </emma:interpretation>
                <emma:interpretation id="interp14" emma:lang="en-US" emma:confidence="0">
                  <emma:literal>h ATT1CF.</emma:literal>
                </emma:interpretation>
              </emma:one-of>
            </emma:emma>
          </inkml:annotationXML>
          <inkml:trace contextRef="#ctx0" brushRef="#br0" timeOffset="10425.5962">5526-644 14,'-1'-18'26,"1"18"-1,1-13-7,-7 0-4,6 13-2,0 0-2,0 0-3,-3-14 0,3 14-2,0 18-1,2 5-1,-8 9 0,3 13-2,-5 11 1,2 11-1,-4 13 0,0 5-1,-5-1 1,4-2-1,1-12 0,1-9 0,3-13 1,2-13 0,4-19 1,0-16-1,20-10 1,-1-11-1,2-9 1,7-2-1,0-2 1,4 1-2,-3 4 1,-3 8-1,-2 11 0,-4 10 0,-4 13 2,-4 5-2,-2 9-2,-3 1 0,4 6-5,-9-11-24,12 0-1,0-15-3,7-5 1</inkml:trace>
          <inkml:trace contextRef="#ctx0" brushRef="#br0" timeOffset="10946.6261">6111 100 10,'0'0'26,"-5"23"-1,5-23 3,-14 14-17,14-14 0,0 0-2,0 0-2,-17-7 0,21-13-1,-4-17 0,9-9-2,-2-17-1,4-7-1,1-9 0,2-1-1,-1-1 0,2 8 1,-2 8-1,1 15 0,-3 12 1,2 13-1,-1 11 0,1 16 2,-2 12-1,1 10-2,-2 9 1,1 11-1,-1 9 1,3 7-1,-3 5 1,2 1-1,-2-5-1,1-1 1,-1-7 0,-1-9 0,-3-8-2,-2-11-3,3-1-1,-7-24-14,0 0-12,0 0-2,0 0 1,0 0 0</inkml:trace>
          <inkml:trace contextRef="#ctx0" brushRef="#br0" timeOffset="11199.6406">6177-153 55,'0'0'34,"-26"-2"-1,26 2-3,-14-2-23,14 2-1,0 0-3,20 4 1,-4-4-3,7 3 0,5-2-2,4-4-4,17 6-27,-10-10-1,5 1-2,-2-8 1</inkml:trace>
          <inkml:trace contextRef="#ctx0" brushRef="#br0" timeOffset="11805.6752">6642-366 49,'0'0'31,"0"0"0,-11-15 0,11 15-28,10-18 0,-10 18-1,24-19 1,-5 11-1,1-4 0,7 5 1,1-6 0,9 3 0,0-6-1,5 1 2,0-4-2,1 1 0,-1-1 0,-4 2-1,-3 1 0,-6 2 0,-6 5-2,-6 1-2,-3 10-4,-14-2-27,0 0 0,0 0-1,-13 12 0</inkml:trace>
          <inkml:trace contextRef="#ctx0" brushRef="#br0" timeOffset="12056.6896">6966-502 50,'0'14'33,"0"-14"2,3 22-1,-6-2-26,6 18-1,-9 12-1,3 19-1,-7 7-2,3 8 0,-2 1-2,6-5-1,2-7-1,1-19-3,11-14-22,-11-40-9,28 4-1,-13-34 0</inkml:trace>
          <inkml:trace contextRef="#ctx0" brushRef="#br0" timeOffset="12593.7203">7389-398 40,'-15'6'32,"-8"-3"2,8 3-2,-9-11-21,24 5-3,-17 3-3,17-3-1,0 0-2,0 0 1,26-8-2,1-1 0,6-4 0,7-1 0,5-6 0,5-2 0,-1-1-1,-2 2 2,-7 1-2,-5 3-1,-8 7-2,-11-4-4,3 22-20,-19-8-7,-5 14-1,-10-4 1</inkml:trace>
          <inkml:trace contextRef="#ctx0" brushRef="#br0" timeOffset="12845.7347">7606-475 49,'0'0'33,"8"13"1,-5 7-1,-12 0-25,7 21-1,-8 4-1,2 16-1,-9 8-1,2 4-2,-2-2 0,3-3-1,1-8-1,3-13-1,5-10-2,2-21-3,16-6-17,-13-10-11,25-29-2,-11-4 1,8-1 0</inkml:trace>
          <inkml:trace contextRef="#ctx0" brushRef="#br0" timeOffset="13257.7583">7953-496 28,'0'0'32,"17"-12"2,-17 12-1,0 0-12,6 23-9,-18-7-4,8 20 1,-9 1-3,3 17-1,-9 3-1,9 12-1,-6-2-1,8 3 0,-4-7-2,7-8-1,5-7-4,-3-26-10,14-2-21,-11-20-1,22-16-1,-12-18 0</inkml:trace>
          <inkml:trace contextRef="#ctx0" brushRef="#br0" timeOffset="14026.8023">8492-402 40,'0'0'28,"7"-23"3,-7 23-10,-5-26-11,5 26-3,-10-23-3,10 23 1,-24-14-2,10 16 1,-9-2 0,2 11-1,-6 3 0,3 11 0,-4 6 1,5 13-1,3 7-1,4 7 0,6 4 0,9-1-1,8-2 0,10-8 0,11-8-2,6-16 0,8-12-2,2-20-2,10 0-7,-14-24-21,10-1 0,-13-10-3,5 1 3</inkml:trace>
          <inkml:trace contextRef="#ctx0" brushRef="#br0" timeOffset="14380.8225">8787-448 28,'5'-17'32,"2"3"0,-6-2 0,-1 16-15,3-23-6,-3 23-2,0 0-3,0 0 0,3 13-2,-1 10 0,-5 7-2,3 11-1,-3 4 0,1 8-1,1 2 0,1 0 0,0-4-1,1-6-1,2-8 0,-1-13-2,3-2-4,-5-22-8,8-13-18,-5-7-1,4-3 2,-3-16-1</inkml:trace>
          <inkml:trace contextRef="#ctx0" brushRef="#br0" timeOffset="15041.8604">8822-50 52,'-1'20'35,"1"-20"-2,4 24 0,-4-24-25,20 17-1,-6-15-1,9 1-3,3-5-3,6-11-7,11 5-26,-4-11-1,7 3-2,-5-6 1</inkml:trace>
          <inkml:trace contextRef="#ctx0" brushRef="#br0" timeOffset="14597.835">8825-492 59,'0'0'33,"0"0"0,0 0-2,13-20-28,5 7 0,1-3-1,4 1 0,0 2-2,0 0-2,6 10-5,-13-6-22,8 9-3,-8 0-1,1 7 0</inkml:trace>
          <inkml:trace contextRef="#ctx0" brushRef="#br0" timeOffset="14846.8492">8920-302 21,'18'-10'28,"0"3"-1,-4-7-3,3 11-6,-17 3-6,20-13-4,-20 13-4,0 0-6,20 0-18,-20 0-9,0 0-1,3 21 0</inkml:trace>
        </inkml:traceGroup>
        <inkml:traceGroup>
          <inkml:annotationXML>
            <emma:emma xmlns:emma="http://www.w3.org/2003/04/emma" version="1.0">
              <emma:interpretation id="{21AC9AEC-25BF-419B-BE42-6DA56B53135E}" emma:medium="tactile" emma:mode="ink">
                <msink:context xmlns:msink="http://schemas.microsoft.com/ink/2010/main" type="inkWord" rotatedBoundingBox="14263,7953 19336,7844 19365,9184 14291,9293"/>
              </emma:interpretation>
              <emma:one-of disjunction-type="recognition" id="oneOf3">
                <emma:interpretation id="interp15" emma:lang="en-US" emma:confidence="1">
                  <emma:literal>TERRITORY</emma:literal>
                </emma:interpretation>
                <emma:interpretation id="interp16" emma:lang="en-US" emma:confidence="0">
                  <emma:literal>TERRITORY l</emma:literal>
                </emma:interpretation>
                <emma:interpretation id="interp17" emma:lang="en-US" emma:confidence="0">
                  <emma:literal>TERRI TORY</emma:literal>
                </emma:interpretation>
                <emma:interpretation id="interp18" emma:lang="en-US" emma:confidence="0">
                  <emma:literal>TERRITORY '</emma:literal>
                </emma:interpretation>
                <emma:interpretation id="interp19" emma:lang="en-US" emma:confidence="0">
                  <emma:literal>TERRI Tory</emma:literal>
                </emma:interpretation>
              </emma:one-of>
            </emma:emma>
          </inkml:annotationXML>
          <inkml:trace contextRef="#ctx0" brushRef="#br0" timeOffset="16069.9192">9604-466 40,'-13'-3'31,"13"3"2,0 0-3,-23-9-20,23 9-5,0 0-2,0 0 0,14-11-2,5 2 1,9-5-1,8-2 2,7-4-1,9 0 1,3-3-2,2 2 2,-1-2-2,0 6 1,-5 2-3,-8 3-2,-3 9-6,-17-6-22,0 9 0,-23 0-3,19 4 2</inkml:trace>
          <inkml:trace contextRef="#ctx0" brushRef="#br0" timeOffset="16325.9338">9902-625 48,'0'0'33,"0"0"1,-13 6-1,16 18-23,-13 3-4,3 22 0,-7 5-2,1 19-2,-4 7 1,2 9-2,1-3 0,4-8 0,4-9-2,5-18-2,11-8-5,-6-28-26,15-13 1,-4-17-3,8-8 2</inkml:trace>
          <inkml:trace contextRef="#ctx0" brushRef="#br0" timeOffset="16715.9561">10391-528 42,'0'0'34,"0"0"1,0 0-2,1 24-16,-11-4-11,5 18 0,-8 3-3,-2 12-1,-3 3-2,-3 4 1,3 1-2,-1-6 0,9-4-3,-1-16-3,13 2-8,-4-23-18,2-14 1,18 0-3,-3-11 3</inkml:trace>
          <inkml:trace contextRef="#ctx0" brushRef="#br0" timeOffset="17428.9969">10318 33 66,'0'0'35,"21"10"-1,-5-22 1,11 8-30,-4-6-1,9 4-2,0 3-1,1-1-5,11 8-29,-9-4-1,2 3-2,-5-7 1</inkml:trace>
          <inkml:trace contextRef="#ctx0" brushRef="#br0" timeOffset="17225.9853">10397-272 36,'14'13'29,"-14"-13"1,23 0-2,-3 0-23,-7-4-1,4 1-3,-2-3 1,1 3-2,2-2 1,1-3-1,0 1 0,1 0-3,1 6-7,-6-4-15,-2 3-4,-13 2 1,12 4-1</inkml:trace>
          <inkml:trace contextRef="#ctx0" brushRef="#br0" timeOffset="16978.9712">10395-459 12,'2'-26'28,"2"9"1,6 0 2,-1-9-13,12 10-4,-9-10-4,11 11-2,-7-5-3,5 10 0,-2 0-2,1 5-2,-1 5-2,-7-1-8,4 11-22,-16-10 0,16 29-3,-17-11 1</inkml:trace>
          <inkml:trace contextRef="#ctx0" brushRef="#br0" timeOffset="18008.03">11002-559 46,'0'0'32,"-13"-6"2,10 23-3,-6 5-23,-1 16-4,-7 8-1,0 13-1,-5 4-1,1 2-2,3-5-1,0-12-3,15 0-13,0-26-12,3-22-2,23 4 0,-2-21 1</inkml:trace>
          <inkml:trace contextRef="#ctx0" brushRef="#br0" timeOffset="18519.0591">10977-494 20,'27'-37'30,"6"2"0,-4-4-6,13 15-3,-13-11-6,12 20-2,-15-7-5,7 15-1,-13 1-1,2 12-2,-8 1-2,-1 10-1,-9 9 0,-2 5-1,-6 7-1,-8 3-1,-4 5 0,-5-2-1,-2 2 1,-7-7-2,4-7 1,-3-7 1,6-7 1,0-9 0,7-6 1,3-5 0,13 2 0,-16-12 1,16 12 1,-4-16-1,4 16 0,4-13 0,-4 13 0,15-3 1,-15 3-1,23 17 1,-10-2-1,4 6 0,-1 5 1,0 2-1,1 4-1,-1-4-2,2 4-3,-9-15-23,8 2-5,-17-19-1,25 7 0</inkml:trace>
          <inkml:trace contextRef="#ctx0" brushRef="#br0" timeOffset="18941.0834">11572-637 49,'0'0'32,"0"0"2,0 0-2,16 6-22,-23 10-4,5 17-3,-11 4 1,2 14-2,-7 10 0,1 10-2,-1 3 1,0-1-2,4-7 0,1-13-1,10-6-3,-1-24-2,17 0-9,-13-23-16,17-19-1,-8-9 1,6-5 1</inkml:trace>
          <inkml:trace contextRef="#ctx0" brushRef="#br0" timeOffset="19676.1254">11575-592 29,'0'0'29,"7"-26"1,0 13-6,-1-11-8,16 11-4,-10-11-4,13 11-2,-5-6-1,7 11-1,-2 0 0,1 14 0,-6 4-1,-2 12-1,-9 9-1,-2 6 0,-8 3-1,-5 5 0,-8-2 0,-6-3-1,-3-5 0,-5-5-1,2-7 1,-2-7 0,2-5-1,-3-5 0,5-3 1,3-6 0,4-1 1,3-2-1,14 6 1,-7-13 0,7 13 1,0 0 0,23-11 0,-9 15 1,0 3 1,4 8-1,-7 3 1,4 9 0,-5 2 0,3 5 0,-5 1-1,2-1-1,0-4-1,-1-6-3,5 2-6,-14-26-26,22 16 1,-22-16-3,23-7 1</inkml:trace>
          <inkml:trace contextRef="#ctx0" brushRef="#br0" timeOffset="20135.1517">12230-697 62,'0'0'35,"7"-17"-1,-7 17-2,0 0-21,-6 35-3,-6-7-2,1 16-3,-6 9 0,1 9-1,-2 4-1,2 1-1,4 0-5,0-23-19,13 1-11,-1-21-1,9-10-1,-9-14 0</inkml:trace>
          <inkml:trace contextRef="#ctx0" brushRef="#br0" timeOffset="20652.1813">12507-579 48,'-20'3'33,"0"-8"0,4 5 0,-2-10-23,18 10-1,0 0-3,0 0-2,0 0-1,28-16-1,0 8-1,9 1 1,8-6 0,5 1-1,2 0 0,2 0 0,-2 4-3,-6-1-1,0 12-8,-20-7-23,-5 11 1,-21-7-2,5 13 0</inkml:trace>
          <inkml:trace contextRef="#ctx0" brushRef="#br0" timeOffset="20869.1937">12691-602 63,'2'23'35,"-8"1"0,3 15-1,-10-2-24,3 21-5,-10 8-1,3 10-1,-2-2-3,5-4-1,5 1-3,0-27-12,17-4-18,2-26 0,16-17-1,4-24 0</inkml:trace>
          <inkml:trace contextRef="#ctx0" brushRef="#br0" timeOffset="21456.2272">13224-695 51,'0'0'31,"0"0"3,-16 17-3,6 19-16,-4 2-12,0 15-2,-5 7-1,-3 6 0,2 4 0,3-5-1,4-10 1,6-10 0,8-17 0,11-15 0,7-16 0,8-12 1,2-14 0,4-10 0,0-8 1,1-6-1,-4-7 1,-4 2 0,-11-1 0,-4 7-1,-11 7 0,-7 12 1,-10 11-2,-14 15 0,-4 21-3,-14 8-19,6 18-11,-6 1-1,10 7-1,7-11-1</inkml:trace>
          <inkml:trace contextRef="#ctx0" brushRef="#br0" timeOffset="21877.2513">13594-685 51,'0'0'32,"-5"-15"-1,5 15 1,0 0-23,-11 18-1,-2-1-1,6 16-2,-8 4-1,4 12-1,-4 2-1,2 9-1,2-1 0,1-3-2,3-9-1,4-12 0,6-3-3,-2-19-4,15-2-17,-16-11-6,20-23-2,-11-2 1</inkml:trace>
          <inkml:trace contextRef="#ctx0" brushRef="#br0" timeOffset="22335.2775">13572-721 43,'27'-33'30,"8"-5"2,8 0 0,3-5-20,8 15-3,-9-2-2,2 18 1,-14 7-3,-4 19 0,-16 7-1,-9 17-1,-15 6-1,-11 12-1,-9 4-1,-9-2-1,-6 0 0,-5-10-1,5-6 0,2-12 0,8-7-1,6-19 0,12-5 1,18 1 1,-13-29 0,19 9 1,7 0-1,2 1 2,3 2 1,4 11 0,-4 6-1,4 8 1,-3 9 0,-1 10 0,2 3-1,2 7 1,0 0 0,1 0-1,1-4 0,2-4-1,4-6-1,-3-12-3,6 2-14,-8-23-16,5-1 0,-8-16-2,2-4 1</inkml:trace>
          <inkml:trace contextRef="#ctx0" brushRef="#br0" timeOffset="22890.3092">14631-1089 75,'-13'-8'36,"9"24"0,-11 1 0,7 23-25,-15 11-4,3 27 0,-11 13-2,-2 22-2,-11 29-1,-4 8-4,5 17-22,-13-17-14,9-8-1,-3-30-3,9-31 0</inkml:trace>
          <inkml:trace contextRef="#ctx0" brushRef="#br0" timeOffset="22696.2982">14217-871 61,'-13'8'34,"13"-8"-3,-13 12 2,13-12-27,6 18 0,1-2-3,5 9 0,-1 0 0,6 7-1,-1-2 0,4 3 0,-1-5 0,4 1-1,-3-12 0,5-8-1,0-7-1,-2-9-3,6 2-5,-10-17-25,10-2 1,-8-16-2,8 4 2</inkml:trace>
        </inkml:traceGroup>
      </inkml:traceGroup>
    </inkml:traceGroup>
  </inkml:traceGroup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1T01:25:25.134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FC2A721C-1D71-40AA-A65F-768D0449DC69}" emma:medium="tactile" emma:mode="ink">
          <msink:context xmlns:msink="http://schemas.microsoft.com/ink/2010/main" type="writingRegion" rotatedBoundingBox="15888,9466 19655,10282 19355,11668 15588,10852"/>
        </emma:interpretation>
      </emma:emma>
    </inkml:annotationXML>
    <inkml:traceGroup>
      <inkml:annotationXML>
        <emma:emma xmlns:emma="http://www.w3.org/2003/04/emma" version="1.0">
          <emma:interpretation id="{91BD26DD-06B8-4772-A567-3E6C93D2DD27}" emma:medium="tactile" emma:mode="ink">
            <msink:context xmlns:msink="http://schemas.microsoft.com/ink/2010/main" type="paragraph" rotatedBoundingBox="15888,9466 19655,10282 19355,11668 15588,1085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6A88C84-0182-459F-BC72-C05165DDDE0B}" emma:medium="tactile" emma:mode="ink">
              <msink:context xmlns:msink="http://schemas.microsoft.com/ink/2010/main" type="line" rotatedBoundingBox="15888,9466 19655,10282 19355,11668 15588,10852"/>
            </emma:interpretation>
          </emma:emma>
        </inkml:annotationXML>
        <inkml:traceGroup>
          <inkml:annotationXML>
            <emma:emma xmlns:emma="http://www.w3.org/2003/04/emma" version="1.0">
              <emma:interpretation id="{4435C36A-7573-45C6-A834-D760035C4C27}" emma:medium="tactile" emma:mode="ink">
                <msink:context xmlns:msink="http://schemas.microsoft.com/ink/2010/main" type="inkWord" rotatedBoundingBox="15793,9907 16504,10061 16308,10965 15597,10811"/>
              </emma:interpretation>
              <emma:one-of disjunction-type="recognition" id="oneOf0">
                <emma:interpretation id="interp0" emma:lang="en-US" emma:confidence="0">
                  <emma:literal>is</emma:literal>
                </emma:interpretation>
                <emma:interpretation id="interp1" emma:lang="en-US" emma:confidence="0">
                  <emma:literal>5</emma:literal>
                </emma:interpretation>
                <emma:interpretation id="interp2" emma:lang="en-US" emma:confidence="0">
                  <emma:literal>Is</emma:literal>
                </emma:interpretation>
                <emma:interpretation id="interp3" emma:lang="en-US" emma:confidence="0">
                  <emma:literal>as</emma:literal>
                </emma:interpretation>
                <emma:interpretation id="interp4" emma:lang="en-US" emma:confidence="0">
                  <emma:literal>-s</emma:literal>
                </emma:interpretation>
              </emma:one-of>
            </emma:emma>
          </inkml:annotationXML>
          <inkml:trace contextRef="#ctx0" brushRef="#br0">289 207 0,'16'-17'21,"-16"17"0,0 0-7,17-23-2,-17 23-1,6-24 0,-6 24-2,2-24-1,-2 24-1,-4-28 0,4 28-1,-9-30-1,9 30-1,-13-26-1,13 26 1,-19-22-2,19 22 0,-26-11 0,26 11-1,-32-2-1,13 7 1,0 3-1,-3 9 0,1-3-1,3 3 1,-5 7 0,3 1 0,1 3 0,0-2 0,4 0-1,2-2 1,4-2 0,1-1 0,6-2 0,2-19 0,4 24 0,-4-24 0,13 20 0,-13-20 0,19 17 1,-19-17-1,22 11 1,-22-11-1,27 10 1,-27-10-1,26 3 1,-9-3 0,1 0 0,3 0 0,0 2 0,1 2 0,0 0-1,1 3 1,-1-1 0,1 1-1,-6 2 1,-17-9 0,26 34-1,-17-12 1,-3 1 0,-4 3 0,-6 0 0,0 2 1,-7-8 1,0 1 0,-12-12 0,1-1 0,-6-12 0,0-2 1,-8-7-2,1-2 1,-5-3-2,145-10-7,-135 24-13,-9-17-18,14 18-1,-4-10-2,29 13 0</inkml:trace>
          <inkml:trace contextRef="#ctx0" brushRef="#br0" timeOffset="2126.1216">-80-263 15,'-19'-6'18,"19"6"-2,-37-3-3,37 3-1,-34-2-1,34 2-2,-24-2-2,24 2-2,0 0-1,-17-2-1,17 2 0,0 0-2,0 0-1,0 0 1,0 0-1,0 0 0,28-7 0,-11 7 0,5-2 0,2 0 1,10-7 7,6 5 0,-7-6 0,7 5-1,-7-4 1,5 5-1,-10-4 2,7 7-2,-12-1-8,-1 4 2,-3-2-1,0 3 0,-2 1 0,1 2 0,-1 1 0,-17-7 0,32 17 0,-32-17 0,30 15 0,-13-8 0,-17-7 1,26 9-1,-26-9 0,21 2-1,-21-2-3,0 0-6,24 6-22,-24-6 0,0 0-2,0 0 0</inkml:trace>
        </inkml:traceGroup>
        <inkml:traceGroup>
          <inkml:annotationXML>
            <emma:emma xmlns:emma="http://www.w3.org/2003/04/emma" version="1.0">
              <emma:interpretation id="{D7FFFDA8-EDD1-4C1D-8211-92D06B7E5B65}" emma:medium="tactile" emma:mode="ink">
                <msink:context xmlns:msink="http://schemas.microsoft.com/ink/2010/main" type="inkWord" rotatedBoundingBox="17041,9716 19655,10282 19355,11668 16741,11102"/>
              </emma:interpretation>
              <emma:one-of disjunction-type="recognition" id="oneOf1">
                <emma:interpretation id="interp5" emma:lang="en-US" emma:confidence="0">
                  <emma:literal>ours</emma:literal>
                </emma:interpretation>
                <emma:interpretation id="interp6" emma:lang="en-US" emma:confidence="0">
                  <emma:literal>ruts</emma:literal>
                </emma:interpretation>
                <emma:interpretation id="interp7" emma:lang="en-US" emma:confidence="0">
                  <emma:literal>outs</emma:literal>
                </emma:interpretation>
                <emma:interpretation id="interp8" emma:lang="en-US" emma:confidence="0">
                  <emma:literal>oats</emma:literal>
                </emma:interpretation>
                <emma:interpretation id="interp9" emma:lang="en-US" emma:confidence="0">
                  <emma:literal>rats</emma:literal>
                </emma:interpretation>
              </emma:one-of>
            </emma:emma>
          </inkml:annotationXML>
          <inkml:trace contextRef="#ctx0" brushRef="#br0" timeOffset="3282.1877">854 531 15,'-21'-6'24,"21"6"0,0 0-8,-3-33-3,3 33-2,5-26-1,-5 26-1,13-28-1,-13 28-1,17-21 0,-17 21-2,25-15-1,-9 10 0,-16 5-2,36-10 1,-19 8-2,7 1 1,-1-3-1,1 2 1,0 2 0,1 2-1,-3 0-1,2 1 1,-3 1 0,0 4-1,-4 5 1,-1 2-1,-1 1 1,-3 7-1,-5 1 0,-1 2 0,-4 4 1,-6 0-1,-4-4 0,-3 4 1,-6-6-1,0 0 0,-3-5 1,-1-3-1,1-4 1,-1-7-1,2-7 1,1-7 0,-1-8 0,4-7 0,-2-6 0,2-3 0,0-5-1,0-3 1,0-1-1,4-3 1,-2 0-1,3 2 0,3 4 1,5 0-1,4 2 0,5 3 0,7 2 0,4 5-1,7 4 1,3-1 0,5 7 0,3 2 0,0 4 0,-1 5 0,1 8-1,-6 0-1,1 15-2,-14-13-13,9 18-16,-26-22-1,32 30-1,-32-30 1</inkml:trace>
          <inkml:trace contextRef="#ctx0" brushRef="#br0" timeOffset="4145.2369">1404 809 36,'-18'26'28,"18"-26"1,-21 13-1,21-13-20,0 0-2,0 0-1,0 0-1,0 0 0,17-12-1,0 3 1,-4-8-1,6 1-1,-4-7 0,3 3-1,-6-3 0,-1 3 0,-2 3-1,-9 17 1,15-26-1,-15 26 0,0 0-1,0 0 1,0 0 0,17 22-1,-11 3 1,-3 1 0,5 7-1,1 3 1,1-5 0,1 1 0,2-10 0,0-3 1,-13-19 0,28 9 0,-28-9 0,28-26 0,-18-2 1,1-2 0,-4-3-1,1 1 1,-6 1-1,-1 6 0,-1 9 0,0 16 0,0 0-1,-7 16 0,7 7 0,2 3 0,3 4-1,3-1 0,5-2-1,-13-27-5,41 37-9,-22-39-17,11 0 1,-9-13-2,9 0 2</inkml:trace>
          <inkml:trace contextRef="#ctx0" brushRef="#br0" timeOffset="4837.2766">1983 712 32,'0'0'29,"0"0"2,0 0 0,-9-28-20,9 28-3,16-2-1,-16 2-3,27 11-1,-11 2-1,-1 6-1,4 7 0,-2 5-1,2 7 1,-2 5-1,-6 1 0,-2-3 0,-3 0 0,-1-9 0,-3-2 0,2-13 1,-4-17-1,0 0 0,28-25 2,-9-6 0,5-8-1,2-14 2,4-4-1,-3-12 1,1-2 0,-6-2-1,-5 8 0,-10 0 1,-5 5-1,-9 8-1,-8 3-3,2 31-14,-15-12-18,7 13-1,-5-3-2,26 20 0</inkml:trace>
          <inkml:trace contextRef="#ctx0" brushRef="#br0" timeOffset="20578.177">2586-4 24,'0'0'29,"0"0"0,0 0 1,-23-21-18,23 21-2,0 0-3,0 0-1,0 0-2,17-13 0,-17 13-1,0 0 1,17-11-2,-17 11 1,22 0 0,-5 4-1,-17-4 0,32 9-1,-15 1 0,2 5 0,-2-1 1,1 5-1,-1 3 0,2 5-1,-4 2 1,-2 3 0,2 2 0,0 1-1,-2 4 1,0-2-1,-2 4 0,1 4 0,-3 2 1,0 3-1,1 4 0,-5 0 0,1 2 0,-2 4 0,-4-6 0,0-4 0,-2-7 0,-4-6 1,-1-7-1,-1-6 0,8-24 0,-19 24 1,19-24-1,-24-1 0,24 1 1,-24-15-1,24 15 1,-25-32-1,16 10 0,2-8 0,3-9 0,6-12 0,5-12 0,8-10 0,6-11 0,7-11 0,7-3 0,10-3 0,4 6-1,3 7 1,1 16-2,-8 8-3,11 29-28,-26 7-1,4 24-2,-34 4 2</inkml:trace>
          <inkml:trace contextRef="#ctx0" brushRef="#br0" timeOffset="21418.2251">3215 768 20,'0'0'29,"0"0"0,0 0 2,0 0-15,0 0-4,-25-6-3,25 6-3,-20 20-2,20-20-2,-30 32 0,19-11 0,-2-3-1,3 5 0,3-5-1,3 1 1,4-19-1,0 24 1,0-24 0,0 0 0,30 19-1,-11-16 2,1 1-1,6 2 1,6-2-2,0 3 1,0 4 0,-2 2-1,-4 2 0,-2 4 1,-3-2-1,-4 5 1,-6 2 0,-5 0-1,-6-1 1,-4 1 1,-7-2-1,-2 1 0,-6-5 0,-4-1 0,-3-4 1,-2-4-1,-4-3 0,2-4 1,0-6-2,6 0 1,-2-1-1,3-4-1,23 9-4,-37-27-14,37 27-15,-11-26-1,11 26-1,-2-35-1</inkml:trace>
          <inkml:trace contextRef="#ctx0" brushRef="#br0" timeOffset="21862.2504">3192 758 44,'-22'-4'30,"22"4"3,0 0-7,0 0-14,0 0-2,0 0-3,0 0-1,28-14-1,-11 2-2,7 5 0,2-6-1,8 2 0,-2-4-1,5 2 1,-5 0-1,0 5 0,-6 5-1,-3 3 1,-5 1-1,-18-1 0,21 23 1,-21-23-1,0 33-1,0-33-1,-11 38-3,-10-31-29,14 10 0,7-17-2,-25 2 1</inkml:trace>
        </inkml:traceGroup>
      </inkml:traceGroup>
    </inkml:traceGroup>
  </inkml:traceGroup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1T01:25:47.807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91B4B178-5D72-4D1E-9CC7-638D715D1A89}" emma:medium="tactile" emma:mode="ink">
          <msink:context xmlns:msink="http://schemas.microsoft.com/ink/2010/main" type="writingRegion" rotatedBoundingBox="18029,9986 22613,9715 22805,12949 18221,13221"/>
        </emma:interpretation>
      </emma:emma>
    </inkml:annotationXML>
    <inkml:traceGroup>
      <inkml:annotationXML>
        <emma:emma xmlns:emma="http://www.w3.org/2003/04/emma" version="1.0">
          <emma:interpretation id="{41D778A0-8D1C-4BA0-BB8C-220B818EAF85}" emma:medium="tactile" emma:mode="ink">
            <msink:context xmlns:msink="http://schemas.microsoft.com/ink/2010/main" type="paragraph" rotatedBoundingBox="19492,10271 22574,9578 22839,10759 19757,1145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7D9A0C6-8997-4753-A4F3-46E7AE768310}" emma:medium="tactile" emma:mode="ink">
              <msink:context xmlns:msink="http://schemas.microsoft.com/ink/2010/main" type="line" rotatedBoundingBox="19492,10271 22574,9578 22839,10759 19757,11452"/>
            </emma:interpretation>
          </emma:emma>
        </inkml:annotationXML>
        <inkml:traceGroup>
          <inkml:annotationXML>
            <emma:emma xmlns:emma="http://www.w3.org/2003/04/emma" version="1.0">
              <emma:interpretation id="{6B19F872-BEB3-4773-9B8E-A715ABCF6BD7}" emma:medium="tactile" emma:mode="ink">
                <msink:context xmlns:msink="http://schemas.microsoft.com/ink/2010/main" type="inkWord" rotatedBoundingBox="19492,10271 19960,10166 20190,11191 19722,11296"/>
              </emma:interpretation>
              <emma:one-of disjunction-type="recognition" id="oneOf0">
                <emma:interpretation id="interp0" emma:lang="en-US" emma:confidence="1">
                  <emma:literal>d</emma:literal>
                </emma:interpretation>
                <emma:interpretation id="interp1" emma:lang="en-US" emma:confidence="0">
                  <emma:literal>A</emma:literal>
                </emma:interpretation>
                <emma:interpretation id="interp2" emma:lang="en-US" emma:confidence="0">
                  <emma:literal>a</emma:literal>
                </emma:interpretation>
                <emma:interpretation id="interp3" emma:lang="en-US" emma:confidence="0">
                  <emma:literal>U</emma:literal>
                </emma:interpretation>
                <emma:interpretation id="interp4" emma:lang="en-US" emma:confidence="0">
                  <emma:literal>•</emma:literal>
                </emma:interpretation>
              </emma:one-of>
            </emma:emma>
          </inkml:annotationXML>
          <inkml:trace contextRef="#ctx0" brushRef="#br0">3919 415 16,'0'0'28,"2"-24"1,-2 24 0,0-24-15,-12-4-2,12 28-4,-15-34 0,15 34-2,-24-35-1,24 35 0,-28-32-1,28 32 0,-24-22 0,24 22-1,-21-13 0,21 13-1,0 0-1,-19 20 0,12 8-1,-4 10 0,-1 14 0,1 13 0,0 4 0,2 4 0,1-3-1,2-6 1,6-10 0,6-13-1,3-17 0,-9-24 1,38 6-1,-14-25 0,2-11 0,3-11 0,-3-13 1,2-5 0,-4-12 0,-3-6 0,-8-7 0,-4-5 0,-1 0 0,-3 3 0,1 6 1,-2 11 0,-2 11-1,1 13 2,-1 21-2,-2 24 2,8 24-1,-10 25 0,-2 21 1,-2 22-1,1 14 0,-1 15 0,4 4 0,4-6-2,6-3-4,-3-27-29,21-12 0,3-33-3,14-21 2</inkml:trace>
        </inkml:traceGroup>
        <inkml:traceGroup>
          <inkml:annotationXML>
            <emma:emma xmlns:emma="http://www.w3.org/2003/04/emma" version="1.0">
              <emma:interpretation id="{EB6B0674-86A5-449A-83B0-143749D8CD9A}" emma:medium="tactile" emma:mode="ink">
                <msink:context xmlns:msink="http://schemas.microsoft.com/ink/2010/main" type="inkWord" rotatedBoundingBox="20603,10159 22603,9709 22839,10759 20839,11208"/>
              </emma:interpretation>
              <emma:one-of disjunction-type="recognition" id="oneOf1">
                <emma:interpretation id="interp5" emma:lang="en-US" emma:confidence="0">
                  <emma:literal>Gun</emma:literal>
                </emma:interpretation>
                <emma:interpretation id="interp6" emma:lang="en-US" emma:confidence="0">
                  <emma:literal>Gee v</emma:literal>
                </emma:interpretation>
                <emma:interpretation id="interp7" emma:lang="en-US" emma:confidence="0">
                  <emma:literal>few v</emma:literal>
                </emma:interpretation>
                <emma:interpretation id="interp8" emma:lang="en-US" emma:confidence="0">
                  <emma:literal>Gus</emma:literal>
                </emma:interpretation>
                <emma:interpretation id="interp9" emma:lang="en-US" emma:confidence="0">
                  <emma:literal>Gate v</emma:literal>
                </emma:interpretation>
              </emma:one-of>
            </emma:emma>
          </inkml:annotationXML>
          <inkml:trace contextRef="#ctx0" brushRef="#br0" timeOffset="10163.5814">5145 50 1,'4'-24'22,"-4"24"-3,2-24-3,-10 7-3,8 17-1,-9-30-1,9 30-2,-13-32 0,13 32-2,-19-31 0,19 31-1,-26-30 0,26 30-1,-34-24-2,34 24 1,-36-15-2,20 9 0,-1 0-1,17 6 0,-30-3 0,30 3 0,-23 3 0,23-3 0,-20 30 0,12 6 0,-3 16 1,2 17-1,-4 15 0,1 16 0,1 10 0,2 2-1,5-2 0,4-9 0,6-16 0,9-16 0,7-20 0,6-23 0,8-15-1,3-15 1,2-16 0,2-10 1,-3-9-1,-3-6 2,-7-1-2,-6 1 1,-11 2-1,-7 6 1,-12 9-1,-10 9 0,-11 10 0,-6 9 0,-5 11 0,1 4 0,-1 5-2,5-5-1,12 11-3,-3-20-3,33 11-22,-9-17-1,24 2-2,-3-10 2</inkml:trace>
          <inkml:trace contextRef="#ctx0" brushRef="#br0" timeOffset="10937.6255">5012 497 9,'0'0'24,"0"0"0,0 0-5,-17 6-3,17-6-3,0 0-2,0 0-1,-18 11-1,18-11-1,0 0-2,-4 21 0,4-21 0,0 0-2,32-15 1,-1 7-2,5-10 0,13 3 0,1-2 0,12 2-1,0 0 0,-4 6-1,-8 3 1,-1 8-1,-10 2-1,-5 3 1,-10-3-1,-7 3 0,-17-7 0,0 0-3,26 15-12,-26-15-20,-3-24 0,-8-4-2,9 6 0</inkml:trace>
          <inkml:trace contextRef="#ctx0" brushRef="#br0" timeOffset="11927.6822">5409 57 21,'0'0'30,"0"0"-1,-17-5 1,17 5-17,0 0-5,0 0-2,-5 17-3,5-17-1,9 18-2,-9-18 0,22 23 0,-22-23 0,30 13 1,-11-11 1,4-2 0,-5-10 0,7 1 1,-9-8 0,7-1 0,-8-10 0,4 1 0,-8-2-2,0 4 2,-3-1-3,-3 8 3,-3 1-2,-2 17 0,0 0-1,0 0 1,-6 32-1,5-4 0,1 7 1,1 2-2,5 1 1,3-3-1,6-5 1,8-12 0,1-8 1,4-10-1,0-11 2,4-4-1,-6-8 1,2-3 0,-11-4 1,-2 6-1,-9 0 0,-6 24 0,0-17 0,0 17-2,0 0 1,-19 34-1,15-8 0,3 2 0,6 2 0,5-4 0,3-6 0,5-3 0,9-10-1,-3-9-3,17 8-18,-17-23-12,10 4-1,-13-13-1,7 6 0</inkml:trace>
          <inkml:trace contextRef="#ctx0" brushRef="#br0" timeOffset="12387.7085">6111-127 43,'21'-13'32,"1"0"0,2 7 0,-24 6-21,38 4-5,-27 13-2,6 14-2,-8 9 0,3 4-1,-7 7 0,3 1-1,-5-4 0,3-5 0,2-13 1,3-13 0,-11-17 2,37-21-2,-9-18 1,10-17 0,1-18 0,8-10 1,-6-13-1,0-2 0,-5 0-1,-10 10 1,-17 14-2,-14 16-2,-6 33-28,-27 9-4,-1 28 0,-12 8-3</inkml:trace>
        </inkml:traceGroup>
      </inkml:traceGroup>
    </inkml:traceGroup>
    <inkml:traceGroup>
      <inkml:annotationXML>
        <emma:emma xmlns:emma="http://www.w3.org/2003/04/emma" version="1.0">
          <emma:interpretation id="{4A98E1E4-34EA-4A9B-8F2B-460F0A5BFE2D}" emma:medium="tactile" emma:mode="ink">
            <msink:context xmlns:msink="http://schemas.microsoft.com/ink/2010/main" type="paragraph" rotatedBoundingBox="18145,11944 22516,11685 22592,12962 18221,1322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F8C4FD3-C6ED-4CEA-8E04-DA602C423E42}" emma:medium="tactile" emma:mode="ink">
              <msink:context xmlns:msink="http://schemas.microsoft.com/ink/2010/main" type="line" rotatedBoundingBox="18145,11944 22516,11685 22592,12962 18221,13221"/>
            </emma:interpretation>
          </emma:emma>
        </inkml:annotationXML>
        <inkml:traceGroup>
          <inkml:annotationXML>
            <emma:emma xmlns:emma="http://www.w3.org/2003/04/emma" version="1.0">
              <emma:interpretation id="{D23135B8-2F47-4875-8FFF-CC120F63BD45}" emma:medium="tactile" emma:mode="ink">
                <msink:context xmlns:msink="http://schemas.microsoft.com/ink/2010/main" type="inkWord" rotatedBoundingBox="18145,11944 22516,11685 22592,12962 18221,13221"/>
              </emma:interpretation>
              <emma:one-of disjunction-type="recognition" id="oneOf2">
                <emma:interpretation id="interp10" emma:lang="en-US" emma:confidence="0">
                  <emma:literal>example.</emma:literal>
                </emma:interpretation>
                <emma:interpretation id="interp11" emma:lang="en-US" emma:confidence="1">
                  <emma:literal>ex ample.</emma:literal>
                </emma:interpretation>
                <emma:interpretation id="interp12" emma:lang="en-US" emma:confidence="0">
                  <emma:literal>example &gt;</emma:literal>
                </emma:interpretation>
                <emma:interpretation id="interp13" emma:lang="en-US" emma:confidence="0">
                  <emma:literal>Example &gt;</emma:literal>
                </emma:interpretation>
                <emma:interpretation id="interp14" emma:lang="en-US" emma:confidence="0">
                  <emma:literal>example</emma:literal>
                </emma:interpretation>
              </emma:one-of>
            </emma:emma>
          </inkml:annotationXML>
          <inkml:trace contextRef="#ctx0" brushRef="#br0" timeOffset="23042.318">2245 1824 22,'-7'17'27,"7"4"0,0-3 1,0-18-21,15 30-2,-15-30-2,35 26 0,-12-20 0,7-1-1,-2-7 1,3-1 0,-2-5 0,0 1 0,-6-6-1,-1 2 1,-8-6-1,-14 17 0,16-36 0,-14 16 0,-9-4-1,-3 1-1,-6 1 1,-5 0 0,-5 3 0,-2 8 0,-2 7 0,-2 11 0,0 14 1,2 16 0,-2 15 0,8 15 0,1 15 2,12 8-3,4 1 1,12-1-1,12-10 0,9-13-2,12-13-1,1-28-9,23-11-22,-4-24 0,6-8-2,-3-22 0</inkml:trace>
          <inkml:trace contextRef="#ctx0" brushRef="#br0" timeOffset="23472.3424">2736 1957 68,'0'0'34,"0"0"-1,3-25-10,-3 25-18,15 26-2,0 4-1,-2 9 0,6 10-1,5 9 0,6 1-1,2 6 0,4-5-2,1-2 0,-3-15-4,15 1-12,-16-23-15,7-10-1,-12-18 2,0-6-2</inkml:trace>
          <inkml:trace contextRef="#ctx0" brushRef="#br0" timeOffset="23741.358">3048 1951 33,'15'-28'32,"4"6"3,-10-3-2,-9 25-18,0 0-6,0 0 0,-2 36-2,-18 12-3,-12 14 0,-2 10-3,-7 12 1,-2 2-4,4 5-3,-10-12-29,19-3 0,2-18-2,11-10 1</inkml:trace>
          <inkml:trace contextRef="#ctx0" brushRef="#br0" timeOffset="24928.4246">3634 1971 15,'2'-29'30,"-4"10"0,2 19 3,-13-37-17,13 37-4,-19-19-3,19 19-1,-28 4-3,11 11-1,-3 5-1,-1 12-1,1 7-1,3 8 1,0 7-1,8 2-1,7 0 1,4-6-2,7-9 2,8-8-1,5-10 0,4-14-1,6-16 2,0-12 0,-2-9-1,0-9 1,-2-10-1,-2-3 1,-5-2-1,-6 1 2,-8 10-2,-1 8 0,-8 12 1,2 21 0,0 0 0,-24 26 0,13 8 0,1 13-1,5 3 0,3 0-1,5 0-1,1-12-4,21 1-8,-7-22-20,10-8 0,-3-20-2,5-4 2</inkml:trace>
          <inkml:trace contextRef="#ctx0" brushRef="#br0" timeOffset="25672.468">3814 2264 10,'0'0'27,"-2"-19"1,2 19 1,0 0-15,-21-31-4,21 31 0,-11-38-3,15 22 0,-10-16-2,14 10 0,1-14-1,10 8 0,-4-2 0,5 8-2,-1 0 2,4 7-3,-5 7 1,5 12-1,-23-4 0,28 34 0,-15-1-1,-2 6 0,-3 12 1,-1 3-2,-1 0 1,-2-2-1,-1-4 0,-3-8 0,2-11 1,-2-10-2,0-19 1,0 0 1,10-26-2,-7-6 4,1-7-2,0-6 2,0-3-2,1 1 1,-1 4-1,0 4 2,-1 11-2,3 8 0,-6 20 0,0 0 0,21 5-1,-12 14 1,0 9-1,3 2 1,-1 7 0,0 0-1,2-3 1,0-4-1,2-10 1,-15-20-1,28 13 1,-11-24 0,0-13-2,-2-13 5,2-6-3,2-8 1,-1-6 0,3 3 1,-4 7-1,0 8 0,-4 7 0,-13 32 0,26-17 0,-17 36 0,1 15-1,-1 10 1,2 10 0,2 6-3,4 5 1,-7-13-8,16 1-25,-13-22 0,7-6-2,-20-25 0</inkml:trace>
          <inkml:trace contextRef="#ctx0" brushRef="#br0" timeOffset="26092.4924">4610 1701 38,'9'-22'33,"-9"22"0,0 0 0,17 50-15,-21-9-13,10 21-1,-12 14 0,6 21-1,-7 7 0,1 14-1,-3-3 0,1-5-1,1-13 0,1-15-2,8-17-3,-8-35-11,17-9-18,-11-21-1,21-38-2,-12-6 1</inkml:trace>
          <inkml:trace contextRef="#ctx0" brushRef="#br0" timeOffset="26370.5083">4611 2085 53,'32'-43'32,"13"-3"2,4-12-2,20 6-25,-7-10-1,13 18 0,-15 4-2,0 22 0,-15 12-1,-4 23 0,-17 11-2,-9 17 1,-15 7-2,-9 4 0,-8 5-2,-15-12-3,11 8-10,-22-27-20,12-6 1,-7-20-3,12-8 3</inkml:trace>
          <inkml:trace contextRef="#ctx0" brushRef="#br0" timeOffset="26745.5298">5121 2037 16,'28'-21'27,"7"-1"1,-3-10 2,0-9-18,7 6-4,-12-17 0,4 9-1,-16-15 0,4 4-2,-17-8 0,4 12 0,-18-4 0,3 17-1,-14 1 1,3 21-2,-8 15 1,2 23-1,-6 21-1,4 18 0,0 13-1,9 7 1,6 5-2,13-3 0,13-4-2,7-20-5,27-6-14,2-32-14,16-7 1,-3-22-2,11-6 1</inkml:trace>
          <inkml:trace contextRef="#ctx0" brushRef="#br0" timeOffset="27114.5509">5392 2061 10,'23'-2'28,"16"-11"1,8-9 2,1-16-15,12 12-4,-18-20-2,10 7-3,-16-8-1,1 4-3,-16 2-1,-8 6-1,-11 9 0,-2 26 0,-29-19 0,1 32 0,-13 13 1,0 19 1,-13 13 0,1 16 3,-3 6-2,7 6-1,6-10 1,23-1-2,16-15 1,19-19-5,28-17-1,8-37-13,35-8-19,4-20 1,20-5-3,-7-20 2</inkml:trace>
          <inkml:trace contextRef="#ctx0" brushRef="#br0" timeOffset="31736.8153">5136 2117 4,'0'0'15,"3"-17"-3,-3 17-1,0 0-2,0 0-1,0 0-1,0 0 0,0 0-1,0 0 1,0 0-1,0 0-1,0 0 0,0 0-1,-22-4-1,22 4 1,-39 10 0,14-5 0,-10-5-1,-1 0-1,-7-7-1,-4-6-4,8-2-20,-6 0-5,-2-6 0,4 3-1</inkml:trace>
          <inkml:trace contextRef="#ctx0" brushRef="#br0" timeOffset="27345.5641">6536 1755 69,'32'11'38,"-32"-11"-1,2 17-1,-2-17-34,-38 11-34,38-11-1,-43 8-4,19-10 0</inkml:trace>
        </inkml:traceGroup>
      </inkml:traceGroup>
    </inkml:traceGroup>
  </inkml:traceGroup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8T01:37:00.342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21FF36A7-FFA9-40E1-A71C-EBA63032A2FA}" emma:medium="tactile" emma:mode="ink">
          <msink:context xmlns:msink="http://schemas.microsoft.com/ink/2010/main" type="writingRegion" rotatedBoundingBox="22052,10357 25197,9884 25412,11316 22267,11788"/>
        </emma:interpretation>
      </emma:emma>
    </inkml:annotationXML>
    <inkml:traceGroup>
      <inkml:annotationXML>
        <emma:emma xmlns:emma="http://www.w3.org/2003/04/emma" version="1.0">
          <emma:interpretation id="{A0760BF6-F3AE-4F35-99BA-35B8823730AF}" emma:medium="tactile" emma:mode="ink">
            <msink:context xmlns:msink="http://schemas.microsoft.com/ink/2010/main" type="paragraph" rotatedBoundingBox="22052,10357 25197,9884 25412,11316 22267,1178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105C6E9-E4CE-4C4E-81ED-7980F03A4FA6}" emma:medium="tactile" emma:mode="ink">
              <msink:context xmlns:msink="http://schemas.microsoft.com/ink/2010/main" type="line" rotatedBoundingBox="22052,10357 25197,9884 25412,11316 22267,11788"/>
            </emma:interpretation>
          </emma:emma>
        </inkml:annotationXML>
        <inkml:traceGroup>
          <inkml:annotationXML>
            <emma:emma xmlns:emma="http://www.w3.org/2003/04/emma" version="1.0">
              <emma:interpretation id="{7A17EA40-CC5B-4381-9719-5E3214199B93}" emma:medium="tactile" emma:mode="ink">
                <msink:context xmlns:msink="http://schemas.microsoft.com/ink/2010/main" type="inkWord" rotatedBoundingBox="22052,10357 25197,9884 25412,11316 22267,11788"/>
              </emma:interpretation>
              <emma:one-of disjunction-type="recognition" id="oneOf0">
                <emma:interpretation id="interp0" emma:lang="en-US" emma:confidence="0">
                  <emma:literal>#15/'</emma:literal>
                </emma:interpretation>
                <emma:interpretation id="interp1" emma:lang="en-US" emma:confidence="0">
                  <emma:literal>e 15%</emma:literal>
                </emma:interpretation>
                <emma:interpretation id="interp2" emma:lang="en-US" emma:confidence="0">
                  <emma:literal>e it.</emma:literal>
                </emma:interpretation>
                <emma:interpretation id="interp3" emma:lang="en-US" emma:confidence="0">
                  <emma:literal>It/'</emma:literal>
                </emma:interpretation>
                <emma:interpretation id="interp4" emma:lang="en-US" emma:confidence="0">
                  <emma:literal>e 15%.</emma:literal>
                </emma:interpretation>
              </emma:one-of>
            </emma:emma>
          </inkml:annotationXML>
          <inkml:trace contextRef="#ctx0" brushRef="#br0">2626-954 59,'0'0'34,"-26"-9"0,26 9-2,0 0-25,0 0-2,0 0-3,0 0-1,0 0-2,0 0-2,15 12-14,-15-12-15,22 7 0,-22-7-2,32 9 1</inkml:trace>
          <inkml:trace contextRef="#ctx0" brushRef="#br0" timeOffset="-405.6018">2990-881 42,'0'0'30,"2"-16"0,-2 16-1,-2-14-20,2 14-4,0 0-1,0 0-1,0 0 0,14 16-1,-13 4 1,-1 13-1,-4 14 0,-2 23 0,-7 20-1,-5 20 0,-4 19 1,-1 11-1,-3 4-1,3-1 0,3-9 0,6-24-1,7-20-2,5-32-1,14-16-8,-12-42-16,23-12-3,-8-28-2,6-8 1</inkml:trace>
          <inkml:trace contextRef="#ctx0" brushRef="#br0" timeOffset="-1341.6018">2385-347 23,'11'-16'18,"-11"16"0,6-13-1,-6 13 0,0 0-3,0 0-2,7-14-3,-7 14-2,0 0-2,0 0-1,0 0-1,0 0-1,4 15-1,-8-2 0,-5 2 0,-2 5 1,-5 1-1,0 2 0,-2-2 1,0-1 0,3-6-1,3 1 1,12-15 0,0 0-1,0 0 1,0 0 0,20 5-1,-1-5-1,4 2 1,3 4 0,0 4 0,-2 5-1,0 5 1,-2 3-1,-3-1 1,-2 0-1,-6 0 0,-1-2 0,-2-5 0,-4-2 1,-4-13-1,-3 23 1,3-23 0,-19 20 0,2-6-1,-7 5 1,-11 7 0,-11 5-1,-8 3 0,-5 3 0,-3 2-1,2-3 0,5-4-2,2-17-7,24-4-23,3-19 0,21-7-2,2-19 2</inkml:trace>
          <inkml:trace contextRef="#ctx0" brushRef="#br0" timeOffset="-904.801">2419-381 28,'0'0'30,"-3"-13"1,3 13-1,-6-17-14,6 17-6,0-13-2,0 13-3,9-15-1,-9 15-1,19-20-1,-5 10 1,5-3-1,2 3-1,1 0 0,2-2-3,5 7-3,-9-15-13,10 17-13,-10-10-1,6 10-2,-11-8 1</inkml:trace>
          <inkml:trace contextRef="#ctx0" brushRef="#br0" timeOffset="-5943.6098">2018-386 4,'0'0'23,"16"-13"1,-16 13 2,0 0-14,0 0-4,0 0 1,12 13-1,-12-13-1,-6 26 0,-1-11-1,5 13-1,-8-1-1,6 14 1,-8 0-1,5 14-1,-6-1 0,3 10-1,-4-1-1,2 0 0,-1 0-1,2-9-1,2-6-1,-2-19-8,9-1-21,2-28 0,0 0-2,0 0 1</inkml:trace>
          <inkml:trace contextRef="#ctx0" brushRef="#br0" timeOffset="-20623.3917">81 112 2,'0'0'19,"0"0"-3,0 0-2,0 0 1,0 0-2,0 0 0,0 0-1,0 0-1,0 0-1,0 0-3,0 0-1,0 0-2,0 0-1,0 0-1,15-4 0,-15 4 0,0 0 0,16 16 0,-16-16 0,15 21-1,-15-21 1,23 23 1,-8-12-1,-1-2 0,5 1-1,-2 0 2,5 0-2,-2-2 0,0 2 0,0-3 0,0 2-1,-1-3 1,-1-1-1,-3 0 1,-1-2-1,-1-2 0,-13-1 1,20 3-1,-20-3 0,13 6 0,-13-6 1,0 0-1,0 0 0,13 15 0,-13-15 1,2 20-1,-2-20 0,1 23 0,-1-9 0,1 1-1,-1-15 0,8 24-5,-8-24-28,0 0 1,10-14-3,0-8 1</inkml:trace>
          <inkml:trace contextRef="#ctx0" brushRef="#br0" timeOffset="-21294.1931">69 107 12,'-15'3'22,"15"-3"-4,-17 2-3,17-2-2,-14 4 0,14-4-4,-13 6-1,13-6-1,0 0-1,-9 14-1,9-14 0,0 0-1,0 0-1,0 0 0,0 0-1,0 0 0,0 0-1,20-13 0,-7 2 1,6-1-1,-2-4 1,7 2 0,-1-7 0,6 3 0,-3-3 1,3 4-1,-2-3 0,-1 6-1,-2-2 1,-2 2-1,-2 3 0,-3 1-1,-1 0 0,-2 5 1,-14 5-1,23-13 1,-23 13-1,22-9 0,-22 9 0,19-10 0,-19 10 0,14-7 0,-14 7-1,0 0-1,17-6-2,-17 6-2,0 0-6,0 0-8,0 0-12,-1-12-1,1 12 1,0 0 2</inkml:trace>
          <inkml:trace contextRef="#ctx0" brushRef="#br0" timeOffset="-22214.4384">24 116 12,'0'0'12,"0"0"-2,-13-12 0,13 12-2,0 0-1,0 0 0,0 0 0,0 0 0,0 0 1,0 0-1,0 0 0,0 0-1,-14 2 0,14-2-1,0 0-1,0 0 0,0 0-1,0 0-1,0 0 1,0 0-2,0 0 1,0 0 0,0 0 1,20 10-1,-20-10-1,20 1 1,-20-1 0,29-1-1,-12-1 0,3 2 0,-1 0 0,2 0 0,1 0 0,-1-1 0,-1 1 0,1 1-1,-3-1 1,1 3-1,-2-3 1,0 2-1,-1-4 0,0 4 1,1-4-1,-1 1 0,0-3 0,1 1 0,-3 0 0,1 1 0,-1 1 0,1 0 0,-15 1 0,24-2 0,-24 2 0,23 0 1,-10 2-1,-13-2 0,26 1 0,-13 0 1,3-1-1,-2 0 1,2 2-1,-2-2 0,2 0 0,0-2 1,-3 2-1,0 2 0,-13-2 0,23 1 0,-23-1 0,23 3 0,-23-3 0,20 4 0,-20-4 0,17 5 0,-17-5 0,20 3 0,-20-3 0,19 1 0,-19-1 0,17 0 0,-17 0 0,20 1 1,-20-1-1,19-1-1,-19 1 1,18 1 0,-18-1 0,23-1 0,-23 1 0,25-3 0,-12 2 1,0-2-1,0 0 0,0 0 0,-1 2 0,-12 1 0,23-5 0,-23 5 0,23-5 0,-23 5 0,23-3 0,-10 1 0,0-2 0,2 1 0,-1 0 0,-1 2 0,0-2 0,0 2 0,-13 1 0,21-2 1,-21 2-1,19 2 0,-19-2 0,17-2 0,-17 2 0,20-1 0,-20 1 0,23-4 0,-23 4 0,23-5 0,-10 2 0,-13 3 0,23 2 0,-23-2 0,23 1 0,-23-1 0,23 2 0,-23-2 0,23 1 0,-10-2 1,-13 1-1,25-3 0,-25 3 0,21-4 0,-21 4 0,22 0 2,-22 0-2,20 0 1,-20 0-1,20 2 0,-20-2 0,21 3 1,-21-3-1,22 0 0,-22 0 0,23 2 1,-23-2-1,22 0 0,-22 0 0,21 0 1,-21 0-1,22-2 0,-22 2 1,18-1-1,-18 1 0,19-3 0,-19 3 0,0 0 0,16-6-2,-16 6-1,0 0-6,0-20-9,0 20-14,-3-17-2,3 17 1,-10-23 0</inkml:trace>
          <inkml:trace contextRef="#ctx0" brushRef="#br0" timeOffset="780.0019">3153-77 54,'5'18'32,"-5"-18"1,2 19-1,-2-19-23,2 13-2,-2-13-1,6 14-3,-6-14 0,8 14-1,-8-14-1,13 23 0,-13-23 0,12 26-1,-8-13 1,-1 1-1,-3 1 1,0-15-1,-3 21-1,3-21-1,0 0-6,-23 0-26,23 0 0,-14-17 0,14 17 0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196.78027" units="1/in"/>
          <inkml:channelProperty channel="Y" name="resolution" value="5041.07666" units="1/in"/>
          <inkml:channelProperty channel="F" name="resolution" value="0" units="1/dev"/>
        </inkml:channelProperties>
      </inkml:inkSource>
      <inkml:timestamp xml:id="ts0" timeString="2012-11-11T14:58:03.112"/>
    </inkml:context>
    <inkml:brush xml:id="br0">
      <inkml:brushProperty name="width" value="0.06667" units="cm"/>
      <inkml:brushProperty name="height" value="0.06667" units="cm"/>
      <inkml:brushProperty name="color" value="#177D36"/>
      <inkml:brushProperty name="fitToCurve" value="1"/>
    </inkml:brush>
  </inkml:definitions>
  <inkml:trace contextRef="#ctx0" brushRef="#br0">15 0 0,'0'0'0,"-15"0"0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3:43:28.868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3528" units="cm"/>
      <inkml:brushProperty name="height" value="0.03528" units="cm"/>
      <inkml:brushProperty name="fitToCurve" value="1"/>
    </inkml:brush>
  </inkml:definitions>
  <inkml:traceGroup>
    <inkml:annotationXML>
      <emma:emma xmlns:emma="http://www.w3.org/2003/04/emma" version="1.0">
        <emma:interpretation id="{EC11AE7D-888E-40DD-B327-4AB1D5441228}" emma:medium="tactile" emma:mode="ink">
          <msink:context xmlns:msink="http://schemas.microsoft.com/ink/2010/main" type="writingRegion" rotatedBoundingBox="13566,9394 19296,5596 20338,7167 14608,10965"/>
        </emma:interpretation>
      </emma:emma>
    </inkml:annotationXML>
    <inkml:traceGroup>
      <inkml:annotationXML>
        <emma:emma xmlns:emma="http://www.w3.org/2003/04/emma" version="1.0">
          <emma:interpretation id="{DB3B1481-0255-4079-B843-77B867D16403}" emma:medium="tactile" emma:mode="ink">
            <msink:context xmlns:msink="http://schemas.microsoft.com/ink/2010/main" type="paragraph" rotatedBoundingBox="13566,9394 19296,5596 20338,7167 14608,1096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228BFCB-96C3-46EF-AAA7-EEF3E0296995}" emma:medium="tactile" emma:mode="ink">
              <msink:context xmlns:msink="http://schemas.microsoft.com/ink/2010/main" type="line" rotatedBoundingBox="13566,9394 19296,5596 20338,7167 14608,10965"/>
            </emma:interpretation>
          </emma:emma>
        </inkml:annotationXML>
        <inkml:traceGroup>
          <inkml:annotationXML>
            <emma:emma xmlns:emma="http://www.w3.org/2003/04/emma" version="1.0">
              <emma:interpretation id="{6819F321-6C23-4CB4-9782-CBDECBF34F47}" emma:medium="tactile" emma:mode="ink">
                <msink:context xmlns:msink="http://schemas.microsoft.com/ink/2010/main" type="inkWord" rotatedBoundingBox="13566,9394 19296,5596 20338,7167 14608,10965"/>
              </emma:interpretation>
              <emma:one-of disjunction-type="recognition" id="oneOf0">
                <emma:interpretation id="interp0" emma:lang="en-US" emma:confidence="0">
                  <emma:literal>2212745.</emma:literal>
                </emma:interpretation>
                <emma:interpretation id="interp1" emma:lang="en-US" emma:confidence="0">
                  <emma:literal>23212745.</emma:literal>
                </emma:interpretation>
                <emma:interpretation id="interp2" emma:lang="en-US" emma:confidence="0">
                  <emma:literal>27212745.</emma:literal>
                </emma:interpretation>
                <emma:interpretation id="interp3" emma:lang="en-US" emma:confidence="0">
                  <emma:literal>22212745.</emma:literal>
                </emma:interpretation>
                <emma:interpretation id="interp4" emma:lang="en-US" emma:confidence="0">
                  <emma:literal>233212745.</emma:literal>
                </emma:interpretation>
              </emma:one-of>
            </emma:emma>
          </inkml:annotationXML>
          <inkml:trace contextRef="#ctx0" brushRef="#br0">-3606 2459 4,'0'-32'25,"4"9"1,-5-5 0,8 13-13,-10-10-4,3 25-2,3-26-2,-3 26 0,0 0-1,0 0 0,14-3-1,-14 3-1,15 20 0,-2-3 0,-2 6 0,2 9-1,2 8 1,1 9 0,2 8-1,1 6 1,-1 2-1,0 5 1,-2 0 0,2-2-1,-4-9 0,-4-2-1,-4-10 1,-1-6-1,-5-5 0,-2-8-2,1-6-1,1-22-1,-5 26-8,5-26-19,0 0-2,-6-33 2,17 14-2</inkml:trace>
          <inkml:trace contextRef="#ctx0" brushRef="#br0" timeOffset="-8726.499">-5197 3075 45,'0'0'30,"0"0"1,0 0-1,0 0-21,0 0-3,0 0-1,0 0-1,0 0-1,0 0 0,0 0 1,16-9-1,-3 11 0,2-4 0,6 1 0,0-4-1,4 4 1,2-4-2,1 4 1,-1-5-1,1 4 1,-2-2-2,-3 4 1,0 0-2,-1 0 0,-1 6-1,-5-6-4,5 12-4,-21-12-24,23 13 1,-23-13-2,13 13 1</inkml:trace>
          <inkml:trace contextRef="#ctx0" brushRef="#br0" timeOffset="-8277.4735">-5132 3247 31,'0'0'28,"0"0"3,0 0-2,-15-9-15,15 9-3,0 0-3,0 0-1,0 0-1,6 18 0,-6-18-1,0 0-1,22-2 0,-5-1-1,1-1-1,6 1 0,-1-1 0,4-1-1,1 2-1,-1 2 1,-1 2-1,0 2 0,-3 2 0,-3 0-1,1 3-1,-6-4-1,3 11-6,-18-15-25,18 13 0,-18-13-1,0 0 0</inkml:trace>
          <inkml:trace contextRef="#ctx0" brushRef="#br0" timeOffset="-7548.4318">-4962 2844 45,'-21'-11'31,"21"11"2,-21-4-2,21 4-17,-18 3-6,18-3-2,0 0-1,0 0-1,-13 12-2,13-12 0,0 0 0,21 19-1,-21-19 0,28 16 0,-9-7 0,4 2 0,0-1 0,6 2-1,1-2 1,-1 4-1,3-1 1,-1 0 0,2 2 0,-2 1-1,2-1 1,-5 0-1,0 0 1,-1-2-1,-2-1 1,-2-2-1,-4-1 1,-3-3-1,-16-6 0,23 11 1,-23-11 0,0 0-1,15 4 1,-15-4-1,0 0 0,0 0 1,-2 16-1,-5 2 0,-10 10 1,-8 18-1,-12 17 0,-15 15 0,-12 18-4,-23-2-19,5 17-14,-11-18 0,15-10-2,11-32-1</inkml:trace>
          <inkml:trace contextRef="#ctx0" brushRef="#br0" timeOffset="-448.0256">-3579 2408 3,'-2'-16'21,"2"16"0,0 0-6,-6-21-1,6 21 0,-6-15-3,6 15 0,-4-20-3,4 20-1,-2-24-2,2 24-1,-1-24 0,1 24-5,1-24-2,-1 24 1,0-17 0,0 17 0,0 0 0,2-15 0,-2 15-1,0 0 5,0 0 0,0 0 1,-2 21 0,2 5 0,-6 10-1,2 19 1,-9 11 0,-1 17 0,-5 5-1,-3 7 1,-4-2-1,2-1-1,-1-9 1,3-9-1,1-13 0,6-11-1,3-10 1,5-9-2,4-7 1,0-5 0,4-5-1,-1-14 0,8 13-2,-8-13-2,0 0-3,0 0-11,19-5-13,-17-12 0,12 0 1</inkml:trace>
          <inkml:trace contextRef="#ctx0" brushRef="#br0" timeOffset="802.0459">-3730 2925 18,'0'0'26,"0"0"-1,-11-14-13,11 14-1,0 0-3,0 0-3,0 0-1,0 0-1,0 0 0,2 14-1,-2-14-1,0 0 1,21 8 0,-6-5 0,2-5 0,6 2 1,0-6 0,7 5-1,-5-5 1,5 3-2,-5 0 1,2 3-1,-3 0 0,-4 1 0,-2 2-1,-1 3 1,-3 0-1,-14-6 0,21 14 1,-21-14-1,17 9-1,-17-9 0,16 1-3,-16-1-6,21-13-19,-17-2-3,10 7 2,-10-9-1</inkml:trace>
          <inkml:trace contextRef="#ctx0" brushRef="#br0" timeOffset="2407.1377">-3264 2050 3,'-16'1'16,"16"-1"-5,0 0-3,0 0-2,0 0 0,0 0-2,0 0-1,0 0-1,-13 0-1,13 0 1,0 0 1,0 0 1,0 0-1,0 0 1,0 0 0,-15-13 1,15 13-2,0 0-1,0 0 0,-2-17 0,2 17 0,0 0 0,0 0-1,0 0 1,0 0-1,0 0 1,0 0-2,0 0 1,20-13-1,-20 13 0,19-13 1,-19 13-1,25-12 1,-25 12 0,27-16 0,-27 16 1,28-18 0,-14 7 0,2 5 0,-2-2-1,0 2 1,0 1-1,1 2 0,-15 3 0,22 2-1,-22-2 1,18 9-1,-18-9 0,15 17 1,-15-17-1,15 23 0,-8-10 1,-1 0-1,1 5 0,-1 3 0,-1-2 0,-2 3 0,0 4 0,-2-1 0,-2 3 0,-1 1 0,-4 0 0,2-1 0,-5 0 0,-1 0 1,-4-3-1,-1-1 0,-4-2 0,-2-1 1,-1-6-1,-4-2 0,0-1 0,0-3 0,3-3 1,2-2-1,3-4 1,4 2 1,14-2-1,0 0 0,-8-17 0,8 17 0,17-22 0,-2 10 0,3-1 0,1 0-1,4 2 1,-1 2 0,0 5 0,1 3 0,-1 1 0,2 4 0,-2 0 1,1 4-1,-3-1 0,6 4 0,-5-5 0,-2 1-1,-3-1 0,-2-3-2,1 6-1,-15-9-11,18 3-17,-18-3-1,0 0 0,0 0-1</inkml:trace>
          <inkml:trace contextRef="#ctx0" brushRef="#br0" timeOffset="4011.2294">-2312 2593 37,'0'-23'26,"0"2"3,-2-4-7,7 11-10,-13-6-3,8 20-1,-3-21-2,3 21 0,0 0-2,0 0 0,0 0-1,0 0 1,-7 24-3,5 4 1,-4 7-1,-1 13 0,-5 7 1,-3 10-1,-6 4 1,-3 3-1,-4-1 1,3-5-1,-3-5 0,2-9 0,2-9-1,5-9-1,4-7-1,15-27-3,-12 26-9,12-26-18,0 0 0,-12-26-2,18 8 1</inkml:trace>
          <inkml:trace contextRef="#ctx0" brushRef="#br0" timeOffset="4470.2557">-2540 2319 43,'9'-22'27,"3"3"2,1 1-2,7 8-20,-4-2 0,15 15-4,-12-3-3,14 13 1,-10-3-2,8 14 0,-7 0-1,1 10-1,-4 4 0,-6 7 2,0 10 3,-5 4 0,0 8 0,-4 1-1,0 6 1,-3 0-1,2-3 1,-4-6-1,2-4-1,0-7 0,0-10 0,3-7-2,-4-15-4,11-4-24,-13-18-2,0 0 0,6-18 0</inkml:trace>
          <inkml:trace contextRef="#ctx0" brushRef="#br0" timeOffset="6143.3514">-2053 1494 115,'0'0'4,"7"-21"-2,-7 21-2,0 0 3,0 0 0,0 0 0,5 30-1,-10 1 0,-2 9-1,-4 9 0,-2 7-1,-5 3 1,-1 2 0,-2-2 0,-1-10 0,2-6 0,4-12 0,2-8 0,5-6 0,9-17-2,-7 15 2,7-15-1,0 0 0,19-6 0,-5 2 0,2-1 0,2-4 0,6 4 1,0 0-1,-1 2 0,6-1 0,1 1-1,-4 0 1,1 1 0,0 1 0,-3-1 0,-2 1-1,-3-1 0,-4 2 0,-15 0-2,21-1-1,-21 1-3,15-3-8,-15 3-12,0-13-2,0 13 0,-1-20 2</inkml:trace>
          <inkml:trace contextRef="#ctx0" brushRef="#br0" timeOffset="6440.3684">-1824 1701 22,'-2'-25'26,"2"25"2,-1-16 0,1 16-19,0 0-2,0 0-2,-4 18-1,5 7 1,-4 4-2,3 13 1,-1 5-1,2 17 0,-5 1 0,2 3-2,-1-1-1,-1-6-3,5 4-7,-7-22-21,9-3-2,-3-40 1,8 18-1</inkml:trace>
          <inkml:trace contextRef="#ctx0" brushRef="#br1" timeOffset="-161027.2102">10 13 62,'0'0'33,"0"0"-1,-4-19-1,4 19-24,0 0-2,0 0-1,-2 22-3,1-7 0,-1 4-1,2 2-1,2 3 2,1 0-1,0-4 0,3 0 1,1-6 0,3 0-1,-10-14 1,24 9 0,-10-11 0,1-2-2,-1-7 2,4-1-1,0-4 0,0-2 1,0-1 0,-2 0 0,-2 0 1,1 4 0,-15 15 0,16-21 0,-16 21-1,0 0 0,0 0 0,0 0-1,13 22 0,-7-1 1,3 3-1,2 2 0,5 1 0,3 1 0,5-6 1,3-4-1,3-4 0,-1-13-2,6-2-1,-5-17-6,11 6-24,-15-16-1,6 4 0,-14-9-1</inkml:trace>
          <inkml:trace contextRef="#ctx0" brushRef="#br1" timeOffset="-160267.1668">-487-98 51,'-24'2'30,"9"2"1,-3-5-2,18 1-20,0 0-2,0 0-2,-15 0 0,15 0 0,0 0-2,0 0-1,17-2 1,-2 2-1,3-3 0,7 2 0,6-4 1,6 1-1,5-4 0,3 1 0,2-2-1,2 0 1,-2-1-1,2 2 0,-3 0 0,-4 3-1,-4 1 1,-2 4-1,-3 0 0,-4 4 0,-2 1 0,-4 0 0,-1 3 0,0-2 0,-1 1 0,0-2 1,-2-1-1,1-2 1,-2-2 0,2-2-1,1-1 1,2-1 0,-1-1 0,0 1-1,-1-1 1,0 2-1,0 2 0,-6 1-1,0 3-1,-15-3-3,19 19-20,-19-19-11,-5 19 1,5-19-3,-14 20 1</inkml:trace>
        </inkml:traceGroup>
      </inkml:traceGroup>
    </inkml:traceGroup>
  </inkml:traceGroup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13:16:17.507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9555AA95-3A23-41E4-A4CD-9C2C7740B1CE}" emma:medium="tactile" emma:mode="ink">
          <msink:context xmlns:msink="http://schemas.microsoft.com/ink/2010/main" type="inkDrawing" rotatedBoundingBox="17147,6282 17148,6255 17158,6256 17157,6283" shapeName="Other"/>
        </emma:interpretation>
      </emma:emma>
    </inkml:annotationXML>
    <inkml:trace contextRef="#ctx0" brushRef="#br0">7 27 27,'0'0'29,"0"0"0,0 0-9,0 0-6,0 0-2,0 0-3,0 0-2,0 0-3,-9-14-1,9 14-2,0 0 1,0 0-1,0 0 0,0 0 1,0 0-2,0 0 1,0 0-1,10-13 0,-10 13-3,0 0-4,0 0-12,0 0-11,0 0-2,0 0 0,0 0 0</inkml:trace>
  </inkml:traceGroup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13:17:55.930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 contextRef="#ctx0" brushRef="#br0">-4 29 12,'0'0'11,"4"-14"0,-4 14 0,0 0-1,0 0 0,0 0 0,-6-14-2,6 14 2,0 0-3,0 0-1,0 0 0,0 0-1,0 0-1,0 0 0,0 0-1,0 0-1,0 0 0,0 0 0,0 0 0,0 0-1,0 0-1,0 0 1,0 0 0,0 0-1,0 0 0,0 0 0,-1-13 0,1 13 0,0 0 1,0 0-1,0 0-1,0 0 1,0 0-1,0 0 1,0 0-1,0 0 0,0 0 0,0 0 0,0 0 0,0 0 0,0 0-1,0 0-4,0 0-14,0 0-8,0 0 1,0 14-1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13:16:27.803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6D8638DF-43EA-4E89-B74A-7F679B8ABB4C}" emma:medium="tactile" emma:mode="ink">
          <msink:context xmlns:msink="http://schemas.microsoft.com/ink/2010/main" type="writingRegion" rotatedBoundingBox="18505,10427 25347,11155 25117,13319 18275,12591"/>
        </emma:interpretation>
      </emma:emma>
    </inkml:annotationXML>
    <inkml:traceGroup>
      <inkml:annotationXML>
        <emma:emma xmlns:emma="http://www.w3.org/2003/04/emma" version="1.0">
          <emma:interpretation id="{48658BC6-9519-4FCE-B99B-EA6E41E7FF8D}" emma:medium="tactile" emma:mode="ink">
            <msink:context xmlns:msink="http://schemas.microsoft.com/ink/2010/main" type="paragraph" rotatedBoundingBox="18505,10427 25347,11155 25117,13319 18275,1259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CB8537F-5E8C-4E67-A7D5-094515FA1570}" emma:medium="tactile" emma:mode="ink">
              <msink:context xmlns:msink="http://schemas.microsoft.com/ink/2010/main" type="line" rotatedBoundingBox="18505,10427 25347,11155 25117,13319 18275,12591"/>
            </emma:interpretation>
          </emma:emma>
        </inkml:annotationXML>
        <inkml:traceGroup>
          <inkml:annotationXML>
            <emma:emma xmlns:emma="http://www.w3.org/2003/04/emma" version="1.0">
              <emma:interpretation id="{C95FD80E-A092-4E00-8808-99AB62D9B971}" emma:medium="tactile" emma:mode="ink">
                <msink:context xmlns:msink="http://schemas.microsoft.com/ink/2010/main" type="inkWord" rotatedBoundingBox="18380,12202 18416,10641 18847,10650 18812,12212"/>
              </emma:interpretation>
              <emma:one-of disjunction-type="recognition" id="oneOf0">
                <emma:interpretation id="interp0" emma:lang="en-US" emma:confidence="0">
                  <emma:literal>}</emma:literal>
                </emma:interpretation>
                <emma:interpretation id="interp1" emma:lang="en-US" emma:confidence="0">
                  <emma:literal>]</emma:literal>
                </emma:interpretation>
                <emma:interpretation id="interp2" emma:lang="en-US" emma:confidence="0">
                  <emma:literal>)</emma:literal>
                </emma:interpretation>
                <emma:interpretation id="interp3" emma:lang="en-US" emma:confidence="0">
                  <emma:literal>,</emma:literal>
                </emma:interpretation>
                <emma:interpretation id="interp4" emma:lang="en-US" emma:confidence="0">
                  <emma:literal>3</emma:literal>
                </emma:interpretation>
              </emma:one-of>
            </emma:emma>
          </inkml:annotationXML>
          <inkml:trace contextRef="#ctx0" brushRef="#br0">-3624-227 5,'0'0'21,"-16"-6"2,16 6-10,0 0-1,-19-13-1,19 13-1,0 0-2,0 0 0,-16-10-2,16 10-2,0 0 0,0 0-1,0 0 0,0 0 0,0 0-2,0 0 1,0 0-1,0 0 1,0 0-1,0 0-1,0 0 1,0 0-1,0 0 1,0 0-1,0 0 1,0 0-1,0 0 1,22-1 0,-22 1 0,23-2 0,-10 1 0,1 1 1,-1-2-1,3 1 0,-2 0 0,2 1 0,-1-2-1,-1 2 1,-1-1-1,1 1 0,-1 0 1,-13 0-1,23 1 0,-23-1 0,19 4 0,-19-4 1,16 3-1,-16-3 0,0 0 1,15 6-1,-15-6 0,0 0 1,0 0-1,0 0 1,0 0-1,15 7 0,-15-7 0,0 0 1,0 0-1,0 0 0,13 10 0,-13-10 1,0 0-1,13 9 0,-13-9 1,0 0-1,7 13 1,-7-13-1,0 0 0,7 15 1,-7-15-1,1 15 0,-1-15 1,2 14-1,-2-14 0,0 17 0,0-17 0,1 16 0,-1-16 0,0 18 1,0-18-1,2 20 0,-2-20 0,3 23 0,-3-23 0,2 25 0,0-12 0,-1 1 0,1-1 0,-2-13 0,1 25 0,-1-12-1,0-13 1,2 25 1,-2-12-1,1 1 0,-1-1 0,0 1 0,2-1 0,-2 0 0,1 1 0,-1 0 0,1 1 0,-1-1 2,2 2-2,-2-1 0,0 1 0,0 0 0,0 0 0,0-2 0,-2 0 0,1-1 1,1 0-1,0-13 0,-1 23 0,1-10 0,0-13 0,1 23 0,-1-11 0,0-12 0,0 25 0,0-12 1,0-13-1,-1 23 0,-1-11 0,2-12 0,-3 23 0,3-23 0,-3 22 0,3-22 0,-4 20 0,4-20 1,-3 16-1,3-16 0,-3 12 0,3-12 0,0 0-1,-1 16 2,1-16-2,0 0 1,1 17 0,-1-17 0,0 0 0,2 15 0,-2-15 0,0 0 0,0 0 0,3 12 0,-3-12 0,0 0 0,0 0 1,0 0-1,0 0 0,0 0 1,0 0-1,0 0 1,0 0-1,0 0 0,0 0 0,0 0 0,0 0 0,0 0 0,-16-5 0,16 5 0,0 0 0,0 0 0,0 0 0,0 0 0,0 0 0,0 0 0,0 0 0,0 0 0,0 0 0,0 0 0,0 0 0,0 0 0,0 0 0,0 0 0,0 0 0,0 0 0,-6 17 0,6-17 0,-3 18 0,3-18 1,2 19-1,-2-19 0,-2 17 0,2-17 1,0 16-1,0-16 0,0 0 1,-6 17-1,6-17 0,0 0 0,-10 14 0,10-14 1,0 0-1,-8 16 0,8-16 0,0 0 0,-6 14 0,6-14 0,0 0 0,-4 19 0,4-19 0,-2 13 0,2-13 0,-1 14 0,1-14 0,-2 17 0,2-17 0,-4 18 0,1-4 1,3-14-2,-6 24 1,4-11 0,-1 0 0,-2 0 0,5-13 0,-4 23-1,4-23 1,-4 18 0,4-18 0,-3 16 0,3-16 0,-2 16 0,2-16 0,0 0 0,-4 18 0,4-18 0,-3 15 0,3-15 0,-4 14 0,4-14 0,-6 20 0,6-20 0,-4 19 0,4-19 1,-6 15-2,6-15 1,-1 13 0,1-13 0,0 0 0,0 0 0,0 14 0,0-14 0,0 0 0,0 0 0,0 0 0,0 0 0,4 13 0,-4-13 0,0 0 0,0 0 0,6 15 0,-6-15 0,0 0 0,4 17 0,-4-17 0,-1 17 0,1-17 0,-3 20 1,3-20-1,-15 23 0,1-10 0,-6-2 0,-9 2-1,-10-6-2,-2 10-24,-17-15-6,7-1-3,-1-14 0</inkml:trace>
        </inkml:traceGroup>
        <inkml:traceGroup>
          <inkml:annotationXML>
            <emma:emma xmlns:emma="http://www.w3.org/2003/04/emma" version="1.0">
              <emma:interpretation id="{F15A8F60-90A8-479F-ACBF-B08F2AD9F9CC}" emma:medium="tactile" emma:mode="ink">
                <msink:context xmlns:msink="http://schemas.microsoft.com/ink/2010/main" type="inkWord" rotatedBoundingBox="20141,10601 20742,10665 20579,12199 19978,12135"/>
              </emma:interpretation>
              <emma:one-of disjunction-type="recognition" id="oneOf1">
                <emma:interpretation id="interp5" emma:lang="en-US" emma:confidence="0">
                  <emma:literal>Eire</emma:literal>
                </emma:interpretation>
                <emma:interpretation id="interp6" emma:lang="en-US" emma:confidence="0">
                  <emma:literal>[i.</emma:literal>
                </emma:interpretation>
                <emma:interpretation id="interp7" emma:lang="en-US" emma:confidence="0">
                  <emma:literal>[is</emma:literal>
                </emma:interpretation>
                <emma:interpretation id="interp8" emma:lang="en-US" emma:confidence="0">
                  <emma:literal>[is.</emma:literal>
                </emma:interpretation>
                <emma:interpretation id="interp9" emma:lang="en-US" emma:confidence="0">
                  <emma:literal>d.</emma:literal>
                </emma:interpretation>
              </emma:one-of>
            </emma:emma>
          </inkml:annotationXML>
          <inkml:trace contextRef="#ctx0" brushRef="#br0" timeOffset="1805.103">-1732-259 17,'13'-7'26,"-13"7"1,0 0-6,0 0-6,7-14-2,-7 14-2,0 0-3,0 0-1,0 0-2,0 0 0,0 0-1,0 0-1,0 0-1,0 0 0,-23 1-1,7 6 0,-5 3-1,-2 2 2,-3 1-2,-1 0 0,-2-1 0,2 3 0,2-2 1,2 0-1,2-3 0,3 1 0,4-2 1,14-9-1,-20 17 1,20-17-1,-10 14 1,10-14-1,-3 17 1,3-17 0,1 16 0,-1-16 0,3 21 0,-3-21-1,5 23 1,-4-10-1,-1-13 1,1 26-1,-1-12 1,0 0-1,0-1 0,0 2 1,-1-1-1,0 2 0,1-1 0,-2 3 1,1 0-1,-2 2 0,0 3 0,0 0 0,-1 1 0,-2-1 1,3 1-1,-4 5 0,3-3 0,1 0 0,-2 1 0,4-2 1,0 0-1,-1 2 0,1-3 0,2-2 0,-2-2 0,1-2 0,0 0 1,0-3-1,1 2 1,-2 1-1,1-3 1,0 2-1,3 1 1,-3 0 0,1 1-1,2-2 1,-2 0-1,5-3-2,3 9-14,-9-23-19,7 13 0,-7-13-3,16-27 1</inkml:trace>
          <inkml:trace contextRef="#ctx0" brushRef="#br0" timeOffset="5156.295">-2004 811 6,'0'0'13,"0"0"0,0 0 1,6-13-1,-6 13 0,0 0 1,0 0-2,0 0-2,0 0-1,0 0-3,0 0 1,0 0-2,0 0 0,0 0-1,0 0-1,0 0 0,0 0 0,0 0-1,0 0 0,0 0 0,0 0-1,-8 13 1,8-13-1,-2 19 0,2-5 0,0 0 0,2 2-1,-4-2 1,4 4-2,-4-1 2,4 1-1,-4 1 0,2-2 0,-1-1 0,-1 1 0,1 0 0,-1-1 1,-1-2-1,2-1 0,1 0 0,0-13 0,-1 23 0,1-23 0,0 18 0,0-18 0,0 16 0,0-16 0,0 0 0,1 17 2,-1-17-2,0 0 0,0 0 0,1 13 0,-1-13 0,0 0 0,0 0 0,0 0 0,0 0 0,0 0 0,0 0 0,0 0 1,0 0-1,3 13 0,-3-13 0,0 0 0,0 0 0,0 0 1,0 0-1,0 0 0,0 0 0,0 14 0,0-14 1,0 0-1,0 0 0,0 0 0,0 0 0,0 0 0,-3 13 0,3-13 0,0 0 0,0 0 0,0 0 0,0 0 0,0 0 0,0 0 1,0 0-1,0 0 1,0 0-1,0 0 0,0 0-2,-15-1-8,15 1-22,-2-17-1,2 17-3,3-28 2</inkml:trace>
          <inkml:trace contextRef="#ctx0" brushRef="#br0" timeOffset="4677.2676">-1890 834 8,'0'0'10,"0"0"-1,0 0-1,-13 4-1,13-4-1,0 0-1,0 0 0,0 0 0,0 0 0,0 0 1,-7-14 0,7 14 2,0 0-2,0 0 2,-13-13-2,13 13-1,0 0-1,0 0 0,0 0-1,-13-3 1,13 3-1,0 0 0,0 0 0,0 0 1,0 0-1,0 0 0,0 0 0,0 0-1,0 0 0,0 0 0,0 0 0,-12 15-1,12-15 0,0 17 0,0-17 0,2 27-1,-2-13 1,1 5-1,1-2 1,-1 3-1,-1 1 0,2 1 0,-4-4 0,1 2 1,-2 1-1,-1-1 1,-1-2-1,2-1 0,-1-2 0,0-1 1,1-1-1,3-13 0,-4 17 0,4-17 0,0 0 0,0 14 1,0-14-1,0 0 0,0 0 0,0 0 2,0 0-2,0 0 0,0 0 0,0 0 0,0 0 1,0 0-1,0 0 0,0 0 0,5 13 0,-5-13 0,0 0 0,0 0 0,0 0 0,0 0 0,0 0-1,0 0 1,0 0 0,12 13 0,-12-13 1,0 0-1,0 0 0,0 0 0,0 0 0,0 0 1,0 0-1,0 0 0,0 0 1,0 0-1,0 0-1,0 0-1,0 0-4,0-20-7,0 20-19,1-20-1,-1 20-1,2-29 1</inkml:trace>
          <inkml:trace contextRef="#ctx0" brushRef="#br0" timeOffset="7927.4535">-1805 1233 13,'0'0'15,"0"0"-3,0 0-1,-13 7-1,13-7 0,0 0-1,-13-1 1,13 1-2,0 0-2,0 0 1,-16 3-1,16-3 0,0 0-1,-14 7-1,14-7 0,0 0-1,-15 5-1,15-5 1,0 0-1,0 0 0,22-4-1,-5 3 0,2-4 1,4 3 0,0-4-1,1 4 0,-1-2 1,-1 6-1,-4-2 0,1 1 1,-3-2-1,0 1 1,-3 0-1,1 0 0,-14 0 2,20 0-2,-20 0 0,16-2 0,-16 2 0,0 0 0,0 0 0,0 0-1,0 0 0,0 0-1,0 0-2,0 0-4,0 0-14,0 0-11,0 0-3,0 0 2,-14 7-1</inkml:trace>
        </inkml:traceGroup>
        <inkml:traceGroup>
          <inkml:annotationXML>
            <emma:emma xmlns:emma="http://www.w3.org/2003/04/emma" version="1.0">
              <emma:interpretation id="{4DAF6497-6830-4D7A-A3A9-B5F78C384DDE}" emma:medium="tactile" emma:mode="ink">
                <msink:context xmlns:msink="http://schemas.microsoft.com/ink/2010/main" type="inkWord" rotatedBoundingBox="22347,11377 25290,11690 25117,13319 22174,13006"/>
              </emma:interpretation>
              <emma:one-of disjunction-type="recognition" id="oneOf2">
                <emma:interpretation id="interp10" emma:lang="en-US" emma:confidence="0">
                  <emma:literal>¥50.</emma:literal>
                </emma:interpretation>
                <emma:interpretation id="interp11" emma:lang="en-US" emma:confidence="0">
                  <emma:literal>toy.</emma:literal>
                </emma:interpretation>
                <emma:interpretation id="interp12" emma:lang="en-US" emma:confidence="0">
                  <emma:literal>¥504.</emma:literal>
                </emma:interpretation>
                <emma:interpretation id="interp13" emma:lang="en-US" emma:confidence="0">
                  <emma:literal>tot.</emma:literal>
                </emma:interpretation>
                <emma:interpretation id="interp14" emma:lang="en-US" emma:confidence="0">
                  <emma:literal>#550.</emma:literal>
                </emma:interpretation>
              </emma:one-of>
            </emma:emma>
          </inkml:annotationXML>
          <inkml:trace contextRef="#ctx0" brushRef="#br1" timeOffset="-1.11012E10">149 864 4,'0'0'7,"0"0"-2,0 0-3,0 0 0,11 17 0,-11-17-1,0 0 2,-2 17 2,2-17 2,0 0 3,0 0 1,-6 15 1,6-15-1,0 0 2,0 0-3,0 0-3,0 0-2,0 0-2,0 0-1,0 0 1,0 0 0,0 0 0,0 0 1,0 0-1,0 0 0,0 0 0,0 0-1,0 0 0,0 0-1,0 0-1,0 0 1,0 0 0,0 0 0,0 0 0,0 0 0,0 0 0,0 0 1,0 0-1,0 0 1,0 0-1,0 0 0,0 0 0,7-16 0,-7 16 0,17-19-1,-4 5 1,3-2-1,3-4 2,-1-1-2,5-1 2,0-1-1,2 3 0,-2 2 0,-2 2-1,-2 3 1,-2 3-1,-1 4 0,-3 4 0,-13 2 0,16-3 0,-16 3 0,0 0-1,0 0-1,0 0-1,14 8-1,-14-8-1,0 0-2,0 0 0,0 0-2,-14-1 1,14 1-1,-13 4 1,13-4-2,-17 12-4,17-12-14,-18 21 3,5-10 0</inkml:trace>
          <inkml:trace contextRef="#ctx0" brushRef="#br1" timeOffset="-1.11012E10">194 888 3,'0'0'12,"-8"13"2,8-13-1,0 0 0,0 0 0,0 0-1,-13 7 0,13-7-2,0 0-2,0 0-1,0 0-1,0 0-1,0 0-2,0 0 0,0 0 0,0 0-1,0 0 0,0 0 0,0 0-1,13 7 0,-13-7 1,0 0 0,0 0 0,16 0 0,-16 0 0,13-1-1,-13 1 1,17 0-1,-17 0 0,22 1 0,-22-1-1,20 6 1,-20-6-1,23 7 1,-23-7 0,23 7-1,-23-7 1,26 3-1,-13-3 1,1 0-1,0-1 0,2-1 0,-1 1 0,-1-2 0,-1 2-1,0-1 2,-13 2-1,24-1 1,-11-2-1,0 2 0,0-1 1,0 1-1,1-2 2,1 3-2,-2-2 0,1 4 0,0-2 1,1 0-1,-1 0 0,1 0 0,-3 0 0,3 0 0,-2 0 0,1-2 1,-1 2-1,-13 0 0,23-1 0,-23 1 0,19-3 0,-19 3 0,17-3 0,-17 3 0,17 2 0,-17-2 0,20 3 0,-7-1 0,2 0 0,0-2 0,0 3 0,1-2 0,-1-1 0,1 2 0,0-2 1,0 1-2,-3-1 2,1 0-1,1 0 0,-15 0 0,24 3 0,-11-2 1,1 2-1,-1 0 0,0 0 0,0-2 1,-13-1-1,23 3 0,-23-3 1,20 0-1,-20 0 0,13-1 1,-13 1-1,0 0 0,17-2 0,-17 2 1,15-3-2,-15 3 2,18-4-1,-18 4 0,26-10 0,-9 4 0,2-1 0,0 2 0,-1-4 0,3 3 0,-3-1 0,1 3-1,0 1 1,-5 0 0,2 0 0,-2 2 0,1 1 0,-1-3 0,2 0 0,-2 2 0,2-2 0,1 0 0,0-3 0,2 3 0,0-1 0,-1 1 0,0 2 0,2-1 0,-2 1 0,0 1 1,-1 3-1,2 0 0,-2-2 0,0 2 0,2-2 0,-1 1 1,1-4-1,0 2-1,1-3 1,-1-1 0,-2 1-2,-4-8-3,8 11-23,-14-13-6,-7 13-2,11-17 1</inkml:trace>
          <inkml:trace contextRef="#ctx0" brushRef="#br1" timeOffset="-1.11012E10">204 984 5,'0'0'22,"0"0"-1,0 0-8,0 0-3,0 13-3,0-13 2,0 0-2,0 0 1,0 0 0,0 0-1,0 0 1,0 0 0,15 4-2,-15-4-1,0 0 0,19 16-1,-6-2 0,0-1-1,4 6-1,-1 1 0,6 3 0,-1-1-1,2 4 0,-3-1-1,2-3 0,-4-3 0,0-2 0,-3-1-1,-15-16 0,28 19-15,-28-19-17,16-22-2,-15-2 1,2-2-1</inkml:trace>
          <inkml:trace contextRef="#ctx0" brushRef="#br1" timeOffset="-1.11012E10">2705 774 23,'0'0'30,"-11"-17"2,11 17 0,1-13-18,-11-2-4,10 15-2,0 0-3,0 0-1,0 0-3,0 0-2,0 0-5,0 0-14,11 18-12,-11-18-2,13 4 0</inkml:trace>
          <inkml:trace contextRef="#ctx0" brushRef="#br1" timeOffset="-1.11012E10">2952 827 18,'4'-16'31,"-4"16"0,11-29 2,-11 29-15,11-20-6,3 20-3,-14 0-3,13 13-2,-11 10 0,-1 19 0,-8 13-2,-4 21 0,-11 16-1,-5 16-1,-6 17 0,-3 15-1,0 7 1,-2 1-2,7-2-2,-4-23-13,18 7-17,-6-26-2,12-14 1,-8-40 0</inkml:trace>
          <inkml:trace contextRef="#ctx0" brushRef="#br1" timeOffset="-1.11012E10">2152 807 3,'0'0'26,"0"0"0,-2-22-4,2 22-7,0 0-3,0 0-3,-13-8-1,13 8-3,-7 14 1,7-14-2,-10 21-1,5-5 0,-6 0 0,4 2-1,-4 0-1,2 0 1,-1-1-1,1 1 0,2-1-1,7-17 1,-10 24-1,10-24 0,-1 17 0,1-17 0,0 0 1,13 16-1,-13-16 0,18 6 0,-18-6 1,23 7-1,-10-1 1,0 1 0,2 1-1,-2 1 0,2 2 1,0 1-1,-1 2 1,0 2-1,-1-3 0,-1-1 0,-12-12 1,19 22-1,-19-22 1,2 20 0,-2-20-1,-14 13 1,0-3-1,-4 3 1,-5-5 1,-1 4-1,-6-5 0,1 1 2,0-3-2,4 2 1,2-4-1,2-3 0,4 3-1,4-5-2,13 2-2,-16-13-10,16 13-20,0 0-1,13-14 0,-8-2 0</inkml:trace>
          <inkml:trace contextRef="#ctx0" brushRef="#br1" timeOffset="-1.11012E10">2185 828 30,'0'0'29,"-13"-6"0,13 6-4,0 0-16,0 0-2,0 0-2,3-15 0,-3 15-1,17-3 1,-4 4-1,-13-1-1,24 0 0,-9 0-1,2 0 0,-1-1-2,1 1 1,0-2-1,1 2 0,-3 0 0,0 0 0,-2 3-1,-13-3 0,17 7-1,-17-7 0,7 15-2,-7-15-3,4 14-5,-4-14-11,0 0-9,0 0 1,15 0 0</inkml:trace>
          <inkml:trace contextRef="#ctx0" brushRef="#br1" timeOffset="-1.11012E10">2533 904 8,'17'-9'25,"-17"9"-1,0 0-4,0 0-9,0 0-2,7 15-2,-7-15-2,-6 17 0,-1-4-2,3 7 1,-6 1-2,1 8 0,-2-2-1,1 4 0,0 1-1,2-4 0,3-2-1,0-3 1,7-6-1,-2-17 0,14 16 1,0-16 0,5-6 1,3 1 0,2-7 1,5 2 1,-6-11 2,3 6 0,-12-12 1,3 6-1,-17-9 0,2 3 0,-14-8 0,1 5-1,-8-4-2,-1 2-1,0 2-1,-2 0-3,17 15-18,-11-11-12,14 12-3,-3-2 1,5 16 0</inkml:trace>
          <inkml:trace contextRef="#ctx0" brushRef="#br1" timeOffset="-1.11012E10">3028 1655 42,'7'13'35,"-7"-13"0,0 0 0,0 0-24,0 0-5,0 0-2,0 0-1,-5 14-3,5-14-4,7 14-27,-7-14-4,0 0-1,0 0 0</inkml:trace>
        </inkml:traceGroup>
      </inkml:traceGroup>
    </inkml:traceGroup>
  </inkml:traceGroup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13:18:01.783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A7A9148F-7A35-4813-A3D9-46F2489202AD}" emma:medium="tactile" emma:mode="ink">
          <msink:context xmlns:msink="http://schemas.microsoft.com/ink/2010/main" type="writingRegion" rotatedBoundingBox="18409,15052 23819,14404 24059,16411 18649,17058"/>
        </emma:interpretation>
      </emma:emma>
    </inkml:annotationXML>
    <inkml:traceGroup>
      <inkml:annotationXML>
        <emma:emma xmlns:emma="http://www.w3.org/2003/04/emma" version="1.0">
          <emma:interpretation id="{EA86537E-94F3-482D-B8C9-65371F691CA0}" emma:medium="tactile" emma:mode="ink">
            <msink:context xmlns:msink="http://schemas.microsoft.com/ink/2010/main" type="paragraph" rotatedBoundingBox="18409,15052 23819,14404 24059,16411 18649,1705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31A0D12-DC1C-4DDC-BB53-8D1072592299}" emma:medium="tactile" emma:mode="ink">
              <msink:context xmlns:msink="http://schemas.microsoft.com/ink/2010/main" type="line" rotatedBoundingBox="18409,15052 23819,14404 23978,15737 18569,16384"/>
            </emma:interpretation>
          </emma:emma>
        </inkml:annotationXML>
        <inkml:traceGroup>
          <inkml:annotationXML>
            <emma:emma xmlns:emma="http://www.w3.org/2003/04/emma" version="1.0">
              <emma:interpretation id="{A82A84EB-7AAF-4615-ACC8-25E4294054CB}" emma:medium="tactile" emma:mode="ink">
                <msink:context xmlns:msink="http://schemas.microsoft.com/ink/2010/main" type="inkWord" rotatedBoundingBox="19403,14933 23819,14404 23951,15511 19535,16040"/>
              </emma:interpretation>
              <emma:one-of disjunction-type="recognition" id="oneOf0">
                <emma:interpretation id="interp0" emma:lang="en-US" emma:confidence="0">
                  <emma:literal>jumpphysicAt</emma:literal>
                </emma:interpretation>
                <emma:interpretation id="interp1" emma:lang="en-US" emma:confidence="0">
                  <emma:literal>•unphysical</emma:literal>
                </emma:interpretation>
                <emma:interpretation id="interp2" emma:lang="en-US" emma:confidence="0">
                  <emma:literal>Lyn-physical</emma:literal>
                </emma:interpretation>
                <emma:interpretation id="interp3" emma:lang="en-US" emma:confidence="0">
                  <emma:literal>•unpitying</emma:literal>
                </emma:interpretation>
                <emma:interpretation id="interp4" emma:lang="en-US" emma:confidence="0">
                  <emma:literal>Lyn-phys-cal</emma:literal>
                </emma:interpretation>
              </emma:one-of>
            </emma:emma>
          </inkml:annotationXML>
          <inkml:trace contextRef="#ctx0" brushRef="#br0">-1495 4061 3,'-9'-13'25,"9"13"2,0 0 0,-7-13-11,7 13-2,0 0-2,0 0-3,0 0-2,0 0-1,0 0-2,0 0-1,0 0 0,0 0 0,8 15 0,-3 2-1,-2 4 0,1 11 0,2 4 1,-1 8-1,1 3-1,0 8 1,0 1-1,-1 2 0,0-2 0,-1-1-1,-1-2 1,1-3-1,-2-4 1,-1-5-1,-1-5 0,2-3 0,-2-4 0,-2-8 0,2-2 0,-1-4 0,1-2 0,0-13 0,-2 19-1,2-19 1,-1 13 0,1-13-1,0 0 0,0 0 0,0 0 0,0 0 0,0 0 0,0 0-1,0 0 0,4-26-2,-2 12 1,-5-12-2,6 3-1,-6-13-3,10 9-3,-11-19-4,12 16-1,-14-14-2,14 16 1,-13-6 1,10 14 0,-8 1-6</inkml:trace>
          <inkml:trace contextRef="#ctx0" brushRef="#br0" timeOffset="440.0252">-1412 4242 8,'0'0'25,"1"-13"1,-1 13-8,10-16-3,-8 2-4,-2 14-2,14-20-2,-14 20-2,19-18-1,-6 13 0,-13 5 0,21-16-1,-21 16 0,20-10 1,-20 10-2,21-7 0,-21 7 0,18 0 0,-18 0-1,18 4 1,-18-4-1,15 13 0,-15-13 1,13 23-1,-7-10 0,0 2-1,-2 3 1,0-1 0,-2 0 0,-1-1-1,-2 0 1,-2-2-1,-3-1 1,-2 0-1,8-13 2,-23 20-2,7-12 1,1-1 0,0-2-1,0-1 1,1-1-1,1-2 0,13-1 1,-20 0-1,20 0 0,-13-1-2,13 1-2,0 0-5,-3-13-23,3 13-1,6-17-1,-5 3 0</inkml:trace>
          <inkml:trace contextRef="#ctx0" brushRef="#br0" timeOffset="2094.1198">-1447 4025 15,'2'-17'29,"-2"17"1,0 0 1,-3-20-14,3 20-4,0 0-4,6 14-2,-6-14-2,0 26-1,-2-6-1,5 10 0,-3 5-1,3 8 1,-3 3-1,3 9 0,-2 3-1,2 5 0,0-2 1,4 2-2,-1-3 1,4-1-1,0-6 1,2-6-1,-1-6 0,1-10-1,-1-5-1,-4-10-2,5 1-13,-12-17-16,0 0-2,0-33 0,-2 11-1</inkml:trace>
          <inkml:trace contextRef="#ctx0" brushRef="#br0" timeOffset="5580.3192">-1021 3836 4,'0'0'21,"0"0"-5,0 0-2,0 0-1,-6-13-1,6 13 0,0 0-3,0 0-1,0 0-1,0 0 0,0 0 0,0 0-1,-13-10 0,13 10-1,0 0-1,0 0-1,0 0 0,0 0 0,0 0-1,0 0-1,0 0 1,0 0-1,1 18 1,-1-18 0,2 27-1,-1-9 0,-1 10 0,0 6 0,0 6-1,0 4 1,-1 5-1,-1 0 1,0 1-1,0 3 0,-1-7 0,0-3 1,0-6-1,1-5 0,0-7 0,1-3 0,-1-8 1,2-14-1,0 17 0,0-17 0,0 0 0,0 0 0,0 0 0,5-13 0,-5 13 0,4-20 0,-4 20 0,7-21 0,-7 21 0,9-20 0,-9 20-1,7-16 1,-7 16-1,0 0 1,7-14-1,-7 14 1,0 0 0,0 0-1,3-13 1,-3 13-1,0 0 1,0 0 0,0 0 0,-6-13-1,6 13 1,0 0 0,0 0-1,0 0 1,0-13 0,0 13-1,0 0-3,2-16-9,-2 16-19,0 0-1,0 0 0,13-17-1</inkml:trace>
          <inkml:trace contextRef="#ctx0" brushRef="#br0" timeOffset="6207.3551">-957 4244 25,'0'0'28,"0"0"-1,0 0-6,0 0-11,0 0 0,0 0-3,0 0-1,0-17-2,0 17-1,13-13-1,-13 13 1,19-18-1,-6 11 1,-13 7-1,26-20 1,-12 7-1,0 6 0,-1-4 0,0 7 0,-13 4-1,20-10 1,-20 10-1,0 0 1,0 0-1,13 10 0,-13-10 0,-3 20 0,1-7 0,0 1-1,-1 1 1,2 1-1,-1-1 0,2 0 0,0-1 0,0-1 0,2 0 0,-2 1 0,0-1 0,0-13 1,1 23-1,-1-23 1,-1 21-1,1-21 0,-2 18 1,2-18-1,-2 14 0,2-14 0,0 0 0,-2 16 0,2-16 0,0 0 0,-1 12-2,1-12-1,0 0-1,0 0-7,0 0-21,0 0-1,0 0-1,1-15 0</inkml:trace>
          <inkml:trace contextRef="#ctx0" brushRef="#br0" timeOffset="9574.5476">-593 4037 27,'0'0'28,"0"0"2,0 0-8,0 0-9,0 0-2,0 0-3,0 0-3,5 24 0,-7-8-2,2 8 1,-3 2-2,0 10 1,-1-2-1,2 5 0,1-5-1,2 1 0,1-7 0,0-2-1,4-4 0,4-8 2,-10-14-2,22 8 0,-9-12 0,1-6 0,2-4 0,-2-3 0,1-5 0,-2 1 1,-3-2-1,0 1 1,-5-1-1,1 3 1,-3 3 0,-2 0-1,-1 3 1,0 14 0,-1-23 0,1 23-1,-1-13 1,1 13 0,0 0-1,0 0 1,0 0-1,0 0 1,0 0-1,0 0 1,0 0-1,0 0 1,-5 18 0,5-5-1,-1 3 1,-1 4-1,1-1 0,0 2 1,-1-1-1,-1 0 1,2-3-1,-1-1 1,2-16-1,-3 23 0,3-23 0,0 23 1,0-10-1,0 1 0,3 2 0,-1 3 0,-1 2 0,2 4 0,-1-1 1,-1 3-1,-2-1 0,1 1 0,-5 2 0,1-4 1,-2 1-1,0-4 0,1-2 0,-3-3 1,3-1-1,-4-1 0,1 0 1,-4 3-1,-7 2 0,-2 1 0,-7-1 0,-3-2 0,-2 1-1,-4-11-3,12 1-32,-8-22 1,11-1-3,2-15 1</inkml:trace>
          <inkml:trace contextRef="#ctx0" brushRef="#br0" timeOffset="11406.6524">-175 4143 1,'0'0'21,"0"0"-3,0 0-5,0 0-1,0 0-2,0 0-2,0 0 0,0-13-3,0 13 0,0 0-1,0 0-1,-3-13 1,3 13-1,0 0 0,0 0-1,0 0 1,0 0-1,1-14 0,-1 14 0,0 0 0,0 0 0,0 0-1,0 0 0,0 0 0,0 0-1,0 0 1,0 0-1,0 0 1,0 0-1,0 0 1,0 0-1,0 0 1,0 0 0,0 0-1,0 0 1,0 0 0,0 0 0,0 0 0,0 0 0,-10 13 0,10-13 0,0 0 0,0 0 0,-10 12-1,10-12 1,0 0-1,0 0 0,0 0 1,0 0-1,0 0 0,0 0 1,0 0-1,0 0 0,0 0 0,0 0 0,0 0 0,0 0-3,0 0-27,9-15-1,-9 15-1,0 0 0</inkml:trace>
          <inkml:trace contextRef="#ctx0" brushRef="#br0" timeOffset="11787.6742">-52 4118 3,'0'0'2,"0"0"-4</inkml:trace>
          <inkml:trace contextRef="#ctx0" brushRef="#br0" timeOffset="12707.7269">-27 4108 14,'0'0'24,"0"0"-3,0 0-6,0 0 0,0 0-3,0 0-3,0 0-2,0 0 0,-12-12-2,12 12 0,0 0 0,0 0-1,0 0 0,0 0 0,-16-12-1,16 12-1,0 0 1,-14-9-1,14 9-1,-16-5 1,16 5-1,-18-5 0,18 5 1,-22 0 0,22 0-1,-21 6 0,21-6 0,-22 7 0,22-7-1,-23 18 1,23-18 0,-20 22 0,11-9 0,-1 3-1,2-2 1,0 2-1,1-3 1,3 0-1,4-13 0,-9 20 0,9-20 1,-3 16-1,3-16 0,0 0 0,3 17 0,-3-17 0,0 0 0,12 14 1,-12-14-1,0 0 0,16 10 0,-16-10 1,0 0-1,12 9 0,-12-9 1,0 0-1,15 10 0,-15-10 0,0 0 0,17 8 0,-17-8 0,14 8 0,-14-8 0,15 8 0,-15-8 1,14 10-1,-14-10 0,15 10 0,-15-10 0,0 0 0,17 17 0,-17-17 0,0 0 0,11 18 0,-11-18 0,5 14 0,-5-14 0,1 20 0,-4-7 1,-1 4-2,-3-1 2,-3 3-1,-3-2 1,-3 1-1,-1-2 0,-1 0 0,1-5 1,-2-2-1,1-3 0,2-2 1,2-4-2,1-2 1,13 2-1,-23-15-2,23 15-5,-10-28-27,13 13 0,-6-8-1,10 6 1</inkml:trace>
          <inkml:trace contextRef="#ctx0" brushRef="#br0" timeOffset="14308.8184">128 4098 18,'3'-13'28,"-3"13"1,3-12 2,-3 12-16,0 0-3,13-2-3,-13 2-2,0 0-1,0 0 0,0 0-2,0 0 1,8 19-2,-9-6 0,4 5 0,-3 5-1,2 9 1,0 1-2,-1 1 1,1 2-1,-1 0 0,1-6 0,-1 0 0,1-7 0,-1-5 0,-1-3 0,0-15-1,4 14 1,-4-14-1,0 0 0,0 0-1,12-14 0,-9 1-2,-3 13-3,7-33-8,1 20-22,-9-7 1,1 20-1,3-27 0</inkml:trace>
          <inkml:trace contextRef="#ctx0" brushRef="#br0" timeOffset="14793.8462">501 4034 21,'0'0'21,"0"0"-4,0 0-1,13 4-2,-13-4-3,0 0-1,3-17-3,-3 17-1,0 0 0,13-14-1,-13 14 0,0 0-1,3-20 0,-3 20-1,0 0 0,0 0-1,-7-18 1,7 18-1,0 0 0,-17-7 0,17 7 0,-21 2 0,21-2 1,-21 1-1,8 2-1,13-3 1,-23 17-1,13 0 0,0 5 0,1 5 0,1 7-1,0 5 1,3 3-1,2 1 1,1-3-1,4-3 0,2-7 0,3-4 1,2-8-1,2-5 0,2-7 0,3-6 0,1-6 0,2-2 0,1-4 0,-1-1-1,0 1 0,-4-4-1,4 7-5,-15-8-27,-4 17 0,15-17-2,-15 17 2</inkml:trace>
          <inkml:trace contextRef="#ctx0" brushRef="#br0" timeOffset="-8232.4707">-2719 4180 19,'5'-14'25,"-5"14"1,0 0-3,0 0-14,0 0-1,0-13-3,0 13-1,0 0-1,0 0 0,0 0-1,0 0 1,6 16-1,-4 1 0,-2 0 1,1 10-1,-1 3 0,2 6-1,-2 3 0,1 1-1,-1-3 1,1-1-1,2-7 1,2-4-1,0-6 0,2-5 0,-7-14 0,21 9 0,-8-12 0,-1-3 0,4-2-1,-1-5 1,2-2 0,-1 0 0,-1-3 0,0 3 0,-2-2-1,-2-1 2,-2 0-1,-1 1 0,0-2 1,-4 2-1,2-3 0,-5 1 1,-1-1-1,0 0 0,0 1 0,0 2 0,-3 3 0,2 0 0,1 14 1,-3-19-1,3 19 1,0 0-1,0 0 1,0 0 1,0 0-1,-1 20 1,-1-1 0,4 8 0,-1 1-1,2 5 1,1-1 0,5 1-1,-1-3 1,2-1-2,2-7 1,1-4-2,1-5-1,-14-13-3,32 8-15,-32-8-12,26-20 0,-16 1 0,3 5-1</inkml:trace>
          <inkml:trace contextRef="#ctx0" brushRef="#br0" timeOffset="-4192.2396">-2313 4432 17,'0'0'18,"0"0"-2,0 0-2,0 0-2,0 0-1,0 0-3,0 0-1,0 0-2,0 0-1,6-13-1,-6 13 0,10-17-1,-10 17-1,12-23 0,-5 9 0,0-2-1,0 0 1,0-1-1,0 1 0,1 1 0,-1-1 1,0 0-1,2 2 1,-2-1 0,0 3 0,0-1 0,2 0 0,-9 13 0,14-22 0,-14 22 0,13-14-1,-13 14 1,13-9 0,-13 9-1,0 0 1,14-7-1,-14 7 1,0 0-1,15 2 0,-15-2 1,0 0-1,14 2 1,-14-2-1,0 0 1,13 8 0,-13-8 0,0 0 0,0 0 0,14 14-1,-14-14 1,5 13 0,-5-13-1,4 18 1,-4-18-1,4 23 0,-1-8 0,-3-1 1,2 0-1,-1 2 0,0-2 0,1 1 0,-1 1 1,1-1-1,-2 0 0,0 0 0,1-2 0,-1-13 0,0 25 0,0-25 0,0 14 0,0-14 0,0 0 0,0 0 0,0 13 0,0-13 0,0 0 1,0 0-1,0 0 0,0 0 0,0 0 0,0 0 0,0 0 0,0 0 0,0 0 1,0 0-1,0 0 1,0 0-1,0 0 0,0 0 0,0 0-2,10-13-4,-10 13-23,15-20-3,-15 20 2,5-20-1</inkml:trace>
          <inkml:trace contextRef="#ctx0" brushRef="#br0" timeOffset="-1725.0987">-2178 4252 15,'0'0'25,"0"0"-4,0 0-2,0 0-2,0 0-4,0 0-4,0 0-2,-18 1-3,18-1-1,0 0-1,-15 4-1,15-4 0,0 0 0,0 0 0,0 0-1,0 0 1,0 0-1,0 0 0,0 0 1,0 0-1,13-11 1,-13 11-1,16-4 1,-16 4 0,19-6 1,-19 6-1,20-6 1,-20 6 0,24-3 0,-24 3-1,22 2 1,-22-2 0,26 8 0,-26-8 0,24 20-1,-15-7 1,1 4-1,-2 2 0,-1 3 0,-2-2-2,-7-3-2,8 11-17,-6-28-13,-9 26 1,9-26-2,0 0 1</inkml:trace>
          <inkml:trace contextRef="#ctx0" brushRef="#br0" timeOffset="-3401.1945">-2051 4330 14,'0'0'24,"0"0"2,0 0-11,0 0-2,0 0-2,0 0-3,-2-21-3,2 21-1,10-22-1,2 10 0,-1-6-1,5 1 0,-2-1 1,7 2 0,-6-1 0,4 4 0,-6-2 0,1 7-1,-14 8 0,22-15 0,-22 15-1,16-8 0,-16 8 0,13-4 0,-13 4-1,0 0 0,15 1 0,-15-1 1,0 0-1,18 10 0,-18-10 0,13 9 0,-13-9 0,0 0 1,15 10-1,-15-10 0,0 0 1,13 13 0,-13-13-1,6 12 1,-6-12 0,4 15-1,-4-15 0,6 16 0,-6-16 0,4 12 1,-4-12-1,0 0 0,5 16 1,-5-16-1,0 15 1,0-15 0,0 20-1,0-20 1,0 22-1,0-22 0,3 23 0,-3-23 0,4 18 0,-4-18 0,0 0 0,6 12 0,-6-12-1,0 0 1,0 0 0,0 0-1,10 16-1,-10-16-6,0 0-23,0 0-1,0 0-1,0 0 0</inkml:trace>
          <inkml:trace contextRef="#ctx0" brushRef="#br0" timeOffset="16550.9467">779 3997 26,'2'-15'28,"-2"15"1,0 0-8,-1-15-5,1 15-3,0 0-4,0 0-2,0 0-1,17-3-1,-17 3-1,0 0-1,0 0 0,15 14 0,-12-1-2,1 6 1,-3 5-1,1 5 0,-4 2-1,-1 6 1,-1-1-1,-2 0 0,-1-6 0,0-3 1,0-4-1,0-6 0,1-4 0,6-13 0,0 0 1,-13 12-2,13-12 1,-6-16 0,5 0 0,-1-4 0,4-6 0,-2-4-1,3-4 1,1-3 0,5-2 0,-1 2 0,7 0 0,-1 1 0,3 4 0,2 2-1,1 6 1,0 1 0,-1 4 0,-1 5 0,0 2 0,-1 4 0,-3 2 1,1 2-1,-1 1 0,0 0 0,-14 3 1,25 0-1,-25 0 0,21 4 1,-21-4-1,19 13 1,-19-13 0,11 29 0,-8-9-1,-1 7 1,-2 5-1,-2 2 1,-2 5-1,0-1 1,-1 3-1,1-4 0,0 0 0,-1-3 1,3-4-1,0-1 0,2-5 0,-1-4 0,2-2 0,-1-4 0,0-14-1,2 17 1,-2-17 0,0 0-1,0 0-1,0 0-1,0 0-3,1-31-8,8 18-20,-12-9 0,6 8-1,-6-9 0</inkml:trace>
          <inkml:trace contextRef="#ctx0" brushRef="#br0" timeOffset="16673.9537">862 4120 16,'0'0'29,"-13"6"1,13-6 1,0 0-15,0 0-5,0 0-2,0 0-4,22-6-1,-22 6-1,28-14 0,-10 3-1,3 3-1,-2-3 1,1 2-1,-3 1 1,2 2-1,-6-1 1,1 3 0,-14 4-1,22-9 0,-22 9-1,15-7 0,-15 7-2,0 0-5,23-7-25,-23 7 0,0 0-3,0 0 1</inkml:trace>
          <inkml:trace contextRef="#ctx0" brushRef="#br0" timeOffset="19802.1324">1382 3726 11,'10'-12'28,"-10"12"1,0 0-5,4-15-5,-4 15-4,0 0-3,0 0-3,0 0-2,0 0-2,0 0-1,0 0 0,0 0 0,8 17-1,-8-17-1,2 26 0,-3-4 0,1 9 0,-3 2-1,-1 9 1,-3 5-1,1 4 0,-3 1 0,2 1 1,-2-7-1,2-5 0,1-5 0,5-7 0,1-8-1,3-5 1,-3-16-1,21 7 1,-5-12-1,6-4 1,2-4-1,5 0 1,1-3-1,-3 4 0,2-1 0,-4 4 0,-5 3 0,-2 3-1,0 3 0,-5-2-2,4 6-2,-9-20-11,13 13-20,-9-15 0,10 5-1,-8-10 0</inkml:trace>
          <inkml:trace contextRef="#ctx0" brushRef="#br0" timeOffset="-10141.58">-3683 4323 14,'0'0'23,"26"-11"-8,-6 9 0,-6-8-2,8 10-1,-9-8-4,7 8-1,-20 0-2,26-7-2,-26 7 0,18-5 0,-18 5-2,13-1 0,-13 1 0,0 0 0,17-4 0,-17 4-1,18-5 0,-18 5 0,21-5 0,-21 5 0,22-6 0,-22 6 1,21-7-1,-21 7 0,18-5 1,-18 5-1,0 0 2,17-1-1,-17 1 0,0 0 1,0 0-1,0 0 1,14-7-1,-14 7 0,0 0 0,0 0 0,16-2-1,-16 2 1,0 0-1,17 2 1,-17-2 0,0 0-1,15 1 1,-15-1 0,0 0 1,0 0-1,0 0 0,0 0 0,0 0 0,0 0 0,0 0 0,0 0 0,0 0 0,8 13 1,-8-13-1,-1 19 0,1-19 0,-5 25-1,3-10 1,-1 2-1,0 0 1,0 2-1,0-1 0,2 2 0,-2 3 1,3 0-1,-3 0 1,3 2-1,-2-1 1,1 0-1,0 1 1,1-1-1,0-3 0,0 2 0,1 2 1,0 2-1,1 0 0,-1 2 2,2 1-2,-1-2 1,0 1-1,0 3 1,-1-2-1,1 0 0,-1-3 0,1 0 0,-1-2 0,1-1 0,-1-1 0,0-5 0,1 1 0,1-3 0,-2-3 0,1 1 0,0 0 0,0 1 0,-1 2 0,1 0 1,-1 2-2,1 2 1,-1 1 0,1 2 0,0 0 0,1 1 0,0-5-1,0 0 1,1-4 0,1-2 0,-5-14 0,5 18 0,-5-18 0,0 0 1,2 13-1,-2-13 1,0 0 0,-23 6-1,6-4 1,-5-1-1,-4 0 0,-4 1-1,-2 1-1,-5-5-3,5 11-6,-6-16-22,12 5 0,-3-13-2,12 0 0</inkml:trace>
        </inkml:traceGroup>
      </inkml:traceGroup>
      <inkml:traceGroup>
        <inkml:annotationXML>
          <emma:emma xmlns:emma="http://www.w3.org/2003/04/emma" version="1.0">
            <emma:interpretation id="{A63979CE-6D53-4E9C-8886-1E7310169A04}" emma:medium="tactile" emma:mode="ink">
              <msink:context xmlns:msink="http://schemas.microsoft.com/ink/2010/main" type="line" rotatedBoundingBox="19713,16171 23736,15406 23894,16233 19871,16999"/>
            </emma:interpretation>
          </emma:emma>
        </inkml:annotationXML>
        <inkml:traceGroup>
          <inkml:annotationXML>
            <emma:emma xmlns:emma="http://www.w3.org/2003/04/emma" version="1.0">
              <emma:interpretation id="{47224DDF-C08B-4AF1-8BD1-9D2CB29E3480}" emma:medium="tactile" emma:mode="ink">
                <msink:context xmlns:msink="http://schemas.microsoft.com/ink/2010/main" type="inkWord" rotatedBoundingBox="19713,16171 23736,15406 23894,16233 19871,16999"/>
              </emma:interpretation>
              <emma:one-of disjunction-type="recognition" id="oneOf1">
                <emma:interpretation id="interp5" emma:lang="en-US" emma:confidence="0">
                  <emma:literal>kinematics</emma:literal>
                </emma:interpretation>
                <emma:interpretation id="interp6" emma:lang="en-US" emma:confidence="0">
                  <emma:literal>Kimie matins</emma:literal>
                </emma:interpretation>
                <emma:interpretation id="interp7" emma:lang="en-US" emma:confidence="0">
                  <emma:literal>kind matins</emma:literal>
                </emma:interpretation>
                <emma:interpretation id="interp8" emma:lang="en-US" emma:confidence="0">
                  <emma:literal>Kinematics</emma:literal>
                </emma:interpretation>
                <emma:interpretation id="interp9" emma:lang="en-US" emma:confidence="0">
                  <emma:literal>Kind matins</emma:literal>
                </emma:interpretation>
              </emma:one-of>
            </emma:emma>
          </inkml:annotationXML>
          <inkml:trace contextRef="#ctx0" brushRef="#br0" timeOffset="23196.3268">-2317 5425 18,'0'0'26,"0"0"1,-7-13-10,7 13-4,0 0-2,0 0-2,0 0-2,0 0-1,0 0-2,0 0 0,0 0-1,4 20 0,-4-20 0,1 26-2,-1-6 2,2 12-2,-2 2 2,0 7-3,-2 4 2,2 1-2,-1-2 1,0-4 0,-2-4-1,1-7 0,1-8-1,-1-7 0,2-14-2,0 0-5,13 15-23,-13-15-1,10-16-1,-4 2 0</inkml:trace>
          <inkml:trace contextRef="#ctx0" brushRef="#br0" timeOffset="23246.3294">-2293 5795 21,'0'0'27,"0"0"0,0 0-12,0 0-3,0 0 0,0 0-4,-11-15-1,11 15-1,0 0-2,8-17 0,-3 3-1,5 1-1,0-6 1,6 1-1,1-7 0,4 2 0,2-1 0,5-2 0,-4 0-1,5 2 1,-3-2-1,2 5 1,-3-2-1,-1 4 1,-4 2-2,-2 3 1,-3 5 0,-15 9-1,19-11 0,-19 11-1,0 0-3,0 0-1,9 13-7,-9-13-21,0 0-1,-17 13 0,17-13 1</inkml:trace>
          <inkml:trace contextRef="#ctx0" brushRef="#br0" timeOffset="23280.3314">-2133 5640 39,'0'0'32,"-7"14"-1,7-14 1,0 0-24,14-3-2,-1 9 0,-13-6-1,17 7-1,-17-7-1,25 15 1,-13-7-1,4 6-1,-1-1 0,0 5 0,1-6-1,2 3 0,-6-4 0,1 2 0,-13-13 0,18 16-1,-18-16 0,0 0 1,13 10-1,-13-10-1,0 0-1,0 0-1,0 0-6,0 0-25,0 0-2,0 0 0,14-4 1</inkml:trace>
          <inkml:trace contextRef="#ctx0" brushRef="#br0" timeOffset="23588.3491">-1748 5571 38,'0'0'31,"4"-14"2,-4 14-1,0 0-22,6 13-3,-6-13 0,3 24-2,-3-8 0,4 10 0,-4-2-3,3 5 1,-2-2-1,1 1-1,1-3 0,-2-1-1,2-5 1,-2-5-1,-1-14 0,3 20 0,-3-20-1,0 0 0,5 13-2,-5-13-3,0 0-21,2-20-8,-2 20-1,-1-27 1</inkml:trace>
          <inkml:trace contextRef="#ctx0" brushRef="#br0" timeOffset="23836.3634">-1699 5313 55,'0'0'37,"-9"-15"-2,9 15 0,0 0-27,0 0-4,0 0-1,0 0 0,0 0-1,0 0-1,13 8-2,-13-8-1,0 0-7,0 0-26,14 10 1,-14-10-3,0 0 2</inkml:trace>
          <inkml:trace contextRef="#ctx0" brushRef="#br0" timeOffset="25529.4602">-1454 5727 7,'0'0'24,"0"0"3,0 0-11,0 0-2,-5 25-1,5-25-3,-9 14-3,9-14-2,-13 14 0,13-14-1,-13 13-1,13-13 0,-13 4 0,13-4 0,0 0 0,-11-18 0,12 5-1,1-9 0,5 0 0,0-4-1,3 0 0,3-1-1,1 1 1,2 3-1,0 3 1,0 4 0,-2 6 0,-14 10 0,24-13 1,-24 13-1,21 2 0,-21-2 2,17 13-2,-9 1 0,1 3 0,0 5-1,-1 3 1,2 1-1,-1 1 0,-2 1 0,0-4-1,-2-1 1,-1-4 0,-1-4 0,-3-15-1,0 20 1,0-20 0,0 0 0,0 0 0,0 0-1,-15 3 1,15-3-1,-7-17 1,6 4-2,-1-1 2,4-3-1,2-5 1,3-1 0,5-1-1,2-3 1,5-1 0,-1 4 1,4 1-1,0 3 1,1 7-1,-3 5 2,0 8 0,-4 7-1,-2 10 1,-3 4 0,-1 11-1,-4 1 1,-1 4-1,-5 0 0,0-2 0,-3-2-2,0-9 0,1-1-3,2-23-7,-4 14-24,4-14 0,0 0-2,-10-24 1</inkml:trace>
          <inkml:trace contextRef="#ctx0" brushRef="#br0" timeOffset="26000.4872">-822 5554 7,'0'0'28,"-13"9"1,13-9 2,-10 14-14,10-14-7,0 0-2,0 0-3,-3 17-1,3-17-2,0 0 1,0 0-1,16 17 0,-16-17-1,13 6 1,-13-6-1,16-4 0,-16 4 0,19-13 1,-19 13-1,15-20-1,-15 20 1,13-23 0,-10 10 0,-3 13-1,5-19 1,-5 19-1,0-14 1,0 14-1,0 0 0,0 0 0,0 0 0,-10-13 0,10 13-1,0 0 0,0 0-1,0 0 0,0 0 0,-13 7-4,17 6-11,-4-13-14,0 0-2,0 0 1,0 0 0</inkml:trace>
          <inkml:trace contextRef="#ctx0" brushRef="#br0" timeOffset="27989.6009">-822 5580 18,'0'0'27,"-4"16"1,4-16 0,0 0-20,0 0-2,0 0-1,0 0-1,14-13 0,-14 13-2,13-9 1,-13 9-1,0 0-1,19-13 1,-19 13-1,0 0 1,11-14-1,-11 14 0,0 0 0,0 0 0,12-17-1,-12 17 1,4-16 0,-4 16 0,6-19-1,-6 19 2,4-21-2,-2 8 1,-1-1 0,1-1 0,-4-2 0,2 1-1,-1-2 1,-1 2 0,-1 0-1,2 3 1,1 13 0,-7-18 0,7 18 1,0 0-1,-15 1 1,10 15 1,-4 1 0,1 10-1,-4 3 1,3 9-1,-1 0 0,5 2-1,2-2 0,4-5-1,6-4 1,6-8 0,7-9-2,6-13 0,9-6-2,1-13-2,10 9-17,-8-20-12,4 7-2,-10-4 2,-1 7-2</inkml:trace>
          <inkml:trace contextRef="#ctx0" brushRef="#br0" timeOffset="31092.7784">-353 5432 20,'0'0'27,"0"0"-3,0 0-9,0 0-1,0 16-3,0-16-3,0 0-3,-13 13 0,13-13-1,0 0 0,-6 14-2,6-14 2,0 0 0,0 0 0,0 0-1,0 0 0,0 0-2,-13 0 2,13 0 0,0 0-3,0 0 1,0-16-1,0 16 1,4-15-2,-4 15 2,9-20-1,-9 20 0,11-20 0,-11 20 0,11-18 0,-11 18 0,10-12 0,-10 12 0,0 0 1,13-13-1,-13 13 1,12-8 1,-12 8-2,16-8 1,-16 8 0,17-10-1,-17 10 1,22-9-1,-22 9 1,16-4-1,-16 4 0,0 0 1,16 10-1,-16-10 1,7 20 0,-6-6-1,1 4 0,2-1 0,-3 3 1,1-2-2,-1 1 2,1-2-2,-2-2 1,0-15-1,0 18 2,0-18-1,0 0-1,0 0 1,0 0 0,0 0 0,0 0 0,0 0 0,3-16-1,-3 16 2,5-18-2,-5 18 2,6-23-2,-6 23 2,10-22-2,-10 22 2,10-21-1,-10 21 0,13-20 0,-13 20 0,13-22 0,-13 22 0,13-21 0,-13 21-1,11-20 1,-11 20 0,12-19 0,-12 19-1,13-13 1,-13 13 0,16-10 0,-16 10 0,16-7 0,-16 7 1,12-4-1,-12 4 0,13 0 0,-13 0 0,0 0 0,18 14 0,-18-14 0,13 20 1,-6-7-1,0 1 1,-1 1-1,1 0 0,-3 0 0,2-2 1,-3 0-1,-3-13 0,1 21 0,-1-21 0,-3 19 0,3-19-1,0 0 1,-5 13-1,5-13 1,0 0 0,0 0 0,1-22 0,3 8 0,4-6 1,0-5-1,2 1-1,3-2 1,3 0 0,-2 4 1,2 3-2,-2 6 2,-1 4-1,-13 9 1,25 0-1,-25 0 1,18 15 0,-7-2-1,-4 4 1,1 0-1,0 2 1,-3-1-1,0 1 1,-3 1-3,-3-7-1,2 11-9,-1-24-22,-14 22-1,1-19-2,13-3 1</inkml:trace>
          <inkml:trace contextRef="#ctx0" brushRef="#br0" timeOffset="32306.8479">463 5230 4,'7'-14'27,"-7"14"0,8-13-2,-9-1-11,1 14-2,4-13-2,-4 13-2,0 0-2,0 0-1,5-17 0,-5 17-1,0 0 0,0 0 0,0 0 0,0 0-1,-18-2 0,18 2 0,-17 16 0,8 1-1,-2 2-1,-2 7 0,2 4-1,1 1 1,1 2-1,3-1 0,5-4 1,1-3-2,1-4 1,5-8 0,-6-13 0,16 13-1,-16-13 1,17-4-1,-17 4 0,19-20 2,-11 2-2,2-3 1,0-3-1,-1-4 0,0 1 2,1 0-2,-2 1 1,1 2-1,-2 4 2,-3 7-2,-4 13 2,10-15-1,-10 15 1,0 0 0,6 21 0,-4-3 0,-1 5-1,3 3 1,2 0-1,0 1 1,1-1-1,2-5 1,-1-4-2,-8-17 1,22 15 0,-22-15-1,23-5-1,-12-10-4,7 7-9,-7-16-19,2 3 1,-6-8-3,3 3 2</inkml:trace>
          <inkml:trace contextRef="#ctx0" brushRef="#br0" timeOffset="34865.9942">756 4769 47,'-18'10'33,"0"-6"1,18-4-10,-30 6-12,30-6-2,0 0-3,0 0 0,0 0-3,0 0-1,24-14 0,2 5-2,8-4 0,7-7-2,13 7-10,2-20-24,12 5-1,-7-11-1,3-1 0</inkml:trace>
          <inkml:trace contextRef="#ctx0" brushRef="#br0" timeOffset="32922.8831">730 4715 26,'11'-13'29,"-11"13"2,0 0-2,5 16-20,2 4-1,-9-6-1,14 17-2,-11 1-1,8 14 0,-8 1-2,5 9 0,-5-2 0,4 2 0,-5-3-1,1-3 0,-1-10-1,3-7 1,-1-4-1,3-9 1,2-6-1,-7-14 1,19 8-1,-19-8 0,25-12 1,-10-2-1,1-8 0,1-1 0,1-4 1,-3 1-2,1 3 2,-1 1 0,-4 3 1,1 5-1,-12 14 0,13-12 0,-13 12 1,0 0-1,5 22-1,-3-5 1,-1 1-1,1 2 1,-1 2-1,2-3 0,1-2 0,3-3 0,-7-14-1,18 14 1,-18-14 0,23-5 0,-9-4-1,-3-11-3,12 3-24,-11-15-6,2-1-1,-6-8-1</inkml:trace>
          <inkml:trace contextRef="#ctx0" brushRef="#br0" timeOffset="32988.8869">1030 4871 56,'0'0'34,"0"0"-1,0 0-2,0 0-31,0 0-17,19-9-14,-19 9-2,15-3 1,-15 3-1</inkml:trace>
          <inkml:trace contextRef="#ctx0" brushRef="#br0" timeOffset="33760.9309">1314 4965 28,'0'0'31,"0"0"3,0 0-7,-15-13-10,19 26-3,-4-13-4,-9 22-1,-4-6-3,11 12-1,-10-1-2,5 6 0,-2-1-1,6 1-1,2-7-1,2-5 0,8-7 0,-9-14-1,26 5-1,-9-17-2,10 4-6,-15-17-27,12 2 2,-8-10-2,6 5 1</inkml:trace>
          <inkml:trace contextRef="#ctx0" brushRef="#br0" timeOffset="34017.9456">1623 4828 45,'0'0'34,"-1"-13"2,1 13-1,-20 1-25,15 12-2,-10-8-1,6 7-4,9-12 0,-23 28-2,14-11 0,4 3 0,2 1-1,6 4 1,4-1-1,4 5 1,4 1 0,5-2 1,1 0-1,5-1 0,-3-1 0,0-3 1,-6-5-1,-2 4 0,-9-5-1,-9 3 1,-9-3-1,-8-1 0,-6-2-2,-10-5-2,5 11-9,-12-23-24,7 2 0,-6-17-1,13 3 0</inkml:trace>
        </inkml:traceGroup>
      </inkml:traceGroup>
    </inkml:traceGroup>
  </inkml:traceGroup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1:24:26.426"/>
    </inkml:context>
    <inkml:brush xml:id="br0">
      <inkml:brushProperty name="width" value="0.15875" units="cm"/>
      <inkml:brushProperty name="height" value="0.15875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02620003-A919-4E0F-B706-FDCDCB2C6CC1}" emma:medium="tactile" emma:mode="ink">
          <msink:context xmlns:msink="http://schemas.microsoft.com/ink/2010/main" type="writingRegion" rotatedBoundingBox="14911,3893 23617,2652 24777,10794 16072,12035"/>
        </emma:interpretation>
      </emma:emma>
    </inkml:annotationXML>
    <inkml:traceGroup>
      <inkml:annotationXML>
        <emma:emma xmlns:emma="http://www.w3.org/2003/04/emma" version="1.0">
          <emma:interpretation id="{E305AE10-D786-4106-A507-3ACEDBC3C577}" emma:medium="tactile" emma:mode="ink">
            <msink:context xmlns:msink="http://schemas.microsoft.com/ink/2010/main" type="paragraph" rotatedBoundingBox="16968,3567 23673,2978 23761,3975 17055,4565" alignmentLevel="3"/>
          </emma:interpretation>
        </emma:emma>
      </inkml:annotationXML>
      <inkml:traceGroup>
        <inkml:annotationXML>
          <emma:emma xmlns:emma="http://www.w3.org/2003/04/emma" version="1.0">
            <emma:interpretation id="{376E98FB-9741-400F-9F57-55003B385E4D}" emma:medium="tactile" emma:mode="ink">
              <msink:context xmlns:msink="http://schemas.microsoft.com/ink/2010/main" type="line" rotatedBoundingBox="16968,3567 23673,2978 23761,3975 17055,4565"/>
            </emma:interpretation>
          </emma:emma>
        </inkml:annotationXML>
        <inkml:traceGroup>
          <inkml:annotationXML>
            <emma:emma xmlns:emma="http://www.w3.org/2003/04/emma" version="1.0">
              <emma:interpretation id="{F251570C-DA4E-4F5C-8A5A-4DF8EE57E93F}" emma:medium="tactile" emma:mode="ink">
                <msink:context xmlns:msink="http://schemas.microsoft.com/ink/2010/main" type="inkWord" rotatedBoundingBox="16968,3567 17603,3512 17689,4498 17054,4553"/>
              </emma:interpretation>
              <emma:one-of disjunction-type="recognition" id="oneOf0">
                <emma:interpretation id="interp0" emma:lang="en-US" emma:confidence="1">
                  <emma:literal>Y</emma:literal>
                </emma:interpretation>
                <emma:interpretation id="interp1" emma:lang="en-US" emma:confidence="0">
                  <emma:literal>y</emma:literal>
                </emma:interpretation>
                <emma:interpretation id="interp2" emma:lang="en-US" emma:confidence="0">
                  <emma:literal>t</emma:literal>
                </emma:interpretation>
                <emma:interpretation id="interp3" emma:lang="en-US" emma:confidence="0">
                  <emma:literal>4</emma:literal>
                </emma:interpretation>
                <emma:interpretation id="interp4" emma:lang="en-US" emma:confidence="0">
                  <emma:literal>+</emma:literal>
                </emma:interpretation>
              </emma:one-of>
            </emma:emma>
          </inkml:annotationXML>
          <inkml:trace contextRef="#ctx0" brushRef="#br0">342 16 4,'0'0'24,"12"-17"2,-12 17 1,3-13-13,-3 13 0,0 0-2,0 0-1,0 0-2,-13 27-3,0-8-1,4 14-2,-9 8 1,0 16 0,-8 9 0,2 16 0,-10 8-1,3 7 0,-5 0-1,3-1-1,2-12-1,3-8 0,7-12-1,4-18-1,9-12-3,8-34-5,3 16-10,3-36-12,11-3-1,-4-16 1,10-1 0</inkml:trace>
          <inkml:trace contextRef="#ctx0" brushRef="#br0" timeOffset="-356.0204">-263 78 25,'0'0'28,"0"0"-1,-12-3 3,12 3-20,0 0 0,0 0-2,0 0-3,0 0 0,0 0-2,15-3 0,1 13-1,1 0-1,8 7 1,4 2-1,5 5 0,2 0 0,3 5 1,-2-2 0,3-1-1,-5-3 2,-1-2-2,-8-5 1,-4-1-2,-5-3 0,-17-12 0,20 13-3,-20-13-3,0 0-7,0 0-16,0 0-2,0 0 0,12-16-1</inkml:trace>
        </inkml:traceGroup>
        <inkml:traceGroup>
          <inkml:annotationXML>
            <emma:emma xmlns:emma="http://www.w3.org/2003/04/emma" version="1.0">
              <emma:interpretation id="{FB81ADBB-3B72-4A15-8190-C3A2DF561E3E}" emma:medium="tactile" emma:mode="ink">
                <msink:context xmlns:msink="http://schemas.microsoft.com/ink/2010/main" type="inkWord" rotatedBoundingBox="17757,3623 19299,3487 19376,4361 17834,4496"/>
              </emma:interpretation>
              <emma:one-of disjunction-type="recognition" id="oneOf1">
                <emma:interpretation id="interp5" emma:lang="en-US" emma:confidence="0">
                  <emma:literal>Aid</emma:literal>
                </emma:interpretation>
                <emma:interpretation id="interp6" emma:lang="en-US" emma:confidence="0">
                  <emma:literal>Ail</emma:literal>
                </emma:interpretation>
                <emma:interpretation id="interp7" emma:lang="en-US" emma:confidence="0">
                  <emma:literal>Alit</emma:literal>
                </emma:interpretation>
                <emma:interpretation id="interp8" emma:lang="en-US" emma:confidence="0">
                  <emma:literal>Aile</emma:literal>
                </emma:interpretation>
                <emma:interpretation id="interp9" emma:lang="en-US" emma:confidence="0">
                  <emma:literal>Aide</emma:literal>
                </emma:interpretation>
              </emma:one-of>
            </emma:emma>
          </inkml:annotationXML>
          <inkml:trace contextRef="#ctx0" brushRef="#br0" timeOffset="824.047">654 136 32,'6'-13'26,"-6"13"3,11-20-2,-11 20-18,0 0-1,18 16-1,-18 6-2,1 16-1,-5 5 0,-2 14-2,-4 8 0,-2 5-1,-2 1 0,-2-1 0,0-9-1,2-9 0,3-9 0,2-10 1,2-13 0,7-20 0,0 0 0,0 0 0,-3-25 0,6 1-1,0-7 1,1-5 0,0-4-1,3-3 0,1-1 1,2-3-1,1-5 0,5 1 0,1-1 0,3 1 0,3 1-1,3 5 2,1 5-2,1 13 1,-4 7 1,1 6-1,-2 10 0,-2 9 0,-1 8 1,-2 7-1,-4 12 3,-1 6-3,-2 7 2,-1 7-1,-1 4 0,-2 6-1,-2-2 1,-1-2-1,-1-5 0,-2-6 0,1-7-1,-1-8 1,0-8-2,-1-24-1,5 16-5,-5-16-8,0-19-15,-5 2-1,7 3 1,-8-9-1</inkml:trace>
          <inkml:trace contextRef="#ctx0" brushRef="#br0" timeOffset="1083.0619">819 495 43,'-15'1'30,"-3"-3"1,18 2 0,-21-2-17,21 2-8,0 0-2,0 0-1,0 0-2,23 4 0,-5-5-1,4-3 0,7-2-3,-3-5-3,12 8-11,-7-13-12,3 5-2,-7-7 1,1 6 0</inkml:trace>
          <inkml:trace contextRef="#ctx0" brushRef="#br0" timeOffset="1511.0864">1282 129 21,'0'0'26,"0"0"2,0 0 0,17 17-12,-17-17-3,-7 37-3,-3-12-3,7 10-2,-6 3-2,4 6 0,-2 0-1,1 3-1,0-1 0,2-6 0,1-6-2,0-4 2,2-7-2,1-6 0,1-4-3,-1-13-6,0 0-17,6-24-2,1 5-3,-3-8 2</inkml:trace>
          <inkml:trace contextRef="#ctx0" brushRef="#br0" timeOffset="1807.1032">1295 202 23,'0'0'23,"0"0"2,14-19 1,1 15-18,-8-9-1,12 9 1,-19 4 0,31-17-1,-18 7-2,9 4-1,-5-2-1,3 3-1,-4 2-1,-2 1-2,-1 4-2,-13-2-4,17 10-6,-17-10-14,-3 18-2,3-18 1,-13 22 1</inkml:trace>
          <inkml:trace contextRef="#ctx0" brushRef="#br0" timeOffset="2108.1205">1306 464 14,'0'0'24,"21"7"0,-9-12 2,9 5-16,-21 0 0,30-11-1,-30 11 0,27-10-3,-27 10-1,24-6-1,-24 6-2,22-4-1,-22 4 0,17-1-2,-17 1-2,15 2-2,-15-2-4,0 0-3,14 19-2,-14-19-2,-4 17-9,-4-4 0,-4 4 1</inkml:trace>
          <inkml:trace contextRef="#ctx0" brushRef="#br0" timeOffset="2318.1326">1339 681 18,'-14'28'25,"3"0"0,1-8-2,12 8-5,-9-14-4,16 12-3,-8-13-3,14 4-2,-15-17-1,28 14-2,-10-15 0,6-2-2,2-5 0,1-5-1,2-2-1,-3-5-2,1 10-7,-14-11-19,4 7 0,-8-8-2,-2 8 1</inkml:trace>
          <inkml:trace contextRef="#ctx0" brushRef="#br0" timeOffset="3490.1996">1365 798 22,'0'0'28,"-17"4"1,17-4 1,0 0-10,0 0-6,0 0-5,-6 17-3,6-17-3,2 16-1,4-2-8,-6-14-22,11 15-2,-11-15-1,27-2 0</inkml:trace>
          <inkml:trace contextRef="#ctx0" brushRef="#br0" timeOffset="2929.1675">1818 179 26,'0'0'26,"0"0"0,0 0-2,0 0-10,0 0-3,-9-17-4,9 17-1,0 0-2,0 0-1,13 3 0,-13-3-1,7 20 1,-2 1 0,-4 6 0,1 12-1,-7 8 1,0 10-1,-6 5 1,1 6-1,-1 1-1,1-2 1,0-7-1,3-7 0,2-11-1,8-10 2,4-12 0,6-7-1,3-11 1,9-9-1,5-6 0,4-7-2,6 0-2,-2-9-5,11 8-25,-16-6 1,7 11-2,-13-3 0</inkml:trace>
          <inkml:trace contextRef="#ctx0" brushRef="#br0" timeOffset="3998.2287">1302 674 28,'7'-13'28,"-7"13"2,0 0 0,0 0-16,0 0-2,-11 20-3,5 10-2,-10 0-4,6 4-2,-3 6-4,-1-8-24,11-2-3,2-15-2,15-10 1</inkml:trace>
        </inkml:traceGroup>
        <inkml:traceGroup>
          <inkml:annotationXML>
            <emma:emma xmlns:emma="http://www.w3.org/2003/04/emma" version="1.0">
              <emma:interpretation id="{5792CE35-E8F7-42BF-AE71-D6FE59FF571A}" emma:medium="tactile" emma:mode="ink">
                <msink:context xmlns:msink="http://schemas.microsoft.com/ink/2010/main" type="inkWord" rotatedBoundingBox="19868,3461 23686,3126 23750,3860 19933,4195"/>
              </emma:interpretation>
              <emma:one-of disjunction-type="recognition" id="oneOf2">
                <emma:interpretation id="interp10" emma:lang="en-US" emma:confidence="0">
                  <emma:literal>SHADED</emma:literal>
                </emma:interpretation>
                <emma:interpretation id="interp11" emma:lang="en-US" emma:confidence="0">
                  <emma:literal>SHAD EMI</emma:literal>
                </emma:interpretation>
                <emma:interpretation id="interp12" emma:lang="en-US" emma:confidence="0">
                  <emma:literal>SHADE ml</emma:literal>
                </emma:interpretation>
                <emma:interpretation id="interp13" emma:lang="en-US" emma:confidence="0">
                  <emma:literal>SHAD EM</emma:literal>
                </emma:interpretation>
                <emma:interpretation id="interp14" emma:lang="en-US" emma:confidence="0">
                  <emma:literal>SHADE MI</emma:literal>
                </emma:interpretation>
              </emma:one-of>
            </emma:emma>
          </inkml:annotationXML>
          <inkml:trace contextRef="#ctx0" brushRef="#br0" timeOffset="6970.3987">3500-59 50,'2'-17'29,"-2"17"1,0 0-1,6 31-23,-11-7-2,7 15 0,-5 7 0,4 9-2,-4 4 1,5 4-2,-1-3 0,2-3-1,3-7 0,0-7-1,4-12-2,-5-15-3,13-2-10,-18-14-13,18-17-1,-12-6 1,3-4-1</inkml:trace>
          <inkml:trace contextRef="#ctx0" brushRef="#br0" timeOffset="7264.4155">3545 254 54,'0'0'28,"-13"-6"2,13 6-2,0 0-24,26-7 0,-9 1-2,6 6 0,3-6-1,6 5-1,-2-3 1,3 1-2,-2 0-3,-8-7-8,8 4-15,-11-4-2,-2 3 1,-18 7-1</inkml:trace>
          <inkml:trace contextRef="#ctx0" brushRef="#br0" timeOffset="7504.4292">3816-44 42,'-1'-12'28,"1"12"3,0 14-2,4 9-17,-11-3-3,7 14-3,-10 0-1,6 12-1,-6 0 1,4 2-3,-3 1 0,5-3-2,1-6 0,2-7-2,6-3-4,-5-30-10,13 25-15,-13-25 1,22 2-2,-22-2 1</inkml:trace>
          <inkml:trace contextRef="#ctx0" brushRef="#br0" timeOffset="8263.4725">4114 65 48,'16'-18'29,"-16"18"0,14-8 0,-14 8-22,0 0-1,7 18-2,-4 2-1,-6 5-1,3 10 1,-6 2 0,4 6-2,-6 1 1,3 0-1,-4-1 0,-1-4-1,0-5 3,0-5-3,-2-8 0,1-5 0,11-16 0,-20 14-1,20-14 1,-15-14 0,10-2-2,0-11 2,5-7-2,0-9 2,5-7-2,2-9 2,1-4-1,3-4 0,3 1 0,3 2 1,2 7 1,4 7-1,0 7 1,3 11-1,-2 15 1,1 13-1,-1 10 1,-1 12-1,-2 8 1,-2 10 0,-3 5-1,0 8 1,-3 1 1,0 1-1,-6 2 0,0 0 0,-3-4 0,-2-5-1,-1-6 1,-2-6-2,2-6 1,-2-9-1,1-17-4,0 0-2,5 14-8,-5-14-15,3-18 0,-4 2-1,5 2 1</inkml:trace>
          <inkml:trace contextRef="#ctx0" brushRef="#br0" timeOffset="8487.4854">4128 233 69,'0'0'33,"-20"0"-2,20 0 0,0 0-27,30-8 1,-10 4-3,6 0-1,6-3-1,4-2-4,11 6-16,-9-8-11,5 4 1,-9-6-3,-1 6 2</inkml:trace>
          <inkml:trace contextRef="#ctx0" brushRef="#br0" timeOffset="9441.54">4605 57 44,'32'-19'30,"1"3"1,6 5-2,-3 1-14,4 14-11,-4 1 1,0 13-1,-10 4-1,-2 10 0,-11 4 2,-4 9-2,-12 0 0,-6 5-1,-13-2 1,-5-3-2,-7-2 0,-4-6-2,2-4-3,-5-18-12,9 0-16,2-16-1,16-5-1,1-12 2</inkml:trace>
          <inkml:trace contextRef="#ctx0" brushRef="#br0" timeOffset="9156.5237">4749-93 60,'-9'-19'31,"9"19"-2,-8-13 0,8 13-25,0 0 0,-6 24-1,2 1-1,2 8-1,2 5 0,2 8 0,1 4 1,-1 2-2,3-5 0,-2-6-2,4-2-3,-12-13-13,5-1-11,-8-8-1,-1-4-1,-7-8 1</inkml:trace>
          <inkml:trace contextRef="#ctx0" brushRef="#br0" timeOffset="10247.586">5174-158 50,'0'0'30,"0"0"1,0 0-1,15 26-21,-20-10-1,8 15-3,-6 2-2,3 10-1,-1 0 0,1 1-2,0 2 2,0-3-2,1-7 0,2-8 0,0-5-1,-3-23-5,10 26-12,-10-26-12,0 0-1,2-22-1,0 7 1</inkml:trace>
          <inkml:trace contextRef="#ctx0" brushRef="#br0" timeOffset="10486.5998">5157-109 52,'6'-16'28,"8"0"2,0-4-2,9 7-23,-2-8 0,4 7-2,-2-1-1,2 4 0,-5 2-1,-3 5-1,-1 5-2,-16-1-4,24 13-14,-24-13-9,5 18 0,-5-18 0,-7 22 0</inkml:trace>
          <inkml:trace contextRef="#ctx0" brushRef="#br0" timeOffset="10909.624">5217 267 35,'-5'26'29,"-1"-8"0,9 2-2,-3-20-9,11 22-6,-11-22-4,22 5-3,-8-9-2,5 0-1,-1-3 0,3-3-4,4 4-5,-12-11-22,9 5-1,-11-5-2,4 4 1</inkml:trace>
          <inkml:trace contextRef="#ctx0" brushRef="#br0" timeOffset="10696.6118">5245 37 36,'-3'18'27,"3"-18"1,13 5-2,-13-5-17,24-3-3,-7-2-3,1-2-3,-1-1-2,3 3-2,-7-5-4,7 8-4,-20 2-3,19-9-8,-19 9-2,0 0 1</inkml:trace>
          <inkml:trace contextRef="#ctx0" brushRef="#br0" timeOffset="11861.6784">5631-124 37,'0'0'28,"7"-14"2,-7 14-2,0 0-14,0 0-3,5 13-4,-1 1-2,-6 2-1,4 8-2,-4 2 0,2 6 1,-1 2-3,0 2 1,-2 1 0,1-1-1,-1-1 2,1 0-2,-3-8 2,1-3-2,-2-5 2,0-5-2,6-14 1,-14 7 0,14-7-3,-16-24 2,9 3-2,1-11 1,2-5 0,0-6 0,5-3-1,2-1 1,4 0 2,3-2-2,2 5 2,4 4-1,-1 7 1,4 4-1,1 9 1,-1 6-1,0 10 1,-2 8 0,0 7-1,-1 9 0,-2 9 0,-4 4 1,-3 6-1,1 2 0,-3 0 0,-2 2 0,-3-3 0,2-4 0,-4-6-1,2-5 1,0-8-1,0-17 1,0 0-1,0 0 1,0 0 0,2-19 0,1-2 0,1-7 0,4-2 0,4-4 0,4-3 0,1-3 0,6 1 0,6 1 0,1 2 1,2 7-1,-4 5 1,0 11 0,-4 9 0,-1 12 0,-6 11 1,-4 14-1,-6 10 1,-1 8-1,-3 6 1,0 6-1,-3 2 1,1-4-2,1-5 1,-2-9-3,5-8 0,-2-16-2,10-3-3,-13-20-13,17-17-13,-9-6 1,7-2-1,-3-10 1</inkml:trace>
          <inkml:trace contextRef="#ctx0" brushRef="#br0" timeOffset="12183.6968">6443-371 48,'1'16'31,"-6"4"2,3 17 0,-5-1-13,8 20-11,-6-2-2,6 9-2,-2-2-2,5 2 0,0-6 0,2-2-3,4-4-3,-10-12-30,10-2 0,-7-15-1,6-2-1</inkml:trace>
          <inkml:trace contextRef="#ctx0" brushRef="#br0" timeOffset="6424.3674">3189 119 17,'17'-23'25,"-17"23"0,10-24 2,-19 7-16,9 17 0,-16-24-3,4 16-1,-16-5-1,5 8-1,-10-4-1,3 8-2,-6-1 0,3 7-1,-1 0 0,5 4-1,3 2 1,3 1-1,4 1 0,4 1 1,4 0-1,6 2 1,3 0-1,7-1 0,2 3 0,6-1 0,1 4 1,5 2 0,4 1 0,0 1-1,3 0 1,-2 1-1,3 1 1,-1 2-1,-1-3 0,-4-1 0,-2 1 0,-5-2 1,-2 1-1,-7-3 1,-5 0 0,-5-4 0,-8 0-1,-3-3 2,-8-3-2,-4-1 1,-6-5 0,-2 1 1,-4-3-1,1 1-1,-1-3 0,1 1-1,4 3-2,-4-5-5,18 8-22,-6-5-1,14 2-1,13-6 0</inkml:trace>
        </inkml:traceGroup>
      </inkml:traceGroup>
    </inkml:traceGroup>
    <inkml:traceGroup>
      <inkml:annotationXML>
        <emma:emma xmlns:emma="http://www.w3.org/2003/04/emma" version="1.0">
          <emma:interpretation id="{91CEA7E5-E776-44B7-BE79-80DC6210ACA2}" emma:medium="tactile" emma:mode="ink">
            <msink:context xmlns:msink="http://schemas.microsoft.com/ink/2010/main" type="paragraph" rotatedBoundingBox="15597,8701 21841,7811 22069,9410 15825,103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3B29067-762B-434B-9958-2753F710E2A8}" emma:medium="tactile" emma:mode="ink">
              <msink:context xmlns:msink="http://schemas.microsoft.com/ink/2010/main" type="line" rotatedBoundingBox="15597,8701 21841,7811 22069,9410 15825,10300"/>
            </emma:interpretation>
          </emma:emma>
        </inkml:annotationXML>
        <inkml:traceGroup>
          <inkml:annotationXML>
            <emma:emma xmlns:emma="http://www.w3.org/2003/04/emma" version="1.0">
              <emma:interpretation id="{5A338B0C-804D-41FA-BB9E-AB9792F3BD14}" emma:medium="tactile" emma:mode="ink">
                <msink:context xmlns:msink="http://schemas.microsoft.com/ink/2010/main" type="inkWord" rotatedBoundingBox="15340,9915 15996,8622 16866,9063 16210,10356"/>
              </emma:interpretation>
              <emma:one-of disjunction-type="recognition" id="oneOf3">
                <emma:interpretation id="interp15" emma:lang="en-US" emma:confidence="1">
                  <emma:literal>#</emma:literal>
                </emma:interpretation>
                <emma:interpretation id="interp16" emma:lang="en-US" emma:confidence="0">
                  <emma:literal>*</emma:literal>
                </emma:interpretation>
                <emma:interpretation id="interp17" emma:lang="en-US" emma:confidence="0">
                  <emma:literal>¥</emma:literal>
                </emma:interpretation>
                <emma:interpretation id="interp18" emma:lang="en-US" emma:confidence="0">
                  <emma:literal>F</emma:literal>
                </emma:interpretation>
                <emma:interpretation id="interp19" emma:lang="en-US" emma:confidence="0">
                  <emma:literal>$</emma:literal>
                </emma:interpretation>
              </emma:one-of>
            </emma:emma>
          </inkml:annotationXML>
          <inkml:trace contextRef="#ctx0" brushRef="#br0" timeOffset="183357.4873">-1441 5686 20,'-36'13'27,"2"-6"2,9 2-1,7 1-17,2-7-5,16-3-1,19 11-1,11-7 1,11-8-1,16 3 0,6-9 1,17 1-1,2-8 0,11 0-1,-2-6 0,4 1 0,-2-2-1,-1 1 1,-7 2-2,-9 1-1,-8 7-3,-18-1-3,-4 16-22,-26 4-4,-17 11-1,-22 1-1</inkml:trace>
          <inkml:trace contextRef="#ctx0" brushRef="#br0" timeOffset="183665.505">-1449 6157 55,'-13'17'33,"4"-3"-1,8-1-1,1-13-30,11 22 0,9-15 1,9-2 0,7-12 1,11 2-1,4-13 0,10 1 1,1-6-2,3 2 1,-3-1-1,-6 4-2,-5 6-1,-9-2-2,1 17-11,-20-6-18,-4 7-1,-19-4 1,3 13-1</inkml:trace>
          <inkml:trace contextRef="#ctx0" brushRef="#br0" timeOffset="184063.5278">-1030 5257 37,'2'-16'30,"-2"16"2,0 0-2,17 28-23,-24 12-2,4 25 1,-16 17-2,0 28 0,-15 19-2,-5 18 1,-7 3-2,5-4 0,-3-11-1,4-14 0,7-18 0,7-26-3,12-19-1,4-37-7,10-21-14,19-6-7,-1-22 0,1-19 0</inkml:trace>
          <inkml:trace contextRef="#ctx0" brushRef="#br0" timeOffset="184363.545">-810 5330 55,'17'6'33,"-5"15"-1,-4 24 0,-12 13-28,0 29 1,-11 11-1,0 20 2,-13 7-2,2 6-1,-4-5-1,3-4 0,-2-8-2,2-15-3,10-10-3,-9-29-18,16-10-10,-6-22-1,12-13 0,4-15 0</inkml:trace>
        </inkml:traceGroup>
        <inkml:traceGroup>
          <inkml:annotationXML>
            <emma:emma xmlns:emma="http://www.w3.org/2003/04/emma" version="1.0">
              <emma:interpretation id="{A44E5588-6EE8-45B6-B39A-F08F9647FDBB}" emma:medium="tactile" emma:mode="ink">
                <msink:context xmlns:msink="http://schemas.microsoft.com/ink/2010/main" type="inkWord" rotatedBoundingBox="16681,8524 20645,8023 20817,9389 16854,9890"/>
              </emma:interpretation>
              <emma:one-of disjunction-type="recognition" id="oneOf4">
                <emma:interpretation id="interp20" emma:lang="en-US" emma:confidence="0">
                  <emma:literal>sleazed</emma:literal>
                </emma:interpretation>
                <emma:interpretation id="interp21" emma:lang="en-US" emma:confidence="0">
                  <emma:literal>shared</emma:literal>
                </emma:interpretation>
                <emma:interpretation id="interp22" emma:lang="en-US" emma:confidence="0">
                  <emma:literal>sheared</emma:literal>
                </emma:interpretation>
                <emma:interpretation id="interp23" emma:lang="en-US" emma:confidence="0">
                  <emma:literal>stared</emma:literal>
                </emma:interpretation>
                <emma:interpretation id="interp24" emma:lang="en-US" emma:confidence="0">
                  <emma:literal>steamed</emma:literal>
                </emma:interpretation>
              </emma:one-of>
            </emma:emma>
          </inkml:annotationXML>
          <inkml:trace contextRef="#ctx0" brushRef="#br0" timeOffset="185972.637">847 4837 52,'-15'-15'30,"15"15"1,-30 20-3,3-1-27,5 21 0,-5 14 1,1 25 0,-7 18 0,1 16 0,-1 7 1,8 8-1,-1-1 0,8 2 0,5-13-2,9-13 1,7-20-1,10-13 0,9-19 0,5-15 1,4-15-2,7-16 1,2-14 0,0-15-1,-1-14 1,-4-10-1,-4-8 1,-8-7-1,-1-1 1,-12 1 1,-5 4 0,-5 11 0,-8 9 1,-2 18 0,-10 11 0,0 18 1,-5 14-2,1 8 0,2 7 0,5 4-1,5 1 0,8-2-1,16-6 0,8-10-3,14-5-3,1-18-8,19-1-16,-1-10-2,5-5 1,-1-10-1</inkml:trace>
          <inkml:trace contextRef="#ctx0" brushRef="#br0" timeOffset="186527.6687">1360 5668 41,'-3'-25'30,"3"25"0,-16-17 1,-4 10-23,4 13-1,-13-1-1,2 13-2,-6 3-2,0 8 0,-3 1 0,4 4-2,4-3 0,7 1-1,6-6 1,7-2 0,8-7-1,0-17 1,28 20-1,-7-18 0,9-4 1,5-5-1,5-4 0,0-5 0,2-4 1,-3-4 1,-5-4 0,1 3 1,-11-1-1,-5 2 1,-9 2 0,-4 4 0,-8 3-1,2 15 1,0 0-2,-21-4 0,21 4-2,-16 26 0,10-2-1,0-4-4,14 11-15,-5-8-9,8 2-2,-1-10 1</inkml:trace>
          <inkml:trace contextRef="#ctx0" brushRef="#br0" timeOffset="186917.6911">1506 5878 25,'16'-26'27,"5"-1"1,2-5 2,8-5-15,6 6-8,-3-6-1,10 7 1,-7-2-1,10 12-1,-6 0 0,3 14-1,-9 6-1,-2 10 1,-10 8-3,-5 10-1,-13 8 0,-10 4-1,-10 4 0,-11-2-2,-5 1-1,-9-10-4,12 1-20,-11-17-4,7-4-1,3-12 2</inkml:trace>
          <inkml:trace contextRef="#ctx0" brushRef="#br0" timeOffset="187744.7384">1941 5776 40,'49'-25'28,"7"-3"1,-1-3-2,-3-2-23,4 4-1,-10-2-2,-5 5-1,-10 5 1,-11 2 0,-13 5 0,-7 14 0,-10-19 1,-7 16 0,-8 2-1,-1 4 1,-5 1 0,2 8 1,-1 0-2,5 10 1,-1 1 0,8 7-1,2 4-1,7 3 0,8-1-1,4-2-1,14-2 1,7-6-1,15-6 1,9-10 0,11-9 1,7-9 0,10-7 2,7-6 0,-1-12 0,6-1 1,-5-8-1,0-2 1,-5-1-2,-5 4 1,-12 1-1,-10 8 1,-15 5-1,-13 11 2,-23 16-1,0 0-1,-29 3 0,-4 16 0,-10 7-1,-7 4-1,-2 5-1,-1-2-2,10 3 1,1-7-2,14 2 0,6-9-1,16 1 1,6-23 0,20 22 1,6-20 1,10-4 1,4-8 1,9-7 0,-3-8 2,3-11 0,-6-10 0,-4-13-1,-10-9 1,-8-10 0,-8 0 0,-8-2 1,-5 7 1,-9 3 1,2 17 0,-6 10 0,4 26 0,-7 20 0,6 28 0,-7 20 0,6 22 1,-1 13-4,5 9 2,5 0-2,18-6-1,19-14-2,11-31-15,28-17-15,11-30-1,19-21-1,6-28 0</inkml:trace>
          <inkml:trace contextRef="#ctx0" brushRef="#br0" timeOffset="185100.5871">91 5542 32,'0'0'25,"-12"-27"1,-2 14-4,-10 7-17,-9 0 0,0 11 0,-9-4 0,6 12 1,-3 0-2,9 10 1,0-2-1,13 6-1,1 0 0,13 2-1,6 0-1,10 2 1,8-4 0,9 2-1,5-3 1,2 2-1,1-1 0,-4 6 0,-5 0 0,-6 7 0,-16 2 0,-10 3-1,-13 4 1,-12 1 0,-13-1-1,-5-6 2,-7-9-2,-1-8 1,0-12-1,4-14-3,13-7-1,2-20-7,21 2-21,2-9-1,15 1-1,3-3 0</inkml:trace>
        </inkml:traceGroup>
        <inkml:traceGroup>
          <inkml:annotationXML>
            <emma:emma xmlns:emma="http://www.w3.org/2003/04/emma" version="1.0">
              <emma:interpretation id="{8AC38915-A4CD-420B-A8E9-BD9ED13B507E}" emma:medium="tactile" emma:mode="ink">
                <msink:context xmlns:msink="http://schemas.microsoft.com/ink/2010/main" type="inkWord" rotatedBoundingBox="20696,8483 21969,8584 21919,9207 20646,9107"/>
              </emma:interpretation>
              <emma:one-of disjunction-type="recognition" id="oneOf5">
                <emma:interpretation id="interp25" emma:lang="en-US" emma:confidence="1">
                  <emma:literal>on</emma:literal>
                </emma:interpretation>
                <emma:interpretation id="interp26" emma:lang="en-US" emma:confidence="0">
                  <emma:literal>one</emma:literal>
                </emma:interpretation>
                <emma:interpretation id="interp27" emma:lang="en-US" emma:confidence="0">
                  <emma:literal>an</emma:literal>
                </emma:interpretation>
                <emma:interpretation id="interp28" emma:lang="en-US" emma:confidence="0">
                  <emma:literal>•n</emma:literal>
                </emma:interpretation>
                <emma:interpretation id="interp29" emma:lang="en-US" emma:confidence="0">
                  <emma:literal>ons</emma:literal>
                </emma:interpretation>
              </emma:one-of>
            </emma:emma>
          </inkml:annotationXML>
          <inkml:trace contextRef="#ctx0" brushRef="#br0" timeOffset="190179.8776">3691 5010 44,'0'0'31,"-18"5"1,3 8-2,0 10-23,-8 7-4,1 15 0,-2 7-2,-1 9 0,4 3-1,2-1 1,5-2-1,6-5 1,8-12-1,8-9 2,7-17 0,11-6 0,4-16 0,9-5 0,-1-14 0,5-4 0,-6-10 0,0-8-2,-9-6 1,-7-5-1,-11-3 0,-7-1 0,-9 3 1,-6 4-1,-10 6 0,-4 11 1,-5 8-1,-7 9 1,-1 11-1,1 6 1,-1 6-1,3 6 0,4 5 0,4 2 0,7 1 0,10 2 0,9-1-1,10-2 1,7-1 0,10-6 0,8-6-1,6-1 2,7-9-1,5-1 0,4-4 1,1-1 0,-3-1 0,2 2 0,-6 4-1,-6 4 1,-7 9 0,-9 9-1,-11 8 0,-8 9 0,-8 8 0,-5 4 0,-5 1 0,0-3 0,2-3-1,3-9 1,6-8 0,-1-22 0,29 2 0,-2-20 1,8-11-1,5-7 1,3-6 0,1-1-1,-2-2 2,-5 7-1,-6 8 0,-8 14 1,-8 12-1,-15 4 0,13 37 1,-13 4-1,-1 9 0,-1 6 0,2 0-1,8-6 0,6-11 0,9-18-1,13-19-3,1-33-3,21-10-28,-11-26 1,8-9-2,-11-18 0</inkml:trace>
        </inkml:traceGroup>
      </inkml:traceGroup>
    </inkml:traceGroup>
    <inkml:traceGroup>
      <inkml:annotationXML>
        <emma:emma xmlns:emma="http://www.w3.org/2003/04/emma" version="1.0">
          <emma:interpretation id="{9A27C918-1CEF-46F8-9ACF-C5F4DE0A41AC}" emma:medium="tactile" emma:mode="ink">
            <msink:context xmlns:msink="http://schemas.microsoft.com/ink/2010/main" type="paragraph" rotatedBoundingBox="18348,10758 24333,8348 24831,9586 18847,11995" alignmentLevel="3"/>
          </emma:interpretation>
        </emma:emma>
      </inkml:annotationXML>
      <inkml:traceGroup>
        <inkml:annotationXML>
          <emma:emma xmlns:emma="http://www.w3.org/2003/04/emma" version="1.0">
            <emma:interpretation id="{3D598D77-2891-4B1B-8C93-3FF21FD84395}" emma:medium="tactile" emma:mode="ink">
              <msink:context xmlns:msink="http://schemas.microsoft.com/ink/2010/main" type="line" rotatedBoundingBox="18348,10758 24333,8348 24831,9586 18847,11995"/>
            </emma:interpretation>
          </emma:emma>
        </inkml:annotationXML>
        <inkml:traceGroup>
          <inkml:annotationXML>
            <emma:emma xmlns:emma="http://www.w3.org/2003/04/emma" version="1.0">
              <emma:interpretation id="{FF9BB9D6-3E76-48E7-9057-924225A47E63}" emma:medium="tactile" emma:mode="ink">
                <msink:context xmlns:msink="http://schemas.microsoft.com/ink/2010/main" type="inkWord" rotatedBoundingBox="18391,11057 21094,9509 21675,10523 18972,12071"/>
              </emma:interpretation>
              <emma:one-of disjunction-type="recognition" id="oneOf6">
                <emma:interpretation id="interp30" emma:lang="en-US" emma:confidence="0">
                  <emma:literal>ken</emma:literal>
                </emma:interpretation>
                <emma:interpretation id="interp31" emma:lang="en-US" emma:confidence="0">
                  <emma:literal>Klan</emma:literal>
                </emma:interpretation>
                <emma:interpretation id="interp32" emma:lang="en-US" emma:confidence="0">
                  <emma:literal>Ken</emma:literal>
                </emma:interpretation>
                <emma:interpretation id="interp33" emma:lang="en-US" emma:confidence="0">
                  <emma:literal>kern</emma:literal>
                </emma:interpretation>
                <emma:interpretation id="interp34" emma:lang="en-US" emma:confidence="0">
                  <emma:literal>Ken.</emma:literal>
                </emma:interpretation>
              </emma:one-of>
            </emma:emma>
          </inkml:annotationXML>
          <inkml:trace contextRef="#ctx0" brushRef="#br0" timeOffset="191958.9793">1508 7357 45,'0'-17'32,"0"17"1,-2-15-1,8 28-22,-15 4-3,8 21-3,-11 7-1,1 15-2,-5 10-1,-1 5-1,4 5-3,-4-10-2,14 6-4,-10-28-12,16-2-10,2-19-1,11-11 1</inkml:trace>
          <inkml:trace contextRef="#ctx0" brushRef="#br0" timeOffset="192183.9923">1495 7814 23,'0'0'29,"-16"-11"0,17-6 2,14-3-18,-1-20-4,19-3-3,3-14-1,14-2-1,-2-4-1,6 7-1,-8 5-1,-1 5-2,-8 20-6,-14 9-22,-9 17-2,-14 0-1,-2 34 0</inkml:trace>
          <inkml:trace contextRef="#ctx0" brushRef="#br0" timeOffset="192402.0047">1640 7733 47,'21'6'34,"7"7"1,-1-2-1,6 10-20,-6 1-10,6 6-1,-5 7-3,-5-2-5,1 8-26,-13-9-2,4-7-2,-7-10 1</inkml:trace>
          <inkml:trace contextRef="#ctx0" brushRef="#br0" timeOffset="193003.0391">2202 7284 60,'0'0'35,"15"3"-1,-7 10-2,-1 14-29,-2 13-2,0 14 0,-7 12-1,-2 7 1,-2 1-2,3 3 1,2-6 0,4-13-1,5-12 0,2-13 0,8-12-2,-5-16-2,7-5-3,-14-23-7,9 1-17,-9-6 0,-2-1 1,-4-2 0</inkml:trace>
          <inkml:trace contextRef="#ctx0" brushRef="#br0" timeOffset="193206.0507">2177 7772 52,'0'0'34,"23"-32"0,14 5-2,2-19-22,20 3-2,0-11-4,9 2-1,-4-2-1,-2 5-1,-9 8-2,-8 7 0,-8 18-6,-20 0-18,-2 23-8,-15-7-3,-16 36 2</inkml:trace>
          <inkml:trace contextRef="#ctx0" brushRef="#br0" timeOffset="193432.0637">2512 7689 62,'19'18'36,"-2"-4"0,7 8 0,-5-8-29,11 12-3,-7 0-1,1 4-1,-3 0-2,-3-6-1,4 3-6,-11-12-25,9-1-2,-7-17-2,3-6 0</inkml:trace>
          <inkml:trace contextRef="#ctx0" brushRef="#br0" timeOffset="194161.1054">3196 6883 39,'-16'18'29,"-3"3"1,-5-2-2,-3-7-23,-2 11-3,-4-6 0,3 1 1,-5-13 0,9 0 2,-1-17 0,11-2 0,-3-15 0,17-5-1,-3-15 2,12-2-3,6-5-3,9-1 1,8 0-1,9 4 1,7 6-1,4 11 0,2 14 0,3 17 0,-4 16 1,0 18-1,-5 15 1,-5 13-2,1 12 1,-3 2-1,2-2 0,1-9-1,5-14 0,5-23-1,7-19 2,0-24 0,3-23 0,-5-20 2,-2-17 0,-5-11 2,-14-5-1,-12 3-1,-21 8-2,-17 10-4,-8 27-26,-26 14-2,-9 25-1,-11 17-1</inkml:trace>
        </inkml:traceGroup>
        <inkml:traceGroup>
          <inkml:annotationXML>
            <emma:emma xmlns:emma="http://www.w3.org/2003/04/emma" version="1.0">
              <emma:interpretation id="{8E9C1C34-AC33-4B56-BA5F-A7C2DD38DF27}" emma:medium="tactile" emma:mode="ink">
                <msink:context xmlns:msink="http://schemas.microsoft.com/ink/2010/main" type="inkWord" rotatedBoundingBox="21320,9645 24247,8230 24860,9497 21933,10913"/>
              </emma:interpretation>
              <emma:one-of disjunction-type="recognition" id="oneOf7">
                <emma:interpretation id="interp35" emma:lang="en-US" emma:confidence="0">
                  <emma:literal>other</emma:literal>
                </emma:interpretation>
                <emma:interpretation id="interp36" emma:lang="en-US" emma:confidence="0">
                  <emma:literal>voted</emma:literal>
                </emma:interpretation>
                <emma:interpretation id="interp37" emma:lang="en-US" emma:confidence="0">
                  <emma:literal>toted</emma:literal>
                </emma:interpretation>
                <emma:interpretation id="interp38" emma:lang="en-US" emma:confidence="0">
                  <emma:literal>voter</emma:literal>
                </emma:interpretation>
                <emma:interpretation id="interp39" emma:lang="en-US" emma:confidence="0">
                  <emma:literal>inter</emma:literal>
                </emma:interpretation>
              </emma:one-of>
            </emma:emma>
          </inkml:annotationXML>
          <inkml:trace contextRef="#ctx0" brushRef="#br0" timeOffset="194946.1503">4657 6102 51,'14'-27'32,"2"12"2,-16 15 0,25-2-26,-25 24-2,1 28 1,-14 11-2,-1 23 0,-12 12-1,1 14-1,-3 5 0,2 1-2,4-10 0,6-12-1,8-17-1,8-17-1,8-21 0,5-22-2,8-13-1,-3-27-5,14-4-24,-11-20-1,4-4-1,-5-14 1</inkml:trace>
          <inkml:trace contextRef="#ctx0" brushRef="#br0" timeOffset="195369.1745">5038 6155 66,'11'-18'35,"-11"18"-2,0 0-1,9 17-30,-26 24-2,-9 18 2,-7 20-2,-6 11-2,-1 8 2,1 4-1,9-5 0,8-17-2,18-12 0,12-24-1,20-18 1,11-21 2,11-15 1,9-12 1,3-20 1,2-5 1,-6-13 1,-1 0 0,-14-9 0,-5 3-1,-15-1-2,-13 7 0,-18 10 0,-12 13-1,-16 12 1,-11 13-2,-8 19-7,-9 4-25,3 15 0,-2-3-3,11 0 2</inkml:trace>
          <inkml:trace contextRef="#ctx0" brushRef="#br0" timeOffset="196024.2119">5276 5616 56,'-47'-4'31,"2"2"0,11 2-2,9 6-26,12-4 0,13-2 0,33 0 0,16-5 0,16-9 1,23 0 1,12-14-1,22 0-1,5-11 0,2 1 0,-1-4-2,-7 4 1,-14 2-1,-13 3 0,-19 7-1,-19 6 0,-18 7-1,-13 3-1,-25 10-2,0 0-4,0 0-27,-29 12 1,2 1-2,-11-9 2</inkml:trace>
          <inkml:trace contextRef="#ctx0" brushRef="#br0" timeOffset="196264.2256">5865 5537 65,'-24'65'37,"7"12"-1,-2-1-1,12 18-29,-3-5-3,7 5-1,0-4-2,2-9-2,5-9-1,-3-17-1,9-8-3,-7-24-3,17-3-19,-20-20-4,20-12-1,-9-5 2</inkml:trace>
          <inkml:trace contextRef="#ctx0" brushRef="#br0" timeOffset="196714.2513">5966 6060 42,'13'11'31,"1"2"1,-14-13-1,26 26-21,-26-26-4,32 11-1,-18-11-2,6 1 0,-3-8-1,6-1-1,-3-5 1,5-9-2,-2-2 2,0-7-2,0-5 0,-3-1 0,-4-1 1,-5 6 0,-6 3 0,-7 9 1,-12 9-1,-8 15 1,-11 14-1,-7 17 1,-10 9 0,-1 13-1,1 6-1,8 4 1,14 1-1,16-10-1,19-3-1,16-18-1,22-4-1,7-25 0,19-1-4,-3-27-5,8 2-20,-8-15-2,-2-4 2,-12-9 0</inkml:trace>
          <inkml:trace contextRef="#ctx0" brushRef="#br0" timeOffset="197074.272">6450 5642 73,'19'-2'35,"8"10"-2,-7-1-3,0 16-29,-2 10 0,-7 14-1,-7 11 1,-4 12 0,-3 9 1,1 7-1,0-5 0,6-2 1,2-9-2,6-10 2,4-13-2,4-14 1,0-20 0,7-17 1,0-25 0,6-16 0,3-23 0,6-17 0,3-20 0,5-14-1,4-16 0,0-11-3,12 10-27,-13-6-7,4 15-1,-12 8-3</inkml:trace>
        </inkml:traceGroup>
      </inkml:traceGroup>
    </inkml:traceGroup>
    <inkml:traceGroup>
      <inkml:annotationXML>
        <emma:emma xmlns:emma="http://www.w3.org/2003/04/emma" version="1.0">
          <emma:interpretation id="{3ED6C812-625E-4CCB-8450-AF7D3478E5DC}" emma:medium="tactile" emma:mode="ink">
            <msink:context xmlns:msink="http://schemas.microsoft.com/ink/2010/main" type="paragraph" rotatedBoundingBox="16717,10739 18256,10280 18426,10850 16887,11309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461FF5D-301E-4F76-AA9B-6602F649DDF2}" emma:medium="tactile" emma:mode="ink">
              <msink:context xmlns:msink="http://schemas.microsoft.com/ink/2010/main" type="line" rotatedBoundingBox="16717,10739 18256,10280 18426,10850 16887,11309"/>
            </emma:interpretation>
          </emma:emma>
        </inkml:annotationXML>
        <inkml:traceGroup>
          <inkml:annotationXML>
            <emma:emma xmlns:emma="http://www.w3.org/2003/04/emma" version="1.0">
              <emma:interpretation id="{126DF608-11A4-47BF-B0A3-889B8D6070ED}" emma:medium="tactile" emma:mode="ink">
                <msink:context xmlns:msink="http://schemas.microsoft.com/ink/2010/main" type="inkWord" rotatedBoundingBox="16717,10739 18256,10280 18426,10850 16887,11309"/>
              </emma:interpretation>
              <emma:one-of disjunction-type="recognition" id="oneOf8">
                <emma:interpretation id="interp40" emma:lang="en-US" emma:confidence="0">
                  <emma:literal>an</emma:literal>
                </emma:interpretation>
                <emma:interpretation id="interp41" emma:lang="en-US" emma:confidence="0">
                  <emma:literal>mm</emma:literal>
                </emma:interpretation>
                <emma:interpretation id="interp42" emma:lang="en-US" emma:confidence="0">
                  <emma:literal>Moon</emma:literal>
                </emma:interpretation>
                <emma:interpretation id="interp43" emma:lang="en-US" emma:confidence="0">
                  <emma:literal>moon</emma:literal>
                </emma:interpretation>
                <emma:interpretation id="interp44" emma:lang="en-US" emma:confidence="0">
                  <emma:literal>on?</emma:literal>
                </emma:interpretation>
              </emma:one-of>
            </emma:emma>
          </inkml:annotationXML>
          <inkml:trace contextRef="#ctx0" brushRef="#br0" timeOffset="188803.7989">-230 7591 33,'-7'17'28,"3"-4"-1,4-13-1,-26 19-28,9-10 2,-5-2 0,1-2 2,-5-7 1,4-4 1,-1-17 1,9-4 1,3-15-2,12-3 0,6-8-2,10-3 0,8-6 1,9 1 0,8 4 0,8 9-1,2 6 2,3 11-2,-4 7 1,0 17-1,-10 14-1,-5 13 2,-11 12-3,-10 6 1,-6 7-1,-8 0 0,-3 0 0,-4-8 1,0-6-2,2-8 2,2-8-2,2-15 1,0 0 1,22-13-1,-8-6 0,5-4 0,1-1 0,-1 0 0,-2-1 0,-3 5-1,-4 6 1,-10 14-1,0 0 1,0 0-2,0 0 2,-21 9-2,21-9 1,-23 22-1,14-9 0,9-13 0,-18 19-1,18-19-1,0 0-4,-15 1-19,15-1-4,0 0-1,9-20 1</inkml:trace>
          <inkml:trace contextRef="#ctx0" brushRef="#br0" timeOffset="191155.9334">167 7401 40,'0'0'29,"-19"9"2,19-9-2,8-22-25,3-4-2,15-6 0,7-11 1,11-3 0,2-7 0,9 6 0,-5 5 0,1 15 1,-11 14-1,-3 25 0,-14 13-1,-6 18 0,-9 10-1,-4 6 0,2 0-3,-3-11-4,12-3-25,-3-20-2,8-10 0,0-21 0</inkml:trace>
          <inkml:trace contextRef="#ctx0" brushRef="#br0" timeOffset="191507.9535">759 7162 59,'17'-40'32,"2"3"-1,-3-9-8,7 15-18,-7-2 0,9 9-1,0 4 0,5 7-1,0 6 1,5 14-2,-4 7-1,-1 13-1,-5 12-1,-9 8-3,-6 10 1,-13-1-2,-1 8-5,-15-14-22,7-4 1,-2-17-3,7-12 2</inkml:trace>
        </inkml:traceGroup>
      </inkml:traceGroup>
    </inkml:traceGroup>
  </inkml:traceGroup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7:10:46.964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B99EC4DD-F660-446E-A8AC-B01ABB622B3D}" emma:medium="tactile" emma:mode="ink">
          <msink:context xmlns:msink="http://schemas.microsoft.com/ink/2010/main" type="writingRegion" rotatedBoundingBox="8874,3417 16257,3465 16249,4724 8865,4675"/>
        </emma:interpretation>
      </emma:emma>
    </inkml:annotationXML>
    <inkml:traceGroup>
      <inkml:annotationXML>
        <emma:emma xmlns:emma="http://www.w3.org/2003/04/emma" version="1.0">
          <emma:interpretation id="{845F5E7E-E438-47B8-97C0-3B226220B533}" emma:medium="tactile" emma:mode="ink">
            <msink:context xmlns:msink="http://schemas.microsoft.com/ink/2010/main" type="paragraph" rotatedBoundingBox="8874,3417 16257,3465 16249,4724 8865,467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96E5832-0A12-4A12-888E-A3EDD169EC0D}" emma:medium="tactile" emma:mode="ink">
              <msink:context xmlns:msink="http://schemas.microsoft.com/ink/2010/main" type="line" rotatedBoundingBox="8874,3417 16257,3465 16249,4724 8865,4675"/>
            </emma:interpretation>
          </emma:emma>
        </inkml:annotationXML>
        <inkml:traceGroup>
          <inkml:annotationXML>
            <emma:emma xmlns:emma="http://www.w3.org/2003/04/emma" version="1.0">
              <emma:interpretation id="{A1FBABAE-3FF6-4945-8FF6-6B00B323E237}" emma:medium="tactile" emma:mode="ink">
                <msink:context xmlns:msink="http://schemas.microsoft.com/ink/2010/main" type="inkWord" rotatedBoundingBox="8874,3417 13615,3448 13607,4707 8865,4675"/>
              </emma:interpretation>
              <emma:one-of disjunction-type="recognition" id="oneOf0">
                <emma:interpretation id="interp0" emma:lang="en-US" emma:confidence="0">
                  <emma:literal>Interplay</emma:literal>
                </emma:interpretation>
                <emma:interpretation id="interp1" emma:lang="en-US" emma:confidence="0">
                  <emma:literal>[Interplay</emma:literal>
                </emma:interpretation>
                <emma:interpretation id="interp2" emma:lang="en-US" emma:confidence="0">
                  <emma:literal>{Interplay</emma:literal>
                </emma:interpretation>
                <emma:interpretation id="interp3" emma:lang="en-US" emma:confidence="0">
                  <emma:literal>Intenplay</emma:literal>
                </emma:interpretation>
                <emma:interpretation id="interp4" emma:lang="en-US" emma:confidence="0">
                  <emma:literal>Interpday</emma:literal>
                </emma:interpretation>
              </emma:one-of>
            </emma:emma>
          </inkml:annotationXML>
          <inkml:trace contextRef="#ctx0" brushRef="#br0">307 147 9,'-26'-2'20,"-2"6"-3,-10-6-3,9 6-3,-14-6 0,14 8-2,-7-6-3,12 7-1,-1-5-2,9 5-1,3-6-1,13-1-1,0 0 1,0 0 0,0 0 0,23 2 0,5-14 1,8 1-1,5-5-1,10 2 1,3-6-1,4 1 0,1 1 0,0 2 0,-5 2-1,-1 4 2,-4 0-1,-4 4 1,-4 2-1,-3 1 0,-7 1 0,-5 4 0,-3-1 0,-3 1 0,-1 0-3,-6-4-4,8 7-13,-21-5-10,26 0 2,-26 0 6</inkml:trace>
          <inkml:trace contextRef="#ctx0" brushRef="#br0" timeOffset="673.0385">338 589 12,'-16'12'23,"16"-12"0,-21 22-5,6-19-4,7 10-2,-8-12-2,16-1-1,-17 11-2,17-11-2,0 0 0,0 0-2,0 0 0,13 2-1,0-6 0,5-1-1,7-3 1,5-1 0,1-2 0,8-1-1,2-1 1,3 2 0,-4-1-1,2 4 1,-6-1-1,0 6 0,-5 1 0,-2 2 0,-4 1-1,-4 0 1,-2 1-1,-2-2 0,0 3-3,-17-3-17,29-10-10,-29 10-3,26-16 1,-18 3 0</inkml:trace>
          <inkml:trace contextRef="#ctx0" brushRef="#br0" timeOffset="-1215.0695">532 55 3,'-13'-16'22,"13"16"0,0 0-4,-8-13-4,8 13-1,0 0-3,0 0 0,-9-20-3,9 20 0,0 0-1,0 0-1,0 0-1,0 0-1,0 0 0,0 0-1,6 19 1,-3 12-1,-3 9 1,0 13-2,-2 9 2,2 7-2,-4 2 1,2 2 0,-3-6-2,2-11 1,-2-12-1,3-9 0,-1-14 1,3-21-2,0 0-1,0 47-4,0 43-26,7-110-1,-6-10-4,11 5 3</inkml:trace>
          <inkml:trace contextRef="#ctx0" brushRef="#br0" timeOffset="1801.103">1071 569 18,'0'0'25,"-13"1"0,13-1 2,-13-12-19,13 12-1,-4-13 1,4 13-2,0 0-1,-7-15-2,7 15 1,1-20-2,3 8 0,-4 12 0,22-28 0,-3 13 0,-2-3 0,6 4 0,-2 0 0,4 5 0,-5 2 0,3 7-1,-4 4 0,-2 5-1,-4 7 1,0 2-1,-5 2 0,1 2 1,-3-1-1,-1 1 0,-2-5 0,0-3 0,-3-14 0,4 19 0,-4-19 0,0 0-1,0 0 1,0 0 0,0 0 0,0 0 0,0 0-1,0-17 1,0 17 0,0-25 0,3 10 0,2-4 0,2-1 0,1 0 0,2-2 0,3 2 0,3 2 1,-1 4-1,0 4 0,0 5 0,2 7 1,-3 5-1,4 6 0,-3 2 0,1 5 0,1-1 0,-2 1 0,1-1 0,-5-2 0,2-6 0,-13-11-2,17 17-1,-17-17-3,0 0-4,19 16-13,-19-16-7,0 0 0,0 0 0</inkml:trace>
          <inkml:trace contextRef="#ctx0" brushRef="#br0" timeOffset="2217.1268">1821-70 20,'1'-13'20,"-1"13"1,3-19-12,6 34-3,-9-1 1,6 16 0,-5 7-1,5 15-2,-8 3 0,4 11-2,-4 1 0,2 1-1,-1-5 1,2-5-2,2-8-2,-1-15-2,11 0-12,-8-19-13,-5-16 1,22 4-1</inkml:trace>
          <inkml:trace contextRef="#ctx0" brushRef="#br0" timeOffset="2875.1644">2101 442 14,'0'0'20,"-16"11"0,16-11-9,0 0-4,0 0-1,0 0 2,0 0-3,0 0 0,-13 12 0,13-12 0,0 0 0,0 0-1,0 0-1,19-9-1,-19 9 0,17-13-1,-17 13 0,22-18 1,-15 5 0,-7 13 0,17-27 1,-10 12-1,-7-2 1,3 3-1,-6-3 1,1 4-2,-4 0 1,6 13-1,-16-12 0,16 12-1,-24 18 1,11 3-1,0 12 0,-2 8-1,7 9 0,5 1-1,13 6-5,1-14-18,17-6-3,6-17-2,15-14 1</inkml:trace>
          <inkml:trace contextRef="#ctx0" brushRef="#br0" timeOffset="3551.2031">2344 653 17,'0'0'25,"-22"8"-7,22-8-2,0 0 0,-7-13-1,4-10-3,13 6-3,-4-13-1,8 5-4,-2-6-1,5 4 0,-1 1 0,1 6-1,0 4 0,2 8-1,-3 5 0,3 8 0,-4 11-1,3 11 0,-3 9 0,1 7 0,0 6-1,-2 2 1,2 1 0,0-8-1,6-5-3,-4-24-18,12-9-6,8-40-5,2-11-2</inkml:trace>
          <inkml:trace contextRef="#ctx0" brushRef="#br0" timeOffset="4414.2525">2967 232 21,'0'0'28,"-10"-19"0,10 19 1,0 0-17,-10-16-1,10 16-3,0 0-2,10 22-2,-4-1-1,4 15-1,-1 11 0,2 17 0,-2 11-1,0 9 1,-4 3-1,0 1 0,-4-5-1,-2-13-1,1-6-1,-5-24-6,12 0-15,-9-23-6,2-17-2,0 0 0</inkml:trace>
          <inkml:trace contextRef="#ctx0" brushRef="#br0" timeOffset="4742.2712">3008 565 22,'0'-45'24,"20"13"-1,-9-14 1,18 16-15,-12-17-5,22 19 1,-15-3-5,12 18 0,-7 14 2,-9 7 1,0 10-1,-8 8 0,-4 7-1,-6 7-1,-6 1 0,-5 2-2,-5-10-3,4 3-16,-9-17-9,3-7 0,-1-13 0</inkml:trace>
          <inkml:trace contextRef="#ctx0" brushRef="#br0" timeOffset="7999.4575">1878 151 26,'-43'9'27,"7"5"-4,5-14-12,31 0-4,-13 9 0,27-8-2,8-4-1,15 5-2,9-2 0,12 1 0,5 1-1,9-4-1,8 1-4,1-15-18,8-2-8,-2-11 1,4-5-1</inkml:trace>
          <inkml:trace contextRef="#ctx0" brushRef="#br0" timeOffset="5620.3214">3426 419 18,'0'0'24,"0"20"1,-3-7 1,3-13-19,-3 24 0,3-24 2,1 14-2,-1-14 0,0 0-1,19-30 0,-3 12-1,-5-14 1,8-1-2,-5-12 0,8 102-7,-9-130-2,6 1 0,-9-8-2,3 7 1,-8 0-1,1 18 1,-9 10-1,-7-76 5,-3 141 1,-5 28 2,-4 58 9,0 3-4,14 8-1,1-17-5,30-1-22,-3-32-2,24-11-1,2-35 0</inkml:trace>
          <inkml:trace contextRef="#ctx0" brushRef="#br0" timeOffset="6430.3678">3939 250 18,'0'0'22,"-3"-14"1,3 14-9,-7-13-1,7 13-2,0 0-1,0 0-2,-23-10 0,23 10-2,-19 3-1,19-3-1,-24 16 0,9-2-1,-5 4-1,1 5 0,1 3-2,0 3 1,4 1-1,3-2 0,3-3 0,6-5-1,4-5 1,-2-15-1,22 9 1,-6-13 0,2-6-1,3-5 1,0-3-1,1-5 1,-2-3 0,-4-1-1,-2-2 2,-1 4 0,-6 0 0,-1 5 0,-3 3 1,-3 17-1,3-16 1,-3 16-1,-3 16 0,0 3 0,1 5-1,2 5 0,3 1-1,0 1 0,6-2 0,2-8-1,8-4-2,-2-15-4,13 1-9,-8-16-11,5-4-2,-4-8 2,3-2-1</inkml:trace>
          <inkml:trace contextRef="#ctx0" brushRef="#br0" timeOffset="7038.4025">4169 187 49,'0'0'26,"0"0"0,2 27 0,1-8-24,-4 5-3,-1 3 2,1 5-2,0-4 1,2 4 0,0-6-1,4-5 1,-1-5 0,-4-16 1,22 16 0,-22-16 2,36-10-6,-26-18-2,15 13 2,-13-21-1,12 13 1,-15-14-1,11 14 1,-13-7-2,-1 9 7,-6 21 0,10-23 1,-10 23 0,0 0-1,0 0 0,12 28-1,-8-1 1,-3 8 0,4 9 0,-2 9-1,2 7 1,-6 4 0,-1 2-1,-8-3 0,-5-3 0,-11-10-1,-3-7 0,-7-14-2,-6-18-4,5-9-23,-10-20-3,8-9 2,4-18-2</inkml:trace>
          <inkml:trace contextRef="#ctx0" brushRef="#br0" timeOffset="19145.095">84-243 17,'0'0'23,"0"0"-6,-22 7-14,22-7 2,-28 11 0,15 1 0,-10-7-1,7 8 0,-3-7 2,5 5-2,-3-8 0,4 4 0,-5-5-1,5 4-1,-4-4 0,-1 6-1,-4-3 0,0 4 0,-2-2 0,-2 3 0,0 0 0,3-1-1,3-2 1,3 0-1,17-7 0,-20 9 1,20-9-1,0 0 0,0 17-1,0-17 1,18 23 0,-6-6 0,-2 4 2,2 5-1,-5 8 0,1 5 0,-5 2 1,-3 7-1,-1 2 0,-4 4 0,0 2-1,-2 4 1,-2 0-1,2 1 1,0 0-1,1-3 0,4-5 1,4-7-1,-1-8 0,6-6 1,3-11-1,5-6 1,4-7-2,-1-6-4,8 3-24,-4-5-2,2 0-1</inkml:trace>
        </inkml:traceGroup>
        <inkml:traceGroup>
          <inkml:annotationXML>
            <emma:emma xmlns:emma="http://www.w3.org/2003/04/emma" version="1.0">
              <emma:interpretation id="{C8CF6588-9519-4FBB-B887-96E884D66A74}" emma:medium="tactile" emma:mode="ink">
                <msink:context xmlns:msink="http://schemas.microsoft.com/ink/2010/main" type="inkWord" rotatedBoundingBox="14173,3500 16257,3514 16252,4298 14168,4284"/>
              </emma:interpretation>
              <emma:one-of disjunction-type="recognition" id="oneOf1">
                <emma:interpretation id="interp5" emma:lang="en-US" emma:confidence="0">
                  <emma:literal>(alto</emma:literal>
                </emma:interpretation>
                <emma:interpretation id="interp6" emma:lang="en-US" emma:confidence="0">
                  <emma:literal>calico.</emma:literal>
                </emma:interpretation>
                <emma:interpretation id="interp7" emma:lang="en-US" emma:confidence="0">
                  <emma:literal>(altos</emma:literal>
                </emma:interpretation>
                <emma:interpretation id="interp8" emma:lang="en-US" emma:confidence="0">
                  <emma:literal>Calais.</emma:literal>
                </emma:interpretation>
                <emma:interpretation id="interp9" emma:lang="en-US" emma:confidence="0">
                  <emma:literal>cacao.</emma:literal>
                </emma:interpretation>
              </emma:one-of>
            </emma:emma>
          </inkml:annotationXML>
          <inkml:trace contextRef="#ctx0" brushRef="#br0" timeOffset="9300.5319">5196 289 17,'16'-12'24,"-16"12"0,0 0-3,8-17-4,-8 17-2,0-14-3,0 14-2,-8-17-3,8 17-1,-22-15-1,9 11-2,-5 1 0,-3 9-1,-3 2-1,0 11 0,-5 5 1,3 9-1,2 4-1,1 2 0,4 1 0,6-4 0,6-3 0,10-6 0,7-6 0,7-6-1,9-4-1,1-7-1,10 9-6,-5-8-22,1 6 1,-7-2-3,-3 5 1</inkml:trace>
          <inkml:trace contextRef="#ctx0" brushRef="#br0" timeOffset="10373.5933">5679 306 10,'0'0'11,"0"0"-1,15-17 2,-15 17 0,0 0-1,8-19 0,-8 19 1,0 0-2,0 0-2,3-16 0,-3 16-2,0 0 0,0 0-2,-13 0 0,13 0-1,-18 18-1,5-3 0,-4 7-1,3 5 0,-6 7-1,2 2 0,1 5-1,4-3-1,6-1-1,4-10 0,9-3 0,-6-24 0,17 20 0,-17-20 1,29-10 2,-15-1 1,1-9 1,-1 3 0,-2-9 1,2 3-1,-4-7 0,4 4 0,-1-1-1,3 4 0,-3 2 0,1 8 0,-1 4 0,0 11 0,-4 11-1,-1 10 1,-2 8-2,-1 3-2,3 9-4,-4-10-9,8 1-12,-1-9-1,5-9 2,2-15-2</inkml:trace>
          <inkml:trace contextRef="#ctx0" brushRef="#br0" timeOffset="10856.6209">5955 515 28,'20'-36'26,"4"-8"2,12-5-7,-20-30-14,20 19-4,-22-20-3,12 19 0,-16-7-2,4 18 1,-19 2-3,-8 25 8,-2 23-1,-18-72 6,9 140-2,-8-3-2,12 15-2,-1-12-6,28 10-15,-1-22-5,18-3-2,13 64-5</inkml:trace>
          <inkml:trace contextRef="#ctx0" brushRef="#br0" timeOffset="11397.6519">6140 387 27,'19'-21'30,"18"1"-5,-4-2 2,9 15-11,-11-8-9,11 17-2,-15 0-6,-4 35 8,-13 5-3,-11 9 4,-8-21-3,3 20-10,-12-26-6,13 2-18,-10-16 1,16-27-11,-1-16 2</inkml:trace>
          <inkml:trace contextRef="#ctx0" brushRef="#br0" timeOffset="12424.7106">6808 226 18,'0'0'15,"0"0"-4,1-15-1,-1 15-1,-14 6-2,14-6-1,-22 15 0,10 12 7,-10-4-2,9 11-1,-4-3 0,10 7-1,-2-7 0,10 3-1,2-8 0,25-14-13,-4-18 0,12 0 1,-4-11 0,5 0 1,-5-8 0,1 1 0,-6-4 0,-11 2 6,-3 6 0,-9-5 0,-3 3-1,-3-6-1,-7 0-1,2 9-14,-9-15-16,7 2-3,-1-3-1</inkml:trace>
          <inkml:trace contextRef="#ctx0" brushRef="#br0" timeOffset="14093.8061">6439 568 30,'0'0'24,"4"18"0,-4-18-4,-14 19-5,-4-18-4,10 14-2,-11-14-2,6 8-1,-8-12-2,5 3 1,-4-5-5,-3-6-22,4 0-7,0-5-2,4-1 0</inkml:trace>
          <inkml:trace contextRef="#ctx0" brushRef="#br0" timeOffset="14907.8527">7035 220 25,'-13'-1'27,"13"1"2,0 0-1,-26-3-16,26 3-7,-20 14-12,3-1-15,-10 1-5,-2 2 0,-3 0-2</inkml:trace>
          <inkml:trace contextRef="#ctx0" brushRef="#br0" timeOffset="17004.9726">6910 160 32,'0'0'24,"0"0"2,-10 17 1,-7-8-21,5 8-1,-8-9 2,7 10-2,-6-11-1,7 0-6,12-7-23,-16 13-2,16-13-1,0 0 0</inkml:trace>
          <inkml:trace contextRef="#ctx0" brushRef="#br0" timeOffset="16297.9322">6999 139 6,'0'0'24,"0"0"0,0 0 2,0 0-9,0 0-2,0 0-1,-24-10-3,24 10-2,-20 10-3,20-10 0,-23 17-4,8-9-10,15-8-21,-23 22-1,23-22-3,-17 13 1</inkml:trace>
        </inkml:traceGroup>
      </inkml:traceGroup>
    </inkml:traceGroup>
  </inkml:traceGroup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7:11:07.651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17B9D055-6B38-4B2E-BE33-C15F7C4C8149}" emma:medium="tactile" emma:mode="ink">
          <msink:context xmlns:msink="http://schemas.microsoft.com/ink/2010/main" type="inkDrawing" rotatedBoundingBox="24340,2898 24476,4406 23869,4460 23733,2952" shapeName="Other"/>
        </emma:interpretation>
      </emma:emma>
    </inkml:annotationXML>
    <inkml:trace contextRef="#ctx0" brushRef="#br0">244-2 32,'-23'5'28,"8"-5"3,15 0-2,-29 0-17,29 0-2,-14 7-1,14-7-3,0 0-2,-3 13-2,3-13 0,8 14-2,-8-14 1,18 22 0,-18-22 0,30 24 1,-12-13-1,7-1 1,-2-1-1,3 0 1,0-2-1,-3 0-1,-2 1 1,-2 2-1,-3 2 1,-4 4-1,-1 1 0,-4 3 0,-2 3 1,1 0 0,-3 2-1,0 2 1,-2 1-1,1 3 1,-1-1-1,2 3 1,0 0-2,-2 3 2,2-1-1,-1 1 0,-1-1-1,1-1 2,-1-1-2,-1-2 2,2-1-2,0 3 2,3 0 0,2 1 0,3 5 0,1 1 0,4 4 0,1 8 0,-2 1 1,-1 3-2,-3 1 1,-6 1 0,-8-3 0,-12-1 0,-17-5 0,-14-8-1,-15-5-2,-20-17-16,-3 2-15,-15-18-30,12-15 25,16-13-3</inkml:trace>
  </inkml:traceGroup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10:15:33.150"/>
    </inkml:context>
    <inkml:brush xml:id="br0">
      <inkml:brushProperty name="width" value="0.06667" units="cm"/>
      <inkml:brushProperty name="height" value="0.06667" units="cm"/>
      <inkml:brushProperty name="color" value="#002060"/>
      <inkml:brushProperty name="fitToCurve" value="1"/>
    </inkml:brush>
  </inkml:definitions>
  <inkml:traceGroup>
    <inkml:annotationXML>
      <emma:emma xmlns:emma="http://www.w3.org/2003/04/emma" version="1.0">
        <emma:interpretation id="{926680BD-72D9-4554-A6DB-A9477FC2BD73}" emma:medium="tactile" emma:mode="ink">
          <msink:context xmlns:msink="http://schemas.microsoft.com/ink/2010/main" type="writingRegion" rotatedBoundingBox="18798,6013 22445,5571 22592,6784 18945,7226"/>
        </emma:interpretation>
      </emma:emma>
    </inkml:annotationXML>
    <inkml:traceGroup>
      <inkml:annotationXML>
        <emma:emma xmlns:emma="http://www.w3.org/2003/04/emma" version="1.0">
          <emma:interpretation id="{5C317B78-3593-42FE-A356-5C5EED18A540}" emma:medium="tactile" emma:mode="ink">
            <msink:context xmlns:msink="http://schemas.microsoft.com/ink/2010/main" type="paragraph" rotatedBoundingBox="18798,6013 22445,5571 22592,6784 18945,722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F72511E-1DC4-457A-A0CC-B607724B63E4}" emma:medium="tactile" emma:mode="ink">
              <msink:context xmlns:msink="http://schemas.microsoft.com/ink/2010/main" type="line" rotatedBoundingBox="18798,6013 22445,5571 22592,6784 18945,7226"/>
            </emma:interpretation>
          </emma:emma>
        </inkml:annotationXML>
        <inkml:traceGroup>
          <inkml:annotationXML>
            <emma:emma xmlns:emma="http://www.w3.org/2003/04/emma" version="1.0">
              <emma:interpretation id="{38A45209-3364-4003-B48D-4A8D5C4BD7A5}" emma:medium="tactile" emma:mode="ink">
                <msink:context xmlns:msink="http://schemas.microsoft.com/ink/2010/main" type="inkWord" rotatedBoundingBox="18750,6314 20886,5791 21106,6689 18970,7213"/>
              </emma:interpretation>
              <emma:one-of disjunction-type="recognition" id="oneOf0">
                <emma:interpretation id="interp0" emma:lang="en-US" emma:confidence="1">
                  <emma:literal>APS</emma:literal>
                </emma:interpretation>
                <emma:interpretation id="interp1" emma:lang="en-US" emma:confidence="0">
                  <emma:literal>AP s</emma:literal>
                </emma:interpretation>
                <emma:interpretation id="interp2" emma:lang="en-US" emma:confidence="0">
                  <emma:literal>Aps</emma:literal>
                </emma:interpretation>
                <emma:interpretation id="interp3" emma:lang="en-US" emma:confidence="0">
                  <emma:literal>Ap s</emma:literal>
                </emma:interpretation>
                <emma:interpretation id="interp4" emma:lang="en-US" emma:confidence="0">
                  <emma:literal>AP S</emma:literal>
                </emma:interpretation>
              </emma:one-of>
            </emma:emma>
          </inkml:annotationXML>
          <inkml:trace contextRef="#ctx0" brushRef="#br0">263 45 18,'0'0'22,"5"-14"0,-5 14-1,0 0-14,0 0-2,0 0-1,8 14-1,-10 10-1,-5 10 0,-2 12 0,-5 7 0,-3 12 1,-5 6-1,-4 8 0,-2-5 1,0-4-1,0-8 1,3-7-1,4-9 1,3-7-1,3-13-1,7-8 1,8-18-1,-8 17 0,8-17 1,0 0-1,0-23 0,4 6 0,0-7 0,4-8-1,3-8-1,1-1 1,2-6-1,3-2 1,2-2-1,2-5 1,2 0-2,3 0 3,-1 2 0,5 0-1,-3 1 0,3 7 1,1 4 0,-3 8-1,-3 8 1,1 8-1,-5 8 1,-4 8 0,-1 11-1,-4 9 0,-5 13 1,-3 7-1,-4 11 0,-3 7 1,-1 4-1,-2 4 1,-5 2 0,1-3 0,-2-6 0,1-1-1,2-8 2,-1-2-2,3-6 1,1-6-1,2-5 0,2-7 0,1-4-1,-1-5 0,5 0-3,-3-13-8,0 0-15,0 0-1,7-16-1,-4 2 2</inkml:trace>
          <inkml:trace contextRef="#ctx0" brushRef="#br0" timeOffset="495.0283">369 427 25,'-13'-3'18,"0"3"0,-4-3-2,17 3 0,-30 3-3,30-3-2,-26 6-3,26-6-2,-22 7 0,22-7-2,-17 8 0,17-8-1,0 0-1,0 0 0,0 0 0,0 0-1,0 0 0,25 5 0,-4-11 1,8 0 0,-2-1 0,6 1 0,0-1 0,-3 3-1,-4 1 1,-6 3-2,-7 1 0,-13-1-2,3 13 0,-3-13-1,-16 19-4,-2-15-5,18-4-13,-22 16-5,22-16 0,0 0 0</inkml:trace>
          <inkml:trace contextRef="#ctx0" brushRef="#br0" timeOffset="1224.07">981-40 7,'0'0'22,"0"0"0,0 0 1,0 0-9,0 0-2,-13-14-1,13 14-2,0 0 0,0 0-3,0 0 0,0 0-2,0 0-2,0 0 0,0 0-1,-3 27 1,0 3-1,1 10 0,-6 10 0,1 11 1,-3 4 0,-1 5 0,-4 3 1,1 0-2,0-10 2,1-4-1,1-12 0,3-5-2,2-10 2,2-4-1,2-10-1,1-5 1,2-13-1,0 13-1,0-13 0,0 0-2,0 0-3,0 0-1,0 0-7,0 0-11,5-13-5,-5 13 0,7-24 1</inkml:trace>
          <inkml:trace contextRef="#ctx0" brushRef="#br0" timeOffset="1802.103">971 139 14,'-10'-26'23,"6"12"0,-2 1-2,-1-8-8,7 8-4,-5-8-2,10 6-1,2-8-1,9 6-1,-2-4-1,11 4 1,-4-2 1,9 5-1,-2-4 0,5 7-1,-6-2 0,3 6 0,-4-2-1,1 5 1,-4 1-1,0 5 0,-3-1-1,-1 8 0,-6 1 0,1 7 0,-5 4-1,-2 4 1,-3 2-1,1 3 0,-5 1 0,-2 1 2,-3 1-2,-10-2 1,-4-1-1,-8 2 0,-4-4 1,-7-2-1,-2-5 0,1 0 0,3-9-1,3-7-2,13-2-2,0-19-9,19 3-15,3-9-2,11 1 0,2-5 1</inkml:trace>
          <inkml:trace contextRef="#ctx0" brushRef="#br0" timeOffset="2673.1529">1929 89 14,'22'-16'24,"-3"-1"1,-5-1 1,6 2-11,-11-13-3,7 9-2,-14-7-3,6 4-2,-11 0 0,1 5-1,-6-4-1,-1 8 0,-10-2-1,1 6 0,-7 3 0,1 6-1,-3 1 0,1 1 0,1 5-1,-1 4 0,5 1 0,2 4 0,3 2 0,3 1 0,3 2 0,2 3 0,5 0 0,3 1 0,3 2 0,4 1 1,2 2-1,1-2 0,1 0 0,1-1 0,-1 1 0,1-2 0,-4-3 0,1 1 1,-2-3-1,-1 0 1,1 0-1,-1 0 1,-1 0-1,1 0 1,-2 2-1,2-2 1,-1 1-1,-1-1 0,-3 0 0,-1 0 2,-4-1-1,-3 1 0,-5 0 1,-5 0-2,-5-1 2,-5-4-1,-3 0 1,-4-4-2,-2-4-2,-2-10-4,14-2-25,-6-12 0,12-2-1,3-5-1</inkml:trace>
        </inkml:traceGroup>
        <inkml:traceGroup>
          <inkml:annotationXML>
            <emma:emma xmlns:emma="http://www.w3.org/2003/04/emma" version="1.0">
              <emma:interpretation id="{19F2950C-8C80-41F6-AC92-B584891965A0}" emma:medium="tactile" emma:mode="ink">
                <msink:context xmlns:msink="http://schemas.microsoft.com/ink/2010/main" type="inkWord" rotatedBoundingBox="21728,5639 22643,6040 22256,6924 21340,6523"/>
              </emma:interpretation>
              <emma:one-of disjunction-type="recognition" id="oneOf1">
                <emma:interpretation id="interp5" emma:lang="en-US" emma:confidence="1">
                  <emma:literal>107</emma:literal>
                </emma:interpretation>
                <emma:interpretation id="interp6" emma:lang="en-US" emma:confidence="0">
                  <emma:literal>'07</emma:literal>
                </emma:interpretation>
                <emma:interpretation id="interp7" emma:lang="en-US" emma:confidence="0">
                  <emma:literal>I07</emma:literal>
                </emma:interpretation>
                <emma:interpretation id="interp8" emma:lang="en-US" emma:confidence="0">
                  <emma:literal>707</emma:literal>
                </emma:interpretation>
                <emma:interpretation id="interp9" emma:lang="en-US" emma:confidence="0">
                  <emma:literal>607</emma:literal>
                </emma:interpretation>
              </emma:one-of>
            </emma:emma>
          </inkml:annotationXML>
          <inkml:trace contextRef="#ctx0" brushRef="#br0" timeOffset="3861.2208">2820-486 51,'4'-21'29,"2"8"3,-6 13-3,13-6-21,-13 6-2,-13 36-2,-5-2-1,-5 12-1,-5 8-1,-3 9 0,-5 7-2,-3-5-2,7 3-4,1-23-8,16-1-13,2-17-2,16-11 0,-3-16 1</inkml:trace>
          <inkml:trace contextRef="#ctx0" brushRef="#br0" timeOffset="4439.2539">2937 19 22,'0'0'24,"0"0"0,0 0 0,-8 14-11,0 12-8,-8 8-2,-3 11-1,-1 6-2,-4 5 1,4 1-1,0 2 1,7-10 1,8-7 1,7-12 1,14-5 0,-1-15 1,15-3 0,-2-17 1,11 0 0,-6-16-2,4-1 1,-5-13-3,1 0 1,-10-7 1,-5 0-3,-8-2 1,-7 5-2,-9 2 1,-5 9-2,-6 10-1,-8 6-3,8 19-13,-7-4-13,8 11 1,1-5-3,15-4 1</inkml:trace>
          <inkml:trace contextRef="#ctx0" brushRef="#br0" timeOffset="4913.281">3247-31 45,'0'0'28,"-13"-16"-1,13 16 0,10-14-21,3 11-2,0-4 0,6 6-1,1-2-1,6 3 0,-2-2 0,5 5 1,-3-1-1,2 2 1,-3-3-1,1 4 0,-6-4 0,0 2-1,-4-2 1,-2 2-1,-14-3 2,19 4-1,-19-4-1,0 0 1,14 15 0,-13 2 0,-5 9 0,-4 14 1,-8 8-2,-4 12 1,-6 8-1,-3 6 0,-1 5-2,-3-11-18,11 4-14,1-19 0,15-9-2,7-18 0</inkml:trace>
        </inkml:traceGroup>
      </inkml:traceGroup>
    </inkml:traceGroup>
  </inkml:traceGroup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10:15:42.446"/>
    </inkml:context>
    <inkml:brush xml:id="br0">
      <inkml:brushProperty name="width" value="0.06667" units="cm"/>
      <inkml:brushProperty name="height" value="0.06667" units="cm"/>
      <inkml:brushProperty name="color" value="#002060"/>
      <inkml:brushProperty name="fitToCurve" value="1"/>
    </inkml:brush>
  </inkml:definitions>
  <inkml:traceGroup>
    <inkml:annotationXML>
      <emma:emma xmlns:emma="http://www.w3.org/2003/04/emma" version="1.0">
        <emma:interpretation id="{8C52BBA9-DA81-4E8F-A663-1B1F91ACB001}" emma:medium="tactile" emma:mode="ink">
          <msink:context xmlns:msink="http://schemas.microsoft.com/ink/2010/main" type="writingRegion" rotatedBoundingBox="7453,8650 11528,8436 11587,9555 7512,9769"/>
        </emma:interpretation>
      </emma:emma>
    </inkml:annotationXML>
    <inkml:traceGroup>
      <inkml:annotationXML>
        <emma:emma xmlns:emma="http://www.w3.org/2003/04/emma" version="1.0">
          <emma:interpretation id="{79BE8946-8F03-4F1A-9422-7D4EF96038C4}" emma:medium="tactile" emma:mode="ink">
            <msink:context xmlns:msink="http://schemas.microsoft.com/ink/2010/main" type="paragraph" rotatedBoundingBox="7453,8650 11528,8436 11587,9555 7512,97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13755F7-2559-45CE-9E25-00FCB415EE0D}" emma:medium="tactile" emma:mode="ink">
              <msink:context xmlns:msink="http://schemas.microsoft.com/ink/2010/main" type="line" rotatedBoundingBox="7453,8650 11528,8436 11587,9555 7512,9769"/>
            </emma:interpretation>
          </emma:emma>
        </inkml:annotationXML>
        <inkml:traceGroup>
          <inkml:annotationXML>
            <emma:emma xmlns:emma="http://www.w3.org/2003/04/emma" version="1.0">
              <emma:interpretation id="{1CB57410-56E9-4D6B-BA85-5BBFE5494F74}" emma:medium="tactile" emma:mode="ink">
                <msink:context xmlns:msink="http://schemas.microsoft.com/ink/2010/main" type="inkWord" rotatedBoundingBox="7447,8686 9744,8544 9811,9632 7514,9773"/>
              </emma:interpretation>
              <emma:one-of disjunction-type="recognition" id="oneOf0">
                <emma:interpretation id="interp0" emma:lang="en-US" emma:confidence="1">
                  <emma:literal>AGs</emma:literal>
                </emma:interpretation>
                <emma:interpretation id="interp1" emma:lang="en-US" emma:confidence="0">
                  <emma:literal>AGS</emma:literal>
                </emma:interpretation>
                <emma:interpretation id="interp2" emma:lang="en-US" emma:confidence="0">
                  <emma:literal>AGs.</emma:literal>
                </emma:interpretation>
                <emma:interpretation id="interp3" emma:lang="en-US" emma:confidence="0">
                  <emma:literal>AGS.</emma:literal>
                </emma:interpretation>
                <emma:interpretation id="interp4" emma:lang="en-US" emma:confidence="0">
                  <emma:literal>AGES</emma:literal>
                </emma:interpretation>
              </emma:one-of>
            </emma:emma>
          </inkml:annotationXML>
          <inkml:trace contextRef="#ctx0" brushRef="#br0">1415 216 18,'6'-25'12,"0"2"1,-5-2-1,2 5 0,-6-9 0,5 11-1,-9-7-1,2 11-2,-9-6-2,14 20-1,-26-22-1,13 20 0,-7 0-2,1 12 0,-5 6-1,-1 8 0,-2 15-1,0 14 1,-3 15 0,7 24-5,-6-11-1,19 12-1,-2-15 1,24 7 0,-4-23-1,24-8 0,-3-31 1,14-14 2,4-9 3,-1-9-1,-1-5 2,-5-6-2,-5-2 2,-7 1-2,-5 2 2,-11-1 0,-8 3-1,-8 1 1,-6 2 0,-6 0 0,-4 4 0,-3 1 0,-3 4-1,-1 2 1,1 3 0,1 3-1,4 4 0,2 1 0,19-8 0,-17 16-1,17-16 1,13 10 0,7-11-1,10-5 0,5-7-2,9 3-3,-1-10-16,8 1-4,-3-2-1</inkml:trace>
          <inkml:trace contextRef="#ctx0" brushRef="#br0" timeOffset="416.0238">1451 500 13,'-21'2'10,"21"-2"-2,0 0-1,-15-6-1,15 6 1,13-4-2,3 2-1,-2-5 1,9 6-1,-2-6 1,4 4-2,-2-2-1,2 4 0,-2-2 0,-3 2-3,6 4-18,-9 1-5,-4-1-2</inkml:trace>
          <inkml:trace contextRef="#ctx0" brushRef="#br0" timeOffset="1403.0803">2239 174 8,'5'-18'22,"-5"-4"1,5-4-5,-1 6-3,-7-7-3,6 10-3,-12-6-1,9 23-1,-15-23-1,15 23-2,-32-5-1,13 9-1,-7 4 0,1 4-1,-4 2 0,2 3 0,1 9-4,1-2-3,9 4-1,6-4 1,12 2-1,2-3 1,12 4-1,3-6 0,9-2 4,2-1 3,2 4 0,-2-1 1,-2 5-1,-3 0 0,-4 2 0,-4 5 1,-3-1-1,-2 2 1,-5-1-1,-3 1 1,-2-4-1,-2 0 1,-3-5-1,-3-4 1,-4-4 0,-3-4 0,-3-6 0,-4-4 0,-6-6 1,0-2 0,-7-5-1,2-2 0,-1-2 0,2-2-4,8 7-10,1-2-16,8-3 1,4 1-1</inkml:trace>
          <inkml:trace contextRef="#ctx0" brushRef="#br0" timeOffset="-1617.0925">128 108 7,'-4'-21'19,"4"-1"-1,0 4-2,-5-2-3,7 7-1,-7-3-3,5 16-3,0 0-1,0 0-2,-2 26-1,2 4 0,-2 12-2,2 8 1,0 11 0,2 9 0,-2 6 0,1 0 1,0 0-1,1-5 1,-1-2 0,-2-5-1,-3-8 1,-4-9-1,0-8 0,-2-8 0,-2-7 1,1-3-1,-4-11 0,15-10 0,-21 4 0,21-4 0,-17-16-1,8-1 1,6-5-2,3-5 1,2-7-1,2-6 1,4-7-1,3-6 1,3-7-1,5-6 1,-1-4 1,4-2-2,1 1 2,4 4-1,0 4 0,4 8 0,-3 11 0,0 10 0,-4 9 0,0 8 0,-2 10 0,-3 6 0,-2 5 0,-3 3 0,4 6 0,-4 6 0,2 8 0,0 8 1,-1 11 0,1 11 0,-3 12 0,0 8 1,-7 6-1,4 6 1,-9-3 0,2-3-1,-3-13 1,-1-12-5,2-9-2,-4-17-3,6-10-1,4 83-16,-7-137-4,10-2 0,-8-15 0</inkml:trace>
          <inkml:trace contextRef="#ctx0" brushRef="#br0" timeOffset="-1285.0735">262 595 11,'-31'5'26,"6"0"1,2-5 0,10 4-12,-3-13-4,16 9-2,8-15-6,13 2-5,4-1-1,7-5-1,8 0-1,6-1 1,2 2-1,2-4 0,-10 5 3,2 1 4,-6-1-1,7 13 2,-24-10-23,6 18-4,-25-4 1,18 10-1</inkml:trace>
        </inkml:traceGroup>
        <inkml:traceGroup>
          <inkml:annotationXML>
            <emma:emma xmlns:emma="http://www.w3.org/2003/04/emma" version="1.0">
              <emma:interpretation id="{B5E0890E-2CFA-4248-9B91-00053AB28E6F}" emma:medium="tactile" emma:mode="ink">
                <msink:context xmlns:msink="http://schemas.microsoft.com/ink/2010/main" type="inkWord" rotatedBoundingBox="10329,8499 11528,8436 11580,9414 10380,9477"/>
              </emma:interpretation>
              <emma:one-of disjunction-type="recognition" id="oneOf1">
                <emma:interpretation id="interp5" emma:lang="en-US" emma:confidence="0">
                  <emma:literal>113</emma:literal>
                </emma:interpretation>
                <emma:interpretation id="interp6" emma:lang="en-US" emma:confidence="0">
                  <emma:literal>43</emma:literal>
                </emma:interpretation>
                <emma:interpretation id="interp7" emma:lang="en-US" emma:confidence="0">
                  <emma:literal>'13</emma:literal>
                </emma:interpretation>
                <emma:interpretation id="interp8" emma:lang="en-US" emma:confidence="0">
                  <emma:literal>13</emma:literal>
                </emma:interpretation>
                <emma:interpretation id="interp9" emma:lang="en-US" emma:confidence="0">
                  <emma:literal>413</emma:literal>
                </emma:interpretation>
              </emma:one-of>
            </emma:emma>
          </inkml:annotationXML>
          <inkml:trace contextRef="#ctx0" brushRef="#br0" timeOffset="3064.1753">3029-176 20,'0'0'28,"3"-13"0,-3 13 2,-15 19-19,8 12-3,-13 2-2,-10 27-8,4 13-14,-6-4-15,2-2 1,6-14-2</inkml:trace>
          <inkml:trace contextRef="#ctx0" brushRef="#br0" timeOffset="4340.2483">3375 41 14,'0'0'26,"9"-21"2,-9 21-9,0-13-6,0 13-1,0 0-3,3 27-1,-9 19-6,2 12-3,-2 10-2,1 9 1,0 4-1,0 2 0,1 0-1,3-8 0,-1-30 1,4-7 3,-1-13-1,-1-12-2,0-13-2,0 0-4,20-10-10,-15-13-9,5-4 1</inkml:trace>
          <inkml:trace contextRef="#ctx0" brushRef="#br0" timeOffset="5733.328">3677 74 20,'8'-13'5,"-8"13"-1,0 0 1,0 0 0,-18 4 1,18-4-1,0 0 0,-15 5-1,15-5 0,0 0-1,0 0 0,18-16-1,-5 7 0,5 2 0,2-1 0,6 1 0,-3-2 0,6 2 0,-7 0 1,2 4-1,-5-1 0,1 2-1,-6 2 1,0 3-1,-14-3 0,22 16-1,-15-2 1,2 3-1,-5 5 0,2 3 1,-5 7-1,-1 4 0,-3-1 0,-2 3 1,-4-1-1,-2-4 0,-2-3 1,0-6-1,-2-7 1,4-4-1,11-13 1,-19 11 0,19-11-1,0 0 1,-13-11-1,13 11 0,-3-13 0,3 13 0,0 0-1,-1-17 1,1 17-1,0 0 1,13-9-1,-13 9 0,19-1 0,-7 1 1,3 1 0,-1 2 0,2 2 0,1 0 0,0 1 1,1 4 0,-4 0-1,2 4 1,-3 2 0,1 6 0,-4-1 0,-1 5 0,-6 2 0,0 4 1,-9-1-1,-3 2 1,-8-3-1,-5 0 1,-6-5-1,-5-1 1,-5-8-1,0-5 0,2-4-4,-6-15-14,12 2-12,-2-11-1,12-5 0</inkml:trace>
        </inkml:traceGroup>
      </inkml:traceGroup>
    </inkml:traceGroup>
  </inkml:traceGroup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17:10:45.643"/>
    </inkml:context>
    <inkml:brush xml:id="br0">
      <inkml:brushProperty name="width" value="0.15875" units="cm"/>
      <inkml:brushProperty name="height" value="0.15875" units="cm"/>
      <inkml:brushProperty name="color" value="#C00000"/>
      <inkml:brushProperty name="fitToCurve" value="1"/>
    </inkml:brush>
  </inkml:definitions>
  <inkml:trace contextRef="#ctx0" brushRef="#br0">31 129 14,'0'-37'23,"0"37"-1,-2-28-7,2 28-2,0 0-4,-13-19-2,13 19-2,0 0 0,-9 28-2,9-28 0,-6 41-1,4-15 0,2 9 1,2 3-2,2 3 1,3-2-2,3-2 1,1-1-1,4-7 1,0-6-1,2-6 0,-1-10 0,3-5 0,-2-8 0,0-3 0,-17 9 1,32-34-1,-21 10 1,2-4-1,-4-5 2,-1-1-1,-6-7 0,-4-2 1,-6-1-1,-3 1 1,-8 5-1,-3 9 1,-6 8-2,0 4-1,4 19-4,-6-2-15,13 15-9,17-15-1,-21 28 0</inkml:trace>
  <inkml:trace contextRef="#ctx0" brushRef="#br0" timeOffset="-553.0314">-398-119 15,'0'0'15,"0"0"1,0 0-4,0 0-1,-15-19-4,15 19-1,0 0-1,-2-20-2,2 20-1,4-21 0,-4 21 0,0-26-1,0 26 1,-2-24-1,2 24 0,-5-24 0,5 24 0,-8-30 0,1 13 0,7 17 0,-17-33 1,9 16-1,-5-4 1,4 5-1,-4-1 0,13 17 0,-23-28 1,23 28-2,-20-19 1,20 19 0,-17-7 0,17 7-1,-17 0 1,17 0-1,-17 9 0,17-9 1,-20 15-1,20-15 0,-21 21 0,21-21 1,-21 28-1,12-10 1,-2 3-1,1-1 1,-1 3 0,4 3 0,-3 0 0,3 2 1,-3 0-1,1 0 0,2 0 1,-1 1-1,3-1 1,-1 2-2,0 2 2,1 1-2,1-1 2,2 2-2,0-5 0,4 1 1,0-4 0,0 2-1,3-7 1,3-1-1,-1 1 1,5-1 0,-3 1 0,4 1 0,0 2 1,0-1-1,2-3 0,0 3 0,-2-7 0,4 1 0,-17-17 0,32 21 0,-13-18-1,-1 1 1,1-4-1,2 0 1,-1-4-1,1 2 0,1 1 0,1-1 0,1 2 0,-1 0-2,7 2-1,-8-6-3,12 13-4,-14-16-8,12 10-11,-4-12-1,2 2 0,-5-8 2</inkml:trace>
  <inkml:trace contextRef="#ctx0" brushRef="#br0" timeOffset="970.0555">286 259 9,'-4'-18'15,"4"18"-2,2-32 1,-2 32-2,11-37-1,2 18 0,-5-5-2,7 5-2,-4-3-1,7 5-2,-3-2-1,4 3-1,-19 16 0,34-23 0,-34 23 0,32-7 0,-32 7-1,26 19 1,-26-19-1,28 39 0,-11-13 0,0 9 0,0-1-1,-1 5 0,1-2 0,0-1 1,-6-1-2,1-5 2,-5-6-1,-1-5 0,-6-19 0,2 20-1,-2-20 1,0 0 0,-4-26 0,2 7-1,0-5 1,2-6 0,0-1 0,4-5-1,1 1 2,5-2-1,1 3 0,2 2 1,2 6 1,2 6-1,0 7 0,3 13 1,-3 9 0,2 13 0,0 8-1,1 9 1,1 8-1,-2 5-1,-3 2 0,-2-5-3,6 5-17,-11-17-8,5-11-3,-14-26 1</inkml:trace>
  <inkml:trace contextRef="#ctx0" brushRef="#br0" timeOffset="2010.115">1210-671 2,'4'-28'23,"-4"2"-1,-2 0-5,2 26-5,2-26-1,-2 26-4,0 0 0,0 0-2,0 0-1,10 17 0,-9 3-2,3 14 1,-2 9 0,6 15-1,-8 9 0,3 13 1,-5 6 0,2 1-1,-3 3 1,1 1-2,-4-7 1,4-6-1,-1-13 1,1-7-2,4-11 1,1-6-1,5-12 1,1-8 0,0-4-1,-9-17 1,29 15 0,-13-13-1,3-10 1,0 1 0,-2-5-1,3-1 0,-1-3 0,0-3-1,1 0-2,-3-7-3,11 9-6,-15-14-14,12 7-5,-5-14 2,5 7-1</inkml:trace>
  <inkml:trace contextRef="#ctx0" brushRef="#br0" timeOffset="2475.1416">963-283 13,'-26'7'25,"2"5"-3,5 8-5,-9-7-4,15 15-2,-10-13-4,14 9-1,9-24-1,-11 30-2,11-30 0,0 0 0,33-2 0,-4-11-1,4-9 1,12-4 0,0-8-1,8 1 0,-3-1-1,4 6-1,-3 13-5,-12 2-23,2 15-1,-9 6-2,-6 10-1</inkml:trace>
  <inkml:trace contextRef="#ctx0" brushRef="#br0" timeOffset="3700.2117">1858-108 12,'-17'-20'15,"17"20"-1,-15-21-1,15 21-2,-16-17-2,16 17-1,-19-16-1,19 16 0,-17-6-3,17 6 0,-23 9-1,23-9-1,-28 28 1,15-2-1,-4 6 1,4 7-2,-2 6 2,4 7-1,0 2 1,3 2-3,3-6 1,3-3-1,6-8 1,1-11-1,5-9 0,-10-19 0,31 3 0,-12-16 0,4-5 0,1-6 0,0-6 0,3-2 0,-1-1 0,-2-3 0,-1 4 0,-7-3 1,1 3-1,-4 3 1,-3 1-2,-5 1 1,-1 5 0,-2 3 1,-2 19 0,0-24 0,0 24-1,0 0 2,-6 24 0,6 10-1,0 7 2,4 11-3,2 2 2,3 8-2,2-1 1,4-7-1,4-9 0,2-11 0,1-12 0,2-13 0,3-12 0,-1-9 0,4-12 0,-4-9 0,2-8 0,-4-8-1,-1-3 1,-6-2 0,-2 2-1,-2-2 2,-4 7-2,-1 2 1,-1 10-1,-1 7 2,-1 7-2,-5 21 2,0 0 0,0 0-1,17 32 2,-15 2-1,4 3 0,-1 4 0,3 2 0,1-4-1,4-2 1,0-9-1,6-5 0,0-10 0,1-6-1,1-9 0,3-2-3,-5-16-8,2 3-17,-4-11-2,-1-2 0,-6-11 0</inkml:trace>
  <inkml:trace contextRef="#ctx0" brushRef="#br0" timeOffset="3859.2207">2397-525 53,'-20'-2'33,"20"2"-3,-26 13-7,26-13-48,-10 22-3,10-22-4,13 30 0</inkml:trace>
  <inkml:trace contextRef="#ctx0" brushRef="#br0" timeOffset="4941.2826">2607 149 22,'0'0'17,"0"0"-2,0 0-1,0 0-2,0 0 0,-19-11-4,19 11-1,0-37-1,8 13-1,-6-8-2,7 0 1,-1-3-1,7 5 0,-6-2-1,6 10 1,-2 5-3,-13 17 1,24 4 1,-12 13-2,-3 11 1,0 9-1,3 6 1,-1 2-1,2-1 1,0-5-2,0-7 1,2-6 0,0-7 0,-15-19 0,22 11 0,-22-11 0,19-7 0,-19 7 0,13-17 0,-13 17 0,12-26 0,-9 9 1,3-4-1,1-6 0,1-1 0,1-4 1,1-2-1,1 5 2,0-1-2,2 7 2,-13 23-2,25-16 2,-25 16 0,26 35-2,-11-3 2,3 9-2,3 3 1,3 5-1,3-1-1,-1-7-2,15 0-9,-11-24-17,9-8-3,-7-18 2,6-8-2</inkml:trace>
  <inkml:trace contextRef="#ctx0" brushRef="#br0" timeOffset="5548.3174">3710-59 18,'5'-19'27,"-5"19"1,-1-20 0,1 20-16,-23 9-4,8 15-3,-15 4-1,0 11-2,-5 2 0,-1 8-1,-1-1 1,1 1-2,8-8 1,9-6-2,10-5 1,7-6 0,11-5 0,10-6 1,7-4-1,8 0 1,2 1 1,1 5-1,-1-4 0,-1 9 1,-9 8-1,-5 8 0,-8 6 0,-9 5 0,-12 1-1,-10 5 1,-18-1-1,-15-2 1,-16-9-1,-10-9 0,-7-12-1,-6-18-6,12-9-22,-1-23-3,19-13 1,11-20-2</inkml:trace>
  <inkml:trace contextRef="#ctx0" brushRef="#br0" timeOffset="12722.7277">7332 134 12,'0'0'23,"8"-24"-3,-8 24-3,-6-18-2,6 18-4,-20-10-3,3 5-3,17 5-1,-36 0-2,18 2-1,-5-1 0,1 7 0,1-4 0,0 9 0,3-2 0,1 9-1,4 5 1,2 10 0,3 2 0,4 4-1,4 2 1,4 2-1,4 0 0,3-6 0,2-6 0,4-10 0,0-10 0,3-8 0,3-8 0,-1-12 0,2-10-1,-1-6 1,1-10 1,-1-6-2,-5-9 2,-1-7-1,-4-10 0,-3 0 1,-7-3 0,1 2 1,-4-1 0,2 12 1,-8 5 0,6 17 0,-1 11 1,1 30-2,0 0 1,-2 26-1,0 19 0,4 16-1,0 14 0,3 12 0,1 5 0,3-1-1,6-7 1,4-8-1,3-14 0,5-16-1,1-14 1,2-19 0,1-13-2,1-15 0,4-3-3,-14-20-2,12 7-3,-17-16-3,13 10-3,-15-13-1,7 18 0,-12-9 4,3 17 6,-4-2 4,-9 26 5,9-17 6,-9 17 5,-7 24 3,-1-7-1,8 24-2,-9-8-2,11 21-2,-6-7-2,12 3-2,1-5-3,6-4 0,4-11-1,3-8-1,4-9-1,1-17-4,14 1-8,-13-20-16,8-6-1,-7-11 0,1-1 0</inkml:trace>
  <inkml:trace contextRef="#ctx0" brushRef="#br0" timeOffset="12854.7353">7905-138 51,'-32'-13'29,"6"6"1,26 7-24,-22 0-29,22 0-5,4-19-3</inkml:trace>
  <inkml:trace contextRef="#ctx0" brushRef="#br0" timeOffset="13614.7787">8465-54 22,'-17'15'25,"0"-2"0,-1 4-8,5 13-6,-8-6-4,8 13-1,-2-7-1,7 9-2,5-13 0,1 4-1,9-9 0,-7-21 0,28 20-1,-3-22 0,1-5 0,4-8-1,0-4 1,4-9-1,-5-5 1,0-3 0,-7-1-1,-1-2 1,-10 0-1,-2 0 1,-7 1 0,-6 9 0,-5 4 0,0 9 0,-10 8 1,0 12-1,-3 11 1,-1 11-1,-3 20 1,5 18-2,3 18 1,8 15-1,8 7 1,12-1-1,12-8 0,16-15-1,14-17-3,-3-37-6,15-22-19,-3-26-1,5-18-1,-8-14 1</inkml:trace>
  <inkml:trace contextRef="#ctx0" brushRef="#br0" timeOffset="14216.8132">8926 490 8,'0'0'23,"-13"28"1,13-28-6,-15 17-6,15-17-2,0 0-2,0 0 0,5-39-1,14 11-1,-8-19 0,17 5-1,-3-18 0,14 2-1,-5-5-1,7 9 1,-6-2-1,7 13 1,-7 4-3,1 13 3,-6 9-4,0 19 4,-4 13-1,2 16-2,-6 16 1,-1 9-1,-4 9 0,-2 8-1,-4 1 1,-5-1-2,-5-4-1,-8-19-3,-2-16-28,-14-23-4,23-11-1,-37-24-1</inkml:trace>
  <inkml:trace contextRef="#ctx0" brushRef="#br0" timeOffset="9934.5682">5065-91 8,'0'0'19,"0"-28"-3,-4 9-3,4 19-2,-13-33-3,13 33 0,-20-34 0,20 34-2,-26-28-1,26 28-1,-36-18 0,36 18 0,-37-4-2,18 11 0,-2 3-1,3 7 0,-1 3 0,4 4-1,2 0 0,1 4 1,9 2 0,-3 2-1,8-2 2,2 3-2,3-1 1,4 2-1,4-3 2,4 1-2,-2-4 0,9 0 0,-5-2 0,3-2 1,-1 0-1,1 1 0,-2-3 1,-3 0 0,0 1-1,-8-3 1,-3 1 0,-5-1-1,-3-20 1,-13 34-1,-5-21 1,-1 4 0,-13-10 0,2 6 0,-9-11 1,1 2-1,-5-4 1,0-6-1,0-7 1,2-4-1,3-1 0,7-5-1,4 3 0,7-6-1,10 1-1,3 1-2,7 24-2,13-37-6,8 26-17,-4 0-1,5 5 1,0 0 0</inkml:trace>
  <inkml:trace contextRef="#ctx0" brushRef="#br0" timeOffset="10547.6033">5427-378 14,'0'0'23,"-2"-22"-3,2 22-3,-2-21-1,2 21-5,0 0-2,-6-24-2,6 24-2,0 0 0,13 24-2,-9-3-1,4 16 1,-3 6 0,5 18-1,-5 10 2,3 11-3,-5 2 2,1 5-2,-2-3 1,0 0-1,-4-12 0,2-8 0,-2-16-1,4-13 0,2-9 0,3-11 0,-7-17 0,25 0-2,-5-9 0,-5-14-3,13 10-4,-17-17-10,14 6-10,-10-8-2,3 6 1</inkml:trace>
  <inkml:trace contextRef="#ctx0" brushRef="#br0" timeOffset="10892.623">5475-11 23,'-26'15'28,"-6"0"-1,4-8-7,9 14-7,-7-21-2,26 0-3,-20 2-2,20-2-1,0 0-2,24-21 0,-24 21-1,37-20 1,-16 9-2,9 5 1,-2 0 0,2 5-1,-2-1 0,2 4 0,0-2-1,2-2-1,3 5-6,-10-10-19,8 7-5,-3-4-2,0 6 1</inkml:trace>
  <inkml:trace contextRef="#ctx0" brushRef="#br0" timeOffset="11654.6665">6136 181 11,'0'0'25,"-7"-20"1,7 20-7,-6-21-3,6 21-4,0 0-4,0 0-2,-4-17-2,4 17-1,4 23-1,0 3 0,-2 5-1,3 7 1,1 5-2,3 3 1,1-5-1,1 0 1,-2-9-1,4-6 0,4-9 0,-17-17-1,34 7 1,-14-16 0,1-6 0,0-7 0,-1-6 0,-1-6 0,-2 1 1,-2-5-1,-4 3 0,0 5 0,-1 2 0,-5 8 0,1 3 1,-6 17 0,0 0 1,0 0 0,15 22 0,-11 12 0,-1 5 0,5 6 1,-1-3-1,8 1-1,0-7-1,6-14-2,13-3-8,-3-34-19,12-9-2,-3-17-2,8 0 1</inkml:trace>
  <inkml:trace contextRef="#ctx0" brushRef="#br0" timeOffset="15900.9095">10283-80 5,'-24'2'25,"24"-2"-2,0 0 1,-17 2-12,17-2-7,-10 37-2,7-1-2,-3 5 0,2 11-1,1 2 1,3 4-2,3-6 1,3-6 0,5-12 0,4-14 0,4-12 0,1-12 1,5-9 0,-3-7 0,-1-8 1,-1 0 0,-5-10 2,0 1 1,-9-11-1,0 7 1,-16-13 0,5 9 0,-14-13-1,6 8 0,-8-4-2,8 7 1,-2 2 0,10 4-2,3 0 1,7 10-1,8 3 1,10 7-2,5 6 1,6 8-1,-1 7 0,5 7 0,-5 10 0,5 6 0,-6 6 0,-2 5 1,-8 5-1,-1 4 0,-4 2 1,-4 3 0,-4 6 1,-1-2-2,-3 2 1,-1 2-1,2 0 1,-1 6-1,3 7 1,1 11-2,0 9 0,3 10 0,1 11-1,-4-2 1,4 9-1,-3-8-1,-1-9 1,0-18-1,3-17 1,-3-18 0,4-15 2,0-16-2,-13-16 2,30-9 0,-11-6 0,-2-9 1,-2-4 0,0-4 1,-6-5 0,-2 0 0,-7-6 0,-5 6 1,-12-10 0,-2 12-1,-13-1 0,-3 8-1,-6 10 0,-2-3-4,13 16-26,-4-7-3,13 1-3,10-13 0</inkml:trace>
  <inkml:trace contextRef="#ctx0" brushRef="#br0" timeOffset="17746.015">11620 416 7,'-28'-17'19,"28"17"-5,-25-30-1,10 8-2,12 5-2,-7-9 0,10 26-1,-5-41 0,12 24-1,-7-9 0,11 8-2,-5-9-1,5 9 1,-1-8-2,8 5 0,-1-1-1,4 5 0,-1 0-1,1 6 1,1 2-2,6 5 1,-5 4-1,3 4 2,-2 9-2,3 6 1,-3 5-1,0 7 1,-3 5-1,1 5 0,-1 7 0,-4 4-1,-4-5 1,-2 0 0,-1 1-1,-7-7 1,1-4-1,-6-9 0,2-3 0,0-25 0,-7 18 0,7-18-1,-12-18 2,5-3-1,3-12 0,-1-5 1,1-6 0,4-3 0,0-3 0,2 1 0,1 3 1,3 1 0,2 6 0,1 5 0,-2 8 1,5 6 0,-12 20-1,20-17 0,-20 17-1,28 15 1,-11 1-1,0 7 0,2 1 0,-1 4-1,1-4 1,2 8 0,-3-4 0,-1 0 0,-2-2-1,-3 2 2,-1-4-2,-4-2 1,1 1 0,-8-23 0,4 30 0,-4-30-1,-2 16 1,2-16-1,0 0 1,0 0 0,-17-24-1,11 6 1,1-9 0,1-4 0,0-8 0,4-4 1,4-4-1,3 2 1,6 4 1,4 10 0,4 14 0,3 15 0,1 17 0,4 20 0,-2 14 0,1 16-1,-2 10-1,-2-3-2,12 7-19,-8-25-9,8-13-2,-5-30 0</inkml:trace>
  <inkml:trace contextRef="#ctx0" brushRef="#br0" timeOffset="18889.0804">12917 127 13,'0'0'20,"-7"-26"-6,7 26-2,-17-19-2,-2 8 0,19 11 1,-28-2-3,28 2-1,-32 11-1,23 8 0,-14 0-2,14 14 0,-12 6-2,8 14 1,-4 1-2,6 9 0,2-3-1,1-3 0,6-3 0,4-11 0,4-11-1,7-15 1,6-12-1,0-8-1,9-14 1,-2-7-1,2-6 1,-2-6 0,0-5 0,-7 0 0,-4-3 2,-2 3-1,-9 3 2,0 5-1,-6 3 1,2 10 0,-6 3 1,6 17 0,0 0 0,-15 28 0,8 0-1,3 13 0,0 3-1,6 10 0,4 2-1,5-3-1,9-1-4,-1-24-8,13 3-15,0-19-2,3-7 1,-1-12-1</inkml:trace>
  <inkml:trace contextRef="#ctx0" brushRef="#br0" timeOffset="19587.1203">13132 600 15,'-11'-16'19,"9"-5"-5,6 2-2,-4-18-2,11 7-1,-3-14 1,12 8-2,-8-8 1,12 14-2,-9-8 1,9 18-2,-7-1-1,4 18-1,-21 3-1,33 9-1,-19 10-1,-1 9-1,-2 7 0,0 6 1,-2 7-2,-1-1 1,-1 3-1,-1-7 1,2-2-2,-3-9 1,1-8 0,-2-7 0,-4-17 0,0 0 0,0 0 0,3-32 1,-3 8 0,-2-8 0,1-3 0,1-6 0,0-2 1,5-2-1,1-3 1,5-1 0,2 3 1,6 7 0,-2 5 0,3 10 0,-1 11 0,2 18 0,-3 12 0,3 17-1,-6 11-1,2 5 0,0 9-1,-2-3-2,5 10-5,-12-24-20,10 1-3,-5-22 1,4-8 0</inkml:trace>
  <inkml:trace contextRef="#ctx0" brushRef="#br0" timeOffset="20355.1643">13864 203 29,'0'0'26,"0"0"0,2-22-8,-2 22-6,0 0-3,0 0-1,0 0-3,0 0-1,-22 8-1,20 10 0,-4 6-1,6 10-1,0 9 0,2 2-1,4 5 0,3 0 0,4-1 0,4-7 0,4-8 0,1-13-1,8-16 1,0-5 0,4-15-1,-2-9 1,-2-8 0,-2-9 0,-2-7 1,-7 1-1,-8-3 1,-2 0 0,-9-4 1,0 5 0,-7 1 1,3 10 0,-5 1-1,5 11 2,-2 6-3,6 20 2,0 0 0,0 0-1,21 39-1,-8 2-1,6 13 1,-1 13-1,3 17 1,-4 14-1,-2 7 0,-10 18-5,-6 2-2,-7-4 1,-11-4 0,-7-9-1,-11-13 1,-4-20-1,-10-15 1,-1-32 4,-5-19 1,-1-17 1,0-18-1,4-11-2,0-23-16,9 8-10,0-7-2,7 6 0</inkml:trace>
  <inkml:trace contextRef="#ctx0" brushRef="#br0" timeOffset="22369.2794">14933 505 0,'0'0'22,"0"0"0,6 19-7,-6-19-2,0 0 1,0 0-4,-6 24-1,6-24-3,0 0-1,0 0-1,-15 19-2,15-19-1,0 0 0,-18 15 0,18-15-1,-17-6 1,17 6 0,-21-28 0,16 0-1,-3-13 1,8-5-1,2-8 1,7-2 0,3-6 0,5 6 1,-1 4-1,7 11 2,-3 9-1,5 16 1,-8 12-1,3 17 0,1 7 0,-1 18-1,-1 5 0,0 13 0,-2-1 0,1 7-1,5-2 0,-4-3-1,5-3-1,-7-14-4,18 1-22,-10-23-2,7-3-1,-6-19 1</inkml:trace>
  <inkml:trace contextRef="#ctx0" brushRef="#br0" timeOffset="22933.3114">15491 380 17,'0'0'22,"0"17"0,0-17-11,4 19-1,-4-19-1,9 20-1,-9-20-1,17 15-1,0-7 0,-17-8 0,34-8-2,-17-5 0,5 0-1,-3-7-1,3-3 0,-3-5 0,-2 0 0,-6-5-1,-1 1 0,-5-7 0,-5 4 1,-4-3-2,-3 7 1,-4 1-1,-4 6 1,-4 9 0,-3 15 0,-5 15 0,-1 13-1,0 11 1,-2 17-1,0 13 1,2 11-1,6 4 1,7-2-2,9-6 1,12-7 0,9-15-1,11-19 0,17-8-5,-2-39-17,23-1-6,-4-20-1,7-3 0</inkml:trace>
  <inkml:trace contextRef="#ctx0" brushRef="#br0" timeOffset="23690.355">16173 326 27,'11'-24'26,"-3"0"2,-3 7-1,-10-5-18,5 22-3,0 0-2,-25-8 0,1 16 0,0 12 0,-8 8-2,2 8 1,-4 3-1,4 7-1,0 1 0,4-4 0,9 2-1,8-6-1,5-4 1,10-7 0,5-7-1,9-8 0,7-8 0,6-8 0,7-3-1,-3-11 1,2-3 0,-3-6 0,-2-2 0,-8-4 1,-6-3 1,-6 1 0,-7-5 1,-3 7 0,-8-3 1,0 5 0,-5 0 0,5 13 0,4 17-1,0 0 0,-17 15 0,17 15-1,4 9-1,7 8 1,6 3-2,6-5 1,9-6-2,5-17-1,14-9-1,-7-28-9,13-1-16,-11-20-3,5-3 2,-12-7-1</inkml:trace>
  <inkml:trace contextRef="#ctx0" brushRef="#br0" timeOffset="39602.2648">17027 345 2,'0'0'23,"7"-17"1,-7 17-4,-9-18-6,9 18-1,-12-21-3,12 21-2,-16-20-1,16 20-2,-19-17-1,19 17-1,-23-13 0,23 13 0,-26-11 0,26 11 0,-30-10-1,30 10 1,-33 0-1,16 4 1,-2 5-1,0 10 0,-3 5 0,3 12 0,-2 5 0,3 7 0,3 6-1,4 6 2,7-2-3,8-3 1,7-6 0,9-10-1,10-7 0,8-17 0,10-17 0,9-19-2,4-5-3,-4-20-15,8 6-12,-13-8-1,-1 13 0,-14 1-1</inkml:trace>
  <inkml:trace contextRef="#ctx0" brushRef="#br0" timeOffset="42720.4435">17169-268 21,'-19'2'25,"0"-4"1,3-11-18,16 13-1,-8-19-2,8 19 0,21-26-1,7 17-1,4-4 1,16 5-1,3-1 0,11 3-1,7-3-1,193 15-13,-167-25-11,10 19-1,-19-15 0,2 15-2</inkml:trace>
  <inkml:trace contextRef="#ctx0" brushRef="#br0" timeOffset="40526.318">17405-479 10,'0'0'24,"0"0"-2,0 0-12,-4 28-1,-4-11-2,12 56 7,-17 5-3,11 32-1,-13 2 0,12 16-1,-9-5 1,12 6-3,-5-13 1,8-38-9,9-22 1,5-23 1,5-23-1,4-12 0,6-13 1,2-8-1,1-8 0,-1-3 0,0-3 0,-6 0 0,-6 3 0,-1 1 0,-8 5 0,-6 5 1,-3 3-1,-4 20 1,-2-19 0,2 19-1,-3 17 1,1 5 0,0 6-1,2 6 1,4 5-1,3 2 0,4 0 0,4-4 0,4-7 0,3-11-1,3-10-1,1-13-1,6-1-6,-13-25-21,10-2-1,-10-20-1,2-6 0</inkml:trace>
  <inkml:trace contextRef="#ctx0" brushRef="#br0" timeOffset="41331.364">18148 211 36,'0'0'29,"0"0"1,-17-6-2,17 6-18,-11 30-5,5-2-1,-5 2-3,2 9 0,3 0-1,0 2 1,6 0-1,4-2 0,4-1 0,3-9 0,6-4 1,1-9-1,7-8 2,1-6 1,-2-13 0,4-4 0,-7-21 1,0 1-1,-8-16 1,-2-1 0,-17-2-1,-3 2-2,-6 4-1,-6 5-1,-1 15-4,-14-4-15,12 25-11,-10 3 0,16 13-3,-7-3 2</inkml:trace>
  <inkml:trace contextRef="#ctx0" brushRef="#br0" timeOffset="41818.3918">18301 224 23,'14'-30'27,"-5"0"1,2 4 1,-5-5-11,16 16-6,-12-2-5,8 17-2,-18 0-2,30 24-2,-15 4 0,0 7-3,0 6 1,0 6 0,-2-2 0,0-2 0,2-6 0,0-7 1,2-12 1,2-8 0,0-16 1,5-9 0,-2-11 0,5-4 1,-5-11 0,3 4-1,-5-2 0,4 9 1,-7 6 0,2 13-2,-19 11 0,26 15 0,-15 11 0,1 11-1,-1 4 0,2 2 0,0-4-1,0-13 0,10-9-5,-3-32-9,16-2-15,-10-30 0,4-20-6,2-3 0</inkml:trace>
  <inkml:trace contextRef="#ctx0" brushRef="#br0" timeOffset="43929.5126">19429 131 9,'0'0'21,"3"-28"-1,-3 28-6,8-19-2,-12 1-2,4 18-1,0-27-2,0 27 1,-7-22-2,7 22 0,-21-11-1,21 11 0,-26 4-2,9 5-1,-2 2-1,2 6 0,-3 2 0,5 3-1,0 2 0,4 4-1,-3-4 2,11 2-1,-3 0 0,6-1 0,6-3 1,5-1-1,4-3 0,4 1 1,7-1-1,-2 3 1,2-1-1,-5 5 0,-4-1 1,-10 6-1,-9 0 0,-5 1 1,-16 1 0,3-4-1,-14-2 1,-9-20-10,9 7-17,-5-17-7,7-11 1,2-11-2</inkml:trace>
  <inkml:trace contextRef="#ctx0" brushRef="#br0" timeOffset="47587.7198">252 1271 2,'0'0'20,"0"0"2,0 0-7,-17 8-3,17-8-1,0 0-1,0 0-2,0-19-1,0 19-1,0 0-1,8-18-2,-8 18 0,-2-27-1,2 9-1,0 18 0,-4-36-1,0 18 1,2-8 0,-3 3-1,-3 3 1,3 1-1,-1 2 0,6 17 0,-13-28 1,13 28-1,-11-20 0,11 20 1,0 0-1,0 0 0,-17-2 0,17 2 1,-11 24-1,3-7 0,-3 5 1,-2 1-1,0-1 1,1-3-1,1 1 0,4-3 0,1 5 1,4 3 0,8 1-1,5 9 1,2 6-1,4 8 2,0 3-1,2 7 1,-1-3-2,-1 0 2,-2 4-1,-4-2 0,-1 3-1,-5-1 2,-3-1-2,-4 3 2,-7-4-1,0-1 1,-10-8 0,-2-1 0,-7-12 0,-4-1 0,-5-14 0,-2-5 0,-6-4-1,0-5 2,-4-7-2,2-2-1,4-5 1,2-3-2,9 5-3,2-12-3,30 17-23,-15-32-2,23 16-2,1-14 1</inkml:trace>
  <inkml:trace contextRef="#ctx0" brushRef="#br0" timeOffset="48173.7553">-16 1597 10,'0'0'26,"-13"-26"1,13 26 0,-13-16-13,13 16-6,0 0 0,0 0-2,0 0 0,0 0-2,21 3-1,-21-3 0,24 13 1,-5-5-1,-3-3-1,11 1 0,-5-4 1,8 2-1,0-6 0,4-2 0,1-3 0,3-1 0,-3-5 0,3 4 0,-5-6-1,1 4 1,-6 3-2,0 3 1,-5 3-1,-3 5 0,-3 9-1,-17-12-1,34 31-4,-34-31-6,30 38-19,-30-38-1,22 35-1,-22-35 1</inkml:trace>
  <inkml:trace contextRef="#ctx0" brushRef="#br0" timeOffset="48646.7825">862 1486 36,'0'0'29,"-19"-15"1,19 15-2,-26 0-20,15 17-4,-4-1-1,2 16-1,-2 5-1,4 8 1,1 5-2,5 6 1,3-5 0,6-1 0,3-7-1,4-10 0,8-5 0,2-11 0,1-15 1,4-6 0,-1-13 1,1-1 0,-7-18 2,-1-1-1,-8-13 0,-5 1 0,-10-3 2,-7 4-4,-4 7-2,-9-12-13,8 27-18,-5-5 0,22 31-3,-30-34 1</inkml:trace>
  <inkml:trace contextRef="#ctx0" brushRef="#br0" timeOffset="49335.8218">1261 1775 27,'-15'22'19,"8"-3"0,7-19-3,-15 29-1,15-29-5,-15 19-2,15-19-1,0 0-1,-15-28-1,15 6-2,0-19 0,7-4-1,1-11 0,5-2-1,2 0 1,3 6-1,3 4 0,3 9 0,-1 13 0,1 16 0,-3 12 1,-1 21 0,1 12-1,-1 10 0,3 14 0,-1 8 1,1 0-2,-1 1 1,3-9-1,-3-14-3,8-6-26,-7-24-2,1-19-2,-5-24 0</inkml:trace>
  <inkml:trace contextRef="#ctx0" brushRef="#br0" timeOffset="50252.8743">2762 1456 14,'-18'26'25,"18"-26"0,-19 30-8,17-2-6,-3-10-3,8 12-1,-1-6-1,11 1-3,2-7 0,6 1 0,-1-10-1,9 2 0,-9-9 0,10-2 0,-6-9-1,3 3 1,-5-9-1,1 1 0,-5-9 0,-1-1 0,-8-4 0,-3-2 1,-6-3-1,-4-3 0,-5-3 0,-4 6 0,-6-1 1,-1 8 0,-3 0 0,1 15 0,-5 7 0,1 17-1,-4 13 1,2 19 0,0 16-1,4 18 0,-2 14 0,7 9 0,4 1 0,9-3 0,8-8-1,11-14 1,6-17-1,9-20-1,9-16-1,3-27-5,20-6-23,-8-18-3,8-7 0,-8-10-2</inkml:trace>
  <inkml:trace contextRef="#ctx0" brushRef="#br0" timeOffset="50855.9088">3470 1383 27,'-28'-2'28,"28"2"2,-26-2-1,26 2-20,-19-3-4,19 3-1,0 0-1,-2 16 0,2-16 1,32 21-1,-2-12 0,0-5 0,11 2-1,-1-8 0,6 4 0,-3-10-1,2 3 0,-5-1 0,-3 6-1,-3 2 0,-2 2-1,-2 5-1,-10-4-4,6 18-6,-26-23-18,25 26-2,-25-26 1,0 0-1</inkml:trace>
  <inkml:trace contextRef="#ctx0" brushRef="#br0" timeOffset="51111.9235">3749 1148 21,'-7'-22'28,"-1"0"1,8 22 0,-17-15-14,21 41-4,-15 5-2,13 33-1,-14 9-3,12 25 0,-5 9-2,5 6-2,4 1-5,-4-19-27,16-11 0,-4-34-3,12-24 0</inkml:trace>
  <inkml:trace contextRef="#ctx0" brushRef="#br0" timeOffset="52132.9819">4520 1687 4,'-16'9'25,"16"-9"1,0 0-2,-12 34-8,12-34-5,4 37-3,0-16-2,13 7-2,0-8 0,12 2-2,0-10 0,6-3-1,1-11 0,3-5 0,-3-14 1,-1-3-1,-7-10 1,2 3 0,-7-9 0,-5 3-1,-6-4 1,-3 2 0,-7 0-1,-4 2-1,-5 5 1,-8 2-1,-2 6 1,-6 9-1,-3 8 1,-6 12-1,-3 8 1,1 17 0,-5 9 0,3 15 0,4 13 0,6 12 1,7 10-1,14 8 0,12 0-1,8 2 0,13-10 0,8-9-3,12-11-4,-6-33-10,19-12-15,-8-28-2,7-16 3,-2-21-1</inkml:trace>
  <inkml:trace contextRef="#ctx0" brushRef="#br0" timeOffset="52531.0046">5058 1187 45,'0'0'34,"0"0"1,-6 25-2,6-25-25,0 0-3,30 9-2,0 0 0,4-3-2,9-2-2,9 1-4,-7-12-16,23 9-12,-14-8 0,4 8-1</inkml:trace>
  <inkml:trace contextRef="#ctx0" brushRef="#br0" timeOffset="53500.06">6730 1411 39,'-23'-19'30,"23"19"2,-19 10-6,19-10-20,-13 35-1,6 1-3,7 16 1,-4 17-2,8 13 1,0 7-1,5 4 0,0-5-1,4-6 1,0-11-1,6-13 1,0-19-2,2-15 2,-1-15-1,-1-11 1,1-9-1,-3-15 1,0-7-1,-2-12 0,-7-7 1,-5-10-2,-6-3 2,-9-4-2,-6-2 2,-5 2-1,-11 2 0,-3 6 0,-4 8 0,-2 12 0,-2 10 0,2 14 0,-2 15 1,2 19 0,0 15 0,9 18 1,-5 10 0,9 12 0,7-3 0,12 4 0,9-8-1,12-7 2,12-15-2,17-17 0,16-19 0,16-18 0,13-17-1,12-17 0,10-3-2,-1-21-23,9 9-8,-13-3-2,-3 13 0</inkml:trace>
  <inkml:trace contextRef="#ctx0" brushRef="#br0" timeOffset="54342.1082">8480 1126 35,'0'-17'29,"0"17"2,2-17-1,-2 17-25,6 43-1,-3 0 0,7 32 1,-5 14-1,7 30 0,-3 17-1,4 15-1,0 4 0,2 2-1,4-8-1,0-11 0,-1-15 0,-3-25-4,6-8-6,-12-30-21,4-16-3,-7-20 2,-6-24-1</inkml:trace>
  <inkml:trace contextRef="#ctx0" brushRef="#br0" timeOffset="54643.1252">8510 2060 21,'8'-86'30,"10"-2"0,5 4 2,-1-5-20,21 24-3,-11-2-1,15 31-1,-13 16-1,3 31-1,-9 13-2,-2 25 0,-13 12-2,-7 14 2,-8 3-3,-5 0 0,-6-11 0,-2-9 0,-2-13-2,-2-23-2,19-22-3,-34-4-24,32-23-1,-1-24-3,8-7 2</inkml:trace>
  <inkml:trace contextRef="#ctx0" brushRef="#br0" timeOffset="55348.1658">9255 1208 29,'11'-19'31,"-11"19"1,15-28 0,2 40-19,-17-12-5,13 39-1,-11-2-1,11 28-2,-9 13 0,11 31 0,-6 14-2,6 7-1,-2 4 0,4 4 0,0-6-1,-2-12 0,0-18 0,-2-25-2,-2-21 1,-1-17-1,-1-11-3,-9-28 1,0 0 0,0 0-1,0 0 1,-28-19 0,13 0 1,-7-9 0,3-5 1,-4-12 2,3-7 0,5-13 2,7-23 0,14-9 1,5-18-1,17 3 1,2-6 1,15 16 0,-2 3-1,8 21 0,-8 24 1,0 28 0,-9 22 0,-4 25-1,-10 16-1,-7 17 0,-9 11-1,-6 11 0,-9 1-1,-6-6-2,-3 5-6,-20-26-26,10-5 0,-7-32-2,7-15 0</inkml:trace>
  <inkml:trace contextRef="#ctx0" brushRef="#br0" timeOffset="61622.5246">12732 1754 30,'0'0'13,"13"34"1,-6-18-1,10 9-2,-2-9-1,10 3-3,-3-13-2,8-1-1,-2-14-1,4-2 0,-10-17 0,6 2 0,-13-14 1,2 5-1,-13-6 0,-2 4-1,-11-6 0,-5 6-1,-8-1 0,-8 5 0,-6 1-1,-1 10 1,-6 7-1,0 11 1,-4 15 0,4 17 1,0 21 0,9 25 0,6 18 0,8 19 1,5 9 0,15 6-1,13-3 1,13-1-2,13-18 0,14-20-2,16-21-6,0-33-24,19-26-1,0-29-3,2-12 2</inkml:trace>
  <inkml:trace contextRef="#ctx0" brushRef="#br0" timeOffset="62055.5494">13638 2004 49,'0'0'34,"0"0"-1,0 0-2,0 0-29,0 0-11,4 17-20,-4-17-3,0 0 1,0 0-2</inkml:trace>
  <inkml:trace contextRef="#ctx0" brushRef="#br0" timeOffset="62885.5969">14387 1879 4,'15'-21'23,"-10"-14"-1,7 3 1,-9-7-17,5-11-3,1 5 2,-9-5 1,8 14 0,-18-3 1,8 21 1,-14-5 0,16 23-1,-34 2-1,17 15-1,-11 5-2,2 4-1,-2 6-1,5 0-1,1 1 0,7-1 0,5-6 0,9-4 0,1-22 0,24 23-1,0-23 1,6-4 0,2-5 0,2-6 0,-1-8 0,-3 1 1,-3-4 0,-7 2 1,-7-2 0,-1 3 0,-9 1 2,-3 22-2,8-32 1,-8 32 0,0 0-2,0 0 1,0 0-2,2 26 1,1 6-1,1 13 0,2 13 0,-1 9-1,3 11 1,-4 4 0,-1 4 0,-1-3 1,-6-4-1,-3-7 2,-4-6 0,-8-9-2,-7-8 1,-6-6 1,-11-12 0,-8-3-1,-12-7 1,-1-2-1,-11-6 0,-2 0 1,4-4-2,4 0-1,9 2-3,2-12-29,26 2-1,2-12-2,30 11-1</inkml:trace>
  <inkml:trace contextRef="#ctx0" brushRef="#br0" timeOffset="65889.7687">181 3607 5,'0'0'27,"-23"-2"-2,23 2 4,-24-4-16,24 4-2,0 0-4,-9 19 1,9-19-2,0 0-1,0 0 0,18 26-2,-1-24 0,7 9 0,8-11-1,8 3 0,1-4 0,7-1-1,3-2-1,7-7-2,4 15-10,-6-19-19,2 15-1,-7-10-1,1 7 0</inkml:trace>
  <inkml:trace contextRef="#ctx0" brushRef="#br0" timeOffset="65262.7328">490 2900 3,'9'-20'21,"-9"-5"1,6 3-3,-3 5-10,-5-3-1,2 20 0,-1-23-1,1 23 0,0 0-1,0 0-1,0 0 0,0 0-2,0 0 0,-17 13-1,13 6-1,2 9 0,-3 9 0,1 12 0,-2 9 0,1 12 0,-7 12 0,-1 15 0,-2 6 1,0 9 0,-3-2 0,-3 1 0,-3-8 0,5-1-1,4-10 1,4-14-1,5-11 0,6-13 0,8-11-1,7-9 1,7-12-1,8-13 0,2-12 0,11-5 0,0-5 1,2-4-2,4 2 1,-3-3-3,10 16-16,-16-13-11,5 11-2,-15-11 1,0 2-1</inkml:trace>
  <inkml:trace contextRef="#ctx0" brushRef="#br0" timeOffset="67196.8434">1306 3966 7,'0'0'25,"0"0"1,-11 23 1,13-3-14,-2-20-4,1 37-3,-1-14-1,10 10 0,-6-5-1,9 2-1,-6-8 0,8-1 0,-15-21-1,26 22-1,-26-22 0,32-15 1,-13-3-1,1-3 1,-5-9 0,4 1-1,-6-9 0,0 1 1,-5-2-1,-6 2 0,-10-1-1,-3 3 1,-4 5-1,-4 2 0,-3 8 0,-2 12 0,-5 8 0,7 15 0,-2 7 0,1 14 0,4 9 0,4 11 0,4 3 0,6 8 1,6-2-1,7 1 2,3-3-2,8-9 1,5-9 0,8-13-1,6-16 0,1-18-2,8-3-5,-8-27-22,12-3-2,-5-14-2,5 6 1</inkml:trace>
  <inkml:trace contextRef="#ctx0" brushRef="#br0" timeOffset="67916.8846">2135 4013 24,'4'-26'27,"-4"-2"-1,-4 2 1,-11-8-17,10 14-3,-16-8-2,21 28 0,-39-28-1,18 26 1,-7-4-1,8 14-1,-9 3 0,11 9-1,-3 6 0,2 8-1,4 3-1,6 8 0,7 7 0,4 0 0,7-1 0,8-5 0,2-7 0,7-7 0,6-11 0,2-16-1,1-14 2,3-13-1,-5-14 0,-1-7 0,-6-11 1,-3-7-1,-8-8 1,-6-8-1,-7-10 0,-7-5 0,-9-3 1,1 6 0,-2 3 0,0 14 0,4 12 0,4 26 1,7 34-1,-6 28 0,12 30 3,5 22-4,0 19 2,6 15-2,0 7 0,3-9-1,5-8-3,-3-39-17,16-13-12,-8-35-1,11-24 0,-6-31-1</inkml:trace>
  <inkml:trace contextRef="#ctx0" brushRef="#br0" timeOffset="68968.9417">2586 4104 10,'-20'30'24,"20"-30"1,-32 22-9,23-5-2,-12-17-3,21 0-2,-30-4-2,30 4-1,-22-26-1,16 6-1,0-14-1,10 1-1,0-12 0,7 6 0,0-8 1,8 4-1,-2 0 1,5 6-2,-1 4 1,2 12-1,-5 10 1,3 9-1,-4 11 0,1 14-1,1 8 1,0 14 0,-2 9-1,0 8 1,-4 3-2,0-2 1,0-1-1,-4-10 1,-3-7-1,-2-12 1,-1-10-1,-3-23 1,0 0 0,0 0-1,8-36 2,-10 5-1,0-9 0,-2-6 0,2-3 0,1-3 0,-1-2 1,4 2-1,-1 2 1,5 1-1,3 6 0,3 6 1,1 5-2,2 8 1,2 9 1,1 10-1,3 10 0,1 12 0,5 13 1,1 7-1,0 12 1,2 3-1,-2 6 0,-2 3 0,-2 2 0,-5-1 0,-6-6-1,-5-6 1,-5-11-1,-3-7 1,-5-12-1,5-20 1,0 0-1,-23-28 1,18-7 0,-1-13 0,4-12 0,4-7 0,7-4 1,5-2-1,2 6 0,7 13 1,3 10 0,6 17 1,0 20-1,3 22 1,-1 18 0,2 25 0,-5 17 0,1 9-2,-2 13-5,-15-6-27,9-4 0,-12-21-4,-1-18 1</inkml:trace>
  <inkml:trace contextRef="#ctx0" brushRef="#br0" timeOffset="70313.0217">4668 4229 34,'8'-28'32,"-8"28"1,17-4-1,3 36-21,-14 5-6,7 34 0,-13 15 0,2 22-2,-11 11 0,-5 12-2,-6-3 1,-3-7-2,-1-14-1,-2-35-8,16-8-23,-8-36-1,18-28-2,-15-21 2</inkml:trace>
  <inkml:trace contextRef="#ctx0" brushRef="#br0" timeOffset="70593.0377">4668 3774 42,'0'-41'35,"6"10"-1,-12-10 1,10 20-26,-11-7-3,7 28-1,0 0 0,0 0-3,-25 37-1,10-3-2,6 18-9,-10-13-23,15 12-1,-5-18-1,13-1 0</inkml:trace>
  <inkml:trace contextRef="#ctx0" brushRef="#br0" timeOffset="72138.1261">6518 3957 21,'0'0'26,"0"0"-1,0 0-11,-4 26-3,4-26-2,-9 26-1,9-26-3,-4 35 0,4-16-2,8 2-1,-8-21 0,24 28-2,-3-21 1,5-9 0,6-9-1,1-2 1,1-11 0,2-2-1,-6-8 2,0 1-1,-8-3 0,-5 4 0,-12 1 0,-1 5 0,-9 1 0,-9 5 0,-6 5-1,-4 6 1,-12 5-1,0 6 0,-7 5 0,0 3 0,-2 6 0,4 9 1,2 8 0,7 14 1,4 16-1,9 19 0,6 13 0,9 6 1,6 1 0,13 3-2,8-12 1,10-11-1,9-23 0,4-27-1,16-9-8,-6-31-22,10-12-4,-8-21 3,0-4-2</inkml:trace>
  <inkml:trace contextRef="#ctx0" brushRef="#br0" timeOffset="73204.1871">7057 3387 11,'-28'-4'31,"28"4"-1,-20-9 1,20 9-14,0 0-8,0 0-4,20 22-3,1-3 0,9-3-1,5 3-1,8 0 1,4-3 0,2 3-1,-1-6 1,-1-2-1,0-5 0,-8-10-4,4 15-8,-18-13-18,1-1-1,-5-7 0,-21 10 1</inkml:trace>
  <inkml:trace contextRef="#ctx0" brushRef="#br0" timeOffset="73423.1996">7261 3163 39,'0'0'32,"0"0"1,-20 0-2,22 37-24,-2 15-3,3 19-3,-1 11 0,2 2-6,13 7-25,-8-12-2,6-14 0,2-22-1</inkml:trace>
  <inkml:trace contextRef="#ctx0" brushRef="#br0" timeOffset="74533.2631">7756 4140 6,'0'0'21,"13"31"0,-13-31-13,11 24-1,-11-24 0,0 0 1,26 23 1,-26-23 0,21-17 0,-14-3-1,14 8-2,-6-14-2,7 11-1,-3-9-1,2 4-1,-5-1 0,1 4 0,-6-5 0,-3 3 0,-6 1 0,-6-7 0,-7 3 0,-2 3 0,-8-3 0,-1 7 0,-5 2 1,-1 13-1,-3 8 1,4 20-1,-1 11 2,4 18-1,-2 12 0,7 15 0,4 6-1,8 1 0,5-9 0,7-6 0,7-16 0,8-11-1,8-20 0,8-17 0,9-16-1,1-17-2,16 3-3,-11-27-7,20 13-18,-13-11-3,4 8 1,-12-2 0</inkml:trace>
  <inkml:trace contextRef="#ctx0" brushRef="#br0" timeOffset="74962.2876">8244 3482 26,'0'0'30,"-17"0"2,17 0-1,0 0-21,0 0-2,0 0-2,19 13-1,5-2-1,1-6 1,14 9-2,2-5 0,4-2-2,11 4-5,-9-11-28,9 2 0,-5-11-4,-1 0 2</inkml:trace>
  <inkml:trace contextRef="#ctx0" brushRef="#br0" timeOffset="76006.3471">8768 4346 25,'0'0'25,"0"0"0,-28 0-15,28 0-4,-18 8 0,18-8-1,-21 5 0,21-5 1,-17 2-1,17-2-1,0 0 0,0 0 0,0 0-2,0 0 1,0 0-1,34 19-1,-14-15 1,10-1 0,2-3 0,8 2 0,3-4 0,9 4 0,2-5-1,6-1 1,0 0 0,2 6-1,-2-2-1,-2 0 1,-6 0 0,-3 4-1,-6-1 0,-7 3-1,-6-2 0,-6-4 0,-2 3-3,-22-3-5,30-3-22,-30 3-3,0 0 2,0 0-1</inkml:trace>
  <inkml:trace contextRef="#ctx0" brushRef="#br0" timeOffset="76615.3821">9330 4061 2,'-30'-11'27,"13"11"1,-3-7 2,-5-5-17,25 12-3,-37-5-2,37 5-2,-34 11-1,34-11-1,-30 11-1,30-11 0,0 0-1,-15 23 0,15-23-1,0 0 1,28 1-1,-1-1 1,4 0-1,11-1 0,1 2 1,5-1-1,1 2 0,3 4-1,-3-1 1,-4 3-1,-4 5 0,-3 0 0,-3 2 0,-3 2 0,-6-1 1,0-1-1,-5 2 0,-2-4 0,-2-2 1,-17-11 0,20 19 0,-20-19 0,8 17 0,-8-17 0,-6 24 1,-1-2-1,-7 1 1,-2 10 0,-7 5-2,-7 8 1,-5 8 0,-8 8-1,-8-1 0,-5-5-1,9 9-14,-7-33-19,13-8 0,-2-27-3,14-16 1</inkml:trace>
  <inkml:trace contextRef="#ctx0" brushRef="#br0" timeOffset="78016.4619">10646 3368 10,'0'0'25,"4"-19"1,-4 19 0,0 0-18,-17 8-3,17-8-1,-15 24 0,11-3 1,-7-1 0,11 10 0,-9-2 0,13 15 0,-8 1-1,8 10 0,-6 4 0,5 15-2,-4 0 1,1 16-2,-2 8 1,-2 9-1,0 2 0,2 6 1,-3-6-1,1-2 0,2-5 1,2-14-2,0-12 1,6-15 0,-1-21 0,3-4-1,5-16 0,-13-19 1,34 13-1,-12-19 1,2-9-1,3-3 0,1-1 0,0-7-1,2 2 0,-4-6-1,6 8-7,-21-10-24,15 8 0,-11-10-3,2 4 3</inkml:trace>
  <inkml:trace contextRef="#ctx0" brushRef="#br0" timeOffset="78583.4947">10395 3655 11,'-18'0'30,"1"-2"0,0 0 1,0 10-17,-11-14-4,28 6-2,-34 21-2,23 1-1,-10-5-1,14 3-1,7-20 0,-8 28-1,8-28 0,29 15-1,0-19 1,15-7 0,4-9 0,18 7 2,-1-10-1,6 7-1,1-7-1,-7 12 1,-1 0-1,-8 9 1,-9 4-3,-10 0-3,1 13-7,-18-10-23,6 8-1,-26-13-2,34 15 1</inkml:trace>
  <inkml:trace contextRef="#ctx0" brushRef="#br0" timeOffset="79204.5303">11683 4154 26,'-7'-26'29,"-2"-3"2,-1 4-1,-18-14-21,28 39-3,-39-35 0,14 33-1,-14 0-1,7 21 0,-11 12 0,6 22 0,-1 8-2,5 14 1,3 5-1,9 2 0,10-4-2,11-2 1,9-16 1,10-10-1,7-14-1,12-19-3,8-10 0,-4-28-24,19 10-6,-8-17-3,7 6 2</inkml:trace>
  <inkml:trace contextRef="#ctx0" brushRef="#br0" timeOffset="79682.5576">12215 4799 23,'23'-26'30,"-23"26"2,24-15-6,-24 15-11,19 2-2,-19-2-3,13 62-2,-19-10 0,12 24-2,-16 14-1,3 12-2,-6 4-2,-4-1-2,4-5-5,-13-38-24,18-6-5,-9-34-2,17-22 1</inkml:trace>
  <inkml:trace contextRef="#ctx0" brushRef="#br0" timeOffset="81072.6371">12311 4143 44,'0'0'33,"0"0"3,0 0-3,0 0-24,0 0-4,0 0-2,0 0-5,-21 8-12,21-8-19,0 0-1,0 16 0,0-16 0</inkml:trace>
  <inkml:trace contextRef="#ctx0" brushRef="#br0" timeOffset="91112.2113">12337 4002 18,'0'0'23,"4"16"-5,-4-16-6,0 0-3,3 23-1,1-6-3,-4-1-3,4 1 0,-6 0-1,2-17 1,-2 24 0,2-24 0,0 0 0,0 0 0,-9-19 1,9 3-1,-4-10 0,2 3 0,0-3 0,0 4-1,-1 1 1,3 21-1,-6-20 0,6 20 0,-11 18-1,1 3 0,5 9 0,-1 5 0,2 4-1,2 2 1,2 0-1,2-3 1,6-9 0,1-8 0,-9-21 0,26 9 1,-26-9-1,32-32 1,-17 5 0,0-5 0,-4-4 1,1 3-1,-9 1 1,-1 15 0,-2 17 0,0 0 0,-24-9 0,24 9-1,-28 36-1,9-23-22,10 11-7,9-24-3,0 0-1</inkml:trace>
  <inkml:trace contextRef="#ctx0" brushRef="#br0" timeOffset="83744.7899">13395 4106 36,'-19'4'29,"-4"-2"2,23-2-6,-31 11-17,31-11-3,0 0-1,0 0 0,0 0 1,0 0-2,16 0 1,7-4 0,3-5 0,10 5-1,-3-9 0,9 5 0,-3-1-2,2 5 1,0 3-2,2-1 0,-2 7-4,-7-12-13,11 22-15,-9-13-2,10 9-1,-8-9 0</inkml:trace>
  <inkml:trace contextRef="#ctx0" brushRef="#br0" timeOffset="83247.7614">13681 3620 15,'-2'-28'21,"2"28"-8,2-19-2,-2 19 0,0 0 0,-8-26 2,8 26-2,0 0 0,0 0-3,0 0-2,0 0-1,-7 22-2,7 1 0,-4 1 0,1 9-2,-3 8 0,0 13 1,-3 10-2,1 16 1,-5 11 0,4 10 0,-4 5 0,2 6 1,-2 0-2,3-4 1,1-8 1,5-12-2,0-15 1,6-12 0,4-12 0,3-10-1,2-9 2,4-8-2,2-7 0,4-4 1,-1-7 0,5-2-1,-1-6 1,2-3-2,2-3-1,-3-7-1,7 6-2,-14-20-10,10 12-18,-11-16-1,4 8 2,-8-10 0</inkml:trace>
  <inkml:trace contextRef="#ctx0" brushRef="#br0" timeOffset="84960.8595">14280 4167 19,'-30'0'29,"2"8"1,-4-10 0,32 2-15,-45 0-5,45 0-3,-28-4-2,28 4 0,0 0-2,0 0-1,0 0 0,0 0-1,19 0 1,2 8-1,5-6 1,11-2 0,6-6 1,12-3 0,1-6 0,13-8 0,0-6-1,6-3 0,-4-2 0,-1 3-1,-9 1-2,-8 2-4,3 19-29,-30-4 0,-3 18-2,-23-5 0</inkml:trace>
  <inkml:trace contextRef="#ctx0" brushRef="#br0" timeOffset="84484.8323">14523 3586 19,'-1'-24'28,"1"24"0,-2-34 1,2 34-13,-2-20-7,2 20-2,0 0-2,0 0 0,2 24 0,-2 2-1,-4 2-1,4 13-1,-4 7 0,0 14-1,-5 5 1,4 19-1,-7 9-1,1 7 0,-2 3 0,0 3 1,2-4-1,-3-3 0,5-10 1,2-14-2,1-14 2,2-9-1,4-13 0,2-6 0,4-9 2,5-5-2,-11-21 0,30 26 0,-11-17 0,1-1 0,3-4 0,-1-3 0,1 1 0,1-4 0,-3 1-2,1-7 1,2-1 0,-5-10-2,5 6-4,-10-26-13,8 9-12,-9-11-1,6 4 1,-12-12-1</inkml:trace>
  <inkml:trace contextRef="#ctx0" brushRef="#br0" timeOffset="86034.9209">15317 3374 28,'-2'-17'23,"2"17"1,0 0-2,0 0-2,0 0-5,0 0-4,0 0-3,0 0-3,-7 20-1,11-1-1,-8 1-1,6 8 1,-2 6 0,0 13-1,0 5 0,2 11-1,-4 12 0,-2 12 0,-2 12 0,-1 3-1,-1 5 0,-1-7 0,0-5-1,-1-11 1,1-15 0,3-15 0,3-18 0,1-10 1,2-26-1,0 20 0,0-20 0,0 0 0,0 0 0,0 0 0,-6 19 0,6-19 0,0 0 0,0 0 0,-17 17 0,17-17 0,-5-17 0,5 17 0,2-41 0,5 9 0,4-7 0,4-6 0,4 1 0,3-1 0,3 0 0,-1 4 0,0 8 0,-1 8 0,-1 7 0,1 8 0,-3 12 0,1 9 0,0 14 1,-1 8-1,3 8 0,-1 8 0,1 3 0,3 2 1,-2-4-1,1-1 0,-3-6-1,-1-12-1,3 7-11,-24-38-21,30 18 0,-30-18-2,17-30 1</inkml:trace>
  <inkml:trace contextRef="#ctx0" brushRef="#br0" timeOffset="87605.0107">14447 3060 19,'-36'17'29,"4"6"2,-7-14 1,11 13-15,-8-27-5,36 5-3,-33 0-3,33 0-1,0 0 0,24-23-2,4 12 0,11 7-3,6 3 0,8-1-5,20 18-25,-11-10-2,7 11-3,-11-8 1</inkml:trace>
  <inkml:trace contextRef="#ctx0" brushRef="#br0" timeOffset="88316.0514">16618 4501 35,'0'0'31,"0"0"1,0 0-1,0 0-19,0 0-5,0 0-2,0 0 0,0 0-2,28 13 0,-28-13 0,30 28 0,-13-17-2,4 2 0,1-5 0,1-10-2,5-2-3,-6-16-6,12 7-22,-10-17-2,12 7 0,-8-12 0</inkml:trace>
  <inkml:trace contextRef="#ctx0" brushRef="#br0" timeOffset="88605.0679">17431 4253 6,'37'-26'25,"-1"9"2,-4 17-10,-13-13-1,12 30-1,-31-17-2,40 24 0,-40-24-1,30 32-5,-30-32-3,39 24-3,-13-16-5,-5-25-20,12 8-7,-1-16-2,4 3 1</inkml:trace>
  <inkml:trace contextRef="#ctx0" brushRef="#br0" timeOffset="88836.0812">18704 3927 17,'17'4'27,"-17"-4"-9,22 18 0,-22-18-1,10 21-1,-10-21-2,0 17-3,0-17-7,0 0-23,0 0-9,18-17-4,-18 17 0</inkml:trace>
  <inkml:trace contextRef="#ctx0" brushRef="#br0" timeOffset="88991.09">19193 3795 81,'45'3'40,"11"-4"-7,2-18-32,-10-22-36,9-7-2,-9-23-2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3:40:54.868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Group>
    <inkml:annotationXML>
      <emma:emma xmlns:emma="http://www.w3.org/2003/04/emma" version="1.0">
        <emma:interpretation id="{B6BD1981-365A-4AFC-89C7-F57B32C4ABFE}" emma:medium="tactile" emma:mode="ink">
          <msink:context xmlns:msink="http://schemas.microsoft.com/ink/2010/main" type="writingRegion" rotatedBoundingBox="8418,1807 23071,2028 23049,3467 8396,3246"/>
        </emma:interpretation>
      </emma:emma>
    </inkml:annotationXML>
    <inkml:traceGroup>
      <inkml:annotationXML>
        <emma:emma xmlns:emma="http://www.w3.org/2003/04/emma" version="1.0">
          <emma:interpretation id="{78C04496-00ED-41CD-B867-401A591383D6}" emma:medium="tactile" emma:mode="ink">
            <msink:context xmlns:msink="http://schemas.microsoft.com/ink/2010/main" type="paragraph" rotatedBoundingBox="8418,1807 23071,2028 23049,3467 8396,324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967FF0E-D4E5-48B7-A594-7FA8D5C92916}" emma:medium="tactile" emma:mode="ink">
              <msink:context xmlns:msink="http://schemas.microsoft.com/ink/2010/main" type="line" rotatedBoundingBox="8418,1807 23071,2028 23049,3467 8396,3246"/>
            </emma:interpretation>
          </emma:emma>
        </inkml:annotationXML>
        <inkml:traceGroup>
          <inkml:annotationXML>
            <emma:emma xmlns:emma="http://www.w3.org/2003/04/emma" version="1.0">
              <emma:interpretation id="{20D08572-1DE0-4505-924E-F2DE40488056}" emma:medium="tactile" emma:mode="ink">
                <msink:context xmlns:msink="http://schemas.microsoft.com/ink/2010/main" type="inkWord" rotatedBoundingBox="8415,1957 15692,2067 15674,3256 8398,3147"/>
              </emma:interpretation>
              <emma:one-of disjunction-type="recognition" id="oneOf0">
                <emma:interpretation id="interp0" emma:lang="en-US" emma:confidence="0">
                  <emma:literal>eissottittr</emma:literal>
                </emma:interpretation>
                <emma:interpretation id="interp1" emma:lang="en-US" emma:confidence="0">
                  <emma:literal>eissottitk</emma:literal>
                </emma:interpretation>
                <emma:interpretation id="interp2" emma:lang="en-US" emma:confidence="0">
                  <emma:literal>eissottutk</emma:literal>
                </emma:interpretation>
                <emma:interpretation id="interp3" emma:lang="en-US" emma:confidence="0">
                  <emma:literal>cig-pot-titters</emma:literal>
                </emma:interpretation>
                <emma:interpretation id="interp4" emma:lang="en-US" emma:confidence="0">
                  <emma:literal>cig-pot-tithes</emma:literal>
                </emma:interpretation>
              </emma:one-of>
            </emma:emma>
          </inkml:annotationXML>
          <inkml:trace contextRef="#ctx0" brushRef="#br0">-10548-3678 22,'0'0'26,"0"0"3,-18 10 0,17 5-19,1-15-1,-12 22-4,12-22 1,-6 27-3,6-27 1,7 19-3,-7-19 0,26 9 1,-11-12-1,5-1 1,0-11-1,4-4 1,-5-5-2,3-1 2,-5-8-2,-3 0 1,-5-2-2,-4 1 2,-5 4-1,-3-1 1,-8 6-1,0 4 1,-10 8-1,-3 13 0,-4 9 1,-2 13 0,-4 9 0,-2 15 1,2 9 0,1 4-1,8 3 1,5-1 0,8-3-1,9-3 0,11-6 0,8-12-3,12-8 1,7-9-1,8-9-1,0-12-1,12 1-9,-9-19-18,12 1-1,-10-12 0,1 4-1</inkml:trace>
          <inkml:trace contextRef="#ctx0" brushRef="#br0" timeOffset="253.0144">-9869-3600 61,'16'5'35,"-16"-5"0,0 0-2,0 0-29,0 0 1,0 0-2,0 0-1,0 0 0,14 7-3,-14-7-3,0 0-15,12 14-13,-12-14-1,0 0-2,0 0 0</inkml:trace>
          <inkml:trace contextRef="#ctx0" brushRef="#br0" timeOffset="1134.0646">-9287-3555 53,'0'0'27,"16"-25"0,-2 7-10,-7-7-17,4 1 2,-4-7 0,2 6 1,-9-7-1,5 7 2,-5-3 0,0 12 0,-9-2-1,9 18 0,-26-10 0,8 19-1,-8 4-1,2 12 0,-6 6 1,3 3-1,3 3 0,5-1-1,7-2 2,8-4-3,5-7 3,7-6-2,-8-17 0,28 11 0,-7-12 0,1-6 1,5-5-1,0-2 1,-1-3-2,0-4 2,-1 0-3,-3 0 3,-4 4-2,-1 2 2,-8 1-2,-9 14 2,13-19 0,-13 19-1,0 0 1,0 0-1,0 0 0,7 27 0,-1-6 2,3 7-2,6 6 1,2 6-1,6 9 1,1 1-2,3-1 2,0 4-1,-3 1 0,-7-4 0,-3-2-1,-8-5 1,-9-6 1,-8-5-1,-9-7 1,-7-7 0,-6-9 0,-6-6 0,-2-6 0,-1-3 0,-1-3 0,3-4 0,2-3-1,6-4-1,8 3-3,2-12-5,19 9-23,-2-14-1,21 5-2,-1-8 1</inkml:trace>
          <inkml:trace contextRef="#ctx0" brushRef="#br0" timeOffset="1379.0789">-8828-3441 56,'26'6'35,"-26"-6"0,20 0-1,-20 0-20,0 0-10,0 0 0,0 0-1,0 0-2,0 0-2,0 0-2,0 0-5,18 12-26,-18-12 0,0 0-2,0 0 1</inkml:trace>
          <inkml:trace contextRef="#ctx0" brushRef="#br0" timeOffset="2408.1377">-8304-3518 39,'10'-43'30,"11"7"1,0-5-2,14 5-14,-5-2-10,12 7 0,-5-1-1,8 13-1,-7 1 1,6 10-2,-7 6 2,2 11-2,-4 6-1,3 13 1,-1 6 1,0 7-2,-6 5 2,-2 9-2,-10 0 2,-9 3-2,-10 0 1,-10-2-1,-12-3-1,-10-4 0,-6-4 0,-9-10 1,-6-8-2,-1-8 1,-4-10-1,-1-12 0,4-9-1,2-8-2,13 0-5,-4-12-25,24 4-1,1-14 0,28 8 0</inkml:trace>
          <inkml:trace contextRef="#ctx0" brushRef="#br0" timeOffset="2039.1166">-8048-3643 14,'0'-17'28,"-5"-6"0,7 9-1,-14-13-10,12 27 0,-9-34-6,9 34-2,-8-25-2,8 25-2,-6-17-1,6 17-1,0 0-1,0 0 0,3 15-1,3 7 0,2 8 1,2 7-1,4 7 1,1 8-2,1 6 2,0 1-2,1-1 2,-1-3-2,-1-5 0,-3-2-1,-2-10 1,-1-7-1,-4-7 0,-4-5 0,1-4-2,-2-15-1,-12 18-3,-6-24-7,18 6-19,-42 0 0,17-1 0,-14-16 1</inkml:trace>
          <inkml:trace contextRef="#ctx0" brushRef="#br0" timeOffset="2828.1618">-7658-3972 57,'0'0'32,"15"-9"-1,-15 9-2,0 0-27,-8 24-1,7 1 1,-2 6-2,1 5 1,2 3-1,5 4 1,-1-3-1,5-5 2,1-8-1,8-8 1,0-16 0,6-7 0,0-16 1,0-8 0,-3-12 0,-2-6-1,-9-9 1,-7 4-2,-10 2 2,-11 10-2,-13 12-1,-12 14-1,-4 20-5,-12 10-28,13 21 0,-3 1-3,16 8 0</inkml:trace>
          <inkml:trace contextRef="#ctx0" brushRef="#br0" timeOffset="3580.2047">-7215-3407 35,'0'0'29,"-22"-10"2,22 10-2,-31-2-16,31 2-3,-30 5-2,30-5-2,-27 8-2,27-8-1,-18 5 1,18-5-2,0 0-1,0 0 1,0 0-1,17 4 1,8-7-1,8 3 1,5-3-1,10 2 1,4-4-1,6 3 0,2-3 0,-4 1 0,-4-2 0,-1 1 0,-8 2-1,-4-1 1,-9 2-1,-9 1-1,-4 1-1,-17 0 0,17 3-3,-17-3-2,0 0-9,-15-6-13,15 6-4,-16-10-1,16 10 3</inkml:trace>
          <inkml:trace contextRef="#ctx0" brushRef="#br0" timeOffset="3862.2209">-6798-3530 33,'-15'-9'28,"15"9"1,-24-13-3,24 13-9,-19-11-6,19 11-2,0 0-2,0 0-2,-7-17 0,7 17-2,21-6-1,-2 4 1,3 2-1,6 6 0,1 3 0,2 7 0,-3 7-1,1 8 1,-9 6-1,-5 6 1,-9 1-1,-7 5 0,-10 1-1,-9-1 0,-10-1-2,-9-7-1,-1-1-3,-17-13-27,11 1-1,-9-19-3,13 0 1</inkml:trace>
          <inkml:trace contextRef="#ctx0" brushRef="#br0" timeOffset="4627.2647">-6013-3403 64,'0'0'34,"-17"-6"-2,17 6 0,3-20-26,11 2-1,2-9-1,9-2-1,5-10-2,10-1 2,5-4-2,4 1 1,-1 0-1,-1 7 1,-6 4-2,-4 5 1,-7 9-1,-10 5-1,-3 10-2,-17 3-2,18 10-10,-18-10-19,-5 18 1,5-18-2,-15 19 2</inkml:trace>
          <inkml:trace contextRef="#ctx0" brushRef="#br0" timeOffset="4336.2476">-5991-3896 63,'16'-7'34,"-16"7"-3,0 0 1,2 20-29,1 4 0,-3 10 2,1 13-3,-2 8 2,2 15-3,-1 7 1,2 7-1,-2 2 0,0-3-1,1-7-1,-1-11-1,2-4-3,-7-22-5,16-5-22,-11-34 0,6 17-2,-6-34 2</inkml:trace>
          <inkml:trace contextRef="#ctx0" brushRef="#br0" timeOffset="4897.2801">-5814-3598 70,'-4'21'34,"4"-21"0,13 20-1,-1-5-29,9 7 1,0 4-2,4 6 0,3 5-1,7 5 0,0-1-1,1 4 0,0-5-1,0-3 1,-5-6-2,-1-10 1,-1-8-2,-6-18-3,6 1-14,-15-30-14,8-2-1,-10-20-1,7-2 0</inkml:trace>
          <inkml:trace contextRef="#ctx0" brushRef="#br0" timeOffset="5259.3008">-5323-3915 47,'3'-14'32,"-3"14"2,0 0-2,0 0-9,0 0-18,20 2-1,-4-4-1,10 2 0,5-1-2,5 1 1,2-2-1,5 1 1,2-2-1,0 0 0,-5-2-1,0 1 1,-9 0-2,-4-2-1,-3 3-2,-24 3-4,22-5-11,-22 5-13,-15-16-1,-8-3-1,6 7 3</inkml:trace>
          <inkml:trace contextRef="#ctx0" brushRef="#br0" timeOffset="5454.312">-5053-4170 72,'0'0'34,"0"0"-1,4 18 1,-7 2-27,8 19 0,-10 7-2,2 12-1,-2 10-2,0 6 0,-1 6-1,2-3-1,-1-3-1,2-10-4,12 1-14,-7-28-17,14-9 1,-16-28-2,31 3 0</inkml:trace>
          <inkml:trace contextRef="#ctx0" brushRef="#br0" timeOffset="6005.3435">-4496-3822 58,'0'0'33,"0"0"-2,0 0 2,-15-13-25,15 13-1,0 0-1,-2 13-2,-2 0-1,5 13-1,-2 5 1,1 7-3,1 8 1,2 6 0,-1 1 0,1 1-2,1-5 2,-1-8-2,5-5 0,-5-10-3,4 0-2,-7-26-16,0 0-11,0 0 0,0 0-1,8-26 1</inkml:trace>
          <inkml:trace contextRef="#ctx0" brushRef="#br0" timeOffset="6229.3563">-4486-3490 65,'0'0'34,"-4"-16"-2,1-1 1,12 1-25,-3-9-4,13 1 1,2-8-1,9 0-1,4-3-1,7 1 0,3 0-2,2 3 2,-2 5-2,-6 4-2,-3 9-2,-14-3-8,5 17-21,-26-1 0,14 7-2,-14-7 1</inkml:trace>
          <inkml:trace contextRef="#ctx0" brushRef="#br0" timeOffset="6525.3732">-4318-3652 76,'2'20'34,"-2"-20"0,0 0 0,18 17-29,-5-2-2,-1 0 1,4 7-2,2 1 0,5 5 0,2 0-1,3 3 1,2 0-1,1-1-1,-2-5 1,-3-1 0,-2-8-1,-4-3 1,-4-7-3,-16-6-1,25-12-3,-26-14-28,16 2 0,-14-16-1,15 3-2</inkml:trace>
          <inkml:trace contextRef="#ctx0" brushRef="#br0" timeOffset="6832.3908">-3843-3915 71,'18'12'35,"-18"-12"-2,0 0 2,0 0-30,0 0-1,21-15 0,-6 12 1,0-6-2,7 3 0,0-4 0,8 2-1,0-1 0,4 2 0,-3 1 0,1 1-1,-2 1 0,-1 1-1,0 6-3,-12-10-19,10 15-14,-27-8-2,15 0-2,-15 0 0</inkml:trace>
        </inkml:traceGroup>
        <inkml:traceGroup>
          <inkml:annotationXML>
            <emma:emma xmlns:emma="http://www.w3.org/2003/04/emma" version="1.0">
              <emma:interpretation id="{EA01C9B5-2225-4AEF-98D0-1334C69A9351}" emma:medium="tactile" emma:mode="ink">
                <msink:context xmlns:msink="http://schemas.microsoft.com/ink/2010/main" type="inkWord" rotatedBoundingBox="20066,1983 23071,2028 23049,3467 20045,3422"/>
              </emma:interpretation>
              <emma:one-of disjunction-type="recognition" id="oneOf1">
                <emma:interpretation id="interp5" emma:lang="en-US" emma:confidence="0">
                  <emma:literal>In</emma:literal>
                </emma:interpretation>
                <emma:interpretation id="interp6" emma:lang="en-US" emma:confidence="0">
                  <emma:literal>the</emma:literal>
                </emma:interpretation>
                <emma:interpretation id="interp7" emma:lang="en-US" emma:confidence="0">
                  <emma:literal>In.</emma:literal>
                </emma:interpretation>
                <emma:interpretation id="interp8" emma:lang="en-US" emma:confidence="0">
                  <emma:literal>Isu</emma:literal>
                </emma:interpretation>
                <emma:interpretation id="interp9" emma:lang="en-US" emma:confidence="0">
                  <emma:literal>Ire</emma:literal>
                </emma:interpretation>
              </emma:one-of>
            </emma:emma>
          </inkml:annotationXML>
          <inkml:trace contextRef="#ctx0" brushRef="#br0" timeOffset="-16756.9584">938-2805 28,'0'0'25,"0"0"-3,0 0-4,0 0-5,-9 14-2,9-14-4,0 0-2,0 0-1,0 0-1,0 0 0,0 0 0,0 0 1,0 0-1,0 0 1,0 0 0,0 0 0,0 0-2,0 0 1,0 0-1,12-16 1,-12 16-2,23-21 1,-5 8-1,2-3 0,0-1 1,4-2-1,3-2 0,0-4 1,1 2-1,2-6 1,1 1-2,0-4 1,2-1 0,1-3 0,4 2-1,-1-1 1,2 1-1,-1 0 0,1 3 0,0 1 1,-4 3-1,0 3 0,-3 2 0,-2 2 0,-3 0 0,-2 2 1,-1 2-1,0 0 0,3 0 0,-3 1 0,1-2 1,-1 3-1,-1-3 0,0 0-1,1 0 2,2-2-1,-2 0 0,3-1-1,3 0 2,0-1-2,2 0 1,1 2 1,0 0-1,-3 1 0,-4 2 0,0 1 0,-5 1 0,-4 3 0,-2 0 0,-15 11 1,18-13-2,-18 13 1,0 0-1,0 0-1,0 0-1,14-5-5,-14 5-25,0 0 0,-17 6-2,17-6 1</inkml:trace>
          <inkml:trace contextRef="#ctx0" brushRef="#br0" timeOffset="-20003.1441">957-2829 5,'0'0'21,"0"0"0,0 0-5,0 0-3,0 0 1,0 0-2,0 0-1,0 0-1,0 0-2,0 0-1,0 0-1,0 0-1,0 0 0,0 0-2,0 0 1,0 0-2,0 0 0,0 0 0,0 0 1,0 0-1,0 0 0,0 0-1,28 0 1,-7-3-1,9 1 0,6-2 1,7 1-1,6-4 0,6 1 0,4-2 0,5 1 0,0 0-1,2 1 1,0-2 0,-2 2 0,-2 0 0,-1 2-1,-6-1 1,-1 1 0,-7 1 0,-3 2 0,-4-1-1,-5 1 1,-3 2-1,-4-1 1,-3 2-1,1-1 0,-1-1 0,0 0 0,2 0 0,3-1 0,3-1 0,1-1 0,5 0 0,1 0 0,3 0 1,2 0-1,-1-1 0,1 1 1,-2-2 0,5 1-1,-2-2 1,0 0 0,-3 2 0,-1-1 0,-3 1 0,-4-1-1,-2 1 1,-6 1-1,-6 1 0,-3 1 0,-2-1-2,-16 2-1,28-5-4,-28 5-29,15-17 2,-16 2-2,1 15 0</inkml:trace>
          <inkml:trace contextRef="#ctx0" brushRef="#br0" timeOffset="-14466.8275">2855-3914 34,'0'0'28,"0"0"1,0 0-1,-18-21-14,18 21-4,-19-1-3,19 1-3,-31 6-1,10 1-1,-6 1 0,0 2 0,-4 0-1,6 2 1,-4 0-1,5 1 0,4-2-1,2-1 2,18-10-2,-20 19 0,20-19 1,2 20-1,-2-20 0,24 18 1,-6-8-1,5-1 1,4 0 0,6 0 0,0-4 0,-1 3 1,-3-4-1,-3 2 1,-3-3-1,-5 3 0,-18-6 0,10 14 0,-10-14 0,-28 23-1,0-8 1,-10 0-1,-5 1 0,-7-1-1,-1-2-1,-1-5-4,21-2-26,-7-11-1,20 4-1,2-17 0</inkml:trace>
          <inkml:trace contextRef="#ctx0" brushRef="#br0" timeOffset="-15687.8973">3223-3131 33,'4'-15'30,"-4"15"1,0 0-1,0 0-11,0 0-9,0 0-1,0 0-3,0 0-1,0 0-2,0 0 0,0 0-2,-4 18 1,-1-2-2,1 5 1,-1 4-1,1 1 1,-1 4-1,2 0 0,3-2 0,2-1 0,4-7 0,1-3 0,-7-17 0,27 17 0,-8-15 1,2-4-1,3-3 1,3-6-1,3-2 0,1-5 1,-1-6-1,1-2 1,0-5-1,-2-2 1,-4-4-1,-3-2 1,-2 4 0,-6 1-1,-3 6 1,-5 4 0,-5 6 0,-1 18-1,-4-13 1,4 13-1,-15 22 1,6 2-1,-1 5 0,1 8 0,3 5 0,3 4 0,6-2-1,4-2 1,7-7 0,8-8 0,11-9-1,5-15 0,11-8-4,-5-26-29,18-3 1,-8-22-2,4-5-1</inkml:trace>
          <inkml:trace contextRef="#ctx0" brushRef="#br0" timeOffset="-10413.5955">2565-4117 15,'0'0'26,"0"0"1,0 0 2,-11-16-12,11 16-2,0 0-4,0 0-3,0 0-2,0 0 0,-15-6-1,15 6 0,0 0-1,-13 4 0,13-4 0,-13 2-1,13-2 0,-14 4-1,14-4 0,0 0-1,0 0 0,-13 5 0,13-5 0,0 0 0,0 0 0,18 1-1,-5-1 1,5 0 0,4-3 0,5 2-1,3-4 1,9 1 0,-1-2 0,4 1 0,0 1-1,1-2 1,-2 2 0,0-1-1,-3 1 0,-3 1 1,-4 0-1,-4 0 0,-3 0 1,-5 0-1,-3 1 1,-16 2-1,21-4 0,-21 4 1,0 0-1,13-4 0,-13 4 0,0 0 0,0 0 1,14-2-1,-14 2 0,0 0 0,0 0 1,0 0-1,0 0 0,0 0 0,0 0 0,0 0 0,0 0-2,0 0-1,3 13-8,-17-14-25,14 1 0,-17 15-1,17-15-3</inkml:trace>
        </inkml:traceGroup>
      </inkml:traceGroup>
    </inkml:traceGroup>
  </inkml:traceGroup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08T01:05:00.605"/>
    </inkml:context>
    <inkml:brush xml:id="br0">
      <inkml:brushProperty name="width" value="0.10583" units="cm"/>
      <inkml:brushProperty name="height" value="0.10583" units="cm"/>
      <inkml:brushProperty name="color" value="#0070C0"/>
      <inkml:brushProperty name="fitToCurve" value="1"/>
    </inkml:brush>
  </inkml:definitions>
  <inkml:trace contextRef="#ctx0" brushRef="#br0">-184 51 35,'3'-21'26,"-3"21"3,2-18-3,-2 18-18,0 0-2,0 0-1,0-21 0,0 21-1,0 0-1,0 0 0,0 0 0,0 0-1,-13 22-1,11-1 0,0 7 0,6 11 0,-2 13 0,4 15-1,-1 8 1,6 12 0,-1 5 0,3 3 0,-2-6 0,2-5 1,-3-11-1,-1-10 1,-3-16-1,-1-10 0,-3-15 0,-2-22 0,6 25-1,-6-25-1,0 0-2,0 0-6,11-21-21,-13-1-2,2 22-1,9-43 1</inkml:trace>
  <inkml:trace contextRef="#ctx0" brushRef="#br0" timeOffset="499.2009">16 472 17,'0'0'28,"-13"19"0,13-19 1,0 0-14,0 0-2,0 0-4,-8-23-2,8 23-2,6-24-2,5 7 0,-2-11-1,10-2 0,0-7 0,7-2 0,4-4 0,6 2-1,-1-2 2,3 6-2,-3 2 1,-1 8-1,-4 3 0,-4 6 0,-7 5-1,-2 3 0,-17 10 0,0 0 0,18-5-2,-18 5-2,0 0-8,0 0-19,8 20 0,-8-20-3,0 0 2</inkml:trace>
  <inkml:trace contextRef="#ctx0" brushRef="#br0" timeOffset="858.0015">50 357 52,'0'0'30,"0"0"2,0 0-4,0 0-21,0 0 0,-4-22-1,4 22-2,0 0 0,17-4-2,-17 4 1,13 24-2,-6 1 1,4 12-1,-1 10 0,5 8 1,-2 9-2,2 9 1,-2-5-1,2 1 1,-4-7-1,0-10 0,-1-7 0,-6-15-2,3 1-7,-7-31-24,0 0 0,0 0-3,0 0 1</inkml:trace>
  <inkml:trace contextRef="#ctx0" brushRef="#br0" timeOffset="1622.4029">443 57 39,'0'0'29,"0"0"2,17-13-2,-17 13-19,0 0-3,18 34-1,-16-8-1,8 15-2,-7 4-1,5 12 0,-1 7-1,1 7 0,1-1 0,2 1-1,1-9 0,-3-6 0,2-6-1,-1-17-3,6 7-9,-16-40-17,0 0-1,0 0-2,13-21 1</inkml:trace>
  <inkml:trace contextRef="#ctx0" brushRef="#br0" timeOffset="2324.4041">602 91 7,'-23'18'25,"23"-18"1,0 0 3,-24 8-13,24-8-2,0 0-2,0 0-2,0 0-2,0 0-1,0 0-2,0 0-2,0 0 0,0 0-2,4-17 0,-4 17-1,22-15 1,-5 8-2,4-1 2,1 3-1,2-3 0,5 5 0,-1 1 2,-2 0-2,-2 4 0,-3-2 0,1 3-3,-22-3-5,38 4-21,-38-4-2,0 0 0,0 0-2</inkml:trace>
  <inkml:trace contextRef="#ctx0" brushRef="#br0" timeOffset="2636.4046">579 419 37,'0'0'29,"0"0"2,0 0-2,27 17-19,-27-17-1,0 0-2,20-2-2,-20 2-1,25-2-1,-9 2 0,1-6-2,2 3 1,0-3-2,1 0-2,1 5-2,-21 1-5,41-2-22,-41 2 0,0 0-2,8 22 2</inkml:trace>
  <inkml:trace contextRef="#ctx0" brushRef="#br0" timeOffset="2870.4051">637 764 53,'0'0'33,"0"0"-2,0 0-1,25 7-23,-25-7-2,22 4 0,-22-4-3,36 9 0,-12-5-2,4 1 0,6-1-1,0-8-5,14 6-24,-16-17-2,7 4-1,-18-11 0</inkml:trace>
  <inkml:trace contextRef="#ctx0" brushRef="#br0" timeOffset="3744.0066">1040 50 54,'-26'-11'33,"26"11"-1,0 0-2,0 0-23,-8-21-2,8 21-1,21-2-2,-1 6 1,3 2-2,7 5 1,5 6-1,8 7 0,2 6 1,4 7-1,0 2 1,-1 2-2,-3 0 1,0-2 0,-7-5-1,-6-6 0,-6-6-1,-9-9-1,-17-13-2,0 0-14,22 17-14,-22-17-1,0 0-2,-28-23 1</inkml:trace>
  <inkml:trace contextRef="#ctx0" brushRef="#br0" timeOffset="4056.0071">1643-107 41,'17'-22'31,"5"14"2,-22 8-2,32 17-20,-28 9-2,3 34-1,-12 15-1,-1 34-2,-13 29-1,-1 30-1,-12 11 0,4 13-2,0-4-1,1-13-5,20-3-24,-12-42-4,21-36-2,0-50-2</inkml:trace>
  <inkml:trace contextRef="#ctx0" brushRef="#br0" timeOffset="6895.2121">2453 29 30,'0'0'27,"0"0"4,17-13-3,-17 13-18,0 0-1,28 13-1,-28-13-2,13 25 0,-9-7-2,7 14-1,-3 3 0,5 12 0,-5 5 0,3 10-2,-2 8 1,2 11 0,-1 1-1,-3 1 0,-5-1 0,2-1 0,-4-9-1,0-8 1,-2-16-1,-2-11 0,2-11 0,2-26-2,0 0-2,0 0-4,-7-20-11,-3-25-14,12 2 0,-13-20-1,11 1 2</inkml:trace>
  <inkml:trace contextRef="#ctx0" brushRef="#br0" timeOffset="7238.4127">2493 253 24,'-6'-30'29,"8"4"0,-2-9 2,13 9-17,-9-15-3,20 14-2,-9-10-2,13 13-2,0-2-1,8 7-1,-4 4 1,3 12-2,-3 6 0,0 14 0,-8 7-1,-3 12 1,-8 5-1,-7 9 0,-8 0-1,-8 1 1,-12-5-1,-4-5-1,-6-3-1,-6-16-7,7 4-25,-14-19 1,13 3-3,-6-14 1</inkml:trace>
  <inkml:trace contextRef="#ctx0" brushRef="#br0" timeOffset="7893.6139">3067 380 36,'-1'-21'30,"1"21"0,0 0 1,0 0-22,0 0-3,-4 45-2,-4-8-1,7 14-2,-3 8 0,4 6-1,2 4 0,5-3 0,4-11 0,4-8 0,4-17 2,5-13-1,-1-23 2,3-13-1,-2-20 1,6-7 0,-3-16 0,-1-5 1,-7-6-1,-3 4-2,-6 8 1,-10 9-1,-10 11-1,-16 17-1,-8 18-3,-16 4-15,7 28-14,-13 0-1,11 13-1,-2-7 0</inkml:trace>
  <inkml:trace contextRef="#ctx0" brushRef="#br0" timeOffset="8252.4145">3547 396 53,'35'0'34,"-35"0"-1,21 32-1,-21-6-25,7 17-2,-5 4-1,4 9-1,0 1-2,1-1 0,1-9-1,1-8-1,8-9-4,-17-30-8,35-2-19,-22-26 0,12-6-2,-12-20 1</inkml:trace>
  <inkml:trace contextRef="#ctx0" brushRef="#br0" timeOffset="8392.8148">3631 117 61,'0'0'27,"-4"37"-27,6-18 0,6-2-32,-8-17 1</inkml:trace>
  <inkml:trace contextRef="#ctx0" brushRef="#br0" timeOffset="9157.2161">3996 533 37,'0'0'29,"0"0"1,-7-21-1,7 21-24,-2-22 0,2 22 0,9-32 0,4 15-1,-5-5-1,10 3 0,-4 1 0,4 6-2,-1 3 1,-17 9-1,30 8 0,-30-8-1,26 39 0,-15-8 1,1 5-2,-3 3 2,0-2-2,1-3 1,-1-6 0,1-10 1,-10-18 0,31-2 1,-12-20 1,9-10-1,0-9 0,8-1 1,-2-5-1,3 6 0,-3 7-1,-1 14 0,-5 14-1,-3 19 0,-5 19 0,-5 15 0,-3 14 0,-5 10 0,1 2 0,-3-3 0,3-10-1,-1-17 1,6-24-1,4-29-3,13-10-8,-9-40-21,14-5-1,-10-19-1,8 0 1</inkml:trace>
  <inkml:trace contextRef="#ctx0" brushRef="#br0" timeOffset="9781.2172">4910 134 61,'-51'3'34,"19"7"0,6-14 0,26 4-27,8-17-4,18 6 0,4-6 0,9 2-2,8-1 0,5 1 0,1 2 0,-3 3 0,-5 5-1,-5 1-1,-9 8-2,-12-10-13,2 15-16,-21-9-2,0 0-1,-23 8 0</inkml:trace>
  <inkml:trace contextRef="#ctx0" brushRef="#br0" timeOffset="9516.0167">5031-321 54,'0'0'33,"0"0"-1,0 0-1,17 35-24,-19 3-2,6 16-1,-2 5 0,5 18-3,-3 8 0,2 11 0,-1-1-1,5 0 0,1-6 0,2-7 0,2-7-1,-4-16 1,4-10-1,2-19 0,0-14-2,-17-16-3,39-3-21,-27-22-5,6-1-2,-8-17 1</inkml:trace>
  <inkml:trace contextRef="#ctx0" brushRef="#br0" timeOffset="10483.2184">5687 452 49,'0'0'34,"33"30"1,-33-30-2,36 17-23,-36-17-3,30 4-1,-30-4-2,0 0-2,19-2 0,-19 2-1,0 0 0,0 0-2,0 0-2,0 0-17,0 0-13,0 0-2,-23-2-1,-1 2 0</inkml:trace>
  <inkml:trace contextRef="#ctx0" brushRef="#br0" timeOffset="10249.218">5715 113 61,'11'-28'38,"11"13"-2,-20-7 0,15 13-29,-17 9-2,0 0-1,0 0-2,0 0-2,0 0-2,0 0-2,0 0-5,-7 20-25,10 3-1,-3-23 0,-11 39 0</inkml:trace>
  <inkml:trace contextRef="#ctx0" brushRef="#br0" timeOffset="11731.2206">7108 41 34,'24'-2'28,"-24"2"1,0 0-1,26 13-19,-26-13-2,2 18-2,-2-18-2,-17 30-1,-2-15-1,1 2-1,-10-4 0,-4-4 1,-4-7 0,-1-4 1,-4-13 0,5-3 1,2-14-1,8-5 1,0-10 0,11-3-2,4-6 1,5 2-1,6 0 0,10 7 2,1 2-2,7 12 0,7 5 1,5 13-1,0 9 0,7 12 1,1 7-1,-1 13 0,0 11 1,-1 12-1,-4 9 0,-2 7 0,-2 8 0,-2 5-1,-3 4 0,-3-2 0,-5-2 0,-2-3 0,-5-4-1,-6-2 1,-6-6 0,-5-9 0,-12-6 1,-7-1-1,-10-10 1,-5-3 0,-7-10-1,-6-9 1,-1-11-1,3-8 0,4-7-1,3-12 0,9-1-1,8-13-2,19 3-2,2-10-7,28 14-20,-10-9-1,26 11 0,-6-4 1</inkml:trace>
  <inkml:trace contextRef="#ctx0" brushRef="#br0" timeOffset="12230.4215">7310 519 31,'9'23'27,"-9"-23"-3,0 0-2,13 28-5,-13-28-3,0 0-3,0-17-3,0 17-2,17-28-2,-2 9-1,6-7 0,5-2-1,2-1 0,4 1 0,0 2-1,-1 5 1,-2 8-1,-3 9 1,-7 10-1,-6 11-1,0 7 0,-4 8 1,-1 3-1,-1 2 0,-1-1 0,1-8 0,4-8 0,-11-20 1,34 4 0,-10-19 0,5-7 1,4-6-1,3-4 1,-1 4 0,1 6-1,0 7 0,-3 13 0,1 13-1,-6 15 1,0 13-1,2 8-1,2 5 1,3 0-2,-3-11-3,21-2-30,-22-31 1,16-12-2,-13-37-1</inkml:trace>
  <inkml:trace contextRef="#ctx0" brushRef="#br0" timeOffset="14086.8248">10011-4 61,'6'-26'33,"-6"26"1,15-36-2,-15 36-24,0 0-1,21 4-3,-21 18-1,3 14-1,-3 12-1,2 6 0,2 8 0,0 5 0,1-6-1,-1-1 0,2-10 0,-3-11 0,3-9-2,-6-11 0,0-19-1,0 0-2,0 0-4,-17-2-1,17 2-1,-19-39 2,14 15 1,-6-15 3,7-4 3,2-4 2,6-7 4,11 7 4,-6-8 2,14 14-1,-10-6 0,9 19-1,-9 0-2,6 15-2,-19 13 0,24-6-2,-24 6-1,26 34 0,-9-4 0,-2 11-1,4 7 0,2 6 1,-3 2-1,-1 0 0,0-6 0,-4-3 0,-2-10 1,1-9-1,-7-11 0,-5-17 0,0 0 1,23-9-1,-12-12 0,10-10 1,5-9-1,11-4 0,12-5 0,3 1 0,8 1 0,2 8 0,0 7 0,-4 17 1,-6 21 0,-9 26 0,-9 24 0,-10 24-1,-9 30-1,-11 18-3,4 20-30,-22-14-1,9-11-2,-5-38-1</inkml:trace>
  <inkml:trace contextRef="#ctx0" brushRef="#br0" timeOffset="13057.2229">9770 67 43,'-2'-26'30,"0"3"0,-5-3-1,3 9-22,-19-1-2,3 8 0,-18 3-2,-3 9 0,-13 3-1,-6 7 1,-11-1-1,3 4 1,-1-2-1,7 3 1,4-3-1,10 4 0,8-6 0,12 4-1,28-15 0,-18 28-1,18-28 1,22 32-1,8-15 1,9 5 0,14 0 0,3 3 0,2-1 0,-2 4-1,-3 0 0,-5 2 0,-10 1 0,-8 1 0,-10 2 0,-7 3 1,-5 0-1,-4 0 0,-4-3 0,-2-1 1,-6-6-1,-3-5 1,-8-9-1,-7-4 1,-13-9 0,-14-3 1,-10-7-1,-10-1 0,-10-4-1,-1-3-1,3 3-3,-3-8-29,30 10-2,3-9 0,31 9-2</inkml:trace>
  <inkml:trace contextRef="#ctx0" brushRef="#br0" timeOffset="18127.2319">14089 473 56,'0'0'33,"0"0"-2,0 0 0,0 0-25,-8 35-2,-6-5-1,2 9-1,1 4-2,2 6 0,1-5 0,4-3 0,4-9 1,8-8 2,-8-24-2,26 13 1,-9-26 0,5-4 0,1-7 0,7-6-1,0-3 0,4 1 0,1 0-1,-3 8 0,0 6 0,-2 5-1,-2 9 1,-2 15 0,-2 8-1,-1 7 1,-3 9 0,1 1 0,-2 1 0,-1-5 0,1-10 0,0-13 2,-19-9-1,37-17 1,-16-14 0,3-10 1,1-10-1,-1 1 1,-2 0-1,-1 7-1,0 6 1,-8 12-2,-13 25 1,18 8-1,-10 22-1,-2 14 1,1 14 0,2 9 0,1 0-1,1-1 2,2-14-2,2-19 1,4-21-2,-4-31-4,17-15-28,-19-35 0,9-7-1,-12-28-2</inkml:trace>
  <inkml:trace contextRef="#ctx0" brushRef="#br0" timeOffset="18283.2321">14301 223 77,'-36'41'36,"8"-18"-5,28-23-4,9 20-59,-9-20 1,25-7-3,-14-14 1</inkml:trace>
  <inkml:trace contextRef="#ctx0" brushRef="#br0" timeOffset="17082.03">13866-148 26,'19'-24'26,"-19"24"3,7-20-9,-7 20-6,0 0-1,0 0-1,2-23-4,-2 23-3,0 0-1,-3-17 0,3 17-2,0 0 0,-25-3-1,5 19 1,-16 16-2,-22 17 2,-28 25-1,-34 29-1,-39 29 0,-36 34 1,-37 20-1,-28 12 1,-17-1-1,5-7-2,27-14-30,18-31 1,48-33-3,38-49 2</inkml:trace>
  <inkml:trace contextRef="#ctx0" brushRef="#br0" timeOffset="15288.0269">12368 221 46,'-5'-22'30,"-1"1"0,-11-7 0,14 10-19,-24-14-4,14 15 0,-13-7-1,7 13 0,-7-2-3,6 17 1,-3 5-1,3 13-1,1 16 0,2 8-1,2 8 0,6 10 0,5 3 0,6 2-1,11-4 1,9-4-1,6-12 0,12-10 1,7-5-1,1-12 0,5-3-1,-5-12-2,8 12-9,-14-18-22,6 7 1,-18-8-2,4 0 0</inkml:trace>
  <inkml:trace contextRef="#ctx0" brushRef="#br0" timeOffset="15865.2279">12788 100 64,'0'0'34,"0"0"-2,0 0 0,0 0-26,0 0 0,13 30-2,2 0-1,2 3-1,3 16 0,1 5 0,0 11 0,-3 8-1,-1 1 0,-4 1 0,-2-8 0,-7-7-1,0-8 1,-4-15-1,0-9 1,0-28-1,0 0 1,0 0 0,-23-34-1,12-7 1,2-13-1,0-13 0,1-17 0,4-5 0,4-8-1,12-5 1,4-1-1,11 4 1,3 12-1,3 5 0,3 20 1,1 17 0,3 19 0,-7 23 0,-3 19 1,-7 24-1,-8 12 0,-10 15 1,-7 9-1,-7 8 0,-10-7-1,-1-3-5,-20-16-27,24-12-1,-9-23 0,25-23-4</inkml:trace>
  <inkml:trace contextRef="#ctx0" brushRef="#br0" timeOffset="19078.8334">15598 0 27,'-19'7'29,"19"-7"2,0 0-5,0 0-7,-35 4-2,35-4-5,-27 9-2,27-9-3,-28 7-2,28-7 0,-18 4-2,18-4 0,0 0-1,0 0 0,18-9-1,10 1-1,12-5 0,8-2 1,14-3 0,6-1-1,7-3 1,-2 3 0,-6-1 0,-7 5 0,-12 2 0,-6 3 0,-16 5-1,-7 3 0,-19 2-2,18-4-2,-18 4-4,0 0-18,0 0-8,0 0-1,0 0-1,0 0 1</inkml:trace>
  <inkml:trace contextRef="#ctx0" brushRef="#br0" timeOffset="19344.034">15869 50 59,'-33'13'31,"33"-13"2,0 0-3,-6 19-18,6-19-3,6 39-3,-6-6-1,5 16-1,-5 5 0,4 11-1,-6 2-1,4 2 0,-4-8-1,2-12 0,0-8-1,0-15-2,4-7-5,-4-19-27,0 0 0,15-43-1,4 15-2</inkml:trace>
  <inkml:trace contextRef="#ctx0" brushRef="#br0" timeOffset="19858.8348">16345 164 41,'0'0'29,"0"0"2,0 0 0,-19 7-17,25 17-4,-17-3-1,9 20-2,-11 0-2,7 9-2,-3 4-1,7 2 0,2-8-1,7-5-1,6-13 1,14-13 0,3-13 0,11-12 1,0-16 0,8-8 0,-4-11 0,3-5 0,-8-8 0,-9 2-1,-10-2 0,-14 8-1,-14 7-1,-19 9-1,-14 19-4,-23 2-30,12 26 2,-14-8-1,18 14-3</inkml:trace>
  <inkml:trace contextRef="#ctx0" brushRef="#br0" timeOffset="20498.436">16946-2 60,'0'0'33,"21"-10"0,-21 10-2,0 0-22,0 0-4,-21 25-1,10-9-1,1 10-1,3 12-1,1 6 0,2 7 0,4 7-1,2 3 1,4 4 0,1-1-1,3-1 1,-1-11-1,1-7 0,-1-8 1,-2-7 0,-3-10-1,-4-20 1,0 0 0,0 0 0,-5-22 0,-1-6-1,-3-11 0,-3-9 0,1-12 0,2-9-1,1-4 1,6-3-1,6-4 1,7-2 0,10-2 0,9 4 0,7 3 2,4 12-1,3 5 1,0 19 0,0 15 0,-5 23 0,-7 18-1,-12 22 1,-10 17-1,-14 11 0,-17 8 0,-11-2-1,-7-2-2,-11-21-6,5-7-26,-10-32-1,22-11-1,3-29-2</inkml:trace>
  <inkml:trace contextRef="#ctx0" brushRef="#br0" timeOffset="21840.0384">17562 150 64,'-4'-22'32,"4"22"-3,0 0 1,0 0-25,21 4-3,-18 20 1,7 15-1,-5 10 1,1 7-2,2 5 0,1 4 0,0-3-1,2-10 2,4-13-2,4-9 1,6-15-1,6-11 1,3-17 0,3-8 0,5-11 1,3-7-2,3-4 1,1-1 0,-2-1 0,1 2 0,-3 4 0,4 7 0,-4 6 1,-4 15-2,-7 7 2,-2 12-1,-8 5 0,-3 13 0,-8 4 0,-11 5 0,-12 4-1,-3-2 2,-9-3-1,-3-4-1,-3-8 0,-2-7-1,2-6-2,-2-20-8,13 2-24,-5-21 1,13-3-2,-6-23 0</inkml:trace>
  <inkml:trace contextRef="#ctx0" brushRef="#br0" timeOffset="21996.0386">17811-131 74,'-28'21'39,"-4"-16"-4,32-5 1,-32 17-26,32-17-21,0 0-21,0 0-2,0 0-1,24-8-1</inkml:trace>
  <inkml:trace contextRef="#ctx0" brushRef="#br0" timeOffset="26582.4467">5821 1994 20,'-5'-26'29,"3"5"2,-11-7 0,13 28-15,-28-39-7,28 39 0,-32-11-2,15 31-1,-5 14-1,5 14-2,-2 10-1,8 11 0,1 4-1,9 5 0,4-9-1,14-11 1,6-17-1,10-13 1,9-17-1,4-13 0,7-11-1,-1-11-2,8 5-11,-17-22-18,6 6-1,-17-12-2,1 12 2</inkml:trace>
  <inkml:trace contextRef="#ctx0" brushRef="#br0" timeOffset="27019.2475">6209 2018 27,'26'-30'29,"-18"10"1,-8 20-1,9-30-21,-9 30 1,0 0-1,17 7-2,-17-7-1,6 36 0,-5-10-2,9 9 0,-3 2 0,4 3-1,1-5-1,1-2 1,2-6-1,2-7 0,1-11 0,1-9 0,2-11 0,-1-6 0,3-12 0,1-9 1,-3-8-1,3-1 0,-2-3 0,-3 3 0,-4 6 0,-2 6 1,-3 7-1,-3 11-1,-7 17 1,0 0-1,8 21 0,-3 1 0,8 6-1,8-4-2,15 0-2,-1-20-9,31 0-20,-10-21 0,19 2-1,-15-22 1</inkml:trace>
  <inkml:trace contextRef="#ctx0" brushRef="#br0" timeOffset="28345.2498">6997 2003 28,'0'0'28,"-13"26"-1,13-26 2,0 0-22,19 11-3,-2-24 1,14 4-1,-1-13 1,13-1 0,-3-16-1,8 0 0,-6-10-1,1 1-1,-10-8 0,-3 4 0,-17-8-1,-7 1 0,-10 3-1,-9 4 1,-5 5-1,-7 11 1,-5 10 1,0 15-1,2 22 0,-2 19 0,0 15 2,6 20-1,3 10-1,12 16-1,9 8 0,13 3 1,11-7-2,14-7 0,14-13-1,10-25-2,15-7-2,-6-41-10,15-4-15,-11-32-3,6-1 2,-20-17 0</inkml:trace>
  <inkml:trace contextRef="#ctx0" brushRef="#br0" timeOffset="28672.8504">7819 1895 44,'0'0'31,"21"9"1,-21-9-2,0 0-24,0 0-1,-4 30 0,-4-9-3,7 5-1,-3 3 0,6 1 0,0-2-1,9-5 2,-11-23-1,39 16 1,-15-25 1,8-4-1,-2-15 2,4-4-1,-6-12-1,-2-1 1,-11-4-1,-5 5-1,-12 5-2,-8 3-2,10 36-16,-45-26-14,19 30-1,-15-2-3,13 14 1</inkml:trace>
  <inkml:trace contextRef="#ctx0" brushRef="#br0" timeOffset="29187.6513">8268 1668 56,'13'-17'34,"4"11"-1,-17 6 0,17 8-27,-21 10-3,6 18 0,-7 12-1,1 12-2,2 3-2,4 2 2,7-1-1,3-10 0,8-11 1,3-15 0,5-21 0,5-18 1,-1-17 2,2-11-2,-2-12 0,3-3 1,-5-5-1,0 1 0,-4 4 0,-5 11 0,-2 13-1,-2 15 1,-17 15-1,22 25 0,-11 17 0,-3 14 0,1 11-1,2 4 1,2 0 0,2-8 0,2-10-2,-2-25-2,17-15-28,-13-36-1,5-12-1,-13-23-1</inkml:trace>
  <inkml:trace contextRef="#ctx0" brushRef="#br0" timeOffset="29889.6524">8942 2089 40,'0'0'31,"25"-13"1,-8-21-1,13 2-25,-8-18 2,15 9-1,-8-9 0,10 9-2,-4-2 1,7 15-2,-7 6-1,4 16 0,-5 10-1,2 14 0,-4 12-1,-4 17 0,-8 11-2,-5 9 1,-7 2-1,-10-2 0,-4-4-1,-7-9 0,-4-11-1,-5-26-5,22-17-25,-28-10 0,20-14-1,-3-22 0</inkml:trace>
  <inkml:trace contextRef="#ctx0" brushRef="#br0" timeOffset="30669.6539">9375 2171 48,'9'31'32,"-9"-31"1,41 12-2,-11-42-24,13-2-4,-1-15 0,4-7-1,1-11 0,4-7-1,-3-7 1,-1 1 0,-11-8-1,-6 6 2,-12-2-1,-3 8 0,-13 5-1,-5 13 1,-14 7 0,-4 16-1,-5 16 1,0 19-1,0 15 1,-3 20 0,7 13-1,1 13-1,10 14 1,9 11-1,13 1 0,10 2 0,15-1 0,9-14 0,1-11 0,7-14 1,-1-18 0,-1-18 0,-8-19 1,-2-16-1,-11-12 0,0-9 0,-8-9 1,1 1-2,-4 1 1,-4 5-1,-4 10 0,-2 8 0,-9 25 0,0 0-1,19 13 0,-13 17 0,-1 13 0,3 7 0,3 3 1,2-5-1,4-5 1,2-10 0,3-16 0,4-15 0,0-17 1,2-15 0,2-16 0,4-6 0,-6-6-1,0-2 1,-3 6 0,-7 8-1,-3 8 0,-3 14 0,-12 24 0,0 0 0,22 41-1,-11 13 1,8 23-1,7 16 2,10 13-1,11 13 2,1 2-1,7 4 2,-5-11-1,-5-8-1,-15-18 2,-15-16-1,-26-16 0,-27-18-2,-35-16 1,-30-18-2,-20-8-3,-25-18-23,4 5-12,-14-17 1,18 4-3</inkml:trace>
  <inkml:trace contextRef="#ctx0" brushRef="#br0" timeOffset="23743.2417">2686 2406 7,'0'0'26,"20"9"1,-20-9 0,0 0-15,0 0-5,-5 24 0,5-24-2,-27 24-2,10-13 0,17-11-1,-33 25 2,33-25 1,-30 5-1,30-5 1,-15-30-1,17 4 0,0-20 0,11-6-1,5-14-1,9-1-1,4-2 1,9 4-1,-1 9 1,4 15-1,-4 15 2,3 24-1,-7 15-1,-1 21 1,-8 12-2,-2 7 1,-3 6-2,-2-5 0,1 2-3,-8-20-14,14 5-14,-7-21-2,12-5 0,-1-15-1</inkml:trace>
  <inkml:trace contextRef="#ctx0" brushRef="#br0" timeOffset="24133.2424">3521 1990 52,'0'0'33,"16"11"0,-16 6-1,14 18-24,-13 3-3,11 12-1,-3 0 0,8 4-3,2-5 0,5-6 0,0-14-1,6-10 0,2-12-2,-4-20-6,11 0-23,-18-22-2,3-4 0,-14-25-1</inkml:trace>
  <inkml:trace contextRef="#ctx0" brushRef="#br0" timeOffset="24273.6426">3399 1641 58,'-41'21'34,"13"9"-3,11 3-8,9-10-50,16 10-4,1-7-2,10 4 0</inkml:trace>
  <inkml:trace contextRef="#ctx0" brushRef="#br0" timeOffset="25225.2443">4378 2158 43,'-7'-19'31,"7"19"2,-23-32-3,23 32-21,-34-28-3,16 23-1,-14-3-2,4 14-1,-4 5-1,4 10 1,-2 8-1,4 9-1,3 6 1,6 1-1,8 4-1,5-7 1,10-2 0,5-9-1,10-6 1,7-12 0,5-10 0,5-8 0,1-6 1,-1-8-1,-5-11 1,-1-7 0,-9-14 1,-6-12-2,-8-10 2,-4-10-2,-6-7 1,-1 1-1,-2 5 1,0 9 1,-1 14-1,1 18 0,0 24 0,4 19-1,2 38 1,2 19 0,1 20-2,5 12 1,5 14 0,5 7 0,8-6 0,4-9 0,4-7 0,3-23 0,2-22 0,4-17 1,0-21-1,-2-18 0,-2-20 1,-1-18-1,-3-17 0,-1-11 0,-6-6 1,-4 6 0,-7 8 0,-4 12 0,-6 12-1,-2 27 1,-7 20 0,10 39 0,-5 19-1,3 11 1,5 9-1,8 6 1,5 3 0,6-7-1,1-16 0,7-21-1,3-19-3,-2-35-7,11-12-23,-16-36-1,3-18-2,-16-36 1</inkml:trace>
  <inkml:trace contextRef="#ctx0" brushRef="#br0" timeOffset="25350.0445">4979 1541 64,'-43'59'27,"11"9"-25,15-7-3,12-9-33,7-11 0</inkml:trace>
  <inkml:trace contextRef="#ctx0" brushRef="#br0" timeOffset="31324.855">11936 1779 52,'58'-29'33,"0"10"0,-24-9 0,-1 17-22,-33 11-2,0 0-2,-30-11-2,-11 29-1,-20 5-2,-9 8 0,-3 5-1,0 8-1,8-1 0,12 4 1,20-1-2,25-1 2,29-8-1,27-3 1,20-2-1,14-4 1,8 0 0,0-2 1,-8-2-1,-16 4 0,-23 4 0,-26 7 0,-29 0 0,-21 2 0,-27 0 0,-17-2 0,-13-7-1,-5-8-1,5-7-2,4-19-2,30 4-12,7-28-20,41-1 2,16-19-3,41 1 3</inkml:trace>
  <inkml:trace contextRef="#ctx0" brushRef="#br0" timeOffset="31855.256">12035 2266 37,'0'0'24,"0"0"4,2-30 1,26 2-23,2-22 3,23 9 1,-9-17 1,22 13 0,-14-13 0,14 21-2,-17-2-3,-1 20-1,-14 12-1,-8 14-2,-9 12-1,-9 18 0,-8 12-1,-2 7 0,0 5 0,-2 2 0,0-5-1,1-4 1,3-11 0,3-15 0,-3-28 0,25 11 0,-9-27 0,7-14 0,3-11 1,0-10 0,2-8 0,2 3-1,-3 0 1,1 4-1,-6 13 0,-3 11 0,0 11-1,-1 21 1,-1 18 0,-4 13-1,2 12 1,-2 5 0,6 4-1,0-2 1,0-4 0,3-12 1,6-18-1,2-12 0,6-20 0,-3-12-1,3-4-6,-16-20-28,12 3 0,-20-11-1,4 11-2</inkml:trace>
  <inkml:trace contextRef="#ctx0" brushRef="#br0" timeOffset="32338.8568">13250 1984 72,'0'0'36,"0"0"-2,26-28 1,18 10-30,-7-8-2,10 5 1,1 3-1,5 8 0,-6 5-1,-1 16 0,-8 9 0,-10 14 0,-13 9-1,-6 3 0,-5 1-2,-6-6-1,4 2-7,-17-26-26,15-17 0,0 0 0,32-32-2</inkml:trace>
  <inkml:trace contextRef="#ctx0" brushRef="#br0" timeOffset="33274.8585">14205 1871 76,'28'-12'36,"-28"12"0,17-9-1,-17 9-29,0 0-2,-28 4-1,9 9-1,-9 4-1,-4 7-1,-1 4 0,-1 4-1,2 1 1,8-1 0,5-4-1,10 0 1,9-6 0,9-5 0,8-8-1,7-3 1,6-8 0,2-6 0,5-5 1,1-5-1,-1-5 0,-1-1 0,-4-4 1,-2 2-1,-4 0 0,-4 4 0,-5 7 0,0 2 0,-17 13 0,30-17-1,-30 17 1,24-2 0,-24 2 0,27-2 0,-27 2 0,28-20 0,-12 1 0,3-1 0,0-10 0,1-6 0,-1-8 1,-2-9-1,-4-6 0,-7-5 1,-6 3-2,-6 3 1,1 8 0,-9 7 0,-1 9 0,0 16-1,-5 18 1,3 18 0,0 16 1,0 14-1,0 16 0,3 14 1,0 10-1,7 7 0,9-2 0,7-6 1,8-8-2,13-16 1,11-16 0,10-21 1,7-17-1,7-22 0,1-11 1,3-15-1,-2-13 1,-9-8-1,-5-7 0,-8-8 0,-10-3-1,-8 3 1,-12 3-1,-8 7 1,-5 9 0,-4 15 0,-7 13 0,-10 22-1,-5 23 2,-1 15 0,1 16 0,0 19 0,1 15-1,3 13 0,12 9 0,14-1 0,14-1-2,20-14-1,31 3-16,2-40-17,24-10 2,-1-43-3,20-22 1</inkml:trace>
  <inkml:trace contextRef="#ctx0" brushRef="#br0" timeOffset="34210.8601">16425 1891 38,'21'-20'29,"-6"-12"-3,4 19-4,-21-19-3,2 32-4,-6-31-4,6 31-3,-33-17-1,8 17-3,-10 4 0,-1 9-2,-7 7 0,4 12-1,-2 7 0,3 13 0,4 6-2,8 3 1,9 5 0,8-5-1,9-1 1,9-10 0,8-9 0,7-13 0,8-11 0,4-12 1,-2-10-1,-1-10 1,-3-13 0,0-9-1,-4-16 1,-5-6-1,-6-14 1,0-7-1,-4-2 0,2 0 1,-3 7 0,-1 10-1,-1 15 2,-3 11-2,-1 20 1,-4 19 0,0 28 0,-2 17 0,0 20 0,6 17-1,5 13 0,6 9 0,11 1 0,4-8-1,13-13 0,6-19-1,9-20-2,-4-31-2,18-6-17,-20-38-11,8-9 0,-15-26-2,4-2 2</inkml:trace>
  <inkml:trace contextRef="#ctx0" brushRef="#br0" timeOffset="34897.2599">17167 1943 52,'0'0'34,"26"-2"-2,-22-16 0,-4 18-16,5-34-10,-5 34-1,-3-26-1,3 26 0,0 0-1,0 0-2,0 0 0,-2 36 0,9-12-2,5 2 1,1 0 0,5-4 0,5-5 1,3-6-1,2-13 1,2-7 0,0-6 0,2-3 0,-2-7-1,-2-1 1,-4 0 0,-1 4-1,-6 1 0,-17 21 0,24-29 0,-24 29 1,9-19-1,-9 19 0,0 0 1,0 0-1,0 0 0,0 0 1,0 0-2,11 22 2,-11-22-2,29 19 1,-5-10 0,10-3 0,7-4 0,6-4 0,5-8 1,6-4-1,2-5 1,2-7-1,-2-4 1,-4-4 0,-6-3-1,-3 0 1,-11 2-1,-6 1 0,-15 6 0,-10 6 1,-5 22-2,-28-23 1,0 29 0,-11 11 0,-1 11-1,-3 13 1,10 9-1,6 11 1,16 8 0,13 4 0,17-2 0,20-8 0,23-9-1,17-13 2,16-18-2,12-25-2,24-13-30,-13-39-1,9-13-2,-15-26-1</inkml:trace>
  <inkml:trace contextRef="#ctx0" brushRef="#br0" timeOffset="35692.8627">19932 1252 56,'34'-47'32,"-12"-5"0,3 9 0,-18 0-25,-1 15-3,-18 12 0,-12 23 0,-23 17-1,-11 25-1,-19 23-1,-11 27 0,-7 17-1,1 16 1,12 4-1,18-2 0,23-11 0,28-16 0,30-27 0,33-28 0,29-28 0,18-26 0,14-22 1,3-13 0,-5-12 0,-10 1 1,-19-4-1,-14 3 0,-27 5 1,-20 6 0,-27 7-1,-16 6 1,-15 7-1,-8 10 0,-11 10 0,0 11 0,0 10 0,7 12-1,14 8 0,13 7 0,14 2 0,18 0 0,18-7-1,23-9 1,20-8-2,10-17-1,14-6-2,-7-33-11,10 6-18,-16-25 1,6-1-2,-22-17 1</inkml:trace>
  <inkml:trace contextRef="#ctx0" brushRef="#br0" timeOffset="36067.2625">20936 1108 81,'0'0'35,"31"17"0,-27 6-1,9 19-32,-5 14 1,-3 17-1,-5 7 0,0 11-1,0 3 0,2 1 0,2-8 0,2-12-1,1-16-1,-3-18-1,11-5-8,-15-36-23,0 0 0,17-39-1,-6 1-2</inkml:trace>
  <inkml:trace contextRef="#ctx0" brushRef="#br0" timeOffset="36301.2625">20608 1341 68,'-24'-7'38,"24"7"-2,24-32 0,30 6-13,15-4-24,14-1 1,7-3 0,1 4 0,-3 8 0,-9 5 0,-12 12-1,-18 8-2,-15 16-3,-34-19-9,-2 54-19,-28-22 1,0 14-3,-21-7 2</inkml:trace>
  <inkml:trace contextRef="#ctx0" brushRef="#br0" timeOffset="36535.2642">20709 1731 85,'-36'30'35,"14"3"1,-4-10 0,24-7-31,2 3-2,20-6 0,7-5 0,14-5-2,13-8 0,12 1 0,10-7 0,5-2-1,5-2-1,-4 0-1,3 6-5,-22-12-25,7 12-2,-27-15-1,2 9-2</inkml:trace>
  <inkml:trace contextRef="#ctx0" brushRef="#br0" timeOffset="37315.2648">21711 1164 80,'9'-20'34,"10"9"0,-19 11-1,33-17-30,-33 17 0,25 20-1,-18 5 1,4 12-1,-7 9 0,7 12 0,-7 6 0,6 5 0,-7 1-1,3-1 0,-4-5 1,0-7-1,-1-14-1,-1-5 1,0-12-1,-1-8 1,1-18-1,0 0 1,-17-9-1,9-13 0,3-8 0,-3-9-1,4-8 1,3-14-2,6-5 1,6-6 0,8-3 0,2 2 1,7 4 0,2 6 0,2 7 0,-6 15 1,0 13 0,-4 15-1,-5 19 1,-2 14 0,-7 18-1,-3 14 0,1 11 1,0 10 0,-3 5 0,3 2-1,0-7 1,-1-8-1,1-13 1,-1-11 0,1-15-1,-6-26 1,0 0-1,24-3 1,-12-23 0,1-15-1,7-15 0,7-15 0,10-17 0,12-3 0,7-2-1,6 1 2,-2 9-2,-2 14 2,-4 24 0,-4 34 0,-14 33-1,-15 27 1,-14 29 0,-7 21 0,-6 18 0,-3 15-1,3 6-2,1-20-7,20-5-26,-2-38-2,32-25-1,2-46-2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17:31:19.485"/>
    </inkml:context>
    <inkml:brush xml:id="br0">
      <inkml:brushProperty name="width" value="0.15875" units="cm"/>
      <inkml:brushProperty name="height" value="0.15875" units="cm"/>
      <inkml:brushProperty name="color" value="#C00000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 contextRef="#ctx0" brushRef="#br0">288 251 7,'0'0'20,"0"0"-1,0 0 0,0 0-18,16 2 0,-16-2 1,21 11 1,-21-11 1,34 9 0,-16-10 2,10 2-2,-1-6 1,3 1-1,0-7 0,1 2-2,-1-6 0,-2 0 0,-1-4-1,-7-1 0,-5-5 0,-2-1 0,-9 2 0,-8-2 0,-11 4 0,-5-1 0,-10 6-1,-8 8 0,-7 7 1,-5 10-1,-6 5 0,3 13 1,-5 2 0,6 17 1,-1 3 0,8 14 0,1-1 1,8 10-1,6 2 1,11 5-1,10-5 0,7-1-1,8-12 1,14-6 0,6-13-1,12-8 0,7-18 0,9-9 0,2-12-1,6-9 1,11-7-2,-2-6 0,2-2-3,-11-13-7,2 8-16,-12-4-4,-5 3 3,-13 3-2</inkml:trace>
  <inkml:trace contextRef="#ctx0" brushRef="#br0" timeOffset="645.0368">632-172 15,'0'0'21,"-17"7"1,17-7-11,0 0-2,24-7 0,3 7-1,-7-7 0,20 5-1,-7-10-2,16 7-2,-2-4 0,5 5-2,-3-4 0,0 7-1,-1-3 1,-7 0-1,-1 4-1,-12-6-4,6 10-11,-16-4-10,-18 0 1,23-4 0</inkml:trace>
  <inkml:trace contextRef="#ctx0" brushRef="#br0" timeOffset="1637.0936">1154 454 2,'-17'-9'22,"17"9"-1,0 0 1,0 0-13,21-8-3,-21 8 1,41-1-1,-18-3-1,9 4 0,-6-6-1,11 4-1,-5-5-1,7 3 0,-5-3-1,-2 1-1,-2 1 1,-2-3-1,-2 2-1,-7-3-4,1 5-13,-20 4-8,0 0 2,0 0-2</inkml:trace>
  <inkml:trace contextRef="#ctx0" brushRef="#br0" timeOffset="1908.1091">1362 272 15,'0'0'24,"19"-17"-1,-19 17 2,0 0-17,13 22-1,-15-1-1,4 14-1,-11 0 0,5 12 0,-7 3-2,3 6-1,1-4 0,1-3-2,6-8-2,2-11-4,13-2-10,-15-28-11,32 13 0,-10-26 0</inkml:trace>
  <inkml:trace contextRef="#ctx0" brushRef="#br0" timeOffset="2528.1445">1928 279 15,'0'0'18,"-30"19"1,30-19-11,-23 24-2,23-24-1,-17 30 0,17-30 0,0 28 1,0-28-1,21 20 1,-21-20-2,39 13-1,-18-13 0,9 2-1,-4-8 0,4-1 1,-6-8-1,4 0 0,-5-9 0,1 0-1,-5-8 0,-2-2 0,-6-5 0,-4 0 0,-5 0 0,-5 0-1,-9 7 1,-5 4-1,-7 10 1,-6 8-1,-5 10 1,-8 15 0,-1 8 0,-2 14 0,-1 6-1,6 11 1,3 0 0,10 4 0,8-2-1,8-1 0,10-1 1,14-7 0,8-4 0,10-6 0,8-7 0,5-6-1,5-7 1,1-11-2,2-4-2,-6-12-3,3 6-9,-8-16-12,-7-2-2,-3-6 1,-5-6 0</inkml:trace>
  <inkml:trace contextRef="#ctx0" brushRef="#br0" timeOffset="2796.1599">2060-263 46,'0'0'27,"-20"-21"1,20 21-2,7-22-24,16 14-1,5-1 0,6 2-1,1-1 0,3 1-1,10 5-5,-8-8-11,3 7-10,0 1 1,-8 2-1</inkml:trace>
  <inkml:trace contextRef="#ctx0" brushRef="#br0" timeOffset="3729.2133">2645 348 6,'0'0'22,"0"0"0,0 0-7,0 0-4,0 0 0,-17-9-3,17 9 1,0 0-3,-10 20 0,10-20-2,0 0-1,10 17 0,7-15-1,3-8 0,8-1-1,6-6 1,7-2-1,4-4 0,4 0 0,-1 1 0,-3 1-1,-2 4-1,-7-2-2,0 11-1,-18-5-2,1 11-2,-19-2-1,0 0-1,-22 4-1,22-4-2,-47 9 2,19-3 2,-6-8 3,0 0 2,6-4 3,2-3 5,26 9 4,-34-26 2,34 26 3,4-37 0,17 22 0,-3-10-1,18 12-2,-6-9-3,11 15-1,-4-3-2,3 16 0,-10 3 0,3 17 0,-14 0-1,2 15 0,-16 2-1,-1 8 0,-11-1 0,-6 0-1,-8-5-1,-5-4 0,-4-6-2,-6-12-1,16 3-8,-14-22-19,34-4 0,-30-19-2,28-2 1</inkml:trace>
  <inkml:trace contextRef="#ctx0" brushRef="#br0" timeOffset="906.0518">933-420 5,'0'0'24,"0"0"1,17 26 0,-9 8-15,-12 7-1,4 17 0,-11 5-1,5 11-3,-7 3-3,2-4-4,11-3-9,-6-14-13,12-13-2,3-13 0,-9-30 1</inkml:trace>
  <inkml:trace contextRef="#ctx0" brushRef="#br0" timeOffset="4461.2551">3742-457 3,'18'-4'19,"-18"4"0,19-15-7,-19 15-2,19 6 0,-19-6-1,11 24 2,-5 4-2,-10-2-1,6 19 0,-13 3-1,7 19-1,-11 10-2,4 16-1,-10 6-1,2 11 1,-3 5-1,-1 4 0,1-3-1,5-6 0,6-9 0,5-12-1,6-12 1,8-16-2,5-14 1,7-14 0,3-12 0,3-12 0,0-9 0,-1-9-1,3-6 0,-4-4-1,0 0-2,-9-10-6,8 4-19,-10-1 0,2-3 0,-6-1 0</inkml:trace>
  <inkml:trace contextRef="#ctx0" brushRef="#br0" timeOffset="4841.2769">3536 150 25,'0'0'26,"0"0"1,-6-22-1,6 22-16,0 0-2,30 0-2,-30 0-2,30 6 0,-30-6-1,36 9-1,-36-9 0,39 7 0,-19-7-2,9-7-2,2 7-6,-6-15-17,8 2-3,-4-9 0,2 1-1</inkml:trace>
  <inkml:trace contextRef="#ctx0" brushRef="#br0" timeOffset="5434.3108">4397-329 14,'0'0'22,"0"0"1,19 4 1,-19-4-15,2 21-1,1-3-1,-10 1 1,7 13-1,-13-4 0,11 18-1,-9 3-2,5 14 0,-5 4-2,3 8-1,-1 1 0,-1 2-1,3-3 0,1-6 1,-1-2 0,3-4-1,-1-7 2,1-2-2,-2-3 1,2-3 0,1-3-1,-1-2 0,2-6 0,2-5 0,4-6 0,3-8-1,-7-18 1,30 17 0,-7-21 0,3-9-2,10-5-1,-5-18-8,14 3-17,-2-14-2,0 1 1,-1-5-1</inkml:trace>
  <inkml:trace contextRef="#ctx0" brushRef="#br0" timeOffset="5809.3323">4228 234 25,'0'0'28,"0"0"1,-20-2 0,20 2-16,-11 19-3,12 2-2,-1-21-3,-1 27-2,1-27-2,24 23 0,2-21-1,8-6-1,7-3 0,0-12-1,6 4-2,-10-17-6,8 10-17,-13-8-3,-7 6 2,-10-2-1</inkml:trace>
  <inkml:trace contextRef="#ctx0" brushRef="#br0" timeOffset="6344.3629">4318-539 44,'-20'-11'28,"3"5"2,17 6-2,-24-19-23,24 19 0,0 0-3,33-11 1,-10 0-2,8 7 1,3-5-2,6 3 1,1 1-1,-2-3-3,8 8-5,-15-7-13,5 3-6,-5-5-2,-4 3 1</inkml:trace>
  <inkml:trace contextRef="#ctx0" brushRef="#br0" timeOffset="6969.3986">5065-724 26,'0'0'25,"0"0"0,-18-18 1,18 18-19,0 0-2,-2 16-1,2 11 1,-6 1 2,6 18-2,-7 3 1,5 20-2,-6 9 0,3 19-2,-5 9 1,5 4-2,-3 2-1,4 0 1,-3-6-1,3-6 1,0-10 0,3-16 0,2-12-1,5-10 0,2-13 1,3-11-2,2-7 0,-13-21-2,32 13-3,-32-13-2,24-21-3,-24-5-3,8 6-12,-12-6-5,-2 1 3,-1 1 1</inkml:trace>
  <inkml:trace contextRef="#ctx0" brushRef="#br0" timeOffset="7303.4176">4929 434 33,'0'0'22,"24"-41"2,-2 7-6,3 6-13,3-7 0,7 5 1,-5-4 1,8 14 1,-10-2-1,9 18 1,-9 0-3,4 19 0,-7 4-2,-1 14 0,-9 3-1,2 5 0,-4 0-1,-2-4-2,0 2-3,-11-17-4,15 12-8,-15-34-14,15 19-1,-15-19 0,0 0 1</inkml:trace>
  <inkml:trace contextRef="#ctx0" brushRef="#br0" timeOffset="13195.7547">516 1861 21,'0'0'19,"-24"4"-1,24-4-2,-32 6-1,32-6-4,-38 14-2,38-14-2,-37 21-3,37-21 0,-28 22-2,28-22 0,0 0-1,0 0 1,32-3-1,5-16 1,15-9-2,12-2 2,7-9-1,10-2 0,-1-2-1,3-2 0,-8 3 0,-2 6 1,-10 3 0,-5 3-1,-7 7 0,-8 3-2,-4 13-5,-16-5-4,3 16-11,-26-4-6,17 8 1,-17-8 0</inkml:trace>
  <inkml:trace contextRef="#ctx0" brushRef="#br0" timeOffset="13564.7758">1027 1606 6,'-11'22'20,"11"-22"3,0 0-2,0 0-13,0 0 1,-10 25 0,10-25 0,-7 37 0,-1-7 0,8 20-2,-7 8-1,5 20-2,-5 17 0,5 13-1,-6 8 0,6 1-1,-1-9-2,1-5 0,4-12 0,1-18 1,3-21-1,1-15 0,3-15-1,-10-22-1,20 10-1,-14-27-5,13 2-6,-12-17-15,10-5 0,-2-8 0,4-1 1</inkml:trace>
  <inkml:trace contextRef="#ctx0" brushRef="#br0" timeOffset="14254.8152">1210 2618 8,'-13'17'22,"8"5"-2,5-22 3,-23 19-16,23-19 0,0 0-2,0 0 1,0 0 0,4-34-1,5 1 1,8-5-1,2-10-1,7 1 0,-1-7-1,4 8-1,0 1 0,-1 8 0,-4 7-1,-2 15 0,-5 11 0,-17 4 1,19 45-2,-15 0 1,-4 12-1,-4 10 1,0 4-1,1 0 1,1-6-2,4-7 2,3-15-2,6-11 2,-11-32-1,36 18 1,-12-27-1,4-8 1,2-13-1,2-3 0,0-10 1,0-5-1,-2-1 1,0-1-1,-4 3 1,-4 6-1,-5 9 1,-4 6-1,-13 26 1,0 0-1,0 0 0,13 25 0,-16 6 0,1 7 0,4 1 0,3 2 0,3-4 0,5-5 0,4-10 0,3-5 0,5-8-1,-3-11-3,10 4-9,-11-15-15,3-6-2,-3-9 1,-1-9 0</inkml:trace>
  <inkml:trace contextRef="#ctx0" brushRef="#br0" timeOffset="14408.8241">1873 2057 48,'-28'9'25,"15"12"-4,-6-6-20,19-15-26,-5 26 0,5-26-2</inkml:trace>
  <inkml:trace contextRef="#ctx0" brushRef="#br0" timeOffset="15362.8787">2233 1981 11,'0'0'23,"0"0"1,0 0 1,13 22-15,-8 6-2,-6 5-1,6 16 0,-5 10-2,8 16 0,-6 7-2,5 11 0,-1 2-1,1 10 1,-1 1 0,1 2-2,-1-7 1,-1-3-2,1-3 2,-4-5-2,0-12 1,-2-9-1,0-13-1,-2-11 1,-4-6-1,1-17-1,5-22 1,-19 15-1,19-15 1,-24-22-1,12-2 0,-1-10 0,0-11 0,0-7 2,2-11-1,3-10 2,3-7-1,3-8 1,6-10 0,9-7 2,4-3-1,11 6 1,2 1-1,9 17 0,-3 6 2,7 20-2,-6 13 1,2 25-1,-7 14-1,0 17 0,-11 12 0,-5 7-2,-2 11-1,-11 0-1,1 7-3,-15-16-4,7 9-10,-11-15-9,0-8-1,-4-8 1</inkml:trace>
  <inkml:trace contextRef="#ctx0" brushRef="#br0" timeOffset="15880.9083">2560 2787 16,'0'0'20,"19"-14"-6,0-3-2,1-19 0,12-10-1,2-25-1,9-5-2,-4-23 0,8-4-2,-6-16-2,2 0-1,-13-4-1,-5 11 0,-16 4 0,-3 15 0,-14 13 0,1 18 1,-16 27 0,3 27 0,-9 27-1,5 29 0,-2 27 0,5 25-1,1 18 1,7 14-2,5 2 0,12-7-1,16-4-3,3-30-4,24-7-5,-8-38-8,19-16-8,-2-28 0,4-17 1</inkml:trace>
  <inkml:trace contextRef="#ctx0" brushRef="#br0" timeOffset="16331.9341">3206 2558 6,'19'6'21,"-19"-6"2,28-21 0,-7 5-11,-6-12-4,11 0 0,-9-13-1,7 5-1,-7-16 1,5 5-3,-7-10 0,0 3-1,-7-6-1,-5 10 0,-4 3 0,-3 10-1,-9 9 0,-6 19 0,-7 16 1,-4 25-1,-9 18 0,-3 23 1,-6 14 0,1 12 0,6 0-2,9 0 2,13-14-1,17-8 0,14-23-1,17-21 1,18-21-2,11-22 0,17-8-2,-2-23-3,11 5-8,-11-16-14,-3-2-2,-10 0 0,-10 7 0</inkml:trace>
  <inkml:trace contextRef="#ctx0" brushRef="#br0" timeOffset="39141.2385">2710 4759 5,'0'0'16,"19"6"-8,-19-6 0,7 32 0,1-10 2,-4-3 0,7 5 0,-11-24 0,24 31-2,-24-31-2,38 8 0,-18-19 0,10-2-2,-2-15 0,8 2-1,-4-12 0,-1 1-1,-3-8 1,-5 6-1,-8 0 0,-8 9-1,-10 8-1,3 22 0,-40-15 1,12 22-1,-7 12 0,-3 13 0,-3 11 1,4 11 0,-1 3 0,12 3 1,5-2-1,10 0 1,9-14-1,19-5 1,15-16-1,15-14-1,15-9 0,9-15-2,9-2 0,-1-12-3,5 8-6,-17-11-17,-5 5-1,-11 2 1,-18 7 1</inkml:trace>
  <inkml:trace contextRef="#ctx0" brushRef="#br0" timeOffset="39719.2708">3234 5048 11,'0'0'17,"0"0"-1,23 11-12,-5-22 2,9-8 1,-3-16 2,12-4 1,-5-19 0,9-3-1,-5-19 0,5-2-2,-7-12-3,7-4-3,-7-11 0,-3 1-1,-5-3 1,-3 2-1,-11 5 3,6 11 0,-13 11 0,0 28 1,-14 26 0,10 28 1,-28 43-1,8 31-1,-8 21 0,-4 32-1,-4 13-1,2 9 1,8-4-3,8-16-2,25-8-7,2-39-7,27-11-5,3-39-7,17-25 0,6-24 0</inkml:trace>
  <inkml:trace contextRef="#ctx0" brushRef="#br0" timeOffset="40301.3051">4039 4504 10,'-9'-28'21,"9"28"1,0 0 0,-26 2-16,13 15-1,-4 3-1,0 10-2,-6 5-1,5 1 0,-3-1 1,6-3 1,0-2-1,10-6 1,1-5 0,4-19 1,11 22-2,-11-22 0,28 9 0,-9-11 0,0-5 0,3-1 0,-1-10 2,5 3 0,-7-13 0,5 4 0,-5-10 1,3 6-2,-7-3 0,4 6-1,-8 3 0,-11 22-1,15-19-1,-15 19 0,0 0 0,-6 32 0,3-15 0,3 7 0,2-2-1,5 3 1,2-9 0,-9-16-1,34 21-1,-13-25-6,9 4-18,-8-11-2,1 0-2,-5-12 1</inkml:trace>
  <inkml:trace contextRef="#ctx0" brushRef="#br0" timeOffset="42337.4212">4554 3915 34,'-71'22'28,"-4"3"3,0-5-3,8 8-15,1-15-5,20 9-2,6-10-2,20 1-1,20-13-1,24 2 0,21-14-1,20-4-1,16-9 1,13-3-2,14 0-2,8-9-2,13 11-6,-13-9-13,8 12-6,-12 3 0,-3 11 1</inkml:trace>
  <inkml:trace contextRef="#ctx0" brushRef="#br0" timeOffset="40715.3288">4339 3889 52,'9'-39'28,"6"16"3,-15 23-4,40 17-21,-27 19-3,5 23-2,-5 14 0,-3 15-1,-1 7 0,-1 0 1,1-2-1,0-9 1,1-15-1,1-12 2,-2-19-1,6-10 1,-15-28 0,27 13-1,-27-13 1,18-19-1,-18 19 1,15-32-2,-15 32 0,19-33 0,-19 33 0,19-26 0,-19 26 0,20-11 0,-20 11 0,17 11 0,-17-11 0,13 33 0,-9-16 0,0 4-1,3-3 0,-7-18-2,21 34-6,-21-34-13,24-4-7,-24 4-1,28-24 1</inkml:trace>
  <inkml:trace contextRef="#ctx0" brushRef="#br0" timeOffset="40849.3364">4773 4336 39,'0'0'25,"-2"19"-6,2-19-19,-3 24-15,12-7-6,-9-17-5</inkml:trace>
  <inkml:trace contextRef="#ctx0" brushRef="#br0" timeOffset="41011.3457">4981 4357 42,'9'20'11,"-1"-1"-9,-1 5-1,6 4-24</inkml:trace>
  <inkml:trace contextRef="#ctx0" brushRef="#br0" timeOffset="41596.3792">5005 4748 35,'0'30'26,"6"-10"2,-6-20-7,22-1-6,5-9-4,-7-21-3,10 3-2,-4-15-2,6 4-2,-6-10-1,1 6 0,-10-1-1,-2 3-1,-8 7 0,-7 4-1,-6 13-1,-12 4-2,-1 19-3,-17-4 0,10 20-1,-13-7 2,7 13-1,-2-13 3,12 2 2,5-8 3,17-9 3,0 0 2,17-26 0,13 11 2,0-11 0,13 7 0,-8-7-1,8 11-1,-5 0-1,-1 12 1,-9 1-1,0 13-2,-11 6 0,-2 9-2,-5 7 1,-7 7-1,-1 1 0,-4 0-1,1-2 1,-1-4 0,2-9 0,2-5 1,-2-21 1,0 0 0,24-28 0,-7-4 2,-2-15-1,7-3 0,-1-8 0,3 1-2,0 3 0,3 7-1,-3 13 0,-3 16 1,-3 14-1,-18 4 0,28 41 0,-18-2 0,-3 6-1,1 0-1,3-1-3,-5-18-8,14-7-18,-20-19 0,36-15-2,-18-17 2</inkml:trace>
  <inkml:trace contextRef="#ctx0" brushRef="#br0" timeOffset="42787.4473">6277 4120 46,'0'0'28,"20"-20"0,-20 20-3,0 0-24,-20 16-2,-7 10 0,-16 8 1,-7 5 0,-8 8 2,-2-1 0,7 3 0,7-10 1,16 2 1,13-15 0,30 2 1,11-15-2,23 0 2,4-13-1,12 7 1,-5-7 0,2 12-2,-19 1-1,-16 15 0,-22 13-3,-23 13-2,-19 16-5,-34 1-22,-4 4-1,-19-14-3,6-7 2</inkml:trace>
  <inkml:trace contextRef="#ctx0" brushRef="#br0" timeOffset="34497.973">694 3922 12,'2'-35'19,"3"7"-4,-3-4-1,-6 1-7,3 3 4,-18-6 0,6 12-1,-14-2-2,9 14 0,-14 5-1,6 22-1,-15 5 0,5 26-3,-7 12 0,4 22-1,-8 9 1,4 19 1,-4 4-2,6 7 0,5-4-1,12-3 0,7-11 0,15-16 0,13-20-1,14-20-1,14-21-1,8-26 0,15-11-3,-4-19-3,15 4-11,-12-9-10,-1 1-2,-11 4 2,-8 4 0</inkml:trace>
  <inkml:trace contextRef="#ctx0" brushRef="#br0" timeOffset="34937.9983">795 4478 27,'0'0'28,"0"0"-1,0 0 0,-6 26-19,-1-4-3,5 17-1,-6 15-2,3 12-1,3 5-1,4 1 1,9-3-1,8-9 1,11-12-1,11-14 2,8-29 0,10-18 0,7-24 0,3-10 1,-9-14 0,-2-4 0,-17-10 0,-11 3-1,-18 4-1,-22 14 0,-23 21-3,-22 10-6,-8 27-20,-22 15-2,-5 16-1,-5 8 0</inkml:trace>
  <inkml:trace contextRef="#ctx0" brushRef="#br0" timeOffset="35817.0486">1265 4390 8,'0'0'26,"-30"-2"0,5-1-3,3 8-8,-15-1-5,3 9-4,-11 6-7,-4 1-13,-3 6-11,-1 10-1,1-5 0</inkml:trace>
  <inkml:trace contextRef="#ctx0" brushRef="#br0" timeOffset="38081.1781">1132 5024 7,'-6'20'8,"6"-20"-1,19 21 1,-19-21 0,30 26 1,-13-17 0,1 4-1,-18-13 0,38 12 0,-38-12 0,35-8-2,-35 8-1,38-26-1,-23 5 0,7-3-2,-5-6 0,2-3-1,-2-4 0,2-6-1,-3 0 0,1-4 1,-2 1 0,-2 1 0,-1-2 1,-3 12 0,-3 0 0,-1 8 0,-5 5 1,0 22-2,0-24 1,0 24-1,0 0 0,0 0-1,0 0 0,2-17 0,-2 17 0,0 0 0,22-20 0,-22 20 0,23-19 1,-23 19-1,26-15 1,-26 15 0,21-4 0,-21 4 0,17 10 0,-17-10 0,15 20 0,-15-20 0,16 32-1,-4-15 1,1-1-1,-2 5 1,2-4-1,0 7 1,-3 8 0,-1 7 0,-5 4 0,-4 9 0,-4 0 0,0 4 0,-3 0 0,1-6 0,0-11-1,5-7 0,2-12 1,-1-20-1,36 12 1,-8-22-1,10-5-1,5-7 0,7 0-2,-5-14-12,9 10-13,-5-2-3,-4 4 2,-9 3-2</inkml:trace>
  <inkml:trace contextRef="#ctx0" brushRef="#br0" timeOffset="38548.2048">2195 4934 9,'-18'8'18,"18"-8"0,-27 26-10,27-26-3,-28 19 1,10-18 2,18-1 0,-21-14 2,25-5-1,-1-16-2,14-1-1,-2-18 0,13 2-1,-1-10-1,6 10 0,-3-2-1,2 13 1,-6 4-1,2 18 0,-5 14 0,-3 20 0,-3 13-2,-4 16 1,-3 18-2,1 5 0,0 9-1,0-5-1,2 0-2,-1-23-8,8-5-16,1-19-2,5-16 2,-2-16-1</inkml:trace>
  <inkml:trace contextRef="#ctx0" brushRef="#br1" timeOffset="885683.6582">563 7227 0,'0'0'21,"0"0"1,0 0-10,0 0-3,0 0 2,0 0 0,-8 43-1,-9-17-1,12 22-1,-18-1 0,14 18-2,-14 2-1,8 13-2,-11-1-1,6 3 0,-5-4-1,3-4-1,1-7 0,3-9 0,1-9 0,4-14-1,5-5 0,8-30-1,0 20-5,0-20-7,15-37-14,-4 5-1,6-9 0,0-5 1</inkml:trace>
  <inkml:trace contextRef="#ctx0" brushRef="#br1" timeOffset="886375.6978">454 7844 23,'-17'2'28,"17"-2"0,-26-14 1,26 14-19,0 0-3,-7-18-3,7 18 0,9-17 0,-9 17 0,22-9-1,-22 9 0,40-6-1,-16 4 0,6 2 0,2 0-1,0 2 0,-1 2 0,1 0-1,-7-1 0,-3-1-1,1 6-2,-23-8-11,26 5-17,-26-5 0,0 0 0,19 10 0</inkml:trace>
  <inkml:trace contextRef="#ctx0" brushRef="#br1" timeOffset="886025.6776">490 7482 20,'17'-24'20,"-6"-6"-5,6-4-4,9 7-1,-4-7-1,12 12-2,-12-4 1,10 16 0,-13 1-1,9 20-1,-28-11-1,30 49-1,-22-10-1,1 15 0,-7 4-1,0 10 0,-6 1 0,2 6-1,-4-10 0,5 0-1,-3-9 0,4-5 0,0-10 0,2-8-1,1-12 1,-3-21-1,15 22-3,-15-22-4,17-4-10,-17 4-11,8-24-1,-8 24 2</inkml:trace>
  <inkml:trace contextRef="#ctx0" brushRef="#br1" timeOffset="887238.7471">1051 7721 6,'-20'-2'28,"-3"-2"0,1 2 3,3 10-13,-5-18-5,24 10-2,-26 4-4,26-4-1,0 0-2,0 0-1,0 0-1,28-13-1,-4 4 0,8-4 0,5-2-1,4-2-1,2 6-1,-3-8-4,7 17-8,-17-7-16,5 7 0,-7-2-1,-3 8 2</inkml:trace>
  <inkml:trace contextRef="#ctx0" brushRef="#br1" timeOffset="886942.7302">1059 7208 18,'0'0'25,"0"0"0,0 0 1,20 21-17,-20-21-3,-3 39 0,-3-13-1,6 19 1,-7-1-2,3 20 1,-7 3-1,1 19-1,-3-1-1,0 8 0,-2-1-1,4-5-1,0-7 1,3-9-1,4-13 0,6-15 0,4-13 1,3-13-1,-9-17 0,32-6 0,-11-11 0,1-9 0,4-2-1,-3-7-2,7 7-3,-13-15-6,11 13-13,-11-3-5,-3 5 1,-2 1-1</inkml:trace>
  <inkml:trace contextRef="#ctx0" brushRef="#br1" timeOffset="887887.7839">1561 7598 28,'-2'-23'27,"2"23"0,0 0 1,-27-3-19,22 21-3,-10 1-1,6 13-2,-8 7 0,7 9-1,-1 2-1,4 3-1,1-1 0,4-6 0,6-3-1,1-7 1,7-14 0,-12-22 0,33 21 0,-10-23 0,1-8 0,4-5 1,0-3-1,0-5 0,-1-1 1,-3 0-1,-3 2 1,-8 1 0,-4 2 0,-5 3 1,-4 16-1,-8-21 1,8 21 0,-17-4-1,17 4 1,-18 12-2,18-12 1,-13 29-2,16-8 1,3-1-1,9 1 0,0-2 0,9-3 0,4-3 1,10-5-1,-3-8 1,7-6 0,-3-7 1,-2-7 0,-1-4 0,-6-10 1,-6-1 0,-11-5 0,-7 3 0,-10 0-1,-9 3-1,-4 14-9,-15-3-20,2 10-1,-7-1-2,9 4 1</inkml:trace>
  <inkml:trace contextRef="#ctx0" brushRef="#br1" timeOffset="888759.8341">2293 7728 13,'0'0'23,"0"0"-1,0 0-8,-17 11-7,9 10 0,1 12-4,-3 6-2,1 12 0,2-1-1,1 0 1,4 1-1,4-5 1,11-10-1,2-14 0,9-13 2,8-9 1,0-16 2,7-5 0,-5-18 1,9 4-1,-15-16 1,8 5 1,-16-6-3,-1 7 0,-13 4-2,-8 9 0,2 32-1,-41-20-1,3 31-3,-11 4-5,8 15-18,-9-3-3,7 3 0,2-7 0</inkml:trace>
  <inkml:trace contextRef="#ctx0" brushRef="#br1" timeOffset="889442.8732">2761 7784 9,'0'0'24,"3"-22"1,-3 22 0,0 0-15,0 0-5,0 0 0,-20 24-2,10 4 0,-5 2-2,2 9 0,-4 2 1,3 2-1,2-4-1,5-6 2,1-7-1,8-7 2,-2-19-1,17 11 1,-17-11 0,39-18 0,-14-5 0,5 5-1,-2-10 0,2 2-1,-2-6 1,-6 4 0,-7-4 0,-4 6 0,-16 4-1,5 22 1,-38-24-2,6 20-1,-3 15-12,-8-7-15,2 3-3,-1-1 1,11-8-2</inkml:trace>
  <inkml:trace contextRef="#ctx0" brushRef="#br1" timeOffset="890328.9239">3358 7942 22,'9'-18'25,"-5"-3"1,-4-3-10,0 24-4,2-33-1,-2 33-2,-8-27-2,8 27-1,-16-14-2,16 14 0,-34 1-2,13 7 0,-3 3-2,-2 10 1,-1 1-1,-1 8 0,2 1 0,0 1 0,7 2 0,2-5 0,6 1-1,6-6 1,5-3-1,0-21 1,18 22-1,-18-22 1,36 2 0,-12-9 0,2-6-1,4-6 1,-2-7 1,2-6-1,-2-5 0,-1-10 0,-3-10 1,-2-3 0,-7-9 1,-1-2 0,-9-5-1,1 3 2,-8 4-1,2 13 1,-8 10 0,5 18-1,3 28 0,0 0-1,-19 50 2,15 10-2,0 14-1,1 14 0,1 7 0,2 0 0,5-11 0,3-12 0,7-12-3,0-15 0,17-10-8,-10-25-19,14-10-2,-4-17 0,3-4-1</inkml:trace>
  <inkml:trace contextRef="#ctx0" brushRef="#br1" timeOffset="891096.9678">3963 7823 13,'0'0'15,"-2"21"-11,11-5 2,-9-16 3,15 32 2,-15-32 0,19 21 0,-19-21 1,22-2-1,-22 2-3,28-23-2,-15 5-3,2-3-1,-1-7 0,-5-2 0,-2 1-1,-3-1 1,-6 0 0,-2 4 0,-9 2-1,13 24 1,-37-25-1,11 27 1,-8 8 0,0 10 0,-3 12 0,-1 13-1,-3 3 0,9 10-1,4 3 1,10-1-1,10-2 0,14-6 0,11-11-1,13-13 1,13-15 0,11-13 0,11-11-1,3-14-2,12-2-4,-10-18-13,3 2-9,-6-2 0,-3 2-1</inkml:trace>
  <inkml:trace contextRef="#ctx0" brushRef="#br1" timeOffset="891525.9923">4558 7031 18,'9'-28'26,"-7"4"0,4 2 2,-6 22-18,11-25-1,-11 25-1,2 23-2,0 14 1,-10 8-2,8 22 0,-7 13-3,3 15 1,-3 9-1,-3 4-1,5-3-1,1-8 0,2-15 0,4-11 0,2-17-1,1-12 1,5-15-1,3-11 1,-13-16-1,28 15 0,-28-15-2,24-2-3,-5 6-13,-19-4-11,20-19-1,-20 19 2</inkml:trace>
  <inkml:trace contextRef="#ctx0" brushRef="#br1" timeOffset="891832.0098">4451 7488 34,'-26'-2'30,"5"-2"1,21 4 1,-22-20-17,22 20-7,17-30-2,7 15-1,-3-11 0,12 3-1,1-5-1,7 2-2,2 0 0,6-2 0,-2 2-1,0 2 0,-4 3 0,-6 1-3,1 16-5,-18-9-18,3 19-5,-23-6-1,7 26 0</inkml:trace>
  <inkml:trace contextRef="#ctx0" brushRef="#br1" timeOffset="892907.0713">5331 7752 18,'0'0'25,"-19"-3"-2,10 21-9,-19-7 0,11 17-4,-18-7 0,12 14-3,-16-5-1,14 6-3,-5-5-2,8-3 0,1-4-1,6-3 0,4-4 0,11-17 0,0 0 0,0 0 1,0 0 0,23-10 0,-8-6 0,3 1 0,3-6 0,1 3 0,3-1 0,1 2-1,-2-2 1,-1 3-1,3 5 0,-5 1 0,1 6 0,-3 6 0,1 6 0,-20-8 0,32 31-1,-17-10 1,0 1-1,0 1 1,2-5 0,0-3-1,3-5 1,5-9 0,1-4-1,6-8 1,3-6 0,5-9 0,3-6 0,2-11 1,0-9-1,1-6 1,1-5-1,2-10 1,-10-7 0,1-8 1,-14-3-1,-2 2 1,-11-3 0,-7 7 0,-17 1 1,-4 11 0,-10 8 0,-1 14-1,-4 9 0,0 14-1,-4 15 0,6 16 0,-2 23 0,4 21 0,-2 28-1,2 20 0,0 18 0,1 12 0,8 4 0,12-3 2,9-10-2,12-17 0,14-25 1,13-20-1,14-22-1,6-23-6,18-10-23,-12-20-1,0-9-2,-12-7 1</inkml:trace>
  <inkml:trace contextRef="#ctx0" brushRef="#br1" timeOffset="894657.1714">639 9230 7,'6'-37'22,"-2"-10"1,5-3-7,8 5-5,-11-7 0,14 13-2,-12-8-1,16 14 1,-13-8-1,14 17-1,-10-2-2,7 12-1,-22 14-1,38-13 0,-38 13-1,33 19-1,-18 2 1,-2 8-1,-1 9 0,1 6 0,-4-1 0,-3 4-1,-6-4 2,-2 1-2,-9-4 2,-1-1-2,-6-11 1,-3-4 0,-1-4-1,-3-7-1,3-3-1,-5-16-4,27 6-12,-16-20-13,16-3-2,0-10 1,15-3-1</inkml:trace>
  <inkml:trace contextRef="#ctx0" brushRef="#br1" timeOffset="894220.1464">763 8856 31,'0'0'20,"-7"-19"-2,7 19 1,0 0-4,0 0-3,0 0-2,-10 30-3,1-8-1,9 23-2,-6 5 0,4 23-2,-3 9 1,5 17-1,-2 3-1,2 4 1,0-5-2,0-8 1,0-13 0,2-14-1,-2-16-1,0-20-1,3-6-3,-3-24-2,0 0-7,0 0-16,10-28-1,-8-4 0,5 1 1</inkml:trace>
  <inkml:trace contextRef="#ctx0" brushRef="#br1" timeOffset="895930.2442">1100 9133 19,'-6'-37'24,"5"18"1,2-1-11,-6-12-3,14 8-3,-3-10-1,11 8-1,-4-5-1,9 10 0,-3-9 0,5 15 0,-5-1-1,7 8-1,-9 1 0,5 9 0,-5 1-1,4 9 0,-4-1-1,2 7 1,-3-1-1,1 7 0,-2 1 0,-2 4-1,-5 5 1,-4 3-1,-4 2 1,-4 6-2,-7 4 2,-3 1-1,-4 2 0,-5-4 0,-3 1 0,-4-2 0,0-8-1,0-6 1,2-9 0,4-7 0,3-9 0,2-8 0,19 0-1,-18-21 1,18 3 0,3-3 0,9-3 1,3 0-1,2 1 0,3 5 1,1 3 0,-1 3 0,1 7 0,-1 12 0,-20-7 0,25 36 0,-14-5 0,0 10 1,-1 4 0,3 7-1,-2 2 0,6 2-1,-2-2 1,4-1 0,-3-5-1,3-3 1,0-6-1,-2-6 0,-2-3 0,-2-9-1,0 3-2,-13-24-3,24 24-1,-24-24-9,21-17-15,-17-3-2,9 1 1,-10-14-1</inkml:trace>
  <inkml:trace contextRef="#ctx0" brushRef="#br1" timeOffset="895204.2027">1197 8859 28,'-20'-2'28,"20"2"2,-17 0-1,17 0-18,0 0-3,-9 36-2,1-12-1,12 15-2,-6 10 1,6 14-2,-4 8 1,5 16-2,-5 5 1,4 3-1,0-6-1,-2-5 1,0-6-1,-1-9 0,-1-13 0,0-11 0,-1-11-1,-1-10 0,5-6-3,-3-18-1,0 0-4,0 0-9,4-18-12,-8-8-2,4 0 2,-5-12 0</inkml:trace>
  <inkml:trace contextRef="#ctx0" brushRef="#br1" timeOffset="896849.2968">1606 9225 10,'1'-28'25,"-1"-4"1,4-2 2,9 6-16,-5-14-3,20 12 1,-4-11-3,17 15 1,-3-10-1,14 12 0,-1 0-3,7 13 0,-2 3 0,6 16-1,-6 5-1,2 15 0,-8 9 2,3 11-3,-8 6 1,-6 14 0,-9 2-1,-13 7 0,-15 3 0,-12 2-1,-14-2 0,-11 0 1,-12-7-2,-8-12 0,-4-8-2,-5-20-1,4-3-5,-13-32-17,17-2-6,-4-20-3,11-4 1</inkml:trace>
  <inkml:trace contextRef="#ctx0" brushRef="#br1" timeOffset="896433.273">1795 8908 11,'0'0'29,"0"0"-1,0 0 3,9-30-13,-9 30-5,0 0-4,30 13-2,-30-13-1,21 43-2,-14-10 1,8 18-3,-6 8 1,4 12-1,-3 2 0,3 7-1,-4-2-1,1 1 1,1-10 0,-2-4-1,1-13 0,-3-7 0,2-10 0,-3-11-1,2-3-1,-8-21-2,9 17-1,-9-17-5,0 0-10,0 0-12,0 0 0,-24-13 0,24 13 1</inkml:trace>
  <inkml:trace contextRef="#ctx0" brushRef="#br1" timeOffset="907289.894">3380 9258 18,'0'0'12,"0"0"0,23-15 1,-23 15-1,11-17-2,-9 1 0,-2 16-2,13-34-1,-4 17-1,-9-11 0,4 4-1,-8-7 0,4 3 0,-9-6-2,0 6 1,-8 0-3,0 4 2,-4 2-3,1 5 2,-6 7-2,-4 7 1,-2 6 0,-2 9-1,0 8 1,-1 8-1,-1 7 1,4 10-1,4 2 1,4 3-1,11 0 0,5 1-1,8-7 1,8-6 0,9-8 0,7-12 0,4-10 0,6-12 1,1-9-1,3-6 0,-3-7 1,3 0-1,-4-4 1,-3 2 0,-4 2 1,-5 6-1,-7-1 1,-15 21 0,21-28 0,-21 28-1,5-22 1,-5 22 0,-3-19 0,3 19-1,0 0 0,-10-18 1,10 18-1,-7 20 0,3 4-1,2 15 1,-4 14-1,3 14 0,-3 15 0,0 7 1,1 3-1,-1-1 1,2-5-1,1-10 0,3-11 0,0-16 0,3-14 0,1-11 1,-4-24-1,0 0 0,21 2-1,-14-24-2,8 1-6,-13-16-23,13 0 0,-7-15-3,7 5 2</inkml:trace>
  <inkml:trace contextRef="#ctx0" brushRef="#br1" timeOffset="907903.9291">3981 8884 26,'0'0'26,"0"-17"2,0 17-4,0 0-13,-22-2-2,12 19-2,-10-1-1,1 22-1,-11 3 0,4 17-2,-8 9 0,4 13-1,0 5-1,6 11 1,3-5-2,12-4 1,7-6-1,13-12 0,12-14 0,11-10 0,9-17 0,5-13 0,5-13 0,3-6 1,-6-7 0,-3-4 1,-13-4 0,-10 1 0,-16-5 1,-8 23-2,-19-22 1,-9 20 0,-15 10-1,-6 10-1,-7 10-1,0 2-3,13 15-28,-6-8-1,16 6-1,1-17-2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17:33:35.024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 contextRef="#ctx0" brushRef="#br0">484 206 11,'-18'-34'21,"-12"-5"-4,0 7-1,-8 0-5,5 12 2,-10-4-5,5 14 1,-3-4-4,4 12-3,10 7-2,5 5 0,22-10 0,-24 33 0,22-3 1,9 11 0,8 6 0,4 8 0,5 9 0,4 5 0,0 3 0,4 3 0,-4-6-1,0-6 0,-3-3 0,-3-4 1,-5-8 0,-2-3 0,-6-8 0,-1-3 0,-8-10 1,-2-3 0,2-21 0,-28 14-1,4-23 2,-5-4-2,-8-13 1,0-4 0,-7-5-1,1-4 0,2 0 0,4 3-1,3 4 0,8 8-2,9 9-2,0 2-4,17 13-14,0 0-8,17 28 1,0-15 0</inkml:trace>
  <inkml:trace contextRef="#ctx0" brushRef="#br0" timeOffset="729.0417">679 783 2,'0'0'23,"0"-20"1,0 20-7,0 0-5,-2-24-2,2 24-4,0 0-2,0 0-3,8 18 1,-8-18-1,18 15 1,-18-15-1,30 13 1,-9-9 0,0-6-1,1-4 0,-1-3 0,-1-4 0,1-6 0,-2 3 1,-6-10-1,-2-1 0,-7-6 1,-2 1-1,-4-7 1,-8 4-1,-3-4 1,-2 3 0,-5 4 0,-1 10 0,-3 7 0,-1 21 0,-1 11 0,2 16 1,-4 16-1,5 14-1,3 8 0,5 7 1,2-2-1,9-3 0,6-13 0,11-8-1,6-17 0,7-14 0,9-16 0,5-12-1,6-10-1,3-9 0,7 0-2,-5-11-2,9 18-8,-13-11-16,-1 12 0,-6 1 0,-5 8 1</inkml:trace>
  <inkml:trace contextRef="#ctx0" brushRef="#br0" timeOffset="1202.0688">1299 828 5,'11'17'20,"-11"-17"1,0 0-11,-2 24-4,2-24-1,4 22 0,-4-22-1,0 0 0,19 13 2,-19-13-2,30-16-1,-10 3 1,-1-10-1,5-1 0,-3-8-1,5 2 0,-5-11 1,1 6-1,-7-10 2,2 2-1,-8-5 0,1 7 0,-10 0 0,0 6 0,-8 9-1,8 26 0,-20-19 0,20 19-1,-36 41 0,17 4 1,-3 9 0,5 11 0,0 6-1,8 3 2,3-3-1,10-4 1,5-11-1,12-7-1,5-14-2,4-18-4,19-2-18,-6-23-8,7-9-1,-3-16-1</inkml:trace>
  <inkml:trace contextRef="#ctx0" brushRef="#br0" timeOffset="2184.125">2379 506 0,'-6'-19'21,"-10"-5"0,-1-1-7,17 25-2,-38-37-2,21 32 2,-11-12-2,10 21-1,-12-1-2,13 22-1,-11 1-1,13 18-2,-6 10 0,8 13-2,0 4 0,7 0 0,3-9-1,3-8 1,5-10-1,3-16 1,-8-28 0,28 4 0,-8-26-1,3-14 1,3-12-1,0-8 0,2-6 1,2-3-2,-3 2 1,-1 7 0,-6 7 0,-3 12-1,-6 13 2,-11 24-1,0 0 0,6 17 0,-13 9 1,-3 13 0,1 4 0,1 9 0,5 0 0,4-1 0,5-7-1,7-6 0,8-9 0,5-12-2,10-8-3,-6-25-6,13 1-13,-8-17-7,4-1 2,-7-8-1</inkml:trace>
  <inkml:trace contextRef="#ctx0" brushRef="#br0" timeOffset="2635.1508">2688 822 10,'0'0'22,"4"21"0,-4-21-12,0 0-4,26-24 1,-11-14-1,9-4 2,-3-22-2,7-7 0,-6-22-1,3-6-2,-8-18 1,-1-4-2,-10-11 0,-4-3-1,-10 3 0,-3 11 0,-6 9 1,1 24 1,-9 20 0,3 28 0,-6 33 0,9 42 1,-4 34-1,12 39 0,0 32 0,5 30-1,3 18-1,4 2 1,14-9-2,6-23-2,11-25-1,0-40-2,13-34-3,-8-53-3,19-17-8,-11-34-12,0-11 1,-9-11 1</inkml:trace>
  <inkml:trace contextRef="#ctx0" brushRef="#br0" timeOffset="3161.1809">3100 724 10,'0'-23'26,"0"-1"1,2-6-11,-2 30-1,7-45-3,4 29-3,-5-10-3,11 7-1,-2-5-1,9 7-1,-3-4 1,5 12-1,-2 4 0,6 14 0,-7 11-1,-4 20-1,-8 10 0,-6 11 0,-8 8-2,-7 2 1,-7 0-1,-7-10-1,2-7-3,-8-27-5,15-9-19,-8-20-2,23 2 1,-24-46-1</inkml:trace>
  <inkml:trace contextRef="#ctx0" brushRef="#br0" timeOffset="3712.2124">3648 431 21,'19'4'29,"-17"13"-1,-6 9 0,-7 3-20,7 20-3,-9 5-2,4 9-2,-2 3-1,1-1 0,6-6 0,3-5 0,4-13 0,7-11 0,-10-30 1,32 17 0,-10-30 0,4-8 1,0-16 0,6-6 1,-6-13-1,4 2 1,-7-9 0,-3 3 0,-8-3 0,-3 9-1,-11 4-1,-5 14 0,-10 14-2,-9 0-11,1 22-18,-7 1-3,6 3 0,2-8 0</inkml:trace>
  <inkml:trace contextRef="#ctx0" brushRef="#br0" timeOffset="5341.3056">222 2008 18,'0'0'11,"0"0"2,0 0 0,0 0-1,-15-25-1,15 25 1,0-24-4,0 24-2,0-37-1,0 16-1,-3-5-1,-1 0-1,-4-5 0,-1 5-1,-6-4 1,0 4 0,-6 0-1,1 5 0,-4-1 0,-1 7 0,-1 4 0,-2 7 0,0 6 0,-4 7 0,0 6 1,0 11-1,-7 9 1,5 16 1,1 10-1,5 16 0,1 12 0,10 15-1,4 14 0,12 3-1,8 0 1,10-7-1,9-12 0,10-10-1,7-23 1,3-21 0,9-20 0,-3-22 0,1-14 0,-5-14 0,-5-14 0,-5-3 0,-10-9 1,-6-1-2,-9-5 2,-5 6-1,-10 3 1,-7 8-1,-8 7 1,-6 8-1,-7 12 1,-3 16 0,-5 9-1,1 7 0,3 6 0,6 0-1,9 6-2,4-14-3,19 6-7,-4-26-16,28 4-2,-2-19 1,12-4 0</inkml:trace>
  <inkml:trace contextRef="#ctx0" brushRef="#br0" timeOffset="5799.3318">138 2548 12,'-32'19'26,"15"-8"1,-3 6-6,-5-14-6,14 16-3,-9-15-2,20-4-1,-21 11-3,21-11-2,0 0-1,15-17-1,0 0 0,7 3 0,1-9 0,7 5 0,-2-1-1,2 2 0,0 2 0,-4 6 0,-3 1-1,-1 5 0,-3 3 0,-19 0-2,33 7-3,-33-7-6,30 4-20,-30-4-1,34 15 1,-17-13-1</inkml:trace>
  <inkml:trace contextRef="#ctx0" brushRef="#br0" timeOffset="6370.3644">533 2379 30,'0'0'26,"-19"-8"-1,19 8-7,0 0-13,-13 24-1,17 1 0,-4 4-1,8 14-1,-1 0 1,4 9-2,2-1 2,2-1-3,2-11 2,0-2-2,-2-11 1,0-7-1,-15-19 0,26 6 1,-26-6-1,23-26 0,-14 3 0,-1-5 0,1-7 0,-4-10-1,5-7 1,-3 0 0,1-2-1,1 2 2,1 5-1,1 10 2,-2 12-1,-9 25 2,21 15 1,-12 24-2,-7 10 2,5 12-1,-5 5 0,2-1-4,4 0-1,-10-20-13,13-8-15,-5-15-2,-6-22 1,18 2-1</inkml:trace>
  <inkml:trace contextRef="#ctx0" brushRef="#br0" timeOffset="7422.4246">1080 2766 0,'-17'37'17,"0"-18"-6,4 0-6,2-1 3,-6-6 2,17-12 0,-30 3 1,30-3 0,-23-28 0,22 6-3,-11-17-2,12 3-1,-3-6-2,8 1-1,3-4 0,5 4 0,2-2 0,5 9 1,1-1-1,7 7 1,-5 2-2,3 11 1,-4 2-1,3 9 1,-5 4-1,5 11 0,-7 12 1,1 10-2,-4 7 1,0 6-1,-4 8 1,-1 2-1,-5 2 1,-3-2-1,-4-8 0,0-9 0,-3-5 0,-1-10 0,6-24-1,-11 21 1,11-21-1,-10-23 0,10-3 1,0-9-1,2-10 0,4-9 0,0-2 1,3-2 0,0 2 1,4 4 0,-1 9-1,-1 6 1,0 11-1,-11 26 2,21-21 0,-21 21-1,18 15 0,-8 8 0,-1 7 1,4 7-2,0 2 2,2 6-1,-2-1 0,4 3 0,-4-2 0,2-2-1,-2-4 1,-1-4-2,-3-3-1,-3-8-1,3 2-4,-9-26-6,0 0-18,0 0-1,0 0 0,7-24 1</inkml:trace>
  <inkml:trace contextRef="#ctx0" brushRef="#br0" timeOffset="7902.452">1561 2177 47,'0'0'29,"-9"19"-2,18-2-20,-9-17-35,15 28 0,-15-28-2</inkml:trace>
  <inkml:trace contextRef="#ctx0" brushRef="#br0" timeOffset="7754.4436">1641 2444 30,'0'0'31,"10"22"-1,-10-3 0,11 18-20,-13-5-3,15 16-1,-7-5-4,7 7 1,-2-7-2,2-4 1,0-5-2,1-14-2,1 1-3,-15-21-11,18-4-14,-18 4-1,13-37 0,-11 5-1</inkml:trace>
  <inkml:trace contextRef="#ctx0" brushRef="#br0" timeOffset="8612.4927">1965 2502 26,'0'0'29,"-15"-25"-1,15 25 1,-28 21-24,13 1-1,6 17-2,-4 10 1,5 14-1,1-1 0,7 5 0,5-8 0,7-5 0,3-14-1,7-12 0,1-19 0,5-15-1,0-14 2,2-8-1,-6-13 0,0-2 0,-7-6 0,-2-1 0,-9-2-1,-4 2 1,-8-1-1,-3 8 0,-4 8 0,-4 5 1,-4 13-2,2 8 1,1 15-3,-7 5-4,14 17-14,-4-2-8,4 4-2,2-2 1</inkml:trace>
  <inkml:trace contextRef="#ctx0" brushRef="#br0" timeOffset="9127.5221">2051 2602 20,'17'-30'27,"6"2"-9,-8-13-1,17 19 1,-17-13-3,15 25-2,-14-6-3,12 21-3,-28-5-2,40 45-2,-23-10-1,3 12 0,-3 5-1,0 4-1,-2 2 0,-2 0-1,-2-10 1,-1-7 0,-3-11-1,-1-10 1,-6-20-1,0 0 1,13-18-1,-9-16 1,-1-7 0,1-9 0,4-8 0,-3-5 0,3 1 0,1 10 2,-2 5-2,5 14 2,-3 10-1,-9 23 2,23 6-1,-10 20-1,-2 10 1,4 8-1,0 5 2,0 5-3,0 0 0,0-2-1,0-7-1,-2-12-2,4 5-4,-17-38-19,20 22-5,-20-22-2,21-13 0</inkml:trace>
  <inkml:trace contextRef="#ctx0" brushRef="#br0" timeOffset="9367.5358">2898 2753 54,'20'37'35,"-8"3"-1,-1 21-1,-15 8-29,2 9-3,-3 21-14,-20-11-19,-1 1-2,-10-20 0,5-6 0</inkml:trace>
  <inkml:trace contextRef="#ctx0" brushRef="#br0" timeOffset="11494.6575">108 3761 19,'2'-16'17,"0"-3"-1,-4-7-1,6 5-1,-12-8-1,8 12-4,-11-13-3,5 11 0,-9-7-3,2 6 0,-7 1-1,-1 6-1,-3 2 0,-1 7 0,-1 8 0,-2 11 0,0 13 1,-2 20 0,2 14-1,4 22 1,1 16-1,8 21 0,8 10 0,7 7 0,5-2-1,9-13 0,6-11-1,4-19 1,8-26-1,4-28 1,1-22 0,1-19 0,1-19 0,4-5 1,-5-13 0,-1-7-1,-5-3 1,-6 1-1,-4-1 1,-5 3-1,-5-1 1,-7 4-1,-5 2 1,-7 6 0,-10 1 0,0 10 1,-11 0 0,0 11 0,-8 3 1,4 18-1,-1 7 0,7 11 0,3 7-2,6 7 1,10 1-1,9-6-1,11-1-2,4-25-3,18-4-19,-5-27-6,9-8-1,3-18 1</inkml:trace>
  <inkml:trace contextRef="#ctx0" brushRef="#br0" timeOffset="12462.7129">406 4466 5,'0'0'24,"-17"17"0,17-17-8,0 0-3,-17-2-1,11-21-3,10-1-3,-2-15-1,15-2 0,-6-11-2,10 2 1,-6-4 1,11 11-1,-11 5-1,9 16 1,-24 22-1,27-2-1,-20 26 0,2 17 0,-3 13-1,3 12 1,-3 1-1,5 4-1,-1-10 1,5-9-1,3-11 1,1-15-1,3-14 0,3-16-1,3-4-2,-8-16-18,10 7-9,-5-3-3,1-1 1</inkml:trace>
  <inkml:trace contextRef="#ctx0" brushRef="#br0" timeOffset="13722.7849">889 4155 12,'-19'-8'21,"19"8"1,0 0-9,-6-18-6,6 18-2,12-27 2,-12 27-1,20-27 0,-1 13 1,-2 1-2,5 8-1,-1-4 0,3 12-1,-3 3-1,1 9-1,-7 2 0,2 10 0,-6 1 0,-3 6-1,-4 5 1,-2 2-1,-2 0 1,-2-2-1,-2 4 0,-4-4 1,1-3-1,-1-3 0,-1-7 0,2-1 1,-5-7-1,5-1 1,7-17 0,-15 26 0,15-26 0,-8 19 0,8-19-1,0 0 1,0 20-1,0-20 0,0 0 0,12 19 0,-12-19 0,0 0 0,26 13 0,-26-13 0,28 4 0,-9-4 1,-1 1-1,3-1-1,-2 0 1,-1-3 0,1-1 0,-2-2-2,2 1-2,-10-12-9,8 2-15,-17 15-1,24-30 0,-14 14 0</inkml:trace>
  <inkml:trace contextRef="#ctx0" brushRef="#br0" timeOffset="14340.8203">1022 4356 14,'-34'0'28,"34"0"-1,-26-6 2,26 6-18,0 0-2,-13-18-3,13 18-1,26-6-1,0 1-2,2-3 1,8 4-2,5-5-1,2-2-3,8 9-7,-10-7-18,4 5-1,-2 2 0,-6 4-1</inkml:trace>
  <inkml:trace contextRef="#ctx0" brushRef="#br0" timeOffset="14975.8564">1707 4229 4,'0'0'20,"0"0"1,6-18-1,-6 18-17,0 0-2,-17-12 1,17 12 0,0 0 2,-19-9 1,19 9 1,-19-11 0,19 11 0,-20-13 0,20 13 0,-25-8-1,9 7-1,16 1-1,-34 20 0,21 1-1,-6 5 0,4 9 0,-4 4-1,6 10 0,2 1-1,3 0 0,5-3 0,1-4 0,6-12 0,1-8-1,-5-23 1,23 15-1,-3-21 0,3-7 0,-1-6 1,3-5-1,-1-2 1,-2-4-1,-1 2 1,-4-2 1,-6 3-1,-2 0 1,-3 3 1,0 4 0,-6 1 0,0 19 1,0 0 0,0 0 1,0 0-1,7 35-1,-1-10 0,3 8 0,2 3-2,4-5-1,10 1-7,-9-13-22,14-10-1,-1-16-2,2-8 2</inkml:trace>
  <inkml:trace contextRef="#ctx0" brushRef="#br0" timeOffset="15955.9127">2106 4181 20,'0'0'20,"-28"5"-4,28-5-1,-30 23-4,20 7-1,-8-3-2,8 18-2,-7 0-1,12 11-1,-3-4-2,5 8-1,1-10-1,2-7 0,3-15 0,5-11 0,-8-17 0,22-10 0,-7-14-1,0-15 1,6-10 0,-6-10 0,0-12 0,-2-7-1,-2-8 2,-5-3-1,-8-3 1,0 8 0,-11 4 1,13 13 1,-15 9 1,13 23 0,-11 13 1,13 22-1,0 31 1,9 16-1,3 9-1,6 18 0,9 8-2,-1 2-1,7-4-2,-1-18-6,11-8-23,-7-22 0,-2-12-2,-6-22 2</inkml:trace>
  <inkml:trace contextRef="#ctx0" brushRef="#br0" timeOffset="16428.9397">2458 3719 13,'3'-25'27,"-3"25"2,8-20 1,-8 20-18,19 20-4,-8 8-1,8 32 0,-3 7-2,7 22-1,-2 10-1,3 9-1,-4-1-1,-1-1-1,0-7-2,-8-21-1,4-2-7,-9-31-13,3-17-8,-9-28 1,0 0 0</inkml:trace>
  <inkml:trace contextRef="#ctx0" brushRef="#br0" timeOffset="16737.9574">2632 4384 23,'-4'-36'27,"8"-3"1,0-11 2,-3-11-21,18 10-2,-4-10 0,13 16 0,-7-7-2,11 11 0,-6-2-1,4 17-1,-2 2-2,2 3 0,-6 4-1,-3 2-2,1 10-2,-22 5-4,36-2-11,-36 2-12,0 0-1,13 24 1</inkml:trace>
  <inkml:trace contextRef="#ctx0" brushRef="#br0" timeOffset="16976.9711">2808 4188 38,'0'0'32,"32"26"2,-19-3-1,11 18-22,-11-8-4,12 12-2,-9 0-1,5 5-2,-2-11-1,1-13-2,1-3-5,-21-23-26,28-2 0,-28 2-1,22-32 0</inkml:trace>
  <inkml:trace contextRef="#ctx0" brushRef="#br0" timeOffset="17849.021">3263 4192 8,'-17'-2'26,"17"2"0,-11 22 1,1-3-19,8 16-2,-3 6 0,5 14-2,-4 4-3,8 6 1,-2-7-1,5-2 0,1-11 0,10-10 0,1-16 0,2-12 1,1-18-1,4-8 2,-5-18 0,5-4 1,-7-22 0,-4-1 0,-11-10 1,1-1-2,-14-5 2,0 11-3,-14 4 1,2 18-1,-8 14-1,0 16 0,1 19-3,-5 5-7,16 25-22,-4 0 0,14 7-2,-1-7 0</inkml:trace>
  <inkml:trace contextRef="#ctx0" brushRef="#br0" timeOffset="18466.0562">3641 3974 39,'0'0'30,"2"-21"2,-2 21-2,-4 26-25,12 14 0,-5 8-2,9 15-1,-1 5-1,6 0 0,3-4-1,3-8 0,1-13 0,0-14 0,1-17 0,-3-14 0,-5-11 1,0-8-1,-4-7 1,-4 0 0,-5-5 0,0 5 0,-6-2 0,0 2-1,0 2 0,-2 5 0,1 3 1,3 18-2,5-23 1,-5 23-1,23 6-1,-6 5 0,9 12-2,2-9 0,9 13-1,-5-13 0,6 5 2,-8-15 0,0-6 3,-4-5 2,-11-14 1,-15 21 2,5-47 0,-8 21 0,-18-13 0,2 8-1,-11-5-1,2 4-1,-4 4-2,2 1-3,30 27-26,-37-23-3,37 23-1,-30-2 0</inkml:trace>
  <inkml:trace contextRef="#ctx0" brushRef="#br0" timeOffset="19412.1089">4438 4013 11,'0'0'24,"-18"17"1,18-17-11,-17 20-5,0-12 1,8 14-3,-8-11-2,7 12-1,-1-7-2,8 3 0,3-19-1,5 30 0,-5-30 1,24 24-1,-24-24 1,40 15 0,-22-11 1,7 1-1,-6 3 0,-19-8 0,22 30-1,-14-6 1,-8 4-1,-10 7 0,-5-1 0,-4 5 0,-5-7 0,0-4 0,-6-8 0,-2-9 0,0-11-2,4-13-4,9 2-16,-1-13-8,3-6-2,4-4 1</inkml:trace>
  <inkml:trace contextRef="#ctx0" brushRef="#br0" timeOffset="20438.1689">4746 3493 18,'0'-17'29,"-2"1"2,-4-1-9,6 17-8,0 0-2,8 37-4,-16-2 0,16 25-3,-10 7-1,9 21-1,-3 5 0,5 9-1,-1 1-1,1-4 1,2-14-1,1-12-1,-1-10-1,-4-23-2,5-1-3,-12-39-11,0 0-14,16 2-2,-16-2 0,12-28 1</inkml:trace>
  <inkml:trace contextRef="#ctx0" brushRef="#br0" timeOffset="20701.1841">4869 4289 9,'-6'-32'23,"1"0"1,1-14-12,13 5-1,-9-26 2,17 11-2,-11-24 0,18 13-1,-11-12-2,15 14-2,-7 2-2,7 14-1,-5 8-3,-3 8-3,8 20-8,-28 13-19,34-13-1,-17 15 0,-17-2 0</inkml:trace>
  <inkml:trace contextRef="#ctx0" brushRef="#br0" timeOffset="21031.203">4976 3957 23,'0'0'30,"17"-9"3,-17 9-7,15 22-9,5 19-3,-14-2-5,13 25-2,-8 3-3,7 7 0,1-8-3,4-1 1,-1-9-2,1-15-2,1-15 0,-2-26-3,7 0-6,-15-30-14,9 4-8,-8-19-1,2 6 1</inkml:trace>
  <inkml:trace contextRef="#ctx0" brushRef="#br0" timeOffset="21282.2173">5346 4011 20,'0'0'29,"19"15"0,-8 9 2,-7 1-20,11 21-3,-7 1-2,7 9-1,-4-8-2,4 4-1,-2-11-2,0-13-1,8-4-11,-21-24-18,30-16-2,-19-12 1,0-8 0</inkml:trace>
  <inkml:trace contextRef="#ctx0" brushRef="#br0" timeOffset="21438.2262">5433 3849 53,'0'0'32,"-17"26"-8,17-26-23,0 0-31,0 0-1,17-11-1</inkml:trace>
  <inkml:trace contextRef="#ctx0" brushRef="#br0" timeOffset="24406.396">720 5183 27,'-11'-44'29,"2"3"2,-4-6-12,13 27-4,-15-12-4,15 32-3,-6-21-1,6 21-2,2 21-1,5 11 0,-1 10-1,3 18-1,1 15-1,1 14 1,0 8 0,0 2 0,1 3-2,-3-3 1,0-11-2,-3-4 0,5-12-3,-7-21-4,17 6-13,-16-25-12,8-6-1,-13-26-1,21-4 3</inkml:trace>
  <inkml:trace contextRef="#ctx0" brushRef="#br0" timeOffset="24700.4128">829 5672 0,'0'0'24,"0"0"2,0 0 1,2-17-15,5-4-2,16 10 0,-6-11 0,14 11-2,-8-12-2,11 12-2,-6-4-1,4 6-1,-6-2-1,-2 3-1,-5 8-1,-19 0-2,32 4-3,-32-4-5,22-2-8,-22 2-10,6-19 0,-6 1 0</inkml:trace>
  <inkml:trace contextRef="#ctx0" brushRef="#br0" timeOffset="24925.4257">1085 5073 30,'-13'-26'30,"13"26"-1,-20-16-8,29 45-5,-15 1-3,23 30-3,-11 9-4,13 22-1,-4 4-2,7 11 0,-1-1-2,3-6 0,-3-10-3,3-18 0,2-15-4,-11-36-6,13-3-19,-11-26-3,2-10 2,-6-16-1</inkml:trace>
  <inkml:trace contextRef="#ctx0" brushRef="#br0" timeOffset="25406.4532">1471 5785 46,'0'0'29,"8"17"1,-8-17-12,0 0-13,0 0-1,18 15-1,-18-15-2,0 0 1,23-28-2,-12 11 1,0-7 0,-1 0-1,1-4 0,-6-4 1,-1 1-1,-4-3 0,-9 4 0,-1 6 0,-5 3 1,15 21-1,-37-20 1,18 33 0,-3 9 0,3 17 0,-1 10 1,5 12 0,0 3 0,5 12 1,5-1 0,6-3 0,3-8 0,9-6-2,2-16 1,6-10-1,9-8-2,2-37-17,3 4-14,3-21-2,3-5 0,-6-10 1</inkml:trace>
  <inkml:trace contextRef="#ctx0" brushRef="#br0" timeOffset="25669.4683">1990 6071 51,'31'26'35,"-12"13"-2,-6 35 0,-18-1-25,1 31-5,-7 12-9,-14-6-25,-3 0-2,-11-21-2,3-12 0</inkml:trace>
  <inkml:trace contextRef="#ctx0" brushRef="#br0" timeOffset="22799.3041">-64 5316 11,'-30'-11'25,"30"11"1,-26-6 0,26 6-17,-21-2-3,21 2-1,0 0-1,-15 32 0,21-1 0,-1 9-1,12 14 1,-2 3-1,11 9 0,-1-3-2,5-1 1,-4-12-1,0-4 0,-5-18 0,-3-9 0,-18-19 0,23-2 0,-19-16 0,-2-5 0,-4-10 0,-4-7-1,-3-8 1,-4-10-1,-4-3 0,-6-8 0,-7-2 0,-7 2 0,-8 2 0,-4 7 0,-1 12 0,-5 14 0,-1 16 0,0 18 0,2 20 0,5 16 0,4 19 1,10 13 0,3 2 0,11 3 0,10-6 1,15-9 0,14-19-1,20-13 1,20-33-1,19-21-1,13-17 0,5-15-4,17 3-10,-7-16-17,8 4-2,-11-2 1,-6 17-1</inkml:trace>
  <inkml:trace contextRef="#ctx0" brushRef="#br0" timeOffset="26514.5166">2312 5511 25,'-6'-29'29,"6"29"2,0-25 0,-9 7-21,9 18-2,0 0-2,20 50 0,-12-9-1,7 26-1,-6 13-1,10 19-1,-4 2 0,2 3-1,-4-1 0,2-8-1,-4-13 0,-4-13-1,3-19-2,-8-22-3,9 9-10,-11-37-15,0 0-3,0 0 3,-8-28-2</inkml:trace>
  <inkml:trace contextRef="#ctx0" brushRef="#br0" timeOffset="26797.5328">2351 5636 36,'-2'-76'28,"2"-2"1,4-8-8,11 17-11,-6-8-2,16 25 0,-7 2-2,16 28 1,-6 7-1,9 28-1,-8 13-2,2 26 2,-8 11-4,-6 12 1,-6 5-2,-11 8 1,-6-3-2,-7-4 1,-5-11-2,-9-16-3,9 6-11,-9-36-18,9-3-1,-5-29 1,23 8 1</inkml:trace>
  <inkml:trace contextRef="#ctx0" brushRef="#br0" timeOffset="27373.5657">2937 5344 20,'4'-25'31,"-4"25"3,0 0-1,0 0-15,30 32-6,-23 5-3,12 30-2,-8 4-3,6 15 1,-6 13-4,4 0-1,-2-6 0,-1-9-1,-5-14 0,-1-19-4,1-3-2,-12-29-12,5-19-14,0 0-1,0 0 1,0 0-1</inkml:trace>
  <inkml:trace contextRef="#ctx0" brushRef="#br0" timeOffset="27944.5984">3012 5469 15,'5'-68'28,"-1"1"0,2 0 2,9 15-17,-10-9-2,16 20-2,-10 0-1,12 24-2,-23 17 1,41-10-3,-22 24 0,5 17-1,-5 5-1,1 10 0,-3 8-1,-4 4 0,-5 2-2,-5-3 1,-6-4 0,-5-9-1,-3-1 1,-4-7-2,-2-12 1,-3-6 1,-1-4-1,2-9 1,2 1-1,1-8 1,16 2-1,-25-8 1,25 8 0,-13-16 0,13 16 0,-2-25-1,2 25 1,15-20 0,-15 20 0,28-9 0,-7 9 1,3 14-1,-1 9 2,5 10-1,-2 8 0,4 15 2,-8 10-2,5 3 0,-5 5 0,-1-1-1,-4-8-1,-6-7-4,11 0-27,-20-21-1,11-9-2,-13-28 1</inkml:trace>
  <inkml:trace contextRef="#ctx0" brushRef="#br0" timeOffset="28651.6388">3575 5114 25,'-7'-35'30,"-2"1"2,3 10-1,-5-9-19,11 33-3,-6-17-2,6 17-2,2 20 0,4 7-2,-3 4-1,9 16 0,-1 12-1,4 16 1,0 11-2,2 7 1,-2 6-1,0 1 1,-2-6-1,-4-1 0,-2-15 0,-3-11 0,-2-15 0,0-13 0,0-14 0,-2-3-1,0-22 2,5 24-1,-5-24 0,17 8 2,0-6-1,4 3 0,5 3 0,4-5 0,7 1 1,6-2-1,0 0-1,2-8-4,10 8-30,-14-17 0,0 4-1,-5-17-2</inkml:trace>
  <inkml:trace contextRef="#ctx0" brushRef="#br0" timeOffset="647223.019">4538 5293 13,'0'0'18,"0"0"-7,0 0 0,17-20-2,-17-6 1,9 9-2,-7-13-1,5 6-1,-7-8-2,6 10 0,-10-6-1,2 7-1,-5-1 0,-1 3-1,-7 1 0,15 18 0,-33-26 0,16 18 0,-6 1 0,3 5 0,-3 4 0,1 7 0,-3 0 0,5 8 1,-3 4-2,3 1 1,-1 6 0,8-2 0,-2 6-1,6-2 0,3 1 0,4-3 0,4-4 1,4-3-1,1-2 0,-7-19 0,21 16 0,-21-16 1,30 2-1,-13-5 0,1-1 0,3 0 0,1-5 1,1 3-1,1-3 0,-3 0 0,-1-1 0,-3 1 0,-17 9 1,26-19 0,-26 19 0,0 0 0,14-17 1,-14 17 0,0 0 0,0 0 0,0 0-1,-17 0 1,17 0-1,-15 32 0,5-4 0,7 9 0,-9 8 0,9 9 1,-5 2-1,6 2 0,-1 0 0,1-6 1,0-6-1,0-3 0,4-9 0,-2-4 0,0-6-1,2 2 1,-4-4 0,6 1-1,-8 1 1,4 2-2,0 0 2,0 0-2,2 0 1,-2-3-2,5-1 0,-5-22-2,17 34-5,-17-34-22,0 0-1,23-6 0,-23 6 1</inkml:trace>
  <inkml:trace contextRef="#ctx0" brushRef="#br0" timeOffset="647916.0587">5030 5100 13,'0'0'23,"-21"-27"-7,21 27-2,0 0 1,-18-13-3,18 13-2,-17-7-1,17 7-2,-21 6-1,4 3-1,8 17 0,-10 4-2,8 14 0,-8 12 0,6 13-1,-2 8 0,4 8-1,0 1 0,3 0 0,5-6-1,-1-2 1,4-11-2,4-11 1,3-15-1,4-9 1,4-11 0,6-16-1,3-9 1,6-10 0,-2-9 0,4-5 1,-2-2-1,-2-3 0,2-1 1,-9 6 0,-1 2 0,-8 6 0,-12 20 0,1-21 0,-1 21 0,-30 10 1,1 8-1,-3 10 0,-8 13-3,-1-11-14,7 17-16,-1-10-2,7-5 0,4-25-1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2T20:06:19.323"/>
    </inkml:context>
    <inkml:brush xml:id="br0">
      <inkml:brushProperty name="width" value="0.10583" units="cm"/>
      <inkml:brushProperty name="height" value="0.10583" units="cm"/>
      <inkml:brushProperty name="color" value="#0070C0"/>
      <inkml:brushProperty name="fitToCurve" value="1"/>
    </inkml:brush>
  </inkml:definitions>
  <inkml:trace contextRef="#ctx0" brushRef="#br0">54 66 22,'0'0'16,"-11"-34"-2,11 34-1,-15-22-2,15 22-2,0 0-1,0 0-1,-21-13-1,21 13 0,0 0 0,0 0-2,0 0 0,0 0-1,0 0-1,0 0 0,0 0 0,0 0 0,-11 18-1,11-18 1,4 26-1,-2-1 1,-1-1 0,5 13 0,-4 4-1,2 9 0,-1 3 0,3 14-1,-4 2 1,2 0 1,-1 0-3,1 1 3,-2-4-2,0-3 0,0-7 2,0-6-2,-1-9 2,3 0-3,-2-5 3,0-7-3,2 1 2,-1 2-1,1-8 1,-2-1-1,0-3 0,0-1 1,-2-19-1,0 31 0,0-31 0,-4 32 0,2-11 0,-2-1 0,3 2-1,-5-1 1,4 3-2,2-24-3,0 34-11,0-34-14,0 0-3,-17-28 2,15 5-1</inkml:trace>
  <inkml:trace contextRef="#ctx0" brushRef="#br0" timeOffset="762.0436">-75 315 14,'3'-35'22,"-4"13"-7,1 22 0,3-38-3,-3 38 1,8-37-3,-8 37-2,13-37-1,-13 37-1,15-36-1,-15 36-1,19-28-1,-19 28-1,22-22 0,-22 22 0,24-17-1,-24 17 1,29-5-2,-13 7 1,1-1-1,2 5 1,-19-6 0,34 9-1,-16-1 1,1-1-1,2-1 1,-1-1 0,-1 3 0,2 3-1,-3 2 0,1 2 1,-2 0-1,0 5 1,-4 3-1,-2 7 0,-3-2 0,-1 1 1,-3 3-1,-4 3 0,-4 3 0,-5 5 1,-6-1-1,-6 1 1,-3-2-2,-2 2 3,-4-7-2,-4-5 1,0-8-2,1-16 2,3-3-2,0-14-1,9 3-3,-9-27-14,19 18-11,-4-20-2,15 36 1,-9-46-1</inkml:trace>
  <inkml:trace contextRef="#ctx0" brushRef="#br0" timeOffset="1762.1008">503 1076 8,'0'0'24,"-15"26"1,15-26-1,-17 9-13,17-9-5,-3 17-1,3-17-1,7 22 0,-7-22 0,17 19-1,-17-19-1,26 22 1,-9-12-1,-17-10-1,32-4 1,-32 4-1,32-11 0,-32 11 1,28-28 0,-19-2 0,2 9-1,-5-7 1,0 6-1,-4-8 1,-2 6-1,-4-4 0,-4 6 0,-1 1 0,-2 3 1,-4 1-1,-2 4 0,-2 3 0,0 5-1,1-1-1,-1 3 1,0 6 0,2 7-1,17-10 1,-24 39-1,15-4 1,7 14 1,2 12-1,5 14 1,5 1-1,3-1 1,4-1-1,1-5 0,5-9 0,-1-21-1,5-17 0,-3-18-2,6-2-7,-13-25-19,13 1-3,-8-17 2,6 5-1</inkml:trace>
  <inkml:trace contextRef="#ctx0" brushRef="#br0" timeOffset="2517.1439">908 1387 10,'-4'22'13,"4"-22"-1,-6 17 0,6-17-1,0 0 0,0 0-1,0 0 0,-24-2-2,24 2-2,-9-18-1,9 18-1,-10-40 0,8 9-2,-3-5 0,5-3 1,-4-4-1,6-1 0,-2-5 0,5 4 1,1 1-1,3 14 1,1-7 0,5 9-2,-2 3 1,-13 25 0,30-28-1,-13 23 0,-17 5 0,30 4 0,-30-4-1,30 28 1,-15-2-1,1 5 1,3 8-1,-2 6 1,0 0-1,0 5 0,-2-3 1,0-4-1,-4-6 0,-2-9 0,-1-9 0,-8-19-1,15 20 1,-15-20-2,0 0-2,15-32-10,-15 32-16,17-20-2,-17 20 1,15-24 0</inkml:trace>
  <inkml:trace contextRef="#ctx0" brushRef="#br0" timeOffset="3628.2075">1215 442 19,'-10'-30'24,"3"-9"-3,5 20-7,-9-16 0,11 35-3,-4-33-1,4 33-2,0-21-1,0 21-2,0 0-1,0 0-1,0 0-1,22 22 0,-14-1 0,7 9 0,-2 13-1,6 11 1,-1 5-2,3 8 1,0 8 0,-1 5-1,1 2 1,-2 6 0,-3-6-1,-1-2 0,-3-6 1,-1-3-1,-4-13 0,1-8 0,-3-9 1,-3-11-1,2-9-1,-4-21 0,4 16 0,-4-16-3,0 0-3,2-20-10,-2 20-13,15-21-2,-15 21 1,20-26 0</inkml:trace>
  <inkml:trace contextRef="#ctx0" brushRef="#br0" timeOffset="4150.2369">1554 1240 19,'-17'-34'25,"9"12"0,1-14-9,7 36-5,3-46-3,-3 46-1,17-39 0,0 31-2,-17 8-1,32-11 0,-32 11-2,37 15 1,-16 0-1,5 9 0,-3 6 0,3 5 0,-4-3-1,3 5 0,-7-3 0,3-1 0,-6-3-1,-2-6-1,0 1-4,-13-25-14,8 22-11,-8-22-1,0 0 0</inkml:trace>
  <inkml:trace contextRef="#ctx0" brushRef="#br0" timeOffset="4814.2752">2074 1145 19,'13'-17'25,"-13"17"-1,4-34-11,-4 34-1,0 0-4,0 0 0,0 0-1,0 0 0,-21-7-2,21 7 0,-24 5-2,24-5 0,-30 12-1,30-12-1,-28 33 0,15-7 0,0 2 0,3 8 0,1-1-1,3 6 0,3 2 0,3-4 0,3-5 0,5-3 0,1-8-1,2-5 1,-11-18 0,30 13-1,-9-16 1,-4-7 0,2-6 0,1-7 0,-3-1 1,-2-6-1,-2 0 1,-2-5-1,-7 5 1,4-2-1,-8 6 1,1 6-1,-1 20 1,2-23-1,-2 23 1,6 23-1,-2-5 0,3 12 0,2 0-1,1 0 0,5 3-3,-6-16-9,14 6-16,-23-23-2,30 14 0,-30-14 1</inkml:trace>
  <inkml:trace contextRef="#ctx0" brushRef="#br0" timeOffset="5287.3024">2372 733 10,'-8'-19'27,"8"19"1,-15-30 2,15 30-14,0 0-5,0 0-3,-17-16-2,17 16-2,0 0-1,4 31 0,-4-12-1,6 13-2,-3 5 2,5 15-2,1 10 2,3 18-2,1 7 2,2 10-2,-2 8 1,0 12 0,-2-2-1,0 5 1,-3-5-1,-3-10 0,1-5-2,-4-12 0,5-6-5,-14-24-23,14-14-3,-10-21 1,3-23 1</inkml:trace>
  <inkml:trace contextRef="#ctx0" brushRef="#br0" timeOffset="5662.3239">2402 1383 26,'13'-50'29,"0"0"1,6 12-2,-10-6-17,13 23-4,-7-1-1,8 29-2,-23-7 0,35 47-1,-18-16 0,0 14-1,-4 0 0,0 3-1,-7-1 0,-4-14-1,-6 3-1,-3-8 0,-3-6-1,-10-14-2,20-8-9,-42 7-17,24-12-3,-9-14 2,9 2 0</inkml:trace>
  <inkml:trace contextRef="#ctx0" brushRef="#br0" timeOffset="6452.3691">3136 1240 1,'-14'-23'25,"14"23"1,-13-31 0,-2 3-11,15 28-4,-18-43-3,10 24-1,-11-12-2,8 8-1,-8-5 0,6 11-1,-5-3 0,18 20-1,-32-21 0,32 21-1,-34 4 0,34-4 0,-28 34 0,15-10 0,2 4 0,3 5-1,1 8 0,5 0 0,4 0 0,3-1 1,5-7-1,3-3 0,4-2-1,3-6 1,3-7 0,1-2 0,0-3 0,1 1 0,-3 0 0,-1-2 0,-4 1 1,-17-10-1,26 14 0,-26-14 0,9 23 0,-9-23 0,0 0 0,-20 20 0,20-20 0,-36 23 1,10-12-1,-2-2-1,0 6-1,-8-9-5,15 10-23,-10-6-2,10-3 1,-3-7-1</inkml:trace>
  <inkml:trace contextRef="#ctx0" brushRef="#br0" timeOffset="10539.6029">5826 1391 11,'20'-6'31,"-20"6"0,23 8 2,-23-8-16,28 29-6,-22-8-5,9 11-2,-8-6-2,4 3 0,-3-2-2,-3-5-1,7-2-3,-12-20-9,0 0-18,0 0-2,20-15 0,-20-3 1</inkml:trace>
  <inkml:trace contextRef="#ctx0" brushRef="#br0" timeOffset="10719.6131">5845 977 49,'0'0'34,"0"0"-1,0 0-3,-10-24-38,10 24-23,0 0-1,26-15 0,-26 15 0</inkml:trace>
  <inkml:trace contextRef="#ctx0" brushRef="#br0" timeOffset="11380.651">6294 338 19,'-19'-34'30,"19"34"-1,-15-26 3,6 6-22,9 20-3,0 0-2,0 0 0,0 0-2,-6 33 1,6-5-2,10 11 1,-1 8-2,4 9 1,2 13-1,6 16 0,-1 23-1,3 19 0,1 4 0,0 3-1,-3 4 1,0-2-1,-6-9 1,-2-12 0,-2-27-1,0-27 1,2-20-2,0-18 0,-13-23-1,30-8 1,-5-20 0,-5-15-1,5 0 2,-1-7 0,-5 3 1,-1 6 2,-6 6 1,1 11 0,-11 5 0,-2 19 1,0 0 0,0 0 0,-25 26 0,16 2-1,-4 6-1,5 3 1,-1 8-3,7-2 2,2-4-2,6-9-1,7-2-2,-13-28-2,48 5-29,-29-25-1,19-12-1,-9-9 1</inkml:trace>
  <inkml:trace contextRef="#ctx0" brushRef="#br0" timeOffset="12100.6921">6987 1788 13,'1'35'26,"-4"-18"1,3-17-7,0 0-7,0 0-4,24-24 0,-20-14-1,15 8 0,-18-27 1,14 6-2,-15-27-1,4-2-2,-13-17 0,-1-13 0,-16-7-1,-4-6-1,-2-8-1,-1 5-1,-3 16 0,6 18 0,2 20 0,6 38-1,22 34 2,-15 17-1,13 41 1,9 29 0,3 19-1,6 21 1,5 7-1,5-11 0,2-11 0,4-19-2,4-13 0,-1-24 0,8-22-2,-7-30-1,11-4-1,-12-21-5,21 21-7,-24-20-16,11 8 0,-7-2 1</inkml:trace>
  <inkml:trace contextRef="#ctx0" brushRef="#br0" timeOffset="12499.715">7397 1426 18,'0'0'26,"-2"21"-1,2-21-15,-6 16-2,6-16-2,0 0 1,0 0-1,0 0 0,0 0 0,0 0 0,-6-28-1,6 28 1,-5-39-1,3 21-1,-11-7 0,13 25-1,-28-31 0,28 31 0,-34 3-1,19 14 0,2 7-1,6 14 1,-1 5-2,8 7 1,6-5-2,7-1 2,5-1-2,7-15 1,10-7-4,-8-27-28,23-5-2,-1-21-1,5-1 0</inkml:trace>
  <inkml:trace contextRef="#ctx0" brushRef="#br0" timeOffset="7557.4323">4015 759 10,'-1'-26'25,"-5"-13"1,-9-14-9,9 14-3,-18-18-3,9 12-3,-15-19 1,9 12-3,-14-11 0,5 16-2,-6-7-1,5 10 0,-5-1 0,10 6-1,-4 5 0,7 8 0,-1 6-1,5 8 1,-1 7 0,20 5-1,-28 11 1,28-11-2,-19 43 0,15-8 1,4 12 0,6 5-1,3 19-1,6 11 2,4 9-1,1 8 0,7 7 1,-1 12-1,0 8 0,-2 3 0,-1-10 1,-3-1-2,-3-7 1,-4-4 1,-3-5-1,-3-11 0,-3-18 0,-4-10 1,0-14-1,-2-8 0,-3-9 0,-1-8 0,6-24-1,0 0 0,-23 7-1,23-7-3,0 0-6,-30-37-21,27 15-2,-12-17 2,9 3-1</inkml:trace>
  <inkml:trace contextRef="#ctx0" brushRef="#br0" timeOffset="8014.4584">3516 1342 6,'0'0'27,"0"0"0,0 0 1,0 0-14,0 0-5,0 0-1,11-18-2,9 19 0,-20-1 0,42-3-1,-18 1-1,10 6 0,-6-3-1,9 5 0,-3-10 0,5 8-1,-5-8 1,1 6 0,-5-9 0,0 5-1,-5-7 0,-5 3 0,-3 0-1,-17 6 0,19-7-1,-19 7-1,0 0-3,0 0-12,0 0-18,-2 24-1,-2 2-1,-11-9 1</inkml:trace>
  <inkml:trace contextRef="#ctx0" brushRef="#br0" timeOffset="8803.5036">4259 1275 10,'0'0'26,"0"0"2,-19 26-4,19-26-12,-7 24-3,7-24-2,-2 34-1,2-17-3,9 5 0,-1-5-1,5 0 0,-13-17-1,30 16 1,-12-12-1,1-6 0,0-9 1,0 2-1,-4-8 1,1 4-1,-6-6 1,1 3 0,-9-5 0,0 1 0,-8-3-1,-3-3 1,-4-4-1,-4 0-1,-6 3 1,1-1-1,-2-2 1,-1 7-1,3 5 1,1 8-1,4 5 1,17 5 0,-24 32-1,18 3 1,4 12 0,4 3-1,6 11 0,1 3 1,6-1-2,4-5 2,1-10-2,3-10 1,5-12-2,-2-13-1,14-4-6,-9-20-24,9-2 0,-7-19-1,7 4 1</inkml:trace>
  <inkml:trace contextRef="#ctx0" brushRef="#br0" timeOffset="9470.5417">4858 1260 19,'0'0'27,"0"0"-6,-6-26-2,6 26-3,0 0-2,0 0-3,-32 2-3,32-2-2,-22 17-2,13 7 0,-6-5-2,3 9 0,-3 0-1,4 9 0,2-4 0,0 5-1,3-9 0,4-2 0,4-7 0,4-3 0,-6-17-1,20 11 1,-3-17 0,2 1-1,-1-5 1,3-6 0,-2-5 0,-1-3 0,-1-2 0,-2 2 0,-4 1 0,-1-3 0,-3 6 1,-7 20-1,8-26 1,-8 26-1,0 0 1,9 24-1,-1-6 0,1 7 0,2 1 0,2 0-2,8 4-1,-21-30-6,47 26-23,-29-26-1,7 2 0,-8-15 1</inkml:trace>
  <inkml:trace contextRef="#ctx0" brushRef="#br0" timeOffset="10125.5792">5397 1171 22,'0'0'30,"0"0"0,0 0 0,-19 9-21,16 13-3,-10-3-3,1 11 0,-3-4-1,6 11 0,-2-5-1,3 1 0,4-8 0,3-1-1,4-5 0,-3-19 1,19 22-1,-19-22 1,32 2-1,-13-4 1,-3 0 0,3 0-1,-19 2 1,32-2 0,-32 2-1,24 10 1,-24-10-1,8 28 1,-8-28-1,-11 35 1,-2-11 0,-4 0-1,-4-7 1,2 4-1,-1-8 1,1-4-1,19-9-1,-30 6-2,30-6-4,-17-17-12,17 17-13,2-19-2,-2 19 2</inkml:trace>
  <inkml:trace contextRef="#ctx0" brushRef="#br0" timeOffset="14151.8095">8379 1238 8,'0'0'30,"-18"9"-1,18-9-5,0 0-9,-32-11-5,32 11-3,-28 4-1,28-4-1,-32 18-1,15 1-1,-3-2-1,3 13-1,-4-2 1,4 9-1,2-4-1,2 5 1,4-1-1,1 0 0,6-3 0,4-6 0,8-8 0,1-1-1,-11-19 1,34 17-1,-16-17 1,5-10 0,-3-1 0,1-6 0,-2-9 0,-2-4 0,-6-1 1,0-7-1,-5-1 2,-4 2-1,-4-6 0,0 6 0,-4 3 0,1 8 0,-5 0 0,10 26-1,0 0 1,0 0-1,-7 36 0,14-3 0,6 10-1,4 5 1,6 3-1,3-14 1,2-2-1,-2-8 1,4-7-1,-6-13 1,1-7-1,-1-11 1,-3-9 0,-4-6 0,-2-10-1,-2-16 1,-2-9 1,-6-8-2,1-10 2,-4-4 1,-4-5-3,-2-3 3,-5-1-2,0 8 2,-8-3-1,4 10 0,-4 7-1,4 12 0,-2 9 2,5 14-2,1 11 1,9 24-1,4 30 0,7 12 3,0 18-2,6 15-1,6 10 1,3 12 0,4 15 0,2-9-1,-1-7 2,-1-8-5,4-15 3,-4-14 1,-4-16-2,-1-13 1,-3-17-1,-5-5 0,0-8 0,-17 0 0,26-10-1,-26 10-2,22-9-4,-24-17-13,2 26-13,17-19-1,-17 19 1</inkml:trace>
  <inkml:trace contextRef="#ctx0" brushRef="#br0" timeOffset="14578.8339">8655 828 12,'-28'4'29,"5"5"1,-1-2 3,-6-7-19,19 19-5,-17-15-1,18 12-4,-7-10 1,17-6-2,-15 19 0,15-19-2,0 0 0,23 3 1,-4-10-1,5-2 2,4-4-3,6 3 3,-3-3-3,5 6 1,-2 1 0,-2 4 1,-4 2-2,-2 6-3,-2 3 1,-24-9-12,34 8-20,-34-8 0,24 5-1,-24-5 0</inkml:trace>
  <inkml:trace contextRef="#ctx0" brushRef="#br0" timeOffset="18569.0621">9930 610 16,'0'-19'23,"0"19"-4,0 0-1,-17-17-2,17 17-3,0 0-3,0 0-3,0 0-1,0 0-1,0 0-1,-8 28-1,8-11 0,10 13-1,-5 9 1,8 13-3,-5 8 3,5 11-3,-2 7 2,-1 0-3,-1-5 2,0-8-2,-1-11 1,-3-13 0,5-7-1,-10-34-2,17 18-2,-17-47-9,15 6-18,-12-14-1,5 2-1</inkml:trace>
  <inkml:trace contextRef="#ctx0" brushRef="#br0" timeOffset="18931.0828">9941 537 18,'0'0'29,"0"0"1,-19-17 1,19 17-20,0 0-5,0 0-1,15-33 0,4 25-4,-2-10 3,5 5-3,1-6 1,1 15-3,0-9 2,-1 13-2,-3 8 1,-1-5 1,-2 10-3,-17-13-1,26 28-5,-26-28-9,8 23-15,-8-6 2,0-17-1</inkml:trace>
  <inkml:trace contextRef="#ctx0" brushRef="#br0" timeOffset="19409.1089">10057 1133 11,'0'27'29,"2"-9"3,5-1 0,-7-17-19,21 4-5,-21-4-1,20-11-2,-20 11-1,25-15-2,-25 15-1,26-10-2,-9 14-5,-11-21-21,-6 17-6,28-11 1,-28 11-1</inkml:trace>
  <inkml:trace contextRef="#ctx0" brushRef="#br0" timeOffset="19176.0968">10102 832 29,'0'0'30,"0"0"0,0 16-5,-6-32-16,6 16-2,6-21-3,-6 21-1,9-22-2,-9 22 1,15-26-2,-15 26-1,19-17 0,-19 17-4,24-9-8,-24 9-18,0 0 0,19-4-1</inkml:trace>
  <inkml:trace contextRef="#ctx0" brushRef="#br0" timeOffset="19853.1354">10534 1316 11,'19'-4'29,"-19"4"1,0 0 1,0 0-19,0 0-6,-17-9-1,17 9-1,-22 6 0,22-6 0,-25 11 0,25-11 0,-26 26 0,17-6-1,-6 1 1,7 11-2,-1-1 0,3 5 1,1 1-2,3 4 0,0-7 0,6-1 0,0-3-1,3-6-1,2-5 0,-9-19 0,30 18-3,-30-18-5,47-15-25,-28-3-2,9 1 1,-7-9 0</inkml:trace>
  <inkml:trace contextRef="#ctx0" brushRef="#br0" timeOffset="20664.1819">10720 1279 15,'13'-21'31,"-13"21"1,0 0 1,0 19-21,7 15-4,-10-14-2,6 21-2,-5-7-1,6 14 0,-4-1-1,2 1-1,0 1 0,4 6 0,-3-1-1,3-1 1,-2-9-1,1-6 1,-3-8-1,2-3 0,-4-10-1,0-17 1,0 0-1,-11-35 0,7 14 0,-5-10 0,-1-7 1,1-5 0,-2-5 0,1 0-1,3 12 1,1-3 1,4-2-1,4 9 0,4 1 1,5 3 0,0 3 0,6 9-1,2 3 2,1 3-1,1 7 0,3 6 0,-3 9 0,1 4 0,-1 9 0,0 8 0,-5-1 0,1 7-1,-6 4 0,-1-2 0,-3-8 0,-5-3 0,0-4-1,-2-26 1,-2 24-1,2-24 1,0 0-1,0 0 0,-9-33 0,9 7 1,2-8-1,1-5 1,1-2 0,4-4 0,-1 1 0,4 1 0,1 7 0,4 12 0,1 4 1,4 14 0,1 12-1,3 10 1,3 11 0,-2 10 0,0 6-1,-1 3 1,-3 10-1,-1-6 1,-3-5-2,-5-8-3,10 12-23,-17-29-7,5-1-2,-11-19 1</inkml:trace>
  <inkml:trace contextRef="#ctx0" brushRef="#br0" timeOffset="21407.2244">11199 436 39,'-26'-9'33,"26"9"0,-36 6-2,29 12-25,-10-14-3,15 15-1,0 1-1,10 1 2,3-1-3,11 1 2,5-10-2,10-2 1,4-3 0,6-1 0,0-6 0,1 1-1,-3-2 1,0 2 0,-7-2-1,-5 2 1,-3 0-1,-2 5 0,-7-1 0,-2 2 1,-19-6-1,26 11 0,-26-11 0,17 13 1,-17-13-1,5 19 1,-5-19-1,-3 33 1,-5-9 1,-1 12-2,-6 7 1,-2 13-1,-5 9 3,-1 15-3,-7-4 2,4-1-2,-2-4 1,4-14-1,5-4-2,2-22-4,17 5-13,0-36-16,0 0-2,0 0 2,26-10-2</inkml:trace>
  <inkml:trace contextRef="#ctx0" brushRef="#br0" timeOffset="21941.255">11777 1676 14,'-15'24'31,"15"-24"0,0 0-7,-31 2-6,31-2-7,-8-28-3,12 9-3,-4-5-1,9 4-1,-3-3-1,9-1 0,-4 3-1,6 8 0,-17 13 0,32-7 0,-15 11 0,1 7 0,1 2 0,4 6-1,1-3 1,2 3-1,4-2 0,2-6 0,0-5 0,0-5 0,-1-10 0,-4-2 0,-5-8 1,-3-7-3,-6 0 0,-13-21-8,4 18-24,-16-20-1,1 14 0,-8-17 0</inkml:trace>
  <inkml:trace contextRef="#ctx0" brushRef="#br0" timeOffset="23039.3178">12369 725 20,'-17'-9'28,"17"9"1,-35-15-9,35 15-6,-21-2-3,21 2-3,0 0-2,-4 21-1,4-21-2,13 17 0,-13-17-2,42 18 1,-12-10-1,7-3 0,4-3 0,6-2-1,0-2 1,1-3 0,-3 1 0,-3 2-1,-7-4 1,-3 5-1,-8-3 1,-3 6-1,-21-2 2,24 2-1,-24-2 0,0 0 0,0 0 0,0 0-1,0 0 2,0 0-2,-5-17 0,5 17 1,0 0-1,0 0 0,0 0 1,0 0 1,-2 24-2,4 4 0,0 13 1,1 13-1,-3 17 1,0 9-1,-3 8 0,-1 1 0,-2-5 0,1-2 0,-1-11 0,-2-14-2,8-14-2,-7-20-5,14-3-26,-7-20 0,0 0-1,10-37 1</inkml:trace>
  <inkml:trace contextRef="#ctx0" brushRef="#br0" timeOffset="23633.3518">13195 766 19,'0'0'29,"-23"30"2,10-13 0,9 13-22,-14-6-2,10 13-3,-9-3 1,8 5-2,-2-4 0,7 3-2,0-10 1,6-4-1,2-7 0,-4-17 0,22 16 0,-5-8 1,2-8 0,7 2-1,-2 1 1,6 5-1,-2-3 0,2 3 0,-5 1 0,1 1 0,-4 3-1,-3 3 0,-2 1 1,-17-17-1,22 26 1,-16-7-1,-2-1 1,-6 7-1,-4-1 1,-5 0-1,-4-1 0,-4 4 1,-5 0-1,0-3 0,-2-2-1,1-5 0,3-8-1,-1-9-2,23 0-5,-37-7-25,37 7-1,-19-39 0,19 11 0</inkml:trace>
  <inkml:trace contextRef="#ctx0" brushRef="#br0" timeOffset="23991.3723">13144 1012 7,'0'0'28,"0"0"3,17-20 0,-21-4-18,21 20-1,-13-20-3,15 16 0,-10-12-3,12 10 0,-5-6-1,9 8-2,-5-3 0,1 4-1,0-3-1,-1 3 1,-1-4-2,1-1 2,1 1-4,-2-4 4,3 2-4,1-7-1,3 7-5,-15-13-26,21 11 1,-17-11-3,11 9 2</inkml:trace>
  <inkml:trace contextRef="#ctx0" brushRef="#br0" timeOffset="24691.4123">13917 822 22,'0'0'29,"0"0"0,0 0-10,-16 0-6,16 0-3,0 0-3,0 0-1,0 0 0,0 0-4,-12 24 2,12 1-3,-5 6 2,1 12-3,-4 19 2,3 10-2,1 10 0,2 2 1,0 0-1,4-6 1,2-5-1,3-10 0,3-18 0,1-17-1,-11-28 1,34 13 0,-16-24 0,5-9 0,3-10 0,2-11 0,0-4 0,0 0 0,0-9 0,-3 4 0,-8 0 2,-2 7-1,-10-4 2,-5 10 0,-13-6-1,-6 9 3,-12 5-2,-3 4-1,-7-1 0,-2 2-1,-4 4-2,-2-7-3,21 18-25,-11-21-6,18 10-2,-1-16 1</inkml:trace>
  <inkml:trace contextRef="#ctx0" brushRef="#br0" timeOffset="33389.9098">16694 623 14,'-8'-21'15,"8"21"0,0 0-2,-33-16-1,33 16-1,-34 16-1,19 7-2,-13-16 0,5 19-1,-8-18-1,6 14-1,-5-16 0,12 5-1,-5-9 0,23-2-2,-28 2 0,28-2 0,0 0-1,0 0 0,0 0 0,0 0-1,6-19 1,-6 19 0,0 0 0,24-4 1,-24 4 1,30-11 0,-10 0-1,9 0 1,1-15 0,13-1 0,2-6 1,5-1-2,4-1-1,3-2 0,-1 1 1,4 6-1,-2 8-1,0 7 1,-6 6-1,1 0 0,-7 5 1,1 2-1,-8 2 0,-3-2 0,-6 2 0,-6-2 1,-5-1-1,-19 3-1,30-8 0,-30 8-2,17-11 0,-17 11-4,0 0-1,5-24-4,-5 24-7,0 0-11,0 0-5,-3 18 2</inkml:trace>
  <inkml:trace contextRef="#ctx0" brushRef="#br0" timeOffset="34057.948">16563 1735 30,'-21'4'28,"-1"-4"-9,22 0-1,-34 2-4,34-2-4,-28 0-3,28 0-1,-17-6-2,17 6-1,0 0 0,0 0 0,0 0-1,0 0 0,0 0 0,0 0 0,21 12 0,-21-12 1,28 0-1,-6-2 0,3-6 0,4-3-1,1-2 1,8 0 1,1-4-2,8-1 1,0-3-1,0 2 0,1 1 0,3-3 0,-2 6 0,-1-1 0,-1 1-1,-4 2 0,-2 2 1,-1 1-1,-5 6 0,-5 3 1,-4-3-2,-3 4 2,-5 2-1,-1-2 0,-17 0 0,28 7-1,-28-7 1,21 0-1,-21 0-1,19-7-3,-1 12-15,-10-21-15,-8 16-2,19-34 1,-6 17-1</inkml:trace>
  <inkml:trace contextRef="#ctx0" brushRef="#br0" timeOffset="32652.8677">16988 604 18,'0'0'18,"-17"-15"-2,17 15-1,0 0-1,-15-16 0,0-9-3,15 25-1,-9-28-2,9 28-1,-8-31-2,8 31 0,-7-28 0,7 28-2,0 0 0,-4-19 0,4 19 0,0 0-1,0 0 0,0 19 0,0 11-1,2 16 0,0 12 1,-1 18-2,-1 17 2,2 21-2,-2 5 1,0-3-1,-2-2 0,1-6 0,-3-8 0,0-14 1,0-17-1,1-22-1,3-14 0,0-12-2,0-21-1,0 0-4,26-8-26,-22-20-1,9 6-1,-10-12 2</inkml:trace>
  <inkml:trace contextRef="#ctx0" brushRef="#br0" timeOffset="34831.9923">17774 354 25,'0'0'31,"9"-31"1,-9 31 0,-3-34-20,3 34-5,2-20-1,-2 20-1,0 0-1,0 0-1,0 0 0,0 0 0,0 0-1,0 0 0,0 0-1,9 33 2,-5-7-2,-1 19 1,-1 7-1,2 12 0,-2 6 0,0 16 0,-2 7 0,0 15 0,-2 4-1,0-2 1,-2-2-1,1-3 0,-3-7 0,0-14 0,1-20 0,-1-16 1,2-16-2,1-14 1,3-18 0,0 0 0,0 0 0,7-26 0,-7 26 0,15-33 0,-4 12 1,2-3-1,2 7 0,-15 17-1,32-26 2,-13 17-2,0 7 2,-1 0-1,3 6 0,1 5 0,3 1 0,-1-3 0,2-1 0,0 1 0,1-5 0,-5 2-1,4-8-1,-7-5-2,15 5-29,-19-18-3,9 8-2,-15-12 1</inkml:trace>
  <inkml:trace contextRef="#ctx0" brushRef="#br0" timeOffset="35553.0335">18811 688 16,'0'0'31,"17"-11"0,-17 11 1,-4-17-17,4 17-7,0 0-2,0 0-1,-3-28-1,6 11-1,-10-9 0,9-2-1,-6-5 0,2-3 0,-4-8 0,1 1-1,-4-8 1,-1 9-1,-3-3 1,4 8 1,-6-1-1,2 10 0,-2 10 0,15 18-1,-30-2 1,15 22-1,-2 14 0,-2 14 0,-1 18 0,1 12 0,-2 13 0,4 12-1,4 9 1,8 11-1,5 7 1,7-5-1,10-8 1,9-12-1,12-10 0,8-17 1,9-20-1,3-36-3,19-13-23,-12-46-11,12-21-1,-6-35-1</inkml:trace>
  <inkml:trace contextRef="#ctx0" brushRef="#br0" timeOffset="25810.4763">14917 556 25,'2'-39'27,"-2"1"1,-4-1-8,8 22-11,-15-16-1,11 33-3,-17-36 0,17 36 0,-28-5-1,11 12 0,-9 10-1,1 13 1,-6 5-2,-1 18 1,-2 6-1,4 16-1,-2 10 1,8 20-1,1-1 0,10 6-1,4-4 1,3-5-2,8-10 1,6-12 0,9-22-1,3-18 0,8-18 1,2-14 0,6-10-1,3-10 1,-1-8 0,-1-1 0,-3-2 0,-6-8 0,-4 0 0,-5 2 0,-8-7 0,-5 2 1,-8-6 0,-2 7 0,-7-3 0,-2 9 1,-4 4-1,2 5 1,-8 10-1,5 12 1,-3 12 0,1 11-2,1 8 1,2 5-1,2 6 0,2-2 0,7 3 0,3-7-1,6-7 1,5-13 0,7-2 0,3-12-2,5-3 2,1-8 0,4-8-1,4-1 1,4-6-2,-4-9-2,9 15-11,-11-31-18,9 12-3,-15-14 2,6 14-2</inkml:trace>
  <inkml:trace contextRef="#ctx0" brushRef="#br0" timeOffset="26456.5131">15101 1143 7,'-8'17'26,"8"-17"0,2 28-10,-2-28-3,-2 33-3,2-33-4,4 32-1,-4-32-2,11 37-1,-2-20 0,5 0 1,-14-17-1,31 7 1,-14-13 0,6-3 0,-5-11 0,3 5 0,-6-15 1,4 4-2,-10-6 0,4 2 0,-11-7-1,-2 5 1,-7-1-1,1 3 0,-5 0 0,1 8 1,-3 3-1,13 19 1,-30-15-1,30 15 1,-28 32-1,13 3 0,-2 12-1,2 9 1,4 5-1,4 10 1,3-2-1,6-6 0,5 1 0,5-12 0,10-11 1,2-11-1,3-4 0,1-19 0,3-1-2,-1-13-1,8-5-6,-14-23-24,12 11-3,-12-23 2,8 2 0</inkml:trace>
  <inkml:trace contextRef="#ctx0" brushRef="#br0" timeOffset="26877.5373">15503 759 31,'0'0'32,"0"0"1,0 0-1,0 0-20,0 0-5,-13 33-3,11-10-1,6 16-1,-2 9 0,5 19-1,-1 10 1,3 9-2,2 3 1,1 1 0,1-3 0,2-9-1,-6-12 1,4-18 0,-5-14 0,-1-12 0,-7-22 1,0 0 0,13-26 0,-9-13-1,-2-26 1,0-17-1,2-21 0,-1-13 0,5-10-1,-1-12-1,10 9-5,-15-11-29,22 31-1,-7 0-1,13 24 1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1:33:46.667"/>
    </inkml:context>
    <inkml:brush xml:id="br0">
      <inkml:brushProperty name="width" value="0.07938" units="cm"/>
      <inkml:brushProperty name="height" value="0.07938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462AE3EB-90C3-412A-A87F-9FAB2D365F2A}" emma:medium="tactile" emma:mode="ink">
          <msink:context xmlns:msink="http://schemas.microsoft.com/ink/2010/main" type="writingRegion" rotatedBoundingBox="160,8063 5077,7732 5315,11269 398,11600"/>
        </emma:interpretation>
      </emma:emma>
    </inkml:annotationXML>
    <inkml:traceGroup>
      <inkml:annotationXML>
        <emma:emma xmlns:emma="http://www.w3.org/2003/04/emma" version="1.0">
          <emma:interpretation id="{B297BA72-BA84-4910-B348-A0854A7E52D6}" emma:medium="tactile" emma:mode="ink">
            <msink:context xmlns:msink="http://schemas.microsoft.com/ink/2010/main" type="paragraph" rotatedBoundingBox="304,7951 4101,7909 4108,8590 312,86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8187FB7-207C-4B4E-925A-5910A0F63AAE}" emma:medium="tactile" emma:mode="ink">
              <msink:context xmlns:msink="http://schemas.microsoft.com/ink/2010/main" type="line" rotatedBoundingBox="304,7951 4101,7909 4108,8590 312,8632"/>
            </emma:interpretation>
          </emma:emma>
        </inkml:annotationXML>
        <inkml:traceGroup>
          <inkml:annotationXML>
            <emma:emma xmlns:emma="http://www.w3.org/2003/04/emma" version="1.0">
              <emma:interpretation id="{EBD310B8-3F74-4C72-8EA8-2E51526566FA}" emma:medium="tactile" emma:mode="ink">
                <msink:context xmlns:msink="http://schemas.microsoft.com/ink/2010/main" type="inkWord" rotatedBoundingBox="304,7951 2725,7924 2733,8605 312,8632"/>
              </emma:interpretation>
              <emma:one-of disjunction-type="recognition" id="oneOf0">
                <emma:interpretation id="interp0" emma:lang="en-US" emma:confidence="0">
                  <emma:literal>FORTH</emma:literal>
                </emma:interpretation>
                <emma:interpretation id="interp1" emma:lang="en-US" emma:confidence="0">
                  <emma:literal>1-0191146</emma:literal>
                </emma:interpretation>
                <emma:interpretation id="interp2" emma:lang="en-US" emma:confidence="0">
                  <emma:literal>FORWHY</emma:literal>
                </emma:interpretation>
                <emma:interpretation id="interp3" emma:lang="en-US" emma:confidence="0">
                  <emma:literal>FOURTH</emma:literal>
                </emma:interpretation>
                <emma:interpretation id="interp4" emma:lang="en-US" emma:confidence="0">
                  <emma:literal>I-ORCH</emma:literal>
                </emma:interpretation>
              </emma:one-of>
            </emma:emma>
          </inkml:annotationXML>
          <inkml:trace contextRef="#ctx0" brushRef="#br0">39 0 4,'0'0'13,"0"0"-1,0 0-1,0 0-2,0 0 0,0 0-1,0 0-1,0 0-2,0 0-1,0 0 0,0 0-1,0 0 0,0 0-1,0 0 1,0 0-1,0 0-1,0 0 1,0 0-1,0 0 1,0 0-1,0 0 1,0 0-1,-9 25 1,9-25-1,-3 28 2,2-8-1,1 5 0,-4-1 1,2 0-2,-2-1 2,2 2-2,-2-4 2,3 0-3,-4-5 1,4 0 0,-2-3 0,3 0-1,0-13 1,0 20-1,0-20 0,3 20 0,-3-20 0,3 20 0,-3-20-1,3 21 1,-3-21-1,2 17 0,-2-17-2,0 13-1,0-13-2,0 0-6,0 0-8,0 0-11,15-7 0</inkml:trace>
          <inkml:trace contextRef="#ctx0" brushRef="#br0" timeOffset="1104.0631">116 133 15,'0'0'28,"0"0"-6,0 0-11,0 0 0,0 0-4,0 0-1,0 0-3,0 0 1,0 0-2,0 0-1,0 0 2,0 0-3,0 0 3,0 0-3,20-12 2,-20 12-2,16-9 2,-16 9-1,18-4-1,-18 4 1,17-2-1,-17 2 0,13-1 1,-13 1-1,13 0 1,-13 0-1,0 0 0,14-2 0,-14 2 1,0 0-1,13-1-1,-13 1-1,0 0-3,23 7-8,-23-7-20,0 0 4,14-6-3</inkml:trace>
          <inkml:trace contextRef="#ctx0" brushRef="#br0" timeOffset="609.0349">102-2 15,'0'0'13,"-16"-9"-1,16 9 0,0 0-2,0 0 1,0 0-2,0 0-1,-14 3-3,14-3 0,0 0-2,0 0 0,0 0-1,0 0-1,13-14 0,-13 14 0,17-12 0,-17 12 0,23-16 0,-10 9 0,-13 7-1,23-13 1,-23 13 0,21-11 0,-21 11-1,18-7 1,-18 7-1,16-6 0,-16 6 1,12-4-1,-12 4 0,15-3-1,-15 3-2,0 0-2,23 3-6,-23-3-18,0 0 0,0 0-1</inkml:trace>
          <inkml:trace contextRef="#ctx0" brushRef="#br0" timeOffset="1751.1002">414-57 6,'0'0'28,"0"-13"-1,0 13-14,0 0-2,0 0-3,0 0-3,-12 13-1,12-13-2,-7 17 0,3-4-2,-3 6 1,1 2 0,-1 2-1,2 6 2,0-1-2,-1 1 2,3 0-2,3-5 2,3-1-2,0-5 1,4 0-1,-7-18-1,16 20 1,-16-20 0,23 8 0,-10-6 0,1-2-1,0-2 1,-1-2 1,0-2-1,0-1 1,-13 7 0,19-24 0,-15 4 0,0 0 1,-4-7-2,0-2 2,-2-4-1,-1 2 0,-3-1-1,3 6 2,-3 5-2,1 2 0,5 19-2,-13-13-3,8 28-11,-8-7-16,5 12 2,-5-5-2</inkml:trace>
          <inkml:trace contextRef="#ctx0" brushRef="#br0" timeOffset="2396.1371">655-123 8,'0'0'26,"0"0"0,2-20-13,-2 20-4,0 0-2,1 15-3,-1-15 0,-3 31-2,2-6 0,1 9 1,0 6-1,0 6 0,0-1 0,1 3-2,2-5 1,-3-5-3,7-2-4,-10-15-17,8-5-6,-5-16 0</inkml:trace>
          <inkml:trace contextRef="#ctx0" brushRef="#br0" timeOffset="3283.1877">675-37 9,'0'0'23,"0"-15"-6,-1-4-8,1 19-1,16-30-2,-2 16-1,-1-8 0,7 9 1,-4-4-2,4 7-1,-1-1 0,-1 8-1,-3 1 0,2 10-1,-4 3 0,0 6 1,-3 3-1,1 4 0,-3 2 0,-1 1 0,-3-2-1,-3-1 1,-2-3 0,-2 0-1,-5-4 1,-4 0-1,-1-3 0,-3-1 0,1-2-1,-1-3 1,0-1 0,2-4 0,14-3-1,-21-2 1,21 2 0,0 0 0,-13-16 0,13 16 0,3-15 1,-3 15-1,10-16 0,-10 16 1,18-10 0,-18 10 0,18-1 0,-18 1 0,22 11 0,-22-11 1,20 30 1,-8-9-2,-4 4 2,4 1-1,-4 1 0,1 3 0,-3-5 0,-1 3-2,-2-7 1,0-2-1,0-2-1,-3-4-1,7 5-6,-7-18-22,6 16-4,-6-16 2</inkml:trace>
          <inkml:trace contextRef="#ctx0" brushRef="#br0" timeOffset="4680.2676">1273-237 13,'0'0'25,"0"0"-12,0 0-3,0 0-1,0 0-3,0 0-2,0 0 1,-13 1-3,14 12 0,-3 2 0,3 9-1,-2 3 1,2 10 0,-1 2-1,1 7 1,-1 1 0,2 2-1,-4-5 1,4-1 0,-4-9 0,1-4-1,0-7 1,1-4 0,0-19-1,-3 15 1,3-15 0,0 0-1,0 0 0,0 0 1,-7-13-2,7 13 1,0 0-1,-5-14 0,5 14 0,0 0 0,0 0-1,0 0 1,0 0 0,0 0-1,15-4 1,-15 4 0,18 1 0,-5 1 0,0-2 0,2 3 0,-1-1 1,2 4-1,-3 0 0,-13-6 1,24 23-1,-12-7 1,0-2-1,1 3 1,-1-3-1,1 2 1,-13-16-1,23 21 0,-23-21 0,21 12 0,-21-12-2,15 3-3,-15-3-8,13-2-18,-13 2 0,5-15 1</inkml:trace>
          <inkml:trace contextRef="#ctx0" brushRef="#br0" timeOffset="5229.2991">1517-228 2,'2'-15'27,"-4"2"0,2 13-13,-1-15-3,1 15-1,0 0-3,3 21-3,-5-5 0,7 13-1,-4 2-1,5 15 0,-3 0 0,4 5 0,-1 3 0,4 1 0,0-5-1,1-6 0,1-5 0,1-8 0,-3-6-1,1-7-1,2-8-1,-13-10-1,24-3-3,-21-17-6,16 9-18,-16-14-2,6 5 2</inkml:trace>
          <inkml:trace contextRef="#ctx0" brushRef="#br0" timeOffset="5687.3253">1672-24 6,'-20'2'28,"20"-2"0,-16-5-13,16 5-4,0 0-3,0 0-2,0 0-2,23 3-1,-10-3-1,5 4-1,0-1 0,4 4 0,-2 1 0,2 0 0,-4-1-1,-1 0 1,-2 1-1,-2-3 0,-13-5 1,23 9-1,-23-9-1,20 1 0,-7 1-3,-13-2-3,24-7-6,-24 7-16,17-15 0,-17 15-1</inkml:trace>
          <inkml:trace contextRef="#ctx0" brushRef="#br0" timeOffset="6040.3455">1898-234 17,'0'0'29,"0"0"-1,-3-19-15,3 19-3,0 0-3,9 26-2,-9-10-2,5 12 0,-2 7-1,5 9 1,-4 3 0,4 10 0,-2-1-1,4 3-1,-1-5 1,1-4-2,0-5 1,-1-11-2,4-5-3,-13-29-9,17 14-19,-17-14 1,14-20-2</inkml:trace>
          <inkml:trace contextRef="#ctx0" brushRef="#br0" timeOffset="7129.4077">2376-160 10,'0'0'15,"5"-14"-2,-5 14-2,-5-16-1,5 16-2,-5-21-1,5 21-1,-9-25 0,9 25-2,-9-22-1,9 22 0,-10-20-1,10 20 0,0 0 0,-14-15-1,14 15 0,-14-3-1,14 3 1,-16 5-1,16-5 1,-17 14 0,5-1-1,3 7 1,-3 4 0,2 8 1,-2 2-1,3 7 0,1 2 0,2 3 1,5 0 0,2 0 0,5-5 0,2 1 0,4-5 0,2-3-1,2-4 2,3-3-2,-2-7 0,0-4 0,0-6 0,1-8-1,2-2-5,-6-15-25,9 1-4,-7-9 1</inkml:trace>
        </inkml:traceGroup>
        <inkml:traceGroup>
          <inkml:annotationXML>
            <emma:emma xmlns:emma="http://www.w3.org/2003/04/emma" version="1.0">
              <emma:interpretation id="{B2F5FDDB-5809-408D-8A08-DFA6BD4D836A}" emma:medium="tactile" emma:mode="ink">
                <msink:context xmlns:msink="http://schemas.microsoft.com/ink/2010/main" type="inkWord" rotatedBoundingBox="3099,7926 4101,7915 4108,8547 3106,8558"/>
              </emma:interpretation>
              <emma:one-of disjunction-type="recognition" id="oneOf1">
                <emma:interpretation id="interp5" emma:lang="en-US" emma:confidence="1">
                  <emma:literal>See</emma:literal>
                </emma:interpretation>
                <emma:interpretation id="interp6" emma:lang="en-US" emma:confidence="0">
                  <emma:literal>see</emma:literal>
                </emma:interpretation>
                <emma:interpretation id="interp7" emma:lang="en-US" emma:confidence="0">
                  <emma:literal>Seer</emma:literal>
                </emma:interpretation>
                <emma:interpretation id="interp8" emma:lang="en-US" emma:confidence="0">
                  <emma:literal>fee</emma:literal>
                </emma:interpretation>
                <emma:interpretation id="interp9" emma:lang="en-US" emma:confidence="0">
                  <emma:literal>Sees</emma:literal>
                </emma:interpretation>
              </emma:one-of>
            </emma:emma>
          </inkml:annotationXML>
          <inkml:trace contextRef="#ctx0" brushRef="#br0" timeOffset="10357.5925">3088-67 2,'0'0'7,"0"0"0,0 0-2,0 0 1,0 0-2,0 0 0,0 0 0,0 0-2,0 0-1,0 0 0,0 0-1,0 0 0,0 0 1,0 0 1,13-10 0,-13 10 1,0 0 1,0 0 0,5-14 0,-5 14 1,-1-17-1,1 17 0,-7-23-1,1 7-1,3 0 0,-4-2 1,3-1-1,-4 1 0,3 0-1,-1 0 1,0 5-1,-1-1 0,7 14 0,-16-16 0,16 16 0,-19-1 0,19 1 0,-20 7 0,20-7-1,-21 15 0,11-2 1,1 2-1,2 0 0,0 4 0,2 0 0,1 1 0,1 1 0,2-1 0,1 1 1,0-2-1,3 3 0,0-4 0,1 4 1,0-4-1,3 4 0,1-4 0,0 1 0,1-1 0,-1-2 0,1 0 1,0 0 0,-1-2 0,-1 0-1,-7-14 1,9 26 0,-9-26 0,3 23 0,-3-23 0,-4 20-1,4-20 1,-13 17 1,13-17-1,-23 11 1,7-9-1,0-2 1,-4-3 0,0-1-1,-2-6 0,1 0 0,2-2-1,2 1 1,3-1-3,14 12 2,-18-17-3,18 17-1,0 0-4,-7-23-10,7 23-13,0 0-1</inkml:trace>
          <inkml:trace contextRef="#ctx0" brushRef="#br0" timeOffset="11297.6462">3091 56 18,'0'0'25,"0"0"-13,7 13-3,-7-13-2,0 14-3,0-14 0,3 16-2,-3-16 0,7 14 1,-7-14-1,14 9 0,-14-9-2,22 0 1,-22 0 0,26-7 0,-14 1-1,3 0 1,-15 6-1,23-14 0,-23 14 1,19-14 0,-19 14 0,14-17 0,-14 17 0,10-20 0,-7 7 0,-3 13 0,3-25 0,-3 25 0,-2-24 0,2 24-1,-7-21 1,7 21 0,-10-16 1,10 16-1,0 0 0,-16-9 0,16 9 0,-13 10 0,13-10-1,-14 29 1,5-8-1,2 5 0,0 6 0,0 1 0,0-1 1,2 1-2,4-3 2,2-2-1,4-6 0,2-4 0,1-6 0,-8-12 0,26 16-1,-10-13 1,3-3 0,-2-4 0,3-2 0,0-1 0,-1-3 0,1-2 0,-1 1 0,-4-3 0,0-2 1,-1 0-1,-2-2 0,-2-4 0,-2 1 0,-2-1 0,0-1 0,0 5 1,-5-1-1,-1 3 0,0 16 1,-4-18-1,4 18 1,0 0-1,-20 7 0,11 7 1,-1 6 0,3 8 0,-2 3 0,5 6 0,4 3 0,7 0-1,7-4 2,14-3-2,8-10 0,8-9-1,11-11-1,1-20-6,7-6-25,-11-19 0,-2-8 0</inkml:trace>
        </inkml:traceGroup>
      </inkml:traceGroup>
    </inkml:traceGroup>
    <inkml:traceGroup>
      <inkml:annotationXML>
        <emma:emma xmlns:emma="http://www.w3.org/2003/04/emma" version="1.0">
          <emma:interpretation id="{0FFF0408-41FA-4776-B9DA-A83853AF26B7}" emma:medium="tactile" emma:mode="ink">
            <msink:context xmlns:msink="http://schemas.microsoft.com/ink/2010/main" type="paragraph" rotatedBoundingBox="234,9167 3928,8919 3997,9937 303,1018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8091F8F-8A85-423D-ABA2-82329B42CD35}" emma:medium="tactile" emma:mode="ink">
              <msink:context xmlns:msink="http://schemas.microsoft.com/ink/2010/main" type="line" rotatedBoundingBox="234,9167 3928,8919 3997,9937 303,10185"/>
            </emma:interpretation>
          </emma:emma>
        </inkml:annotationXML>
        <inkml:traceGroup>
          <inkml:annotationXML>
            <emma:emma xmlns:emma="http://www.w3.org/2003/04/emma" version="1.0">
              <emma:interpretation id="{2C6F86F3-2DF4-43F7-BEBF-D871FB27EAA8}" emma:medium="tactile" emma:mode="ink">
                <msink:context xmlns:msink="http://schemas.microsoft.com/ink/2010/main" type="inkWord" rotatedBoundingBox="234,9167 3928,8919 3997,9937 303,10185"/>
              </emma:interpretation>
              <emma:one-of disjunction-type="recognition" id="oneOf2">
                <emma:interpretation id="interp10" emma:lang="en-US" emma:confidence="0">
                  <emma:literal>Agasheetal</emma:literal>
                </emma:interpretation>
                <emma:interpretation id="interp11" emma:lang="en-US" emma:confidence="0">
                  <emma:literal>A gashes ital</emma:literal>
                </emma:interpretation>
                <emma:interpretation id="interp12" emma:lang="en-US" emma:confidence="0">
                  <emma:literal>A gashe ital</emma:literal>
                </emma:interpretation>
                <emma:interpretation id="interp13" emma:lang="en-US" emma:confidence="0">
                  <emma:literal>Anguished</emma:literal>
                </emma:interpretation>
                <emma:interpretation id="interp14" emma:lang="en-US" emma:confidence="0">
                  <emma:literal>A gashed ital</emma:literal>
                </emma:interpretation>
              </emma:one-of>
            </emma:emma>
          </inkml:annotationXML>
          <inkml:trace contextRef="#ctx0" brushRef="#br0" timeOffset="28166.6111">614 1406 14,'0'0'24,"0"0"0,15-8 2,-15 8-18,0 0 0,12-14-1,-12 14-1,4-18 1,-5 3-2,5 2 0,-7-7 0,6 3-2,-6-8 1,3 2-1,-4-2 0,4 3 0,-6-1 0,5 8 1,-7-1-1,8 16 0,-12-13 1,12 13-2,-22 16 0,9 2-1,-4 5-1,0 7 0,1 5 0,-2 2 0,6 1-1,2-2 0,4-3 1,6-6-1,6-7 0,4-7 0,4-9 0,6-2-2,4-9 2,1-6 0,1-7 1,-2-2 0,-1-2 0,-3 0 0,-5 1 1,-5-2 0,-7 4 2,-3 2-2,-5 2 1,5 17-1,-14-20 0,14 20 0,-16-10 0,16 10-1,0 0 0,-14 13 0,15 3-1,2 7 1,3 5-1,1 7 1,3 10-1,-1 5 2,1 6-1,-2 3 0,-2 0 0,-4-4 1,-4 1-1,-5-6 0,-5-7 0,-2-7 0,-8-8 0,-3-5 0,-4-10 1,-3-3-1,-4-7 0,-1-2 1,-3-5 0,2-2-1,2-4 1,3-1-2,6 4-4,-3-12-28,16 9 1,1-11-4,11 2 2</inkml:trace>
          <inkml:trace contextRef="#ctx0" brushRef="#br0" timeOffset="29045.6613">1000 1323 18,'4'-20'27,"-4"20"0,-3-15 1,3 15-16,0 0-2,-23-17-3,23 17-1,-18 1-2,18-1 0,-22 11-2,11 2 0,-2 2 0,1 5-1,-1 0 0,3 4-1,2 2 0,1-2 0,4-3-1,3-1 1,3-4 0,-3-16 0,20 13 0,-5-16 0,3-5 0,2-2 1,1-3-1,1-6 1,-2-2 0,0-1 0,-4-1 0,0 5 0,-6-2 2,-3 4-1,-4-1 0,-3 17 1,4-17-1,-4 17 1,0 0-2,-6 25 1,4-5-2,0 5 0,4 2 0,2 3-1,4 3 0,4-7 0,5-1-4,2-15-3,17 5-19,-7-17-5,6 1-1,-3-15 0</inkml:trace>
          <inkml:trace contextRef="#ctx0" brushRef="#br0" timeOffset="29586.6923">1481 1195 30,'3'-13'30,"-3"13"2,0 0-2,-30-4-16,30 4-3,-26 12-4,26-12-2,-27 20-1,14-4-1,0-1-1,3 0 0,3 1-2,2 0 0,4 1 0,4 1 0,3 0 0,4-1 0,3-1-2,1-1 2,0-2 0,1 1 0,-1-1 2,-14-13-2,20 25 0,-17-10 1,-4 0 0,-7 2-1,-3 3 1,-3 0 0,-8 0-1,-4-2 1,-4-2-1,1-6-1,2 2-3,-2-17-6,15 7-20,-8-16-3,12 1 0,3-12 0</inkml:trace>
          <inkml:trace contextRef="#ctx0" brushRef="#br0" timeOffset="30157.725">1562 922 19,'17'0'22,"-17"0"0,17-6 0,-4 13-22,-13-7 4,19 30-1,-13-7 1,5 13-1,-4-1 0,5 14-1,-2 13 11,3 6-5,-5-9 0,4-1-1,-8-9 1,8-3-1,-9-13 0,4-6 2,-7-27-14,0 0 5,0 0 1,7-21 0,-1 5 1,-1-3-1,5-1 0,1-1 0,3 2 0,0 2 0,2 4 0,-2 3-1,2 9 1,-3 5 0,0 6-1,-3 7 0,-1 6-1,1 6-3,-6-12-9,8 14-19,-9-12-1,5 2-1,-8-21 0</inkml:trace>
          <inkml:trace contextRef="#ctx0" brushRef="#br0" timeOffset="30811.7624">2010 1362 42,'-10'14'28,"1"-1"0,9-13-1,-11 20-26,11-20 1,6 13 0,-6-13 0,20-3 1,-3-1 0,-1-6 0,5-1 0,-3-7 0,0 0-1,-3-5 1,-1 4-1,-5-4-1,-2 6 1,-4-1 0,-3 18 0,-5-19-1,5 19 0,-20 12 0,6 8 0,-5 7 0,1 11 1,-3 8 0,7 6-1,3 1 0,5-2 0,7-5-1,11-8 0,11-9-5,3-26-17,15-5-11,1-22-1,11-6 0</inkml:trace>
          <inkml:trace contextRef="#ctx0" brushRef="#br0" timeOffset="32155.8391">2474 1241 27,'-17'12'26,"17"-12"0,-14 16-1,14-16-20,-12 17-3,12-17-1,0 20 0,0-20 1,12 17-1,-12-17 0,21 12 1,-8-14 0,3 2 0,-2-7 1,2 0-1,-3-7 1,1 1-1,-4-8 1,-1 2 0,-5-5-1,-1 2 1,-6-4-1,3 5 0,-5 1 1,0 4-1,-5 2 1,10 14-1,-19-12 0,19 12-1,-23 19 0,9 5 0,1 11-1,0 10 1,3 13-2,4 3 1,5 5-1,7-5 0,7-3 0,5-13 1,11-10-1,6-19 0,6-16 0,2-16 1,3-13 0,-1-7 0,-2-9 0,-6-7 0,-8-4 0,-7-1 1,-8-1-1,-8 0 0,-8-2 0,-5 2 1,-4-2 0,-4 4 1,1 4-1,0 8 2,1 5-1,4 11 1,0 9-1,9 19 0,-1 14-1,8 22 1,0 17-1,5 14-1,-1 15 0,2 9 0,4 5 0,2-4-1,3-6 0,-2-21-4,10-9-7,-10-30-21,15-18-1,-2-23 0,3-11 0</inkml:trace>
          <inkml:trace contextRef="#ctx0" brushRef="#br0" timeOffset="32539.8612">2786 1073 62,'-2'109'31,"15"-129"-13,22 21-17,8-14-35,3 8 0,-7-7-1</inkml:trace>
          <inkml:trace contextRef="#ctx0" brushRef="#br0" timeOffset="26747.5298">136 1099 11,'0'0'24,"0"0"-1,-12-13-2,12 13-3,0 0-3,0 0-1,-18-13-4,18 13 0,0 0-3,0 0-2,0 0-1,0 0-1,-14 3-1,14-3-1,-3 19 1,-1-2-4,1 6 2,-1 7 2,-1 8-2,0 5 0,-3 7 0,1 2 0,1 2 0,-1-2 0,1-4 0,1-5 0,-1-9 0,2-2 1,-1-11-1,1-5 0,4-16 0,-9 19 1,9-19-1,0 0 0,-12 4 0,12-4 0,0 0-1,-13-11 1,13 11-1,-6-25 1,6 5-2,0-6 1,3-2 1,1-6-1,5-5 1,-1-3 0,2 2 0,2 0 0,1 2 0,1 3 0,-2 4 1,1 2-1,-1 5 0,0 3 0,-1 3 0,1 3 0,-2 2 0,-10 13 0,20-22 0,-20 22 0,20-15 1,-20 15-1,19-13 0,-19 13 0,20-15 0,-20 15 2,17-11-1,-17 11 0,16-7-1,-16 7 1,13 3 0,-13-3-1,9 14 1,-5-1-2,-1 1 2,1 3-2,-1 5 2,1-2-2,1 4 1,-1 0 1,0 1-1,1 2 0,-1-1 1,0 2-1,-2-5 0,-2 3 1,0-2-1,0-2 0,-2-4 1,1-2-1,-1-2 0,2-14 0,-3 22 0,3-22 0,-1 16 0,1-16-1,0 0-1,-3 14-1,3-14-5,0 0-5,0 0-19,0 0 0,0 0-1,2-20 2</inkml:trace>
          <inkml:trace contextRef="#ctx0" brushRef="#br0" timeOffset="27054.5475">180 1438 41,'0'0'32,"-22"-2"1,22 2 0,-17-8-15,17 8-11,0 0 0,0 0-3,0 0-1,10-16-1,-10 16-1,23-16-1,-6 6 1,2-1-1,-1-2 0,1 2-1,3 8-4,-22 3-23,34-7-4,-21 4-3,4 10 1</inkml:trace>
          <inkml:trace contextRef="#ctx0" brushRef="#br0" timeOffset="34198.9561">2967 1162 33,'-20'3'30,"7"-5"2,13 2-10,-23 2-6,23-2-3,-14 1-4,14-1-2,0 0-3,0 0 0,18-21-2,1 8-1,5-3-2,7-10-6,13 3-25,-5-7-1,4 5-2,-9-4 0</inkml:trace>
          <inkml:trace contextRef="#ctx0" brushRef="#br0" timeOffset="33674.926">3284 1255 19,'0'0'27,"0"0"1,5-14 1,-12-1-19,7 15-3,-6-21 0,6 21-2,-10-19 0,10 19-1,-13-11 0,13 11-1,-14 0 0,14 0-1,-18 23 0,10-2-1,-2 8 0,0 4-1,1 5 0,2 4 0,2-2 0,4-2 0,2-5-1,4-7 1,2-10 0,-7-16 0,20 7 0,-20-7 1,24-29-1,-12 5 1,-3-6-1,-1-4 0,-1-2 1,-2 0 0,-2 3-1,-1 6 0,-3 4 1,0 6-2,1 17 1,0 0 0,0 0 0,0 0 0,11 24-1,-2-2 1,4-1 0,2 2 0,6-3-1,2-7 1,1-7 1,5-8-1,-1-9 1,3-8 0,-1-8 0,0-9 0,-4-10-1,-3-8 1,-3-9 0,-4-4 0,-8-7-1,-8-2-1,-3 10-5,-8 12 1,-5 22-1,-5 24 0,-2 25 0,-3-57 9,7 130-2,9 13-2,6-10 2,24 1-23,1-24-4,18-11-2,3-28 2</inkml:trace>
        </inkml:traceGroup>
      </inkml:traceGroup>
    </inkml:traceGroup>
    <inkml:traceGroup>
      <inkml:annotationXML>
        <emma:emma xmlns:emma="http://www.w3.org/2003/04/emma" version="1.0">
          <emma:interpretation id="{D857AFCC-0020-43D4-B305-E6DDFC0C734C}" emma:medium="tactile" emma:mode="ink">
            <msink:context xmlns:msink="http://schemas.microsoft.com/ink/2010/main" type="paragraph" rotatedBoundingBox="322,10514 5210,9743 5408,10997 520,1176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143E6F8-2BA8-4653-AE37-C77FE73D7F54}" emma:medium="tactile" emma:mode="ink">
              <msink:context xmlns:msink="http://schemas.microsoft.com/ink/2010/main" type="line" rotatedBoundingBox="322,10514 5210,9743 5408,10997 520,11768"/>
            </emma:interpretation>
          </emma:emma>
        </inkml:annotationXML>
        <inkml:traceGroup>
          <inkml:annotationXML>
            <emma:emma xmlns:emma="http://www.w3.org/2003/04/emma" version="1.0">
              <emma:interpretation id="{62A4F639-295C-401E-8638-AE19AD2715F2}" emma:medium="tactile" emma:mode="ink">
                <msink:context xmlns:msink="http://schemas.microsoft.com/ink/2010/main" type="inkWord" rotatedBoundingBox="322,10514 5210,9743 5408,10997 520,11768"/>
              </emma:interpretation>
              <emma:one-of disjunction-type="recognition" id="oneOf3">
                <emma:interpretation id="interp15" emma:lang="en-US" emma:confidence="0">
                  <emma:literal>wp-ph/0612015</emma:literal>
                </emma:interpretation>
                <emma:interpretation id="interp16" emma:lang="en-US" emma:confidence="0">
                  <emma:literal>wp-ph/06 12 015</emma:literal>
                </emma:interpretation>
                <emma:interpretation id="interp17" emma:lang="en-US" emma:confidence="0">
                  <emma:literal>wp-ph/06 12015</emma:literal>
                </emma:interpretation>
                <emma:interpretation id="interp18" emma:lang="en-US" emma:confidence="0">
                  <emma:literal>wp-ph\06 12 015</emma:literal>
                </emma:interpretation>
                <emma:interpretation id="interp19" emma:lang="en-US" emma:confidence="0">
                  <emma:literal>wp-ph\06 12015</emma:literal>
                </emma:interpretation>
              </emma:one-of>
            </emma:emma>
          </inkml:annotationXML>
          <inkml:trace contextRef="#ctx0" brushRef="#br0" timeOffset="36445.0846">92 2280 26,'0'0'29,"0"0"1,0 0-2,1 13-21,-6 7-2,5 15-1,-5 3-1,4 9 0,-1 3-2,0 3 0,0-4-1,4-5 1,-4-11 0,4-6 0,-2-8-1,1-6 1,-1-13 0,0 0 0,0 0 0,0 0 0,13-24 0,-6 5 0,-1-5 1,4-1-1,-3-3 1,3 2-1,-1 3 0,-1 4 0,-2 5 0,-6 14 0,0 0 0,17-6-1,-17 6 0,13 22 1,-4-8-1,1 5 0,3-3 0,1 1 0,1-3 0,2-3 0,2-3 0,1-3 0,0-5 0,-1-5 0,-4-3 0,1-3 0,-3-2 0,-3-4 0,-6-2 0,1-2 0,-5-1 0,0 1 0,-3 0 1,0 3-1,-1 1 1,-1 4 0,5 13-1,0 0 1,-14-10 0,14 10-1,-9 23 1,8-6-1,1 3 0,1 0 0,5 0 0,1-1 0,3-5-1,3-5 1,3-6 0,3-5 0,2-6-1,2-7-1,7 3-4,-8-23-20,13 10-6,-5-10-1,6 4 0</inkml:trace>
          <inkml:trace contextRef="#ctx0" brushRef="#br0" timeOffset="37009.1168">726 2235 25,'0'0'30,"0"0"1,-15-5-1,15 5-18,0 0-3,0 0-3,-6 16 0,9 0-1,-4 7-2,2 11 0,1 9-2,2 15 1,0 8-1,2 10 0,-3 1 0,1 5 0,2-5 0,-2-8-1,-1-11 2,-3-10-2,2-13 0,-5-15-2,3-20 1,0 0 0,-13 0 0,7-20 0,2-11-1,1-13 1,-1-9 0,5-13 0,6-7 1,6-9 0,9 1 0,4 4 0,1 8 2,2 10 0,-1 12 0,3 18 0,-7 14 2,-4 16-2,-20-1 1,19 34-1,-16-2-1,-2 7 1,-5 3-1,-3 3-1,-3-4-2,-3-8-4,10-1-28,-12-21-1,15-11-1,-15-3 0</inkml:trace>
          <inkml:trace contextRef="#ctx0" brushRef="#br0" timeOffset="37586.1498">1124 2429 46,'0'0'32,"10"13"1,-10-13-1,15-7-23,-15 7-7,26-13-1,-6 10-5,-5-6-27,11 5 0,-3-6-3,2 3 2</inkml:trace>
          <inkml:trace contextRef="#ctx0" brushRef="#br0" timeOffset="38195.1847">1466 2194 46,'0'0'32,"0"0"1,8 13-2,-8 0-26,6 13-1,-3 5-1,4 17-1,-1 6-1,2 10 0,-1 6 0,2 3-1,-5-1 1,2-3 0,-2-9 0,-2-10-1,-2-10 0,-2-10 0,0-9 0,2-21 0,0 0-1,-16-4 0,13-15-1,-3-11 1,3-7 0,-1-10 0,1-6 1,3-6 0,3-5 0,4 4 1,2 0 0,5 6 1,1 5 0,2 12 0,0 7 0,0 12 0,1 11 1,-4 10-1,-1 9 0,-2 11-1,-2 7-1,-3 5 1,-2 8-3,-3-1 0,2 5-5,-8-17-8,3 6-18,-7-16-2,9-7 1,0-13 0</inkml:trace>
          <inkml:trace contextRef="#ctx0" brushRef="#br0" timeOffset="38668.2116">1787 2040 26,'0'0'30,"13"-9"1,-13 9-1,10 23-18,0 9-4,-8 1-3,5 12 1,-6 6-3,5 9 0,-1-2-1,2 1 0,-3-8 0,3-5-1,-1-10 0,1-6-1,0-11 1,-7-19 0,16 10 0,-16-10 0,14-22 0,-5 3 0,0-6 1,-1-4-1,1-2 1,0 1-2,-1 2 2,-1 6-1,-1 3 0,-6 19-1,0 0 1,15-3 0,-10 22-1,1 5-1,4 13-5,-9-4-28,12 10 1,-4-10-3,3 1 1</inkml:trace>
          <inkml:trace contextRef="#ctx0" brushRef="#br0" timeOffset="39142.2388">2250 1974 55,'9'-21'35,"-9"21"-2,0 14 0,-3 16-29,-6 13-2,-1 26 1,-9 19-2,-1 18 0,-1 14 0,1 10 1,2 2-2,3-3 1,3-9-4,5-21-1,18-11-20,-2-29-9,10-16-1,-2-27 0</inkml:trace>
          <inkml:trace contextRef="#ctx0" brushRef="#br0" timeOffset="39675.2692">2524 2237 45,'0'0'33,"0"0"1,-8-17-1,8 17-24,0 0-4,-10 22-1,-2-7-2,4 11-1,-2 7 0,2 3-1,4 1-1,3 0 1,5 0 0,5-7-1,5-1 1,3-10 0,8-8-1,2-8 1,0-6 0,3-10 1,-4-10-1,0-5 1,-4-11 0,-5-5 0,-7-6 2,-7 0-2,-5 1 0,-6 3-1,-5 10-1,-7 6-3,1 22-10,-8-1-19,2 18 0,-3 2-3,7 9 1</inkml:trace>
          <inkml:trace contextRef="#ctx0" brushRef="#br0" timeOffset="40125.295">2981 2014 55,'15'-13'34,"-7"-4"0,-8 17-1,0 0-28,18-3-1,-21 21-2,0 16 2,-4 10-2,-2 13-1,-1 9 0,0 6-1,1-2 0,2-2 1,4-7-1,6-10 0,4-15-1,8-15 1,8-12 0,1-15 0,5-12 1,1-11-1,-3-5 1,-2-5 0,-7 3 0,-5 6 1,-13 4-1,0 26-1,-36 2-2,-4 15-27,0 22-5,-10-1-3,4 7 0</inkml:trace>
          <inkml:trace contextRef="#ctx0" brushRef="#br0" timeOffset="47308.7058">3280 1916 16,'12'-13'26,"-12"13"-3,0 0-5,0 0-1,0 0-3,0 0-2,0 0-3,0 0 0,0 0-3,0 0 0,0 0-1,0 0-1,0 0-1,7 25 1,-4-3-2,4 8 0,2 6-1,1 8 0,-2 5 1,2 1-1,-1-4-1,0-5 1,-2-4-1,-2-7-1,3-3-2,-8-14-4,11 10-14,-11-23-13,0 0-1,0 0 0,13 4 1</inkml:trace>
          <inkml:trace contextRef="#ctx0" brushRef="#br0" timeOffset="47969.7436">3563 2006 38,'0'0'30,"-4"-22"3,4 22-7,-4-17-15,4 17-2,10-20-1,-10 20-1,18-23-4,-3 15 2,-2-2-3,4 1 1,-3 3-3,5 3 2,-3 3-1,1 8-1,0 2 2,-1 7-2,1 6 2,-1 4-2,-2 3 1,-1 4-1,-5 5 1,-4 2-2,-6 2 2,-5 0-2,-6-3 1,-4-1 1,-3-5-2,0-4 1,0-8 0,1-7 0,2-8 0,4-7 0,13 0 0,-17-12 0,17 12 1,-5-20-1,5 20 0,3-19 0,-3 19 1,13-9-1,-13 9 0,25 6 1,-8 3-1,1 5 0,4 3 0,0 2 0,1 1-1,-2-2 1,2 4-3,-6-15-4,8 9-18,-25-16-9,28-13-1,-19-6 0,3 1 0</inkml:trace>
          <inkml:trace contextRef="#ctx0" brushRef="#br0" timeOffset="48465.772">4047 1891 37,'6'-14'32,"-4"-5"0,-2 19 1,1-24-23,-1 24-1,0 0-3,0 0-1,-3 23 1,0 6-4,-5 5 0,3 6-1,1 6 0,1-1-1,3 1 1,3-4-2,3-9 1,7-11 0,4-10 0,2-12 0,4-10 0,1-9 0,0-6 1,1-8 0,-5-4 0,-4-4 0,-8 3 0,-5 1 0,-8 2 0,-18 8-3,-2 16-11,-12-6-25,11 17 0,-4-3-2,10 10-1</inkml:trace>
          <inkml:trace contextRef="#ctx0" brushRef="#br0" timeOffset="49254.8172">4346 1704 38,'0'0'31,"0"0"1,0 0-5,-3-13-17,3 13-1,3 19-2,3 5-2,-7 2 0,3 11-1,0 4 0,2 9-2,1 0 0,-1 3-1,-1-3 2,0-5-3,-1-7 0,1-6-1,2-4-4,-5-28-10,7 21-19,-7-21 0,0 0-1,16-19 0</inkml:trace>
          <inkml:trace contextRef="#ctx0" brushRef="#br0" timeOffset="49756.846">4624 1657 48,'5'-19'32,"-5"19"1,0 0-2,0 0-26,0 0-1,0 0-1,-13 27 0,13-4-1,-1 3 0,7 3-1,1-1 0,3 1 0,4-4 0,4-3 2,-3-5-2,5-1 0,-2-5 1,-1 2-1,-1-3 1,-2 3-1,-2 1 1,-2 1-1,-5-1 0,0 3 0,-7 2 0,-3 2-1,-4 3 1,-5-2-1,-5 1 1,-4 0-1,-3-2 0,-3-4-1,3-1-1,-2-13-4,12 5-11,-7-19-16,14-3-2,-2-16 0,14 1-1</inkml:trace>
          <inkml:trace contextRef="#ctx0" brushRef="#br0" timeOffset="49989.8593">4636 1701 13,'8'-19'33,"5"5"0,-6-6 0,7 13-24,-7-12-4,9 9-1,-3-2-1,4 6-1,2 0-2,4 0-2,11 9-24,-6-14-8,8 5 1,-3-13-2</inkml:trace>
        </inkml:traceGroup>
      </inkml:traceGroup>
    </inkml:traceGroup>
  </inkml:traceGroup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1:35:25.147"/>
    </inkml:context>
    <inkml:brush xml:id="br0">
      <inkml:brushProperty name="width" value="0.15875" units="cm"/>
      <inkml:brushProperty name="height" value="0.15875" units="cm"/>
      <inkml:brushProperty name="color" value="#002060"/>
      <inkml:brushProperty name="fitToCurve" value="1"/>
    </inkml:brush>
  </inkml:definitions>
  <inkml:traceGroup>
    <inkml:annotationXML>
      <emma:emma xmlns:emma="http://www.w3.org/2003/04/emma" version="1.0">
        <emma:interpretation id="{E8E91F63-4B05-40C3-BED3-F9C1226129F2}" emma:medium="tactile" emma:mode="ink">
          <msink:context xmlns:msink="http://schemas.microsoft.com/ink/2010/main" type="inkDrawing" rotatedBoundingBox="5056,17493 9546,17321 9559,17658 5069,17831" shapeName="Other"/>
        </emma:interpretation>
      </emma:emma>
    </inkml:annotationXML>
    <inkml:trace contextRef="#ctx0" brushRef="#br0">4486 11 3,'0'0'26,"-28"-5"-10,28 5-5,0 0-2,0 0-2,-15-15-1,15 15-2,0 0 0,0 0-5,0 0 5,0 0-1,0 0 0,-13 3-1,13-3-2,-23 17 1,5-2 0,-2 3-1,-6 2 0,26-20 1,0 0 0,0 0 2,-69 47-1,69-47 1,0 0 0,-70 33 0,70-33 0,0 0 1,-86 30-3,86-30 1,0 0-1,-84 26-1,84-26 1,-60 16-1,60-16 0,-65 14 0,65-14 0,-60 16-3,60-16 3,0 0 0,-82 24 0,82-24 0,0 0 0,-74 23 0,74-23 1,0 0 1,-67 24-1,67-24-1,0 0 0,-58 20 1,58-20 0,0 0 0,0 0 0,-68 20-2,68-20 1,0 0-1,0 0 1,-63 8 0,63-8 1,0 0-2,0 0 2,-63 4 1,63-4 0,0 0-1,0 0 1,-61 3-1,61-3-1,0 0 2,0 0-2,0 0 0,-69-6 1,69 6-1,0 0 0,0 0 0,0 0 1,-57-9-2,57 9 2,0 0-2,0 0 1,0 0 0,0 0 0,-65-15 0,65 15 0,0 0 0,0 0-2,0 0 3,0 0-1,-69-20 0,69 20 0,0 0 0,0 0 0,-57-8 0,57 8 1,0 0-1,0 0 0,-64-2-3,64 2 3,0 0-1,0 0 2,-63 0-1,63 0 0,0 0-3,0 0 3,0 0 4,-69 2-4,69-2 0,0 0 0,0 0 0,0 0 0,0 0 3,-66-8-5,66 8 2,0 0 0,0 0 0,0 0-2,0 0 2,-67-3 0,67 3 0,0 0 2,0 0-2,0 0 0,-68 4 0,68-4 2,0 0-1,0 0-1,-67 7 0,67-7-1,0 0 2,-58 6-1,58-6 0,0 0 0,-63 12 0,63-12 0,0 0 1,-66 10-1,66-10 0,0 0 0,-68 11 0,68-11 0,0 0-3,-67 7 3,67-7 0,0 0 0,-66 10 0,66-10 0,0 0 0,-69 3-1,69-3 4,0 0-3,-68 0 0,68 0 0,0 0-1,-67-4 1,67 4 0,0 0 0,-71-10 0,71 10-1,0 0 1,-70-9 0,70 9 0,0 0 0,-73-10 1,73 10-1,0 0 0,-74-13 0,74 13 0,0 0 0,-74-8 1,74 8-1,0 0-1,-77-5 1,77 5 0,0 0 1,-76-2-2,76 2 2,0 0-1,-73-2 0,73 2 0,0 0 0,-68 2-2,68-2 2,0 0-3,-63-2 3,63 2 0,0 0-3,-60-1 3,60 1 0,0 0 3,0 0-4,-73 0 4,73 0-3,0 0 0,0 0 3,-68-2-3,68 2 0,0 0 0,0 0 0,-66 5 0,66-5 0,0 0-4,0 0 5,-66-3-1,66 3 0,0 0-3,0 0 3,-70-7-3,70 7 1,0 0 5,0 0-3,-75-10-3,75 10 3,0 0 3,-61-9-3,61 9 3,0 0 0,-58-4-3,58 4-3,0 0 6,-58-3-5,58 3 2,0 0 0,0 0 0,-72-2 0,72 2 0,0 0 3,0 0-3,-64-2 2,64 2-2,0 0 0,0 0 0,-58-2 0,58 2 0,0 0 0,0 0 0,0 0 0,-65 3 0,65-3 0,0 0-3,0 0 3,0 0 0,-63 13 1,63-13-4,0 0 3,0 0-3,-59 8 4,59-8-1,0 0 0,0 0 0,-60 2 0,60-2 1,0 0-4,0 0 6,-63-7-5,63 7 5,0 0-5,0 0 3,0 0-1,-62-16 1,62 16-1,0 0-14,0 0-17,0 0-5,0 0 3</inkml:trace>
  </inkml:traceGroup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1:36:07.253"/>
    </inkml:context>
    <inkml:brush xml:id="br0">
      <inkml:brushProperty name="width" value="0.15875" units="cm"/>
      <inkml:brushProperty name="height" value="0.15875" units="cm"/>
      <inkml:brushProperty name="color" value="#002060"/>
      <inkml:brushProperty name="fitToCurve" value="1"/>
    </inkml:brush>
  </inkml:definitions>
  <inkml:traceGroup>
    <inkml:annotationXML>
      <emma:emma xmlns:emma="http://www.w3.org/2003/04/emma" version="1.0">
        <emma:interpretation id="{047B36F2-A2A0-40F9-A6AE-1631B60AF795}" emma:medium="tactile" emma:mode="ink">
          <msink:context xmlns:msink="http://schemas.microsoft.com/ink/2010/main" type="writingRegion" rotatedBoundingBox="322,14928 3607,14833 3658,16609 373,16703"/>
        </emma:interpretation>
      </emma:emma>
    </inkml:annotationXML>
    <inkml:traceGroup>
      <inkml:annotationXML>
        <emma:emma xmlns:emma="http://www.w3.org/2003/04/emma" version="1.0">
          <emma:interpretation id="{1E036F01-165C-4E40-BC64-99A06F4603CC}" emma:medium="tactile" emma:mode="ink">
            <msink:context xmlns:msink="http://schemas.microsoft.com/ink/2010/main" type="paragraph" rotatedBoundingBox="322,14928 3607,14833 3658,16609 373,1670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E338025-9C2A-42F8-804F-DE9B0346D497}" emma:medium="tactile" emma:mode="ink">
              <msink:context xmlns:msink="http://schemas.microsoft.com/ink/2010/main" type="line" rotatedBoundingBox="322,14928 3607,14833 3658,16609 373,16703"/>
            </emma:interpretation>
          </emma:emma>
        </inkml:annotationXML>
        <inkml:traceGroup>
          <inkml:annotationXML>
            <emma:emma xmlns:emma="http://www.w3.org/2003/04/emma" version="1.0">
              <emma:interpretation id="{90277FE1-067F-4AC0-93F6-A84AD00E3DC3}" emma:medium="tactile" emma:mode="ink">
                <msink:context xmlns:msink="http://schemas.microsoft.com/ink/2010/main" type="inkWord" rotatedBoundingBox="322,14928 3607,14833 3658,16609 373,16703"/>
              </emma:interpretation>
              <emma:one-of disjunction-type="recognition" id="oneOf0">
                <emma:interpretation id="interp0" emma:lang="en-US" emma:confidence="0">
                  <emma:literal>"GEEK"</emma:literal>
                </emma:interpretation>
                <emma:interpretation id="interp1" emma:lang="en-US" emma:confidence="0">
                  <emma:literal>"GEEK!</emma:literal>
                </emma:interpretation>
                <emma:interpretation id="interp2" emma:lang="en-US" emma:confidence="0">
                  <emma:literal>"GEEK:</emma:literal>
                </emma:interpretation>
                <emma:interpretation id="interp3" emma:lang="en-US" emma:confidence="0">
                  <emma:literal>"GEEK"'</emma:literal>
                </emma:interpretation>
                <emma:interpretation id="interp4" emma:lang="en-US" emma:confidence="0">
                  <emma:literal>"GEEK'"</emma:literal>
                </emma:interpretation>
              </emma:one-of>
            </emma:emma>
          </inkml:annotationXML>
          <inkml:trace contextRef="#ctx0" brushRef="#br0">833 143 0,'0'0'24,"0"0"0,2-15-4,-2 15-5,0 0-2,0 0-3,-1-23-1,1 23-1,-1-17-3,1 17 0,-3-22-3,3 22 1,-5-25-2,5 25 1,-8-27-2,2 14 1,-1-2 0,7 15 0,-16-21 0,16 21 1,-20-21-1,20 21 0,-26-13 0,10 10 0,-4 3 0,0 4 1,-4 3-2,-4 9 2,0 5 0,-1 9-2,-1 12 2,4 16-1,1 12 1,5 9-2,6 7 1,5 3-1,8-1 0,8-4 0,7-8 0,7-8 0,6-13-1,4-10 1,5-13 0,2-12 0,1-13 1,-2-9-1,-4-5 0,-3-14 1,-7-5 0,-4-1-1,-6-1 1,-8 3-1,-5 1 1,-5 4 1,-7 2-1,-2 2-1,-5 4 0,0 2-1,4 8-7,-8-7-25,23 9-1,-20-3-2,20 3 1</inkml:trace>
          <inkml:trace contextRef="#ctx0" brushRef="#br0" timeOffset="482.0276">767 591 39,'-13'9'32,"13"-9"1,0 0-5,0 0-17,0 0-4,0 0-1,0 0-3,13 7-1,1-12-1,6 1 0,3 1-3,0-7-2,13 12-14,-9-16-14,8 8-2,-7-8 1,5 2-1</inkml:trace>
          <inkml:trace contextRef="#ctx0" brushRef="#br0" timeOffset="1000.0571">1078 112 23,'0'0'30,"0"-24"0,0 24 2,0-19-17,0 19-7,0 0 0,12 26-3,-9-2-1,5 23-1,-1 12 2,5 10-3,-2 11 1,2 6 0,0 1-2,1 3 0,2-6-1,-1-20-1,3-11-4,-5-25-6,11-5-22,-10-26 0,5-5-1,-10-27-1</inkml:trace>
          <inkml:trace contextRef="#ctx0" brushRef="#br0" timeOffset="1398.08">1104 116 34,'0'0'29,"0"0"1,0 0 0,0 0-21,0 0-3,23-14-2,-8 5-1,6 8 2,1-6-4,3 5 2,1-3-3,3 3 2,-6 1-2,0-3-3,4 11-8,-11-9-21,1 8 1,-17-6 0,13 17-1</inkml:trace>
          <inkml:trace contextRef="#ctx0" brushRef="#br0" timeOffset="1863.1066">1320 918 50,'0'0'33,"26"1"2,-15-15-3,8 11-24,-3-11-4,5-2-3,2 2-4,-9-9-28,15 10-1,-7-11-3,2 12 1</inkml:trace>
          <inkml:trace contextRef="#ctx0" brushRef="#br0" timeOffset="1660.095">1274 496 34,'0'0'30,"0"0"1,0 0 0,16-13-23,-15-3-1,12 7-2,-5-6-1,7 3-2,-1-1-2,2-4-1,6 13-3,-8-16-5,13 23-20,-14-3-3,2 10 1,-15-10 0</inkml:trace>
          <inkml:trace contextRef="#ctx0" brushRef="#br0" timeOffset="2464.141">1620 85 39,'0'0'30,"0"0"2,0 0-2,-7 21-20,15 13-4,-5 9 0,9 19-2,-5 5-1,6 12 0,-2 3-2,2 0 1,-3-6-2,0-3 1,-1-13-3,-5-22-3,9 3-16,-11-28-11,-2-13-2,0 0 0,16-11 1</inkml:trace>
          <inkml:trace contextRef="#ctx0" brushRef="#br0" timeOffset="2989.171">1654 102 10,'0'0'27,"16"-11"1,-16 11 2,23-9-10,-17-5-9,14 12-1,-20 2-3,33-14-1,-17 3-2,7 6 0,-4-5-2,1 5-1,1-1-1,-1-3-2,3 11-6,-23-2-23,28-3 0,-28 3-2,20 7 1</inkml:trace>
          <inkml:trace contextRef="#ctx0" brushRef="#br0" timeOffset="20014.1448">1857 731 0,'0'0'18,"0"0"-1,0 0-3,-14 15-3,14-15-1,0 0-1,-22-11 0,22 11-1,0 0 0,0 0 0,0 0-1,0 0-1,-16-7-1,16 7 0,0 0 0,0 0-1,0 0 0,0 0-1,-7 13 0,7-13-1,0 0 0,0 0-1,0 0 1,0 0-1,0 0 0,0 0 0,0 0 0,16 0-1,-16 0 1,14-3 0,-14 3-1,19-3 1,-19 3-1,22-3 0,-8 2 2,2-2-2,-2 2 1,0 1-1,2 0 1,-1-3 0,-1 4 0,0 2 1,-14-3-1,22 3 0,-22-3 0,14 3 0,-14-3-1,0 0 1,0 0-1,13 5 1,-13-5-1,0 0-1,0 0 0,0 0-2,6 25-3,-6-25-15,0 18-12,0-18-2,1 19 0,-1-19 1</inkml:trace>
          <inkml:trace contextRef="#ctx0" brushRef="#br0">1775 471 22,'17'-20'29,"-5"2"1,-1-9 0,9 8-20,-5-11 0,9 16-3,-9-10 0</inkml:trace>
          <inkml:trace contextRef="#ctx0" brushRef="#br0" timeOffset="20873.1938">2252 41 17,'0'0'24,"-4"-19"-1,4 19-1,-7-15-6,7 15-3,0 0-3,0 0-1,-9-15-1,9 15-1,0 0-2,0 0 0,0 0 0,0 0-2,0 0 2,3 40-3,3 2 1,2 22-2,-1 9 1,5 13-2,1 6 1,3 2-1,1-1 0,-1-13 0,-2-11-1,0-24-1,5-2-5,-13-28-8,14 2-18,-20-17-1,14-12-1,-11-9 0</inkml:trace>
          <inkml:trace contextRef="#ctx0" brushRef="#br0" timeOffset="21467.2279">2439 421 12,'0'0'27,"-16"13"1,16-13-2,-14 3-10,14-3-3,0 0-3,0 0-3,0 0-1,-3-17-2,6-9 0,7 0-2,-3-5 1,7 0-1,-1-9 0,6-1-1,-3 3 1,2 6-1,-2 4-1,2 1 4,-3 2-6,0 4 5,-2 4-3,0 2 1,-13 15-1,21-23 1,-21 23-2,22-15-1,-22 15-2,18-15-3,-3 20-5,-15-5-19,13-2-2,-13 2 1,7 16 0</inkml:trace>
          <inkml:trace contextRef="#ctx0" brushRef="#br0" timeOffset="21770.2452">2591 278 30,'0'0'32,"0"0"1,0 0 0,0 25-18,0-10-5,15 23-2,-8 0-1,13 15-1,-1 2-2,8 12-1,0 3-2,5-4 1,-1-8-4,-2-11-13,6-7-19,-14-18-2,2-6-1,-23-16-1</inkml:trace>
          <inkml:trace contextRef="#ctx0" brushRef="#br0" timeOffset="22750.3013">2761-769 31,'0'0'32,"8"16"0,-9 0 0,8 24-18,-10-6-5,12 22 0,-9-4-4,7 12-1,2-3-2,2 2-4,4-4-3,-8-26-22,13 1-5,-20-34-1,29 17 0</inkml:trace>
          <inkml:trace contextRef="#ctx0" brushRef="#br0" timeOffset="23127.3228">3047-894 56,'0'0'33,"13"12"0,-5 24-10,-8-4-12,12 21-2,-11 2-2,8 14-4,-2 5-8,-8-6-27,9-4-2,-6-15-2,5-11-1</inkml:trace>
          <inkml:trace contextRef="#ctx0" brushRef="#br0" timeOffset="44285.5329">-165-530 6,'0'0'24,"0"0"-1,-15-17-4,15 17-2,0 0-3,0 0-4,0 0 0,0 0-2,0 0-1,3 20-1,-2-7-1,8 16-1,-4 4 0,7 17-1,-1 4 0,7 12 0,-3-2-2,6 0 0,-3-5-1,-1-10-1,2-4-4,-6-29-8,3 0-19,-16-16-2,13-11 0,-15-12 0</inkml:trace>
          <inkml:trace contextRef="#ctx0" brushRef="#br0" timeOffset="44760.5602">88-618 20,'0'0'29,"5"20"0,-1 3 2,13 18-19,-10-2-3,14 28-1,-7-1-4,3 4-28,2 3-4,-3-10-4,2-10-1</inkml:trace>
        </inkml:traceGroup>
      </inkml:traceGroup>
    </inkml:traceGroup>
  </inkml:traceGroup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21:06:38.854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D6B744CA-33BB-4116-8824-BD9A12682D95}" emma:medium="tactile" emma:mode="ink">
          <msink:context xmlns:msink="http://schemas.microsoft.com/ink/2010/main" type="inkDrawing" rotatedBoundingBox="13665,5081 15474,5055 15493,6349 13684,6375" hotPoints="15414,5737 14620,6531 13826,5737 14620,4943" semanticType="enclosure" shapeName="Circle"/>
        </emma:interpretation>
      </emma:emma>
    </inkml:annotationXML>
    <inkml:trace contextRef="#ctx0" brushRef="#br0">1645 148 13,'0'0'19,"0"0"-11,0 0 0,0 0 0,-12-12 1,12 12-2,0 0 0,0 0 0,-22-9-3,22 9 0,-14-7 0,14 7 0,-17-9 0,17 9-1,-22-13 0,22 13 0,-21-14 0,21 14 0,-25-14-1,25 14 0,-26-15 0,14 10-1,-1-1 0,-2 2 0,-1-2 0,-1 3-1,-1-1 1,-3 1 0,-2 0 0,-1 0-1,-2 0 1,0 2-1,0 0 1,1-1-1,0 1 1,2-1-1,2 1 0,0-1 0,3 1 0,-1 0 0,-1-1 0,3 2 0,-3 0 0,0 0 0,-1 2 0,3-2 0,-4 1 0,3 0 0,1-1 0,1 0 0,-1 0 0,1-1 0,-2 0 0,2 1 1,0 0-2,-5-2 1,4 4 0,-4-1 0,1 2 0,-1 1-1,0 0 1,-1 1 0,2 0 0,2 1 1,-5-2-1,4 1 1,0-1-1,1 0 1,-1-1-1,0 1 1,-2-1-1,1 3 0,-1 0 0,0 1 0,0 2 0,-1 1 0,0 1 0,0 2 0,0 3-1,-2 1 1,2 1 0,2 2 0,-2 3 0,1-1 0,0 1-1,2 1 2,0-3-2,2 1 2,0-2-2,4 0 1,-2-3 0,5 0 0,-1-1 0,2 0 0,3-2 0,0 0 0,7-14-1,-9 23 1,9-23 0,-6 22 0,6-22 0,-2 20 0,2-20 0,-2 18 0,2-18 1,2 20-1,-2-20 1,2 22-1,-2-22 1,5 17-1,-5-17 1,3 20-1,-3-20 0,5 23 0,-5-23 0,6 24 1,-4-11-1,0 1 1,-2-14-1,5 27 0,-5-27 1,3 25-1,-2-12 0,2 1 0,1 0 0,0-1 0,-4-13 0,12 23 1,-12-23-1,14 21 0,-14-21 0,15 18 0,-15-18 0,16 14 0,-16-14 0,14 13 0,-14-13 0,13 14 1,-13-14-1,14 14 0,-14-14 0,13 16 0,-13-16 0,17 17-1,-17-17 1,22 19 0,-22-19 0,24 21 0,-9-11 0,-2 2 0,0-1 0,1-1 0,-14-10 0,24 20 0,-24-20 0,20 17 0,-20-17 0,21 13 0,-21-13 0,18 9 0,-18-9 1,19 7-1,-19-7 0,17 9 0,-17-9 0,17 8 0,-17-8 0,18 14 1,-18-14-1,18 15 0,-18-15 0,20 13 0,-20-13 0,25 13 0,-12-8 0,0 0 0,1-1 0,-1 0 0,3 0 0,-2 1 0,2-1 0,1 2 0,3-2 0,1 2 0,0-1 1,1 1-1,1 0 0,0 1 0,-2-1 0,1-2 1,-4 2-1,5-2 0,-4 0 0,1-1 0,0 2 0,0-3 0,2 3 0,-1-4 0,1 2 0,1 0 0,-1-3 1,-1 1-1,2-1 0,-1 0 0,1-1 0,0-1 1,1 1-1,0 0 0,1-2 0,-1 0 1,1-1-1,1-1 0,-3-1 1,1-1-1,-2-1 1,1-4-1,0 2 0,1-1 1,-1-2-1,3 0 0,-3-1 1,1-2-1,1 2 0,-2-1 1,1 1-1,-1-2 0,-1 2 0,-2 1 1,-3 0-1,0 2 0,-2-2 1,-1 2-1,-14 11 0,19-22 1,-12 9-1,-7 13 0,13-23 1,-13 23-1,10-21 1,-6 8-1,-1-1 1,1-2 0,-1-3 0,0-2 0,0-5 0,1-1 0,-1-4 1,1-5-1,1 0-1,1 0 0,-2-2 0,-1-1 1,0-1-1,-2-1 1,-1 2-1,-1 0 1,-4-2 0,0 1-1,-3 0 1,-2-2-3,3 11-26,-16-8-4,-4 8-2,-9-1 0</inkml:trace>
  </inkml:traceGroup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21:06:42.415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ADB0EF4B-4DA5-4115-B3E4-94FF81719217}" emma:medium="tactile" emma:mode="ink">
          <msink:context xmlns:msink="http://schemas.microsoft.com/ink/2010/main" type="writingRegion" rotatedBoundingBox="19046,4217 23033,4105 23059,5059 19073,5171"/>
        </emma:interpretation>
      </emma:emma>
    </inkml:annotationXML>
    <inkml:traceGroup>
      <inkml:annotationXML>
        <emma:emma xmlns:emma="http://www.w3.org/2003/04/emma" version="1.0">
          <emma:interpretation id="{E6C007F1-5DE0-4873-8E7A-EB86F494400E}" emma:medium="tactile" emma:mode="ink">
            <msink:context xmlns:msink="http://schemas.microsoft.com/ink/2010/main" type="paragraph" rotatedBoundingBox="19046,4217 23033,4105 23059,5059 19073,517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518BA53-E265-4970-B30B-C718E942BFC8}" emma:medium="tactile" emma:mode="ink">
              <msink:context xmlns:msink="http://schemas.microsoft.com/ink/2010/main" type="line" rotatedBoundingBox="19046,4217 23033,4105 23059,5059 19073,5171"/>
            </emma:interpretation>
          </emma:emma>
        </inkml:annotationXML>
        <inkml:traceGroup>
          <inkml:annotationXML>
            <emma:emma xmlns:emma="http://www.w3.org/2003/04/emma" version="1.0">
              <emma:interpretation id="{5A453F37-E31D-4413-A89C-DEAE2188951B}" emma:medium="tactile" emma:mode="ink">
                <msink:context xmlns:msink="http://schemas.microsoft.com/ink/2010/main" type="inkWord" rotatedBoundingBox="19909,4193 23033,4105 23059,5059 19936,5147"/>
              </emma:interpretation>
              <emma:one-of disjunction-type="recognition" id="oneOf0">
                <emma:interpretation id="interp0" emma:lang="en-US" emma:confidence="0">
                  <emma:literal>shallow</emma:literal>
                </emma:interpretation>
                <emma:interpretation id="interp1" emma:lang="en-US" emma:confidence="0">
                  <emma:literal>slather</emma:literal>
                </emma:interpretation>
                <emma:interpretation id="interp2" emma:lang="en-US" emma:confidence="0">
                  <emma:literal>'lathe</emma:literal>
                </emma:interpretation>
                <emma:interpretation id="interp3" emma:lang="en-US" emma:confidence="0">
                  <emma:literal>blather</emma:literal>
                </emma:interpretation>
                <emma:interpretation id="interp4" emma:lang="en-US" emma:confidence="0">
                  <emma:literal>sallow</emma:literal>
                </emma:interpretation>
              </emma:one-of>
            </emma:emma>
          </inkml:annotationXML>
          <inkml:trace contextRef="#ctx0" brushRef="#br0">878 482 44,'-3'21'27,"3"-21"-1,1 17-2,-1-17-24,8 13-2,-8-13 1,17-1 1,-3-5 2,-1-10 1,6-1 1,0-10 1,6-1-1,-2-11 1,8 2-1,-6-13-1,3 2-1,-2-6-2,-3-3 1,-5-9-1,-3-5 0,-5-5 0,-6-1 0,-3 5 2,-3 5-2,-6 7 1,-2 11-1,-3 16 0,-2 22 1,-10 25-1,-1 20 1,-7 21 0,-4 15 0,-5 13 1,5 10-1,5 1 0,12-2 0,13-11-2,11-15-3,21-10-5,8-28-10,23-10-11,6-21 0,12-10 1,2-19-1</inkml:trace>
          <inkml:trace contextRef="#ctx0" brushRef="#br0" timeOffset="796.0454">1545 170 22,'0'0'24,"-6"-24"-1,6 24 2,-15-13-18,-2 9 0,4 8 0,-8-1-2,-1 11 0,-5 2-1,1 7 0,-1 0-1,1 7 0,1-8-2,5 6 0,5-5-1,2-3 0,7-5 0,4-2 0,2-13 0,13 14 1,0-12 0,4-2-1,2-3 1,4-3 1,0-2-1,3-1 0,-2-4 0,-1 0-1,-2-2 1,-1 0 0,-3 0 1,0 0-1,-2 0 0,-3 3-1,-12 12 1,22-20-1,-22 20 0,13-7 0,-13 7-1,0 0 1,11 17 0,-11-17 0,5 24-1,-2-11 2,-1 2-1,3-1 0,-5-14 0,8 20-1,-8-20 0,13 9-3,-13-9-3,16-6-6,1 0-15,-5-8-1,7 0 0,-5-9 0</inkml:trace>
          <inkml:trace contextRef="#ctx0" brushRef="#br0" timeOffset="1194.0683">1884-379 15,'10'-19'24,"-2"4"1,-8 15 1,20-9-11,-20 9-4,0 0-2,9 16-2,-6 4-2,-7 4 0,4 13-1,-6 6-1,3 13 0,-4 3-1,1 11 0,-3 3 0,2 2-1,2-6 1,0-5-2,1-9 1,4-11 0,1-10 0,5-9-1,-6-25 0,25 14 0,-7-17-3,-1-15-5,15 2-13,-8-18-8,5-4-1,-2-9 0,5-2 0</inkml:trace>
          <inkml:trace contextRef="#ctx0" brushRef="#br0" timeOffset="1652.0945">2263-372 8,'-1'-14'23,"-7"-2"0,8 16 1,0 0-8,-21-16-5,21 16-3,0 0-1,0 0 0,-16 27-1,19 8 0,-10 5-2,5 17 1,-6 7-1,0 18-1,-3 1 0,4 3-1,0-8-1,4-5 0,3-10 1,5-10-2,7-11 2,7-14-2,5-13 1,5-10-1,5-10 1,2-13-1,3-9 0,3-9 0,-2-4 0,0-1 0,-5-1-1,-7 7 1,-3 6-1,-9 9 0,-16 20 0,12 0 1,-16 17 1,-4 9-1,-3 7 0,0 1 0,2 2 1,2-2-1,4-4 1,5-8-2,6-8-1,-8-14-3,38 1-22,-18-12-2,4-6-2,-1-13 0</inkml:trace>
          <inkml:trace contextRef="#ctx0" brushRef="#br0" timeOffset="2479.1418">2876-14 40,'16'-16'26,"-16"16"2,9-14-2,-9 14-17,0 0-5,0 0 0,-17 15-2,7 5 1,-6 3-1,1 7 1,-5 5 0,3 3-1,0-1 1,2 2-2,4-5 1,4-2-2,2-5 1,8-6-1,5-6 1,4-5-1,9-7 1,4-3 0,6-5 0,6-2 0,2-6-1,2-1 1,4-6 0,-2-3 0,0-4-2,-3-2 2,-4-4-2,-3 2 2,-5-2-1,-5 2 0,-8 2 0,-4 6 1,-7 4 1,-4 7-2,0 12 1,-17-2 0,-1 12 0,1 7-1,-3 8 0,1 3 1,5 4 0,2 1 0,10-5 0,7-2 0,11-9 2,13-7-2,11-14 0,12-9-1,12-11-1,8-9 0,10-4-4,-1-19-9,15 4-18,-6-11 0,7 6-1,-10-6 0</inkml:trace>
          <inkml:trace contextRef="#ctx0" brushRef="#br0" timeOffset="-708.0404">103 23 25,'-23'-5'24,"23"5"0,-20-5 3,20 5-19,-15-9-3,15 9 0,-16-3 0,16 3 0,-16-1 0,16 1-1,-14 1-2,14-1 0,0 0-1,0 0-1,0 0 1,-2 15-1,2-15 1,20 8-1,-4-2 1,3-3 0,2 1 0,4-1 0,-1 1 0,3-1 0,1 1-1,0 1 1,0-1-1,2 2 0,-1-1 0,-1 3 0,0-1 1,-4-2-1,-2 4 0,-2-2 0,-3 3 1,-5 3 1,-12-13-2,17 24 3,-13-5-2,-5 0 1,-4 3 0,-9 1 0,-6 7 0,-6-2-1,-4 4 1,-6 0-1,0-1 0,0-2 0,2-3-1,5-5 0,7-4 1,5-4-1,4-7-2,13-6-6,0 0-10,0 0-13,6-22-1,14 8 1,-3-9-1</inkml:trace>
        </inkml:traceGroup>
      </inkml:traceGroup>
    </inkml:traceGroup>
  </inkml:traceGroup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21:06:41.091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C5DECB11-19E5-479F-9B01-F7BE2B98822E}" emma:medium="tactile" emma:mode="ink">
          <msink:context xmlns:msink="http://schemas.microsoft.com/ink/2010/main" type="inkDrawing" rotatedBoundingBox="15417,5167 19321,4715 19345,4925 15442,5376" shapeName="Other"/>
        </emma:interpretation>
      </emma:emma>
    </inkml:annotationXML>
    <inkml:trace contextRef="#ctx0" brushRef="#br0">-10 646 5,'-13'0'14,"13"0"-4,0 0-6,0 0 0,0 0 3,0 0 1,0 0 0,11-15 0,-11 15 0,23-20 1,-6 8-4,4-6-1,3 1-1,3-3-1,6 0-1,5-1 0,2 2 0,3-1 0,3 3 0,3 1 0,1 2 0,0 0 0,2 2 0,1 2 0,3-1 0,0 1 0,3 1 0,0 1 0,2 0-1,-1 4 1,3 1 0,-1 0-1,1 5 1,0-1-1,2 1 1,-2 1 0,2-1 0,-2 0 0,0 1 0,1-3 1,2 1-1,-3-2 1,3 1-1,0-2 0,2 1 0,2-3 0,3 1-1,-4 0 1,2-1 0,-4-4 1,1 4-1,-7-3 0,4 3 1,-7-2-1,2 0 0,-4-1 0,0 0-1,1 0 1,0 1-1,-1-3 1,0 1-1,0-1 1,0-1 0,-2 0 0,1-1 1,-3-1-1,-2 0 0,0 0 0,-1-1 0,-6 2 0,0 1-1,-3 0 1,1 1-1,-5 1 1,1-1 0,-4 2-1,0 0 1,-1 2-1,-1-2 1,-3 2-1,-4-1 0,0 0 1,-2 3-1,-2-2-1,-4 2 1,0-2-1,-16 5 0,23-5-4,-23 5-4,15-6-12,-15 6-8,0 0 0,12-20 0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3:43:46.070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ED1C24"/>
      <inkml:brushProperty name="fitToCurve" value="1"/>
    </inkml:brush>
    <inkml:context xml:id="ctx1">
      <inkml:inkSource xml:id="inkSrc7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1" timeString="2012-07-04T23:45:35.363"/>
    </inkml:context>
  </inkml:definitions>
  <inkml:traceGroup>
    <inkml:annotationXML>
      <emma:emma xmlns:emma="http://www.w3.org/2003/04/emma" version="1.0">
        <emma:interpretation id="{BCBF4D63-49EB-4051-A268-941019ADE18E}" emma:medium="tactile" emma:mode="ink">
          <msink:context xmlns:msink="http://schemas.microsoft.com/ink/2010/main" type="writingRegion" rotatedBoundingBox="17427,7691 23250,7738 23229,10277 17407,10230"/>
        </emma:interpretation>
      </emma:emma>
    </inkml:annotationXML>
    <inkml:traceGroup>
      <inkml:annotationXML>
        <emma:emma xmlns:emma="http://www.w3.org/2003/04/emma" version="1.0">
          <emma:interpretation id="{436F14DB-6BAA-4F5D-AFEA-E30689E4C133}" emma:medium="tactile" emma:mode="ink">
            <msink:context xmlns:msink="http://schemas.microsoft.com/ink/2010/main" type="paragraph" rotatedBoundingBox="17427,7691 23250,7738 23229,10277 17407,1023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AAE3604-B3D3-4A7F-A889-9511D45A5DAA}" emma:medium="tactile" emma:mode="ink">
              <msink:context xmlns:msink="http://schemas.microsoft.com/ink/2010/main" type="line" rotatedBoundingBox="17427,7691 23250,7738 23229,10277 17407,10230"/>
            </emma:interpretation>
          </emma:emma>
        </inkml:annotationXML>
        <inkml:traceGroup>
          <inkml:annotationXML>
            <emma:emma xmlns:emma="http://www.w3.org/2003/04/emma" version="1.0">
              <emma:interpretation id="{E3A3273D-C219-4BF6-AEA4-AA9D187D656C}" emma:medium="tactile" emma:mode="ink">
                <msink:context xmlns:msink="http://schemas.microsoft.com/ink/2010/main" type="inkWord" rotatedBoundingBox="17458,8077 21453,8253 21367,10194 17372,10018"/>
              </emma:interpretation>
              <emma:one-of disjunction-type="recognition" id="oneOf0">
                <emma:interpretation id="interp0" emma:lang="en-US" emma:confidence="0">
                  <emma:literal>minds</emma:literal>
                </emma:interpretation>
                <emma:interpretation id="interp1" emma:lang="en-US" emma:confidence="0">
                  <emma:literal>Minds</emma:literal>
                </emma:interpretation>
                <emma:interpretation id="interp2" emma:lang="en-US" emma:confidence="0">
                  <emma:literal>mindset</emma:literal>
                </emma:interpretation>
                <emma:interpretation id="interp3" emma:lang="en-US" emma:confidence="0">
                  <emma:literal>Rinds</emma:literal>
                </emma:interpretation>
                <emma:interpretation id="interp4" emma:lang="en-US" emma:confidence="0">
                  <emma:literal>Rindge</emma:literal>
                </emma:interpretation>
              </emma:one-of>
            </emma:emma>
          </inkml:annotationXML>
          <inkml:trace contextRef="#ctx0" brushRef="#br0">87 2605 59,'0'0'31,"0"0"0,0 0-2,20 8-21,-20-8-1,0 23-1,-3-5-2,3 10-1,-3 0 1,3 8-1,-3-3 0,3 4-1,0-3 0,3-3-1,-2-4 0,1-5 0,4-4-1,-5-4-1,-1-14 0,0 0-1,15 18-7,-15-18-26,14-19 2,-10-3-3,6-2 2</inkml:trace>
          <inkml:trace contextRef="#ctx0" brushRef="#br0" timeOffset="165.0094">230 2279 72,'0'0'33,"0"0"-2,0 18-6,-9 0-53,8 6 0,-5-2-2,2 6-2</inkml:trace>
          <inkml:trace contextRef="#ctx0" brushRef="#br0" timeOffset="1187.0679">464 2811 35,'-12'14'25,"12"-14"0,-18 14 0,5-11-17,13-3-2,-15 11-1,15-11-2,-18 6 1,18-6 0,-15 0 0,15 0 0,-15-14-1,15 14 1,-11-23-1,9 6 0,1-3-1,5-3 1,0-3-1,8 0 0,2-2 0,2 3-1,4 0 1,2 3 0,-1 1 0,1 8-1,-1 1 0,0 7 1,-2 2-1,-1 8 0,-2 2-1,1 4 0,-2 3 1,-2 4-1,0 3 0,-2 3 0,-1 2 0,-1 0 0,-1 0-1,-4 1 1,-1 0-1,-1-5 0,-2-1 0,-3-5 0,0-3 0,3-13 0,-8 15 1,8-15-1,0 0 0,0 0 1,-16-10 0,16 10 0,-3-24 0,1 6 0,2-1 0,3-3 0,2-4 0,1 1-1,3-1 2,1-1-1,3 0 0,2 5 1,2 3 0,-1 5 0,2 5 0,1 12 0,-2 8 0,1 10 0,-5 8-1,2 8 1,-3 8-1,-3 1 0,-2 3 0,-2-3-3,2-1-3,-10-13-27,10-3 0,-5-15-1,-2-14 0</inkml:trace>
          <inkml:trace contextRef="#ctx0" brushRef="#br0" timeOffset="2049.1172">1319 2672 45,'-6'-15'31,"-9"11"0,15 4-2,-31 0-12,10 7-15,-6 2 1,0 7-2,-3 2 1,2 7-1,0 2 0,-1 6 0,3-1 0,5 5-1,1 2 1,7-4-1,3 1 0,4-4 0,4-5 0,5-3-1,5-5 1,-8-19 0,26 16 0,-8-16-1,2-4 1,2-5 0,2-4 0,0-5 0,-1-4 0,-2-3 1,-1-5-1,-4-4 2,-4-9-1,-2-5 3,-5-11-2,-2-5 2,-6-4-1,-2 2 1,-5-4 0,1 8-1,-6 2 0,3 11 0,-3 9-1,3 9 0,2 8 0,1 2-1,5 5-1,4-1 1,4 1-1,6-2 0,10-1 0,2-2 1,8-1-2,7 0 1,6 1-1,3 0-1,5 6-2,-6-1-3,7 21-28,-15-7 1,0 18-1,-14-1-1</inkml:trace>
          <inkml:trace contextRef="#ctx0" brushRef="#br0" timeOffset="2827.1617">1633 2914 57,'0'0'32,"0"0"-1,0 0-1,-14 5-23,-1 0-3,1 5-1,-9 2 0,1 4 0,-6 1-1,2 2 0,0-3-1,3 1 1,4-3 0,7 1-1,12-15 1,-5 21-1,5-21 0,20 16 1,-2-7-1,3 3 0,1 0 0,0 1 0,-1 5 0,-3 3-1,-6 4 1,-5 2-1,-5 4 0,-7-2 1,-5 1-2,-5 0 1,-4-5 0,-5-3 0,-3-4 0,-1-6 0,-1-8 0,0-4-1,3-6-2,0-10-4,26 16-26,-29-39 0,28 17-2,-4-15 1</inkml:trace>
          <inkml:trace contextRef="#ctx0" brushRef="#br0" timeOffset="3414.1953">1922 2665 56,'0'0'31,"17"-15"0,-17 15 0,0 0-22,0 0-4,14 23-1,-17-8 0,3 7-1,-3 2-1,0 10 0,-2 3 0,-2 9 0,-2 5-1,-3 5 0,-6 3 0,-1 3 0,-3 2 1,1-5-1,0-4 0,3-6 0,2-6 0,4-7-1,7-10 1,4-5 0,1-21-1,15 22 1,1-17-1,2-4 0,6-4 0,3-1 0,4-3 0,3-4-2,3 2 0,-7-3-2,6 2-3,-9-11-3,10 12-8,-19-19-5,10 7-9,-12-10-1,2 5 2,-7-10 1</inkml:trace>
          <inkml:trace contextRef="#ctx0" brushRef="#br0" timeOffset="3762.2152">1907 2851 66,'0'0'33,"-30"3"-1,30-3 1,-13 6-24,13-6-3,13 6-1,5-3 0,3-3-1,8 3-1,3-3 0,6 2-2,4-4-1,0-5-6,14 4-28,-10-15-1,10 2-1,-9-16-2</inkml:trace>
          <inkml:trace contextRef="#ctx0" brushRef="#br0" timeOffset="-6468.37">-1602 2842 10,'0'0'21,"15"15"3,-15-15-1,10 27-12,-10-27-2,-3 28-1,-6-15 0,6 7-2,-4-7 0,1 2-2,6-15 1,-17 21-2,17-21 1,-17 3-2,17-3 1,-15-14 0,1-4-1,8 4 1,-6-12-1,8 1 0,-3-4 0,5-4-1,2-4 0,6 0 0,4-3-1,4 3 1,1-3 0,4 3-1,2 1 1,1 7 0,-1 0 2,0 7-2,-5 1 1,2 5 0,-3 4-1,0 6 1,-15 6 0,25 5-1,-13 8 0,2 6 0,-1 9-1,0 7 1,2 6-1,0 6 1,-3 4-1,-2 2 1,-2-1-1,-2 1 0,-3-2 0,-2-2 0,-2-8 0,-1-5 0,-4-7 0,2-3 0,-5-9 0,9-17 0,-18 20 0,18-20 0,-22 1 0,22-1-1,-23-16 1,13-2 0,3-7 0,1-5 0,3-7 0,3-7 0,4-7 0,2-3 0,3-4 0,3 3 0,1 0 1,1 3-2,2 6 2,-1 5-1,0 11 0,-2 5 0,2 9 0,-1 5 1,-14 11-1,23-1 0,-23 1 0,24 19 0,-24-19 0,21 28 0,-11-13 0,2 3 0,0-2 0,-1-1 0,1 1 0,-2-1 0,2 0 0,-2 1 1,2 0-1,-1 2 0,-2 2 1,0 2 0,-2 4-1,0 4 1,-4 6 0,0 7 0,-3 7 0,-1 11 0,-7 8 0,-2 11 0,-2 11 0,0 8-1,-1 2 1,4-3 0,1-6-1,8-8 1,6-13-1,8-15 1,11-17-3,5-24-5,16-9-28,-6-24-2,9-6 1,-5-19-4</inkml:trace>
          <inkml:trace contextRef="#ctx0" brushRef="#br1" timeOffset="76213.3591">3209 1518 31,'-13'5'25,"13"-5"0,-12 17 0,8 1-19,-10-1-1,4 14 0,-10-2 0,4 14 0,-9-5 0,4 8 1,-6-4-1,5 3 0,-5-3 0,6 7 0,-3-5-2,5 4 1,0-2-1,1 3-2,1 1 1,-2 6-2,0 2 1,1 6 0,0 3-1,2 4 1,-1 0-1,1 3 1,-2 0 1,6 2-1,0-7 0,0-1 0,2-4 1,-1 0-1,4-5 1,-1-1-1,4-5 0,2 2 0,1-5-1,4 2 1,1-6-1,4-3 1,1-3-1,3 0 0,3-4 1,5-7-1,3 1 0,1-2 1,1 0 0,2 2 0,2-2-1,0 6 2,1-1-1,-5 5 1,3-1-1,0-1 0,-2-5 0,-1-3 0,-4-4-1,-3-6-3,1 1-6,-19-19-27,13-3 0,-21-15-1,-3-4-2</inkml:trace>
        </inkml:traceGroup>
        <inkml:traceGroup>
          <inkml:annotationXML>
            <emma:emma xmlns:emma="http://www.w3.org/2003/04/emma" version="1.0">
              <emma:interpretation id="{062CEC33-FEC8-46BC-AC3B-AEC319A275C8}" emma:medium="tactile" emma:mode="ink">
                <msink:context xmlns:msink="http://schemas.microsoft.com/ink/2010/main" type="inkWord" rotatedBoundingBox="8452,-1091 23367,8495 22483,9870 7568,283"/>
              </emma:interpretation>
              <emma:one-of disjunction-type="recognition" id="oneOf1">
                <emma:interpretation id="interp5" emma:lang="en-US" emma:confidence="0">
                  <emma:literal>(ID)</emma:literal>
                </emma:interpretation>
                <emma:interpretation id="interp6" emma:lang="en-US" emma:confidence="0">
                  <emma:literal>(sip)</emma:literal>
                </emma:interpretation>
                <emma:interpretation id="interp7" emma:lang="en-US" emma:confidence="0">
                  <emma:literal>(sit)</emma:literal>
                </emma:interpretation>
                <emma:interpretation id="interp8" emma:lang="en-US" emma:confidence="0">
                  <emma:literal>(fit)</emma:literal>
                </emma:interpretation>
                <emma:interpretation id="interp9" emma:lang="en-US" emma:confidence="0">
                  <emma:literal>(IT!)</emma:literal>
                </emma:interpretation>
              </emma:one-of>
            </emma:emma>
          </inkml:annotationXML>
          <inkml:trace contextRef="#ctx0" brushRef="#br0" timeOffset="-529.0303">-133 2207 30,'-28'3'27,"1"1"1,2 6 0,-8-2-16,12 11-2,-7-6-3,7 10-2,-4-4-2,5 5 0,4-4-2,3 1 0,5-3-1,4 0 1,5 1-1,4-3 0,2 2 0,4 0 1,0 0-1,4-1 1,2 3-1,2 0 1,-1 1-1,3 1 1,-2-1-1,0 1 1,1 2 0,-2 1-1,-3 0 1,-2 2-1,-1-2 1,-3 2-1,-3-2 1,-3-1-1,-5-3 1,-1-2-1,-6-1 1,-3-2 0,-7-4 3,-3 0-2,-8-6 2,-1 1-2,-7-4 2,3 0-1,-5-6-1,4 0 0,5-1-4,2-7-2,29 11-18,-29-13-11,29 13 0,-3-21-2,3 21 2</inkml:trace>
          <inkml:trace contextRef="#ctx0" brushRef="#br1" timeOffset="79307.5361">3057 3451 9,'0'0'24,"0"0"1,0 0-2,0 0-4,-14-2-4,14 2-4,0 0-2,0 0-2,0 0-1,0 0-2,0 0 1,0 0-2,-9-18 1,9 18-1,0 0 1,18-14-1,-18 14 0,25-16 0,-9 7-1,11 3 1,4-4-1,6 1 0,4-1-1,2 2 1,0 1-1,3 1 0,-3 0 0,-4 0-1,-6 5 0,-5-1 0,-6 2 0,-4 2 0,-3-1 0,-15-1-2,18 7 0,-18-7-3,0 0-3,0 0-23,0 0-2,0 0-2,0 0 2</inkml:trace>
          <inkml:trace contextRef="#ctx0" brushRef="#br1" timeOffset="80450.6015">3885 1715 41,'0'0'29,"14"-6"2,-14 6-1,12 13-18,4 9-2,-7 0-2,13 17-1,0 10 0,11 21-1,-2 18-2,4 34 1,-10 23-2,-7 29 0,-15 27 0,-15 26-2,-21 17-3,-25 2-30,-7 5-3,-23-32-1,-6-25-3</inkml:trace>
          <inkml:trace contextRef="#ctx0" brushRef="#br1" timeOffset="77447.4297">3233 2324 12,'-6'-23'22,"-1"0"1,5-5 2,7 5-10,-7-12-3,19 7-2,-7-11 0,18 11 0,-8-9-2,15 12 0,-6-6-1,9 10-2,-3 0 0,3 11-1,-6 2-2,-1 8 0,-6 6 1,-1 12-1,-9 7-1,-3 8 0,-9 5 0,-5 5 0,-7 3 0,-4 3-1,-6-1 0,-5-10-1,0-2-2,-4-16-6,11 4-24,-11-19 1,13 2-3,-6-17 1</inkml:trace>
          <inkml:trace contextRef="#ctx0" brushRef="#br1" timeOffset="79668.5567">3288 3385 74,'0'0'33,"15"-15"-2,0 22-7,-15-7-18,16 6-1,-16-6-3,17 28 0,-11-2 0,-2 8 0,-2 7-1,-1 8 2,-2 6-1,1 4 0,-3-1 0,1 0 1,-2-3-3,4-9-3,7 0-16,-7-29-15,9 3 0,-9-20-3,16-12 1</inkml:trace>
          <inkml:trace contextRef="#ctx0" brushRef="#br1" timeOffset="77084.409">3315 2060 64,'0'0'33,"6"-15"-2,-6 15-1,0 0-23,0 0-2,0 0-2,0 0-1,3 28 0,-3-6-1,1 8 1,-2 6-1,2 11 0,-5 2 0,2 9 1,-3 4-2,0 5 1,-2-2 0,-1-3-1,-2-3 1,1-5-1,-2-7 0,2-8 1,1-7-1,-1-3 0,-2-7-1,2-3 1,0-3-2,9-16 0,-18 21-1,18-21-3,-10 13-10,-5-20-17,15 7 2,-10-19-2,10 5 2</inkml:trace>
          <inkml:trace contextRef="#ctx0" brushRef="#br1" timeOffset="78205.4731">3055 3082 41,'0'0'28,"-32"11"2,19-1-5,-14-8-10,27-2-5,-36 16-3,36-16-1,-28 15-2,28-15 0,-16 12-1,16-12-1,0 0 0,18 1 0,4-7 0,9-3 1,11-1-1,14-2 1,8-4-1,8 2 1,2 1-1,-1 1-1,-4 3 0,-5 5 0,-12-1 0,-10 4-2,-10 2 0,-9 1-2,-6 4-3,-17-6-28,0 0 0,0 0 0,3 19-2</inkml:trace>
          <inkml:trace contextRef="#ctx1" brushRef="#br1">3652 2875</inkml:trace>
        </inkml:traceGroup>
      </inkml:traceGroup>
    </inkml:traceGroup>
  </inkml:traceGroup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21:06:45.495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63C81C40-FB6B-4DD9-B2D6-5A4E6C81C1BF}" emma:medium="tactile" emma:mode="ink">
          <msink:context xmlns:msink="http://schemas.microsoft.com/ink/2010/main" type="inkDrawing" rotatedBoundingBox="20510,4563 22288,4036 22302,4081 20524,4608" shapeName="Other"/>
        </emma:interpretation>
      </emma:emma>
    </inkml:annotationXML>
    <inkml:trace contextRef="#ctx0" brushRef="#br0">388 439 12,'-61'13'22,"5"6"1,-5-4 1,2-3-13,13 8 0,-2-13-1,17 7-1,4-11 1,27-3-1,0 0-1,53-3 0,6-14-3,33-1 0,20-13 0,26-3-2,16-10 0,11-5-1,6-5-1,4-5-3,9 6-28,-17-10-1,-5 8-2,-20-7-2</inkml:trace>
  </inkml:traceGroup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02:52.491"/>
    </inkml:context>
    <inkml:brush xml:id="br0">
      <inkml:brushProperty name="width" value="0.06667" units="cm"/>
      <inkml:brushProperty name="height" value="0.06667" units="cm"/>
      <inkml:brushProperty name="color" value="#0070C0"/>
      <inkml:brushProperty name="fitToCurve" value="1"/>
    </inkml:brush>
  </inkml:definitions>
  <inkml:trace contextRef="#ctx0" brushRef="#br0">44 1101 1,'0'0'22,"0"0"1,0 0 1,-4-21-9,4 21-3,0 0-3,0 0-1,-22 2-1,22-2-1,0 0 0,0 0-1,0 0-1,0 0 0,-20 0-1,20 0-1,0 0 0,0 0 0,0 0-1,-4-24 1,4 24-1,7-22 0,-7 22 0,15-30 0,-15 30 0,26-37-1,-9 16 1,0 1 0,5-1 0,2-1 0,2 1 0,2-1-1,-2 3 2,2 1-2,-2-1 1,3 2-1,-3 0 1,-3 1-1,1 1 1,0 0-1,0-2 0,0 0 1,0 4-1,2-5 1,0 3-1,2 0 1,0 0-1,2 2 1,1 0-1,-1-2 0,0 0 1,3 0-1,-1-2 1,1-1-1,-1 1 0,1-4 1,8-1 0,3 3-1,-1-3 1,0-2 0,3 3-1,1-3 1,3 2 0,0 3-1,-6-3 1,3 3-1,-1 2 0,1 4 1,1 0-1,4 2 0,-2 2 0,0 1 0,-2 1 0,-1 3 0,-1 2 0,-5 0 0,0 2 1,-6 0-2,-3 0 2,-1 0-1,-1 0 0,-2-3 0,3 1 0,-1 0 0,-2-6 1,5 3-1,-3-6 0,0 3 1,3-3-1,-3 2 0,3-1 0,-3-1 1,3 4-2,-1-1 1,5 3 0,-5 1 1,1 0-2,-1-3 2,-1 3-2,-3 2 2,0-3-1,-6 1 1,0 0-1,1 0 0,1 1 0,-2 1 0,4-2 0,-2 2 0,2 0 0,0-1 0,0 3 0,-4 0 0,4-2 0,-5 2 0,3 0 0,2 2 0,0-2 0,2 3 0,3-3 0,5 0 0,-1 2 0,2-2 0,2 0 0,2 2 0,0-2 0,1 0 0,-1 0 1,4 0-1,-1 0 0,1 2 0,1-2 1,-1 0-1,1-2 1,-3 2-1,0 0-1,-1-2-2,5 17-28,-27-19-3,10 16 1,-30-12-3</inkml:trace>
  <inkml:trace contextRef="#ctx0" brushRef="#br0" timeOffset="6859.3924">53 1047 26,'0'0'27,"0"0"0,0 0 2,-9-30-15,9 30-3,0 0-3,0 0-3,0 0-1,-20 26-1,20-26-1,-8 21 0,8-21-1,-2 26 0,2-26 0,4 28 0,-4-28 0,15 37-1,-15-37 1,24 37-1,-24-37 1,35 36-1,-35-36 1,39 35-1,-18-22 1,-1 2-1,1-4 1,-1 0 1,-20-11-2,39 15 1,-39-15 0,35 13 0,-35-13-1,34 10 1,-34-10 0,37 13-1,-11-6 1,2 1 0,5-1 1,2 4-1,1 0 0,6-1 0,-1 1 0,2 2 0,-6-2 0,-2 0-1,-3-3 0,-6 3 0,0-7 0,-26-4 0,35 11 0,-35-11 0,19 7 0,-19-7 0,0 0 0,0 0 0,0 0 0,20 10-1,-20-10 1,0 0-1,0 0 1,0 0-1,0 0 1,22 16 0,-22-16 0,0 0 0,0 0 0,11 19 1,-11-19-2,28 17 2,-4-8-1,2-1 1,6 3-1,5-4 0,4 1 1,0-3-1,0 1 0,-6-2 0,-2 1 0,-1-1 0,-4-2 0,-4 0 1,-2 1-1,-3-1 0,-19-2-1,33 4 1,-33-4 0,32 4 0,-32-4 0,35 5 0,-15-1 0,1 0 0,1 1 0,2-1 0,2 0 0,4 1 0,-2-1 0,1 2 0,1 1 0,2-1 0,3 1 0,-2-1 0,3 3 0,4-5 0,3 1 0,2-3 0,3-4 0,4-1 0,0-3 0,0-1 0,0 1 0,5-1 1,-3-1-1,-2 1 1,0-1-1,0-1 0,0 0 0,0-1 1,2-1-1,-2 0 0,0-2 0,0 5 0,-2 1 0,0 3 0,-2-1 0,-1 3 0,-1 2 0,-5 2 0,0 1 0,0-3 1,-2 0-2,-4 0 2,0 0-1,-3 0 0,3-3 0,-5 3-1,1-2 1,-3 2 0,0-2 0,-4 0 0,0 2 0,-3-2 0,-1 2 0,-20 0 0,30-2 0,-30 2 0,24 0 0,-24 0 0,20 0 0,-20 0 0,0 0 0,28 2 0,-28-2 0,21 4 0,-21-4 0,29 4 0,-29-4 0,30 7 0,-30-7 0,28 6 0,-28-6-1,30 7 2,-30-7-1,29 2 0,-29-2 1,28 4-1,-28-4 0,28 2 1,-28-2-1,26 3 0,-26-3 1,28 4-1,-28-4 0,26 6 0,-26-6 0,31 5 0,-31-5 0,32 2 0,-32-2 0,35 0 0,-16-2 0,1 0 0,-1-1 0,1 1 0,-20 2 0,37-4 0,-18 4 0,1-2 0,-1 2 0,1 0 0,-1 2 0,3-2 0,2 0 0,0 2 0,-1-2 0,-1 2 0,2 0 0,2 3 0,2-5 0,0 2 0,3 0 0,-1-2 0,5 0 0,4-4-1,2 2 1,0-3 0,0 1 0,3 0 0,-3-1 0,-2 3 0,-2 0 0,-5 2 0,1 0 0,-5 0 0,-2 0 0,4 2 0,1 0 1,-5-2-1,4 2 1,-2 1-1,0-3 0,3 2 0,-3 0 1,-4 0-1,2 2 0,-2-1 0,-1 1-1,1 0 1,0 1 0,0-3 0,0 2 0,0-2 0,0 2 0,2-1 0,0-1 0,0 0 0,2-2 0,-2 2 0,2-4 0,0 2 0,-2-2 0,2 0 1,1-3-1,-3 1 0,0 0 0,2 2-1,-2-3 2,0 1-2,2 0 1,0 1 0,2-1 0,-1 2 0,1-2 0,0-1 0,5 1 0,-2 2 0,-1-2 0,1-1-1,1 1 1,-1 0 0,1-3 0,1 3 0,0-3 0,4 1 0,-2-3 0,0 3 1,-1-1-1,-1 1 0,0 1 1,-3 3-1,3 0 0,-7 0 0,3 0 0,-1 0 0,2 0 0,1-1 0,-1-1 0,5 0 0,-4-1 0,1-1 0,1 2 0,-7 1-1,1 1 1,-3-2 0,-3 0 0,6 4 0,-6-5 0,6 3 1,-1-2-1,4-3 0,3 1 0,-3 2 0,5-1 0,-6 1 0,-1 2 0,-2 2 0,-4 0 0,0 4 0,-2-2 0,-1 5 0,-1-3 0,-1 0 0,1 3 0,-1-3-1,1 3 1,-20-7 0,34 6 0,-34-6-1,31 7 1,-31-7 0,26 0 0,-26 0 0,26-3 0,-26 3 0,26-2 0,-26 2 0,26-2 0,-26 2 0,28-6 0,-28 6 0,26-7 1,-26 7-1,24-6 0,-24 6 1,19-7-1,-19 7 0,26-2 0,-26 2 0,29-2 0,-29 2 0,28-4 0,-28 4 0,28-5 1,-28 5-1,26-6 0,-26 6 0,0 0 0,28-13 0,-28 13 1,0 0-1,26-11 0,-26 11 0,0 0 0,26-11 1,-26 11-1,0 0 0,26-10 0,-26 10 1,0 0-1,24-9 0,-24 9 0,0 0 0,22-9 0,-22 9 0,0 0 0,26-11 0,-26 11 1,24-10-1,-24 10 1,28-13-1,-28 13 1,30-15-1,-30 15 1,24-11-1,-24 11 1,0 0-1,19-13 1,-19 13-1,0 0 0,0 0 0,3-22 1,-3 22-1,0 0-1,24-26 1,-24 26 0,28-19 0,-9 13 0,1-1 0,-1 1-1,-19 6 1,28-7 0,-28 7 0,0 0-1,20-4-3,-20 4-16,0 0-15,0 0 2,0 0-4,-4-22 2</inkml:trace>
  <inkml:trace contextRef="#ctx0" brushRef="#br0" timeOffset="2554.1461">3489-25 17,'0'0'22,"0"0"-1,0 0 1,0 0-12,0 0-3,0 0-2,26-15 0,-26 15 0,0 0 0,0 0-1,21 8 0,-21-8 0,0 0-1,28 15 1,-28-15-2,35 15 1,-11-8-2,0-1 1,6 1 0,5-3 0,2 0-1,2 1 0,0-1 2,-2-4-2,4 4 1,-7-1 0,3 1-1,-4-4 0,-1 0 0,1 0 0,-1 2-1,3-2 1,0 2 0,2-2 0,4 5-1,2-3 3,3 2-2,-1 2 0,3-1-1,0 1 0,1-1 0,-1-3 1,-2 2-1,-3-2 0,0 5 0,1-3 0,-1 2 1,-2-1-1,0 1 1,1-1-1,-1 1 1,0 1 0,0-3 0,0 0 0,3 0 0,-5 1 0,2 1-1,-2 1 1,0-1 0,-2 1 0,-3-1-1,-1 1 0,0-3 0,1 2 0,-1 1 0,-1-3 0,1 3 0,-3-1 0,0 1 0,3-1 0,2 1 0,-3-1 0,1 1 0,-1-1 0,-1 0 0,3-1 0,-1-1 0,-3 0 0,-2-1 0,0-1 0,-2 0 1,-2 2-1,0-2 0,0 1 1,0 1-1,-2-2 0,1 2 0,1-2 0,0 3 0,2-3 0,0 2 0,0 1 0,0-1 0,0 0 0,-2 1 0,0 1 0,-3-2 0,-1 3 1,-20-7-1,41 13 0,-19-9 1,0 0-1,1 1 1,3-3-1,0 2 1,0 0-1,0-1 1,-2-1-1,-2 2 0,0-2 0,-3 3 0,1-3 0,-20-2 0,34 6 0,-34-6 0,33 7 0,-33-7 0,32 6 0,-32-6 1,35 11-1,-35-11 0,37 11 0,-37-11 0,37 17 0,-18-11 0,-19-6 0,35 18 1,-16-12-1,-19-6 0,33 15 1,-13-8-1,-20-7 0,36 15 1,-16-9-1,2 3 0,-3-3 1,5 3-1,2 0 1,-2-5-1,2 3 0,-2-3 1,-1 4-1,-1-3 0,2 1 0,-4-1 0,-1 3 0,-19-8 0,37 22 0,-37-22 0,32 17 0,-32-17 0,37 19 0,-37-19 1,37 16-1,-17-8 0,-20-8 0,36 15 0,-36-15 0,33 15 0,-33-15 0,30 16 0,-30-16 0,26 15 0,-26-15 0,22 13 0,-22-13 0,22 10 0,-22-10 0,24 15 0,-24-15 0,28 22 0,-28-22 0,30 26 0,-30-26 0,35 32 0,-35-32 0,32 33 0,-32-33 0,35 30 0,-35-30 0,32 28 0,-32-28 0,31 24 0,-31-24 0,30 19 1,-30-19-1,24 17 0,-24-17 0,26 20 1,-26-20-1,30 21 0,-30-21 1,35 33-1,-11-16 1,0 5-1,2-3 0,2 5 1,2-3-1,-2-3 0,3 1-3,-7-19-12,13 11-18,-37-11-2,36-13-1,-33-7-2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03:04.086"/>
    </inkml:context>
    <inkml:brush xml:id="br0">
      <inkml:brushProperty name="width" value="0.06667" units="cm"/>
      <inkml:brushProperty name="height" value="0.06667" units="cm"/>
      <inkml:brushProperty name="color" value="#0070C0"/>
      <inkml:brushProperty name="fitToCurve" value="1"/>
    </inkml:brush>
  </inkml:definitions>
  <inkml:trace contextRef="#ctx0" brushRef="#br0">95 1717 7,'0'0'17,"0"0"-2,-22 8-2,22-8 0,0 0-1,0 0 2,0 0-2,0 0-2,0 0-2,0 0-1,-24 9-3,24-9-1,0 0 0,0 0-1,-26 19 0,26-19-1,0 0 1,0 0 0,0 0 0,-19 17 0,19-17 0,0 0 0,0 0 0,0 0-1,8-23 1,-8 23-1,18-24 0,-18 24 0,32-32-1,-8 10 1,2-2 0,0-2 0,5 1 0,1-1 0,3 0 1,-1 2-2,1-2 1,2 4 0,-2-3-1,6 3 1,-4-4-1,2 5 1,4-5 0,5-5-1,8-3 1,7-5-1,2-2 1,7-2 0,6-2-1,2-5 1,-2 2-1,-2 5 0,-9 4 1,-2 5-1,0-3 0,-11 5 0,-2 4 0,-6 4-1,-3 0 1,0 5-1,-1 0 1,-1 1 0,-4 5 0,4 0-1,-4 3 1,4-1 0,-2 2 0,2 1 0,0-1 0,3-2 0,1 2 0,3-1 0,0-1 0,1-2 0,3 0 0,-4 0 0,0-2 0,0 2 0,-3 0 1,-2-2-1,-1 2 1,-1 0 0,-2-2-1,0 0 1,2-2-1,-4-1 0,2-1 0,2-3 0,2 1 0,3-3 1,4 0-2,2 1 1,4-3 1,1 2-1,-3 0 0,0 5 0,-6 1 0,-3 3 0,-6 5 1,-4 1-1,-7 2 0,-4 3 0,0 0 0,-3 2 0,3-3 0,0 1 0,2 0 0,4-3 0,1 1 0,1-1 0,1 1 0,-1-1 0,3-1 0,-5 1 0,1 1 0,3 1 0,-3 1 0,-1 0 1,-2 2-1,-2-3 0,0 3 0,-2 0 1,2 0-1,-6 0 0,-1 2 0,1 0 0,-20 0 0,37 0 0,-37 0 0,36 2 0,-16-2-1,-1 0 1,3 0 0,2-2 0,0 0 1,4-1-1,0-1 0,-2 0 0,0-1 0,0 3 0,-4 2 0,0-2 0,-3 4 0,-19-2 0,30 2 0,-30-2 0,31 7 0,-31-7 0,32 4 0,-12-2 0,-1-2 0,1 3 0,-1-1 0,3 0 0,-2 0 0,-1 0 0,1 0 0,-1-2 0,3 0 0,-3 3 0,3-3 0,-3 0 0,1 2 1,-20-2-1,30 4 0,-30-4 0,24 9 0,-24-9 0,20 15 0,-20-15 0,0 0 0,26 23 0,-26-23 0,0 0 0,21 24 0,-21-24 0,0 0 0,0 0 1,16 20-1,-16-20 0,0 0 0,0 0 0,0 0 0,8 23 0,-8-23 0,0 0 0,5 22 0,-5-22 0,0 0 0,2 26 0,-2-26 0,-2 19 0,2-19 0,-3 20 0,3-20 0,-8 21 1,8-21-1,-15 22 0,15-22 0,-26 26 1,26-26-1,-35 30 0,13-15 0,0-2 0,-1 0 0,1 0 0,0-2 0,3-1 0,-3-3 0,22-7 0,-37 13 0,18-4 1,-5-1-1,-4 1 0,-7 4 0,-2 0 0,-2 2-1,-4 2 2,-1 0-1,-1 3 0,-1-3 0,1 0 0,6 1 0,-2-3 0,2 0 0,4-4 0,0 1 0,3 1 0,-1-2 0,-1 0 0,1-2 0,-2 1-1,1-1 1,-1 0 0,-2-1 0,0 5 0,-2-6-1,5 6 1,-5 0 1,0-3 0,-5 6-1,-1-4 1,-3 4-1,-2-3 2,-4 4-2,0-6 1,0 2-1,1-1 0,1-1 0,3-2 0,5 0 0,5-1 0,2 1 0,3-3 0,1 3 0,3-3 0,-1 3 0,1 0 0,0 1 0,-5 1 0,-2 0 0,-2 2 1,-2 0-1,-7 0-1,-2 0 1,3 2 0,-5-2 0,4 0 0,0 0-1,3 0 1,1-3 0,5 1 0,5 0 0,-3 0 0,2-3 0,1 3 1,-5-2-2,2 2 1,-4-1 0,-1 1 0,-1 0 0,0 0 0,-3 0 0,3-3 0,2 1 0,4-5 0,2 3 0,5-7 0,1 6 0,6-6 0,1 0 0,2 4 0,-1-4 0,-1 9 0,0-7 0,-4 9 0,0-4 0,-2 3 0,0 3 0,0 0 0,2-2 0,2 0 0,2 0 0,3-3 0,19-8 0,-33 11-1,33-11 1,-30 11 0,30-11 0,-33 11 0,14-3 0,-1-1-1,-1 1 1,-1 1 0,-2-3-1,0 3 1,3 0 0,-5-5 0,2 2-1,2 1 1,-2-3 0,0 3 0,1-3 0,-1 3 0,0-1 0,0-2 0,0 3 0,0-3 0,-2 3 0,3-1 0,-6 1 0,-3-1 0,-3 1 0,-2-1 0,-6 3 0,0-1 0,-5 1 0,0 0 0,7-3 0,0 0 0,4-1 0,2 1 0,5-1 0,2 1 0,2 1 0,2-3 0,0 4-1,-2 1 2,4-2-1,3-1 0,19-6 0,-33 13 0,33-13 0,-19 11 0,19-11-1,0 0 0,-5 21-5,5-21-26,0 0 1,22 5-2,0 3-1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10:41.147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 contextRef="#ctx0" brushRef="#br0">6729 19 20,'0'0'16,"-17"-20"-2,17 20 0,-22-4 0,-2 0 0,24 4-4,-41 2 0,41-2-1,-50 8-1,31 3-1,-14-7-1,33-4-2,-41 20 0,41-20-1,-28 19-1,28-19-1,0 0 0,-13 26 0,13-26 0,19 9 0,-19-9 0,44 2 1,-14-2-1,11 4 1,1-2-1,3 3 0,-2-3 1,3 4-1,-5-1-1,2 1 1,-4-4 0,-2 0-1,-2-2 1,-2 0 0,-5 0-1,-4 0 1,-3 0 0,-21 0-1,26 3 1,-26-3-1,0 0 0,9 26 1,-16-5-1,-6 9 0,-8 11 1,-7 18 0,-9 7-1,-15 10 1,-7 4 0,-4 2 0,-4-4 0,2-5 0,4-13 0,9-12 0,11-14-1,11-12 1,30-22-2,-28 9-2,28-9-5,0 0-25,15-22 3,-9 0-4,-6 22 2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196.78027" units="1/in"/>
          <inkml:channelProperty channel="Y" name="resolution" value="5041.07666" units="1/in"/>
          <inkml:channelProperty channel="F" name="resolution" value="0" units="1/dev"/>
        </inkml:channelProperties>
      </inkml:inkSource>
      <inkml:timestamp xml:id="ts0" timeString="2012-12-20T07:04:41.839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 contextRef="#ctx0" brushRef="#br0">65 88 0,'0'0'0,"-21"0"0,21 0 0,0 0 0,0 0 0,0 0 0,0 0 0,0 0 0,0 0 0,0 0 0,0 0 0,0 0 0,0 0 0,0 0 0,0 0 0,0 0 0,0 0 0,0 0 0,0 0 0,0 0 0,0 0 0,0 0 0,0 0 0,0 0 0,0 0 0,0 0 0,0 0 0,0 0 0,0 0 0,0 0 0,0 0 0,0 0 0,0 0 0,0 0 0,0-22 0,0 22 0,0 0 0,0 0 0,0 0 0,0 0 0,0 0 0,0 0 0,0 0 0,0 0 0,0 0 0,0 0 0,0 0 0,0 0 0,0 0 0,0 0 0,0 0 0,0 0 0,0 0 0,0 0 0,0 0 0,0 0 0,0 0 0,0 0 0,0 0 0,0 0 0,-23 0 0,23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0,-21-21 0,21 21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0,21 0 0,-21 0 0,0 0 0,0 0 0,0 0 0,0 0 0,0 0 0,0 0 0,0 0 0,0 0 0,0 0 0,0 0 0,0 0 0,0 0 0,0 0 0,0 0 0,0 0 0,0 0 0,0 0 0,0 0 0,0 0 0,0 0 0,0 0 0,0 0 0,0 0 0,0 0 0,0 0 0,0 0 0,0 0 0,0 0 0,0 0 0,0 0 0,0 0 0,0 0 0,0 0 0,0 0 0,0 0 0,0 0 0,0 0 0,0 0 0,0 0 0,0 0 0,0 0 0,0 0 0,0 0 0,0 0 0,0 0 0,23 0 0,-23 0 0,0 0 0,0 0 0,0 0 0,0 0 0,0 0 0,0 0 0,0 0 0,0 0 0,0 0 0,0 0 0,0 0 0,0 0 0,0 0 0,0 0 0,0 0 0,0 0 0,0 0 0,0 0 0,0 0 0,0 0 0,0 0 0,0 0 0,0 0 0,0 0 0,0 0 0,0 0 0,0 0 0,0 0 0,0 0 0,0 0 0,0 0 0,0 0 0,0 0 0,0 0 0,0 0 0,0 0 0,0 0 0,21-22 0,-21 22 0,0 0 0,0 0 0,0 0 0,0 0 0,0 0 0,0 0 0,0 0 0,0 0 0,0 0 0,0 0 0,0 0 0,0 0 0,0 0 0,0 0 0,0 0 0,0 0 0,0 0 0,0 0 0,0 0 0,0 0 0,0 0 0,0 0 0,0 0 0,0 0 0,0 0 0,0 0 0,0 0 0,0 0 0,0 0 0,0 0 0,0 0 0,0 0 0,0 0 0,0 0 0,0 0 0,0 0 0,0 0 0,0 0 0,0 0 0,0 0 0,0 0 0,0 0 0,0 0 0,22 0 0,-22 0 0,0 0 0,0 0 0,0 0 0,0 0 0,0 0 0,0 0 0,0 0 0,0 0 0,0 0 0,0 0 0,0 0 0,0 0 0,0 0 0,0-23 0,0 23 0,0 0 0,0 0 0,0 0 0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10:42.187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 contextRef="#ctx0" brushRef="#br0">2234-5073 31,'-24'0'25,"24"0"1,-37 2 0,37-2-14,-24 9-4,24-9-1,0 0-2,0 0-1,0 0-1,0 0 0,0 0-1,0 0 1,26-5-1,0 3 0,7-4 0,12 1 0,5 1 0,13 0 0,0 0 1,9 1-2,3 1 1,1 4-1,-2 3 0,-7 5 1,-10 3-2,-8 9 1,-10 4-1,-10 2 1,-16 4-1,-11 3 0,-11 2 0,-8 1 1,-7 3 0,-9-4 0,-3 0 0,-3-3 0,-5-1 0,5-1 0,0-4 0,7-6-1,3 1 0,6-1-1,12 6-5,-11-4-25,26 10 0,-6-8-1,20 7-3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10:43.165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 contextRef="#ctx0" brushRef="#br0">3526-4147 58,'9'-37'31,"8"11"-1,-8-8-1,12 14-22,-6 1-2,5 8-1,-20 11-1,28-9 0,-28 9-2,11 26 0,-13-6 0,-9 6 0,-6 8-2,-7 5 2,-7 4-1,-1-2 0,-3-2 0,3-2 0,1-3 1,5-4-1,5-6 0,5-2 1,16-22-1,-15 34 1,15-34-1,9 28 1,-9-28 0,39 26 0,-11-15-1,11 0 1,9 0 0,6-1 0,7 1-1,8 0 1,3 0 0,6 2 0,-2-5 0,-3 3 1,-1-2-1,-5-1 0,-13-3 0,-6-1-1,-13 0 0,-12-2-2,-1 9-9,-22-11-22,0 0 0,0 0-2,0 0 1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10:45.690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 contextRef="#ctx0" brushRef="#br0">115 589 54,'0'0'31,"0"0"1,22-7-1,-1 9-17,-21-2-6,33 3-1,-33-3-2,37 28 0,-20-2-2,7 10 0,0 5-1,8 7-1,1 1 0,1 3 0,1 0 0,0-7-1,-5-6 0,1-7 1,-5-8-1,-7-4 1,-19-20 0,26 17-1,-26-17-2,0 0-5,28-22-26,-30-8-1,9 4-1,-14-17-3</inkml:trace>
  <inkml:trace contextRef="#ctx0" brushRef="#br0" timeOffset="-399.0228">69 651 46,'0'0'26,"-10"-23"1,10 23-8,-20-5-7,20 5-3,-19 2-3,19-2-2,-20 9-1,20-9 0,0 0 0,0 0-1,0 0 0,0 0 0,33-19 0,-3-1 2,5-12-1,10 2 0,-1-9 1,8 0-2,-3-6 1,3 1-1,-2-1 0,-2 4-1,-5-4 0,-1 6 0,-6 0-1,1 5 0,-6 1 0,-3 5 0,-4 7-1,-3-1-1,1 16-3,-22 6-8,30-13-20,-30 13 1,0 0-1,0 0 0</inkml:trace>
  <inkml:trace contextRef="#ctx0" brushRef="#br0" timeOffset="-1289.0737">2636-855 32,'-15'-21'27,"15"21"1,-20-26-3,20 26-9,-17-20-5,17 20-2,0 0-3,-19-2-1,19 2-2,0 0-1,-24 17 0,24-17-1,2 31 0,-2-31-1,26 32 2,0-13-1,6-6 0,7 5 0,3-3 0,3 0 0,-1 0 0,-5 4 0,-5-1 0,-6 5-1,-8 1 0,-7 0 1,-4-1-1,-5 1 0,-4-2 0,-4-3 1,-7 1-1,-2-1 0,-9 3 0,-6 1 1,-9 5-1,-4 0 0,-7 5 1,-2-1-1,0 1-1,1-5-3,20 4-27,-10-17 0,39-15-2,-23 11 0</inkml:trace>
  <inkml:trace contextRef="#ctx0" brushRef="#br0" timeOffset="-359357.5541">3310 438 26,'0'0'22,"0"0"1,0 0-6,0 0-5,0 0-3,0 0-3,0 0 0,0 0-2,0 0 0,0 0 0,0 0-1,0 0 1,0 0 0,0 0-1,-19-13-1,19 13 0,0 0 0,0 0-1,0 0 1,0 0-1,0 0 0,0 0 1,0 0-1,0 0 1,0 0-1,26-22 1,-26 22-2,37-26-2,2 18-26,-11-12-2,9 3-1,-11-5-1</inkml:trace>
  <inkml:trace contextRef="#ctx0" brushRef="#br0" timeOffset="-8436.4826">3661-11 12,'0'0'26,"0"0"0,24-17 3,-24 17-13,0 0-1,13-33-6,-13 33-1,0 0-3,0 0-2,0 0 0,0 0-1,-26-15-1,26 15 0,-39 11 0,18 0 0,-5 2 1,2 4 0,0 0 0,0 9-1,5-2 1,6 4-2,2-2 1,6 0-2,3-3 1,9-1 0,-7-22 0,28 28-1,-6-24 1,4-4 1,0-6 0,4-9 1,-4-7-1,0 1 1,-7-5-1,-3 2 2,-8-2-3,-3 4 2,-5 1-2,0 21 1,-13-24-1,13 24 0,-24-15 0,24 15 0,-35 0 1,13 7 0,-1 3 0,-3 10-1,2-1 1,2 3-2,7 1 2,2-1-2,9-3 0,4-19 0,6 31 1,-6-31-1,35 8 1,-9-10 0,4-9 0,3-2 1,-1-8-1,3-1 1,-3-4-1,1 0 1,-9-2-1,-5 0 1,-12 5-1,-3 1 0,-8 3 0,4 19 0,-35-22 1,5 20-1,-9 4 0,-5 9 0,-1 4 1,-1 7 0,3 1-1,2-1 1,10 2-1,3 1 0,13-1 1,6-2-1,14-3-1,-5-19 0,26 28 1,-2-15-1,6-2 0,7-7 0,2-2 1,-2-4 0,-3-2 0,1-7 1,-7-4-1,-4-2 2,-9-7-2,-2-2 1,-8-2-1,-1 0 0,-2 0 0,-8 4 1,1 5-2,5 19 1,-21-26 0,1 24 0,-4 4 0,-2 9 1,-6 6-1,3 2 1,-1 5-1,0 4 1,6 0-1,7-2 0,8 0 0,7-6-1,8-1 1,-6-19-1,33 26 0,-3-22 0,0-2 1,5-4-1,2-6 1,-2-3 1,-3-2-1,-1-2 1,-8-3-1,-5-1 1,-5-5-1,-5 3 1,-5 1-1,-3 20 0,-7-34 0,7 34 0,-19-28-1,19 28 1,-37-11 0,13 13 0,-4 5-1,-1 1 2,3 7-1,3-2 0,-1 4 0,24-17 1,-26 35-1,19-16 0,7-19 0,15 31-1,5-25 0,-1-2 1,7-4-1,-4-2 1,2-6 0,2-7 0,-6-9 0,-1 2 1,-8 1 0,-5 1-1,-6 1 1,0 19-1,-15-20 0,-4 23 1,-9 7-1,-9 12 0,2 8-1,-4-2-5,22 11-26,-14-11-1,23 2 0,8-30-3</inkml:trace>
  <inkml:trace contextRef="#ctx0" brushRef="#br0" timeOffset="-5714.3269">3729 26 12,'4'-20'21,"-4"20"1,0 0-4,-13-24-9,13 24 1,0 0-2,-22 0-1,22 0-1,-26 7 0,7-5-1,19-2 1,-39 24-1,24-3-1,-9-1-1,6 3-2,1 1 1,4 2-2,4-2 0,5 0-1,4-24 1,11 28 0,-11-28 1,30 10 0,-8-12 0,4-2 1,-4-9 0,6-6 1,-9-7 0,5 0 0,-6-7-1,-3 5 0,-11-6-1,-2 4 1,0-1-1,-6 8 1,-5 3-2,9 20 1,-28-23 0,9 20-1,-5 10 0,0 4 1,-4 10-1,0 3 1,-1 6 0,8 3-2,1-3 2,7 0-1,7-6 0,4-5-1,2-19 1,10 24-1,-10-24 1,33 0 0,-9-9 0,0-6 1,2-2-1,4-7 0,-6-2-1,-3-2 2,-1 0-1,-5 0 0,-6 4 0,-9 24 0,11-32 0,-11 32 1,0 0 0,0 0-1,-22 2 1,22-2 0,-35 37 0,16-13-1,-5-1 1,0 3 0,7-2-1,4-5 0,13-19 0,-11 28-1,11-28 0,0 0 0,30-6 1,-10-11-1,-1-1-1,1-3 1,-1 1-2,-6-3-3,-13 23-4,9-24-20,-9 24-1,0 0-2,0 0 2</inkml:trace>
  <inkml:trace contextRef="#ctx0" brushRef="#br0" timeOffset="-10336.5912">3592-3006 18,'2'-20'25,"-2"20"0,0 0 2,-11-26-11,11 26-4,0 0-3,0 0-2,0 0-1,0 0 0,-21-15-2,21 15 0,0 0-1,-26 24-2,26-24 0,-26 26 0,26-26-1,-24 30 0,24-30 0,-13 28 1,13-28-1,0 0 0,9 20 1,-9-20-1,32-5 1,-8-3-1,2-5 0,6 0 2,-1-5-2,1-1 1,-1-3 0,-1-1 1,-8-5-1,-5 2 0,-8-4 1,-7 6-1,-6 0 0,-5 5-1,-13 8 1,-6 9-1,-7 10 0,-4 7 0,0 9 0,2 2 0,1 4-1,5 3 1,7-5 0,7 0 0,11-7 0,8-1 0,-2-20 0,26 30 0,-5-19 0,8-3 0,3-3 0,3-5 0,4-7 0,0-1 0,0-8 1,-4-3-1,-3-3 1,-6-3-1,-11-1 1,-2 0-1,-11 4 1,-2 22-1,-21-24 0,-3 22 1,-6 9-1,-5 6 0,0 4 0,-2 5 0,5 1 0,6-1 0,2-1-1,24-21 1,-20 35 0,20-35 0,7 22 0,-7-22 0,28 13 0,-6-11 0,4-2 0,-2-2 0,2-1 0,0-3 0,-2-3 0,-3 1 0,-21 8 1,28-26-1,-28 26 0,7-30 0,-7 30 0,-11-31 0,11 31 0,-26-19 0,7 15-1,-5 4 1,0 8 0,0 3 0,2 4 0,1 2 0,1 3-1,5 1 1,6-1 0,3-1 0,6 1 0,0-20 0,11 30 0,-11-30 0,19 19 0,-19-19 0,26 9 0,-26-9 0,24-13 1,-24 13-1,17-32 1,-12 10-1,-5-6 1,0-2-1,-5 2 0,-1 4 0,-5 5 0,11 19 0,-30-18 0,8 25 0,-2 8 0,-4 9 0,0 6-1,-3 2 1,8 3 0,1-1 0,7-1 0,6-5 0,7-7 0,6-1 0,-4-20 0,37 15 0,-11-17 0,9-5 0,2-6 0,2-4 0,-5-3 0,-1-1 0,-9-1 1,-5 1-1,-10 1 0,-9 20 1,-7-30-1,7 30 0,-37-11 0,14 13-1,-6 9 1,1 2 0,0 4-1,2 1 1,7 3 0,19-21 0,-18 35 0,18-35 0,15 24 0,5-18 0,4-2 0,8-6 0,3 0 0,0-4-1,-3-3 2,1-2-1,-7-2 0,-5-4 0,-8-2 1,-6-5-1,-9-4 1,-5 2-1,-8-2 1,-7 6 0,-6 3-1,-4 8 0,-1 13 0,1 7-2,3 19-5,-7-7-26,27 16 2,-2-11-3,26 9 1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04:24.788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 contextRef="#ctx0" brushRef="#br0">-3862 3025 24,'-35'9'25,"16"-9"1,19 0 1,-28-5-12,28 5-4,0 0-4,0 0 0,0 0-3,0 0 0,26-17-1,-26 17 0,32-15 0,-12 8-1,-20 7 0,39-15 0,-20 9-1,5 2 0,0 1 0,2-1-1,2 0 2,5-1-2,1-1 1,5 0-1,0-3 1,3 0 0,-3-2 0,2 1-1,-4 1 1,0 0 0,-5 1-1,-2 1 1,-1 1-1,-1 2 0,-2-1 0,0 1 1,-2 2-1,0-3 0,-1 3 0,3 0 0,-2 0 1,2 0-1,0 0 0,0 2 0,2 0 1,-2-3-1,3 3 1,3-2-1,1 0 1,-1 0 0,1-2-1,-1-1 1,3-1-1,2-1 1,0-3-1,2-1 0,4-4 0,7 0 1,0-3-1,8 1 0,1 0 0,4 0 0,-1-1 1,1 5-1,-4-2 0,-5 4 0,0 3 0,-6-1 1,-5 1-1,-6-1 0,-4 0 0,-3 3 0,-2 2 0,-4-3 0,0 3 0,0-1 0,0 3 1,2 0-1,0-2 0,0 2 0,2-1 0,4-1 0,1 0 0,-1 0 0,1-1 0,-3 1 0,-2 0 1,-2-1-1,0-1 0,-6 1 0,-20 5 0,35-12 0,-35 12 0,34-11 0,-14 4 0,-1 3 0,3 0 1,2-1-1,2-1 0,0 4 0,2 0 0,0-1 0,0 1 0,-2-2 0,-2 2 0,-24 2 1,35-9-1,-35 9 0,33-11 1,-33 11-1,36-10 1,-14 3-1,2 1 1,8 1-1,-1-1 0,1-3 0,-1 3 1,1-1-1,-2 1 0,-1 1 0,-1-1 1,-2-1-1,0 3 1,2-2 0,-2-1 0,4 1 0,-1-1 0,3 1-1,-2-3 1,3 5 0,-1-5 0,1 3-1,-5 1 0,0 1 0,-4 0 1,-2-3-2,-3 7-1,-19 0-4,48-6-27,-48 6 0,33-17-1,-20-7-3</inkml:trace>
  <inkml:trace contextRef="#ctx0" brushRef="#br0" timeOffset="9888.5654">4491 3541 8,'0'0'21,"23"-2"1,-23 2 1,0 0-9,0 0-4,-23 2-1,23-2-2,0 0-2,-24 8 0,24-8-2,0 0 0,0 0-1,0 0 0,0 0-1,0 0 0,0 0-1,0 0 1,0 0-1,0 0 0,0 0 0,0 0 1,-20-19-1,20 19 1,0 0 1,0 0-1,-13-19 1,13 19 0,0 0 0,0 0 1,-19-11 0,19 11-1,0 0 0,0 0 0,0 0 0,0 0 0,-20-2-1,20 2 0,0 0-1,-28 6 1,28-6-1,-37 9 0,16-3 1,-6 3 1,1-1-2,-2 3 1,-4-2 0,1 2 0,-1-3 0,-3 1-1,-2-3 1,3 1 0,-3-1-1,2 1 0,-6-3 1,2 0-1,-4 1 0,-1-1 0,-1 0 0,-3 1 1,-4-1-1,2 0 0,0-2 1,3 3-1,-1-3 0,2 0 1,5 0-1,7-2 0,-1 0 1,4 0-1,1-2 0,4 2 0,2-4 0,3 2 1,-3-3-1,2 1 0,-2 0 0,0 2 0,3 2 0,-5 0 0,0 2 0,-3 0 0,3 2 0,0 0 0,3 3 1,-1-5-1,2 2 0,3-1 0,-1-3 0,20 0 0,-35 0 0,35 0 0,-32-3 0,32 3 1,-35-2-1,35 2 0,-34-2 0,14 2 0,20 0 0,-39 4 0,19-1 0,-1 1 0,-3 0 0,-2-2 0,-2 3 0,-3-1 0,1-2 0,-2 0 0,-1 0 0,3 1 1,-1-1-1,5-2 0,2 0 0,24 0 0,-32 0 1,32 0-1,-20 2 1,20-2-1,-19 2 0,19-2 1,-37 9-1,11-1 0,-11 3 0,-4 0 0,0 0 0,-7 4 0,-2 0 0,3-2 0,1-2 0,1 2 0,3-5 0,5 3 0,3-4 0,3-3 0,5-2 0,5 0 0,1-4 1,20 2-1,-32-6 0,32 6 0,-37-11 0,17 4 1,-10 5-1,-2-4 0,-5 3 1,-2 1-1,-3 0 0,-1 2 0,0-2 0,-3 0 0,3 0 0,0 2 0,-3-2 0,0-1 0,-1 1 0,-5-2 0,0 4 0,-5-2 0,3 2-1,-4 2 1,-3-2 0,0 4 0,-2 3 0,3-5 0,-1 4 0,2 1 0,-1-3 0,1 3 0,-1-1 0,1 1 0,0-1 0,3 3 0,-2-5 0,-1 2 0,-2 1 0,-2-1 1,3-1-2,-3-1 1,-4-2 0,0 0 0,-5 0 0,3 3 0,-1-3 0,3 0 0,2 0 0,4-2 0,3-2 0,6 0 0,4-2 0,0-5 0,5 0-1,-3-1 1,1 1 0,-1-2 0,1 5 1,-5-3-2,0 3 1,-2-1 0,-2 3 0,-2 2 0,1 2 0,-1-3 0,0 6 0,-3-1 0,-2-2 0,1 2 0,-3 0 0,2 0 0,-2 0 0,0 1 0,3-3 0,-1 2 0,3 0 0,1-2 0,3 2-1,2-4 1,0 0 0,2 2 0,7-5 0,2 3 0,2-4 0,4 4 0,4-3 0,3 1 0,4-2 0,5 1 0,19 5 0,-35-8 0,35 8 0,-26-13 0,26 13 0,-21-13 0,21 13 0,-24-15 0,24 15 0,-24-16 0,24 16 0,-28-17 0,28 17 0,-31-17 0,31 17 0,-37-22 0,37 22 0,-39-21 0,18 10 0,-3 0-1,0 3 1,-2-3 1,0 2-2,0 1 2,0-1-2,0 5 1,0-1 0,2-1 0,0 1 0,3 1 0,-3 2 0,0-2 0,0 2 0,2-3 0,1-1 0,1 1 0,20 5 0,-32-13 0,32 13 0,-24-15 1,24 15-1,-24-13 0,24 13 0,-22-13 0,22 13 0,-21-10 0,21 10 0,-20-11-1,20 11 2,0 0-1,-19-17 0,19 17 0,0 0 0,-13-22-1,13 22 1,0 0 0,-13-24 0,13 24 0,0 0 0,-11-21 0,11 21 0,0 0 0,-2-26 0,2 26 1,-3-20-1,3 20 0,-8-23 1,8 23 0,-13-20-1,13 20 0,0 0 1,-22-19-2,22 19 1,0 0 0,0 0 0,-22-17 0,22 17 0,0 0 0,-2-22 0,2 22 0,0 0 0,-2-22 0,2 22 0,0 0 1,7-19-2,-7 19 1,0 0 0,21-13 0,-21 13 0,26-13 0,-26 13 0,28-15 0,-28 15 0,27-13 0,-27 13 0,19-11 0,-19 11-1,0 0-1,0 0-1,0 0-3,24-11-5,-24 11-19,0 0 0,22-10-3,4 12 2</inkml:trace>
  <inkml:trace contextRef="#ctx0" brushRef="#br0" timeOffset="4345.2486">-12 2218 5,'0'0'17,"0"0"-1,0 0-1,0 0 0,0 0-1,0 0 1,-19-2-3,19 2-1,0 0 0,0 0-4,0 0-1,0 0-2,0 0-2,0 0 0,0 0 0,0 0-2,17-20 0,-17 20 0,0 0 0,30-15 0,-30 15 1,26-19 0,-26 19 0,26-22 0,-26 22 1,26-26-1,-26 26 1,26-30-1,-26 30 0,29-30-1,-29 30 1,28-35 0,-28 35-1,30-38 1,-15 14-1,3 2 0,-3 3 2,0-1-2,0-1-2,-15 21 4,35-37-4,-16 22 2,3 0 0,0 0 2,2 0-4,-5 2 4,-19 13-2,35-26 1,-35 26 0,26-22-1,-26 22 0,17-19 1,-17 19-1,17-20 0,-17 20 0,22-25 0,-22 25 0,33-31 0,-16 12 0,5 0 0,-1-1 1,3-1-1,2-1 0,-4 3 0,0-1 1,-3 5-1,-19 15 0,28-30 0,-28 30 0,20-24 0,-20 24 1,19-24-1,-19 24 0,24-28 0,-24 28 0,28-39 0,-10 18 0,-3-5 0,2-2 0,-2 0 0,0-5 1,-2 1-1,-2 4 0,0 4 0,0-2 0,0 5 0,-3 1 0,-8 20 0,20-32 0,-20 32 0,17-28 1,-17 28-1,20-30 0,-20 30 0,17-26 0,-17 26 0,15-28 0,-15 28 0,13-26 0,-13 26 0,11-24 0,-11 24 0,18-21 1,-18 21-2,28-28 2,-7 8-1,14-4 0,4-2 0,7-6 0,6-5-1,6-8 1,7-2-1,7-3 1,-3 3-1,1 1 1,-1 3-1,0 2 1,-4 9 0,-8 8 0,-10 5 0,-5 8 0,-8 2 0,-8 5 0,-4 4 0,-3 2 0,-19-2 0,39 2 0,-15-4 0,4 0-1,3 0 2,6-5-1,0-1 0,-1-3 0,1 2 0,0-2 0,-4 1 0,-3 1 0,-4 0 0,0 3 0,-4 1 0,-3 1 0,3 0 0,-3 0 0,3 1 0,2-1 0,2 2 0,2 0 0,0 0 0,3 2 0,-3-3 0,0 1 0,0 0 0,0 2 0,0-2 0,-2-2 0,1 1 0,-1-1 0,2 2 0,2-2 0,3 2 0,-1-3 0,-2 1 0,3 0 0,2-1 0,1-1 0,1-1 0,-2-1 1,0-1-1,-1-2 0,-1 3 0,-3 1 0,-4-1 0,-4 3 0,-3-1 0,-19 6 0,29-5 0,-29 5 0,28 0 0,-28 0 0,35 0 0,-16 0 0,3 0 0,-1 3 0,1-3 0,0 0 0,-1 0 0,-1 0 0,-1 0 0,-19 0 0,35 2 0,-35-2 0,35 0 0,-35 0 0,26 2 0,-26-2 0,24 6 0,-24-6 0,0 0 0,28 13 0,-28-13 0,37 7 0,-16-5 1,5 2-1,0-2 0,3 1 0,1-3 0,0 2 0,-6-2 0,-2 2 1,-3-2-1,1 0 0,-20 0 0,32 2 0,-32-2 0,26 4 0,-26-4 0,26 7 0,-26-7 0,24 11 0,-24-11 0,22 13 0,-22-13 0,22 15 0,-22-15 0,21 15 0,-21-15 0,0 0 0,28 19 0,-28-19 0,0 0 0,22 22 0,-22-22 0,13 19 0,-13-19 0,11 26 0,-11-26 0,4 37 1,-2-18-1,-2 3 0,-2 4 0,-2-3 0,0 1 0,-1 0 0,-1 4 0,1-2 0,1-2 0,0-3 0,-1-1 0,1-1 1,4-19-1,-9 32 0,9-32 0,-8 22 1,8-22-1,-15 24 1,15-24-1,-16 28-1,16-28 1,-17 32 0,8-12 0,9-20 0,-17 36 0,17-36 0,-22 37 0,22-37 0,-21 37 0,21-37 0,-28 32 0,28-32 0,-33 32 0,33-32 0,-35 33 0,16-16 0,-1 0 0,-1 3 0,1-1 0,-8 3 0,2-3 0,-2 0-1,0 1 1,2-1 0,-3 1 0,3-1 0,-2 1 0,6-5 0,-1 6 0,-1-1 0,0-3 0,-2 5 0,-2-5 0,0 4 0,-1-1 0,-1 1 0,2-1 0,-3-1 0,1 1 0,2-3 0,-2 0 0,-3 0-1,-2-1 1,1-1 0,-5 0 0,2-2 0,-2 0 0,0 2 0,-2-2 0,2 0 0,-3-3 0,3 6 0,0-6 0,0 3 0,0 0 0,-2 2 0,0-2 0,-5 0 0,1 2 0,-3-2 0,1 2 0,-1 1 0,-2-4 0,4 4 0,1-6 1,6 3-2,0-2 1,4-2 0,1-1 1,1 1-2,-2 0 1,3-1 0,-3 1 0,-2 2 1,0-3-1,-2 3 1,-4 0-1,-2 0 1,-3 4 0,0 2 0,0-2-1,-1 2 1,-1 1-1,4-3 0,1 2 0,6-2 0,0-4-1,4-2 1,0-3 0,3 3 0,1-3 0,3 3 0,-2-3 0,-5 1 0,3 4 1,-3-5-1,2 5 0,-1-5 1,1 3-1,1 0 0,4-3 0,4 0 1,2-1-1,3-1 0,19-4 1,-24 4-1,24-4 1,0 0 0,0 0 0,-22 7 0,22-7 0,-22 15-1,22-15 1,-41 28-1,13-6 0,-7-1 0,1 1 0,-1-1-2,0-6-2,18 14-11,-9-29-17,26 0 1,0 0-3,0 0 1</inkml:trace>
  <inkml:trace contextRef="#ctx0" brushRef="#br0" timeOffset="6660.381">879 2263 28,'0'0'24,"0"0"1,0 0 1,0 0-12,0 0-4,-13 26-3,13-26-2,0 0 0,0 0-1,0 0 1,0 0-1,20 22 1,-20-22-2,39 2 2,-16-4-3,6 6 0,-3-4-1,4 4 0,-4 3-1,0-1 1,-2 3-1,-2 0 1,1-3-1,1 5 1,2-5 0,9-1 0,4-3 0,2-2-1,5-2 1,1-1-1,3-1 1,-2 2-1,0 0 0,-9 2 0,-5 0 1,1 2-1,-7 0 0,3 0 0,-1 0 0,0 1 1,5-3-1,4 0 0,4 0 0,5-3 0,4 3 0,4 3 0,1-1 0,-1 2 0,3 0 0,-5 1 0,0 1 0,-4 1 0,-5-3 0,-1 0 0,-3-2 0,0 3 0,-2 1 0,0 1 0,0-1 0,0 5 0,0 0 0,-2 0 0,-2-1-1,2 1 1,-5-2 0,1-1 0,-3-1 0,3-1 0,-3-1 0,5 1 0,-3-4 0,1 3 0,-1-1 0,-2 0 0,-1 1 0,-1-1 0,-2 0 0,2-2 0,-2 3 0,0 1 0,2-2 0,3 1 0,1-1 0,-2 0 0,1 3 0,-3-3 0,0 3 0,-2-1 0,0 1 0,-2-3-1,2 2 1,0 1 0,0 2 0,2-3 0,0 0 0,1 3 0,1 0 0,-2 2 0,2-3 0,1 3 0,-1 0-1,-2 0 1,-2 1 0,0-1 0,0 0 0,-2 0 0,0 2 0,-24-13 0,35 19-1,-35-19 1,32 20 0,-32-20 0,26 15 0,-26-15 0,22 15 0,-22-15 0,22 13 0,-22-13 0,23 11-1,-23-11 2,26 8-2,-26-8 1,24 7 0,-24-7 1,24 4-1,-24-4 0,20 4 0,-20-4-1,19 9 1,-19-9 0,22 11 0,-22-11 0,26 13 0,-26-13 0,28 15 0,-28-15 0,28 15 0,-28-15 0,22 15 0,-22-15 0,0 0 0,22 28 0,-22-28 0,6 28 0,-6-28 0,2 32 0,-2-12 0,0-1 1,2 1 0,-2 1-1,0-1 1,0-1 0,-4 3 0,-7 1 1,-2 3-1,-4 0-1,-9-2 1,-7 2-1,-6 0 0,-8-5-2,1 12-10,-10-27-21,6 3 0,-9-18-1,20-2-2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18:24.008"/>
    </inkml:context>
    <inkml:brush xml:id="br0">
      <inkml:brushProperty name="width" value="0.07938" units="cm"/>
      <inkml:brushProperty name="height" value="0.07938" units="cm"/>
      <inkml:brushProperty name="color" value="#0070C0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0070C0"/>
      <inkml:brushProperty name="fitToCurve" value="1"/>
    </inkml:brush>
    <inkml:brush xml:id="br2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3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181 156 13,'0'0'22,"-24"-9"-7,24 9-1,0 0-2,0 0 1,-22-17-3,22 17 0,0 0-1,0 0-1,-35-4 0,35 4-2,-26 0 0,26 0 0,-30 4-1,30-4-1,-26 4 0,26-4-1,-19 2 0,19-2-1,0 0 0,0 0-1,0 0 0,0 0 0,0 0 0,43-6-1,-11-1 1,10-1-1,5-3 1,10-2-1,3-2 1,5 0-1,3 4 0,-8 0 1,-1 3-1,-1 1 0,-1 1 1,-5 4-1,-5-1 0,-3 1 0,-5 0 0,-4 0 0,-5 0 0,-6-3-2,-3 8-1,-21-3-4,26 6-8,-26-6-18,0 0 1,-32 15-3,32-15 3</inkml:trace>
  <inkml:trace contextRef="#ctx0" brushRef="#br0" timeOffset="368.0209">558 143 23,'0'0'29,"-13"-22"0,13 22-1,-13-28-7,13 28-6,-2-19-4,2 19-3,0 0-2,0 0-1,0 0-2,6 32-1,-10 5 0,0 17-2,-3 11 2,-4 19-1,0 11 0,-2 6-1,-2 0 1,0 1 0,4-11 0,2-9-1,5-13 1,4-18-1,2-16 0,5-11 0,-7-24-1,24 13-1,-3-18-3,-14-23-12,17 15-17,-16-17-1,14 11-1,-18-12 1</inkml:trace>
  <inkml:trace contextRef="#ctx0" brushRef="#br0" timeOffset="1197.0685">723 889 40,'-29'13'30,"29"-13"1,0 0-1,-8 24-21,8-24-4,0 0-1,0 0-1,0 0 0,21 4-1,3-12 0,4-9 1,9-1 0,-2-8-1,4-2 2,-4-8-2,-1 3-1,-8-8 1,-6 5-1,-7-3 0,-7 4 0,-6 5-1,-2 2 1,-4 4-2,-1 5 1,7 19 0,-17-22 0,17 22-1,0 0 1,0 0 0,0 0 0,0 0 0,0 0 0,0 0 1,0 0-1,9 20 0,-9-20 0,34 21 1,-10-6 0,4 0 0,0 3-1,1 3 0,-3 3 0,-7 4 1,-6 2-1,-6 7 0,-5 2 0,-9 0 0,-1 0 1,-5-3-1,2 1 0,0-7 1,5-4 0,6-26 1,10 30 0,-10-30 0,42 5 0,-10-14 0,11-2-1,3-4-1,-3-11-9,11 13-27,-21-15 0,4 9-3,-13-16 0</inkml:trace>
  <inkml:trace contextRef="#ctx0" brushRef="#br1" timeOffset="-51969.9725">2466 324 31,'19'-21'27,"-19"21"0,0 0 1,11-20-22,-11 20-3,0 0 1,0 22 0,-13-3 0,2 13-1,-11 7 2,3 20-2,-12 1 1,5 16 0,-4-3 0,4 11-1,2-6 0,11-3-1,5-8 0,5-9-1,12-10 1,6-11-2,7-12 0,6-7 1,2-12-1,3-1 0,0-5-1,-5-7-3,4 14-3,-32-7-24,39-9 0,-39 9-3,24-7 2</inkml:trace>
  <inkml:trace contextRef="#ctx0" brushRef="#br2" timeOffset="-31799.8189">3040 471 28,'13'-24'27,"-13"24"0,0 0-8,4-37-7,-4 37-2,7-19-2,-7 19 0,0 0-2,0 0 0,0 0-1,0 0 0,11 22 0,-14 14 0,-5 5-2,-1 18 0,-6 3-1,2 11 0,-2 3-1,0 2 0,2-9-1,2-7-1,6-10 0,1-11-1,11-2-2,-7-39-5,21 32-19,-21-32-4,24-10-2,-17-16 0</inkml:trace>
  <inkml:trace contextRef="#ctx0" brushRef="#br2" timeOffset="-31319.7914">3092 499 20,'2'-22'27,"-2"22"2,5-26 0,-5 26-14,0 0-4,0 0-1,0 0-2,4 33-2,-6-12 0,10 14-3,-5-3 3,10 11-5,-7 1 1,7 1-1,-2 5-1,2-1 0,0-4 0,0-1 0,2-3 0,-4-5 0,2-8 0,2-2 1,-15-26-1,26 26 1,-26-26 1,26-15-1,-15-11 1,2-11-1,0-10 1,2-13 0,-2-14-2,0-1 1,-4-1-1,2 1-1,2 8-4,-7-4-3,12 25-26,-18-1 1,15 21-1,-11-2-1</inkml:trace>
  <inkml:trace contextRef="#ctx0" brushRef="#br2" timeOffset="-30777.7604">3612-28 45,'13'-34'31,"11"34"1,0-4 0,21 29-22,-5 1-1,16 37 0,-11 6-2,7 32-1,-15 12-2,-6 18-1,-23 14-2,-21-1-6,-2 7-28,-35-19-1,5-9-2,-14-34-1</inkml:trace>
  <inkml:trace contextRef="#ctx0" brushRef="#br3" timeOffset="34189.9555">-1371 2916 30,'0'0'27,"4"-30"-1,-4 30-5,6-39-9,14 26-3,-7-15-2,17 11-1,-8-11-1,17 8 0,-9-6-1,14 13 1,-5-4-1,6 13 0,-6 2-1,5 12 1,-3 8-2,0 14 0,-6 7 0,-1 11-1,-10 4 0,-6 9 0,-16 1-1,-11 6 1,-13-1 1,-12-2-2,-14-4 2,-11-9-2,-8-5 1,-6-7-1,-1-14 2,0-9-3,3-8 0,1-9-4,18 2-29,-9-10 0,20 2-2,2-14 1</inkml:trace>
  <inkml:trace contextRef="#ctx0" brushRef="#br3" timeOffset="33657.9249">-1139 2795 14,'0'0'24,"0"-28"1,0 28 2,0 0-16,-5-21-3,5 21 0,0 0 0,0 0 0,-9-20-2,9 20 0,0 0-1,0 0-1,0 0 0,0 0-1,0 0-1,0 0 0,-6 28 0,4-4-1,-3 11 1,1 10-1,-9 9 1,-2 9-1,-5 8 1,1 3-1,-5-1 0,2-1 0,-1-10 0,5-5 0,3-10 0,6-10-2,7-11 0,2-26-2,5 26-6,-5-26-23,0 0-1,8-26-1,-8 26 0</inkml:trace>
  <inkml:trace contextRef="#ctx0" brushRef="#br3" timeOffset="34733.9867">-335 2726 49,'21'-21'32,"-21"21"1,0 0-1,0 0-22,-13 23-1,-10 5-3,3 22-1,-12 6-2,-1 16-1,-6 8 1,2 6-3,0-4 1,5-4-2,6-4-1,4-18-3,20 3-5,-13-31-24,26-9 0,-11-19-1,26-19 1</inkml:trace>
  <inkml:trace contextRef="#ctx0" brushRef="#br3" timeOffset="35307.0194">-489 2904 51,'39'-35'30,"17"-2"2,-4-17-7,20 19-15,-20-12 0,11 14-3,-22 1 0,4 15-2,-14 4-2,-3 15 0,-28-2-1,26 32-1,-26 1 0,-7 8-1,-6 6 0,-8 8 1,-10 1-2,-5 0 2,-8 0-2,-6-4 1,-2-6 0,0-8 0,5-7 0,3-10-1,10-6 1,5-8 0,10-5 0,19-2 0,0 0 0,-9-30 1,9 30-1,24-39 0,-7 17 1,5-1 0,0 3 0,6 3-1,-2 6 1,4 9 0,1 10 0,-3 12 0,-2 10 0,2 16 0,-4 5 0,2 6-1,-2 1 1,-3 1-1,1-8 1,0-7-2,-3-8 1,-19-36-4,37 39-14,-37-39-17,0 0-1,13-49-2,-13 10-1</inkml:trace>
  <inkml:trace contextRef="#ctx0" brushRef="#br3" timeOffset="36362.0798">361 2819 17,'0'0'28,"0"0"1,0 0 1,0-26-13,0 26-5,0 0-3,15 26-3,-17-7-1,4 13-2,-9 3 0,1 12-1,-7 3 0,-2 4 0,-5 2 0,1 0-1,-7-6 1,4-7-2,0-8 1,1-7-1,8-9 0,13-19-1,0 0 1,-22 17-2,22-17 2,0 0-1,2-32 0,5 8 1,1-6-1,1-9 2,6-10-2,7-8 2,6-5-1,7-9 1,8-1 2,7-1-2,0 0 2,2 6-1,-5 4 0,3 14 1,-13 3-1,0 20 0,-15 9-1,-3 21 1,-17 16-2,3 14 1,-10 18-1,-3 6 1,-3 11-1,-4 3 0,2 1 0,0-6 0,6-4 0,3-10 0,2-5 1,4-5-1,4-4 0,3-5-1,0-3 1,-1-5-3,1 2 0,-9-28-3,6 45-12,-6-45-16,0 0-1,-36 6 0,36-6 1</inkml:trace>
  <inkml:trace contextRef="#ctx0" brushRef="#br3" timeOffset="36587.0925">304 3080 44,'-19'8'35,"-1"-10"-1,20 2 1,0 0-13,0 0-16,33-28-1,-1 22-2,1-3 0,12 5-1,7-1-2,-2-3-3,15 10-4,-17-11-28,15 12 1,-18-12-2,7 5 1</inkml:trace>
  <inkml:trace contextRef="#ctx0" brushRef="#br3" timeOffset="37830.1628">1098 2726 44,'0'0'32,"0"0"0,15-20 0,-15 20-21,0 0-3,0 0-3,0 0-1,0 0-2,2 20 0,-2 4-1,0 12 0,-7 7-1,1 11 1,-7 9 0,-2 6-1,-7 4 1,-2-4-2,0-2 2,-2-6-2,3-9 1,1-9-1,2-9 1,-1-12-2,21-22 2,-26 13-1,26-13 0,-15-24 1,10-6-1,7-11 1,5-7 0,6-10 1,4-7-2,7-4 2,4 0-1,5 2 1,4 5 0,-1 6-1,-1 6 1,2 13 1,-7 5-1,1 13 1,-5 8-1,0 15 1,-7 11-1,-4 11 0,-2 9-1,-6 8 1,-3 6-1,-4 3 0,-4 6 0,0 3 0,-5-1 0,-4-4-1,4-4 0,-2-6-1,5-5 1,-3-9-1,7-8 1,2-24-1,0 0 1,0 0 0,4-26 0,5-9 2,0-8-2,6-11 2,0-6-1,2-5 1,5-8-1,6-3 1,5 1 0,-1 3 0,3-1 0,2 10 1,-2 9-1,-1 11 1,-3 13-1,-5 21 0,-26 9 0,28 48 0,-24 4 0,-6 15-1,-7 10 0,-2 10 1,-2 3-1,0-1 0,0-9 1,3-11-3,3-11-1,3-17-2,17 0-13,-13-41-17,0 0 0,24-22-1,-5-8 1</inkml:trace>
  <inkml:trace contextRef="#ctx0" brushRef="#br3" timeOffset="38509.2025">1908 2599 47,'13'-24'31,"-13"24"2,0 0-2,22 28-21,-22-28-3,4 56-1,-6-15-3,7 17 2,-10 7-4,3 4 2,-7 7-2,1 6 0,-7-3 1,-1-3-2,-1-9 1,-2-9-2,1-8 2,1-9-1,0-11 0,17-30-1,-31 26 1,31-26 0,-24-11 0,13-11 0,3-12-1,3-14 2,8-12-2,5-11 2,5-11-2,11-7 1,9-8 0,8-2 0,7 6 0,-1 7 1,5 8-1,0 13 1,-4 14 1,0 12-1,-9 17 1,-7 14-1,-4 12 1,-6 20-1,-9 15 0,-4 12 0,-5 12-1,-2 8 0,-2 5 0,-2 6 1,0-3-1,2-7 0,0-10-1,0-8 0,4-2-1,-6-13-2,6 4-4,-23-21-25,19 6-1,0-28-2,-20 28 1</inkml:trace>
  <inkml:trace contextRef="#ctx0" brushRef="#br3" timeOffset="38725.2149">1989 3015 66,'0'0'35,"32"-22"0,-6-1 0,26 10-29,-4-9-2,10 7 0,-3 4-4,-1-2-4,11 16-29,-22-10-1,-2 11-2,-15-6 0</inkml:trace>
  <inkml:trace contextRef="#ctx0" brushRef="#br3" timeOffset="39440.2558">2643 2724 20,'-24'6'29,"1"5"1,-3-9 1,13 18-13,-13-27-5,26 7-3,-20 9-3,20-9-1,0 0 0,26-5-3,-4-3-1,6-1-1,4-2 1,14 1-1,2-6 1,4 4-1,0-8 0,2 5 1,-2-4-1,2 3 1,-6 1-1,-7 2 0,-8 3-1,-5 1-2,-4 11-4,-24-2-28,19 0 1,-19 0-3,0 0 1</inkml:trace>
  <inkml:trace contextRef="#ctx0" brushRef="#br3" timeOffset="39733.2725">2940 2674 54,'0'22'35,"2"-1"-1,-2-21 0,-8 46-19,-3-12-11,2 16 0,-10 2 0,8 10-2,-6-1 1,10-1-2,1-4 1,6-2-1,2-9 1,2-8-3,7-7 1,-11-30-3,24 33-2,-24-33-19,0 0-11,11-37 0,-1 13-2,-7-13 2</inkml:trace>
  <inkml:trace contextRef="#ctx0" brushRef="#br3" timeOffset="40113.2907">3265 2583 39,'11'-28'32,"9"11"2,-9-7-2,10 29-9,-21-5-17,24 15 0,-24 15-2,-2 24-1,-13 9 0,0 14 0,-11 10-1,0 3 0,-5-1 0,10-3-1,-1-13 1,7-12-2,6-12 1,7-12-3,8-9 1,-6-28-5,37 20-17,-26-44-12,19 0-1,-8-21 0,13-3 0</inkml:trace>
  <inkml:trace contextRef="#ctx0" brushRef="#br3" timeOffset="40570.3205">3957 2547 38,'11'-24'30,"2"5"2,-9-9-2,-4 28-19,4-31-2,-4 31-1,-19-4-2,19 4 0,-48 32-2,16 7 0,-12 13 0,1 19-1,-9 7 1,9 8-1,1 3-1,14 1 1,11-8-1,19-8-1,18-18 1,21-15-2,26-22-2,9-19-4,32-4-29,-17-28-1,11-5-1,-15-28-2</inkml:trace>
  <inkml:trace contextRef="#ctx0" brushRef="#br3" timeOffset="41845.3932">-1339 4312 26,'11'-26'28,"-11"26"1,2-30 0,-2 30-16,-6-28-3,6 28-2,-18-35-1,18 35-1,-19-34-1,19 34 0,-24-26 1,24 26-3,-41 0 1,17 17-1,-13 13-1,-2 16 0,-7 12 0,-1 11 0,-1 11-1,11 2-1,7-2 1,13-7-1,14-8 0,16-16 0,20-12 0,8-17-4,20-10-1,-11-20-22,23 3-7,-10-17-1,2 5-2</inkml:trace>
  <inkml:trace contextRef="#ctx0" brushRef="#br3" timeOffset="42859.4514">-1027 4208 35,'11'-23'32,"-11"23"0,9-20 0,-18 1-17,9 19-4,0 0-3,0 0 0,0 0-4,-2 34 0,-9-6-2,0 16-1,-6 10 0,-3 10 0,-1 12 0,-3 4 0,2-3-1,3-1 0,-1-9 1,5-7-1,4-12 1,7-10-2,2-14 1,2-24 0,0 26 0,0-26-1,0 0 1,4-24-1,-2 5 0,0-11-1,5-13 1,-1-11 0,5-7 0,4-10 0,7-7 0,8-4 1,5-2-1,6-2 1,3 8 0,5 9 0,-3 9 2,-1 14-1,-5 12 0,-8 14 1,-6 18 0,-6 15-1,-7 13 0,-7 13 1,-2 13-2,-6 8 1,-4 9-1,-1 5 1,-4 3 0,-4 3 0,4-2 0,1-5-1,1-6 0,5-7 0,-1-6 1,7-10-2,1-10-1,-3-34-1,13 32-1,-13-32-5,0 0-27,4-28 2,-4 28-2,-11-49 1</inkml:trace>
  <inkml:trace contextRef="#ctx0" brushRef="#br3" timeOffset="43076.4638">-1122 4547 53,'-28'-2'35,"28"2"1,19-24-1,16 16-15,2-20-14,19 8-1,3-6-2,8 5-1,-2 3 0,0 1-4,-2 19-5,-24-8-29,2 17 1,-41-11-2,24 17 0</inkml:trace>
  <inkml:trace contextRef="#ctx0" brushRef="#br3" timeOffset="43770.5035">-422 4159 47,'9'-35'32,"-9"35"3,11-28-2,-11 28-21,0 0-4,21 24 0,-27 4-4,1 17 0,-10 11-2,0 13 0,-9 11-1,0 4 0,3 1 0,-1-3-2,5-9 2,1-13-3,8-8 0,-1-17-6,22 1-14,-13-36-11,0 0-2,0 0 0,9-30 0</inkml:trace>
  <inkml:trace contextRef="#ctx0" brushRef="#br3" timeOffset="44101.5222">-314 4081 68,'26'4'36,"-26"-4"-2,33 24 1,-27 4-31,7 18 0,-8 5-2,1 12 1,-6 6-2,2 11 0,1-5 0,3 3-1,1-11 1,6-5-2,4-12 2,5-9-1,4-15 0,2-17-1,2-14 2,5-21 1,-3-17-2,7-13 1,-2-19 0,-2-12 0,-3-8 0,-1-2 0,-5-2-2,-7 6-2,7 22-32,-21-5 0,3 18-1,-10 2-3</inkml:trace>
  <inkml:trace contextRef="#ctx0" brushRef="#br3" timeOffset="44812.5629">844 4221 38,'0'0'32,"20"-36"1,-20 36-1,-5-52-19,5 52-4,-6-45-2,1 25 0,-14-4-3,19 24-1,-44-19 0,21 23-1,-14 11 0,0 18-1,-9 14 0,-1 16 0,-1 10-1,-2 14 2,0 3-1,7 1 0,13-5 0,8-10-1,18-12 1,12-14-2,18-13 1,11-22-4,17-4-2,-8-27-17,23 12-11,-15-17-1,9 5-2,-15-12 2</inkml:trace>
  <inkml:trace contextRef="#ctx0" brushRef="#br3" timeOffset="45855.6228">950 4817 40,'-19'13'33,"21"6"2,-2-19 0,30 20-18,-30-20-4,54-2-5,-23-11-2,14 8-3,-3-5-1,1-1-3,2 6-4,-19-12-29,13 13-2,-19-11 0,2 10-2</inkml:trace>
  <inkml:trace contextRef="#ctx0" brushRef="#br3" timeOffset="45206.5856">1087 4103 50,'0'0'32,"24"-18"2,-24 18-1,0 0-24,0 0-3,24 26 0,-33 5-2,4 16-1,-10 11-1,0 9 0,-4 7 0,-3 12-1,-2-2 0,2-4-1,5-7-2,2-19-3,17 7-11,-11-31-18,16-4-1,-7-26-1,0 0 2</inkml:trace>
  <inkml:trace contextRef="#ctx0" brushRef="#br3" timeOffset="45435.5986">1076 4221 62,'0'0'33,"39"-30"0,-15 9-1,17 5-28,-11-3-1,3 6-2,-7 7-2,-7-1-2,3 22-8,-22-15-21,9 28 1,-9-28-3,-11 41 1</inkml:trace>
  <inkml:trace contextRef="#ctx0" brushRef="#br3" timeOffset="45649.611">1130 4472 55,'31'0'34,"-12"-13"-3,7 6 2,-26 7-27,43-26-3,-21 16-2,-2 1-4,1 15-3,-21-6-7,24 7-14,-24-7-6,-2 32 2,2-32-1</inkml:trace>
  <inkml:trace contextRef="#ctx0" brushRef="#br3" timeOffset="46769.6749">1787 4129 32,'0'0'32,"0"0"3,0-31-1,0 31-13,0 0-12,0 0-2,0 0-3,0 0-1,0 0-1,-9 39-1,1-4-1,-3 8 0,-4 11 0,-7 6 1,0 9 0,1 3 0,-5-3-1,2-5 0,0-5 1,7-10-1,4-10 0,4-9 0,5-10 1,4-20-2,-5 19 2,5-19-1,0 0 1,0 0 0,0 0 0,0 0-1,0 0 0,15-21 1,-15 21-1,0 0 0,11-33 0,-11 33 0,28-32 0,-8 15 1,6-3-1,4 7 1,3 2 0,6 9 0,0 9 0,-7 1-1,3 7 1,-2 3-1,-7 1 0,-5 1-2,-3 3 1,-18-23-3,19 33-4,-19-33-27,0 0 0,0 0-2,0 0 1</inkml:trace>
  <inkml:trace contextRef="#ctx0" brushRef="#br3" timeOffset="47331.7072">2251 4116 53,'0'0'35,"17"-24"-2,-17 24 1,0 0-26,28-13 0,-28 13-3,7 19-2,-11 3-1,-1 10 0,-6 11-1,-6 9 0,-7 11-1,-4 6 1,-2 4 0,-7 3-1,0-7 0,2-2 0,5-9 1,6-8-1,5-12 0,8-7 0,11-31 0,-7 30 0,7-30 1,0 0-1,28 2 1,-28-2-1,29-11 1,-29 11 0,32-13 0,-32 13-1,35-13 1,-13 9 0,-1 0 0,5 2-1,0-1 1,2 6-1,-2-1 1,0 4-1,0 3 0,-4-3-1,2 5-2,-24-11-8,32 4-26,-32-4 2,29-17-4,-21-7 2</inkml:trace>
  <inkml:trace contextRef="#ctx0" brushRef="#br3" timeOffset="48155.7543">2619 4215 59,'0'0'34,"16"-24"0,-16 24-1,0 0-27,13 24 0,-13-5-3,0 14 0,-5 3-1,1 12 0,-5 4-1,3 10 1,-7 1-1,0 2 0,0-3 0,0-6-1,2-8 0,0-7-1,2-9 2,1-13-2,8-19 1,0 0-1,0 0 0,0 0-1,-20-10 1,14-14 0,-1-11-1,1-3 1,4-8-1,2-3 2,6-7-1,3-3 2,8-1-2,7-3 2,8 7 0,1 4 0,2 3 0,6 8 0,-7 8 1,6 14-1,-10 10 1,0 20 0,-10 11-1,-3 14 0,-6 10 0,-9 12 0,-2 5 0,-2 6 0,-7 0 0,-2-7-1,1-4 0,-1-8 0,4-11 1,-1-7-3,8-6 0,0-26-3,2 20-7,-2-20-24,0 0 0,4-44 0,5 21 0</inkml:trace>
  <inkml:trace contextRef="#ctx0" brushRef="#br3" timeOffset="48369.7665">2676 4528 63,'0'0'37,"0"0"-2,0 0 2,26-28-30,0 23-3,0-1-1,4 4-2,3 4-3,-5-9-6,15 16-26,-19-13-2,6 10 0,-30-6 0</inkml:trace>
  <inkml:trace contextRef="#ctx0" brushRef="#br3" timeOffset="49137.8105">3103 4329 31,'-20'0'30,"20"0"3,-32 2-1,32-2-19,-26 7-2,26-7-3,0 0-2,0 0-2,0 0 1,0 0-2,0 0-1,0 0 0,28 9-1,-4-9 1,4-5-1,9-1 1,2-3 0,4 0-1,3-3 1,-3-1-1,-4 0 0,0 2 0,-8-2-1,-5 4 1,-5 7-2,-21 2-1,28-6-2,-28 6-7,0 0-25,0 0 0,0 0 0,0 0-1</inkml:trace>
  <inkml:trace contextRef="#ctx0" brushRef="#br3" timeOffset="49410.8261">3372 4327 58,'0'22'36,"0"-22"-1,-7 32 0,-15-10-25,18 16-3,-11 8-1,2 14-2,-7 1-1,3 6-1,-2-1 0,6-3-1,2-7 0,4-8-2,5-16-1,9-13-1,-7-19-3,23 3-8,1-10-23,-11-23 1,13 6-2,-13-23 2</inkml:trace>
  <inkml:trace contextRef="#ctx0" brushRef="#br3" timeOffset="49777.8471">3682 4297 53,'26'-26'34,"-26"26"0,24-11-1,-24 11-26,19 20-1,-8 10 1,-15 4-3,-1 18 0,-6 6 0,-2 14-1,-8-1-1,1 4 0,1-1-1,1-7 0,3-11-1,2-13-2,9-6-1,4-37-2,15 34-18,-15-34-12,24-26-1,-16-6-1,18-1 1</inkml:trace>
  <inkml:trace contextRef="#ctx0" brushRef="#br3" timeOffset="50192.8708">4000 4344 57,'0'0'34,"0"0"-2,9 20 1,-20-1-28,5 16-2,-10 10-1,-1 13-1,-7 5 0,3 4 1,-1-2-2,2-3 0,7-8 0,7-11 0,8-15 0,-2-28 0,33 22 0,-5-31 0,4-6 1,3-11-1,-3-13 2,5-6-1,-11-7 0,-2-2 1,-11-4-1,-6 6 2,-16 3-3,-8 5 2,-7 12-3,-11 6-1,7 24-21,-18-11-12,12 13 1,-5-13-3,39 13 1</inkml:trace>
  <inkml:trace contextRef="#ctx0" brushRef="#br3" timeOffset="50678.8986">4423 4258 64,'26'-6'37,"-26"6"-3,0 23 2,-13 3-32,2 17 0,-8 9-1,-3 15 0,-6 6-2,-3 5 0,3-5-1,2-1-1,9-8-2,-3-20-5,25 7-16,-5-51-11,2 24-1,-2-24 1,15-28 0</inkml:trace>
  <inkml:trace contextRef="#ctx0" brushRef="#br3" timeOffset="50991.9166">4343 4383 61,'0'0'31,"32"43"0,-19-19-7,3 19-21,-1 9 0,-2 6-2,-5-2 0,3 3 0,-2-10 1,4 3 0,-2-20 1,6 1-1,-17-33 3,43 8-1,-17-27 0,5-13-1,1-24 1,5-11-1,-4-15-1,4-7-1,-11-1 0,-7-1-2,-4 11-4,-26 7-31,7 17 1,-20 2-3,3 23 1</inkml:trace>
  <inkml:trace contextRef="#ctx0" brushRef="#br3" timeOffset="51519.9468">5080 3406 63,'19'19'37,"-14"9"-1,10 26 0,-22 11-30,10 30-1,-14 13-1,-4 19-1,-9 2-3,-2-1-1,8 6-7,-21-29-28,28-1 0,-12-42 0,27-3-1</inkml:trace>
  <inkml:trace contextRef="#ctx0" brushRef="#br3" timeOffset="52273.9899">4961 4944 22,'0'0'26,"19"-4"2,-19 4-14,0 0-1,0 0-1,0 0 1,20-4-3,-20 4 0,0 0-2,0 0-1,0 0 0,2-22-2,-2 22 0,0 0-1,0 0-1,21-9 0,-21 9 0,20-6-2,-20 6 1,30-4-1,-30 4-1,29-5 1,-29 5-2,21-2 0,-21 2 1,0 0-2,0 0 1,20-13 0,-20 13-1,0 0 1,0 0 0,0 0 0,-15-19 0,15 19 1,0 0 0,0 0 0,-24-11 0,24 11-1,0 0 1,0 0 0,0 0 0,0 0 0,-20-9 0,20 9 0,0 0-1,0 0 0,0 0-8,0 0-27,9-21 1,-9 21-1,0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0:19:49.573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AA7E7A1-540C-429E-89D1-65E8E8B419A5}" emma:medium="tactile" emma:mode="ink">
          <msink:context xmlns:msink="http://schemas.microsoft.com/ink/2010/main" type="writingRegion" rotatedBoundingBox="182,4544 11542,2465 12062,5308 703,7387"/>
        </emma:interpretation>
      </emma:emma>
    </inkml:annotationXML>
    <inkml:traceGroup>
      <inkml:annotationXML>
        <emma:emma xmlns:emma="http://www.w3.org/2003/04/emma" version="1.0">
          <emma:interpretation id="{AF9B9567-5E60-4B9D-82F6-FDA507BCF36F}" emma:medium="tactile" emma:mode="ink">
            <msink:context xmlns:msink="http://schemas.microsoft.com/ink/2010/main" type="paragraph" rotatedBoundingBox="182,4544 11542,2465 11857,4190 498,626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0667AA8-C524-4B97-A6AD-A77E1CADF0B3}" emma:medium="tactile" emma:mode="ink">
              <msink:context xmlns:msink="http://schemas.microsoft.com/ink/2010/main" type="line" rotatedBoundingBox="182,4544 11542,2465 11857,4190 498,6268"/>
            </emma:interpretation>
          </emma:emma>
        </inkml:annotationXML>
        <inkml:traceGroup>
          <inkml:annotationXML>
            <emma:emma xmlns:emma="http://www.w3.org/2003/04/emma" version="1.0">
              <emma:interpretation id="{CC3F0994-73C5-4B90-8ACF-F735A5353532}" emma:medium="tactile" emma:mode="ink">
                <msink:context xmlns:msink="http://schemas.microsoft.com/ink/2010/main" type="inkWord" rotatedBoundingBox="362,5139 1568,5062 1616,5813 410,5890"/>
              </emma:interpretation>
              <emma:one-of disjunction-type="recognition" id="oneOf0">
                <emma:interpretation id="interp0" emma:lang="en-US" emma:confidence="0">
                  <emma:literal>does</emma:literal>
                </emma:interpretation>
                <emma:interpretation id="interp1" emma:lang="en-US" emma:confidence="0">
                  <emma:literal>as</emma:literal>
                </emma:interpretation>
                <emma:interpretation id="interp2" emma:lang="en-US" emma:confidence="0">
                  <emma:literal>dos</emma:literal>
                </emma:interpretation>
                <emma:interpretation id="interp3" emma:lang="en-US" emma:confidence="0">
                  <emma:literal>dies</emma:literal>
                </emma:interpretation>
                <emma:interpretation id="interp4" emma:lang="en-US" emma:confidence="0">
                  <emma:literal>dues</emma:literal>
                </emma:interpretation>
              </emma:one-of>
            </emma:emma>
          </inkml:annotationXML>
          <inkml:trace contextRef="#ctx0" brushRef="#br0">-18451-745 10,'0'0'22,"-12"-15"-6,12 15-3,0 0-1,-15-18-2,15 18 1,0 0-2,-6-15-1,6 15-2,0 0 0,-20-19-3,20 19 2,0 0-3,-13-8 1,13 8-1,-15 2 0,15-2-1,-19 21 0,4-6 1,-1 7-2,-4 3 2,-1 6-2,0 5 0,2 1 0,-2-3-1,8 1 2,1-4-2,6-2 1,6-4 0,6-4 0,4-8 0,4-4 0,5-6 1,2-5-1,3-5 0,1-5 1,-1-6 0,3-4-1,-3-6 1,-2-2-1,0-5 0,-5-2 1,-3-3-2,-2-2 2,-3-1-2,-4 0 2,-5-1-2,-2-1 2,-4 1-1,3 4 0,-4 3 2,1 6-1,-1 4 0,2 6 0,1 8 0,4 13 0,0 0 0,-2 19-1,4 6 1,2 11-1,2 8 2,1 11-1,1 6 0,1 6 0,0-1 1,3 4-2,-2-5 1,2-4-1,-2-9-1,2-9 1,0-6-2,-1-14-1,5-2-11,-16-21-16,21-7-1,-15-12-2,6-2 1</inkml:trace>
          <inkml:trace contextRef="#ctx0" brushRef="#br0" timeOffset="869.0497">-18157-905 19,'0'0'27,"0"-15"2,0 15-1,0 0-13,-7-17-5,7 17-3,0 0-3,-8 15-1,8-15-1,-9 31-1,5-3 1,3 8-2,-1 4 2,2 7-2,0 2 1,2 2-1,-1 1 1,3-5-1,-1-7-1,2-9 2,-1-4-1,2-8 0,3-6 1,-9-13-1,17 2 1,-17-2-1,16-18 1,-7 5 0,-3-6-1,0-2 1,-2-7-1,-2-2 1,-1-4-1,-4-5 1,0-4-2,-3-2 1,-4-3 0,-2 1 0,-1 4 0,-2 3 0,-3 7 0,2 9 0,-2 10 1,1 8-1,2 12 0,3 11 0,5 10 1,1 7-1,3 5 1,6 4-1,3 0 1,6 0-1,6-8 1,7-7-2,3-11 1,7-12 1,3-6-1,4-12-1,6-4-2,-7-12-8,8 4-19,-11-7 0,0 9-3,-12-2 2</inkml:trace>
          <inkml:trace contextRef="#ctx0" brushRef="#br0" timeOffset="1570.0898">-17603-874 34,'5'-18'28,"3"5"3,-6-5-3,-2 18-18,1-23-3,-1 23-2,0 0-1,-17-11-1,2 11-1,1 6 0,-5 2-2,1 3 1,-3 2-1,0 1 0,4 2 0,-1 0 0,4 2 2,4 3-2,4-2 1,3-1-2,4 1 3,5-3-3,3 1 2,5-3-2,2 0 1,0-4-1,4-1 1,1 0 0,1-2-1,-1 2 1,0 0 1,0-2-1,-4 2 0,1 0 1,-3 2-1,-1-2 0,-14-9 1,16 23-1,-16-23 1,1 25 0,-10-10-1,-4 2 1,-9-3-1,-5 1 0,-6-1-1,-3-9-6,7 3-23,-9-13-1,10-2-2,0-11 1</inkml:trace>
        </inkml:traceGroup>
        <inkml:traceGroup>
          <inkml:annotationXML>
            <emma:emma xmlns:emma="http://www.w3.org/2003/04/emma" version="1.0">
              <emma:interpretation id="{454E44FF-3650-45B2-A3DE-71EE990A0A76}" emma:medium="tactile" emma:mode="ink">
                <msink:context xmlns:msink="http://schemas.microsoft.com/ink/2010/main" type="inkWord" rotatedBoundingBox="3996,3555 11769,3048 11855,4373 4082,4880">
                  <msink:destinationLink direction="with" ref="{5316D3A5-2987-4129-AB22-CA71FBA7F0CB}"/>
                </msink:context>
              </emma:interpretation>
              <emma:one-of disjunction-type="recognition" id="oneOf1">
                <emma:interpretation id="interp5" emma:lang="en-US" emma:confidence="0">
                  <emma:literal>tm."</emma:literal>
                </emma:interpretation>
                <emma:interpretation id="interp6" emma:lang="en-US" emma:confidence="0">
                  <emma:literal>tom."</emma:literal>
                </emma:interpretation>
                <emma:interpretation id="interp7" emma:lang="en-US" emma:confidence="0">
                  <emma:literal>tm"</emma:literal>
                </emma:interpretation>
                <emma:interpretation id="interp8" emma:lang="en-US" emma:confidence="0">
                  <emma:literal>Limn</emma:literal>
                </emma:interpretation>
                <emma:interpretation id="interp9" emma:lang="en-US" emma:confidence="0">
                  <emma:literal>aim"</emma:literal>
                </emma:interpretation>
              </emma:one-of>
            </emma:emma>
          </inkml:annotationXML>
          <inkml:trace contextRef="#ctx0" brushRef="#br1" timeOffset="-2.29845E6">-14374-2112 30,'0'0'27,"2"-18"1,-2 18-1,0 0-18,-15-19-2,15 19-1,-15 0-2,15 0 0,-23 13 0,13 4 0,-8 2 0,5 9-1,-7 3 0,4 9 1,0-1-2,4 4 2,1-2-2,10 4 1,7-10 0,10-5 0,13-15-2,9-8 0,11-11-1,5-15-7,13 1-25,-6-16-2,3 3-2,-10-2-1</inkml:trace>
          <inkml:trace contextRef="#ctx0" brushRef="#br1" timeOffset="-2.3057E6">-15053-1638 13,'18'2'20,"-18"-2"-5,19-2-1,-4 5-2,-15-3 1,27 0-3,-27 0-2,25-1-2,-25 1-2,24 1-1,-10 1-1,-14-2 0,22 3 0,-22-3 0,22 4 0,-4-2 0,-4-4 0,5 2 0,-1-1-1,3-1 0,-2 1 0,2-1 0,-2 2-1,1 0 0,-3 3 1,0-1-1,-4 2 0,2 1 0,-15-5 0,22 7 0,-22-7 0,17 8 1,-17-8-1,16 4 0,-16-4 0,14 6 0,-14-6 0,13 4 0,-13-4 0,16 5 0,-16-5 0,15 3 1,-15-3-1,18 0 1,-18 0-1,18 0 0,-18 0 1,18 0-1,-18 0 1,16 0-1,-16 0 0,18 0 0,-18 0 1,16 1-1,-16-1 0,17 2 0,-17-2 1,16 3-1,-16-3 1,20 1-1,-20-1 1,25 2-1,-25-2 1,24-2 0,-11 1 0,-13 1 0,22-5-1,-8 2 1,-14 3 0,21-7-1,-21 7 0,18-6-1,-18 6-3,14-6-5,0 6-20,-14 0 0,0 0 0,0 0 1</inkml:trace>
          <inkml:trace contextRef="#ctx0" brushRef="#br1" timeOffset="-2.29696E6">-7737-2364 35,'0'0'27,"0"0"2,-6-18-11,6 18-8,0 0-3,0 0 0,0 0-2,0 0 0,0 0-1,-3 15-1,0-1 0,3 9-1,-3 3 0,3 6-1,0 2 0,0 3 0,3-3-1,0 0 0,1-4 1,2-5-1,2-7 0,1-5 1,4-5 1,2-7-1,3-5 0,1-4 1,4-6 0,0-4-1,1-4 0,0-5 0,-5-3 0,-1-1-1,-3 0 1,-3 0 0,-6 0-1,-2 1 1,-2 5-1,-4 3 1,1 4-1,1 18 1,-6-18-1,6 18 0,0 0 1,-12 33-1,11-7 1,1 9 0,1 3-1,4 4 1,3-2 0,6-5-2,10-2-3,-1-23-29,24-4 0,-1-22-2,12-9 0</inkml:trace>
          <inkml:trace contextRef="#ctx0" brushRef="#br1" timeOffset="-2.30311E6">-13248-1609 5,'0'0'19,"4"13"-5,-4-13-1,0 0-2,0 0 0,5 21-1,-5-21 0,0 0-1,0 0 0,2 19-2,-2-19 0,0 0-1,0 0-2,0 0 0,0 0 0,0 0-2,0 0 0,0 0 0,0 0 0,0 0 0,0 0 0,0 0 1,-5-21-1,5 3 1,-3-7-2,1-4 0,-2-8 0,2-6-1,-1-9 1,0-5-2,2-6 1,-1-7 0,1 0 0,4 5 1,3 4-1,0 7 0,3 8 0,2 12 0,1 11 0,5 16-1,1 10 1,-1 6-1,6 7 1,-1 2-1,-1 1 1,0 0 0,0-2 0,-4-7 1,-2-6-1,-1-8 0,-14 4 1,15-27 0,-8 2-1,2-4 1,1-10 1,4-4-2,4-4 1,3-4-1,2-2-1,6-1 1,2 3-2,2 2 2,-1 7-2,1 5 2,-2 9-2,-2 12 1,-1 8 1,-4 10-1,-3 8 2,-2 8-1,-4 10 1,-2 2-1,-1 2 1,-1-2 0,-1-3 0,2-7-1,1-5 0,7-6 0,2-10 0,5-4 1,1-8-1,5-2 0,-2-4-1,2-1 1,0 0-2,-5 2 2,-1 3-2,-2 3 1,-3 9 1,-2 6 0,-4 8 2,-1 5-2,-2 5 1,-5 2 0,-1 4 0,4-2-1,2 0 0,3-1 0,8-7 0,5-6 0,3-3 0,7-5 0,4-6 1,0-3-1,-1-5 0,0 0 0,-2-4 2,-3 1-2,-4 3 0,-2 0 0,-3 5 0,-2 3 0,-2 5 0,-5 4 0,-3 1-2,1 5 2,-2 1 0,-1 1 0,3-1 0,-1-3 0,7-4 0,3-3 0,7-7 2,7-5-2,11-7 1,8-2-1,7-6 1,4-1-1,-2 3 1,-1 8-1,-6 7 0,-7 7 0,-12 10 1,-12 8-1,-11 12 0,-7 7 0,-6 3 1,-2-3-1,-1 0 0,3-4 1,5-10-1,5-8 1,9-10-1,8-13 1,9-10 0,5-8 0,10-5 1,4-5-1,3 3 0,3 2-1,-6 9 1,-1 6-1,-10 8 1,-7 11-1,-10 8 0,-9 8 0,-8 5 0,-5 2 0,-4 1 0,1 1 0,0-6 0,6-4 0,4-7 1,4-10-1,5-5 1,7-10-1,3-4 1,9-4-1,2-2 1,0 2 0,-1 3-1,0 4 1,-7 6-1,-3 5 0,-7 7 1,-9 4-2,-5 7 1,-4 0 0,-2 3 0,-2-1 0,-2-1 0,-6-15 1,16 21-1,-16-21 0,24 4 0,-8-10 1,2-1-1,1-4 0,2 1 0,3 0 1,-2 4-1,1 1-1,-4 5 1,-4 8 0,-3 5 0,-3 5-1,-2 4 1,-4 5-1,0-1 1,-1-1 0,2-2 0,1-3 0,2-5 0,-7-15 1,21 20-1,-8-13 1,2-1-1,0 6 1,2 3-1,0 5 0,0 8 0,-2 4 1,1 3-2,-1 2 1,0 0-1,-3-9-3,12-2-31,-24-26-1,26-6-2,-11-27 0</inkml:trace>
          <inkml:trace contextRef="#ctx0" brushRef="#br1" timeOffset="-2.30229E6">-8843-1968 23,'0'0'26,"0"0"2,0 0 0,0 0-18,0 0 0,6 16-2,-6-16 0,3 20-1,-3-7-1,4 11-1,-2-2-1,2 6-1,-2 3-1,-1-3-6,5 2-26,-6-12-2,0-18-2,0 0-1</inkml:trace>
        </inkml:traceGroup>
      </inkml:traceGroup>
    </inkml:traceGroup>
    <inkml:traceGroup>
      <inkml:annotationXML>
        <emma:emma xmlns:emma="http://www.w3.org/2003/04/emma" version="1.0">
          <emma:interpretation id="{127028CF-2EBB-4735-BC0D-29ACA5DD6E35}" emma:medium="tactile" emma:mode="ink">
            <msink:context xmlns:msink="http://schemas.microsoft.com/ink/2010/main" type="paragraph" rotatedBoundingBox="3491,4857 8854,4713 8890,6061 3528,6205" alignmentLevel="2"/>
          </emma:interpretation>
        </emma:emma>
      </inkml:annotationXML>
      <inkml:traceGroup>
        <inkml:annotationXML>
          <emma:emma xmlns:emma="http://www.w3.org/2003/04/emma" version="1.0">
            <emma:interpretation id="{432C2845-7371-4E0C-BE77-C356FEB6E9CE}" emma:medium="tactile" emma:mode="ink">
              <msink:context xmlns:msink="http://schemas.microsoft.com/ink/2010/main" type="inkBullet" rotatedBoundingBox="3502,5238 5709,5178 5724,5713 3516,5773"/>
            </emma:interpretation>
            <emma:one-of disjunction-type="recognition" id="oneOf2">
              <emma:interpretation id="interp10" emma:lang="en-US" emma:confidence="0">
                <emma:literal>→</emma:literal>
              </emma:interpretation>
            </emma:one-of>
          </emma:emma>
        </inkml:annotationXML>
        <inkml:trace contextRef="#ctx0" brushRef="#br0" timeOffset="-2417.1383">-15557-523 0,'0'0'18,"0"0"-4,-18-8-2,18 8-1,-14-3-1,14 3-1,0 0-1,-13 0-1,13 0-3,0 0-1,0 0 0,0 0-1,0 0 0,0 0 0,24 5 0,-3-4 0,-1-2 1,12-1-1,3-3 1,10-1 0,3-5-1,5-1 0,1-2 0,5 0 0,2-1 0,6 1-1,-1-1 0,1 0 0,1 0 0,-1 2 0,-1-2 0,-1 2-1,-4-2 1,-1 0-1,-11-1 1,-3 1 0,-4 2-1,-2 1 1,-7 3-2,-2 0 2,-4 1-2,-5 6 2,1 2-1,-1 0 0,-6 0 1,2 0-1,0 1 1,0 0-1,3-1 0,1 0 0,2-2-1,0 0 1,6-2-1,2-1 1,3 1-1,0-2 1,2 0 0,1 0 0,0 0 0,0 2 1,-3-1-1,-2 2 0,-2-1 0,-2 2 0,-3-1 0,-2 2 0,-1-2 0,-1 1 0,-1-1 0,-2 2 0,0-2 0,-2 0 0,-1 1 0,-2-1 0,1 1 0,-15 2 0,20-3 0,-20 3-3,15 1-8,-15-1-16,0 0 0,0 0-1,2-13 1</inkml:trace>
        <inkml:trace contextRef="#ctx0" brushRef="#br0" timeOffset="-1854.1061">-13869-1012 21,'-18'-2'25,"2"-1"1,2 0 0,14 3-16,-18 0-4,18 0-1,0 0-1,0 0-1,0 0-2,-3 20 1,3-20-1,23 12 1,-7-8 0,8 3 0,3-4 0,5 2 0,1-4 0,3 4-1,-2-4 0,2 2 0,-5 2 0,-1-1-1,-3 2 1,-2 0-1,-1 1 0,-2-1 0,-1 2 1,-3-1-1,-2-1 0,-1 0 1,-15-6-1,21 10 0,-21-10 1,10 17 0,-10-17 0,-7 31-1,-5-8 2,-3 6-2,-9 3 2,-5 4-2,-7 2 2,-4 1-3,-1 1 0,0-12-11,6 8-17,1-11-1,12-6-2,4-13 0</inkml:trace>
      </inkml:traceGroup>
      <inkml:traceGroup>
        <inkml:annotationXML>
          <emma:emma xmlns:emma="http://www.w3.org/2003/04/emma" version="1.0">
            <emma:interpretation id="{1F6A5283-0709-4E25-AF7A-F29252C7DB49}" emma:medium="tactile" emma:mode="ink">
              <msink:context xmlns:msink="http://schemas.microsoft.com/ink/2010/main" type="line" rotatedBoundingBox="6534,4775 8854,4713 8890,6061 6570,6123"/>
            </emma:interpretation>
          </emma:emma>
        </inkml:annotationXML>
        <inkml:traceGroup>
          <inkml:annotationXML>
            <emma:emma xmlns:emma="http://www.w3.org/2003/04/emma" version="1.0">
              <emma:interpretation id="{AD6D1E91-18B3-49C4-9CAA-D8B06FE86E58}" emma:medium="tactile" emma:mode="ink">
                <msink:context xmlns:msink="http://schemas.microsoft.com/ink/2010/main" type="inkWord" rotatedBoundingBox="6534,4775 8854,4713 8890,6061 6570,6123"/>
              </emma:interpretation>
              <emma:one-of disjunction-type="recognition" id="oneOf3">
                <emma:interpretation id="interp11" emma:lang="en-US" emma:confidence="0">
                  <emma:literal>disk</emma:literal>
                </emma:interpretation>
                <emma:interpretation id="interp12" emma:lang="en-US" emma:confidence="0">
                  <emma:literal>desire</emma:literal>
                </emma:interpretation>
                <emma:interpretation id="interp13" emma:lang="en-US" emma:confidence="0">
                  <emma:literal>aisle</emma:literal>
                </emma:interpretation>
                <emma:interpretation id="interp14" emma:lang="en-US" emma:confidence="0">
                  <emma:literal>alsike</emma:literal>
                </emma:interpretation>
                <emma:interpretation id="interp15" emma:lang="en-US" emma:confidence="0">
                  <emma:literal>defile</emma:literal>
                </emma:interpretation>
              </emma:one-of>
            </emma:emma>
          </inkml:annotationXML>
          <inkml:trace contextRef="#ctx0" brushRef="#br1" timeOffset="-2.295E6">-12328-1126 9,'0'0'22,"0"0"2,0 0 0,0 0-11,0 0-5,-3 13 1,3-13-1,0 0-2,0 0-1,0 0 0,0 0-1,0 0-1,0 0 0,0 0 0,0 0-1,-12-13 0,12 13 0,0 0-1,-14-15 1,14 15-1,-13-9 1,13 9-1,-22-7 1,22 7-1,-27 0 0,12 4 0,-3 0 0,2 7 0,-2 2-1,1 6 1,3 4-1,-1 2 1,3 3-1,0 3 0,6 2-1,1-4 1,5 1 0,3-5 0,3-3 0,5-2 0,2-8 0,2-5 0,3-6 1,3-2 1,1-6-2,0-5 1,2-8 0,-1-3-1,-1-7 1,0-5-1,-2-8 1,-6-8 0,-2-7 0,-3-2-1,-3-3 1,-4 4 0,-2 4 1,-3 9 0,-2 8 0,-1 14-1,6 24 1,-15 3-1,7 25 0,2 14 0,0 13-1,1 7 0,4 7 0,4 1 0,4-2-2,6-10-1,11-8-4,-1-18-27,14-9 2,-6-18-3,14-5 2</inkml:trace>
          <inkml:trace contextRef="#ctx0" brushRef="#br1" timeOffset="-2.29455E6">-11964-854 57,'14'5'33,"-14"-5"-1,13 31 0,-16-6-25,8 17-1,-16 1 2,1 16-4,-13 8 0,-3 7-3,-6 3-4,-9-17-27,9 1-2,-5-22-1,10-10-3</inkml:trace>
          <inkml:trace contextRef="#ctx0" brushRef="#br1" timeOffset="-2.29363E6">-11578-908 34,'0'0'26,"3"-21"2,-3 21-2,7-21-18,-8 6-2,1 15-1,-2-25 0,2 25-1,-4-25 1,4 25-2,-12-24 1,12 24-1,-15-16 0,15 16 0,-24-8-1,11 10 0,-5 2 1,0 7-1,-3 1-1,0 4-1,1 3 1,-1 2-1,3 3-1,2-2 1,2-1 0,7-4 0,5 0-1,5-4 1,-3-13 0,25 16 0,-4-11 0,3-2 0,3 0 0,3-2 0,0 1 0,-2 1 0,-3-2 0,-3 4-1,-2-1 2,-5 3-2,-15-7 4,22 21-3,-18-5 2,-2 2-1,-4 1 1,-3 4-1,-4-1 1,-5 3 0,-5 0-1,-6-2 1,-8-3-2,-3 1 2,-7-5-1,-2 1 0,-1-5-1,3-5-2,9 6-14,-2-19-17,18 2-1,3-14-2,18 2 0</inkml:trace>
          <inkml:trace contextRef="#ctx0" brushRef="#br1" timeOffset="-2.2931E6">-11236-645 73,'14'-10'35,"-14"10"0,7 13 0,-7 4-30,3 14-1,-7 10-1,-4 14-3,-1 21-17,-10-5-17,0 10 0,-11-7-2,3 0 0</inkml:trace>
          <inkml:trace contextRef="#ctx0" brushRef="#br1" timeOffset="-2.29212E6">-10597-1452 23,'0'0'26,"-10"-15"2,10 15 2,-17-12-18,17 12-2,0 0-2,0 0-2,0 0-1,0 0-1,-15-1-1,15 14-1,-3 6-1,0 17 1,-1 13-1,-1 13 1,-2 10-1,2 11 0,0 9 1,0 0-1,2-3 2,3-10-2,3-11 0,3-12 0,3-13 1,4-12-1,5-16-1,8-10 1,0-11-1,4-9 1,3-10 0,-2-5-2,2-7 1,-3-2 0,-4 1-1,-6 2 1,-5 4-1,-6 2 1,-5 8-2,-4 4 3,0 18-1,-13-13 1,-1 16-1,-1 6 1,-1 7-1,0 5 0,1 2 3,3 8-3,4 1 2,8-1-1,9-5-1,8-8-4,21-6-28,0-19 0,17-5-3,3-19 0</inkml:trace>
        </inkml:traceGroup>
      </inkml:traceGroup>
    </inkml:traceGroup>
  </inkml:traceGroup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03:24.609"/>
    </inkml:context>
    <inkml:brush xml:id="br0">
      <inkml:brushProperty name="width" value="0.06667" units="cm"/>
      <inkml:brushProperty name="height" value="0.06667" units="cm"/>
      <inkml:brushProperty name="color" value="#0070C0"/>
      <inkml:brushProperty name="fitToCurve" value="1"/>
    </inkml:brush>
  </inkml:definitions>
  <inkml:trace contextRef="#ctx0" brushRef="#br0">26-2655 40,'0'0'29,"0"0"1,0 0-1,0 0-16,0 0-5,0 0-1,-4 21-2,2 10-2,-7 3-1,1 16 2,-3 4-3,2 8 1,-2 1-1,5 2-1,-1-9 1,1-7-1,4-5-1,2-14 1,4-6-2,-4-24-3,9 21-6,-9-21-19,0 0 0,10-30-1,-10 30 0</inkml:trace>
  <inkml:trace contextRef="#ctx0" brushRef="#br0" timeOffset="2171.1241">-43-2567 62,'-30'-8'33,"8"12"-1,-8-13 0,30 9-25,-37 0 0,37 0-2,-22 5-2,22-5 0,0 0-2,28 13 0,-4-9-1,7 0 1,8-2-1,6 3 1,7-5-1,2-5-1,9 3-1,-2-11-4,23 11-26,-21-11 0,11 9-1,-20-9 0</inkml:trace>
  <inkml:trace contextRef="#ctx0" brushRef="#br0" timeOffset="1858.1062">332-2564 53,'7'-26'32,"-7"26"-1,0 0 0,0 0-23,6-20-2,-6 20 0,0 0-1,-4 33-3,2-14 0,-3 9 0,-3 4-1,3 12 0,-3-1 1,1 4-1,-2-1 0,5-1-1,-2-8 0,3-5 0,3-4-2,0-28-1,3 32-4,-3-32-15,0 0-9,-9-28-1,9 28-1,0-43 1</inkml:trace>
  <inkml:trace contextRef="#ctx0" brushRef="#br0" timeOffset="2471.1412">805-2655 67,'0'0'34,"0"0"-2,0 0 0,0 0-23,21-4-5,1 10 0,-22-6 0,46 7-2,-18-3 0,9 4-1,-1 1 0,1 0-1,2 2-2,-2-11-4,17 12-26,-19-14 0,13 4-2,-14-10-1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03:52.317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 contextRef="#ctx0" brushRef="#br0">-3650-2254 45,'0'0'29,"-2"-19"1,2 19-1,0 0-20,0 0-3,0 0-1,0 0-1,0 0-1,-2 43-1,2-13-1,6 7 0,1 6-1,3 0 1,1 0-1,4-4 0,-2-9 0,5-6 1,-18-24-1,32 22 0,-12-24 1,-1-9-1,-1-9 1,3-6-1,-1-10 2,2-5-1,-5-5 0,2-3 0,-6 1 0,0 7 0,-4 5 1,0 8-1,-9 28 0,0 0 0,0 0-1,4 38 1,-6 10-1,4 8 0,2 4 0,5 1 0,4 1 0,9-12 0,8-13-1,5-22-5,28-4-25,-16-22 0,14 2-2,-13-19-1</inkml:trace>
  <inkml:trace contextRef="#ctx0" brushRef="#br0" timeOffset="1049.0599">-1606-983 14,'0'0'25,"0"0"1,0 0 1,0 0-10,-17-30-4,17 30-3,0 0-1,0 0-3,0 0 0,-18-19-1,18 19-1,0 0 0,-21-18 0,21 18-1,0 0-1,-28-8 0,28 8-1,-35 8 0,15 3-1,-1 6 1,-3 5-1,4 4 0,3 2 0,2 4 0,6 1 0,5 1 0,6-4-1,7-4 1,4-4 0,-13-22-1,41 30 0,-17-26 1,4-6-1,4-6 1,1-7 0,-1-9 0,-3-9 0,-3-10 0,-9-2 1,-2-5 1,-4-6-1,-9-2 1,-11 2 0,9 8 1,-10 5-1,7 13 0,-7 4 0,10 26 0,0 0-1,0 0 0,0 52 0,6-7-1,9 13 1,3 12-1,10 3 0,0-2-2,22 5-7,-2-31-25,21-4 0,-8-28-1,19-11-2</inkml:trace>
  <inkml:trace contextRef="#ctx0" brushRef="#br0" timeOffset="-7505.4294">-3314-292 35,'0'0'28,"-11"-20"-1,11 20 0,-19-6-16,19 6-4,0 0-2,0 0-1,-24 9-1,24-9 0,0 0 0,0 0-1,0 19 0,0-19-1,0 0 1,28 26-1,-28-26 0,32 24-1,-12-14 1,4 3-1,2-2 2,0 4-2,2-2 1,0 0-1,-2 0 1,5 0 0,-5-2 1,0 0-1,-5-1 0,1-3 0,-22-7-1,28 9 1,-28-9 0,20 6-1,-20-6 0,0 0 0,0 0 0,0 0 0,21 13 0,-21-13 1,7 19-1,-7-19 1,-2 39-1,-7-9 1,-11 3-1,-3 8 1,-10 0-1,-4 2 1,-4-4-1,2-3 0,4-5-1,3-18-7,32-13-23,-24 8 0,24-8-3,9-26 1</inkml:trace>
  <inkml:trace contextRef="#ctx0" brushRef="#br0" timeOffset="-6459.3701">-2800-400 42,'0'0'30,"0"0"0,0 0 0,11-22-17,-11 22-6,-5 24-1,3-4-2,-4 1-3,1 3 1,1 2-1,2 2-1,-3-2 2,10 2 0,-1-5-1,-4-23-1,22 33 1,-22-33-1,37 19 1,-14-19 0,3-6-1,3-5 0,-1-2-1,0-6 1,0-3 0,0-4-1,-6-2 1,-3 2 1,-3-2 0,-3 2 0,-7 3 1,-1 3 0,-5 20-1,0 0 1,-20-15-1,20 15 0,-22 32 0,14-1-1,3 3 1,3 9-1,11 3 1,6-1-1,11 0 1,9-8-2,15-5-1,4-21-6,19 4-25,-12-26 2,6 3-4,-15-20 1</inkml:trace>
  <inkml:trace contextRef="#ctx0" brushRef="#br0" timeOffset="-3004.1719">-6219 1747 32,'-15'-19'30,"15"19"2,0 0-2,0 0-16,-30-24-3,30 24-2,-20 26-3,14 4-2,-7 0 0,6 13-2,-2 7-1,5 6 1,4 0-2,7-4 1,6-4-1,2-10 0,9-7 0,2-12 0,4-8 1,5-9-1,-3-11 0,3-6 0,-1-6 0,-3-7 0,-3-7 1,-4-2-1,-5-1 0,-3 1 0,-6 4 0,-1 3 0,-2 4 1,-1 7-1,-6 19 0,0 0 0,0 0 0,24 43 1,-13-8-1,2 8 1,0 9 0,2-1-1,2 1-1,-2-13-6,18 4-25,-9-23-1,15-1-1,-7-21-1</inkml:trace>
  <inkml:trace contextRef="#ctx0" brushRef="#br0" timeOffset="-4706.2699">-5048 1430 28,'-33'-4'23,"9"-3"-3,24 7-1,-45-9-5,45 9-3,-37-10-3,37 10-1,-30-9-1,30 9-1,-20-6 0,20 6-2,0 0 0,0 0-1,0 0 1,-4-20-1,4 20 0,24-28 0,-3 4 0,12 3 3,1-9-4,10 1 2,-3-3-1,9 4 0,-5 0-1,1 2 1,-7 5-1,0 3-1,-4 3 1,-1 0-1,-1 4 1,-1 0-1,-1-1 1,-1 1-1,-4 2 0,2-2 0,-4 3-1,-4-1 0,-1 5-2,-19 4-3,24 2-6,-24-2-12,0 0-7,-20 13-2,20-13 3</inkml:trace>
  <inkml:trace contextRef="#ctx0" brushRef="#br0" timeOffset="-4322.2469">-5009 1335 42,'0'0'30,"0"0"0,0 0 0,0 0-16,-7-24-6,7 24-1,20 2-2,-20-2 1,21 18-2,-21-18 0,26 28-1,-8-7-1,-18-21 0,34 43 1,-10-17-2,2 4 1,5-1-1,1 5 0,3 1 0,2 1 0,-5-1 0,1 4-1,-7-3-2,-11-5-2,11 10-30,-26-41-1,0 38 0,0-38-3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03:05.175"/>
    </inkml:context>
    <inkml:brush xml:id="br0">
      <inkml:brushProperty name="width" value="0.06667" units="cm"/>
      <inkml:brushProperty name="height" value="0.06667" units="cm"/>
      <inkml:brushProperty name="color" value="#0070C0"/>
      <inkml:brushProperty name="fitToCurve" value="1"/>
    </inkml:brush>
  </inkml:definitions>
  <inkml:trace contextRef="#ctx0" brushRef="#br0">162 144 31,'0'0'26,"0"0"0,0 0 1,0 0-18,0 0 0,-31-11-2,31 11-3,-24 11 0,24-11-1,-24 17-2,24-17 0,0 0 0,-6 22 0,6-22-1,0 0 0,30 6 1,-11-6 0,1-6 0,9-1 1,-3-3-1,2-3 1,-4 0-1,1 4 1,-6-4-1,-19 13 0,22-19 0,-22 19 0,0 0 0,-22-11-1,3 11 0,-6 0 1,-1 2-1,-2 2 0,2 3 0,-1 1 0,7-1 0,20-7-1,-30 15 1,30-15 0,0 0 0,0 0 0,0 0 0,0 0 0,26 13 0,-6-17 0,4-5 0,2-2 0,0-2 0,0 0 0,-3-4 1,-3 0 0,-20 17 1,19-33-1,-19 33-1,-22-21 1,0 14 0,-9 9 0,-1 3-1,-10 8 0,1 4 0,-1 5 0,7 6-3,2-7-3,22 12-17,11-33-6,0 34-2,0-34 0</inkml:trace>
  <inkml:trace contextRef="#ctx0" brushRef="#br0" timeOffset="1.19037E10">68 564 12,'0'0'22,"-6"24"-7,6-24-5,0 0 1,0 0-2,-10 17 0,10-17-3,0 0-1,0 0 0,0 0-1,0 0-1,0 0 0,-19-2-1,19 2-1,0 0 0,0 0 0,0 0-1,-18 2 1,18-2-1,0 0 0,0 0-1,0 0-7,0 0-18,0 0-3,0 0 1,-22 10 0</inkml:trace>
  <inkml:trace contextRef="#ctx0" brushRef="#br0" timeOffset="1.19037E10">-36 574 22,'0'0'27,"0"0"1,0 0-12,0 0-4,0 0-3,0 0-1,0 0-3,0 0 0,0 0-2,0 0 1,0 0-1,0 0-1,0 0 1,0 0-1,0 0 0,-14 17-1,14-17 0,0 0 0,0 0-1,0 0 0,0 0 0,0 0 1,0 0-1,0 0 0,0 0 1,0 0 0,0 0-1,0 0 0,-20 16 1,20-16-1,0 0 1,0 0-1,0 0-1,0 0 1,0 0 0,0 0 0,0 0-1,0 0 2,0 0-2,-19-6 1,19 6 0,0 0 0,-20-6 0,20 6 1,0 0-1,-22-2 0,22 2 1,0 0-1,0 0 0,-18-2 0,18 2 0,0 0 0,0 0-1,0 0-1,0 0 0,0 0-2,0 0-3,-4-23-8,22 17-11,-16-16-5,10 4 1,-8-10 0</inkml:trace>
  <inkml:trace contextRef="#ctx0" brushRef="#br0" timeOffset="1.19037E10">56 591 10,'0'0'11,"0"0"-1,0 0 0,0 0-1,0 0-1,0 0 0,0 0-1,-18 10-2,18-10-1,0 0 0,0 0-2,0 0-1,0 0 0,0 0 0,0 0-1,-18 16 0,18-16 0,0 0 1,0 0-1,0 0 0,0 0 1,0 0-1,0 0 1,-18 8 0,18-8-1,0 0 1,0 0-1,0 0 0,0 0 0,0 0 0,-18-2 0,18 2 0,0 0 1,0 0-2,0 0 1,0 0 0,0 0 0,-18-2 0,18 2 1,0 0-1,0 0 0,0 0 0,0 0 1,0 0-1,0 0 1,0 0-1,0 0 0,0 0-1,0 0 1,0 0 0,0 0 0,0 0 0,0 0 0,0 0 0,0 0 0,0 0 0,0 0 0,0 0 0,0 0 0,0 0 1,0 0-1,0 0 0,0 0 1,0 0-1,0 0 0,0 0 0,0 0 0,0 0 0,0 0 0,0 0 0,0 0 1,0 0 0,0 0 0,0 0 1,0 0 0,0 0 0,0 0-1,0 0 1,0 0-1,0 0 0,0 0 0,0 0-1,0 0 0,0 0 0,0 0-1,0 0-1,-18 10-1,18-10-5,0 0-3,0 0-6,0 0-4,0 0-4,6 22 1</inkml:trace>
  <inkml:trace contextRef="#ctx0" brushRef="#br0" timeOffset="1.19038E10">18 595 1,'0'0'12,"0"0"-2,0 0-2,0 0-2,0 0 0,0 0-2,0 0 0,-16 20 0,16-20 0,0 0-2,0 20 0,0-20 0,0 0-2,0 0 0,10 20 1,-10-20-1,0 0 0,0 0 1,18-10 0,-18 10 0,0 0 0,6-28-1,-6 28 1,0-26 0,0 26 0,-2-21 0,2 21 0,0 0 1,0 0-1,-18-18 0,18 18 1,0 0-1,-22 12 2,22-12-2,0 0 0,-24 27 0,24-27 0,-18 26 0,18-26 0,-14 30 0,14-30-1,-10 28 0,10-28-1,0 24 1,0-24 0,0 0 0,22 6 1,-22-6-1,24-12 0,-24 12 1,28-30 0,-10 12-1,-6-2 1,0 0 0,-4 3-1,-8 17 1,12-32-1,-12 32 1,0-24-1,0 24 1,0 0 0,-20-8-1,20 8 1,-20 8-1,20-8 1,-22 16-1,22-16 1,-26 32-2,12-15 2,2 1-2,2 0 1,0 2 0,4-2-1,6-18 1,-5 28 0,5-28 0,4 17-1,-4-17 1,0 0 0,17 12 0,-17-12 0,0 0 0,20-6 0,-20 6 0,0 0 1,18-13-1,-18 13 1,0 0-1,0 0 0,8-20 1,-8 20-1,0 0 1,0 0-1,0 0 0,-20-10 1,20 10-1,0 0 0,-24 4 0,24-4 0,0 0 0,-19 12-1,19-12 1,0 0 0,0 0 0,-10 19-1,10-19 1,0 0-1,0 0 1,0 0 1,8 18-1,-8-18 0,0 0 0,0 0 1,0 0-1,0 0 1,0 0 0,0 0 0,0 0 0,0 0-1,0-18 1,0 18 0,0 0-1,0 0 0,0 0 0,0 0 0,0 0 0,0 0 0,0 0 0,5-19 0,-5 19 0,0 0 0,0 0 0,0 0 0,4-20 0,-4 20 0,0 0 0,0 0 0,0 0-1,0 0 1,0 0 0,0 0-1,0 0 1,0 0-1,0 0-1,18 16-4,-18-16-4,0 0-13,0 0-1,20 18-2</inkml:trace>
  <inkml:trace contextRef="#ctx0" brushRef="#br0" timeOffset="1.19038E10">44 617 9,'4'-18'12,"-4"18"-1,0 0-2,0 0-1,0 0-1,-24-4-1,24 4-2,0 0-1,-18 14 0,18-14-1,-16 24-1,16-24 0,-8 32 0,4-14-1,4 0 0,0-18 0,2 27-1,-2-27 1,0 0 0,18 18 0,-18-18 1,0 0-1,22-12 1,-22 12 0,12-20-1,-12 20 1,6-23 1,-6 23-1,-2-22 2,2 22-2,-8-22 1,8 22 0,0 0 1,-24-22-1,24 22-1,0 0 1,-22-8 0,22 8-1,0 0 0,-18-2 0,18 2 0,0 0 0,0 0 0,-18 22-1,18-22 1,-8 24-1,8-24 0,-6 28 0,6-28 1,0 27-1,0-27 0,8 20 0,-8-20 0,0 0 0,22 10 0,-22-10 0,0 0 1,22-8-1,-22 8 1,0 0-1,16-27 1,-16 27-1,4-32 0,-6 12 1,2-2-1,-2 4 0,-2-2 1,4 20-1,-8-29 0,8 29 0,0 0 0,-16-18 1,16 18-1,0 0 0,-22 26 0,22-26 1,-16 31-2,8-11 2,1 0-1,1-2 0,0 0 0,6-18-1,-2 20 1,2-20 0,0 0 0,0 0 0,0 0-1,18 9 2,-18-9-1,0 0 0,23-15 0,-23 15 0,18-20 1,-18 20-1,12-24 0,-12 24 1,8-20-1,-8 20 0,0 0 1,0 0-1,0 0 0,-18-14 0,18 14 0,0 0 0,-22 6 0,22-6 0,0 0 0,0 0 0,-20 16 0,20-16 0,0 0 0,0 0 1,0 0-1,0 0 1,0 0 0,0 0 0,0 0 0,0 0-1,0 0 1,0 0-1,0 0 0,0 0 1,0 0-1,0 0 0,0 0 0,0 0 0,0 0 1,0 0-1,0 0 0,-5-18 0,5 18 0,0 0-2,0 0-8,0 0-17,0 0-2,0 0 0,0 0 0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03:38.772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0070C0"/>
      <inkml:brushProperty name="fitToCurve" value="1"/>
    </inkml:brush>
  </inkml:definitions>
  <inkml:trace contextRef="#ctx0" brushRef="#br0">-9434-171 53,'-26'6'32,"26"-6"0,0 0-1,-32-15-23,32 15-2,0 0-2,-22-2 1,22 2-3,0 0 0,0 0 0,22 11 0,-1-9-1,1 4 0,13-6 1,6-2-2,-6 2 0,15-8-1,-7 14-6,7-21-26,2 11 0,-13-9-1,-9 15-2</inkml:trace>
  <inkml:trace contextRef="#ctx0" brushRef="#br1" timeOffset="-31370.7943">-9447 705 19,'-24'-28'25,"24"28"2,-10-26-1,10 26-11,-11-20-5,11 20-1,0 0-2,0 0-2,-24-19-2,24 19 0,-26 15-2,26-15 1,-37 39-2,20-13 1,-1 4-1,3 2 0,2-1 0,7-3 0,6-5 0,4-3 0,-4-20 0,26 21 0,-6-18 1,1-6-1,5-5 0,5-7 0,-1-7 1,0-4-1,-6-4 0,0-2 1,-9-1-1,-2 1 1,-4 2 0,-7 6-1,-2 24 1,-24-24-1,2 24 0,-6 11 1,-6 6-1,-3 7 0,-4 6 0,-1 5 0,6-3 0,7 3 0,10-7 0,8-2 0,9-7 0,2-19 0,26 15 0,0-15 0,6-4 0,5-7 0,4-2 0,-2-4 0,-2 0 0,-4-1 0,-7 1 1,-5 2-1,-21 15 0,18-28 1,-18 28-1,0-22 1,0 22-1,-20-15 0,20 15 0,-28-8 0,28 8 0,-32 2 0,32-2 0,-33 15 0,33-15 0,-22 21-1,22-21 1,-6 24 0,6-24 0,9 26 0,-9-26-1,17 19 1,-17-19 0,24 9 1,-24-9-1,28-9 0,-28 9 0,26-30 0,-15 9 1,0-5-1,-3 0 1,-1 0-1,-7-2 1,0 8 0,-2 1 0,2 19 0,0 0-1,-26-13 2,26 13-2,-33 28 0,16-8 0,-1 3 0,3 1 0,4 0 0,5-3-2,6-21 2,9 26 0,-9-26-1,39-4 1,-11-7 0,6-4 0,3-7 0,0-1 1,-2-3-1,-9 2 2,-4 3-2,-22 21 1,13-26-1,-13 26 1,-35 10 0,5 8-1,-7 10 1,-5 8-2,1 3 0,7 13-6,-8-11-23,32 7-1,-3-20-2,28 0 1</inkml:trace>
  <inkml:trace contextRef="#ctx0" brushRef="#br1" timeOffset="-29949.7134">-10251 662 35,'0'0'26,"-24"-7"0,24 7-6,-4-41-11,19 9-2,-4-20 0,17 2-2,-2-17-1,13 5 1,0-9-1,11 8 1,-7 1-1,7 12-1,-9 0 0,3 16-1,-12 4 0,1 10-1,-7 5-1,-26 15-2,37-9-2,-37 9-6,34 5-19,-34-5-1,22 15-1,-22-15 0</inkml:trace>
  <inkml:trace contextRef="#ctx0" brushRef="#br1" timeOffset="-30356.7363">-10153-156 26,'0'0'25,"6"-24"2,-6 24 0,0-22-17,0 22-2,0 0-1,0 0-1,0 0-1,-4 29-1,-3-4 0,5 14-1,-11 7 1,7 18-1,-7 14-1,4 15-1,-6 6 0,0 11 1,-1-2-2,3-2 0,3-7-1,1-19-1,7-7-4,-7-34-11,16-2-12,-7-37-3,8 21 2,-8-21-1</inkml:trace>
  <inkml:trace contextRef="#ctx0" brushRef="#br1" timeOffset="-29653.6961">-9989 271 51,'9'22'30,"-9"-22"1,0 0-2,6 26-24,10 6 0,-10-2 0,7 22-1,-4 0-1,2 8 0,-7 1-2,0 1 0,-4-4-1,-4-12-3,11 1-5,-16-25-23,15-1 1,-6-21-3,0 0 2</inkml:trace>
  <inkml:trace contextRef="#ctx0" brushRef="#br0" timeOffset="1828.1045">-7734-305 16,'0'0'26,"-20"-26"1,20 26 1,0 0-14,0 0-1,0 0-4,0 0-2,-28-11-2,28 11-1,0 0-1,-19 11-1,19-11 0,0 0 0,0 0-1,0 0 0,0 0 0,0 0 0,6 19 0,16-12 0,4-3-1,6 3 1,5-1 0,7 1 0,1-1-1,1-2 1,1 3 1,-1-3-1,-3 1 0,1-3-1,-5 0 1,0-2-1,-7 0 1,-2 0-1,-4 0 1,-6 2-1,-20-2 1,28 9-1,-28-9 2,9 19-2,-9-19 2,-9 30-2,9-30 1,-24 39-1,7-15 1,-5 2-1,-2 2 1,-6 0-1,0 2 0,-5 2 0,0 3 0,1-5 0,1 0-2,5-8-2,15 8-23,-7-23-5,20-7 0,0 0-2</inkml:trace>
  <inkml:trace contextRef="#ctx0" brushRef="#br0" timeOffset="2959.1692">-8051-1095 31,'0'0'26,"-19"-9"2,19 9-1,-37-2-14,15 15-5,-15-6-2,11 10-1,-10-4-1,7 6 0,-1-6-1,8 2-1,1 0 0,21-15-1,-26 22 0,26-22 0,-13 22-1,13-22 1,2 21-1,-2-21 1,15 20-1,-15-20 0,33 17 0,-10-11 1,3-1-1,5-1 1,1-2 0,-1 2-1,-1 1 0,-4 1 1,-2 5-1,-5 4 2,-19-15-2,20 39 0,-20-15 1,-7 0-1,-8 1 0,-7 1 1,-6-4-1,-4-5 1,-9-4-1,-3-6 0,-6-3 1,-4-4-2,0 0-4,-7-11-23,16 9-3,-5-11-2,17 7 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03:22.986"/>
    </inkml:context>
    <inkml:brush xml:id="br0">
      <inkml:brushProperty name="width" value="0.06667" units="cm"/>
      <inkml:brushProperty name="height" value="0.06667" units="cm"/>
      <inkml:brushProperty name="color" value="#0070C0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 contextRef="#ctx0" brushRef="#br0">141 96 51,'5'-21'31,"-5"21"0,0 0 0,0 0-18,0 0-5,0 0 0,-24-18-4,24 18-1,0 0-1,-26 28-1,13-8-1,-2 6 1,-3 2-1,3 2 0,2 2 0,0-1 0,7-3 0,3-2 0,6-5 0,-3-21 0,19 26 0,1-17 0,3-5 0,6-2 0,3-4 1,3-7 0,0-4 0,1-8 0,-7-7 1,-1-5 0,-7-1 1,-5-3-1,-10-4 1,-6 2-1,-11 5 0,-6 4-1,-9 8 0,-11 5-3,-2 15-5,-11-5-27,13 14 0,-4-12-2,41 5-2</inkml:trace>
  <inkml:trace contextRef="#ctx0" brushRef="#br0" timeOffset="-611.035">-875 310 59,'-31'4'30,"-6"-6"-1,16 13-5,-12-18-14,33 7-3,-26 3-2,26-3-2,0 0 1,33-7-2,-3 1 0,9 1 0,4 1 0,10 0 0,1 1 0,2-1-1,-2 2 1,-2 2-1,-4 0 1,-5 2-1,1-4 0,-5 4 0,-2-2 0,-5 2-1,-4 0 1,-2 3-1,-4-3 1,-22-2-1,32 6 0,-32-6 0,20 7 0,-20-7-1,0 0-3,0 0-3,33 13-19,-33-13-6,0 0-1,0 0-1</inkml:trace>
  <inkml:trace contextRef="#ctx0" brushRef="#br0" timeOffset="-1182.0676">-379 340 23,'0'0'27,"17"-24"0,-17 24 2,0 0-11,9-19-7,-9 19-1,0 0-3,0 0-1,0 0-2,2 26 0,-2-26 0,-6 30 0,-3-6-2,5 12 1,-7 3-1,2 11 0,-4 2-1,2 6 1,1 0-1,-1-2 0,2-6-1,3-5 1,-1-6-1,5-11 1,0-4-1,2-24 0,2 26-2,-2-26-2,0 0-4,0 0-13,6-20-10,-8-3-2,2 23 0,5-46 0</inkml:trace>
  <inkml:trace contextRef="#ctx0" brushRef="#br0" timeOffset="-1652.0945">-594 241 30,'0'0'27,"13"-22"1,-13 22-1,0 0-14,-2-21-4,2 21-1,0 0-1,0 0-2,0 0 0,0 0-2,0 0 0,0 0-1,0 0 1,0 0-1,0 0 0,0 0 0,0 0 0,9 26-1,-11-5 1,0 9-1,-7 7 0,0 8 0,-2 11-1,-4 3 1,0 8-1,-2-3 0,-1 5 0,1-2 1,2 0-1,2-9 1,2-8-1,0-5 1,5-10-1,1-5 0,3-8-1,2-22 0,2 23-2,-2-23-1,0 0-5,0 0-19,26-15-3,-21-4-2,-5 19 2</inkml:trace>
  <inkml:trace contextRef="#ctx0" brushRef="#br1" timeOffset="430234.6076">4160 1003 26,'0'0'22,"5"-20"1,-5 20-4,0 0-12,0 0-3,0 0 0,0 0-1,0 0 0,0 0 1,0 0 1,-31 7 0,31-7-1,-23 15 1,23-15-1,-26 21-1,26-21-1,-26 24 0,26-24-1,-18 26 0,18-26 0,-6 22-1,6-22 1,0 0-1,13 23 0,-13-23 1,32 5-1,-8-8 1,4-1 0,3-2-1,-1-1 1,0-1-1,1 1 1,-5-2-1,-5 3 2,-21 6-1,26-15 0,-26 15 1,0 0-1,5-26 1,-5 26-1,0 0 1,-31-24-2,31 24 1,-37-8 0,16 10-1,-3 4 0,-2 5 0,2 4-1,0 7 1,3-1-1,1 5 1,7 0-1,2 0 0,5-2 0,4-1 1,2-23-1,8 33 1,-8-33-1,24 15 1,-24-15 0,35 2 0,-11-6 0,2-7 0,4-4 1,-2-5-1,0-1 1,0-3-1,-4 0 2,-2-2-2,-5 1 1,-4 3 0,-13 22 0,7-32 1,-7 32-1,-11-20-1,11 20 1,-30 0 0,8 7-1,-4 3 0,0 3 0,2 5 1,-2 1-2,7 1 1,-1 1 0,9 1 0,11-22-1,-8 32 1,8-32-1,6 24 1,-6-24 0,24 17 0,-5-15-1,1-2 1,6-4 1,0-5-1,4-2 1,-1-4-1,1 0 2,-4-2-2,0-5 2,-4 1-1,-7 1 0,-4 1 1,-5 0-1,-6 19 0,-6-31 0,6 31-1,-33-15 1,9 20-1,-4 3 0,-2 7 0,-3 7 0,1 2-1,1 6 1,7 0 0,5 0-1,6-2 1,6-4-1,5 0 0,4-5 0,-2-19 1,20 26-1,-20-26 1,35 13 0,-14-13 0,5-4 0,3-7 0,1-4 0,0-7 1,-6-4 0,0-4 0,-5 0 1,-6-2-1,-4 1 1,-7 5-2,-6 3 2,4 23-2,-24-20 0,2 20 0,-1 11 0,-6 6-1,-1 7 1,4 4-1,2 0 0,7 5 0,4-8-1,8-1 2,5-24-1,18 28 0,1-23 1,5-5 0,4-5 0,3-6 0,-7-4 1,-1-2 0,-3 0 1,-9-7-2,-5 5 2,-10-3-1,-5 3 1,-12 8-2,-1 7 0,-8 8 0,-7 7 0,4 12-2,-2-1-4,20 15-26,-9-11-1,20 4-1,4-30 0</inkml:trace>
  <inkml:trace contextRef="#ctx0" brushRef="#br1" timeOffset="73260.1902">4395 942 11,'-11'-21'23,"11"21"1,0 0-2,-22-13-4,22 13-3,-19 0-4,19 0-1,-31 6-2,31-6-1,-35 17-2,35-17 0,-39 35-2,24-9 0,-2 0 0,6 8 0,2 1-3,7 1-1,4 1-1,5-7-1,10 1-2,-17-31-14,41 32-11,-17-32-1,13 2 1,-9-15 0</inkml:trace>
  <inkml:trace contextRef="#ctx0" brushRef="#br1" timeOffset="73523.2053">4199 1121 57,'0'0'30,"-10"37"-4,18-15-12,3 3-37,4-1-3,5 2-1,12-7-2</inkml:trace>
  <inkml:trace contextRef="#ctx0" brushRef="#br1" timeOffset="59980.4307">4236 864 4,'0'0'17,"0"0"2,0 0-4,0 0-5,0 0-3,0 0 0,0 0 0,0 0-1,0 0 0,0 0 1,0 0-2,0 0 1,0 0-1,0 0 0,0 0 0,0 0-1,0 0-1,0 0 0,0 0 0,0 0-1,0 0 0,0 0-1,0 0 0,0 0 0,0 0 0,0 0-1,0 0 0,0 0 1,0 0-1,0 0 0,0 0 0,0 0 0,0 0 0,0 0 0,0 0 1,0 0-1,0 0 0,0 0 0,0 0 0,0 0 1,0 0-1,0 0 0,0 0 0,0 0 0,0 0 0,0 0 0,0 0 0,0 0 0,0 0 0,0 0 0,0 0 0,0 0 1,0 0-1,0 0 0,0 0 0,0 0 0,0 0 0,0 0 0,0 0 0,0 0 0,0 0 0,0 0 0,13-19 0,-13 19 0,0 0 0,0 0 0,0 0 0,0 0 0,0 0 0,0 0 0,20-11 0,-20 11 0,0 0 0,0 0 0,19-6 0,-19 6 0,0 0 0,22-7 0,-22 7 0,0 0 0,26-6 0,-26 6 0,24-7 1,-24 7-1,26-6 0,-26 6 0,35-7 1,-35 7-1,32-10 1,-12 5-1,-20 5 1,36-13 0,-16 5-1,-1 1 1,3 1-1,0-1 1,2 3-1,2 0 1,-2-1-1,-1 1 0,-1 0 0,2-1 1,-2 3-1,-1 0 0,1-2 0,2 2 0,2-5 1,2 5-1,-2-2 0,4 2 1,-2-5-1,1 5 1,-3-2-1,-2-1 0,-3 3 2,-1 0-2,-20 2 0,30-4 0,-30 4 0,26-3 0,-26 3 0,0 0-5,33 3-23,-33-3-2,0 0-1,0 0-1</inkml:trace>
  <inkml:trace contextRef="#ctx0" brushRef="#br1" timeOffset="49987.8591">1886 817 9,'0'0'16,"0"0"-5,0 0 1,-19-9 0,19 9 1,-20 0-1,20 0 0,-21 3-2,21-3 1,-24 0-2,24 0-1,-24-3-1,24 3 0,-22 0-1,22 0-1,0 0 0,-19 0 0,19 0-2,0 0 0,0 0 0,0 0-1,0 0-1,0 0 0,0 0 0,22-8-1,-1 8 1,5-2-1,9-1 0,6 1 0,9 0 0,2 0 1,2-2-1,3-1 0,-1-1 1,-4 2 0,0-5-1,-4 0 1,-5-2 0,-2 3-1,-6-1 1,2 1 0,-7-1-1,0 2 0,-4 3 1,0 0-1,-4 0 0,-2 4 0,-1 0 0,-19 0 1,28 2-1,-28-2 0,22 4-1,-22-4-1,0 0 0,0 0-2,19 17-4,-19-17-8,0 0-15,-19 2-1,19-2 0,-22 5 0</inkml:trace>
  <inkml:trace contextRef="#ctx0" brushRef="#br1" timeOffset="50845.9082">2214 603 20,'0'0'23,"2"-23"-1,-2 23 0,-7-24-11,7 24-1,0 0-2,0 0-1,-17-30-1,17 30 0,0 0-1,0 0-1,-17-22 1,17 22-1,0 0 0,0 0-1,-2-21 0,2 21 0,0 0 1,0 0-1,10-20 0,-10 20-1,0 0 1,0 0 0,0 0-1,0 0 0,13-19 0,-13 19-1,0 0 0,0 0 0,0 0-1,0 0 0,0 0 0,16 26 0,-16-26 0,6 32 1,-2-10-1,1 1 0,-3 1 0,2 2 0,3 2 0,-3 2 1,0 3-1,3 1 0,-1 1 0,-1-1 0,1-2 0,1-1 1,-3-1-1,3-4 0,-1-2 0,-2-1 0,3-1 0,-3-1 0,1 1 1,-3 0-1,2-1 0,-2-1 0,-2-1 0,0 5 0,0-24 0,-2 39 0,2-39 0,-4 36 0,4-36 0,-7 35 0,7-35 0,-4 24 0,4-24 1,0 0-2,0 0 1,0 0 0,0 19-3,0-19-19,0 0-12,-20-15 0,20 15-3,0 0 2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2-20T07:03:55.578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0070C0"/>
      <inkml:brushProperty name="fitToCurve" value="1"/>
    </inkml:brush>
  </inkml:definitions>
  <inkml:trace contextRef="#ctx0" brushRef="#br0">-8088 2841 61,'0'0'34,"0"0"-1,0 0-1,0 0-27,0 0-2,3 37 1,1 12 0,-6 16-2,6 15 0,-2 17 0,3 11 0,-3 4-1,4 3 1,3-7-1,4-18-1,2-12-1,-4-31-6,26-14-27,-37-33 0,43-13 0,-30-26-2</inkml:trace>
  <inkml:trace contextRef="#ctx0" brushRef="#br0" timeOffset="-294.017">-8428 3022 13,'0'0'27,"-26"0"2,26 0 2,-22-6-14,22 6-5,0 0-3,0 0-3,-26 15-1,26-15-1,0 0 0,0 0-1,31 4-1,-1-8 0,9-7 1,9 3 0,6-7 0,9-1-1,-2-1 0,6 0 0,0 0 0,2 4 0,-6 0-1,0 2 0,-9 0-1,0 5 1,-4-1-1,-6 3-1,-10 6-1,-12-4-1,4 11-6,-26-9-24,0 0-1,0 0-1,0 0 1</inkml:trace>
  <inkml:trace contextRef="#ctx0" brushRef="#br0" timeOffset="567.0323">-7656 3674 20,'0'0'29,"0"0"-1,0 0 3,0 0-14,0 0-9,9-26 0,1 7-1,-3-16-2,10 3-1,-6-13 1,11 6-2,-7-4 2,7 8-3,-9 5 1,-13 30-1,30-24 0,-30 24 0,19 30-1,-10 5-1,0 8 1,-1 4 0,5 5-1,3-2 1,1-7-1,2-6-1,10-14-2,-3-18-2,21 1-18,-18-27-11,14-3 0,-19-15-2,4 2 1</inkml:trace>
  <inkml:trace contextRef="#ctx0" brushRef="#br0" timeOffset="1544.0882">-6121 2768 51,'0'0'32,"-20"43"1,-17-6 0,0 30-24,-25 4-3,3 22 1,-13 1-3,5 10 0,-2-5-2,8-2-1,11-6-3,3-24-23,25-4-8,-2-25-2,22-12-1</inkml:trace>
  <inkml:trace contextRef="#ctx0" brushRef="#br0" timeOffset="1265.0719">-6757 2992 56,'-30'-19'34,"30"19"0,-28-35-1,28 35-25,2-26-1,-2 26-3,0 0-1,28 7 0,-28-7-2,37 45 1,-9-10-1,9 12 0,4 9 0,9 7-1,2 4 1,2 0-1,1-3 0,-3-1 0,-2-9 0,-5-9-1,-4-6-2,-10-17-3,5 6-22,-36-28-6,35 10-1,-35-10 0</inkml:trace>
  <inkml:trace contextRef="#ctx0" brushRef="#br0" timeOffset="2141.1225">-5701 3027 53,'0'0'35,"0"0"-2,-30 6 0,30-6-23,0 0-3,32-4-1,-6-11-2,18 2-1,1-4 0,18 4 0,2-5-1,9 5-1,0 5 0,-1 3 0,-6 3-1,-8 2-1,-5 9-1,-17-5-3,4 20-7,-41-24-23,18 30 1,-18-30-2,-20 22 1</inkml:trace>
  <inkml:trace contextRef="#ctx0" brushRef="#br0" timeOffset="4461.2552">-5432 2966 15,'0'0'26,"0"0"1,0 0 0,-13-21-11,13 21-4,0 0-3,0 0-3,-28 11-1,28-11-1,0 0 0,-22 21-1,22-21-1,0 0-1,-17 20 0,17-20 0,0 0 0,0 0 0,0 0 0,0 0 0,24 2 0,-24-2 0,34-9 0,-10 5 0,0 2 0,4-1 1,-2-1-1,2 4 0,1 0 0,-6 0 0,1 0 0,0 0 0,-2 0 0,4-2-1,-5 0 1,5 0 0,-2-1-1,2-1 1,0 2-1,-2-2 0,0-3 1,0 1-1,-2-1 1,-3 3-1,-19 4 0,30-11 1,-30 11-1,26-8 0,-26 8 0,0 0 0,24-3 0,-24 3 1,0 0-1,26-4 0,-26 4 0,22 0 0,-22 0 1,26 0-1,-26 0 0,30 0 0,-30 0 1,24 2-1,-24-2 0,22 5 0,-22-5 0,0 0 0,22 2 1,-22-2-2,0 0 0,0 0-9,23-5-24,-23 5 0,0 0-2,-6-32 0</inkml:trace>
  <inkml:trace contextRef="#ctx0" brushRef="#br0" timeOffset="2399.1371">-5137 2828 69,'0'0'35,"-2"-21"0,2 21 0,-29 2-29,21 22-1,-16 6-1,4 22-1,-3 8-1,1 18-1,5 1 0,8 8 1,5-5-2,10-9-1,9-6 0,3-17-3,18-3-7,-10-30-25,22 1 1,-15-25-2,14-1 2</inkml:trace>
  <inkml:trace contextRef="#ctx0" brushRef="#br0" timeOffset="2761.1579">-4949 3540 3,'0'0'28,"5"33"2,-5-33 1,0 0-13,0 0-2,0 0 0,-13-39-4,24 19-4,-9-16-2,17 3 0,-1-8-2,8 7-1,-3-3 0,10 11 0,-5 7-1,5 10 0,-5 7 0,2 15 0,-6 9-1,4 8 0,-4 4 0,0 3 0,2 0 0,-2-5-1,2-4 0,4-13-2,7-6-4,-7-26-29,18-5 0,-9-25-1,15-12-2</inkml:trace>
  <inkml:trace contextRef="#ctx0" brushRef="#br1" timeOffset="812223.4565">-8948 4375 17,'0'0'24,"0"0"1,2-21-11,-2 21-3,0 0-1,0 0-1,0 0-3,0 0-1,0 0 0,0 0-1,-19-13-1,19 13 0,0 0-1,-16 26 0,16-26-1,-21 30 1,8-8-1,2 3 0,-2 6 0,0 5 0,0 1 0,2 4 0,2 4 0,1 3 0,-1-3 0,2 5 0,1-5 0,-1 3 0,1-5 0,4 0 0,-3-4 0,3 2 1,0-7-1,2-1 0,4-1 0,-4-2 0,3-2 0,-1 0 0,2-4 0,3 2 0,-1-2 1,5-3 0,-11-21-1,19 37 0,-19-37 0,29 26 0,-29-26 0,21 19 0,-21-19-1,22 9 1,-22-9 0,0 0-1,28 6 0,-28-6-1,20 3-3,-20-3-6,28-3-23,-28 3 0,24-10-2,-24 10 1</inkml:trace>
  <inkml:trace contextRef="#ctx0" brushRef="#br0" timeOffset="832247.6018">-8497 4645 7,'0'0'23,"2"-21"2,-2 21-13,0 0-1,0 0 1,-11-24-1,11 24-2,0 0-1,0 0-1,0 0-2,-2 37 1,-5-16-2,10 18 1,-10 0-1,7 17-1,-6 0 0,-3 9 0,-2 0-1,5-1-1,-3-8 0,0-4-1,3-7 0,-3-10-1,5-5-2,4-30-3,6 39-13,-6-39-12,0 0-2,0 0 1,0-34-1</inkml:trace>
  <inkml:trace contextRef="#ctx0" brushRef="#br0" timeOffset="832802.6336">-8493 4691 13,'11'-35'27,"-11"35"0,9-32 1,-14 12-18,5 20-2,0 0-1,0 0-1,0 0-2,22 0-1,-22 0-1,11 33-1,-7-12 1,5 7-1,-1 5-1,1 5 1,0 1 0,4 7 0,-2-3 0,2 4 0,-3 1 0,3-1 0,3-2 0,-3 1-1,-2-3 1,-1 0-1,1-6 1,0-5 0,-4-8 0,1-3-1,-8-21 2,0 0 0,24-6 0,-11-18 1,0-15-1,2-8 0,0-13 0,5-12 0,-5-10 0,5-6-1,-1-3 0,-4 3-1,0 10-1,-8 5-4,10 27-12,-15-1-16,5 27-1,-7 20 1,0 0-1</inkml:trace>
  <inkml:trace contextRef="#ctx0" brushRef="#br0" timeOffset="833685.6838">-7810 4468 23,'0'0'26,"0"0"0,-17-30-10,17 30-3,0 0-2,0 0-3,0 0-3,0 0 0,4-24-1,-4 24 0,0 0-1,30-19 0,-30 19 0,24-11-1,-24 11 1,26-4-1,-26 4-1,26 11 0,-26-11 0,31 23-1,-18-1 1,2 4 0,-2 2-1,-2 6 0,-3 5 1,-1 0-1,-5 2 0,-6 0 1,-5-4-1,-2-1 0,-6-8 1,-1-4-1,-1-7 1,19-17-1,-33 18 1,33-18 0,-28-13-1,28 13 2,-15-26-1,15 26-1,-9-35 1,9 35-1,-2-32 0,2 32 1,9-24-1,-9 24 0,26-15 0,-5 13 0,3 0 0,7 4 0,-1 2 0,3 3-1,1 4-1,-8-9-4,13 17-17,-17-17-10,6 9-1,-28-11 1</inkml:trace>
  <inkml:trace contextRef="#ctx0" brushRef="#br0" timeOffset="834131.7089">-7390 4205 25,'13'-24'30,"-13"24"2,22-19 0,-22 19-17,33-5-4,-33 5-1,41 48-2,-26 4-1,11 34-1,-11 18-2,3 23-1,-12 20-1,-6 12 0,-11 10-5,-21-20-21,6 6-11,-18-36 0,3-22-3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2:53:42.932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17017408-B0B4-4DD0-91D5-6A09C667DB14}" emma:medium="tactile" emma:mode="ink">
          <msink:context xmlns:msink="http://schemas.microsoft.com/ink/2010/main" type="writingRegion" rotatedBoundingBox="9772,14759 18858,15451 18753,16825 9667,16132"/>
        </emma:interpretation>
      </emma:emma>
    </inkml:annotationXML>
    <inkml:traceGroup>
      <inkml:annotationXML>
        <emma:emma xmlns:emma="http://www.w3.org/2003/04/emma" version="1.0">
          <emma:interpretation id="{A90C6755-3310-4ADC-B781-5E846D52CA86}" emma:medium="tactile" emma:mode="ink">
            <msink:context xmlns:msink="http://schemas.microsoft.com/ink/2010/main" type="paragraph" rotatedBoundingBox="9772,14759 18858,15451 18753,16825 9667,161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D48D324-17AF-4948-AD35-E50F14D45973}" emma:medium="tactile" emma:mode="ink">
              <msink:context xmlns:msink="http://schemas.microsoft.com/ink/2010/main" type="line" rotatedBoundingBox="9772,14759 18858,15451 18753,16825 9667,16132"/>
            </emma:interpretation>
          </emma:emma>
        </inkml:annotationXML>
        <inkml:traceGroup>
          <inkml:annotationXML>
            <emma:emma xmlns:emma="http://www.w3.org/2003/04/emma" version="1.0">
              <emma:interpretation id="{23AA931A-52B6-42CA-8D47-41416A2877ED}" emma:medium="tactile" emma:mode="ink">
                <msink:context xmlns:msink="http://schemas.microsoft.com/ink/2010/main" type="inkWord" rotatedBoundingBox="9755,14983 12340,15180 12252,16329 9667,16132"/>
              </emma:interpretation>
              <emma:one-of disjunction-type="recognition" id="oneOf0">
                <emma:interpretation id="interp0" emma:lang="en-US" emma:confidence="1">
                  <emma:literal>FROM</emma:literal>
                </emma:interpretation>
                <emma:interpretation id="interp1" emma:lang="en-US" emma:confidence="0">
                  <emma:literal>EPROM</emma:literal>
                </emma:interpretation>
                <emma:interpretation id="interp2" emma:lang="en-US" emma:confidence="0">
                  <emma:literal>FIRM</emma:literal>
                </emma:interpretation>
                <emma:interpretation id="interp3" emma:lang="en-US" emma:confidence="0">
                  <emma:literal>FRAM</emma:literal>
                </emma:interpretation>
                <emma:interpretation id="interp4" emma:lang="en-US" emma:confidence="0">
                  <emma:literal>EPROMs</emma:literal>
                </emma:interpretation>
              </emma:one-of>
            </emma:emma>
          </inkml:annotationXML>
          <inkml:trace contextRef="#ctx0" brushRef="#br0">11 39 35,'0'0'30,"2"-22"1,-2 22-1,0 0-27,-5-17-1,5 17 0,0 0 1,0 21-1,-4-2 1,4 12-2,-3 8 3,3 11-3,-2 16 1,4 8-1,-1 3 1,1 4-2,1 1 1,-2-1 0,2-7-1,-1-3 0,1-8-2,-2-8 1,4-5-5,-8-23-4,16-1-22,-13-26-2,0 0 2,9-19-2</inkml:trace>
          <inkml:trace contextRef="#ctx0" brushRef="#br0" timeOffset="443.0253">20 55 16,'0'0'27,"0"0"2,0 0-1,0 0-18,0 0-5,24-7 0,-24 7 0,28-15-1,-11 3 1,5 6-1,-1-6-1,8 8 1,-3-4-2,4 4 0,-2 1-1,0 0-1,-1 4 0,-2 2-2,1 9-5,-26-12-25,26 27 0,-20-12-1,-1 4 2</inkml:trace>
          <inkml:trace contextRef="#ctx0" brushRef="#br0" timeOffset="692.0395">112 544 27,'14'-6'29,"5"3"0,-3 0-1,1 0-25,2 3-1,-1-3 1,1 8 0,-2-5-2,-4 9-1,2 1-9,-15-10-19,21 6-2,-21-6 0</inkml:trace>
          <inkml:trace contextRef="#ctx0" brushRef="#br0" timeOffset="1381.079">624 137 29,'0'0'31,"0"0"1,18 22-2,-18 3-20,9 28-6,-6 10 2,6 18-2,-4 5-1,2 9-1,-2 6-1,-1-1 0,-1-6-2,-2-17 0,4-7-4,-10-20-6,14-7-20,-12-15-3,3-28 2,-3 13-2</inkml:trace>
          <inkml:trace contextRef="#ctx0" brushRef="#br0" timeOffset="2005.1147">580 646 15,'1'-49'28,"2"-8"1,6-11-6,11 10-9,-9-16-4,18 14 0,-5-6-3,10 20-1,-6-3-1,8 18-1,-8 6-1,5 13-1,-6 7 0,1 11-1,-7 9 0,-2 7-1,-4 8 2,-3 10-2,-5 3 1,-1 4-1,-6 5 0,-1 3-1,-5 0 2,-2-5-2,-2 1 0,-3-8 1,-2-3-1,-3-6 0,1-5 0,-2-8 0,3-6 1,-2-2 0,0-5 0,5-4 1,13-4 0,-21-3-1,21 3 1,-6-15-1,6 15 0,4-25 0,4 12 0,1-1 0,3 1 0,-12 13 0,25-19 1,-10 14 0,-2 4 1,5 5-1,0 7 1,1 5 1,2 6-2,3 3 1,-2 7-1,2 3 1,-3 1-1,1 1 0,-2 1-1,-4-2 0,-1-1-2,-8-5-1,7-2-4,-13-13-2,17 9-8,-18-24-18,0 0 0,10-23 0,4 4 1</inkml:trace>
          <inkml:trace contextRef="#ctx0" brushRef="#br0" timeOffset="2539.1452">1364 557 32,'-3'-31'30,"-4"-9"3,5 6-2,-9-10-22,12 14-2,-8-4-2,7 16 0,-6 3-1,6 15 0,0 0-1,0 0-1,-5 39 0,5 1 1,-3 10-3,2 11 0,1 12 0,-2 8 1,4 10-2,-2-1 2,3-8-2,1-5 2,2-6-1,3-15 0,1-8-1,2-16 1,2-16-2,1-13 1,2-11 1,1-12-1,-1-15 2,-2-5-2,-3-8 2,-5-4 0,-6-5 1,-5-3-1,-8-5 1,-6-2-2,-4-4 1,-5-4-1,-4-1 1,-2 1-1,0 8 0,5 8-1,1 16 1,5 20-1,4 35-2,2 15-6,17 32-26,-7 6 0,15 18-1,-3-6 0</inkml:trace>
          <inkml:trace contextRef="#ctx0" brushRef="#br0" timeOffset="3087.1765">1783 380 37,'-2'-23'33,"2"23"0,-1-16-1,1 16-24,0 0-3,0 0-1,7 22 0,1 12-1,-4 11-2,5 13 2,-3 10-2,4 10 1,-1 10-1,0 1 0,-1-11 1,-1-7-1,-1-8-2,-1-14-1,0-9-2,-6-15-3,10-9-5,-9-16-18,0 0-5,-12-19 0,11 3 2</inkml:trace>
          <inkml:trace contextRef="#ctx0" brushRef="#br0" timeOffset="3642.2083">1805 675 16,'-1'-40'29,"-2"4"1,6 5 1,-11-8-17,17 16-5,-9-9-2,10 19-1,-7-8 0,-3 21-1,18 0-1,-18 0-2,21 24 1,-6 3-1,-3 2-1,4 8 1,1 5-2,1-2 1,-1 0-1,3 0 2,-1-4-2,0-2 0,-1-2 0,-1-7 0,-4-4 0,-1-3 0,-3-3 0,-9-15 0,9 16 0,-9-16-2,0 0 2,-6-13 0,1-4 0,-1-6 0,1-8 0,-1-8 0,4-7 0,1-6 0,5-3 0,5 2 0,3 0 0,3 5 0,4 10 0,3 7 2,1 7-2,4 11 2,-1 11-1,0 17 0,1 12 0,-1 10 0,1 10 0,0 12 1,0 11-2,-2 15 1,-1 5-1,-3-3 1,-3 2 0,-5-9-3,5 8-12,-12-23-21,4-9-1,-11-29-2,1-27 1</inkml:trace>
        </inkml:traceGroup>
        <inkml:traceGroup>
          <inkml:annotationXML>
            <emma:emma xmlns:emma="http://www.w3.org/2003/04/emma" version="1.0">
              <emma:interpretation id="{3BD837C6-F2AF-43A7-B6B0-324B62FCAF99}" emma:medium="tactile" emma:mode="ink">
                <msink:context xmlns:msink="http://schemas.microsoft.com/ink/2010/main" type="inkWord" rotatedBoundingBox="13052,15261 13805,15318 13722,16403 12969,16346"/>
              </emma:interpretation>
              <emma:one-of disjunction-type="recognition" id="oneOf1">
                <emma:interpretation id="interp5" emma:lang="en-US" emma:confidence="1">
                  <emma:literal>T.</emma:literal>
                </emma:interpretation>
                <emma:interpretation id="interp6" emma:lang="en-US" emma:confidence="0">
                  <emma:literal>T</emma:literal>
                </emma:interpretation>
                <emma:interpretation id="interp7" emma:lang="en-US" emma:confidence="0">
                  <emma:literal>t</emma:literal>
                </emma:interpretation>
                <emma:interpretation id="interp8" emma:lang="en-US" emma:confidence="0">
                  <emma:literal>t.</emma:literal>
                </emma:interpretation>
                <emma:interpretation id="interp9" emma:lang="en-US" emma:confidence="0">
                  <emma:literal>To</emma:literal>
                </emma:interpretation>
              </emma:one-of>
            </emma:emma>
          </inkml:annotationXML>
          <inkml:trace contextRef="#ctx0" brushRef="#br0" timeOffset="8818.5044">3331 329 24,'0'0'30,"-13"-3"1,13 3-3,-17-4-19,17 4-4,0 0-2,0 0 0,0 0-1,0 0 0,17-3 0,2 3-1,2-6 1,6 6 0,5-3-1,6 0 0,-1-3 0,4 5 1,-2-4-1,3 1 0,-3 2 0,1 1 0,-3-4-1,-3 4 1,-1-2-2,-3 1 1,-4 7-1,-6-5-3,1 7-1,-21-7-8,23 5-19,-23-5 0,9 13-1,-9-13 2</inkml:trace>
          <inkml:trace contextRef="#ctx0" brushRef="#br0" timeOffset="9148.5233">3694 338 36,'9'-19'33,"-9"19"0,0 0 0,8 15-22,-10 2-7,7 19-1,-5 13 0,1 15 0,-2 17-1,2 21 2,-4 8-2,0 7 2,-3-6-1,2-7-1,1-14-2,-3-23-8,15-12-26,-12-34-1,3-21-1,0 0-2</inkml:trace>
          <inkml:trace contextRef="#ctx0" brushRef="#br0" timeOffset="9524.5448">3992 929 36,'0'0'34,"16"-5"0,-16 5 1,0 0-24,0 0-3,6-17-2,-6 17 0,0 0-3,0 0 1,0 0-2,-13 0-2,13 0-2,-14-4-7,14 4-26,0 0-1,0 0 0,0 0-1</inkml:trace>
        </inkml:traceGroup>
        <inkml:traceGroup>
          <inkml:annotationXML>
            <emma:emma xmlns:emma="http://www.w3.org/2003/04/emma" version="1.0">
              <emma:interpretation id="{6899877D-15D9-4EFF-94D5-53D19159BCF4}" emma:medium="tactile" emma:mode="ink">
                <msink:context xmlns:msink="http://schemas.microsoft.com/ink/2010/main" type="inkWord" rotatedBoundingBox="14299,15104 18858,15451 18762,16709 14204,16362"/>
              </emma:interpretation>
              <emma:one-of disjunction-type="recognition" id="oneOf2">
                <emma:interpretation id="interp10" emma:lang="en-US" emma:confidence="0">
                  <emma:literal>Feldman</emma:literal>
                </emma:interpretation>
                <emma:interpretation id="interp11" emma:lang="en-US" emma:confidence="0">
                  <emma:literal>Feldnamm</emma:literal>
                </emma:interpretation>
                <emma:interpretation id="interp12" emma:lang="en-US" emma:confidence="0">
                  <emma:literal>Feldnyamm</emma:literal>
                </emma:interpretation>
                <emma:interpretation id="interp13" emma:lang="en-US" emma:confidence="0">
                  <emma:literal>Feldnzamm</emma:literal>
                </emma:interpretation>
                <emma:interpretation id="interp14" emma:lang="en-US" emma:confidence="0">
                  <emma:literal>Feldnzanm</emma:literal>
                </emma:interpretation>
              </emma:one-of>
            </emma:emma>
          </inkml:annotationXML>
          <inkml:trace contextRef="#ctx0" brushRef="#br0" timeOffset="11147.6376">5260 910 18,'0'0'30,"17"-7"2,-17 7 1,19 7-21,-19-7-2,16 0-4,-16 0-2,18 27 0,-18-27-2,20 27 0,-20-27 0,19 10 0,-19-10 0,21-2-1,-12-11 1,1-2-1,-2-7 1,4-2 0,-7-1-1,-2-2-1,-3-4 3,-1 3-3,-5 2 1,0 2-1,-4 8 1,-4 8-1,1 11 0,-4 10 0,3 17 0,-3 12 0,1 12 0,2 4 0,4 6 0,4 0 1,9-4-1,10-5 1,13-15-1,7-19 0,13-8-4,1-20-15,17-5-15,-1-15-3,8-2 2,-7-16-2</inkml:trace>
          <inkml:trace contextRef="#ctx0" brushRef="#br0" timeOffset="11732.6711">5838 1128 33,'-9'22'31,"2"0"3,7-22-5,-5 18-21,5-18-1,5-13-3,-2-5 0,8-4-1,0-14 0,7-4 0,-5-6-1,6-1 0,-5-5 1,1-1-2,-5-5 2,-1-1-2,-9-2 0,-3 0-1,-6-4 1,-3 1-1,-1 6 1,0 5-1,-2 10 1,1 15 0,14 28 0,-22-3-1,16 39 0,3 21 1,0 19-1,4 28 1,2 14 0,5 11 0,4 8 1,4-10 0,9-10-2,2-21-5,19-19-31,-8-31 0,6-28-3,1-34-1</inkml:trace>
          <inkml:trace contextRef="#ctx0" brushRef="#br0" timeOffset="12619.7218">6465 878 24,'0'0'29,"9"-20"-2,-9 20 2,0-20-24,0 20 0,3-17-1,-3 17 0,-5-15 0,5 15 0,-10-13 0,10 13 0,-15-15 0,15 15-1,-27-6 0,14 11 0,-8 2-1,3 11 1,-6 3-1,3 16-1,-4 7 1,7 7-1,-3 6 0,5 6 1,2-1-1,4-6 0,6-1 0,2-15 0,5-9-1,5-12 0,6-8 0,1-14-1,6-7-2,1-11 0,4-10 2,-1-8 0,-1-7 0,3-13 2,-3-9-1,-2-6 2,-4-12 2,-2-3-3,-5-6 1,-3-1-1,-2 4 1,-1 16-1,-2 8 1,0 18-1,-3 14 1,0 36 0,0 0-1,15 53 1,-9 11-2,1 12 2,1 11-2,0 14 1,3 6-2,1-10 1,4-9-3,-4-22-7,15-12-27,-8-25 0,11-11-1,-3-34-1</inkml:trace>
          <inkml:trace contextRef="#ctx0" brushRef="#br0" timeOffset="13513.773">6843 1107 23,'0'0'27,"-17"20"-1,17-20-8,-20 8-10,20-8-1,-23-1 0,23 1-1,-21-13-1,17-1 1,-1-12-2,5-3-2,0-6 2,9-4-2,-4-4 1,7 3 0,-3-1 0,6 7 1,-5 9 0,6 7-1,-2 4 0,4 13 1,-2 7-2,2 9 0,0 4-2,-2 9 1,1 9-2,-1 6 2,-1 5-2,-2 1 1,-2 1 0,-2-3 0,-5 1 1,-1-7 0,-3-7-1,-4-11 0,-1-7 0,5-16 0,-13 7 0,13-7-2,-14-23 1,8-1-1,5-7 2,-1-5-1,4-7 0,2-3 1,2 0 1,5-1 0,1 1 0,2 6 0,1 7 0,3 10 0,-1 9 1,3 10-1,-2 7 0,3 12 0,-3 14-1,3 8 1,-2 8-1,1 4 1,-1 1-2,-1 2 1,0 0-1,-5-11-3,11-2-9,-12-21-23,6-8 1,-18-10-2,22-24 1</inkml:trace>
          <inkml:trace contextRef="#ctx0" brushRef="#br0" timeOffset="14121.8077">7260 975 43,'-8'-17'33,"11"-9"-1,3 3 0,9-11-27,6 1-3,0 3 1,6 16 0,-1 11 0,4 16 0,-8 23 0,5 23 1,-12 15 1,0 16-2,-8 7 0,-2 3 0,-5-3-4,-8-14-10,3-17-23,-6-27-1,5-21-3,-3-32 2</inkml:trace>
          <inkml:trace contextRef="#ctx0" brushRef="#br0" timeOffset="14917.8533">7855 867 28,'5'-13'30,"-2"0"2,-3-2-1,0 15-20,-8-23-3,8 23-3,-22-8 0,22 8-1,-31 7-1,13 8 0,-6 12-1,5 5 1,-2 7-2,1 8 1,1 0 0,3 11-1,2-1 0,4 0 0,5-11-1,1-4 0,7-8-1,1-12-1,10-6 0,-14-16-1,26 2 1,-11-15 0,2-8 0,-1-4 3,-4-6-1,3 1 2,-6-4 1,3 1 0,-5 1 0,4 6-1,-5 4 1,3 9-1,-9 13-1,16-5 0,-16 5 0,18 30 0,-9-3-1,3 2 0,1 7-1,-3-3-6,17-7-29,-12-7 0,9-4 0,-6-18 0</inkml:trace>
          <inkml:trace contextRef="#ctx0" brushRef="#br0" timeOffset="15736.9001">8016 1301 18,'-24'17'29,"24"-17"-2,-13-12 3,5-12-21,17 2-2,-4-15-2,13 4 0,-7-7-1,13 2 1,-6-4 1,10 8-1,-10 0 1,8 10-2,-10 5 0,2 16-1,-18 3 0,24 18-1,-17 4-2,-1 8 1,0 4-1,-2 3 0,1 1 0,-1-6 0,1-6-1,-2-5 1,1-6 0,-4-15-1,6 13 1,-6-13 0,6-15 0,-3-2 0,0-3 0,0-3 0,2-3 0,1-2 0,0-3 1,2 0-1,0 3 1,5 4 0,1 6 0,1 12 0,1 8 0,0 8 0,1 15 0,-1 8 0,0 6 0,-5 5-2,5 9-4,-10-10-30,8-1 0,-7-12-1,3-13 0</inkml:trace>
          <inkml:trace contextRef="#ctx0" brushRef="#br0" timeOffset="16577.9482">8579 1221 24,'0'0'26,"-17"6"3,17-6-1,0-16-19,-7 0-1,7 16-1,-6-24 0,9 11 0,-9-8 0,10 3-1,-4-13-1,9 4-2,-3-4 2,8 2-2,-2-3 0,7 6-2,-1 1 1,3 7-2,-1 12 1,0 7 0,-2 8-1,-2 9 0,2 10-2,-3 5 2,-3 2-1,-3 4 1,-3-2-1,0-3 1,-2-4 0,-1-8 1,-3-22-1,-1 18 0,1-18 0,0 0 0,5-20 0,0 3 0,4-6 0,1-8 0,4 0 1,2 3-1,3-2 1,2 5-1,0 7 1,1 14 0,1 7 0,-1 15 0,-3 8 0,-1 7-1,-1 14-8,-10-4-29,4-3 1,-11-16-3,0-24 2</inkml:trace>
          <inkml:trace contextRef="#ctx0" brushRef="#br0" timeOffset="9989.5714">4543 237 19,'3'-22'32,"4"7"0,-4-2 1,-3 17-15,6-17-7,-6 17-3,0 0-1,21 20-2,-20-1 0,5 19-2,-3 14 0,2 16-2,-2 15 1,0 11 0,0 11-2,-2 0 1,1 0-1,-2-8 0,0-10 0,0-17-1,1-12-2,-5-18-7,13-8-17,-9-32-10,0 0 0,-2-13 0</inkml:trace>
          <inkml:trace contextRef="#ctx0" brushRef="#br0" timeOffset="10306.5895">4683 252 33,'-23'6'31,"23"-6"0,0 0 1,-10-18-27,10-1 0,0 19 0,18-31-2,-3 18 2,-2-4-2,8 4 1,-2-2-2,7 5 0,-3 1-1,1 3-2,0 6-2,-5-4-4,13 14-21,-19-4-6,2 12 0,-9-4 0</inkml:trace>
          <inkml:trace contextRef="#ctx0" brushRef="#br0" timeOffset="10562.6042">4672 775 50,'0'0'35,"-3"23"0,3-23-1,14 0-28,-14 0-1,19-9-2,-19 9 1,27-11-2,-12 5-1,0-1-1,4 5-5,-19 2-17,34-11-13,-20 5-1,6 10 0,-6-5 0</inkml:trace>
        </inkml:traceGroup>
      </inkml:traceGroup>
    </inkml:traceGroup>
  </inkml:traceGroup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2-07-05T02:54:03.275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0549D1C0-A277-492A-9B23-80CE19353E63}" emma:medium="tactile" emma:mode="ink">
          <msink:context xmlns:msink="http://schemas.microsoft.com/ink/2010/main" type="writingRegion" rotatedBoundingBox="21574,13557 21589,13557 21589,13572 21574,13572"/>
        </emma:interpretation>
      </emma:emma>
    </inkml:annotationXML>
    <inkml:traceGroup>
      <inkml:annotationXML>
        <emma:emma xmlns:emma="http://www.w3.org/2003/04/emma" version="1.0">
          <emma:interpretation id="{FAD62875-1F20-4005-B66B-294E6AA9E286}" emma:medium="tactile" emma:mode="ink">
            <msink:context xmlns:msink="http://schemas.microsoft.com/ink/2010/main" type="paragraph" rotatedBoundingBox="21574,13557 21589,13557 21589,13572 21574,1357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F53E8AD-C79E-4179-A6B2-347310D7665B}" emma:medium="tactile" emma:mode="ink">
              <msink:context xmlns:msink="http://schemas.microsoft.com/ink/2010/main" type="line" rotatedBoundingBox="21574,13557 21589,13557 21589,13572 21574,13572"/>
            </emma:interpretation>
          </emma:emma>
        </inkml:annotationXML>
        <inkml:traceGroup>
          <inkml:annotationXML>
            <emma:emma xmlns:emma="http://www.w3.org/2003/04/emma" version="1.0">
              <emma:interpretation id="{77FE83C6-ABED-4C77-979F-0972E2A0D350}" emma:medium="tactile" emma:mode="ink">
                <msink:context xmlns:msink="http://schemas.microsoft.com/ink/2010/main" type="inkWord" rotatedBoundingBox="21574,13557 21589,13557 21589,13572 21574,13572"/>
              </emma:interpretation>
              <emma:one-of disjunction-type="recognition" id="oneOf0">
                <emma:interpretation id="interp0" emma:lang="en-US" emma:confidence="0">
                  <emma:literal>.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}</emma:literal>
                </emma:interpretation>
                <emma:interpretation id="interp3" emma:lang="en-US" emma:confidence="0">
                  <emma:literal>w</emma:literal>
                </emma:interpretation>
                <emma:interpretation id="interp4" emma:lang="en-US" emma:confidence="0">
                  <emma:literal>3</emma:literal>
                </emma:interpretation>
              </emma:one-of>
            </emma:emma>
          </inkml:annotationXML>
          <inkml:trace contextRef="#ctx0" brushRef="#br0">0 0</inkml:trace>
        </inkml:traceGroup>
      </inkml:traceGroup>
    </inkml:traceGroup>
  </inkml:traceGroup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0:24:07.879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34D8B759-A779-40DF-AC3D-FF8A71B24BB4}" emma:medium="tactile" emma:mode="ink">
          <msink:context xmlns:msink="http://schemas.microsoft.com/ink/2010/main" type="writingRegion" rotatedBoundingBox="3449,1928 24450,1336 24545,4700 3544,5293"/>
        </emma:interpretation>
      </emma:emma>
    </inkml:annotationXML>
    <inkml:traceGroup>
      <inkml:annotationXML>
        <emma:emma xmlns:emma="http://www.w3.org/2003/04/emma" version="1.0">
          <emma:interpretation id="{C791FEF9-7A40-48D3-9549-D89C899B6E2A}" emma:medium="tactile" emma:mode="ink">
            <msink:context xmlns:msink="http://schemas.microsoft.com/ink/2010/main" type="paragraph" rotatedBoundingBox="5399,1857 23056,1944 23048,3485 5392,339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342D6BB3-30AE-4018-ABC8-D5FA45B89F0E}" emma:medium="tactile" emma:mode="ink">
              <msink:context xmlns:msink="http://schemas.microsoft.com/ink/2010/main" type="line" rotatedBoundingBox="5399,1857 23056,1944 23048,3485 5392,3398"/>
            </emma:interpretation>
          </emma:emma>
        </inkml:annotationXML>
        <inkml:traceGroup>
          <inkml:annotationXML>
            <emma:emma xmlns:emma="http://www.w3.org/2003/04/emma" version="1.0">
              <emma:interpretation id="{1D1F4C5B-2227-4ECE-A84C-D0BC1BBAE5CB}" emma:medium="tactile" emma:mode="ink">
                <msink:context xmlns:msink="http://schemas.microsoft.com/ink/2010/main" type="inkWord" rotatedBoundingBox="5399,1857 7696,1868 7689,3181 5393,3170"/>
              </emma:interpretation>
              <emma:one-of disjunction-type="recognition" id="oneOf0">
                <emma:interpretation id="interp0" emma:lang="en-US" emma:confidence="1">
                  <emma:literal>MORE</emma:literal>
                </emma:interpretation>
                <emma:interpretation id="interp1" emma:lang="en-US" emma:confidence="0">
                  <emma:literal>MURRE</emma:literal>
                </emma:interpretation>
                <emma:interpretation id="interp2" emma:lang="en-US" emma:confidence="0">
                  <emma:literal>MOURE</emma:literal>
                </emma:interpretation>
                <emma:interpretation id="interp3" emma:lang="en-US" emma:confidence="0">
                  <emma:literal>MIRE</emma:literal>
                </emma:interpretation>
                <emma:interpretation id="interp4" emma:lang="en-US" emma:confidence="0">
                  <emma:literal>MARE</emma:literal>
                </emma:interpretation>
              </emma:one-of>
            </emma:emma>
          </inkml:annotationXML>
          <inkml:trace contextRef="#ctx0" brushRef="#br0">19 239 13,'0'0'25,"-13"-21"2,7 7 1,6 14-17,-3-24-1,3 24-3,7-19 0,-7 19-2,0 0-1,22-9-1,-22 9 1,20 17-1,-10 6-1,5 6 1,-3 10-1,6 7 0,-3 6 0,3 4 0,-2 0-1,0 5 1,1-3 0,1-2 0,-1-1 1,4 0-2,-1-2 0,0-2 0,0-6 0,1-5-1,-3-5-1,-1-7 1,-2-6 0,-4-6 0,-11-16 0,15 20 1,-15-20 0,0 0-1,0 0 1,0 0-1,7-21 1,-8 0-1,-1-6 1,-1-7-1,0-6 0,2-9-1,-2-4-1,1-5 1,1-1-1,1-3 1,1-2-2,2-1 3,2 0-2,1 2 2,-1 3 1,3 5-1,1 3 1,-2 9-1,1 4 2,-1 7-2,1 4 1,-1 7 0,-1 3 0,-6 18 0,9-22-1,-9 22 1,6-14 0,-6 14-1,0 0 0,0 0 0,0 0 0,15 23 0,-11-8 1,5 4-1,-1 6 0,2 8 0,-1 7 0,1 6 1,-1 7-1,2 5 0,-2 4 0,-2 5 2,1 2-1,2 2 0,-1 1 1,0-3-1,0-2 0,1-3 0,-1-4 0,2-3-1,-1-10-1,-1-5 1,0-8 0,1-6 0,-1-6 0,2-6 0,-11-16 0,20 20 0,-20-20-1,18 10 0,-18-10-2,14 7-4,2 4-27,-16-11 1,0 0-2,0 0 1</inkml:trace>
          <inkml:trace contextRef="#ctx0" brushRef="#br0" timeOffset="-1120.0637">38 221 8,'0'0'20,"-10"-13"-4,10 13 0,0 0-2,0 0 1,-6-27-3,6 27-2,0-15-2,0 15-1,0 0-1,3-13-1,-3 13-1,0 0-1,0 0-1,0 0 0,0 0 0,0 0-1,0 25 0,3-1 1,-2 9-1,4 8 1,-2 12-1,1 8 1,-1 9 1,2 7 0,-4 0 1,4 3-2,-2-1 0,1-2 0,1-5 0,-1-2 0,2-9-2,0-5 0,1-9 0,1-5 0,1-9 0,-2-5 0,-1-8 0,0-5 0,-6-15 0,8 17-1,-8-17-1,0 0-2,0 0-2,0 0-3,0 0-9,6-36-14,-2 12-1,-5-13 1,6 2 1</inkml:trace>
          <inkml:trace contextRef="#ctx0" brushRef="#br0" timeOffset="992.0567">832 272 7,'-2'-21'24,"2"0"1,0 5-6,-6-11-4,6 27-2,-3-32-2,3 32-2,-4-23-1,4 23-1,-5-16-1,5 16-1,0 0 0,0 0-2,0 0 0,0 0-1,0 0-1,0 0 1,-15 0-2,15 0 1,0 25-1,0-1 0,-1 7 1,1 9-1,-2 9 0,2 4 0,0 8 0,-1 6 1,2 2 2,1 1-3,2-2 2,1-4-2,2-3 2,4-5-2,1-4 1,4-6-1,0-6-1,2-5 1,3-3 0,-2-4 0,4-3-1,-2-6 1,-1-2-1,0-6 1,-2 0-1,0-7 1,-2-4 0,0-4 0,-2-7 0,-1-2 0,0-6 1,-2-6-1,-1-8 2,-1-6-1,-1-8 0,-2-8 0,-5-9-1,-2-7 1,-5-7-1,-3-4 1,-6-7-1,-1 0 0,-4 6 0,-1 11 0,0 8 1,4 11-1,3 14-2,-1 10-4,15 29-22,-15 8-5,12 19-2,-7 0 0</inkml:trace>
          <inkml:trace contextRef="#ctx0" brushRef="#br0" timeOffset="1672.0956">1180 152 17,'4'-15'29,"-5"0"0,1 15 1,-2-19-13,2 19-4,0 0-4,0 0-3,0 0-2,15 28-1,-9-3-1,5 14 1,-4 10-1,7 11 0,-4 10 0,5 10 1,-2 4-1,1 2-1,-2-3 1,-2-3-1,0-8 0,-1-10 0,0-9 0,-3-11-2,-1-10-1,-1-11 0,1-6-3,-5-15-2,0 0-3,0-24-12,4 5-10,-7-14-1,6-1 1,-4-7 1</inkml:trace>
          <inkml:trace contextRef="#ctx0" brushRef="#br0" timeOffset="2357.1348">1213 500 7,'-11'-21'25,"4"-3"2,-2-2 0,10 2-11,-8-10-5,11 7-3,-5-8-1,7 4-1,-2-5-2,7 6 0,-4-4 0,8 8-1,-1-3 0,5 9 0,-1-1-1,3 9 0,-2 2 0,3 7-1,-1 1 0,3 8 0,-2 3-1,2 3 1,-2 6 0,2 5 0,0 4 0,-3 7 1,-3 3-2,-2 5 1,-7 2 0,-4 7-1,-8-2 0,-6-2 0,-6 0-1,-6-4 1,-4-1 2,-4-7-2,2-3 1,1-9 0,0-5-2,6-6 1,5-9 0,1-6-1,14 3-1,-10-28 1,10 10-2,3-3 2,3-1 0,1 1 0,2 5 1,3 1 1,-12 15-1,22-18 0,-22 18 0,23-1 0,-23 1 0,25 18 0,-10-2 0,1 11 2,5 5 1,3 7-2,0 5 1,3 8-2,-2 3 2,5 3-1,-4-1 0,1-2-1,-4-7-1,-6-7 1,0-4-2,-8-13-4,6 1-11,-15-25-15,0 0-1,-21-16-1,10 0 1</inkml:trace>
          <inkml:trace contextRef="#ctx0" brushRef="#br0" timeOffset="3358.192">1762 472 20,'-3'-17'27,"3"17"1,-1-26 1,1 26-20,1-24 1,-1 24-1,10-22-1,4 11-3,-5-5-1,9 3 0,0-5-1,5 3-1,1-3 0,4 4 0,1-3-1,0 4-1,0 3 1,-1 1-1,-4 3 0,-2 3-1,-2 6 0,-7-2-3,3 14-5,-16-15-13,9 24-9,-13-9-1,2 10 0</inkml:trace>
          <inkml:trace contextRef="#ctx0" brushRef="#br0" timeOffset="2980.1704">1816 369 22,'-5'-13'29,"-4"-3"0,9 16 2,-16-28-18,16 28-3,-8-15-2,8 15-2,0 0-2,0 0-1,0 0 0,0 28-2,6 2 1,5 13 0,-4 13 0,7 9 0,-2 9 2,1 5-3,0-1 2,1 1-2,-4-8 0,1-7 0,-1-12-1,0-8 0,-2-8-1,-1-13 0,1-3-2,-8-20 0,9 16-5,-9-16-9,1-19-16,-5-2 0,7 0 0,-8-11 1</inkml:trace>
          <inkml:trace contextRef="#ctx0" brushRef="#br0" timeOffset="3620.207">1886 626 17,'0'0'26,"26"-6"2,-12 0-1,2 6-15,-2-10-6,8 8 1,-22 2-2,31-10-1,-16 5-2,3 4 0,-2 1-1,-2 0-2,1 7-2,-15-7-6,20 18-16,-20-18-5,8 31 2,-11-12 0</inkml:trace>
          <inkml:trace contextRef="#ctx0" brushRef="#br0" timeOffset="3847.22">1979 1035 40,'0'0'32,"26"21"1,-13-18-1,8 7-20,-6-9-3,12 7-3,-8-7-2,8 5 0,-5-3-2,3-1-2,-1-1-1,-4-8-6,9 2-25,-14-9 0,5 3-1,-13-11-1</inkml:trace>
        </inkml:traceGroup>
        <inkml:traceGroup>
          <inkml:annotationXML>
            <emma:emma xmlns:emma="http://www.w3.org/2003/04/emma" version="1.0">
              <emma:interpretation id="{7E0EB675-B0FE-4F9A-801E-6376C4A5B7C1}" emma:medium="tactile" emma:mode="ink">
                <msink:context xmlns:msink="http://schemas.microsoft.com/ink/2010/main" type="inkWord" rotatedBoundingBox="8234,2062 13497,2088 13491,3259 8228,3233"/>
              </emma:interpretation>
              <emma:one-of disjunction-type="recognition" id="oneOf1">
                <emma:interpretation id="interp5" emma:lang="en-US" emma:confidence="0">
                  <emma:literal>EXPERIMENTAL</emma:literal>
                </emma:interpretation>
                <emma:interpretation id="interp6" emma:lang="en-US" emma:confidence="0">
                  <emma:literal>FIPRImNTAL</emma:literal>
                </emma:interpretation>
                <emma:interpretation id="interp7" emma:lang="en-US" emma:confidence="0">
                  <emma:literal>FIPRlmNTAL</emma:literal>
                </emma:interpretation>
                <emma:interpretation id="interp8" emma:lang="en-US" emma:confidence="0">
                  <emma:literal>FIPR1MNTAL</emma:literal>
                </emma:interpretation>
                <emma:interpretation id="interp9" emma:lang="en-US" emma:confidence="0">
                  <emma:literal>EXPERIMENTALLY</emma:literal>
                </emma:interpretation>
              </emma:one-of>
            </emma:emma>
          </inkml:annotationXML>
          <inkml:trace contextRef="#ctx0" brushRef="#br0" timeOffset="4775.2729">2858 414 40,'-8'-19'21,"8"19"-1,-7-17-1,7 17-4,-5-14-2,5 14-4,0 0-2,0 0-1,-6-14-1,6 14-2,0 0 0,0 0 0,5 21-2,1 0 1,0 10-1,1 10 1,2 11 0,0 10-1,1 5 1,1 3-1,-1-2 0,1 0 0,-1-7 0,0-8-1,1-11 0,-2-7-1,0-8 0,-2-9-1,1-5-1,-8-13-4,15 3-9,-14-19-17,5-1-1,-8-11 1,7 0 0</inkml:trace>
          <inkml:trace contextRef="#ctx0" brushRef="#br0" timeOffset="5119.2928">2896 485 31,'-13'-19'30,"5"5"0,8 14 0,-11-23-23,11 23-1,1-22 0,-1 22-2,10-26 0,-10 26-1,23-26-1,-5 12 0,1 0 0,5 3-1,1 1 0,2 2 0,-2 5-1,0 3 0,-1 9-2,-6-1-2,5 14-5,-19-7-11,5 13-11,-12-4-1,3 7 1</inkml:trace>
          <inkml:trace contextRef="#ctx0" brushRef="#br0" timeOffset="5368.307">2936 768 45,'0'0'29,"18"9"2,-3-9-1,-15 0-25,31-7 1,-14 1-2,4 3-2,-3-3 1,4 3-2,-1-2 0,1 2 0,-3 3-3,-1-1 0,2 7-5,-20-6-10,17 10-13,-17-10-2,2 25 1,-12-10 1</inkml:trace>
          <inkml:trace contextRef="#ctx0" brushRef="#br0" timeOffset="5583.3193">2987 1091 42,'0'0'32,"12"14"1,-12-14-2,30 0-21,-15-6-3,10 9-1,-3-6-2,7 4-2,-3-2-1,3 1 1,-1 4-5,-6-7-3,9 12-23,-14-12-3,-1 2-1,-16 1 0</inkml:trace>
          <inkml:trace contextRef="#ctx0" brushRef="#br0" timeOffset="6189.354">3379 475 28,'0'0'30,"-15"-30"1,15 30 1,-9-33-20,9 33-2,-8-23-3,8 23-1,-3-17-1,3 17-2,0 0 0,8 21-2,-1 4 1,7 8-1,0 11-1,6 10 0,4 5 2,2 6-1,4 3 0,3-2-1,1-3 2,2-5-2,-2-7 1,-3-8-1,-2-8-1,-4-8 0,-4-8-1,-6-7-1,-15-12-2,13 3 0,-13-3-5,-9-19-22,6 5 0,-13-11-1,4 0 1</inkml:trace>
          <inkml:trace contextRef="#ctx0" brushRef="#br0" timeOffset="6540.3741">3585 365 18,'3'-25'29,"-4"0"0,4 8 3,-11-8-17,8 25-4,-13-24-2,13 24-1,0 0-2,0 0-1,-19 17-1,14 20 0,-5 13-3,-1 18 2,-2 15-1,-3 17-1,-4 6 1,2 3-2,1-7 1,0-10-1,5-9-1,2-23-6,16-8-24,-8-31-2,16-11-2,-5-23 1</inkml:trace>
          <inkml:trace contextRef="#ctx0" brushRef="#br0" timeOffset="8478.4849">3879 343 21,'0'0'23,"0"0"-6,-3-18-2,3 18-1,0 0-3,0 0-3,0-16 0,0 16 0,0 0-1,9-14-1,-9 14-1,0 0 0,1-19-1,-1 19 0,0 0-1,0 0 0,14 24-1,-9 7 0,4 10-1,2 17 3,-1 12-1,2 10-2,-1 9 2,-1 6-3,-1 0 2,-2-5-2,-1-6 1,0-11-2,0-9 0,-1-14 0,4-10-2,-3-15 0,7-7-3,-13-18-3,27-7-22,-23-17-2,11 0-1,-12-13 1</inkml:trace>
          <inkml:trace contextRef="#ctx0" brushRef="#br0" timeOffset="8853.5064">3913 657 19,'-10'-25'28,"2"-5"-1,8 2 2,-3-12-20,18 7 0,-5-8-1,14 4-2,-4-8 1,8 8-2,-1-3 0,4 9-1,-4 3 0,1 10-1,-6 8 0,2 13-1,-6 12 1,0 14-1,-6 10-1,-2 10 0,-4 6 0,-4 7 0,-5 2 0,-6-4-1,-6-5 1,-6-7-2,-1-8-1,-8-14-6,9 1-23,-13-24-2,10-3-2,-7-19 0</inkml:trace>
          <inkml:trace contextRef="#ctx0" brushRef="#br0" timeOffset="10188.5827">4358 661 28,'-12'-20'27,"8"-4"3,-2-4-1,7 6-20,-1-12-2,12 5-2,-2-8 0,10 5 0,-1-5-1,5 4 0,0-1-1,4 4 0,-1 2-1,3 7 0,-4 2 0,3 7-1,-5 8 0,4 5-1,-4 8 1,1 8 1,-3 6-2,-1 8 1,-4 5-1,-3 4 1,-6 4-1,-7 4 0,-7 1 0,-7 0 0,-9-2 2,-8-2-2,-7-5 1,-1-6-1,1-6 1,2-6-1,2-9 2,6-7-3,6-4 1,5-8-1,16 6 1,-12-21 0,13 2-2,2 0 1,5-2-1,4 0 2,1 2-3,3 2 3,2 3-1,0 5 1,0 7 0,1 10 1,1 7 2,-2 7-2,-2 7 1,-1 10-1,1 5 1,-1 8-1,-2 3 1,1 1-2,-1-1 0,-1 0 0,-1-6 0,-1-6 0,-1-6-1,-2-10 0,1-4 0,-8-23-2,10 17-4,-11-32-8,1 15-18,6-37 0,0 7-1,-6-13 0</inkml:trace>
          <inkml:trace contextRef="#ctx0" brushRef="#br0" timeOffset="9534.5453">4401 426 18,'0'-21'28,"-1"0"0,4 8-8,-12-11-4,9 24-3,0-26-3,0 26-1,0 0-1,0 0-3,0 0 0,7 22-1,-5 6-2,2 10 0,-1 16 1,3 11-1,-3 9 1,0 11-2,0 1 1,0 4-1,-2-3 0,1-5-1,1-11 1,-2-10-1,4-12-2,-4-15-1,7-9-1,-8-25-3,13 6-5,-17-31-21,11-2 0,-8-19-1,5 0 1</inkml:trace>
          <inkml:trace contextRef="#ctx0" brushRef="#br0" timeOffset="10551.6035">4927 398 36,'7'-21'30,"3"8"2,-7-4-1,-3 17-24,11-15 1,-11 15-2,7 18 0,-2 13-1,-7 6-1,4 18 1,-4 9-1,4 13-1,-2 9 0,0 6-2,0-2 1,1-1-1,1-4 0,1-11-2,1-9 0,1-12-2,2-8-2,-5-22-8,7-3-20,-9-20-1,13-8-1,-13-14 0</inkml:trace>
          <inkml:trace contextRef="#ctx0" brushRef="#br0" timeOffset="11824.6762">5217 464 34,'4'-16'31,"-4"16"1,2-15 0,-2 15-22,0 0-2,0 0-2,0 0-1,0 0-2,-3 28-1,4-1 0,2 15-1,-1 6 3,1 10-3,0 6 1,0 6-2,-2-1 2,4-1-2,-2-5 2,-2-8-3,2-10 1,0-7-1,0-7 0,-1-12-1,1-4-2,-3-15 0,0 0-2,0 0-1,-14-23-4,-1-6 0,11 5-1,-16-17 0,13 4 2,-9-8 1,8 5 3,-4-1 4,3 2 4,5 2 4,-2-1 0,7 9 3,-4-6-1,9 10 0,-7-9-1,10 10 0,-6-9-1,9 12-1,-6-8 0,10 10-1,-6-4 0,7 8 0,-5 2-1,4 7-1,-1 5 0,3 8 0,-3 6 0,1 11-1,1 9 0,0 4 0,1 6 1,0 3-1,-2 1 0,4-1 0,-4-1 0,1-2-1,-4-9 1,0-2-1,-4-4 0,-1-4-1,-2-3 0,-6-6 1,0-15-1,-8 13 1,8-13-1,-15-15 1,6-3 0,1-10 0,-1-7 0,0-7 0,4-5-1,2-5 0,3 0 0,8 0 1,1 3-1,5 6 1,3 5-1,2 7 1,1 8 1,0 10-1,0 7 1,-1 12 0,-3 10 0,2 14 0,-3 9 1,0 11-1,-3 5 1,1 7-1,-1 3 0,-1 0 0,-2-5 0,-2-7-1,2-6-1,-3-8-2,3-2-3,-9-22-10,9 3-18,-9-18 0,0 0-2,6-15 1</inkml:trace>
          <inkml:trace contextRef="#ctx0" brushRef="#br0" timeOffset="12586.7199">5866 541 15,'6'-16'28,"-2"-3"1,4 5 2,-10-6-17,16 14-2,-16-9-3,2 15-1,0 0-2,0 0-1,0 0-1,14 31-1,-13 6-2,1 14 1,-2 8 2,3 15-2,-3 7 0,0 10-2,0-1 2,0 1-2,0-11 1,0-9-1,1-10-1,-1-14 0,3-8-2,-5-19 0,7-5-4,-5-15-1,0 0-11,0-33-14,3 5 0,-6-18 1,4-5 0</inkml:trace>
          <inkml:trace contextRef="#ctx0" brushRef="#br0" timeOffset="12980.7424">5890 565 45,'0'0'31,"-6"-15"-1,6 15 1,0 0-26,0 0-1,9 18-1,3 3 0,-2 4 0,6 11-1,4 8 2,2 9-2,-1 8 1,3 6-2,-3 4 3,-1-1-3,0-2 0,-2-6-1,-7-7 0,1-9 0,-3-11 0,2-8 1,-11-27 0,18 12-1,-9-28 1,-1-14 1,3-16-1,1-13 1,0-15-2,1-15 1,2-12-1,1-4 1,4-3-2,1 4 1,1 7-2,-4 6-2,12 28-22,-14 3-8,6 27 0,-14 8-1</inkml:trace>
          <inkml:trace contextRef="#ctx0" brushRef="#br0" timeOffset="13795.789">6449 487 32,'0'0'29,"-15"-2"4,15 2-2,0 0-19,-23-4-3,23 4-2,0 0-2,0 0-1,0 0-1,-14 14-1,14-14-1,0 0 2,0 0-2,26 8 1,-7-11-1,8-2 1,4-3 0,6-1-1,5-5 0,1 1 0,2-2 0,-7 2-1,0 1-1,-9 3 0,-2 3-2,-10 0-1,0 8-3,-17-2-5,15 4-20,-15-4-2,0 0 1,-22 15 0</inkml:trace>
          <inkml:trace contextRef="#ctx0" brushRef="#br0" timeOffset="14098.8064">6634 481 48,'-13'-3'31,"13"3"1,0 0-1,4 13-25,-4-13-1,-4 43 1,-2-7-1,3 14-2,-3 8 2,1 11-3,-2 5 1,4 4-2,0-3 1,3-5-1,3-9-2,0-10 1,3-11 0,-2-10-1,4-8 0,-8-22-1,0 0-1,0 0-3,20-15-11,-20-17-16,8 1-1,-8-14 2,9 4-1</inkml:trace>
          <inkml:trace contextRef="#ctx0" brushRef="#br0" timeOffset="15083.8627">6982 495 28,'8'-13'18,"-8"13"0,0 0 1,-3-15-1,3 15-2,0 0-5,0 0-1,0 0-3,0 0-2,0 0-1,6 18 0,-6-2-2,1 10 1,-1 8 1,0 12-1,0 7 0,-1 9-2,-5 5 1,4 3-2,-5 1 1,-1-3-1,1-7 0,-2-8-1,2-7 0,-1-9 1,4-10-1,-4-7 0,8-20 1,0 0-1,-18 5 1,11-20-1,-1-7 0,0-8 1,0-7-2,-1-6 2,3-4 0,3-4 0,2 1 2,4-2-1,4-3-2,7 0 1,5 3 0,3 2 1,5 0-1,3 1 1,3 3-1,-1 6 1,0 6 1,-4 7-1,-3 3 0,-1 10 0,-3 6 0,-2 7 0,-4 8-1,0 8 1,-3 7-1,0 9 1,-2 11-1,-1 7 1,-2 7 1,-1 6-2,-3 5 1,-1 3 0,-4-2 0,1-2-2,-2-3 2,-3-9-2,3-5-1,-1-10 1,1-8-2,0-13 0,3-5-1,0-13-2,0-13-2,-11-17-15,13 5-9,-11-16-1,7-1 1,-7-7 0</inkml:trace>
          <inkml:trace contextRef="#ctx0" brushRef="#br0" timeOffset="15318.8762">6958 910 66,'-19'3'35,"19"-3"-2,0 0-4,8-16-24,12 3 1,10 2-2,1-5-2,8 3 0,3-2-1,-1 3-1,1 3-2,-3 2-1,0 10-5,-17-8-18,5 14-7,-12-9 0,2 5-1</inkml:trace>
          <inkml:trace contextRef="#ctx0" brushRef="#br0" timeOffset="15891.9089">7537 458 41,'11'-25'29,"-11"25"3,10-22-2,-10 22-22,12-13 0,-12 13-1,0 0-2,0 0-1,0 0 0,15 9 0,-13 4-2,-1 9-1,-1 5 0,0 7 1,-3 10 0,0 8-1,-4 5 1,-1 3-1,-1 4 0,-1 3 0,1-4 0,0 4-1,0-8-1,3-2 1,2-8-1,4-6 1,1-11 0,5-7 0,3-8-1,4-10 1,4-8 1,2-4-1,1-4 0,2-3 1,0 1 0,2-1-1,1 1 0,-1 4 1,3 1-1,1 3 0,9 2-1,4-1-1,6 12-7,-4-13-25,12 8 1,-8-13-3,6 1 0</inkml:trace>
        </inkml:traceGroup>
        <inkml:traceGroup>
          <inkml:annotationXML>
            <emma:emma xmlns:emma="http://www.w3.org/2003/04/emma" version="1.0">
              <emma:interpretation id="{4F152DA7-D862-4C90-B216-BAF138020ABD}" emma:medium="tactile" emma:mode="ink">
                <msink:context xmlns:msink="http://schemas.microsoft.com/ink/2010/main" type="inkWord" rotatedBoundingBox="13782,2007 16439,2020 16434,3067 13777,3054"/>
              </emma:interpretation>
              <emma:one-of disjunction-type="recognition" id="oneOf2">
                <emma:interpretation id="interp10" emma:lang="en-US" emma:confidence="1">
                  <emma:literal>INPUT</emma:literal>
                </emma:interpretation>
                <emma:interpretation id="interp11" emma:lang="en-US" emma:confidence="0">
                  <emma:literal>INPUTS</emma:literal>
                </emma:interpretation>
                <emma:interpretation id="interp12" emma:lang="en-US" emma:confidence="0">
                  <emma:literal>•NUT</emma:literal>
                </emma:interpretation>
                <emma:interpretation id="interp13" emma:lang="en-US" emma:confidence="0">
                  <emma:literal>NUT</emma:literal>
                </emma:interpretation>
                <emma:interpretation id="interp14" emma:lang="en-US" emma:confidence="0">
                  <emma:literal>•Nut</emma:literal>
                </emma:interpretation>
              </emma:one-of>
            </emma:emma>
          </inkml:annotationXML>
          <inkml:trace contextRef="#ctx0" brushRef="#br0" timeOffset="17883.0228">8791 338 35,'9'-25'29,"-6"-3"2,6 6-1,-11-6-18,2 28-2,8-31-1,-8 31-1,0 0-2,3 26-2,-8 8-1,1 12-1,-2 9-1,0 15 0,-5 5 1,2 5-2,-3 0 1,2-6-1,0-7 1,1-6-1,3-11 1,-2-11-2,7-10 0,-2-8-1,6-7-2,-3-14-2,0 0-18,0 0-8,18-24-2,-20-1 2,8-2-1</inkml:trace>
          <inkml:trace contextRef="#ctx0" brushRef="#br0" timeOffset="18303.0468">8798 307 62,'0'0'31,"0"0"0,0 0-2,2 30-25,5-2-1,10 11 2,-3 1-2,9 13 2,-4 3-2,3 6-1,1 2 0,2 3 0,-3-2 0,-2-1-2,-1-3 2,-3-7-3,1-6 1,-4-8 1,-2-10-1,-1-11 1,-10-19-1,0 0 1,15-17-1,-15-17 1,-2-13 0,1-17 1,0-13-2,1-12 1,1-9-1,3-1 1,2 3-1,5 5-1,4 13-1,0 14-2,7 24-5,-13 12-24,12 31 0,-21-3-1,21 37 0</inkml:trace>
          <inkml:trace contextRef="#ctx0" brushRef="#br0" timeOffset="18844.0778">9479 332 45,'7'-16'29,"6"6"3,-10-8-2,14 12-18,-19-12-1,2 18-2,0 0-2,0 0-2,0 0-2,0 0 0,3 28-1,-6 4 0,-1 8-1,1 10 0,-3 12 1,0 8-1,-3 2 0,1 6 0,-2-6 0,3-1-1,-2-4 1,3-8-2,0-13 1,3-9 0,1-9-1,1-8 0,1-20-2,0 0-2,0 0-5,9-23-24,0 0 0,-11-17-1,13 3 1</inkml:trace>
          <inkml:trace contextRef="#ctx0" brushRef="#br0" timeOffset="19151.0953">9462 464 59,'-4'-32'31,"13"-1"0,-2-8-2,20 2-23,-2-4-1,12 8 0,-2 2 0,5 11-1,-6 5-1,0 17 0,-5 9 0,-4 18 0,-9 9-1,-4 8 0,-10 5-1,-4 6 1,-8 3-1,-7-5-1,-6-4 0,-6-6 0,-2-5-2,-6-11-5,10 0-26,-15-23-1,17-2 0,-5-17-2</inkml:trace>
          <inkml:trace contextRef="#ctx0" brushRef="#br0" timeOffset="19955.1413">9968 208 62,'5'-15'32,"-8"-4"-2,3 19 0,1-19-25,-1 19 0,0 0 1,2 22-3,-7 6 0,2 13-1,-3 10-1,-1 14 1,-2 12 0,-1 11-1,-2 2 0,1-3-1,2-4 1,3-6-2,5-10 2,2-11-2,5-13 1,5-13-1,4-12 1,5-12 0,6-14-1,0-12 0,4-7 0,2-12 0,0-5 0,0-9 0,-3-4 0,-2 0 0,-5-3 0,-4 1 1,-4-2-1,-7 2 2,-4 0 0,-3 8 1,-4 2 1,-1 9-1,-2 5 2,1 10-1,-3 5 0,9 20-1,-12 14 0,7 17 0,-2 16-1,3 17-1,1 13 1,0 10-2,3 10 2,1-1-2,7-6 1,8-8-2,8-12 0,3-20-3,14-7-6,-7-34-24,16-8 1,-12-24-1,10-10-1</inkml:trace>
          <inkml:trace contextRef="#ctx0" brushRef="#br0" timeOffset="21187.2118">10559 346 18,'0'0'22,"0"0"0,0 0-4,0 0-1,-16-12-3,16 12-2,0 0-2,0 0-1,0 0-2,0 0-1,-17 7-1,17-7 0,0 0 0,0 0-2,-13 15 0,13-15-1,0 0 0,0 0 0,24 6-1,-3-9 1,7-6-1,9-1 1,6-3-1,5-2 0,3-2-1,1 1 0,-3 3 0,-5 1-1,-2 9-2,-14-2-1,4 19-10,-32-14-18,25 24 0,-25-24-2,-3 31 2</inkml:trace>
          <inkml:trace contextRef="#ctx0" brushRef="#br0" timeOffset="21555.2329">10808 329 40,'7'-17'29,"-7"17"2,0 0 0,0 0-13,3 22-10,0 9 1,-15 2 0,8 21-3,-10 6 0,5 14-1,-7 3-2,1 7 0,0-1-1,2-4-1,4-9 0,3-10-1,3-11-1,3-10 0,3-13-2,-3-26-3,25 11-28,-19-27 0,9-1-2,-9-14-1</inkml:trace>
          <inkml:trace contextRef="#ctx0" brushRef="#br0" timeOffset="17370.9935">8420 401 4,'3'-15'25,"3"1"2,-6-3 2,0 17-9,0-28-3,0 28-3,2-23-3,-2 23-1,0 0-4,4-13 1,-4 13-3,0 0-1,0 0 0,-6 19-1,5 8-1,-1 10 1,-2 10-1,1 17 1,-5 9 0,1 10-1,-2 4 0,1-1-1,2-3 1,2-6-1,3-9 0,1-13 0,4-10-2,2-14 0,6-9-4,-12-22-28,24-3 1,-15-19-2,10 0 0</inkml:trace>
        </inkml:traceGroup>
        <inkml:traceGroup>
          <inkml:annotationXML>
            <emma:emma xmlns:emma="http://www.w3.org/2003/04/emma" version="1.0">
              <emma:interpretation id="{E8702DA0-FF9F-4398-9DDE-AFD868027192}" emma:medium="tactile" emma:mode="ink">
                <msink:context xmlns:msink="http://schemas.microsoft.com/ink/2010/main" type="inkWord" rotatedBoundingBox="16954,2159 19085,2169 19080,3120 16949,3110"/>
              </emma:interpretation>
              <emma:one-of disjunction-type="recognition" id="oneOf3">
                <emma:interpretation id="interp15" emma:lang="en-US" emma:confidence="0">
                  <emma:literal>could</emma:literal>
                </emma:interpretation>
                <emma:interpretation id="interp16" emma:lang="en-US" emma:confidence="0">
                  <emma:literal>COULD</emma:literal>
                </emma:interpretation>
                <emma:interpretation id="interp17" emma:lang="en-US" emma:confidence="0">
                  <emma:literal>Could</emma:literal>
                </emma:interpretation>
                <emma:interpretation id="interp18" emma:lang="en-US" emma:confidence="0">
                  <emma:literal>would</emma:literal>
                </emma:interpretation>
                <emma:interpretation id="interp19" emma:lang="en-US" emma:confidence="0">
                  <emma:literal>count</emma:literal>
                </emma:interpretation>
              </emma:one-of>
            </emma:emma>
          </inkml:annotationXML>
          <inkml:trace contextRef="#ctx0" brushRef="#br0" timeOffset="26771.5311">11915 540 32,'0'0'27,"0"0"2,0 0-2,17-6-15,-17 6-1,0 0-3,0-13-1,0 13-2,0 0-1,10-17 0,-10 17 1,6-20-2,-5 3 0,4 2-1,-5-4 1,1 0-2,-2-2 1,1 2 0,-5-2 0,2 6-1,-4 1 0,7 14 1,-15-18-1,15 18 0,-22-5-1,8 8 1,0 3-1,-6 5 0,-4 5 0,-1 6 1,-3 5-1,-2 4 0,-1 6 0,-1 4 1,1 10 0,1 4-1,7 5 1,2 6-1,4 3 1,7 4-1,7 1 1,6-1-2,7-10 1,7-5 0,4-9 0,7-13 0,5-16-1,1-11 0,5-10-1,-2-17-3,9 2-6,-10-23-24,10 5 1,-12-12-1,8 11 0</inkml:trace>
          <inkml:trace contextRef="#ctx0" brushRef="#br0" timeOffset="27478.5717">12174 469 46,'5'-14'29,"-5"14"1,0 0 0,-6-14-21,6 14-1,0 0 0,0 0-2,0 0 0,0 0-1,0 0-2,-14 7-1,14-7 0,-12 22 0,2-1-1,0 6 0,-5 10 0,1 10 0,-2 8 0,1 6 0,-1 2 0,2 3-1,2-1 1,5-1-1,5-8-1,4-6 1,4-8 0,6-10 0,4-6 0,4-10 0,2-7 0,5-9 0,1-9 0,3-7 0,-1-8 0,-2-6 0,-1-8 0,-2-8 1,-2-9-1,-5-10 1,-7-5-1,-3-1 2,-5-3-2,-5 4 1,-5 5 0,-4 9 0,-3 10-2,-6 13 0,1 21-6,-15 3-28,10 21 2,-10-1-3,11 14-1</inkml:trace>
          <inkml:trace contextRef="#ctx0" brushRef="#br0" timeOffset="28326.6202">12542 415 54,'0'0'32,"6"-22"-1,-6 22 0,0-15-21,0 15 0,0 0-2,0 0-2,0 0-2,0 0-2,0 0 0,-14 9 0,10 8-2,0 8 1,-2 9-1,-2 12 1,-1 9 0,0 8 0,-1 8 0,-1 5-1,2-2 1,1 0-2,2-6 2,3-8-1,3-11-1,3-11 1,4-10 0,5-11-1,3-9 1,3-9-1,0-9 1,2-10-1,3-5 1,-1-6-1,0-5 0,2-5 1,0-2-1,-5-3 0,1-1 0,-4-7 0,-3 2 0,-4-1 1,-3 1 0,-4 2 0,-4 2-1,-1 8 2,-1 3 0,1 11 0,-4 3 1,5 10-1,2 13 0,0 0 0,0 0 0,0 0 0,-6 34-1,8 3 1,4 11 0,-4 8-1,6 9 1,-4 8 0,2-1 0,2 0-2,1-7 2,1-12-3,4-8-1,-3-22-5,15-2-26,-10-22 0,11-4-3,-11-17 2</inkml:trace>
          <inkml:trace contextRef="#ctx0" brushRef="#br0" timeOffset="28995.6584">13015 472 68,'0'0'34,"0"0"-2,0 0 1,-6-14-28,6 14 0,0 0-1,5 23-1,-4-6-2,-1 16 1,-3 9 0,0 9-1,-4 10 1,-2 10-1,-4 3 0,1 0 0,-2-4 0,2-11-1,3-8 0,5-11 0,4-14 1,6-11-1,-6-15 1,27-10-1,-8-6 0,5-5 1,1-4-1,2-1 1,1 1-1,-1 5 0,-3 5 1,-2 6-1,-3 6-1,1 3 1,-2 4 0,0 5 0,-1 0-1,3 0 0,1 0-1,-2-9-2,11 10-18,-14-22-12,9 5-1,-11-14 0,4 5 0</inkml:trace>
          <inkml:trace contextRef="#ctx0" brushRef="#br0" timeOffset="29715.6994">13425 435 25,'0'0'27,"0"0"2,0 0 1,16-9-15,-16 9-1,0 0-2,0 0-2,0 0-2,0 0-2,16 34 0,-16-4-2,3 14 0,-3 5 0,3 10-1,-4 2-1,1 4-1,-3-3 1,1-4-1,1-7 0,1-11-2,0-9 1,0-9-1,3-6-1,-3-16-2,0 0-6,-5-15-25,7 2 1,-13-15-2,7 4 1</inkml:trace>
          <inkml:trace contextRef="#ctx0" brushRef="#br0" timeOffset="30016.7168">13261 544 65,'37'-23'34,"-3"-7"-1,14 12 0,-14-1-25,17 10-2,-11 3 0,5 18-1,-11 6-1,-3 13-1,-7 12 0,-3 10-1,-8 5 0,-5 7 0,-10 2-1,-10-2 0,-6-3 0,-5-7-2,-9-10 0,-8-10-2,-5-1-6,-17-22-26,7-1-1,-17-19 1,10-1-3</inkml:trace>
        </inkml:traceGroup>
        <inkml:traceGroup>
          <inkml:annotationXML>
            <emma:emma xmlns:emma="http://www.w3.org/2003/04/emma" version="1.0">
              <emma:interpretation id="{7FA17A00-F355-450B-8E59-C5B44EC374B4}" emma:medium="tactile" emma:mode="ink">
                <msink:context xmlns:msink="http://schemas.microsoft.com/ink/2010/main" type="inkWord" rotatedBoundingBox="19411,2536 20300,1864 20863,2608 19973,3280"/>
              </emma:interpretation>
              <emma:one-of disjunction-type="recognition" id="oneOf4">
                <emma:interpretation id="interp20" emma:lang="en-US" emma:confidence="1">
                  <emma:literal>BE</emma:literal>
                </emma:interpretation>
                <emma:interpretation id="interp21" emma:lang="en-US" emma:confidence="0">
                  <emma:literal>BEE</emma:literal>
                </emma:interpretation>
                <emma:interpretation id="interp22" emma:lang="en-US" emma:confidence="0">
                  <emma:literal>BEY</emma:literal>
                </emma:interpretation>
                <emma:interpretation id="interp23" emma:lang="en-US" emma:confidence="0">
                  <emma:literal>BEG</emma:literal>
                </emma:interpretation>
                <emma:interpretation id="interp24" emma:lang="en-US" emma:confidence="0">
                  <emma:literal>BED</emma:literal>
                </emma:interpretation>
              </emma:one-of>
            </emma:emma>
          </inkml:annotationXML>
          <inkml:trace contextRef="#ctx0" brushRef="#br0" timeOffset="32006.8307">14324 615 40,'-5'-20'29,"-1"-7"0,8 8 0,-4-6-18,13 10-3,-7-9-1,12 6-2,-2-5-1,8 3 0,-2-3 0,6 5 0,-3-3-1,5 6 0,-6 0 0,5 7 0,-3 2-1,0 7-1,-3 4 0,-1 6 0,1 6 0,-3 5-1,0 6 0,-5 3 0,-2 5 0,-5 1 0,-5 1-1,-5 4 1,-5-2 0,-5-3-1,-6-4 1,-3-5-1,-2-3 1,1-7-1,0-5 2,5-9-2,1-4 1,3-4-1,15 4 1,-15-13 0,15 13-1,-3-17 1,3 17-1,5-20 2,-5 20-2,16-20 1,-16 20-1,28-16 2,-10 10 0,3 6 0,2 6 1,3-2-1,0 8 1,2 5-1,-1 2 1,-4 5 0,-2 4 0,0 1-1,-6 4 0,-3 3 0,-6 2 0,-5 1-1,-7-2 0,-5 1 1,-10-2-1,-5-2 0,-9-4-1,-6-8 0,-5-4 0,-3-10-1,0-2-2,-4-19-4,14 4-27,-12-21 1,21 5-2,-2-15 1</inkml:trace>
          <inkml:trace contextRef="#ctx0" brushRef="#br0" timeOffset="31293.7899">14475 371 32,'0'0'25,"0"0"-5,-19-16 0,19 16 0,0 0-4,0 0-4,-3-14-4,3 14 0,0 0-2,0 0 0,0 0-2,0 0 0,2 21-1,-1 1-1,-2 6 1,2 12-1,-4 11 0,2 10 0,-2 7-1,-2 6 0,-1 0 0,2-1-1,-1-8 1,1-3-1,2-15 0,1-5-1,2-11 0,1-10 0,1-5-1,-3-16-3,7 15-3,-7-15-26,0 0 0,-7-25 0,7 25 0</inkml:trace>
          <inkml:trace contextRef="#ctx0" brushRef="#br0" timeOffset="32540.8612">14894 396 68,'0'0'34,"12"-19"-1,-12 19 0,0 0-26,16-5 0,-16 5-2,9 14-1,-6 4-2,3 8 0,-3 10 0,0 13 0,-3 7 0,0 6-1,-6 5 1,0 1-2,-2-1 2,1-3-2,0-10 0,-1-9 0,5-11-1,-1-7 0,4-8-2,0-19-2,6 16-8,-11-31-22,5 15 0,6-40-1,3 15 1</inkml:trace>
          <inkml:trace contextRef="#ctx0" brushRef="#br0" timeOffset="33246.9016">14913 915 57,'-13'15'33,"11"7"-1,2-22 1,8 31-22,-8-31 0,18 22-4,-5-19-2,9 3-2,2-6 0,6-3-2,0-4 0,1-2-2,2-2-1,-4-3-2,6 9-16,-18-13-14,4 10 0,-15-9-2,-6 17 1</inkml:trace>
          <inkml:trace contextRef="#ctx0" brushRef="#br0" timeOffset="32796.8758">14916 479 65,'-12'-19'32,"12"19"0,8-19-2,6 16-24,3-11-3,8 7 2,-1-5-3,4 3-1,2 0 0,0 2 0,-3 2-2,-2 2 1,-1 5-3,-11-2-5,6 13-13,-19-13-10,6 24-1,-16-11 1,4 8 0</inkml:trace>
          <inkml:trace contextRef="#ctx0" brushRef="#br0" timeOffset="33029.8892">14977 642 58,'0'0'32,"0"0"-2,22 2 1,-22-2-24,33-8-1,-12 1-2,4 4 0,-2-2-3,0 4 0,-2 1-1,-4-2-1,-1 5-4,-16-3 0,22 11-4,-22-11-13,-1 15-8,1-15-2,-14 25 2,-3-9 0</inkml:trace>
        </inkml:traceGroup>
        <inkml:traceGroup>
          <inkml:annotationXML>
            <emma:emma xmlns:emma="http://www.w3.org/2003/04/emma" version="1.0">
              <emma:interpretation id="{8540D2E7-E551-4A18-BE8D-BD97883AB798}" emma:medium="tactile" emma:mode="ink">
                <msink:context xmlns:msink="http://schemas.microsoft.com/ink/2010/main" type="inkWord" rotatedBoundingBox="21077,2090 23055,2137 23023,3493 21045,3447"/>
              </emma:interpretation>
              <emma:one-of disjunction-type="recognition" id="oneOf5">
                <emma:interpretation id="interp25" emma:lang="en-US" emma:confidence="1">
                  <emma:literal>VERY</emma:literal>
                </emma:interpretation>
                <emma:interpretation id="interp26" emma:lang="en-US" emma:confidence="0">
                  <emma:literal>very</emma:literal>
                </emma:interpretation>
                <emma:interpretation id="interp27" emma:lang="en-US" emma:confidence="0">
                  <emma:literal>Very</emma:literal>
                </emma:interpretation>
                <emma:interpretation id="interp28" emma:lang="en-US" emma:confidence="0">
                  <emma:literal>VERy</emma:literal>
                </emma:interpretation>
                <emma:interpretation id="interp29" emma:lang="en-US" emma:confidence="0">
                  <emma:literal>ri=Ry</emma:literal>
                </emma:interpretation>
              </emma:one-of>
            </emma:emma>
          </inkml:annotationXML>
          <inkml:trace contextRef="#ctx0" brushRef="#br0" timeOffset="34845.9929">15677 346 54,'-3'-15'31,"3"15"0,0-28-5,0 28-15,2-18-1,-2 18-1,0 0-3,0 0-2,0 0 0,16 18-2,-10 4 0,3 11 0,0 7-1,1 12 0,1 10 1,-1 6-2,1 8 1,-2 1-1,-2 0 1,-1-5-1,0-5 0,0-11 0,0-8 0,0-10 0,-2-11 0,1-8 0,-5-19 0,9 13 1,-9-13-1,6-13 0,-5-5 1,1-8-1,1-10 1,0-10-1,0-13 0,4-9 0,2-11 0,4-7 0,5 0-1,6 2 1,4 5-1,2 8-1,4 16-2,-10-1-21,10 31-8,-13 4-2,5 20-2,-26 1 1</inkml:trace>
          <inkml:trace contextRef="#ctx0" brushRef="#br0" timeOffset="35396.0245">16216 407 56,'0'0'33,"0"0"-1,0 0 1,-1-18-23,1 18-3,0 0-1,0 22-1,-5-1-2,4 11 0,-5 10-1,0 10 0,-3 7 0,1 6-1,0 0 0,2-2-1,-2-7 1,4-7-1,1-12 0,1-7 0,4-11-1,-2-19-1,4 18 0,-4-18-4,17-6-19,-16-15-8,11 2-1,-11-14-1,11 2 0</inkml:trace>
          <inkml:trace contextRef="#ctx0" brushRef="#br0" timeOffset="35659.0395">16212 461 65,'0'0'32,"0"0"-2,12-13 0,-12 13-26,25-15-1,-12 5 0,7 1-2,-2-1 1,1 1-1,-1 1-1,-3 4-1,-2 4-3,-13 0-5,21 3-21,-21-3-1,3 21 0,-3-21-1</inkml:trace>
          <inkml:trace contextRef="#ctx0" brushRef="#br0" timeOffset="35875.0519">16256 613 56,'18'-2'32,"-3"-8"-2,10 4 1,-5-6-26,7 7 0,-7-3-2,1 3-3,0 4-2,-21 1-6,31 1-12,-31-1-10,0 0 0,2 15-1,-7-2 2</inkml:trace>
          <inkml:trace contextRef="#ctx0" brushRef="#br0" timeOffset="36095.0645">16192 884 58,'-12'15'33,"12"4"-1,0-19 1,11 21-23,-11-21-1,22 10-3,-7-12-2,7 2-1,1-5-2,2-1-1,3-2-2,-2-8-3,14 6-27,-13-13-1,8 7-1,-9-9 0</inkml:trace>
          <inkml:trace contextRef="#ctx0" brushRef="#br0" timeOffset="36590.0928">16673 372 55,'-3'-13'33,"3"13"-2,0 0 0,0 0-22,0 0-3,0 0 1,-7 34-3,4-6 0,1 14-1,-2 8 0,-1 10-1,-2 5 1,1 3-1,-1-1-1,2-1 0,1-6 0,1-7-1,1-12 0,4-8-2,1-6 0,-3-13-1,0-14-3,0 0-9,0 0-18,-2-19 0,-1 4-2,-9-10 2</inkml:trace>
          <inkml:trace contextRef="#ctx0" brushRef="#br0" timeOffset="37165.1248">16611 530 62,'10'-29'32,"9"6"0,-4-4-1,12 8-25,-3-5 2,7 11-4,-5-2 0,3 10-1,-3 1 0,-4 8-1,-3 4-1,-2 8 1,-5 6-1,-5 5 0,-1 4 0,-6 3-1,-3 2 0,-4 5 1,-5-1-1,-6-4-1,-3-4 1,-3-3-1,-4-6 0,1-5 0,0-5 1,0-10-2,7-4 1,0-5 0,7-3 1,13 9 0,-15-27-2,15 11 3,1 1-2,5 2 1,2 0 0,-8 13 1,19-18-2,-19 18 3,24-5-1,-11 14 0,1 3 2,2 6-2,-1 3 1,4 4-1,-1 5 2,3 2-2,-1 4 1,-1-4-1,-1 1-1,3-2 1,-4-4 0,1-5-1,-3-3 0,-3-5 0,-12-14 0,19 10-2,-19-10-1,9-13-5,6 7-27,-22-15 0,13 8 0,-14-14-2</inkml:trace>
          <inkml:trace contextRef="#ctx0" brushRef="#br0" timeOffset="75450.3155">17212 518 20,'9'-17'28,"-9"17"0,0 0 2,0-22-14,0 22-3,0 0-3,0 0-2,0 0-3,0 0-1,-12-13-1,12 13-1,0 0 1,0 0-2,0 0 0,0 0-1,0 0 1,0 0-1,0 0 1,0 19-1,3-6 0,2 5 1,-1 1 0,5 5-1,3 1 1,1 4 0,2-1 0,3-3-1,0 0 2,0-4-2,1-2 1,-2-1-1,-1-2 1,-1-4-2,-2 0-1,-13-12-3,24 24-7,-24-24-19,7 19-1,-7-19 0,0 0-1</inkml:trace>
          <inkml:trace contextRef="#ctx0" brushRef="#br0" timeOffset="75938.3434">17635 355 41,'4'-17'28,"-4"17"2,9-23-1,-9 23-18,5-14-3,-5 14-1,0 0-3,0 0 0,0 0-1,-2 15-1,-4 6 1,-1 11-1,-8 14 0,-3 18 0,-10 15 1,-6 19-1,-11 13 0,-3 9 0,-4 0-1,2 0 0,-1-9 0,8-12-1,6-14-1,8-16 0,11-12-1,4-26-7,17-2-24,-3-29-1,8 15 0,-8-15-1</inkml:trace>
        </inkml:traceGroup>
      </inkml:traceGroup>
    </inkml:traceGroup>
    <inkml:traceGroup>
      <inkml:annotationXML>
        <emma:emma xmlns:emma="http://www.w3.org/2003/04/emma" version="1.0">
          <emma:interpretation id="{3ADD08CC-E2A4-495D-A010-28E6112D0620}" emma:medium="tactile" emma:mode="ink">
            <msink:context xmlns:msink="http://schemas.microsoft.com/ink/2010/main" type="paragraph" rotatedBoundingBox="3496,3595 24497,3003 24545,4700 3544,529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DE61691-3792-4856-817E-B04C77EEC3FB}" emma:medium="tactile" emma:mode="ink">
              <msink:context xmlns:msink="http://schemas.microsoft.com/ink/2010/main" type="line" rotatedBoundingBox="3496,3595 24497,3003 24545,4700 3544,5293"/>
            </emma:interpretation>
          </emma:emma>
        </inkml:annotationXML>
        <inkml:traceGroup>
          <inkml:annotationXML>
            <emma:emma xmlns:emma="http://www.w3.org/2003/04/emma" version="1.0">
              <emma:interpretation id="{4EBCB5A2-FC04-4671-BE57-53323CA61113}" emma:medium="tactile" emma:mode="ink">
                <msink:context xmlns:msink="http://schemas.microsoft.com/ink/2010/main" type="inkWord" rotatedBoundingBox="3566,3582 5772,3756 5669,5067 3462,4893"/>
              </emma:interpretation>
              <emma:one-of disjunction-type="recognition" id="oneOf6">
                <emma:interpretation id="interp30" emma:lang="en-US" emma:confidence="0">
                  <emma:literal>(PDC</emma:literal>
                </emma:interpretation>
                <emma:interpretation id="interp31" emma:lang="en-US" emma:confidence="0">
                  <emma:literal>(PDA</emma:literal>
                </emma:interpretation>
                <emma:interpretation id="interp32" emma:lang="en-US" emma:confidence="0">
                  <emma:literal>(PPG</emma:literal>
                </emma:interpretation>
                <emma:interpretation id="interp33" emma:lang="en-US" emma:confidence="0">
                  <emma:literal>(PDQ</emma:literal>
                </emma:interpretation>
                <emma:interpretation id="interp34" emma:lang="en-US" emma:confidence="0">
                  <emma:literal>(PDE</emma:literal>
                </emma:interpretation>
              </emma:one-of>
            </emma:emma>
          </inkml:annotationXML>
          <inkml:trace contextRef="#ctx0" brushRef="#br1" timeOffset="131239.5063">-1729 1731 43,'0'0'29,"-22"21"2,3 6-8,1 37-13,-12 11-2,9 26-1,-6 10 0,15 18-1,3 0-2,15 3-1,14-6-6,5-21-18,24-4-11,2-18-2,7-15-1,-5-13 0</inkml:trace>
          <inkml:trace contextRef="#ctx0" brushRef="#br1" timeOffset="97268.5634">-1338 2579 4,'-6'-19'21,"-5"-2"1,7-3-6,2 5-3,-1-9-1,9 7-2,-4-8-1,11 5-2,-4-7 1,11 6-2,-4-7 0,5 9-1,0-1-1,5 9-1,0 5 0,4 10 0,-2 7-2,3 8 1,-3 6-1,2 7 0,-6 2 0,-3 2 0,-11-1 0,-5 2 0,-16-2-1,-11-1 1,-12 1 0,-8-3 0,-7 0-1,-5-6-4,7 4-21,-4-12-5,11 0-2,7-10 1</inkml:trace>
          <inkml:trace contextRef="#ctx0" brushRef="#br1" timeOffset="96937.5444">-1292 2358 5,'0'-18'25,"1"4"1,-1 0-3,-7-5-7,7 19-3,-5-24-2,5 24-1,-3-14-2,3 14-3,0 0-1,0 0 0,-5 22-1,5 7-1,-5 11 0,1 12 0,-2 9-1,0 9 1,-2 4 0,1 0-1,1-6 0,0-4 0,1-11 0,4-11-1,-1-10 0,2-10 2,2-5-2,-2-17-2,0 0 0,0 0 0,0 0-3,13-33-2,-2 20-4,-13-17-5,16 9-9,-11-8-5,4 2 0,-2 0 3</inkml:trace>
          <inkml:trace contextRef="#ctx0" brushRef="#br1" timeOffset="98100.611">-713 2418 45,'26'-33'29,"7"5"2,-3-3-6,7 16-16,-4 2-2,6 15-1,-8 7-1,5 12-2,-8 7 0,0 9-1,-6 5 1,-2 8-1,-11-1 1,-6 0-1,-11-3 0,-10-3-1,-10-5 1,-8-3-1,-11-7-1,-5-9 0,-3-6-2,-2-8-3,9 5-12,-4-14-15,14-1-1,0-7-1,17 3 0</inkml:trace>
          <inkml:trace contextRef="#ctx0" brushRef="#br1" timeOffset="97808.5943">-626 2361 8,'-1'-15'24,"-1"-2"3,-4-6-7,6 23-1,-1-31-3,1 31-3,0-15-2,0 15-3,6 18-3,-2 6-1,1 4-1,1 9-1,-3 6 0,-2 10 0,-2 1 0,-1 1-1,-4-3 0,0-4 1,-4-3-1,-3-5-1,-1-6-3,-1-12 0,3 0-3,-9-17-6,21-5-19,-29 0 1,15-8-3,-2-9 3</inkml:trace>
          <inkml:trace contextRef="#ctx0" brushRef="#br1" timeOffset="99070.6664">195 2351 23,'7'-22'26,"-1"-2"1,-6-6-10,9 10-2,-12-10-2,9 12-3,-14-6-1,8 24-2,-16-19-2,3 25 0,-10 6-2,-3 13-1,-10 9 0,-3 15-1,-4 7 1,-3 13-1,3 3 1,7 4-1,8-4-1,10 0 1,12-10-1,10-4 1,13-12-2,11-12 1,6-12 0,6-12 0,4-8 0,-1-11 0,-2-8 0,-2-9 1,-5-4-1,-4-5 0,-9-1 1,-5 0 0,-8-2-2,-5 5 1,-8 5 0,-4 6 0,-4 6 0,-5 11 0,0 7 0,-3 5 0,2 8 1,3 3-1,4 1 1,3 2-1,7-2-1,2-19-1,24 22-4,-4-22-4,20 2-21,-5-7 0,12 1-2,-6-8 1</inkml:trace>
        </inkml:traceGroup>
        <inkml:traceGroup>
          <inkml:annotationXML>
            <emma:emma xmlns:emma="http://www.w3.org/2003/04/emma" version="1.0">
              <emma:interpretation id="{015E579D-39B7-4007-BD8D-B38B3990AFBC}" emma:medium="tactile" emma:mode="ink">
                <msink:context xmlns:msink="http://schemas.microsoft.com/ink/2010/main" type="inkWord" rotatedBoundingBox="6623,3821 6886,4594 6215,4822 5953,4049"/>
              </emma:interpretation>
              <emma:one-of disjunction-type="recognition" id="oneOf7">
                <emma:interpretation id="interp35" emma:lang="en-US" emma:confidence="0">
                  <emma:literal>¥</emma:literal>
                </emma:interpretation>
                <emma:interpretation id="interp36" emma:lang="en-US" emma:confidence="0">
                  <emma:literal>t</emma:literal>
                </emma:interpretation>
                <emma:interpretation id="interp37" emma:lang="en-US" emma:confidence="0">
                  <emma:literal>z</emma:literal>
                </emma:interpretation>
                <emma:interpretation id="interp38" emma:lang="en-US" emma:confidence="0">
                  <emma:literal>N</emma:literal>
                </emma:interpretation>
                <emma:interpretation id="interp39" emma:lang="en-US" emma:confidence="0">
                  <emma:literal>Y</emma:literal>
                </emma:interpretation>
              </emma:one-of>
            </emma:emma>
          </inkml:annotationXML>
          <inkml:trace contextRef="#ctx0" brushRef="#br1" timeOffset="99753.7056">710 2493 10,'-20'-13'27,"20"13"-1,-17-6 0,3-2-9,14 8-3,-15-3-4,15 3-2,0 0-2,0 0-2,0 0 0,0 0-2,0 0 0,11 15-1,7-10 0,7-1-1,6-1 1,8 2-1,1-4 1,5 1 0,1-2-1,-2 0 1,-5-2-1,-3 2 1,-5 0-2,-6 0 0,-1 2-1,-7-5-3,1 7-4,-18-4-18,0 0-3,13-15-2,-13 15 1</inkml:trace>
          <inkml:trace contextRef="#ctx0" brushRef="#br1" timeOffset="100422.7417">981 2164 2,'-3'-27'20,"3"27"0,4-14-10,-4 14 0,5-17 1,-8 4 1,3 13-1,3-13-1,-3 13-1,4-14-1,-4 14-2,0 0 0,11-13-2,-11 13-1,0 0-1,5-13-1,-5 13 0,0 0 0,0 0-1,0 0 0,0 0 0,0 0 0,0 0 0,0 0 1,0 0-1,0 0 1,0 0 0,0 0-1,0 0 2,0 0-1,0 0 0,0 0 0,0 0 0,0 0 0,0 0 0,0 0 0,0 0 1,0 0-1,0 0-1,0 0 1,14 3 0,-14-3 0,0 0 0,0 0-1,12-17 1,-12 17-1,0 0 1,0 0-1,0 0 2,9 14-1,-9 18 0,-6 16-1,0 15 1,-5 16 1,-1 13 0,-4 12-2,-3 4-3,8 4-29,-7-15 1,11-11-3,0-24 1</inkml:trace>
          <inkml:trace contextRef="#ctx0" brushRef="#br1" timeOffset="101376.7984">1004 2501 9,'0'0'23,"0"0"3,-13-15-8,13 15 0,-16-2-4,16 2-2,-18 6-4,18-6-2,-15 9-1,15-9-1,0 0-1,9 13-1,4-13 0,10 3-1,2-3 1,6 2 0,3-1-1,4 2 0,-1 0 0,2 0-1,-2 3 1,-3 0 0,-1 1-2,-5-1-2,3 11-6,-11-13-21,5 5 0,-10-9-2,3-1 2</inkml:trace>
        </inkml:traceGroup>
        <inkml:traceGroup>
          <inkml:annotationXML>
            <emma:emma xmlns:emma="http://www.w3.org/2003/04/emma" version="1.0">
              <emma:interpretation id="{D1BDD4F5-1591-4C94-A1AA-C24AA6DCEE97}" emma:medium="tactile" emma:mode="ink">
                <msink:context xmlns:msink="http://schemas.microsoft.com/ink/2010/main" type="inkWord" rotatedBoundingBox="7098,3837 9207,3822 9213,4651 7104,4665"/>
              </emma:interpretation>
              <emma:one-of disjunction-type="recognition" id="oneOf8">
                <emma:interpretation id="interp40" emma:lang="en-US" emma:confidence="0">
                  <emma:literal>HFA6</emma:literal>
                </emma:interpretation>
                <emma:interpretation id="interp41" emma:lang="en-US" emma:confidence="0">
                  <emma:literal>HF^A6</emma:literal>
                </emma:interpretation>
                <emma:interpretation id="interp42" emma:lang="en-US" emma:confidence="0">
                  <emma:literal>HEAL</emma:literal>
                </emma:interpretation>
                <emma:interpretation id="interp43" emma:lang="en-US" emma:confidence="0">
                  <emma:literal>HEAD</emma:literal>
                </emma:interpretation>
                <emma:interpretation id="interp44" emma:lang="en-US" emma:confidence="0">
                  <emma:literal>HEAT</emma:literal>
                </emma:interpretation>
              </emma:one-of>
            </emma:emma>
          </inkml:annotationXML>
          <inkml:trace contextRef="#ctx0" brushRef="#br1" timeOffset="101781.8216">1792 2103 32,'2'-17'30,"-2"17"1,4-23-1,-4 23-19,0 0-3,0 0-1,0 0-1,1 36-2,-2-3-2,1 12 0,-4 10 0,1 11-1,-5 5 1,2 4 0,-3-2 0,3-6-1,0-10 0,0-6-1,6-10-1,-3-11-4,12-3-6,-9-27-19,9 13-2,-9-13-1,12-15 0</inkml:trace>
          <inkml:trace contextRef="#ctx0" brushRef="#br1" timeOffset="102052.8371">1715 2591 37,'0'0'28,"-14"3"1,14-3-1,0 0-23,30-12 0,-17 0-1,13 6 0,-5-7-2,8 3 0,1-4-2,3 2 1,-2-1 0,3 0-1,1 1 0,-4 1-1,3 4-1,-9-3-5,11 10-11,-14-2-11,2 2 0,-10 0-1,1 2 1</inkml:trace>
          <inkml:trace contextRef="#ctx0" brushRef="#br1" timeOffset="102354.8543">2134 2123 42,'6'-27'31,"3"11"1,-6 1-1,-3 15-22,0 0-3,11 41 0,-17-4-1,4 14-1,-5 8-2,-1 11 1,-1 8 0,1 1 0,-3-5-2,5-7 1,0-8-1,3-12-2,6-10 0,0-13-2,12-9-7,-15-15-22,31-16-1,-7-17-2,7-4 2</inkml:trace>
          <inkml:trace contextRef="#ctx0" brushRef="#br1" timeOffset="114277.5363">2505 2109 21,'2'-13'20,"-2"-8"-1,0 21-3,0-32 0,0 32-2,0-26-2,0 26-3,0-17-1,0 17-2,0 0-1,0 0-1,-2 26 0,1 10-1,-4 7-2,2 12 1,-1 5-1,-1 9 1,-1-1 0,2 4-2,-1-9 2,4-9-1,-2-11 1,3-7 0,1-11-1,1-4 0,-1-6-2,-1-15 0,0 0-4,0 0-3,14 7-19,-14-7-5,0-13-1,-3-6 1</inkml:trace>
          <inkml:trace contextRef="#ctx0" brushRef="#br1" timeOffset="114579.5535">2588 2121 19,'-11'-25'27,"11"25"0,-5-21 1,1 5-18,4 16-2,10-16-1,-10 16-1,16-20-1,-1 13-2,2-3 0,2 2-1,2 2-1,1 2 0,2 2-1,-2 2-2,2 5-2,-10-4-9,0 14-16,-8-2-2,-4 7 2,-8-1-2</inkml:trace>
          <inkml:trace contextRef="#ctx0" brushRef="#br1" timeOffset="114796.566">2562 2378 29,'0'0'29,"15"8"0,-2-6-1,0-2-19,8 3-6,2-3 0,2 3-2,2 1-2,-5-2-3,9 7-11,-4-8-13,0 1 1,-5-4-1,1-2 0</inkml:trace>
          <inkml:trace contextRef="#ctx0" brushRef="#br1" timeOffset="115413.6012">3005 2087 39,'3'-19'29,"-3"19"1,0 0 0,0 0-24,0 0-1,9 29 0,-12 0-2,5 6 0,-4 8-1,2 10 0,-1-1-1,-1 3 1,1-4-2,-1-4 1,-1-3 0,5-5 1,-2-9-1,0-7 1,0-5 0,0-18-1,1 13 2,-1-13-2,-3-14-2,0-3 1,-1-5-2,1-6 1,0-9-1,1-6 1,2-6-1,6-6 2,3-6 0,3 1-1,5 2 2,2 2-1,2 5 0,0 8 0,4 11 2,0 8-2,-1 14 1,1 8 0,-1 12 0,-1 16 0,-4 12-1,0 13 2,-4 8-2,-1 9 1,-6 3-1,0 6 1,-2-3 0,-2-7 0,-1-9 0,-1-11-1,-1-10 0,-1-9-1,3-5-2,-3-23-4,0 0-16,0 0-9,2-29-1,-8 3-1,3-1 2</inkml:trace>
          <inkml:trace contextRef="#ctx0" brushRef="#br1" timeOffset="115631.6137">3124 2468 43,'-17'-2'31,"17"2"2,-20-4-3,20 4-21,0 0-4,18-15 0,-2 5-2,10-1-3,5 1-1,2-5-3,11 6-2,-6-8-12,9 9-12,-8-4-2,1 6 1,-10-1-1</inkml:trace>
          <inkml:trace contextRef="#ctx0" brushRef="#br1" timeOffset="116239.6485">3778 2105 28,'13'-27'30,"-7"-1"2,3 7-1,-15-4-18,6 25-4,0 0-1,-21 2-2,-4 14-2,-2 19-1,-8 11-1,-4 14-1,-4 9-1,-2 10 1,5 2-1,4-1 2,8-4-1,10-11 0,8-10-1,11-11 1,11-11-1,9-15 1,6-11-2,5-8 1,7-10 0,1-6-1,0-13 0,-1-4 1,-6-2-1,-5 2 1,-7 2-2,-8 2 2,-8 8-1,-11 8 0,-10 13 1,-10 10 0,-3 9 1,0 7 0,-1 3-1,4 2 0,5 1-1,4-6-2,23 2-11,9-19-16,15-6-3,0-12 0,10-2 0</inkml:trace>
        </inkml:traceGroup>
        <inkml:traceGroup>
          <inkml:annotationXML>
            <emma:emma xmlns:emma="http://www.w3.org/2003/04/emma" version="1.0">
              <emma:interpretation id="{F9827130-34E8-47E3-9819-7D368DFF0049}" emma:medium="tactile" emma:mode="ink">
                <msink:context xmlns:msink="http://schemas.microsoft.com/ink/2010/main" type="inkWord" rotatedBoundingBox="10499,3721 13414,3638 13452,5013 10538,5095"/>
              </emma:interpretation>
              <emma:one-of disjunction-type="recognition" id="oneOf9">
                <emma:interpretation id="interp45" emma:lang="en-US" emma:confidence="0">
                  <emma:literal>2022)</emma:literal>
                </emma:interpretation>
                <emma:interpretation id="interp46" emma:lang="en-US" emma:confidence="0">
                  <emma:literal>20236)</emma:literal>
                </emma:interpretation>
                <emma:interpretation id="interp47" emma:lang="en-US" emma:confidence="0">
                  <emma:literal>2026)</emma:literal>
                </emma:interpretation>
                <emma:interpretation id="interp48" emma:lang="en-US" emma:confidence="0">
                  <emma:literal>N0254)</emma:literal>
                </emma:interpretation>
                <emma:interpretation id="interp49" emma:lang="en-US" emma:confidence="0">
                  <emma:literal>20226)</emma:literal>
                </emma:interpretation>
              </emma:one-of>
            </emma:emma>
          </inkml:annotationXML>
          <inkml:trace contextRef="#ctx0" brushRef="#br1" timeOffset="119220.819">6197 2217 3,'-1'-25'26,"-1"3"1,-1 1 2,-6-1-14,9 22-2,-13-16-4,13 16-1,-20 15-3,10 5-2,-5 6 0,-1 12-2,-4 8 1,0 15-1,-1 7 1,0 8-1,2 1 1,4 3-1,4-3 0,8-3 1,9-9-1,9-12 0,3-17 0,10-14 1,4-17 0,5-13 0,1-17 0,6-12 1,-7-15 1,2-9-3,-7-7 0,-5-3 0,-12 0 0,-11 1-1,-11 6 1,-11 10-1,-10 14 0,-8 10-1,-4 17-2,-8 7-4,17 18-24,-9 2-3,18 10 0,2-6 0</inkml:trace>
          <inkml:trace contextRef="#ctx0" brushRef="#br1" timeOffset="119976.8623">6624 2357 33,'-13'-9'28,"13"9"3,-1-13-2,1 13-18,8-18-5,9 10 0,-4-3-2,8 3-1,0-1 0,4 6-1,1 3 0,0 8 1,-2 4-2,0 8 1,-3 5 0,-3 10-1,-5 3 3,-3 8-3,-7 4 0,-7 7 1,-11-1-1,-6 2 0,-10-2 0,-9-1-1,-6-6 0,-3-8 1,-2-10-2,3-10 1,7-10 0,6-13 0,13-13 0,12-8-1,14-11 1,12-5 0,11 0 1,6 1-1,4 4 1,3 7-1,-1 9 1,-3 12 0,-5 12 0,-6 9 0,-2 7-1,-4 8 1,-1 6-1,-2 2 0,1 2-2,-1-7-3,11 2-26,-11-17-2,10-2-2,-6-17 1</inkml:trace>
          <inkml:trace contextRef="#ctx0" brushRef="#br1" timeOffset="120638.9001">7180 2526 25,'0'0'27,"18"-15"2,-18 15 0,22-12-20,-22 12-2,27-12 0,-27 12-1,31-7-1,-31 7-1,31-2-1,-14 1-2,2 2 1,-6 1-1,1 1 0,-14-3 0,18 9 0,-18-9 0,0 0-1,13 17 1,-13-17-1,3 17 1,-3-17-1,1 15 0,-1-15 0,0 0 0,0 0 1,2 13-1,-2-13 0,0 0 1,0 0-1,0 0 1,0 0-1,0 0 1,0 0-1,0 0 0,0 0 0,0 0 0,0 0 0,0 0 0,0 0 0,0 0-1,0 0-1,0 0-1,-2-13-6,2 13-20,0 0-3,0 0 1,0 0-1</inkml:trace>
          <inkml:trace contextRef="#ctx0" brushRef="#br1" timeOffset="121206.9324">7288 2533 41,'-7'-16'29,"7"16"3,15-21-4,4 17-20,-2-10 0,9 8-2,-5-1-1,7 5-2,-1 2 0,3 8-1,-3 1 0,1 7 1,-4 2 0,0 9-2,-6-1 1,-2 5 0,-6-1 0,-5 3-1,-8-4 0,-8-1 0,-6-2-1,-12-7 1,-3-6-1,-10-4 1,-6-7-1,-4-8 0,3-8 1,1-6-1,7-10-1,8-9 1,9-8 0,17-6 0,13-8-1,14-1 1,13-4-1,13 3 1,9 5 1,7 7-3,2 16-1,-5-2-13,4 28-17,-17 5-1,-2 15-1,-15 4-1</inkml:trace>
          <inkml:trace contextRef="#ctx0" brushRef="#br1" timeOffset="121842.969">6843 1954 29,'9'-30'30,"2"8"1,-7 6-8,-4 16-7,-7 22-4,-4 25-2,-17 14-3,-3 26-1,-14 19 0,-7 20-2,-5 10-2,5 9 1,11-1-3,14-12-1,28-14-6,16-30-26,36-26-1,23-35-1,25-24 1</inkml:trace>
          <inkml:trace contextRef="#ctx0" brushRef="#br1" timeOffset="122318.9961">7867 1783 54,'15'14'34,"8"21"-1,-4 11 0,9 22-27,-5 14-2,3 14 2,-8 11-2,-9 5-1,-10 1-3,-17-5-6,0 2-26,-15-18 0,1-8-2,-9-19 0</inkml:trace>
          <inkml:trace contextRef="#ctx0" brushRef="#br1" timeOffset="118312.7671">5289 2612 22,'-15'20'26,"-3"4"0,5 4-12,-12-13-3,10 9 0,-9-17-1,24-7-2,-31 12-1,31-12-2,-20-10 0,16-7-2,1-9-1,6-5-1,3-6 0,4-6-1,2-3 0,4 1-1,2 4 1,0 8 0,-1 9 0,0 10 0,-2 12 1,0 15-1,0 13 2,-2 12-2,2 8 1,2 4 0,2 2 0,3-3-1,5-6 1,6-7 0,4-14-1,5-13 2,1-14-1,2-14 1,-2-9-2,0-9 1,-9-9-1,-5-1 0,-12-2-1,-9 0-3,-5 13-9,-20 5-19,-3 12 0,-16 4-1,3 12 0</inkml:trace>
        </inkml:traceGroup>
        <inkml:traceGroup>
          <inkml:annotationXML>
            <emma:emma xmlns:emma="http://www.w3.org/2003/04/emma" version="1.0">
              <emma:interpretation id="{41AD283D-949A-4CA7-8072-3505EE951C27}" emma:medium="tactile" emma:mode="ink">
                <msink:context xmlns:msink="http://schemas.microsoft.com/ink/2010/main" type="inkWord" rotatedBoundingBox="14155,3601 17165,3516 17201,4793 14191,4878"/>
              </emma:interpretation>
              <emma:one-of disjunction-type="recognition" id="oneOf10">
                <emma:interpretation id="interp50" emma:lang="en-US" emma:confidence="0">
                  <emma:literal>AC</emma:literal>
                </emma:interpretation>
                <emma:interpretation id="interp51" emma:lang="en-US" emma:confidence="0">
                  <emma:literal>A.</emma:literal>
                </emma:interpretation>
                <emma:interpretation id="interp52" emma:lang="en-US" emma:confidence="0">
                  <emma:literal>Ac</emma:literal>
                </emma:interpretation>
                <emma:interpretation id="interp53" emma:lang="en-US" emma:confidence="0">
                  <emma:literal>Ae</emma:literal>
                </emma:interpretation>
                <emma:interpretation id="interp54" emma:lang="en-US" emma:confidence="0">
                  <emma:literal>AL</emma:literal>
                </emma:interpretation>
              </emma:one-of>
            </emma:emma>
          </inkml:annotationXML>
          <inkml:trace contextRef="#ctx0" brushRef="#br1" timeOffset="126326.2254">9227 2124 0,'0'0'3,"0"0"1,-14-13-1,14 13 0,0 0 0,-19-8 0,19 8-1,-15-4 1,15 4 1,-15-3 0,15 3 1,0 0-1,-16-4 1,16 4-1,0 0 1,0 0-2,-15-3-2,15 3-1,0 0-2,-19 3-1,19-3 0,-18 2 0,18-2-1,-23 2 1,23-2 1,-21-3 3,21 3 1,-20-9 2,20 9 1,-17-15 2,17 15 1,-10-20 1,10 20 1,-3-29 0,3 29-1,3-29-1,-3 29 0,7-25 0,-7 25-2,8-17 0,-8 17-1,0 0 0,0 0-1,3 21 0,-6 4-2,-3 9 0,0 14 0,-6 8-1,-4 9 1,-7 6-2,1 3 1,-2 2 2,-1-3-2,1-11 0,2-7 0,1-12 1,7-9-1,4-9 0,4-7 0,6-18-1,-7 13 0,7-13 0,0 0 0,5-18-1,1 3 1,0-7-2,2-6 0,1-7 0,1-8 1,4-8 0,2-7-1,5-7 1,0-7 1,2-3 0,4-2 0,3 2 0,3 2 0,3 8 1,-2 9-1,0 8 2,2 16-1,-4 9 0,1 18-1,-4 12 1,-4 18 0,-6 12 0,-2 15 0,-7 9 0,-3 10 0,-2 2-1,-5 2 1,-2-5-1,-2-7 0,-2-6 0,-1-11 0,1-11 0,0-8-1,0-5-1,6-22-1,-12 25-4,-2-28-9,14 3-16,-13 0-1,13 0 0,-13-10-1</inkml:trace>
          <inkml:trace contextRef="#ctx0" brushRef="#br1" timeOffset="126597.2409">9036 2480 6,'-34'4'28,"0"-1"1,7 2 3,0-10-15,27 5-2,-31 3-1,31-3-3,0 0-3,0 0-3,0 0 0,28-10-2,-10 2-2,7 1 0,4-2-1,3-1 0,5 1-2,1-5-3,9 7-3,-9-12-7,17 10-16,-9-6-3,6 6 2,-10-1-1</inkml:trace>
          <inkml:trace contextRef="#ctx0" brushRef="#br1" timeOffset="127003.2641">9655 2498 19,'17'-11'28,"1"2"3,-18 9 0,19-10-16,-19 10-2,0 0-2,-4-21-2,4 21-3,-17 0-1,4 6 0,-8 3-2,0 6-2,-4 7 1,-1 8-1,-2 4 1,4 4-1,4 4 0,5-2-1,7-2 1,8-2-2,9-6 0,6-10-2,12-3-2,-2-17-9,14 1-19,-5-13 0,11 0-2,-11-10 2</inkml:trace>
        </inkml:traceGroup>
        <inkml:traceGroup>
          <inkml:annotationXML>
            <emma:emma xmlns:emma="http://www.w3.org/2003/04/emma" version="1.0">
              <emma:interpretation id="{BA1945BA-A37F-4194-905B-D4D7AEA38A21}" emma:medium="tactile" emma:mode="ink">
                <msink:context xmlns:msink="http://schemas.microsoft.com/ink/2010/main" type="inkWord" rotatedBoundingBox="14935,4362 16158,3652 16489,4222 15266,4932"/>
              </emma:interpretation>
              <emma:one-of disjunction-type="recognition" id="oneOf11">
                <emma:interpretation id="interp55" emma:lang="en-US" emma:confidence="0">
                  <emma:literal>pt</emma:literal>
                </emma:interpretation>
                <emma:interpretation id="interp56" emma:lang="en-US" emma:confidence="0">
                  <emma:literal>pot</emma:literal>
                </emma:interpretation>
                <emma:interpretation id="interp57" emma:lang="en-US" emma:confidence="0">
                  <emma:literal>Pot</emma:literal>
                </emma:interpretation>
                <emma:interpretation id="interp58" emma:lang="en-US" emma:confidence="0">
                  <emma:literal>pts</emma:literal>
                </emma:interpretation>
                <emma:interpretation id="interp59" emma:lang="en-US" emma:confidence="0">
                  <emma:literal>Pet</emma:literal>
                </emma:interpretation>
              </emma:one-of>
            </emma:emma>
          </inkml:annotationXML>
          <inkml:trace contextRef="#ctx0" brushRef="#br1" timeOffset="127463.2904">9874 2458 55,'-4'-15'33,"4"15"-2,0 0 0,0 0-27,0 0 1,4 23-2,1 1 0,-2 4-1,1 8 1,-1 4 0,0 3-2,-4 3 1,-2 1-1,-5-1 0,-2-6 0,-4-6-1,0-6 0,-1-7 0,-2-9 1,-1-9-1,1-9 0,3-7 0,1-11-1,2-7 1,2-12-1,6-7-1,6-7 1,6-4 0,11-4 0,8 0-1,5 0 2,2 4 0,4 11 1,0 7 0,-2 13 1,-6 12 0,-5 15-1,-11 12 1,-7 16-1,-8 11 0,-7 8 0,-5 10-1,-10-1-3,1 9-4,-16-13-26,11-1-1,-5-19 0,15-3 0</inkml:trace>
          <inkml:trace contextRef="#ctx0" brushRef="#br1" timeOffset="128385.3432">10437 2096 22,'-7'16'27,"7"-16"0,0 0-4,0 0-5,0 0-3,19 3-4,0-13-3,18 5-2,2-8-1,15 6-1,-1-4-2,7 2-2,-4 1 0,-5 0 0,-8 8-3,-13 3-1,-6 16-6,-24-19-11,-2 33-10,-17-14-1,-2 11 1,-12-5 0</inkml:trace>
          <inkml:trace contextRef="#ctx0" brushRef="#br1" timeOffset="128596.3553">10502 2372 45,'0'0'31,"-7"16"1,7-16 0,13 4-23,10 2-2,-5-10-1,13 2-1,-4-4-1,7 1-2,3-3-2,2-2-1,1 1-4,-4-9-2,10 8-23,-15-11-3,3 5 1,-10-10-1</inkml:trace>
          <inkml:trace contextRef="#ctx0" brushRef="#br1" timeOffset="128889.372">10766 1859 49,'0'0'32,"-19"-21"1,19 21-1,-9-13-23,9 13-4,0 0 0,-5 34 0,-2-3-3,1 18 0,-8 12-1,3 11 1,-7 8-1,0 5 0,-2-2-1,4-3 0,3-9-1,1-15-1,10-7-4,-4-22-26,18-5 1,-12-22-4,30 2 3</inkml:trace>
        </inkml:traceGroup>
        <inkml:traceGroup>
          <inkml:annotationXML>
            <emma:emma xmlns:emma="http://www.w3.org/2003/04/emma" version="1.0">
              <emma:interpretation id="{0529C6F4-9882-413D-93E0-022155093323}" emma:medium="tactile" emma:mode="ink">
                <msink:context xmlns:msink="http://schemas.microsoft.com/ink/2010/main" type="inkWord" rotatedBoundingBox="17177,3520 17188,4799 16500,4805 16488,3526"/>
              </emma:interpretation>
              <emma:one-of disjunction-type="recognition" id="oneOf12">
                <emma:interpretation id="interp60" emma:lang="en-US" emma:confidence="1">
                  <emma:literal>0)</emma:literal>
                </emma:interpretation>
                <emma:interpretation id="interp61" emma:lang="en-US" emma:confidence="0">
                  <emma:literal>o)</emma:literal>
                </emma:interpretation>
                <emma:interpretation id="interp62" emma:lang="en-US" emma:confidence="0">
                  <emma:literal>0</emma:literal>
                </emma:interpretation>
                <emma:interpretation id="interp63" emma:lang="en-US" emma:confidence="0">
                  <emma:literal>of</emma:literal>
                </emma:interpretation>
                <emma:interpretation id="interp64" emma:lang="en-US" emma:confidence="0">
                  <emma:literal>0))</emma:literal>
                </emma:interpretation>
              </emma:one-of>
            </emma:emma>
          </inkml:annotationXML>
          <inkml:trace contextRef="#ctx0" brushRef="#br1" timeOffset="129624.4141">11266 1992 43,'-1'-19'30,"1"19"1,0 0-2,0 0-21,-15-2-2,9 16-1,-9 5-1,0 17-1,-6 7-1,0 10 1,-1 6-2,3 3 0,2-1 0,5 0 2,4-11-3,8-8 1,8-14 0,7-9 0,8-11 0,8-10 0,3-13 1,5-7-1,0-10 1,-2-10-1,-4-8 0,-5-8 0,-13-1 0,-12-2-1,-12 3 0,-11 6-1,-9 15-3,-16 3-29,6 22 0,-10 5-2,13 13-1</inkml:trace>
          <inkml:trace contextRef="#ctx0" brushRef="#br1" timeOffset="130059.4389">11574 1662 70,'32'46'35,"-4"10"-2,9 27 1,0 12-32,-4 15 0,-8 1 0,-10 9 0,-21 0 0,-12-3-3,-8 0-9,-17-25-23,-5-5 1,-19-20-4,-5-8 1</inkml:trace>
        </inkml:traceGroup>
        <inkml:traceGroup>
          <inkml:annotationXML>
            <emma:emma xmlns:emma="http://www.w3.org/2003/04/emma" version="1.0">
              <emma:interpretation id="{4F78F5C8-5ED0-43B3-9AF8-CA0B44A652F6}" emma:medium="tactile" emma:mode="ink">
                <msink:context xmlns:msink="http://schemas.microsoft.com/ink/2010/main" type="inkWord" rotatedBoundingBox="21446,3381 22450,3625 22283,4311 21279,4067"/>
              </emma:interpretation>
              <emma:one-of disjunction-type="recognition" id="oneOf13">
                <emma:interpretation id="interp65" emma:lang="en-US" emma:confidence="1">
                  <emma:literal>us</emma:literal>
                </emma:interpretation>
                <emma:interpretation id="interp66" emma:lang="en-US" emma:confidence="0">
                  <emma:literal>Us</emma:literal>
                </emma:interpretation>
                <emma:interpretation id="interp67" emma:lang="en-US" emma:confidence="0">
                  <emma:literal>ums</emma:literal>
                </emma:interpretation>
                <emma:interpretation id="interp68" emma:lang="en-US" emma:confidence="0">
                  <emma:literal>use</emma:literal>
                </emma:interpretation>
                <emma:interpretation id="interp69" emma:lang="en-US" emma:confidence="0">
                  <emma:literal>Ums</emma:literal>
                </emma:interpretation>
              </emma:one-of>
            </emma:emma>
          </inkml:annotationXML>
          <inkml:trace contextRef="#ctx0" brushRef="#br0" timeOffset="77747.4457">16029 1709 12,'0'-25'24,"1"0"1,4 3 1,-10-8-12,14 14 0,-13-8-1,4 24-3,4-25-4,-4 25 1,0 0-2,0 0-1,0 0 0,0 17-1,-9 10 1,0 13-2,-4 11 0,-1 12-1,1 8 1,3 9-2,2 0 1,4-7-1,8-6 0,7-12 0,8-12 0,6-15 1,5-16-1,6-12 1,1-15-1,2-10 1,-1-11-1,1-7 0,-3-7 0,-3-7 0,-2 0 1,-4 0-1,-5 4 0,-3 5 0,-4 7 0,-4 8 1,-5 8-1,-2 9 0,-4 16 1,0 0-1,0 0 0,-18 35 0,9-2-1,2 9 1,2 3 0,2 9 0,3 1 0,6-3-1,6-7 0,6-6 0,4-6-1,2-16-2,9 7-10,-5-24-18,6 0 1,-10-13-2,8 1 0</inkml:trace>
          <inkml:trace contextRef="#ctx0" brushRef="#br0" timeOffset="78396.484">16987 1780 58,'0'0'31,"3"-15"0,-3 15-2,-13-13-23,13 13-1,-22-9-1,4 11-1,-8-1-2,-3 5 1,-3 3-1,0 3 0,0 3-1,3 0 1,2-1-1,6 1 0,6-1 1,15-14-1,-10 22 1,10-22 0,12 23 0,1-8 0,3-1 0,7 3 1,0 1-1,3 1 0,1 2 0,1 1-1,-1 1 1,-4 0-1,-3 3 1,-4-3-1,-8 1 0,-4 3 1,-8-4-1,-10 0 0,-8-4 0,-6-3 1,-8-3-1,-4-2 0,-2-5 0,0-6-1,5-3 0,1-6-2,11 0-4,-3-12-26,22 2 1,3-14-2,18 5 0</inkml:trace>
        </inkml:traceGroup>
        <inkml:traceGroup>
          <inkml:annotationXML>
            <emma:emma xmlns:emma="http://www.w3.org/2003/04/emma" version="1.0">
              <emma:interpretation id="{40754100-EFC6-4D5A-9841-4A05F0B2DC43}" emma:medium="tactile" emma:mode="ink">
                <msink:context xmlns:msink="http://schemas.microsoft.com/ink/2010/main" type="inkWord" rotatedBoundingBox="22482,3708 23381,3298 23674,3941 22775,4351"/>
              </emma:interpretation>
              <emma:one-of disjunction-type="recognition" id="oneOf14">
                <emma:interpretation id="interp70" emma:lang="en-US" emma:confidence="0">
                  <emma:literal>IF</emma:literal>
                </emma:interpretation>
                <emma:interpretation id="interp71" emma:lang="en-US" emma:confidence="0">
                  <emma:literal>EF</emma:literal>
                </emma:interpretation>
                <emma:interpretation id="interp72" emma:lang="en-US" emma:confidence="0">
                  <emma:literal>¥</emma:literal>
                </emma:interpretation>
                <emma:interpretation id="interp73" emma:lang="en-US" emma:confidence="0">
                  <emma:literal>EE</emma:literal>
                </emma:interpretation>
                <emma:interpretation id="interp74" emma:lang="en-US" emma:confidence="0">
                  <emma:literal>Ef</emma:literal>
                </emma:interpretation>
              </emma:one-of>
            </emma:emma>
          </inkml:annotationXML>
          <inkml:trace contextRef="#ctx0" brushRef="#br0" timeOffset="78770.5054">17331 1757 56,'17'-14'31,"-17"14"1,0 0-2,7-20-20,-7 20-4,0 0 1,0 0-3,0 0-1,5 23-1,-10-1 0,2 8-1,-3 7 0,0 8 1,-1 5-1,-1 3 0,1 1-1,-1-5 0,2-8 0,2-5 0,1-8-1,0-7 0,3-5-2,0-16-1,0 0-5,0 0-23,-3-27 0,-1-2-2,8-3 2</inkml:trace>
          <inkml:trace contextRef="#ctx0" brushRef="#br0" timeOffset="78974.5171">17324 1794 60,'0'0'31,"18"-12"0,0 9-1,-18 3-23,37-11-1,-16 4 0,5 4-4,-2 0-1,0 2-2,0 4-4,-11-6-7,5 12-18,-18-9 0,3 17-2,-3-17 1</inkml:trace>
          <inkml:trace contextRef="#ctx0" brushRef="#br0" timeOffset="79194.5296">17291 1997 44,'0'0'29,"24"-6"1,-2 3-1,-1-14-16,10 13-5,-7-8-4,4 3-2,-2 3-2,-4 0-2,-1 9-3,-21-3-7,25 3-14,-25-3-2,2 17-2,-2-17 1</inkml:trace>
          <inkml:trace contextRef="#ctx0" brushRef="#br0" timeOffset="79379.5401">17301 2136 28,'-17'25'28,"-1"-6"2,12 7 0,6-26-12,-2 32-4,2-32-3,15 21-4,-1-18-1,9 0-3,6-6-2,3-6-2,7-1-4,-5-16-9,11 6-17,-6-11 0,5 1-1,-9-9 1</inkml:trace>
          <inkml:trace contextRef="#ctx0" brushRef="#br0" timeOffset="79739.5607">17858 1731 49,'0'0'29,"0"0"2,0 0-1,-9-19-21,9 19-1,0 0 0,-3 24-2,-4-6-2,4 14-1,-6 7 0,0 10-1,-4 7-1,-1 6 1,1 2-2,-1 0 1,3-8-1,2-6 0,3-10-1,1-10-1,7-9-1,-2-21-4,13 4-24,-10-23-1,10-2-1,-8-17 1</inkml:trace>
          <inkml:trace contextRef="#ctx0" brushRef="#br0" timeOffset="79949.5728">17831 1789 63,'21'-25'32,"-1"16"-1,-5-7 0,17 7-26,-8-6 0,4 6-1,1 2-3,-3-2-3,4 9-5,-15-6-9,6 12-14,-21-6 0,9 16-2,-9-16 2</inkml:trace>
          <inkml:trace contextRef="#ctx0" brushRef="#br0" timeOffset="80146.5841">17787 2006 58,'0'0'32,"9"13"-2,-9-13 1,38-6-23,-15-3-2,10 3-1,-1-4-5,1-5-7,7 8-22,-9-7-2,1 8-1,-14-3 0</inkml:trace>
        </inkml:traceGroup>
        <inkml:traceGroup>
          <inkml:annotationXML>
            <emma:emma xmlns:emma="http://www.w3.org/2003/04/emma" version="1.0">
              <emma:interpretation id="{2B64C564-12FA-4699-8492-AAD2DA29743B}" emma:medium="tactile" emma:mode="ink">
                <msink:context xmlns:msink="http://schemas.microsoft.com/ink/2010/main" type="inkWord" rotatedBoundingBox="23881,3257 24726,3798 24234,4568 23388,4028"/>
              </emma:interpretation>
              <emma:one-of disjunction-type="recognition" id="oneOf15">
                <emma:interpretation id="interp75" emma:lang="en-US" emma:confidence="0">
                  <emma:literal>UL</emma:literal>
                </emma:interpretation>
                <emma:interpretation id="interp76" emma:lang="en-US" emma:confidence="0">
                  <emma:literal>Ul</emma:literal>
                </emma:interpretation>
                <emma:interpretation id="interp77" emma:lang="en-US" emma:confidence="0">
                  <emma:literal>Ut</emma:literal>
                </emma:interpretation>
                <emma:interpretation id="interp78" emma:lang="en-US" emma:confidence="0">
                  <emma:literal>Uk</emma:literal>
                </emma:interpretation>
                <emma:interpretation id="interp79" emma:lang="en-US" emma:confidence="0">
                  <emma:literal>U</emma:literal>
                </emma:interpretation>
              </emma:one-of>
            </emma:emma>
          </inkml:annotationXML>
          <inkml:trace contextRef="#ctx0" brushRef="#br0" timeOffset="81219.6455">18266 1749 13,'0'0'23,"6"-16"2,-6 16-3,11-13-6,-11 13-2,0 0-2,5-23-1,-5 23-3,0 0 0,14-6-2,-14 6-1,0 0-1,0 0 1,0 0-3,-2 14 0,2 4-1,-4 7 0,-2 10 0,-3 8-1,-1 11 1,-4 6 0,1 4-1,-2 0 1,2-3-1,2-8 0,4-9 0,2-7 0,7-10 0,4-12 0,-6-15-1,25 4 1,-6-13-1,7-5 0,0-7 0,4-7 0,1-11-1,2 1 0,-2-8 0,1-5-1,-5-2 2,-4-3 0,-3 1 1,-4 3 1,-1 8 2,-8-1-1,2 14 0,-7 7 1,-2 24 0,-2-13-1,-1 26 0,-6 9 0,2 14-1,-3 11 0,-1 7 0,-1 5 0,2 6 0,1-1-1,4-3 0,2-6 0,2-11-1,5-7-1,1-12-1,10-2-6,-15-23-24,30-3 1,-14-17-2,9 3 1</inkml:trace>
          <inkml:trace contextRef="#ctx0" brushRef="#br0" timeOffset="81654.6703">18857 1684 55,'14'-19'31,"-14"19"1,4-14-1,-4 14-23,0 0 0,0 0 0,-10 23-3,1-4-1,-2 13-1,-4 8-1,2 11 0,-8 8 0,-1 5-1,-2 3 0,2 1 1,1-8-2,6-5 1,3-9 0,6-6 1,8-13-1,8-8 0,8-11 0,9-7 0,8-4 0,9-6 0,3-1-1,5-5-3,6 11-9,-10-16-24,3 14 1,-19-7-3,-3 10 1</inkml:trace>
        </inkml:traceGroup>
      </inkml:traceGroup>
    </inkml:traceGroup>
  </inkml:traceGroup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0:28:13.281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  <inkml:brush xml:id="br1">
      <inkml:brushProperty name="width" value="0.05292" units="cm"/>
      <inkml:brushProperty name="height" value="0.05292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858A87AD-7898-4268-8FF9-D10D12987BF0}" emma:medium="tactile" emma:mode="ink">
          <msink:context xmlns:msink="http://schemas.microsoft.com/ink/2010/main" type="writingRegion" rotatedBoundingBox="1471,10882 24454,9945 24730,16715 1747,17652"/>
        </emma:interpretation>
      </emma:emma>
    </inkml:annotationXML>
    <inkml:traceGroup>
      <inkml:annotationXML>
        <emma:emma xmlns:emma="http://www.w3.org/2003/04/emma" version="1.0">
          <emma:interpretation id="{AF152049-775E-46F6-A9AD-53BE5B9E129E}" emma:medium="tactile" emma:mode="ink">
            <msink:context xmlns:msink="http://schemas.microsoft.com/ink/2010/main" type="paragraph" rotatedBoundingBox="1473,10591 11718,10500 11729,11740 1484,118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1FEA6B9-AE20-41C6-9DF7-51D0994FE753}" emma:medium="tactile" emma:mode="ink">
              <msink:context xmlns:msink="http://schemas.microsoft.com/ink/2010/main" type="line" rotatedBoundingBox="1473,10591 11718,10500 11729,11740 1484,11831"/>
            </emma:interpretation>
          </emma:emma>
        </inkml:annotationXML>
        <inkml:traceGroup>
          <inkml:annotationXML>
            <emma:emma xmlns:emma="http://www.w3.org/2003/04/emma" version="1.0">
              <emma:interpretation id="{D8B12316-83D2-4D6D-9E7C-731DC3C310ED}" emma:medium="tactile" emma:mode="ink">
                <msink:context xmlns:msink="http://schemas.microsoft.com/ink/2010/main" type="inkWord" rotatedBoundingBox="1475,10901 3467,10883 3474,11605 1482,11622"/>
              </emma:interpretation>
              <emma:one-of disjunction-type="recognition" id="oneOf0">
                <emma:interpretation id="interp0" emma:lang="en-US" emma:confidence="1">
                  <emma:literal>THESE</emma:literal>
                </emma:interpretation>
                <emma:interpretation id="interp1" emma:lang="en-US" emma:confidence="0">
                  <emma:literal>these</emma:literal>
                </emma:interpretation>
                <emma:interpretation id="interp2" emma:lang="en-US" emma:confidence="0">
                  <emma:literal>These</emma:literal>
                </emma:interpretation>
                <emma:interpretation id="interp3" emma:lang="en-US" emma:confidence="0">
                  <emma:literal>tl4Ese</emma:literal>
                </emma:interpretation>
                <emma:interpretation id="interp4" emma:lang="en-US" emma:confidence="0">
                  <emma:literal>T4Ese</emma:literal>
                </emma:interpretation>
              </emma:one-of>
            </emma:emma>
          </inkml:annotationXML>
          <inkml:trace contextRef="#ctx0" brushRef="#br0">-2262 41 5,'0'0'24,"-13"-10"0,13 10-4,-17-6-4,17 6-2,-20 0-3,20 0-1,-32 4-1,19 4-3,-8-8 0,8 7-2,-2-4-1,15-3 0,0 0-1,-5 17-1,22-17 0,10 0-1,8-5 1,8-2 0,5-5 0,4-1-1,2-4 1,-1 1-1,-4 1 1,-7 3-2,-5 2 1,-8 4-2,-6 4-1,-8-1-3,3 14-12,-18-11-12,5 13-1,-5-13 0,-12 17 1</inkml:trace>
          <inkml:trace contextRef="#ctx0" brushRef="#br0" timeOffset="309.0176">-2092 0 30,'-12'-19'29,"12"19"2,0 0-2,0 0-12,0 0-11,0 0 0,-4 28-1,5 1-1,-1 8 0,2 12-1,-2 5 0,3 8 1,-2 2-3,-1 2 1,1-5-2,2-5 1,0-8-1,0-11-1,2-9-2,-5-28-4,15 16-24,-14-31 0,10-1-2,-8-16 0</inkml:trace>
          <inkml:trace contextRef="#ctx0" brushRef="#br0" timeOffset="665.038">-1866 28 44,'0'0'29,"0"-15"1,0 15 0,0 0-24,-1 30-1,-1-8 0,5 12 0,-3 3-2,3 8 0,0 2-1,0 2 0,0-2-1,5-5 0,-4-7-1,2-6-1,0-4-2,-6-25-4,12 22-23,-12-22-1,0 0-1,4-28 1</inkml:trace>
          <inkml:trace contextRef="#ctx0" brushRef="#br0" timeOffset="884.0505">-1839 314 40,'13'-12'31,"-13"12"0,20-4-1,-20 4-17,21-3-8,-6 4 0,-15-1-2,20-3-1,-20 3-1,21-4-3,-7 4-2,-14 0-4,23-6-10,-23 6-11,17-16-2,-16 1 1,7 0 0</inkml:trace>
          <inkml:trace contextRef="#ctx0" brushRef="#br0" timeOffset="1114.0637">-1628 12 37,'0'0'30,"0"0"1,0 0 1,2 17-21,-1 19-2,-11-2 1,10 18-3,-9 0-1,6 10-2,-3 2-1,3 1-1,3-6-2,0-2 0,3-6-2,-1-12-1,5-2-3,-7-22-25,13-2-1,-13-13-2,23-22 1</inkml:trace>
          <inkml:trace contextRef="#ctx0" brushRef="#br0" timeOffset="1447.0827">-1386 40 35,'0'0'29,"9"-21"1,-9 21 0,0 0-23,0 0 0,8 15 0,-6 10-2,-7 0 0,5 11-1,-2 2-2,0 7 0,-2 1 0,1 1-1,1-4-2,1-6 1,2-4-3,-5-14-4,14 0-23,-10-19 0,0 0-2,0 0 0</inkml:trace>
          <inkml:trace contextRef="#ctx0" brushRef="#br0" timeOffset="1679.096">-1354 96 52,'0'0'30,"12"-21"2,-12 21-2,20-23-27,-6 12-1,1 1 0,3 4-1,-1 3-1,-4 2-3,5 9-4,-18-8-12,18 14-10,-18-14-1,7 26 0,-7-26 1</inkml:trace>
          <inkml:trace contextRef="#ctx0" brushRef="#br0" timeOffset="1903.1088">-1343 261 44,'0'0'29,"0"0"2,16 4-2,-16-4-21,21-12-2,-8 3-2,4 5-3,-1-2 0,-1 2-2,1 4-1,-16 0-5,26 1-5,-26-1-6,0 0-9,0 0-3,10 22 2,-10-22 0</inkml:trace>
          <inkml:trace contextRef="#ctx0" brushRef="#br0" timeOffset="2077.1187">-1296 379 37,'-7'16'28,"7"-16"3,-7 26-7,7-26-8,4 13-5,-4-13-2,16 7-2,-16-7 0,26 2-4,-11-4-2,2-2-1,4 2-6,-6-11-17,10 7-9,-8-10-1,5 6 0</inkml:trace>
          <inkml:trace contextRef="#ctx0" brushRef="#br0" timeOffset="2555.1461">-959 138 37,'9'-18'28,"-6"-6"2,1 8-1,-8-6-20,4 22-1,-2-27-2,2 27-2,-16-9 1,16 9-2,-24 10 0,24-10-1,-30 27 0,17-6-1,1 1 0,2 2 1,4 1-1,1 0 0,7 0 0,4 2 0,4-5 0,5 2 0,1-3 0,4 1 0,-3 0 0,1 0 0,-3 2 0,-3-2 0,-3 4 0,-7 0-1,-5 2 1,-5 1-1,-2-4 0,-5-2 0,-3-3-2,-3-7-1,3 0-4,-9-19-26,27 6 0,-26-28-1,21 6 0</inkml:trace>
          <inkml:trace contextRef="#ctx0" brushRef="#br0" timeOffset="2902.1659">-728 109 48,'6'-17'31,"-6"17"0,16-28-1,-16 28-23,15-17 0,-15 17-2,0 0-1,12 24-1,-14-5 1,2 9-1,-4 5-1,-1 5 0,-1 3-1,-1 1 0,1-3 0,0-5 0,2-4-1,1-7-1,3-5-1,0-18-4,8 14-27,-8-14 0,8-18-1,-8-3 0</inkml:trace>
          <inkml:trace contextRef="#ctx0" brushRef="#br0" timeOffset="3308.1891">-667 267 56,'18'4'32,"-2"-7"-2,-1-6 0,10 3-27,-6-3 0,7 3-2,-2 3-3,-8-4-5,8 9-22,-24-2 0,18 5-2,-18-5 1</inkml:trace>
          <inkml:trace contextRef="#ctx0" brushRef="#br0" timeOffset="3489.1995">-648 376 54,'0'18'32,"0"-18"0,10 16-1,-10-16-22,26 14-3,-7-10-3,8 1-3,13 0-30,-6-8-1,8 3-3,-8-11 0</inkml:trace>
          <inkml:trace contextRef="#ctx0" brushRef="#br0" timeOffset="3092.1767">-606 96 53,'0'0'30,"21"-21"1,-8 17-1,2-3-28,1 4-1,7 7-15,-7-3-15,2 7-1,-18-8-1,21 16 1</inkml:trace>
        </inkml:traceGroup>
        <inkml:traceGroup>
          <inkml:annotationXML>
            <emma:emma xmlns:emma="http://www.w3.org/2003/04/emma" version="1.0">
              <emma:interpretation id="{F97C2062-2F8B-476A-962F-25985CE3D010}" emma:medium="tactile" emma:mode="ink">
                <msink:context xmlns:msink="http://schemas.microsoft.com/ink/2010/main" type="inkWord" rotatedBoundingBox="3882,10873 5735,10856 5741,11564 3888,11581"/>
              </emma:interpretation>
              <emma:one-of disjunction-type="recognition" id="oneOf1">
                <emma:interpretation id="interp5" emma:lang="en-US" emma:confidence="1">
                  <emma:literal>Need</emma:literal>
                </emma:interpretation>
                <emma:interpretation id="interp6" emma:lang="en-US" emma:confidence="0">
                  <emma:literal>Ned</emma:literal>
                </emma:interpretation>
                <emma:interpretation id="interp7" emma:lang="en-US" emma:confidence="0">
                  <emma:literal>Weed</emma:literal>
                </emma:interpretation>
                <emma:interpretation id="interp8" emma:lang="en-US" emma:confidence="0">
                  <emma:literal>Needy</emma:literal>
                </emma:interpretation>
                <emma:interpretation id="interp9" emma:lang="en-US" emma:confidence="0">
                  <emma:literal>Needs</emma:literal>
                </emma:interpretation>
              </emma:one-of>
            </emma:emma>
          </inkml:annotationXML>
          <inkml:trace contextRef="#ctx0" brushRef="#br0" timeOffset="-2380.1362">80 46 14,'0'0'21,"3"-15"-8,-3 15-1,0 0-3,0 0 0,-2-16-1,2 16-1,0 0-1,0 0 0,0 0 0,0 0-1,2-17 0,-2 17 0,0 0-1,0 0-1,0 0 0,0 0 1,0 0-1,1 17 0,-4 0 1,2 12-1,-3 2 1,-1 10 0,-2 4-1,1 7 1,-5-1-1,2 1 0,-3-4-1,6-2-1,-1-8 0,1-4 0,3-9-1,0-4 0,2-7-1,1-14 0,3 14-1,-3-14-1,0 0-5,7-25-6,-7 25-18,13-31 0,-2 13-1,-5-11 1</inkml:trace>
          <inkml:trace contextRef="#ctx0" brushRef="#br0" timeOffset="-1899.1087">153-37 39,'0'0'28,"0"0"3,-5-19-2,5 19-20,0 0-3,0 0-1,2 13-1,2 0-2,1 5 0,4 10-1,-3 2 1,4 8 0,2 4 0,1 4-1,2-2 0,0 1 0,0-2 0,-1-6 0,-1-3-1,0-6 1,-2-6-1,-5-4 0,-6-18 2,9 21-1,-9-21 1,0 0-1,3-14 0,-5 0 0,2-9 1,3-3-1,-3-8-1,8-6 0,-2-8 0,7-2-2,6-1-1,5-3 0,7 6-4,-4-5-8,13 19-17,-11 1 0,5 18-1,-13 5 1</inkml:trace>
          <inkml:trace contextRef="#ctx0" brushRef="#br0" timeOffset="4466.2554">555 290 39,'-14'3'29,"0"-1"3,14-2-3,-29 9-20,22 4-3,7-13-2,-12 30 0,7-14-1,10 5-1,2-2-1,7-1 1,2-5-1,7-4 1,2-8-1,3-4 0,0-7 1,1-5-1,-4-7 1,-1-2-1,-6-2-1,-6-1 1,-8 0 0,-4 2-1,-7 3 1,-5 4 0,-6 5-1,-5 7 0,-2 7 1,-3 10-1,0 8 1,-1 9-1,1 8 1,6 5-1,4 7 0,12-1 1,10 0-1,13-4 0,11-7 0,9-11-1,9-7-1,6-17-1,8-4-3,-3-17-4,7 3-23,-14-12 1,1 4-2,-11-7 1</inkml:trace>
          <inkml:trace contextRef="#ctx0" brushRef="#br0" timeOffset="4886.2792">1046 385 40,'0'0'29,"-13"10"1,13-10-1,0 0-20,12-13-7,-3 0 1,4 1-1,0-6 0,5 2 0,-3-6-1,2 1 0,-6-1 1,0 4-1,-8-1 0,-3 4 1,0 15-1,-14-19 1,0 16 0,-3 7-1,-4 5 1,0 10 0,-2 6 0,0 9 0,2 9-1,1 3 0,6 3-1,7 2 0,7-4 0,7-4-1,11-9 0,7-13-1,10-9 1,6-15-2,13-6-1,0-18-3,14 4-22,-13-16-2,6 2-2,-10-9 2</inkml:trace>
          <inkml:trace contextRef="#ctx0" brushRef="#br0" timeOffset="5292.3027">1591 203 48,'-28'1'32,"11"11"1,-8-3-1,7 13-22,-7-1-4,6 9-2,-4-1-1,8 7 0,3-4-3,6-2 0,11-2-1,4-5 1,9-9-2,6-6 1,4-7 1,2-10 0,2-7 0,1-8 0,-3-10 1,-3-6-1,-8-9 2,-1-7-2,-6-3 1,-2-1-1,-4 6 1,-3 6-1,-1 11 0,-4 12 1,2 25-1,0 0 1,-16 36-1,5 9 1,-1 13 0,4 7 0,-3 4-1,7-1 1,7-7-2,4-14 0,14-10-3,3-25-16,16-5-13,-4-20 0,7-2-2,-10-12 0</inkml:trace>
        </inkml:traceGroup>
        <inkml:traceGroup>
          <inkml:annotationXML>
            <emma:emma xmlns:emma="http://www.w3.org/2003/04/emma" version="1.0">
              <emma:interpretation id="{E235400B-E0A9-488C-8673-D57A62886F1E}" emma:medium="tactile" emma:mode="ink">
                <msink:context xmlns:msink="http://schemas.microsoft.com/ink/2010/main" type="inkWord" rotatedBoundingBox="6327,10548 11718,10500 11729,11740 6338,11788"/>
              </emma:interpretation>
              <emma:one-of disjunction-type="recognition" id="oneOf2">
                <emma:interpretation id="interp10" emma:lang="en-US" emma:confidence="0">
                  <emma:literal>clarification.</emma:literal>
                </emma:interpretation>
                <emma:interpretation id="interp11" emma:lang="en-US" emma:confidence="0">
                  <emma:literal>clarification</emma:literal>
                </emma:interpretation>
                <emma:interpretation id="interp12" emma:lang="en-US" emma:confidence="0">
                  <emma:literal>clarifications</emma:literal>
                </emma:interpretation>
                <emma:interpretation id="interp13" emma:lang="en-US" emma:confidence="0">
                  <emma:literal>Clarification.</emma:literal>
                </emma:interpretation>
                <emma:interpretation id="interp14" emma:lang="en-US" emma:confidence="0">
                  <emma:literal>Clarification</emma:literal>
                </emma:interpretation>
              </emma:one-of>
            </emma:emma>
          </inkml:annotationXML>
          <inkml:trace contextRef="#ctx0" brushRef="#br0" timeOffset="9275.5305">5423 25 55,'-13'0'33,"13"0"1,-17 22-1,13 5-25,-7 1-3,7 9 0,-4 2-2,4 4-1,-1-3 0,4-2-3,1-4 0,0-9-2,6-2-1,-6-23-6,18 9-23,-12-23 1,9-4-3,-5-17 2</inkml:trace>
          <inkml:trace contextRef="#ctx0" brushRef="#br0" timeOffset="9429.5393">5384-245 55,'0'0'31,"-19"24"-2,14-11-3,10 7-52,1-1-2,6 3-2,1 0-1</inkml:trace>
          <inkml:trace contextRef="#ctx0" brushRef="#br0" timeOffset="9818.5615">5948-34 51,'0'0'32,"-23"4"2,-1 2-1,3 18-23,-12 1-2,5 15-1,-6 0-2,2 9-1,4-3 0,9 4-2,5-4 0,8-1-3,12-11 1,9-11-1,14-6-1,5-11-1,12-5-2,-4-16-8,13 3-21,-9-11 0,5 1-2,-14-7 1</inkml:trace>
          <inkml:trace contextRef="#ctx0" brushRef="#br0" timeOffset="10484.5996">6452 132 35,'-2'-15'30,"-8"-1"1,10 16 0,-36-21-20,18 21-2,-12-5-2,4 14 0,-9 2-2,4 8 0,-2 5-2,5 4-2,3 4 0,7 4-2,6 1 1,9-3-2,6-4 1,7-5 1,7-7-1,5-6 0,3-9 1,2-8 0,1-8 0,1-8 1,-4-6-1,0-8 1,-4-7-1,-3 1 1,-4-1 0,-4 5 0,-4 3-1,-3 7 1,-3 13-1,0 14 2,-8 14-1,2 13-1,-1 10 1,1 8-1,2 5 0,-1 2 0,4-5 0,4-5-3,6-11 1,-1-15-3,13-1-8,-6-25-19,16-4-1,-7-15 0,9-5-1</inkml:trace>
          <inkml:trace contextRef="#ctx0" brushRef="#br0" timeOffset="10742.6144">6700-440 68,'11'23'34,"-5"14"-1,-9 3 0,4 17-30,-4 12-1,-1 14 2,-5 8-2,0 4-2,0-5 1,0-7-2,3-10 1,3-13-2,5-14 0,4-22-5,10-9-4,-16-15-21,36-30-1,-17-7 0,9-3 1</inkml:trace>
          <inkml:trace contextRef="#ctx0" brushRef="#br0" timeOffset="11872.679">6869-104 65,'-23'5'35,"23"-5"-2,0 0-1,27-23-29,18 3-11,23 8-23,-2-11-1,8 10-2,-7-3 0</inkml:trace>
          <inkml:trace contextRef="#ctx0" brushRef="#br0" timeOffset="11133.6368">6916 166 56,'12'-15'34,"-12"15"0,0 0-1,0 0-24,0 0-2,-6 24-2,-3-1-3,3 3-2,0 8 0,3-2-1,2 1 1,4-3 0,4-7-1,4-4 1,4-7 0,4-7 0,3-10 0,4-7 1,-1-10-1,2-4 0,-2-11 1,-3-5 0,-2-2-2,-10 2 2,-8 5-1,-10 6 1,-8 9-2,-10 5-1,-2 25-6,-11-1-25,11 14 0,-5-6-2,17 7 0</inkml:trace>
          <inkml:trace contextRef="#ctx0" brushRef="#br0" timeOffset="11695.6688">7104 147 42,'13'-21'30,"11"6"2,-8-4-1,7 14-20,-7-10-5,6 14-1,-22 1-1,24 15-1,-18 3-1,-1 5-2,-4 5 1,-1 2-1,-1 0 1,-1-1-1,-1-2 0,3-8-1,0-5 2,0-14 1,0 0-1,19-6 0,-7-11 0,3-5 1,3-7-1,0-3 0,0-2 0,1 5 1,-4 3-2,-1 9 1,-14 17 0,16-9 1,-13 24-1,0 8-1,-3 7 0,0 6 0,3 1 1,1 1-1,2-4 0,5-7-1,2-8 0,2-8 0,3-7-3,-5-14-4,10 1-25,-15-18 0,7 3-2,-13-17-1</inkml:trace>
          <inkml:trace contextRef="#ctx0" brushRef="#br0" timeOffset="12061.6898">7800 44 74,'18'9'31,"-18"-9"-27,17 11-3,-17-11-35,0 0 0</inkml:trace>
          <inkml:trace contextRef="#ctx0" brushRef="#br0" timeOffset="6118.3499">2676 74 37,'2'-18'30,"-1"5"1,-4-9-8,3 22-12,-10-18-2,10 18-2,-25 4-1,7 15 0,-8 7-2,0 14-1,-6 9 1,3 8-2,0 9-1,8-1 1,10-3-1,9-4-1,12-11-1,13-16 0,15-11-3,6-22-4,21-7-24,-7-17-1,8-4-2,-8-15 1</inkml:trace>
          <inkml:trace contextRef="#ctx0" brushRef="#br0" timeOffset="6546.3744">2876 431 22,'0'0'27,"-2"16"1,2-16 0,0 0-20,32-12 0,-18-10 0,13 4-1,-4-11-1,8 1-1,-4-11-1,4-1-1,-7-6 0,-2-3-2,-7-6 0,-6 2 0,-6-2 1,-6 8-1,-8 2 1,-2 17-1,-6 13 1,-4 20 0,-2 20 0,0 21 0,1 13-1,3 14-1,6 8 0,8 1 0,8-5-1,11-12-2,18-6-4,1-24-26,23-12 0,-2-21-1,7-8 0</inkml:trace>
          <inkml:trace contextRef="#ctx0" brushRef="#br0" timeOffset="7259.4152">3622 158 24,'-2'-16'30,"-5"-5"2,2 7-1,-10-9-11,15 23-10,-25-22-3,12 21 0,-11-2-2,3 16 1,-4 5-3,-1 10-1,-2 7-1,3 8 0,2 6-1,4 3 0,7 0 0,6-6-1,9-6 1,8-7-1,6-13 1,7-11 0,5-12 0,3-10-1,1-11 1,1-8 0,1-7 1,-4-7-1,-1-1 1,-7 1 0,-3 4-1,-5 8 2,-8 8-1,-4 12 0,-3 14-1,0 0 1,-21 39 0,9-4-2,2 10 2,1 2-2,5 5 0,4-6-1,7-6 0,8-13-1,13-7-6,-4-21-24,16-6 0,-4-19-2,6 0 1</inkml:trace>
          <inkml:trace contextRef="#ctx0" brushRef="#br0" timeOffset="7850.449">4049 240 11,'0'0'27,"6"24"1,-9-8 1,3-16-11,-17 31-6,-6-19-3,11 7-1,-11-10-1,10 1-1,-8-11 0,21 1-2,-19-15-1,17-1 1,4-11-2,8-5-1,7-10-1,6-1 0,4-3 0,5 2 1,0 1-1,3 6 0,-6 7 0,1 14 1,-6 11 0,-3 11 0,-5 12 0,-4 15 1,-6 8-1,-2 6 0,1 4 0,-4-1-2,1-1 1,1-7-1,3-5-1,0-17-3,12-2-4,-18-18-12,32-9-13,-14-10 0,8-2 0,-9-14 1</inkml:trace>
          <inkml:trace contextRef="#ctx0" brushRef="#br0" timeOffset="8049.4604">4484 35 56,'-6'14'35,"4"12"-1,-7-2-1,14 10-26,-11-6 0,7 8-2,-1-6-3,5-2-3,5-2-2,-10-26-8,33 18-22,-17-24 1,8-3-3,-6-16 2</inkml:trace>
          <inkml:trace contextRef="#ctx0" brushRef="#br0" timeOffset="8177.4676">4612-228 52,'-12'17'2,"1"4"-1,4-6-2,4 1-29</inkml:trace>
          <inkml:trace contextRef="#ctx0" brushRef="#br0" timeOffset="8756.5008">4975-311 58,'7'-29'32,"-7"29"-1,9-19-9,-4 41-13,-14 8-2,4 23-2,-10 17-2,-1 20 0,-5 16-2,-3 9 0,4 8-2,2-4 1,6-5-1,6-12-1,7-17 0,8-19 2,11-18-1,6-22 1,6-21 1,-3-14 0,1-18-1,0-10 1,-6-13 1,-5-6-1,-10-7-1,-6-2 1,-12 4-1,-9 5 1,-9 12-1,-11 9-1,-1 21-8,-9 3-22,8 14-2,-3 5-2,10 6 1</inkml:trace>
        </inkml:traceGroup>
      </inkml:traceGroup>
    </inkml:traceGroup>
    <inkml:traceGroup>
      <inkml:annotationXML>
        <emma:emma xmlns:emma="http://www.w3.org/2003/04/emma" version="1.0">
          <emma:interpretation id="{81E31550-952A-4E52-864D-41851A90B46E}" emma:medium="tactile" emma:mode="ink">
            <msink:context xmlns:msink="http://schemas.microsoft.com/ink/2010/main" type="paragraph" rotatedBoundingBox="1985,11822 19908,11091 19972,12649 2049,1338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74733B9-CADC-4958-9BCC-9D6F2A910002}" emma:medium="tactile" emma:mode="ink">
              <msink:context xmlns:msink="http://schemas.microsoft.com/ink/2010/main" type="line" rotatedBoundingBox="1985,11822 19908,11091 19972,12649 2049,13381"/>
            </emma:interpretation>
          </emma:emma>
        </inkml:annotationXML>
        <inkml:traceGroup>
          <inkml:annotationXML>
            <emma:emma xmlns:emma="http://www.w3.org/2003/04/emma" version="1.0">
              <emma:interpretation id="{00363037-A892-4E02-A2B6-FCEFAD2083FB}" emma:medium="tactile" emma:mode="ink">
                <msink:context xmlns:msink="http://schemas.microsoft.com/ink/2010/main" type="inkWord" rotatedBoundingBox="2002,12218 6824,12021 6863,12962 2040,13159"/>
              </emma:interpretation>
              <emma:one-of disjunction-type="recognition" id="oneOf3">
                <emma:interpretation id="interp15" emma:lang="en-US" emma:confidence="0">
                  <emma:literal>ATISSUF:</emma:literal>
                </emma:interpretation>
                <emma:interpretation id="interp16" emma:lang="en-US" emma:confidence="0">
                  <emma:literal>ATIssuf:</emma:literal>
                </emma:interpretation>
                <emma:interpretation id="interp17" emma:lang="en-US" emma:confidence="0">
                  <emma:literal>ATIssut:</emma:literal>
                </emma:interpretation>
                <emma:interpretation id="interp18" emma:lang="en-US" emma:confidence="0">
                  <emma:literal>AISLE</emma:literal>
                </emma:interpretation>
                <emma:interpretation id="interp19" emma:lang="en-US" emma:confidence="0">
                  <emma:literal>ANTIQUE</emma:literal>
                </emma:interpretation>
              </emma:one-of>
            </emma:emma>
          </inkml:annotationXML>
          <inkml:trace contextRef="#ctx0" brushRef="#br0" timeOffset="17456.9984">-133 1482 58,'-15'-9'33,"-4"-9"-1,19 18 0,-15-28-26,15 28-2,12-28-1,3 13 1,6 0-3,7 2 0,3-2 0,8 3-1,3 2 1,1 4-1,1 1 1,3 2-1,-4 0 0,0 2 1,0-1-2,-3 2 1,-3 2-2,-5-1-2,-1 11-5,-18-6-22,2 12-2,-19-2 0,-2 14-1</inkml:trace>
          <inkml:trace contextRef="#ctx0" brushRef="#br0" timeOffset="17704.0124">-145 1885 60,'-16'4'34,"16"-4"0,0 0-2,16 12-26,4-13-1,8 2-2,3-2-1,5 1 0,3-3-1,5 1 0,1-1-2,-2-1 0,3 2-4,-9-8-7,11 10-20,-12-9-1,5 8-1,-11-10 0</inkml:trace>
          <inkml:trace contextRef="#ctx0" brushRef="#br0" timeOffset="17083.9771">83 1369 36,'0'0'21,"0"0"1,-18-6-1,18 6-3,0 0-4,-9 19-3,-1-4-4,7 19-1,-6 5-1,6 13-1,-5 4-1,4 6 0,-2 2-1,3-3-1,3-9-1,0-9-1,3-9-1,-3-15-4,12-3-19,-12-16-7,16-6-1,-10-13-1</inkml:trace>
          <inkml:trace contextRef="#ctx0" brushRef="#br0" timeOffset="18294.0463">876 1406 52,'14'-29'33,"-10"-7"-1,5 15 0,-13-4-24,4 10-2,-12 0-1,12 15 0,-33-3-2,8 14 0,-5 2-2,-1 6 0,-2 4-1,-1 0 0,1 4 0,6 0 0,6-2 0,6-1 0,8-2 0,7-1 0,6 1-1,7-1 1,5-1 0,5 1 1,3-3-1,1 1 0,3-1 0,0 0 1,-2-2-1,2-1 0,-2 0 0,-3-2 0,-4 2 0,-1 0 0,-6-1 0,-2 3 1,-4-1-1,-7 2 0,-4-2 0,-4 0 0,-7-1 0,-3-3 1,-9-5-1,-5-1 0,-6-3 0,-6-3 0,-3-3-1,-1-5-1,7 5-6,-4-12-27,18 6 2,1-10-3,23 1 0</inkml:trace>
          <inkml:trace contextRef="#ctx0" brushRef="#br0" timeOffset="18884.0801">1548 1405 44,'12'-31'31,"1"7"1,-8-4 0,4 8-25,-15 0-2,6 20 0,-24-18-1,4 19 0,-9 1-1,-4 10 0,-7 0-1,2 7 0,3 2-1,2 2 0,6 1 0,8 3-1,7 1 0,12 1 0,12 1 0,7 1 0,9-1 1,7 0-1,2-2 0,2-2 1,-1-2-1,-5-3 1,-6-3-1,-6-2 1,-11-1-1,-8 0 1,-10-1-1,-10 0 0,-10-1 0,-11-1 0,-7 1 0,-7-4-2,-1 0-2,-6-12-29,16 5 0,-4-16-3,20 4 1</inkml:trace>
          <inkml:trace contextRef="#ctx0" brushRef="#br0" timeOffset="19647.1237">1905 1385 49,'2'-17'33,"-5"-6"1,3 23-1,-2-31-26,2 31-1,2-16-1,-2 16-1,3 21-2,0 5 0,-3 16-2,3 10 1,-2 10-1,4 5 1,0 1-1,3-3 0,-1-7 0,5-8 1,0-16-1,5-11 0,0-13 0,3-9-1,1-9 1,1-9-2,2-6 1,-2-13-1,0-6 1,-1-12-3,0-6 3,-4-5-1,-4 0 1,-3 3 1,-1 4 1,-4 9 0,-4 9 2,1 15 0,-7 11 0,5 14-1,-10 21 1,2 12-1,1 14-1,1 17 0,0 10-1,3 8 1,3 4-2,5-3 0,5-3-1,2-14-2,10-9-4,-10-28-25,22-8 0,-5-21-3,6-7 2</inkml:trace>
          <inkml:trace contextRef="#ctx0" brushRef="#br0" timeOffset="20215.1561">2624 1289 59,'15'-13'35,"-3"-5"-1,10 6 0,-1-3-29,4 6-1,1 2-1,-1 3-3,0 8-3,-7-4-9,8 13-21,-13-4 0,0 11-2,-10-7 1</inkml:trace>
          <inkml:trace contextRef="#ctx0" brushRef="#br0" timeOffset="20021.1451">2624 1258 50,'11'-16'35,"-10"-4"-1,-1 20 0,5-17-25,-5 17-3,8 14 0,-3 10-3,-4 9-1,-1 10-1,0 9 0,0 5 0,0 7 0,0-3-1,-1-3-1,1-11 0,3-7-2,-3-13 0,6-5-4,-6-22-8,0 0-18,1-16-1,4-1-1,-8-12 1</inkml:trace>
          <inkml:trace contextRef="#ctx0" brushRef="#br0" timeOffset="20438.1689">2664 1514 37,'-1'15'31,"1"-15"2,15 3-2,0 0-18,-15-3-9,32-7 0,-15 2-3,2 2 0,1-1-1,-4 1-1,2 4-2,-18-1-4,28-3-21,-28 3-3,0 0-1,0 0 1</inkml:trace>
          <inkml:trace contextRef="#ctx0" brushRef="#br0" timeOffset="20632.1801">2718 1676 44,'0'21'34,"0"-21"2,16 16-2,-16-16-16,27 13-11,-13-8-2,8 1-2,2-2-3,1-10-6,11 6-29,-9-13 1,4 2-2,-9-9-1</inkml:trace>
          <inkml:trace contextRef="#ctx0" brushRef="#br0" timeOffset="15235.8714">-1747 1402 35,'0'0'28,"-7"-18"1,7 18-1,0 0-18,0 0-3,-16 18-1,13 11-1,-5 5-1,4 15-1,-7 8 0,4 9 0,-4 3-1,2 8-1,0-5 0,2-5 0,1-8 0,3-10 0,0-9 1,3-9-2,0-7 1,0-24 0,5 15 0,-5-15-2,6-18 0,-3-3 1,-3-4-1,0-6-1,0-8 1,-3-5 1,1-6-2,-1-8 3,0 0-1,3-6-1,6-2 1,4-6 0,7 4 1,7 3-1,5 6 0,4 8 0,3 10 1,3 10-1,1 13 1,-1 12-1,-5 10 2,-1 14-1,-5 10 0,-1 15 0,-7 11 0,-3 11 1,-7 8-2,-2 5 2,-5 2-1,-3-1-1,-5-4 1,1-8-2,-1-12 1,2-11-1,0-13 1,2-10-2,1-21-1,0 0-5,19-6-21,-17-22-3,10 3-1,-11-15 0</inkml:trace>
          <inkml:trace contextRef="#ctx0" brushRef="#br0" timeOffset="15555.8897">-1733 1680 57,'-15'0'32,"-3"-9"0,18 9-1,-22-5-24,22 5-1,0 0-1,0 0-2,22-5-2,2 2 0,6-3 0,10 0 0,6-3-1,6 2 0,2 1-3,-4-4-3,10 14-25,-20-8-1,3 8-1,-15-5-1</inkml:trace>
          <inkml:trace contextRef="#ctx0" brushRef="#br0" timeOffset="16078.9196">-1056 1465 32,'-13'2'29,"-8"-11"2,21 9 0,-33-10-16,33 10-5,-18-5-2,18 5-3,0 0 0,0 0-1,23-7-2,2 4-1,6-2 0,6-2-1,5 0 1,4-1-1,3-2 0,0 1 1,-2 0-1,-7 0 0,-3 5-1,-6-2-1,1 7-4,-15-7-9,4 17-16,-21-11-1,15 13-1,-15-13 0</inkml:trace>
          <inkml:trace contextRef="#ctx0" brushRef="#br0" timeOffset="16337.9344">-853 1414 60,'0'0'33,"0"0"0,0 0 0,-15 17-27,15 16 0,-3 8-3,3 17 1,-5 9-2,-1 14 0,0 2-1,0 5 0,0-8-1,0-9-1,3-12-2,-1-19-9,10-6-20,-6-34-2,18 3-1,-9-23-1</inkml:trace>
        </inkml:traceGroup>
        <inkml:traceGroup>
          <inkml:annotationXML>
            <emma:emma xmlns:emma="http://www.w3.org/2003/04/emma" version="1.0">
              <emma:interpretation id="{C4AAFDE7-D3DF-4F23-BFEC-BD3B7AC13906}" emma:medium="tactile" emma:mode="ink">
                <msink:context xmlns:msink="http://schemas.microsoft.com/ink/2010/main" type="inkWord" rotatedBoundingBox="7438,11988 8095,11961 8129,12779 7471,12805"/>
              </emma:interpretation>
              <emma:one-of disjunction-type="recognition" id="oneOf4">
                <emma:interpretation id="interp20" emma:lang="en-US" emma:confidence="1">
                  <emma:literal>is</emma:literal>
                </emma:interpretation>
                <emma:interpretation id="interp21" emma:lang="en-US" emma:confidence="0">
                  <emma:literal>if</emma:literal>
                </emma:interpretation>
                <emma:interpretation id="interp22" emma:lang="en-US" emma:confidence="0">
                  <emma:literal>ifs</emma:literal>
                </emma:interpretation>
                <emma:interpretation id="interp23" emma:lang="en-US" emma:confidence="0">
                  <emma:literal>it</emma:literal>
                </emma:interpretation>
                <emma:interpretation id="interp24" emma:lang="en-US" emma:confidence="0">
                  <emma:literal>its</emma:literal>
                </emma:interpretation>
              </emma:one-of>
            </emma:emma>
          </inkml:annotationXML>
          <inkml:trace contextRef="#ctx0" brushRef="#br0" timeOffset="22268.2736">3584 1286 17,'15'-6'30,"-15"6"2,5 18 1,-5-18-15,0 46-7,-9-13-1,10 18-1,-10 1-2,8 9-1,-5-3-2,6 1-1,-2-7-2,4-6 1,1-11-2,3-8 0,0-8-1,-6-19-2,13 17-2,-13-17-8,11-17-20,-8-2-2,6 1-1,-6-14 1</inkml:trace>
          <inkml:trace contextRef="#ctx0" brushRef="#br0" timeOffset="22554.29">3593 1101 40,'-7'-18'34,"7"18"2,-5-28-2,5 28-17,-3-19-11,3 19 1,0 0-5,0 0 0,0 0-2,-5 19-6,9 2-27,-10-5-1,9 5-1,-6-6 0</inkml:trace>
          <inkml:trace contextRef="#ctx0" brushRef="#br0" timeOffset="23093.3208">4172 1202 55,'0'0'32,"3"-17"0,-3 17-7,-16-6-17,16 6-2,-33 3-2,11 6 0,-8 0-2,2 6 2,-3 1-2,1 7-1,3-1 0,3 4-1,8 0 1,5 2-1,7 0 0,7-1 0,7 1 0,8-3 0,6 0 0,6-1 1,1-3-1,5-1 1,0-2-1,-1 1 1,-2-2-1,-5 1 1,-5-1-1,-7 1 1,-7 1-1,-8-1 1,-8 1-1,-6-2 0,-8 0 0,-7-2 0,-5-3 0,-6-4-1,2-3-2,-3-10-5,10 5-27,-4-14 0,11 4-1,2-14 0</inkml:trace>
        </inkml:traceGroup>
        <inkml:traceGroup>
          <inkml:annotationXML>
            <emma:emma xmlns:emma="http://www.w3.org/2003/04/emma" version="1.0">
              <emma:interpretation id="{C8234924-D27D-4FF6-9F76-D58017DF4724}" emma:medium="tactile" emma:mode="ink">
                <msink:context xmlns:msink="http://schemas.microsoft.com/ink/2010/main" type="inkWord" rotatedBoundingBox="8692,12023 11550,11907 11581,12667 8723,12783"/>
              </emma:interpretation>
              <emma:one-of disjunction-type="recognition" id="oneOf5">
                <emma:interpretation id="interp25" emma:lang="en-US" emma:confidence="1">
                  <emma:literal>DIRECT</emma:literal>
                </emma:interpretation>
                <emma:interpretation id="interp26" emma:lang="en-US" emma:confidence="0">
                  <emma:literal>DIREST</emma:literal>
                </emma:interpretation>
                <emma:interpretation id="interp27" emma:lang="en-US" emma:confidence="0">
                  <emma:literal>DRIEST</emma:literal>
                </emma:interpretation>
                <emma:interpretation id="interp28" emma:lang="en-US" emma:confidence="0">
                  <emma:literal>DIRECTS</emma:literal>
                </emma:interpretation>
                <emma:interpretation id="interp29" emma:lang="en-US" emma:confidence="0">
                  <emma:literal>DIRECTX</emma:literal>
                </emma:interpretation>
              </emma:one-of>
            </emma:emma>
          </inkml:annotationXML>
          <inkml:trace contextRef="#ctx0" brushRef="#br0" timeOffset="23999.3726">4945 1224 58,'28'-30'35,"14"15"-2,-3-1 1,8 19-27,-2 5-1,3 17-2,-10 7-1,-3 11 0,-7 9-2,-7 9 1,-11 3-1,-8 1 0,-13-4 0,-8-5-1,-12-7 1,-7-5-1,-8-13 0,-6-11-1,-3-8-2,-4-20-6,9 7-27,-5-19 1,15 1-2,-2-15 0</inkml:trace>
          <inkml:trace contextRef="#ctx0" brushRef="#br0" timeOffset="23711.3561">4988 1225 42,'8'-13'32,"-7"-3"2,-1 16-2,6-21-22,-6 21-2,0 0-1,12 22-1,-13 0-2,2 11-1,-2 4-2,1 11 1,0 2-1,-2 6 0,1-2-1,-2-4 0,0-4-2,-2-9-1,5 0-4,-12-21-15,9 5-12,3-21-1,-16 9 1,3-19-1</inkml:trace>
          <inkml:trace contextRef="#ctx0" brushRef="#br0" timeOffset="24518.4023">5622 1129 61,'6'-19'37,"-6"19"-2,12-21 0,-12 21-25,0 0-4,3 34-2,-12-6-1,3 12-1,-4 12 0,1 12-2,-1 9 1,-1 4-1,4-2 0,2-2 0,2-8-1,2-12 0,2-11-1,2-18-1,8-11-4,-11-13-29,16-28 1,-7-14-2,9-1 1</inkml:trace>
          <inkml:trace contextRef="#ctx0" brushRef="#br0" timeOffset="24897.424">5896 1126 51,'3'-19'34,"-3"19"-1,12-24 0,-12 24-23,14 5-5,-4 11 1,-5 5-2,1 10-2,-2 6 0,0 10 0,-2 5 0,-2 6-1,-6-2 0,2 0 1,-1-5-2,-1-7 0,2-8 0,-1-9-1,2-8-1,3-19-1,0 0-3,0 0-10,-9-24-18,2-4 0,7 1-1,-9-14 0</inkml:trace>
          <inkml:trace contextRef="#ctx0" brushRef="#br0" timeOffset="25348.4498">5899 1114 56,'20'-19'33,"-7"-8"0,17 15-1,-8-7-25,14 12-1,-5-1-1,5 11-1,-5 3 0,2 11-2,-6 5 0,-5 7-1,-7 5 0,-6 7 0,-9 1-1,-8 4 0,-6-3-1,-4-3 1,-6-5-1,-3-7 1,2-8-1,-2-6 1,3-10 0,0-5-1,4-5 1,3-5 0,4 1 0,4-3 0,1-1 0,8 14-1,-1-20 1,1 20 0,16-11 0,1 13 0,3 4 0,7 4 0,2 6 1,2 5-1,3 4 1,2 6 0,0-1 0,-5 1 0,-1-3-1,-5-3 0,-1-2-3,-9-14-8,2 4-23,-17-13-1,17-7-2,-17-11 1</inkml:trace>
          <inkml:trace contextRef="#ctx0" brushRef="#br0" timeOffset="25894.481">6507 1085 54,'0'0'34,"6"-21"-2,-6 21 1,0 0-25,6 13-1,-8 5-2,4 10-1,-4 5-2,2 8 0,-3 7 0,2 2-2,-4 2 1,2-3-2,0-5 0,-1-7 0,1-4-2,-2-14-2,8 2-5,-3-21-22,0 0-2,-7-25-1,14 3 2</inkml:trace>
          <inkml:trace contextRef="#ctx0" brushRef="#br0" timeOffset="26486.5148">6615 1342 14,'-16'23'26,"-2"-4"2,8 5 2,-8-14-10,21 11-7,-3-21-3,0 21-1,0-21-2,16 10-1,-16-10-3,32 0 1,-12-3-4,3-3-2,3 6-6,-8-10-23,9 5-1,-10-7-2,6 5 0</inkml:trace>
          <inkml:trace contextRef="#ctx0" brushRef="#br0" timeOffset="26089.4922">6547 1096 49,'0'0'32,"10"-25"0,4 18 0,-4-6-26,10 7-1,-6-3-2,6 6-1,-1 3-3,-2-2-3,2 16-25,-19-14-2,21 23-1,-21-23 0</inkml:trace>
          <inkml:trace contextRef="#ctx0" brushRef="#br0" timeOffset="26291.5037">6580 1231 35,'0'0'29,"16"11"0,-16-11-2,19 0-20,-19 0-7,21-6-7,-4 9-7,-17-3-7,19-3-7,-19 3 1,13 3 0</inkml:trace>
          <inkml:trace contextRef="#ctx0" brushRef="#br0" timeOffset="27709.5849">7031 1083 13,'0'0'26,"9"-15"-1,-12 2-7,3 13 0,-3-15-4,3 15-3,0 0-3,0 0-1,-26-9-1,26 9 0,-25 21 0,13 0-2,-7 1 0,4 11 0,-3 2 0,8 5-2,1 0 0,6 2-2,6-5 1,4-3 0,7-8-1,6-5-1,7-6 0,3-8-1,6-1-3,-8-16-14,12 7-14,-8-12 0,6 6-1,-9-11 0</inkml:trace>
          <inkml:trace contextRef="#ctx0" brushRef="#br0" timeOffset="28054.6046">7326 1022 44,'0'0'32,"-18"0"1,18 0-1,0 0-20,0 0-7,0 0-1,22-4-1,-6-1 0,7 4 0,2-3-2,5 1 1,0-3-1,2 1 0,0 1 0,-4 1 0,-1 0-1,-5-2 0,-1 4-2,-5-2-1,2 6-4,-18-3-12,13-8-13,-13 8-2,0 0 2,0 0-1</inkml:trace>
          <inkml:trace contextRef="#ctx0" brushRef="#br0" timeOffset="28288.618">7540 987 55,'-3'31'36,"-6"-10"-2,12 14 1,-15 2-23,14 17-4,-10 0-1,7 10-3,-5-2-1,4 5-2,2-8 0,0-5-1,5-10-2,-2-14 0,12-11-4,-15-19-27,22-18-2,-15-16-1,8 0 0</inkml:trace>
        </inkml:traceGroup>
        <inkml:traceGroup>
          <inkml:annotationXML>
            <emma:emma xmlns:emma="http://www.w3.org/2003/04/emma" version="1.0">
              <emma:interpretation id="{65E44ED6-578C-4A63-92DD-ACF6094B0B37}" emma:medium="tactile" emma:mode="ink">
                <msink:context xmlns:msink="http://schemas.microsoft.com/ink/2010/main" type="inkWord" rotatedBoundingBox="12136,11858 13228,11814 13254,12460 12162,12505"/>
              </emma:interpretation>
              <emma:one-of disjunction-type="recognition" id="oneOf6">
                <emma:interpretation id="interp30" emma:lang="en-US" emma:confidence="0">
                  <emma:literal>CP</emma:literal>
                </emma:interpretation>
                <emma:interpretation id="interp31" emma:lang="en-US" emma:confidence="0">
                  <emma:literal>Cts</emma:literal>
                </emma:interpretation>
                <emma:interpretation id="interp32" emma:lang="en-US" emma:confidence="0">
                  <emma:literal>(P</emma:literal>
                </emma:interpretation>
                <emma:interpretation id="interp33" emma:lang="en-US" emma:confidence="0">
                  <emma:literal>Cp</emma:literal>
                </emma:interpretation>
                <emma:interpretation id="interp34" emma:lang="en-US" emma:confidence="0">
                  <emma:literal>ops</emma:literal>
                </emma:interpretation>
              </emma:one-of>
            </emma:emma>
          </inkml:annotationXML>
          <inkml:trace contextRef="#ctx0" brushRef="#br0" timeOffset="29163.668">8667 1040 43,'0'0'30,"-11"-30"0,11 30 1,-19-28-23,19 28 0,-34-13-2,13 17 0,-12 2-1,2 17 1,-9 5-2,3 12-1,-7 9 0,6 8-1,2 4 0,9 0-1,8-2 0,11-2-2,11-10 1,11-8 1,10-13-1,8-9-1,10-10 0,3-9-1,5-2-2,-7-12-5,13 5-25,-19-9 1,6 11-2,-13-11 1</inkml:trace>
          <inkml:trace contextRef="#ctx0" brushRef="#br0" timeOffset="29847.7072">8920 1114 42,'22'-35'30,"1"-5"1,14 7 0,-6-7-19,20 16-2,-10-4-2,12 16 0,-13 0-2,1 15-1,-8 5-2,-6 11 0,-11 6-1,-7 5 0,-7 4 0,-8 3-1,-8-1 0,-5-1-1,-8-5 0,-6-5-1,-2-4 0,-5-9-4,8 5-17,-9-21-12,14 4-1,-4-15-1,17 3-1</inkml:trace>
          <inkml:trace contextRef="#ctx0" brushRef="#br0" timeOffset="29584.6921">9005 895 50,'0'0'32,"-6"-18"0,6 18 0,0 0-23,0 0-3,0 0-1,0 24 0,-2 1-2,4 12 0,-1 5 1,4 11-2,-4 2 1,2 4-1,-1 0-1,1-1 0,-2-6 0,4-6-1,-4-11 0,1-3 0,-1-9-1,-2-6 0,1-17-1,-9 13-2,9-13-3,-18-9-6,18 9-19,-21-22-2,14 8 0,-13-15 2</inkml:trace>
        </inkml:traceGroup>
        <inkml:traceGroup>
          <inkml:annotationXML>
            <emma:emma xmlns:emma="http://www.w3.org/2003/04/emma" version="1.0">
              <emma:interpretation id="{BE6DDBC5-89D3-4F60-B356-3FD3ED78EA91}" emma:medium="tactile" emma:mode="ink">
                <msink:context xmlns:msink="http://schemas.microsoft.com/ink/2010/main" type="inkWord" rotatedBoundingBox="13566,11349 18316,11156 18380,12714 13629,12908"/>
              </emma:interpretation>
              <emma:one-of disjunction-type="recognition" id="oneOf7">
                <emma:interpretation id="interp35" emma:lang="en-US" emma:confidence="0">
                  <emma:literal>FUSED,</emma:literal>
                </emma:interpretation>
                <emma:interpretation id="interp36" emma:lang="en-US" emma:confidence="0">
                  <emma:literal>FUSEE,</emma:literal>
                </emma:interpretation>
                <emma:interpretation id="interp37" emma:lang="en-US" emma:confidence="0">
                  <emma:literal>FUSHIMI,</emma:literal>
                </emma:interpretation>
                <emma:interpretation id="interp38" emma:lang="en-US" emma:confidence="0">
                  <emma:literal>Fused-I,</emma:literal>
                </emma:interpretation>
                <emma:interpretation id="interp39" emma:lang="en-US" emma:confidence="0">
                  <emma:literal>Fused",</emma:literal>
                </emma:interpretation>
              </emma:one-of>
            </emma:emma>
          </inkml:annotationXML>
          <inkml:trace contextRef="#ctx0" brushRef="#br0" timeOffset="33955.9421">11147 855 49,'9'-18'30,"-6"-3"1,-3 21-9,9-29-13,-9 29-1,10-17-1,-10 17-1,0 0-1,8 15-1,-11 2-1,1 6-1,-2 8 0,1 12 0,-6 12 0,0 12-1,-3 5 1,2 7-2,1 4 2,1 1-2,5-3 1,3-7-2,6-15 1,6-13 0,6-17 0,4-14 0,7-18-1,3-13 1,4-11-1,0-10 1,1-9-1,-1-6 0,0-2 1,-5-4-1,-1-1-1,-11-2 2,-1 0-1,-6 2 1,-3 4 0,-3 5 1,-5 5-1,-2 8 1,-4 7 1,1 8-1,-4 7 1,8 15 0,-15-1 0,6 14 0,0 9-1,1 14 1,-1 7-1,3 12 0,0 6 0,6 5-1,3 2 0,6-5-1,4-4 1,3-10-2,8-8-2,0-17-3,18-3-28,-12-21 1,7-2-2,-8-17 0</inkml:trace>
          <inkml:trace contextRef="#ctx0" brushRef="#br0" timeOffset="34521.9745">12012 1019 67,'21'-26'34,"-8"-10"-2,8 12-6,-12-11-19,6 7 0,-11-6-2,1 7-1,-11-1 0,-3 7-1,-10 5-1,-7 8 0,-6 7 0,-4 8-1,-3 8-1,2 6 1,1 8-1,6 4 0,7 6 0,11 2 0,9 5 1,9 0-1,9-2 0,5 1 0,6-5 0,0 0 0,3-3 1,-4-1-2,-3-7 1,-5 2 0,-8-4 0,-8 3 0,-7-4 0,-7-2 1,-8-2-1,-6 0 0,-7-5-1,0-4 1,-3-5-1,-1-6-1,6-2-1,0-7-2,14 3-4,-5-17-26,24 3 0,-2-15-1,23 4 1</inkml:trace>
          <inkml:trace contextRef="#ctx0" brushRef="#br0" timeOffset="35519.0315">12296 1257 28,'-22'23'29,"-2"-5"4,12 4 0,12-22-11,-6 27-9,6-27 0,15 13-5,2-14-1,11 1-3,0-6-2,6-2-1,4-2-1,-1-6-5,9 11-20,-16-14-9,4 7-2,-15-6 0</inkml:trace>
          <inkml:trace contextRef="#ctx0" brushRef="#br0" timeOffset="34906.9965">12331 855 61,'16'-8'35,"-13"-6"-2,-3 14 0,0 0-24,0 0-2,0 0-3,3 19 0,-8 5-2,0 11 0,-6 5 0,5 9-1,-6 2 1,2 3-2,-2-2 2,1-1-3,3-7 2,0-7-2,4-6 0,-2-9 0,4-4 0,2-18-3,0 15-2,0-15-14,0-18-14,-4-1 0,11 1-1,-10-13 0</inkml:trace>
          <inkml:trace contextRef="#ctx0" brushRef="#br0" timeOffset="35096.0073">12293 942 60,'17'-13'34,"-7"-5"-2,16 6 1,-10-5-26,14 8-1,-7-2-2,3 7-2,-4 2-2,-1 2-1,0 12-6,-21-12-18,19 21-6,-19-21-3,5 28 3</inkml:trace>
          <inkml:trace contextRef="#ctx0" brushRef="#br0" timeOffset="35332.0208">12323 1061 46,'0'0'30,"17"7"2,-17-7-2,35-6-19,-21-3-5,5 8-1,-3-3-4,2 2 1,-3 2-3,-15 0 0,24 6-3,-24-6-5,16 12-8,-16-12-13,0 18 0,0-18-1,-12 22 2</inkml:trace>
          <inkml:trace contextRef="#ctx0" brushRef="#br0" timeOffset="31938.8268">9751 1292 45,'-20'-9'32,"20"9"1,-16-9-1,16 9-18,0 0-6,0 0-1,0 0-2,13-12-1,-13 12-2,32-1 0,-12-1-1,10 2 0,3 0 0,4-1-1,3-3 0,5-2 0,0-3 0,1-3 0,0 0 0,-4-1-2,-2 2-1,-10-2-4,1 13-13,-31 0-12,19-3-2,-19 3 0,-16 12 0</inkml:trace>
          <inkml:trace contextRef="#ctx0" brushRef="#br0" timeOffset="32241.8441">9767 1371 44,'0'0'33,"-31"3"1,31-3 0,-18-3-14,18 3-12,0 0-2,0 0-1,0 0-2,25 17-1,-5-12-1,9-1 0,7-1 0,7-1-1,6-4 0,3-2 1,5-4-1,0-2-1,1 0 0,-6-5-2,1 4-2,-9-6-2,3 9-9,-17-12-17,4 8 0,-16-9-1,3 8 0</inkml:trace>
          <inkml:trace contextRef="#ctx0" brushRef="#br0" timeOffset="32708.8708">10086 962 62,'-27'-9'33,"12"6"0,-4-8-1,19 11-26,0 0 0,0 0-2,0 0-1,22 3-1,-1 3-1,6 2-1,5 1 1,4-2 0,3 0 0,4 1 0,-3-4 0,2 1 0,-2-1 0,0 1-1,-3-1 1,1 2-1,-6 1 1,-5 2 0,-2 3 0,-4 4-1,-4 1 1,-2 2-1,-5 2 1,-4-1-1,-5 4 1,-4 1-1,-7 5 0,-5 1 0,-9 6 1,-8 5-1,-12 5 1,-6 9-1,-8 5-1,-5-2-1,-1 5-2,-3-13-8,12 6-23,-1-15 0,21-2-2,1-21 0</inkml:trace>
          <inkml:trace contextRef="#ctx0" brushRef="#br0" timeOffset="36441.0843">13292 922 34,'-6'-18'29,"6"18"1,0-18 1,-6 2-18,6 16-3,3-14-2,-3 14-1,0 0 1,14-4-3,-14 4-1,7 21-1,-5-4-1,4 9 0,0 2 0,-2 9-1,4 1 1,-2 2-2,-2-3 1,-1-1-1,-2-3 1,1-2-3,-2-2 0,-3-8-3,1 7-5,-12-13-24,11 6-1,-11-12 0,11 4 0</inkml:trace>
          <inkml:trace contextRef="#ctx0" brushRef="#br0" timeOffset="36800.1048">13112 975 55,'12'-15'34,"6"-4"-3,16 4 1,-6-4-26,20 11 0,-3 1 0,7 10-2,-4 4 1,2 13-2,-11 9 1,-3 11-2,-13 5 1,-8 5-1,-10 3 0,-13 5-1,-10-4 0,-8-3-1,-10-6 0,-9-5 1,-5-9-2,-4-6 0,0-8-2,-1-13-4,17 0-29,-7-17 1,18-5-2,6-16 1</inkml:trace>
          <inkml:trace contextRef="#ctx0" brushRef="#br0" timeOffset="37246.1303">13739 564 55,'-21'-14'33,"21"14"0,-31-20-1,31 20-22,-20-12-2,20 12-3,0 0 0,0 0-2,21-1-1,8 1 0,8-3-1,9 3 0,9-6 0,5 3 0,-1-3-1,-2 0 0,-5 0 0,-8 0-3,-3 5-1,-19-8-3,6 12-27,-28-3 1,11-13-2,-20-4 1</inkml:trace>
          <inkml:trace contextRef="#ctx0" brushRef="#br0" timeOffset="37479.1435">13986 228 60,'0'0'33,"-21"-4"0,21 4-1,0 0-24,-4 23-1,1 0-2,6 14-1,-5 6-2,4 11 0,-4 9-1,2 3-1,2 4-3,-1-11-2,8 2-6,-10-20-21,17-2-1,-7-20-2,10-4 2</inkml:trace>
          <inkml:trace contextRef="#ctx0" brushRef="#br0" timeOffset="37738.1585">13703 887 74,'-22'11'36,"22"-11"-1,19 0 0,11 1-29,3-1-3,10 5 0,3-2-2,5 1-2,5 4-3,-8-10-24,13 10-5,-10-10-2,2 4-2</inkml:trace>
          <inkml:trace contextRef="#ctx0" brushRef="#br0" timeOffset="38065.1772">14451 1271 77,'8'24'37,"7"12"-1,-13-2 0,-4 15-34,-5 5 1,-8 7-2,-12 1-3,-11-10-5,3 5-28,-12-20 0,6-6-2,-6-24 0</inkml:trace>
        </inkml:traceGroup>
        <inkml:traceGroup>
          <inkml:annotationXML>
            <emma:emma xmlns:emma="http://www.w3.org/2003/04/emma" version="1.0">
              <emma:interpretation id="{2871FC84-CD5A-4C3E-867F-BC91D9B9B19A}" emma:medium="tactile" emma:mode="ink">
                <msink:context xmlns:msink="http://schemas.microsoft.com/ink/2010/main" type="inkWord" rotatedBoundingBox="19010,11634 19929,11596 19966,12511 19047,12548"/>
              </emma:interpretation>
              <emma:one-of disjunction-type="recognition" id="oneOf8">
                <emma:interpretation id="interp40" emma:lang="en-US" emma:confidence="0">
                  <emma:literal>by</emma:literal>
                </emma:interpretation>
                <emma:interpretation id="interp41" emma:lang="en-US" emma:confidence="0">
                  <emma:literal>P</emma:literal>
                </emma:interpretation>
                <emma:interpretation id="interp42" emma:lang="en-US" emma:confidence="0">
                  <emma:literal>De</emma:literal>
                </emma:interpretation>
                <emma:interpretation id="interp43" emma:lang="en-US" emma:confidence="0">
                  <emma:literal>Dr</emma:literal>
                </emma:interpretation>
                <emma:interpretation id="interp44" emma:lang="en-US" emma:confidence="0">
                  <emma:literal>D,</emma:literal>
                </emma:interpretation>
              </emma:one-of>
            </emma:emma>
          </inkml:annotationXML>
          <inkml:trace contextRef="#ctx0" brushRef="#br0" timeOffset="38837.2198">15128 824 68,'61'-30'35,"13"12"1,-4-2-1,17 15-29,-19 10-1,1 14-1,-17 9-1,-12 14-1,-15 8 0,-16 8-1,-16 2 0,-14 0-1,-12-4 1,-9-7-2,-7-8 1,-4-8-2,-1-11-1,1-14-3,14-1-23,-7-17-6,16-2-1,3-13-1</inkml:trace>
          <inkml:trace contextRef="#ctx0" brushRef="#br0" timeOffset="38575.2063">15353 736 61,'9'-19'36,"-9"-5"-2,0 24 0,-8-19-26,8 19-3,-1 31-1,-1 3 0,-2 9-2,2 9-1,1 9 1,-2 6-2,-2-2 1,1-4-1,-1-7 1,1-6-2,-2-10 1,-1-9-2,-4-10 0,11-19-2,-19 18-4,-5-26-27,9 2 1,-12-13-2,6 3 1</inkml:trace>
          <inkml:trace contextRef="#ctx0" brushRef="#br0" timeOffset="39278.2465">16035 1064 38,'0'0'34,"23"-3"1,-23 3-1,0 0-12,-16 15-14,6 0-3,-17-1-1,1 7-1,-8 1-1,6 6-1,-2 1-1,5 0 0,5 1 0,9 0 1,6-2-1,8-2 0,6-2 1,4-2-1,2-2 0,-3-7 1,-1 2-1,-11-15 0,0 22 0,-15-10-1,-11 4 0,-12-3-4,-1 14-29,-25-9-1,1 3-2,-6-11 1</inkml:trace>
        </inkml:traceGroup>
      </inkml:traceGroup>
    </inkml:traceGroup>
    <inkml:traceGroup>
      <inkml:annotationXML>
        <emma:emma xmlns:emma="http://www.w3.org/2003/04/emma" version="1.0">
          <emma:interpretation id="{384D33BE-7249-45EC-BDC0-F1B20ADE8BEC}" emma:medium="tactile" emma:mode="ink">
            <msink:context xmlns:msink="http://schemas.microsoft.com/ink/2010/main" type="paragraph" rotatedBoundingBox="1915,13544 24556,12494 24633,14144 1991,151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D5C6359-78ED-409B-9D67-99766781177E}" emma:medium="tactile" emma:mode="ink">
              <msink:context xmlns:msink="http://schemas.microsoft.com/ink/2010/main" type="line" rotatedBoundingBox="1915,13544 24556,12494 24633,14144 1991,15194"/>
            </emma:interpretation>
          </emma:emma>
        </inkml:annotationXML>
        <inkml:traceGroup>
          <inkml:annotationXML>
            <emma:emma xmlns:emma="http://www.w3.org/2003/04/emma" version="1.0">
              <emma:interpretation id="{27EAAE57-7187-4FD6-95A6-6998E7C6CBA0}" emma:medium="tactile" emma:mode="ink">
                <msink:context xmlns:msink="http://schemas.microsoft.com/ink/2010/main" type="inkWord" rotatedBoundingBox="1919,13643 4642,13517 4705,14865 1982,14992"/>
              </emma:interpretation>
              <emma:one-of disjunction-type="recognition" id="oneOf9">
                <emma:interpretation id="interp45" emma:lang="en-US" emma:confidence="1">
                  <emma:literal>MANY</emma:literal>
                </emma:interpretation>
                <emma:interpretation id="interp46" emma:lang="en-US" emma:confidence="0">
                  <emma:literal>many</emma:literal>
                </emma:interpretation>
                <emma:interpretation id="interp47" emma:lang="en-US" emma:confidence="0">
                  <emma:literal>Many</emma:literal>
                </emma:interpretation>
                <emma:interpretation id="interp48" emma:lang="en-US" emma:confidence="0">
                  <emma:literal>MANX</emma:literal>
                </emma:interpretation>
                <emma:interpretation id="interp49" emma:lang="en-US" emma:confidence="0">
                  <emma:literal>MANy</emma:literal>
                </emma:interpretation>
              </emma:one-of>
            </emma:emma>
          </inkml:annotationXML>
          <inkml:trace contextRef="#ctx0" brushRef="#br0" timeOffset="50310.8776">-1867 2823 20,'0'0'24,"1"-19"0,-1 19-6,-1-21-3,1 21-3,0-16-2,0 16-1,0-14-2,0 14-1,0 0 0,0 0-2,0 0 0,0 0 0,-5 17-1,2 15 1,-1 11-1,1 13-1,-3 11 0,0 12 1,-3 8-1,2 5 0,1-3-1,1-6 0,1-10-1,2-11 1,2-12-2,3-10 2,0-13-2,2-12 0,-5-15-1,14 0-3,1-3-3,-10-20-19,13 10-5,-11-15-2,10 7 1</inkml:trace>
          <inkml:trace contextRef="#ctx0" brushRef="#br0" timeOffset="51054.92">-1776 2790 38,'-5'-22'27,"5"7"3,-4-3-3,4 18-19,1-19-1,-1 19-2,0 0 0,11 33-1,-7-9-2,3 14 1,1 4 0,4 9-1,-3 1 1,4 2-2,-2-2 2,0-1-1,0-5-1,-1-7 0,-1-7-1,-1-6 1,-2-6-1,-2-5 1,-4-15-1,0 0 0,0 0 1,0 0-1,16-13 0,-13-5 0,2-7 1,2-6-2,4-8 0,4-8 1,1-4-1,2-3 0,4-1 0,2 1 1,3 1-1,-2 7 1,0 5 0,-4 10 0,-1 5 1,-4 9-1,-1 6 0,-15 11 0,21-7 0,-21 7 1,16 16-1,-7 0 1,-1 7-1,-1 3 1,-1 10 0,-3 10 0,-2 6 1,1 10-1,-4 8 1,-1 7-1,-3 6 0,2 3 0,-2-2 0,5-5-2,-4-8 1,4-11 0,1-14 0,0-9 0,3-13-1,-3-24 0,0 0-3,16-9-4,0-10-25,-8-21 0,10 1-2,-6-17 1</inkml:trace>
          <inkml:trace contextRef="#ctx0" brushRef="#br0" timeOffset="51759.9605">-956 2823 36,'0'0'30,"4"-21"-1,-4 21 0,0-13-17,0 13-5,0 0 0,5 25-2,-7-6-2,2 12 0,-1 6 1,1 14-2,-2 5 2,1 11-2,-4 4 0,2 8-2,-3-4 2,2-2-3,-4-10 1,3-6 1,-1-13-2,1-10 1,1-11-1,4-23-2,0 0-2,-14-5 0,16-8-2,-11-21-4,13 6-4,-13-21 0,15 4 1,-12-16 1,14 4 5,-4-10 4,4-3 4,4 7 6,-6-12 6,13 18 1,-12-12 0,17 22 0,-13-6-2,9 17-3,-6 6-1,8 19-1,-4 8-2,3 16 1,-3 11-3,0 16 1,-2 10 0,3 12-2,-2 7 1,-2 3-1,-2 2 0,-3 3 0,1-3 0,-1-7-1,-1-9-1,-4-8 1,-1-11-2,-2-8 0,-1-9-3,-1-22-14,0 0-13,-6-24-2,6 8 0,-7-16-1</inkml:trace>
          <inkml:trace contextRef="#ctx0" brushRef="#br0" timeOffset="51984.9733">-920 3275 57,'-23'-18'34,"23"18"-2,8-28-1,10 15-25,2-2-2,10 3-1,4 0 0,4 2-3,3 2-2,-1 1-3,11 10-25,-17-8-1,2 13-2,-12-7 0</inkml:trace>
          <inkml:trace contextRef="#ctx0" brushRef="#br0" timeOffset="52489.0022">-277 2866 55,'0'-31'32,"0"31"-1,-3-15-1,3 15-24,0 16 0,1 11-2,-1 6 0,2 10-1,-1 8-1,2 15 0,-1 0 0,-1 8-1,-1 0 1,3-4-2,-3-5-1,0-5 1,-1-9-2,-2-12-2,4-2-4,-11-24-24,11 1-1,-1-14-1,-9-17 1</inkml:trace>
          <inkml:trace contextRef="#ctx0" brushRef="#br0" timeOffset="52856.0228">-274 2919 54,'0'0'34,"15"-23"-3,-2 26 1,-13-3-29,27 22 0,-9 4 1,7 10-1,0 8 0,4 14-2,-3 0 3,1 9-3,0-5 1,-2 2-1,-1-7 0,-6-3 0,-3-13-1,0-10 1,-3-8 0,-12-23 0,17 6 0,-11-23 0,-3-14 0,0-12 1,-1-15-1,-1-11-1,2-11 0,3-5-1,2 4-2,-2-1-2,15 17-30,-14 1 1,8 23-2,-11 7 0</inkml:trace>
          <inkml:trace contextRef="#ctx0" brushRef="#br0" timeOffset="53352.0515">402 2715 58,'0'0'34,"-17"-12"-3,17 12 1,3 24-28,5-1 0,1 10-2,4 7 0,2 4 1,6 7-2,1-2 1,2 0-1,1-6 0,0-5-2,-1-8 1,-3-8-2,1-3-4,-22-19-3,35 8-24,-35-8 1,18-20-3,-17 0 2</inkml:trace>
          <inkml:trace contextRef="#ctx0" brushRef="#br0" timeOffset="53659.0689">710 2601 45,'10'-15'31,"-4"-3"1,-6 18 0,13-1-25,-1 23 1,-9 9-2,3 24 0,-9 13 0,0 25-1,-9 14-1,-2 19-1,-6 3-1,-2 1-1,-2-1-1,-4-10-2,8-7-4,-9-24-29,18-14 0,-5-30-2,11-11 1</inkml:trace>
        </inkml:traceGroup>
        <inkml:traceGroup>
          <inkml:annotationXML>
            <emma:emma xmlns:emma="http://www.w3.org/2003/04/emma" version="1.0">
              <emma:interpretation id="{8BEEBC94-3F6C-44BE-993B-3F21748D4E3E}" emma:medium="tactile" emma:mode="ink">
                <msink:context xmlns:msink="http://schemas.microsoft.com/ink/2010/main" type="inkWord" rotatedBoundingBox="5380,13455 10800,13204 10849,14248 5428,14500"/>
              </emma:interpretation>
              <emma:one-of disjunction-type="recognition" id="oneOf10">
                <emma:interpretation id="interp50" emma:lang="en-US" emma:confidence="0">
                  <emma:literal>insisting</emma:literal>
                </emma:interpretation>
                <emma:interpretation id="interp51" emma:lang="en-US" emma:confidence="0">
                  <emma:literal>insisting.</emma:literal>
                </emma:interpretation>
                <emma:interpretation id="interp52" emma:lang="en-US" emma:confidence="0">
                  <emma:literal>iridescence</emma:literal>
                </emma:interpretation>
                <emma:interpretation id="interp53" emma:lang="en-US" emma:confidence="0">
                  <emma:literal>itinerating</emma:literal>
                </emma:interpretation>
                <emma:interpretation id="interp54" emma:lang="en-US" emma:confidence="0">
                  <emma:literal>itinerating.</emma:literal>
                </emma:interpretation>
              </emma:one-of>
            </emma:emma>
          </inkml:annotationXML>
          <inkml:trace contextRef="#ctx0" brushRef="#br0" timeOffset="66468.8018">1549 2864 8,'0'0'7,"0"0"0,0 0-1,-1-14 0,1 14-1,0 0 0,0 0 1,1-14-1,-1 14 0,0 0 0,0 0-1,0 0 1,0 0-1,0 0 1,0 0 0,0 0-1,-1-13 0,1 13-2,0 0 1,0 0-2,0 0 1,0 0-1,0 0 1,0 0-1,0 0 2,0 0-1,0 0 1,0 0 0,0 0 0,0 0 0,0 0 0,0 0-1,0 0 0,0 0-1,3-13 0,-3 13 0,0 0 0,0 0 0,0 0-1,0 0 1,0 0-1,0 0 1,0 0-1,0 0 1,0 0-1,0 0 1,0 0 0,0 0 0,0 0 0,0 0 0,0 0 1,1 19 0,-2-3-1,-1 9 1,-2 5 1,2 9-2,-2 5 2,2 11-1,-2 1 0,2 5-1,-1 0 2,5-1-2,-1-2 1,2-6-1,0-6-1,2-9 1,-2-10-1,1-5 1,1-9-1,-5-13 0,0 0 0,13 6-1,-13-6-3,9-25-2,8 15-23,-15-20-5,12 3-1,-11-13 1</inkml:trace>
          <inkml:trace contextRef="#ctx0" brushRef="#br0" timeOffset="68180.8997">1606 2550 42,'-21'-20'32,"21"20"2,-12-14-1,12 14-23,0 0-2,0 0-2,-6-15-1,6 15-1,0 0-2,0 0-1,0 0 0,0 0-3,0 0-2,0 0-16,6 18-13,-6-18-3,-1 33 1,-4-18 0</inkml:trace>
          <inkml:trace contextRef="#ctx0" brushRef="#br0" timeOffset="72343.1378">1846 2826 17,'0'0'27,"0"0"2,0-16-3,0 16-12,0 0-3,7 14-3,-7-14-2,-1 40-1,-5-8 0,6 13-1,-8 3 0,7 11-1,-7 2 0,2 1-2,-1-3 0,4-5 0,0-5-1,3-9 1,0-8-1,1-8-1,4-9 0,-5-15-1,13 6-2,-8-20-5,13 0-24,-12-15-1,5 3 1,-5-14 1</inkml:trace>
          <inkml:trace contextRef="#ctx0" brushRef="#br0" timeOffset="72711.1588">1898 2833 32,'0'0'31,"0"0"0,16-6 1,-16 6-22,15 27-2,-8-5-1,10 15-2,-5 2 0,6 10-2,-4 1 0,4 5-2,-3-3 3,2-3-4,-4-8 0,0-5 1,-2-10-1,-1-6 1,-10-20 0,15 13 0,-15-13 0,12-16 0,-8-8-1,1-10 1,-1-12-1,2-12 2,2-10-3,2-7 2,2-10-2,5-1 1,2 6-2,0 6 0,8 21-4,-15 2-29,15 30 1,-15 8-3,5 26 2</inkml:trace>
          <inkml:trace contextRef="#ctx0" brushRef="#br0" timeOffset="73530.2056">2523 2827 14,'0'0'25,"0"0"-7,-18-16-3,18 16 1,0 0-1,0 0-2,0 0-2,0 0-2,-21-1-1,21 1-3,0 0 0,0 0-2,0 0 0,-4 17-1,4-17 0,21 6-1,-5-6 0,6 0 0,5-3 0,4-3 1,2 0-1,4-2-1,1-1 1,-1 1-1,-3 1 0,-3-1-1,-4 6 0,-6-1-3,0 7-2,-21-4-14,13 3-13,-13-3-2,-3 13 1,3-13 0</inkml:trace>
          <inkml:trace contextRef="#ctx0" brushRef="#br0" timeOffset="73838.2233">2685 2781 45,'0'0'34,"14"-14"-1,-14 14 1,10 20-27,-1 9-2,-5 5 0,4 15-2,-5 7 2,1 11-3,-5 2 1,2 4-2,-2-4 0,-1-5 0,1-9-2,-1-11 1,5-8-2,-3-18-3,14 0-19,-14-18-10,22-21-2,-13-9 0,9 4 1</inkml:trace>
          <inkml:trace contextRef="#ctx0" brushRef="#br0" timeOffset="74152.2411">3071 2818 48,'0'0'33,"0"0"1,21-4-1,-21 4-29,9 34 0,-9-7 0,4 13-1,-7 3 0,5 9-1,-5 0 1,0 2-2,0 0-1,-2-11-1,2-3-2,-4-11-1,10 2-6,-3-31-24,-6 20 0,6-20-1,-3-23 1</inkml:trace>
          <inkml:trace contextRef="#ctx0" brushRef="#br0" timeOffset="74798.2782">3126 3067 42,'0'0'32,"15"0"2,0-4-2,-15 4-24,31-16-3,-12 7-2,5 3-2,-2 0 0,1 3-1,-1 2-1,-4-1-1,1 8-1,-19-6-1,21 15-1,-21-15 0,5 26 0,-14-12 0,1 12 1,-11-2 0,-2 9 1,-6-1 3,-1 2 1,0 4 1,-5-7 1,9 3 2,-3-12 0,15 6 2,-1-16 0,14 6-1,-1-18 0,12 13 0,-12-13-1,35-7-1,-12-4-2,7-1-1,1-1-2,-1-6-3,9 7-11,-8-16-20,3 7 0,-11-12-1,2 5 0</inkml:trace>
          <inkml:trace contextRef="#ctx0" brushRef="#br0" timeOffset="74363.2533">3108 2826 46,'12'-22'33,"4"5"0,-2-3-1,8 12-26,-6-4-3,8 3-2,-3 6-2,-3 2-1,7 14-8,-25-13-21,26 26-2,-19-10 1,0 5 0</inkml:trace>
          <inkml:trace contextRef="#ctx0" brushRef="#br0" timeOffset="75106.2957">3550 2805 45,'0'0'35,"6"-21"0,-6 21 0,0 0-24,0 0-7,8 26 1,-5 3-3,-6 5 1,3 9-1,-3 5 0,1 7-2,-1-4 2,0 1-2,2-4 1,-1-7-1,2-5-1,-1-11 0,4-4-2,-3-21-2,6 17-21,-6-17-9,-2-20-2,-4-8 2</inkml:trace>
          <inkml:trace contextRef="#ctx0" brushRef="#br0" timeOffset="75565.322">3583 2786 50,'18'-22'35,"-3"-7"-1,11 10 0,-11-2-27,14 11-2,-6 1 1,4 14-3,-6 2-1,-2 9 0,-2 7-1,-7 5 0,-4 4-1,-1 2 1,-7 2-1,-4-2 0,-4-1 1,-2-5-2,-6-3 1,-3-6-1,0-5 1,-2-5-1,2-5 1,0-5-2,3-2 0,2-3 2,16 6-2,-14-20 3,14 20-2,5-16 3,-5 16-2,23-6 1,-8 9 1,3 5 0,-1 3 0,0 9-2,0-1 3,-1 5-3,1-1 1,-5 4 0,1-3 0,2-2-1,-2 0-2,-2-7-1,6 13-20,-17-28-13,15 19 0,-15-19-2,0 0 0</inkml:trace>
          <inkml:trace contextRef="#ctx0" brushRef="#br0" timeOffset="76244.3609">4085 2716 50,'0'0'35,"15"-23"-2,-15 23 0,0 0-27,17 31-2,-15-3-1,-1 12-1,-5 6 2,1 7-3,-5 3 1,3 5-2,-3-6 1,1-2-1,1-7 1,0-9-2,3-6 0,0-11-2,6-4-5,-3-16-21,0 0-6,-5-33 1,10 11-1</inkml:trace>
          <inkml:trace contextRef="#ctx0" brushRef="#br0" timeOffset="76444.3723">4153 2721 53,'14'-11'34,"-4"-5"-2,8 7 0,-2-3-29,6 6-2,-1 5-1,-1-1-1,2 11-4,-9-9-13,5 14-14,-18-14-1,20 29 1,-19-15 0</inkml:trace>
          <inkml:trace contextRef="#ctx0" brushRef="#br0" timeOffset="76849.3955">4165 3251 51,'-9'27'36,"9"-27"0,-4 30 0,4-30-27,15 4-1,1-10-3,9 2-1,2-5-4,4-8-3,11 10-32,-12-15-1,4 5-2,-10-9 1</inkml:trace>
          <inkml:trace contextRef="#ctx0" brushRef="#br0" timeOffset="76661.3847">4146 2974 47,'16'8'32,"-3"-6"0,1-4-1,5 2-27,-2-3-2,2 0-1,0 3-3,-4-5-2,7 11-13,-7-9-13,-15 3-2,21 2 1,-21-2 0</inkml:trace>
          <inkml:trace contextRef="#ctx0" brushRef="#br0" timeOffset="77503.4319">4783 2820 31,'6'-22'30,"1"1"2,-2-4-2,2 8-22,-8-9 0,5 10-1,-11-7-1,4 10-2,-9 0 0,12 13-1,-30-9-1,12 12 0,-4 4-1,-1 3 1,0 4-1,0 4 0,2-1-1,4 6 0,2-3 1,4 3-1,5-1 0,3 0 0,6 0 1,5 0-1,2 1 0,7-3 1,0 0 0,4-1 0,2-1 0,-1 1-1,0 0 1,-1 1 0,-3-1 0,-3 2 0,-6-1-1,-2 4 0,-5-2 1,-5 1 0,-6-1-1,-6-2 0,-7-2 1,-5-1-1,-7-4 0,-5-7-1,-1-3 0,-2-11-3,9 8-17,-2-22-14,14 1-1,3-14-1,19 1-1</inkml:trace>
          <inkml:trace contextRef="#ctx0" brushRef="#br0" timeOffset="78127.4684">5122 2675 30,'-19'-11'30,"19"11"3,-22-9-1,22 9-20,-21 0-3,21 0-2,-15 2-1,15-2-2,0 0 0,0 0-1,16 13-1,5-8 0,4-5-1,10 0 0,3-6 1,5 0-1,1-4 0,3-4 0,-4 1-1,-4-1 1,-3 3-2,-9 0 0,-3 10-3,-11-8-6,6 19-24,-19-10-1,0 18 0,0-18-1</inkml:trace>
          <inkml:trace contextRef="#ctx0" brushRef="#br0" timeOffset="78389.4834">5298 2685 56,'0'0'36,"10"15"0,1 7 0,-13-1-27,11 14-3,-9 3-1,5 9-2,-7 0 1,2 5-2,-1-6 0,-1-1-1,-1-10 0,0-5-2,2-8 1,-2-9-4,6 2-7,-3-15-26,0 0 0,-15-26-2,16 11 1</inkml:trace>
          <inkml:trace contextRef="#ctx0" brushRef="#br0" timeOffset="78887.5119">5837 2595 53,'6'-14'35,"-9"1"0,3 13-1,-5 18-26,5 13-1,-6 6-3,2 13-1,-2 5 0,-3 7-1,0 1-1,-1-1 0,-1-7 0,1-6-1,2-11 0,1-8-2,1-6 1,6-24-4,-3 17-3,-4-30-28,14 0 1,-7-17-1,13 3 1</inkml:trace>
          <inkml:trace contextRef="#ctx0" brushRef="#br0" timeOffset="79321.5367">6059 2575 35,'10'-20'30,"-10"20"0,15-21 0,-11 8-23,10 7-2,-14 6 0,18-12 0,-18 12 0,16 3 1,-16-3-2,9 29 1,-10 0 0,2 11-2,-8 7 0,1 11 0,-3 4 0,-5 6-2,-2-1 1,-2 0-2,2-7 1,-1-3 0,4-10-1,1-7 0,0-9 0,5-9-1,2-8-1,5-14-2,0 0-6,-4-19-26,10-1 0,-9-17-1,9 2 1</inkml:trace>
          <inkml:trace contextRef="#ctx0" brushRef="#br0" timeOffset="79658.5561">6078 2672 60,'30'0'36,"-17"1"-1,12 16-1,-5-1-28,4 13-2,-6 7-2,2 9 0,-6 3 0,-1 7-1,-1-3 0,-2 0-1,4-6 1,-2-6-1,0-10 1,0-10 0,1-12 0,0-14 0,-2-12 0,-2-15 0,0-13-1,-2-13 1,-1-12-1,-1-7 0,1-5-1,-3 0-1,5 11-1,-3 0-17,7 27-15,-12 7 0,0 38-3,0 0 1</inkml:trace>
          <inkml:trace contextRef="#ctx0" brushRef="#br0" timeOffset="80297.5924">6864 2615 53,'5'-25'33,"-5"25"1,-15-1-2,4 22-24,-11 4-2,1 19-1,-4 10-3,-2 12 0,0 8-1,3 6-1,6-3 0,7-1 0,6-9 0,7-12 0,5-14 0,11-13 0,4-16 1,5-13-1,3-19 1,1-11 0,-1-13-1,1-5 1,-4-6-1,-6 0 1,-6 5-1,-9 8 1,-9 11-1,-11 13 0,-5 15 0,-5 14 1,-4 11-1,1 9 0,3 5 1,6-1-2,12 2 0,11-9-1,17-2-4,-3-22-29,26 1 1,-3-20-1,11 1-1</inkml:trace>
        </inkml:traceGroup>
        <inkml:traceGroup>
          <inkml:annotationXML>
            <emma:emma xmlns:emma="http://www.w3.org/2003/04/emma" version="1.0">
              <emma:interpretation id="{4FE9ECF0-590F-4245-A56B-97B63AD8D724}" emma:medium="tactile" emma:mode="ink">
                <msink:context xmlns:msink="http://schemas.microsoft.com/ink/2010/main" type="inkWord" rotatedBoundingBox="11381,13414 13257,13263 13310,13921 11434,14072"/>
              </emma:interpretation>
              <emma:one-of disjunction-type="recognition" id="oneOf11">
                <emma:interpretation id="interp55" emma:lang="en-US" emma:confidence="0">
                  <emma:literal>mod</emma:literal>
                </emma:interpretation>
                <emma:interpretation id="interp56" emma:lang="en-US" emma:confidence="0">
                  <emma:literal>MOD</emma:literal>
                </emma:interpretation>
                <emma:interpretation id="interp57" emma:lang="en-US" emma:confidence="0">
                  <emma:literal>moss</emma:literal>
                </emma:interpretation>
                <emma:interpretation id="interp58" emma:lang="en-US" emma:confidence="0">
                  <emma:literal>Mod</emma:literal>
                </emma:interpretation>
                <emma:interpretation id="interp59" emma:lang="en-US" emma:confidence="0">
                  <emma:literal>mop</emma:literal>
                </emma:interpretation>
              </emma:one-of>
            </emma:emma>
          </inkml:annotationXML>
          <inkml:trace contextRef="#ctx0" brushRef="#br0" timeOffset="82054.6932">7640 2516 41,'6'-13'32,"-6"13"1,0 0 0,-3-14-20,7 32-5,-7 0-1,5 16-1,-5 5-2,3 8 0,-5 6-2,4 5 0,-5-1-1,1-1 0,-2-6 0,1-5 0,0-8-1,1-6 0,-2-9 1,4-3-2,3-19 1,-15 18-1,15-18 0,-15-1 0,15 1 0,-16-21-1,11 2 0,4-12 0,7-6 0,3-9 1,6-8 0,3-5 1,4-3-1,3-1 2,3 6 0,-1 8 0,-3 7 1,0 13-1,-3 9 1,-2 19-1,-4 13 1,-3 14-1,-3 13 0,-2 7 0,-2 10-1,-4 3 0,-2 7 0,1-6 0,-2-3 0,1-7 0,-1-8 0,2-8 0,0-9 0,0-9 0,0-16 1,0 0-1,0 0 0,-4-29 0,2-1 0,2-10 0,2-9 0,4-9-1,4-7 1,7-6 0,3 0 0,10 3 0,1 5 1,4 11-1,-1 12 1,-1 15-1,-4 16 1,-2 23 0,-4 14 0,-6 13 0,-5 13 0,-3 8 0,-3 3 0,-3 3-1,-1-5 0,-4-7 0,2-10-2,-3-12-1,8-1-8,-5-33-26,-3 16 3,3-16-5,0-21 3</inkml:trace>
          <inkml:trace contextRef="#ctx0" brushRef="#br0" timeOffset="82595.7242">8511 2578 55,'-2'-29'33,"2"29"0,-15-6-1,12 22-24,-15 5-2,6 14-1,-7 7-2,6 8-1,-1 5-1,2 3 0,6-5-1,5-2 1,4-11-1,6-8 1,9-12 0,6-9 0,4-14 0,5-10 0,1-12 0,0-9 1,0-14-1,-2-5 0,-10-6 0,-7 2 0,-11 3 0,-8 6-1,-10 11-1,-14 11-1,-2 21-6,-17 5-27,12 22 0,-6-4-2,14 16 0</inkml:trace>
          <inkml:trace contextRef="#ctx0" brushRef="#br0" timeOffset="83452.7732">8927 2398 65,'38'-15'34,"-3"-10"0,16 16-2,-5 1-25,9 13-2,-3 5-1,-1 15 0,-9 11-2,-2 11 0,-12 8 0,-7 9-1,-11 0 0,-7 1-1,-12 0 1,-10-6-1,-8-7 0,-11-10 0,-9-11 0,-5-10-2,-4-11 0,-7-10-1,10-2-7,-10-20-26,20 4 2,-3-14-3,23 2 1</inkml:trace>
          <inkml:trace contextRef="#ctx0" brushRef="#br0" timeOffset="83166.7567">9121 2386 55,'0'0'34,"-9"-24"-1,9 24 0,0 0-22,0 0-5,0 0-3,4 36 0,-2-1-1,1 14 0,-3 7-1,0 10 1,-5 2-2,-2 1 1,-3-5-1,-2-6 0,0-11-1,-3-11 0,3-9-1,-4-16-4,16-11-6,-35 0-21,35 0 0,-31-43-1,19 14 1</inkml:trace>
        </inkml:traceGroup>
        <inkml:traceGroup>
          <inkml:annotationXML>
            <emma:emma xmlns:emma="http://www.w3.org/2003/04/emma" version="1.0">
              <emma:interpretation id="{7C25BFE6-D819-4A00-9685-2A41A8953922}" emma:medium="tactile" emma:mode="ink">
                <msink:context xmlns:msink="http://schemas.microsoft.com/ink/2010/main" type="inkWord" rotatedBoundingBox="13516,13250 17020,13240 17022,14164 13518,14174"/>
              </emma:interpretation>
              <emma:one-of disjunction-type="recognition" id="oneOf12">
                <emma:interpretation id="interp60" emma:lang="en-US" emma:confidence="0">
                  <emma:literal>Feed.</emma:literal>
                </emma:interpretation>
                <emma:interpretation id="interp61" emma:lang="en-US" emma:confidence="0">
                  <emma:literal>Fed.</emma:literal>
                </emma:interpretation>
                <emma:interpretation id="interp62" emma:lang="en-US" emma:confidence="0">
                  <emma:literal>Erse.</emma:literal>
                </emma:interpretation>
                <emma:interpretation id="interp63" emma:lang="en-US" emma:confidence="0">
                  <emma:literal>Ease).</emma:literal>
                </emma:interpretation>
                <emma:interpretation id="interp64" emma:lang="en-US" emma:confidence="0">
                  <emma:literal>Essex.</emma:literal>
                </emma:interpretation>
              </emma:one-of>
            </emma:emma>
          </inkml:annotationXML>
          <inkml:trace contextRef="#ctx0" brushRef="#br0" timeOffset="85333.8808">11065 2535 35,'0'0'28,"0"0"0,0 0 0,-18-3-21,18 3 0,0 0-1,6 18-1,-6-18-1,5 18 1,-5-18-1,6 18 0,-6-18 0,6 15-2,-6-15 2,0 0-1,0 0-1,0 0 0,16-6-1,-16 6 1,15-28-1,-3 7 0,0-1-1,3-2 0,0 0 0,-1 0 0,0 4-1,-5 0 1,0 6-1,-9 14 0,0-18 0,0 18 0,-29 1 0,3 13 1,-6 11-1,-5 12 1,-2 7 0,5 8 1,6 5 0,13 0 0,14 1-1,14-6 1,15-11-1,15-12-1,20-6-3,-1-17-30,16-4 1,-8-19-3,3-3 1</inkml:trace>
          <inkml:trace contextRef="#ctx0" brushRef="#br0" timeOffset="87786.021">12311 2377 64,'0'0'34,"0"0"-1,0 0 0,20 18-26,0 10-4,1 6 0,6 12-1,-3 7 0,3 9 1,-9 2-1,-5 6 0,-12-2 0,-9-1 0,-15-8 0,-16-3-1,-13-4 0,-12-6-1,-16-7 0,-11-8-2,-3-5-2,-5-18-11,14 5-21,3-17 0,22-2-2,7-15 1</inkml:trace>
          <inkml:trace contextRef="#ctx0" brushRef="#br0" timeOffset="86817.9657">11686 2570 64,'0'0'37,"0"0"-1,-16-5 0,16 5-29,0 0-2,0 0-2,0 0-2,0 0-3,17 12-6,-17-12-27,0 0 1,0 0-3,18 10 1</inkml:trace>
          <inkml:trace contextRef="#ctx0" brushRef="#br0" timeOffset="87253.9904">12226 2527 48,'18'-15'32,"3"3"0,-9-7-1,3 7-24,-9-6-2,-6 18-1,3-28-1,-9 13-1,-3-3 0,-1 0-1,-2 2 0,0 0 1,-3-2 0,3 5 0,12 13-1,-24-17 1,9 22 0,-3 13-1,-2 16 1,-4 16-1,-3 12-1,2 11 0,4 7 0,6 1 0,12-3 0,13-10 0,23-19-2,12-21 0,20-9-9,2-28-23,12-7 1,-6-21-3,0-6 1</inkml:trace>
          <inkml:trace contextRef="#ctx0" brushRef="#br0" timeOffset="83912.7994">9675 2392 65,'12'-18'35,"-12"18"-1,0 0-1,12 24-27,-14 2-1,4 17-1,-7 6-2,2 10 1,-4 7-2,-1 3 0,-4 1 0,3-8-1,0-7 1,2-11-1,3-9-1,-1-10 0,5-9-2,0-16-3,0 0-27,13-27-2,-2 4 0,-7-19 1</inkml:trace>
          <inkml:trace contextRef="#ctx0" brushRef="#br0" timeOffset="84121.8115">9737 2371 69,'6'-18'35,"8"12"-2,-8-10 0,11 10-30,4 0-1,5 2 0,0 5-3,0-1-2,2 10-3,-12-8-9,7 14-17,-23-16 0,15 31-1,-15-31 0</inkml:trace>
          <inkml:trace contextRef="#ctx0" brushRef="#br0" timeOffset="84323.823">9679 2639 48,'9'18'32,"-9"-18"1,34 3-1,-14-15-19,12 12-7,-2-6-3,3 2-2,-2 1-2,-4-2-3,1 13-6,-28-8-19,32 7-2,-32-7-1,4 18 1</inkml:trace>
          <inkml:trace contextRef="#ctx0" brushRef="#br0" timeOffset="84518.8342">9660 2925 65,'7'24'37,"-7"-24"-4,38 9 3,-15-14-28,15 5-2,-1-6-4,1-2-3,9 9-18,-15-14-15,7 7-1,-15-12-2,1 11 1</inkml:trace>
          <inkml:trace contextRef="#ctx0" brushRef="#br0" timeOffset="86029.9206">10297 2507 44,'12'-15'29,"-12"15"0,16-20-2,-16 20-23,18-17-3,-18 17 1,17-16-1,-17 16 1,7-13 0,-7 13 1,-10-15 0,-5 5 0,15 10 1,-32-14 0,18 11 0,-12 0-1,7 9 2,-3 5-2,4 14 0,0 7 0,4 14-1,4 6-1,6 6 1,5 3-1,3 4 0,5-4-1,5-6 0,-2-11 0,-2-7 0,-2-10 1,-5-6-1,-3-21 0,0 0 0,-26 7-1,4-22-3,22 15-29,-43-34-2,17 19 0,-8-7-2</inkml:trace>
          <inkml:trace contextRef="#ctx0" brushRef="#br0" timeOffset="88177.0434">13108 2610 81,'0'0'40,"0"0"-2,0 0 0,0 0-34,0 0 0,13 7-2,-13-7-2,0 0-5,12 22-32,-12-22 0,0 0-2,0 0-3</inkml:trace>
        </inkml:traceGroup>
        <inkml:traceGroup>
          <inkml:annotationXML>
            <emma:emma xmlns:emma="http://www.w3.org/2003/04/emma" version="1.0">
              <emma:interpretation id="{0F037C3E-C69D-4C65-B209-05BE1067EB74}" emma:medium="tactile" emma:mode="ink">
                <msink:context xmlns:msink="http://schemas.microsoft.com/ink/2010/main" type="inkWord" rotatedBoundingBox="17429,13124 18842,12848 19050,13914 17637,14190"/>
              </emma:interpretation>
              <emma:one-of disjunction-type="recognition" id="oneOf13">
                <emma:interpretation id="interp65" emma:lang="en-US" emma:confidence="0">
                  <emma:literal>Do,</emma:literal>
                </emma:interpretation>
                <emma:interpretation id="interp66" emma:lang="en-US" emma:confidence="0">
                  <emma:literal>Dot,</emma:literal>
                </emma:interpretation>
                <emma:interpretation id="interp67" emma:lang="en-US" emma:confidence="0">
                  <emma:literal>It</emma:literal>
                </emma:interpretation>
                <emma:interpretation id="interp68" emma:lang="en-US" emma:confidence="0">
                  <emma:literal>PX</emma:literal>
                </emma:interpretation>
                <emma:interpretation id="interp69" emma:lang="en-US" emma:confidence="0">
                  <emma:literal>If</emma:literal>
                </emma:interpretation>
              </emma:one-of>
            </emma:emma>
          </inkml:annotationXML>
          <inkml:trace contextRef="#ctx0" brushRef="#br1" timeOffset="374473.4186">14087 2540 1,'0'0'14,"0"0"-3,2-13 1,-2 13 0,0 0 0,0 0 1,3-23 0,-3 23 0,0-13-2,0 13-1,1-13-1,-1 13-2,0 0 0,0 0-2,2-20 0,-2 20-1,0 0-1,0 0-1,0 0 0,0 0 0,0 0 0,4 29 0,-5-4-1,-2 12 0,-2 4 0,-1 10 1,-1 2-1,-2 3 0,-1-2 0,-1-2 0,2-7 0,0-6 0,3-8 0,0-4 0,2-8-1,2-6 0,2-13 0,-3 15-1,3-15-2,0 0-2,0 0-6,3-19-23,8 6 0,-10-13-1,11 4 1</inkml:trace>
          <inkml:trace contextRef="#ctx0" brushRef="#br1" timeOffset="375075.453">13715 2534 20,'-12'-15'25,"6"2"0,6 13-8,0-30-4,14 21-2,-7-11-3,12 9 0,-2-10-1,11 11-1,-4-9-1,9 5-1,-2-3 0,8 3 0,-5-1-1,5 7 0,-5-1-1,2 6 0,-5 1-1,-1 10 2,-7 2-2,3 3 0,-5 7 0,-2 5 0,-4 6 0,0 7 0,-3 5 0,-3 6 0,-2 3-1,-6 5 1,-1-1-1,-2-3 1,-7-2-1,-5-5 0,-2-6 1,-4-5 0,-5-5 0,-5-8 0,-5-4 0,-6-8 0,-3-4 0,-2-7 0,-4-7-2,0-4 2,1-2-2,3-6-1,8 5-4,1-11-25,22 9-2,0-8-4,23 9 2</inkml:trace>
          <inkml:trace contextRef="#ctx0" brushRef="#br1" timeOffset="375695.4885">14363 2169 24,'0'0'30,"1"-19"1,-5 6 1,4 13-14,-9-15-8,9 15-2,0 0-2,-14 0-2,14 0-1,-19 22-1,7-3 0,3 8-1,0 3-2,2 4 1,2 1 0,5-3 0,6-6 0,3-4 0,6-5 1,6-8-1,4-11 2,5-10-1,1-11 2,4-4-1,-4-12 0,-1-2 0,-8-11 0,-7 0 0,-12 3-1,-11 8 0,-12 8-2,-12 8-2,-2 28-18,-18 0-13,10 18-1,-7-1-2,18 14 0</inkml:trace>
          <inkml:trace contextRef="#ctx0" brushRef="#br1" timeOffset="376464.5325">14629 2575 13,'0'0'28,"-31"-1"1,13 4 2,-15-8-14,17 19-3,-17-16-3,14 14-2,-8-9-2,11 8-1,-4-7 0,20-4-3,-21 15 0,21-15 0,-3 15-1,3-15-1,18 11 0,0-6 0,6-4 0,7 2 1,5-3-1,7-1-1,0-4 1,5 1 0,-3 0 0,-1-1-1,-3 1 1,-6 1-1,-3 0 1,-9 0-1,-3 3-1,-4-2 1,-16 2-2,19 2-1,-19-2-3,0 0-5,20 6-24,-20-6-1,0 0 0,0 0 1</inkml:trace>
          <inkml:trace contextRef="#ctx0" brushRef="#br1" timeOffset="377102.569">14863 2371 45,'0'0'31,"-18"-18"2,18 18 0,-27-18-23,27 18-2,-24-9-3,24 9 1,-23-2-2,23 2-2,-17 7 0,17-7 0,-4 18-1,4-18 0,7 22-1,4-9 1,2 2 0,3 1-1,4-1 1,1 2-1,2-3 1,1 4 0,0-6-1,0 3 1,-3-3-1,0-2 1,-4-1 0,1-2-1,-4-1 1,-1-1-1,-13-5 1,19 7-1,-19-7 0,15 6 0,-15-6 0,0 0 0,15 9 0,-15-9 0,0 0 0,0 0 0,0 0 0,0 0 0,0 0 1,0 0-1,5 18 0,-5-18 0,-17 22 0,1-1 1,-9 5-1,-8 7 0,-10 8 0,-8 8 0,-4 2 0,-3-2-1,9 4-5,-9-11-29,29 0-1,3-18-2,27-5 1</inkml:trace>
        </inkml:traceGroup>
        <inkml:traceGroup>
          <inkml:annotationXML>
            <emma:emma xmlns:emma="http://www.w3.org/2003/04/emma" version="1.0">
              <emma:interpretation id="{C9DD5AC6-DE4A-4D08-B3E3-9883DAF7F6BA}" emma:medium="tactile" emma:mode="ink">
                <msink:context xmlns:msink="http://schemas.microsoft.com/ink/2010/main" type="inkWord" rotatedBoundingBox="19281,12739 24556,12494 24633,14144 19357,14388"/>
              </emma:interpretation>
              <emma:one-of disjunction-type="recognition" id="oneOf14">
                <emma:interpretation id="interp70" emma:lang="en-US" emma:confidence="0">
                  <emma:literal>KEIKI</emma:literal>
                </emma:interpretation>
                <emma:interpretation id="interp71" emma:lang="en-US" emma:confidence="0">
                  <emma:literal>KEIKI,</emma:literal>
                </emma:interpretation>
                <emma:interpretation id="interp72" emma:lang="en-US" emma:confidence="0">
                  <emma:literal>KAINITE</emma:literal>
                </emma:interpretation>
                <emma:interpretation id="interp73" emma:lang="en-US" emma:confidence="0">
                  <emma:literal>KEISEI</emma:literal>
                </emma:interpretation>
                <emma:interpretation id="interp74" emma:lang="en-US" emma:confidence="0">
                  <emma:literal>KAINITE,</emma:literal>
                </emma:interpretation>
              </emma:one-of>
            </emma:emma>
          </inkml:annotationXML>
          <inkml:trace contextRef="#ctx0" brushRef="#br1" timeOffset="394687.5748">18966 2498 53,'0'0'34,"0"0"-1,0 0 0,0 0-27,0 0-2,18 17 0,-18-17 0,16-2-1,-3-5-1,4-2 0,-1-4-1,4-2 0,0-9 0,0-3 0,-2-2-1,-2-4 1,-4 1 0,-3-1-1,-3-1 0,-5 3 1,-1 4-1,-6 6 0,-1 5 0,7 16 0,-27-15 0,9 18 0,-4 5 0,0 5 0,-5 6 0,1 6-1,1 8 1,3 7 0,2 6 0,6 9 0,0 3 0,7 7 1,4 0-1,3 2 1,1-4-1,5-2 1,-3-6-1,3-5 1,-6-5-1,0-8 0,-3-5 0,-4-5 0,-4-2-1,-8-5-1,0-1-2,-11-13-6,10 9-27,-8-20 1,13 2-2,-1-19 0</inkml:trace>
          <inkml:trace contextRef="#ctx0" brushRef="#br1" timeOffset="395113.5992">19158 1880 49,'-19'-4'32,"19"4"2,0 0-2,0 0-25,25-16-1,-1 13-2,1-3 0,8 3-1,2-2-2,6 4 0,-1-1-1,2 1 0,-5 1-1,-5-3-1,-2 6-4,-13-12-9,5 11-17,-22-2 0,9-14-2,-20-1 1</inkml:trace>
          <inkml:trace contextRef="#ctx0" brushRef="#br1" timeOffset="395297.6096">19332 1648 54,'0'0'34,"-13"9"-2,16 5 1,-3-14-28,0 36 0,0-12-1,4 7 0,-1 0-3,0 0-5,7 14-16,-10-19-13,12 8-1,-10-10 1,10 4-1</inkml:trace>
          <inkml:trace contextRef="#ctx0" brushRef="#br1" timeOffset="395533.6232">19234 2144 67,'3'14'36,"-3"-14"0,27 0-2,-8 0-30,12 2 0,0-2-3,7 0-1,2 0-3,-3-8-8,6 9-23,-10-10 1,6 6-3,-15-9 1</inkml:trace>
          <inkml:trace contextRef="#ctx0" brushRef="#br1" timeOffset="396212.6616">19774 2246 47,'0'0'32,"15"-25"2,-15 25-1,12-18-23,-12 18-2,0 0-1,10 24-3,-16 0-1,2 11-1,-3 8-1,-4 11 1,1 5-2,-4 0 0,2-1-1,2-9 1,3-6-3,-1-12 0,8-4-5,0-27-25,0 0-1,0 0-2,9-25 2</inkml:trace>
          <inkml:trace contextRef="#ctx0" brushRef="#br1" timeOffset="396453.6756">19996 2227 61,'16'-7'35,"-16"7"-1,17-9 0,-17 9-26,-3 19-3,-2-1 0,1 12-2,-5 5-1,1 10 0,-2 4-2,0 4 1,1-1-2,-2-6-1,5-5-1,-1-11-2,7 4-8,0-34-21,-5 18 0,5-18-2,0-23 2</inkml:trace>
          <inkml:trace contextRef="#ctx0" brushRef="#br1" timeOffset="396653.6873">19808 2279 60,'-19'-15'35,"19"15"0,-15-15-1,29 11-27,-14 4-3,31-7 0,-6 4-2,5 0-2,9 7-7,-5-10-27,14 9 0,-11-10-1,9 5-1</inkml:trace>
          <inkml:trace contextRef="#ctx0" brushRef="#br1" timeOffset="397213.7193">20267 1870 61,'0'0'35,"10"-19"-2,16 16 0,2-8-29,9 6 0,5-6-2,4 4-1,2 1-2,-2 0-1,-2 9-4,-14-9-7,2 16-19,-19-7-1,0 12 0,-13-15-1</inkml:trace>
          <inkml:trace contextRef="#ctx0" brushRef="#br1" timeOffset="397562.7392">20294 2180 69,'13'3'35,"-13"-3"0,33-6-1,-14 0-30,7 4 0,-3-2-2,6 2-1,-3-1-1,1 2 0,2 1-1,-4 0 0,3 1-2,-6-3-2,8 10-16,-15-12-12,7 7-1,-22-3-1,23-5 1</inkml:trace>
          <inkml:trace contextRef="#ctx0" brushRef="#br1" timeOffset="397864.7565">20453 2116 55,'15'-27'35,"0"20"-1,-12-8 1,10 9-26,-13 6-1,0 0-1,0 0-2,-7 34-1,-11-1-2,-3 10 0,-4 3-1,1 10 0,-1 3-1,1-2-1,6-1-4,-4-17-31,25 1 0,-5-23-2,20 1 1</inkml:trace>
          <inkml:trace contextRef="#ctx0" brushRef="#br1" timeOffset="386246.092">15467 2578 30,'-15'2'31,"15"-2"0,-22-2 0,22 2-18,0-20-4,15 5-2,-3-10-1,13 1-2,2-9 0,10 2 0,0-7 0,7 4-1,-1 0 0,1 2-1,-3 1 1,-1 3-1,-6 3-1,-1 3 0,-5 2 0,-3 6 0,-4 2 0,-6 3-1,-15 9-1,20-6 0,-20 6-2,0 0-1,7 18-4,-7-18-13,-12 17-14,-1-9 1,5 8-2,-10-7 2</inkml:trace>
          <inkml:trace contextRef="#ctx0" brushRef="#br1" timeOffset="385832.0683">15561 2175 18,'6'-15'25,"-6"15"-6,6-20-2,-6 20-1,7-22-2,-7 22-1,11-21-2,-11 21-2,7-22-1,-7 22-1,9-20-1,-9 20-1,0 0 0,15-4-1,-15 4-2,-1 25 0,-2 5-1,-5 13 0,-2 9 0,-4 13 0,0 12 0,-6 7-1,2 1 1,0-2 0,2-8-1,4-10 0,2-10 0,1-15 1,6-12-1,1-11-1,2-17 0,0 0-1,21-6-2,-13-15-3,8 9-7,-12-19-21,14 6 0,-12-14-1,11 8 3</inkml:trace>
          <inkml:trace contextRef="#ctx0" brushRef="#br1" timeOffset="386583.1112">15662 2384 50,'-18'8'33,"18"-8"1,0 0-1,0 0-25,0 0-1,20 12-1,-20-12-2,21 20 0,-9 0-2,5 8 1,-2 3-2,3 6 1,-1 3-1,2 4 1,-1-2-1,-2-2 0,-1-6 0,-2-6 0,-1-6-1,-3-4 1,-1-5 0,-8-13-1,9 15-1,-9-15 0,0 0-6,0 0-29,0 0 0,-20-28-2,20 28 1</inkml:trace>
          <inkml:trace contextRef="#ctx0" brushRef="#br1" timeOffset="387734.1766">16036 2017 59,'-21'6'36,"-4"-11"-1,25 5-1,0 0-27,0 0-1,13-12-3,11 9-1,6-4-2,6 1 1,4-1-1,6-1-1,2 1 2,2-1-2,-4 3-1,-4-4-2,7 10-21,-16-13-9,4 6-1,-13-7 0</inkml:trace>
          <inkml:trace contextRef="#ctx0" brushRef="#br1" timeOffset="387213.1466">16124 1791 44,'0'-17'34,"0"17"-1,0-15 1,0 15-25,0 0-3,0 0-2,13-5 0,-13 5-1,20 30-1,-5-6-1,1 7 1,3 6-1,4 6 0,-3 3 1,0 0-2,-2-3 1,-3-6-1,-2-5 1,-3-5-2,-2-6 0,-8-21-4,10 27-12,-10-27-16,0 0-2,-4-21 0,8 7 0</inkml:trace>
          <inkml:trace contextRef="#ctx0" brushRef="#br1" timeOffset="387484.1626">16335 1765 56,'0'0'35,"-16"3"-3,17 12 1,-8-1-28,5 13-1,-5 1 1,3 12-1,-8 3-2,1 5-1,-1-1 1,-1 2-2,1 0 0,0-3-3,3-2 0,-4-14-4,10 3-2,-9-19-24,12-14-1,0 0 0,0 0 0</inkml:trace>
          <inkml:trace contextRef="#ctx0" brushRef="#br1" timeOffset="389674.2881">16609 2364 58,'0'0'36,"18"17"-2,-18-17 1,40 3-27,-16-3-2,10 3-2,-2 0-1,2 0-1,-1 3-2,-1-6-1,0 3-2,-7-13-18,9 13-13,-12-15-2,10 3-1,-10-12 0</inkml:trace>
          <inkml:trace contextRef="#ctx0" brushRef="#br1" timeOffset="389171.2593">16721 2045 35,'0'0'32,"0"0"1,-14-13 0,14 13-18,0 0-6,0 0-2,0 0-1,20-5-1,-20 5-2,30-1-1,-8-1 0,8 4 0,1-5-1,5 3 0,1-2 0,0 1 0,-1-1-2,-2-1 2,-4 0-2,-5 0 1,-3 0-1,-4-1 0,-3 2-2,-15 2-1,15-1-6,-15 1-25,0 0 1,-12-19-3,12 19 3</inkml:trace>
          <inkml:trace contextRef="#ctx0" brushRef="#br1" timeOffset="389412.2731">16978 1821 54,'0'0'35,"0"0"-2,-4 15 1,4-15-27,-12 36-2,3-11 2,5 12-2,-7 3-1,1 6-3,1 0 0,-2 0-3,7-2-1,-3-10-3,12 9-12,-10-25-16,13 3-1,-8-21 0,0 0 0</inkml:trace>
          <inkml:trace contextRef="#ctx0" brushRef="#br1" timeOffset="391111.3703">17446 2131 10,'0'0'24,"10"-13"-2,-10 13-3,5-15-2,-10 1-3,5 14-3,0-19-3,0 19-1,6-19-1,-6 19 1,9-18-2,-9 18 0,9-13-1,-9 13 1,0 0-2,16-8 1,-16 8-2,0 0 1,8 24-1,-8 3-1,-5 10 1,-2 12-2,0 14 2,-4 13-2,-4 8 1,-3 2-1,1-3 0,0-4 0,4-8 0,2-9-1,4-14 0,-1-16-2,8-4-3,0-28-6,9 17-22,-9-17-1,14-9-1,-8-7 1</inkml:trace>
          <inkml:trace contextRef="#ctx0" brushRef="#br1" timeOffset="391488.3918">17391 2648 36,'-12'-18'34,"4"-2"0,14 2-1,-3-18-19,15 10-7,2-15-1,14 1 0,5-7-2,11 0-2,5-1 1,3 5-2,2 3 1,-1 5-1,-5 2 1,-6 9-1,-10 7 0,-8 5-1,-8 6-1,-7 3-1,-15 3-2,0 0-2,8 25-4,-28-22-11,11 16-13,-16-7-1,9 10 1,-14-8 2</inkml:trace>
          <inkml:trace contextRef="#ctx0" brushRef="#br1" timeOffset="391758.4073">17656 2349 38,'0'0'34,"7"23"1,-7-23-1,18 32-16,-10-15-10,9 14 0,-5-5-3,5 8-1,-4 0-1,5 3 0,-5-3-1,2-3-1,-1-3 0,-2-4 0,-2-5-1,-10-19-1,19 19-2,-19-19-7,17-13-26,-17-9-1,10 0-1,-10-17-1</inkml:trace>
          <inkml:trace contextRef="#ctx0" brushRef="#br1" timeOffset="392469.4476">18086 1879 45,'0'0'33,"-25"-2"0,25 2 1,-29-1-24,29 1-2,-13 3 0,13-3-4,0 0 0,24 1-1,1-4-1,8-1-1,6 0 0,4-1-1,6 1 1,-4-2-1,-2 3-1,-5 0-1,-2 6-3,-15-9-8,1 16-21,-22-10 0,15 9-2,-15-9 1</inkml:trace>
          <inkml:trace contextRef="#ctx0" brushRef="#br1" timeOffset="393740.5206">18394 2903 55,'6'13'37,"-6"-13"-2,5 24 0,-10-6-29,1 11-1,-11 4-1,-2 7-2,-6 10-3,-15-10-14,9 17-20,-15-16-1,10 1-3,0-19 1</inkml:trace>
          <inkml:trace contextRef="#ctx0" brushRef="#br1" timeOffset="392922.4738">18147 2203 52,'0'0'34,"-19"9"-1,19-9-2,0 0-23,-3 15-1,3-15-1,13 2-2,-13-2-1,28 3-1,-8-2 0,4 1-1,1-2 0,5 1 0,-2-1-1,-1 0 0,-2 0-1,0-1 0,1-1-2,-7-4-2,8 8-7,-27-2-22,31-17 0,-25 0-1,7 8 0</inkml:trace>
          <inkml:trace contextRef="#ctx0" brushRef="#br1" timeOffset="393170.488">18357 2029 60,'0'0'36,"0"0"-1,1 23 0,-4-5-28,0 15-3,-7 1 1,1 10-2,-7 5-1,-1 2-1,1 2-2,-3-3-2,10 8-24,-8-19-8,13-2-1,-7-18-2</inkml:trace>
        </inkml:traceGroup>
      </inkml:traceGroup>
    </inkml:traceGroup>
    <inkml:traceGroup>
      <inkml:annotationXML>
        <emma:emma xmlns:emma="http://www.w3.org/2003/04/emma" version="1.0">
          <emma:interpretation id="{30E04958-1866-4C5E-9369-13B4B5932ACB}" emma:medium="tactile" emma:mode="ink">
            <msink:context xmlns:msink="http://schemas.microsoft.com/ink/2010/main" type="paragraph" rotatedBoundingBox="2066,14865 13360,14454 13407,15760 2114,1617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6B11927-52AA-4FA6-9702-A07FB1B353DC}" emma:medium="tactile" emma:mode="ink">
              <msink:context xmlns:msink="http://schemas.microsoft.com/ink/2010/main" type="line" rotatedBoundingBox="2066,14865 13360,14454 13407,15760 2114,16171"/>
            </emma:interpretation>
          </emma:emma>
        </inkml:annotationXML>
        <inkml:traceGroup>
          <inkml:annotationXML>
            <emma:emma xmlns:emma="http://www.w3.org/2003/04/emma" version="1.0">
              <emma:interpretation id="{C1E0B2F2-93CB-4E97-9308-04121B3EB9FC}" emma:medium="tactile" emma:mode="ink">
                <msink:context xmlns:msink="http://schemas.microsoft.com/ink/2010/main" type="inkWord" rotatedBoundingBox="2066,14865 7965,14650 8012,15956 2114,16171"/>
              </emma:interpretation>
              <emma:one-of disjunction-type="recognition" id="oneOf15">
                <emma:interpretation id="interp75" emma:lang="en-US" emma:confidence="0">
                  <emma:literal>Detroit,</emma:literal>
                </emma:interpretation>
                <emma:interpretation id="interp76" emma:lang="en-US" emma:confidence="0">
                  <emma:literal>Distort,</emma:literal>
                </emma:interpretation>
                <emma:interpretation id="interp77" emma:lang="en-US" emma:confidence="0">
                  <emma:literal>putout,</emma:literal>
                </emma:interpretation>
                <emma:interpretation id="interp78" emma:lang="en-US" emma:confidence="0">
                  <emma:literal>Detonate,</emma:literal>
                </emma:interpretation>
                <emma:interpretation id="interp79" emma:lang="en-US" emma:confidence="0">
                  <emma:literal>D4+k*01tt1</emma:literal>
                </emma:interpretation>
              </emma:one-of>
            </emma:emma>
          </inkml:annotationXML>
          <inkml:trace contextRef="#ctx0" brushRef="#br1" timeOffset="406372.2431">1095 4290 21,'0'0'29,"-13"-25"2,13 25 1,-16-30-16,16 30-3,-6-21-4,6 21-1,0 0-1,0 0-1,-8-13-2,10 26 0,-5 7-1,3 12 0,-3 11-2,3 8 1,0 7-1,1 8 1,1-1-1,-1 2-1,2-5 0,3-11 1,-1-11-2,0-9 1,0-7-2,-1-10-1,4 0-3,-5-32-5,-3 18-25,9-30 1,-2 13-1,-7-13 0</inkml:trace>
          <inkml:trace contextRef="#ctx0" brushRef="#br1" timeOffset="406680.2607">1141 4554 53,'0'0'35,"-14"-8"-1,14 8 1,-12-14-25,12 14-1,9-24-4,4 9-1,5-6-2,6 1 0,4-6 0,6 3-1,3-2-1,4-1 1,-1 6-1,-2-1 0,0 3 0,-4 3 0,-4 2 0,-5 3-1,0 4-1,-11 0-3,7 15-7,-21-9-24,10 14 0,-10-14-1,-4 24 1</inkml:trace>
          <inkml:trace contextRef="#ctx0" brushRef="#br1" timeOffset="406951.2762">1268 4472 50,'0'0'36,"0"0"-1,0 0 0,0 0-25,27 9-2,-12-4-2,7 8-3,3-1 0,5 4-2,1 2 0,2 1-1,0-1 1,0-2-1,-4-1-1,-2-4 0,0-3-1,-8-8-2,5 8-12,-24-8-19,28-16-1,-22-4-2,6 2 2</inkml:trace>
          <inkml:trace contextRef="#ctx0" brushRef="#br1" timeOffset="407852.3276">1645 4189 63,'0'0'36,"0"0"0,0 0 0,23-19-30,7 19-1,1-4-1,8-1-1,3 2-2,3-1 0,1 1-1,0-3-3,3 7-3,-19-14-31,14 13 1,-14-10-2,1 10 1</inkml:trace>
          <inkml:trace contextRef="#ctx0" brushRef="#br1" timeOffset="407403.3016">1780 3908 64,'0'0'34,"0"0"1,-7-25-11,7 25-15,0 0-1,13 10-2,-13-10-3,19 25-1,-4-3 1,5 8-3,2 4 3,3 8-4,4 1 3,-4-2-4,5-1 4,-7-4-2,0-5-1,-4-9 1,-2-4-3,-17-18-1,23 15-5,-23-15-27,0 0 0,-3-32-1,3 19 1</inkml:trace>
          <inkml:trace contextRef="#ctx0" brushRef="#br1" timeOffset="407634.3153">1994 3881 64,'-1'-18'35,"1"18"0,0 0 1,0 0-30,-4 27 1,5 0-5,-4 5 2,0 13-4,0 4 2,0 5-3,0 4 0,-3-4-3,5-3-1,-7-12-4,16 2-26,-17-21-1,10-1 0,-1-19 1</inkml:trace>
          <inkml:trace contextRef="#ctx0" brushRef="#br1" timeOffset="408552.3676">2472 4031 54,'-6'-25'34,"6"25"1,-9-20-3,9 20-23,0 0-2,-16 18-4,3-3 0,4 7-2,0 5 0,1 7-2,4 0 2,4-1-1,6-4 0,3-1 0,7-7 0,5-8 0,4-8 0,5-10 1,1-5-1,2-6 1,-3-8 1,0-6-1,-7-7 0,-3-4 2,-8-4-2,-6 1 2,-11-2-3,-5 6 1,-8 6-2,-6 4 0,-3 14-1,-7 3-11,9 23-23,-6-3-1,14 20-1,1-2 0</inkml:trace>
          <inkml:trace contextRef="#ctx0" brushRef="#br1" timeOffset="409071.3975">3007 4172 55,'12'-26'36,"-9"-3"0,-3 29-4,10-31-23,-10 31 0,0 0-3,13 16-2,-15 11-1,2 14-1,-2 6-1,1 8 0,-1 10-1,1 2 0,-1-3 1,1-8-1,1-7 0,0-12-1,3-9-1,-2-10 0,-1-18-2,0 0-2,27 12-16,-24-31-15,12 1 1,-11-16-2,10 1 2</inkml:trace>
          <inkml:trace contextRef="#ctx0" brushRef="#br1" timeOffset="409603.4279">3139 4117 59,'0'0'37,"-18"-14"-1,18 14 0,-13-9-26,13 9-3,0 0-2,0 0-1,0 0-2,0 0 0,16-5-1,-1 9 0,5 0-1,5 1 0,5 1 0,4-2-2,6 5-1,-4-9-3,13 13-27,-16-17-4,7 7-2,-15-15 2</inkml:trace>
          <inkml:trace contextRef="#ctx0" brushRef="#br1" timeOffset="409341.4129">3196 4103 59,'0'0'36,"0"0"0,0 0-1,0 0-28,15 28-2,-14-1-1,7 13-1,-2 5-1,3 4 0,-1 5 0,1 3-1,-1-2 0,-1-7-1,2-5 0,-3-13-1,2-5 0,-2-8-2,-6-17 0,0 0-2,23 3-9,-21-27-23,7 0 1,-11-16-1,8 2 1</inkml:trace>
          <inkml:trace contextRef="#ctx0" brushRef="#br1" timeOffset="410278.4665">3583 3851 57,'0'0'36,"0"0"-2,0 0 2,-16 0-26,16 0-4,0 0-2,20 21-1,-20-21-1,33 18 0,-11-8-1,5 1 1,2-5-1,2 1 0,0-4 0,0 0-1,-1-2 1,-3-2-1,-3-1 0,-2 0 0,-4-1-1,-3-3-2,-2 9-2,-11-17-19,-2 14-12,0 0-1,0 0-1,0 0 1</inkml:trace>
          <inkml:trace contextRef="#ctx0" brushRef="#br1" timeOffset="410557.4825">3768 3727 63,'0'0'36,"4"-16"-1,-4 16 3,9 13-32,-3 9-2,-5 5 0,2 14-1,0 4 0,0 8-1,0 1 0,2 3-1,-2-5 0,1-7-4,5 2-7,-3-29-28,7 1-1,-13-19 0,18-4 0</inkml:trace>
          <inkml:trace contextRef="#ctx0" brushRef="#br1" timeOffset="413380.6436">4085 4549 52,'20'14'37,"-20"-14"-1,5 41 0,-10-11-29,7 14 2,-9 2-4,1 6-1,-2 2-3,-5-7-5,8 12-16,-10-28-16,8-3-1,-5-14-2,12-14 1</inkml:trace>
          <inkml:trace contextRef="#ctx0" brushRef="#br1" timeOffset="400467.9054">-1520 4295 48,'0'0'29,"-8"-14"2,8 14-7,0 0-12,0 0-3,-15-13-1,15 13-2,0 0 0,0 0-2,-6 25 0,8 0-1,-4 11-1,4 8 0,-5 8 0,4 7 0,-1 11-1,2 0 1,-1-4-1,1-6 1,1-8-2,0-9 1,0-11-1,0-5 1,-2-14-1,-1-13-2,0 0-2,0 0-7,0 0-23,0-15-1,0 15-1,-3-37 0</inkml:trace>
          <inkml:trace contextRef="#ctx0" brushRef="#br1" timeOffset="400979.9347">-1756 4592 45,'-25'-26'29,"19"12"2,-6-12-1,15 9-19,-7-15-3,13 7-1,-3-9 0,11 4-1,3-4-2,8 6 0,5-1-1,6 9 0,2 3-1,7 10-1,0 4 0,2 9 0,1 6 0,-1 12 0,-3 4-1,-4 10 1,-8 7 0,-3 5-1,-10 3 1,-6 2 0,-10 2 0,-9 0-1,-9-3 0,-10-5 2,-8-8-2,-7-7 1,-10-9-1,-7-8 1,-4-7-1,-5-11 0,4-13-1,-1-6-1,7-1-1,4-10-5,25 10-27,-5-15-1,23 11 0,3-12-2</inkml:trace>
          <inkml:trace contextRef="#ctx0" brushRef="#br1" timeOffset="401548.9672">-1023 4173 70,'-22'-3'33,"22"3"-1,-23-6-6,23 6-17,-15 10-3,15-10-2,-7 20 0,7-7-1,3 2-1,7 1-1,2-1 0,6 1 0,3-7 0,4 0 0,5-3 0,1-4 1,2-4-1,-2-1 0,-1-3 0,-2 2-1,-1 4 0,-5-3 0,-1 1-1,-6 5-1,0 5-3,-15-8-3,21 17-25,-21-17-1,0 0-2,0 0 1</inkml:trace>
          <inkml:trace contextRef="#ctx0" brushRef="#br1" timeOffset="401827.9832">-862 4087 54,'0'0'34,"-17"-28"0,17 28-1,-12-16-18,12 16-7,0 0-1,-1 19-2,-1 5-1,4 17-1,-1 9-2,1 10 1,-2 6-1,1 6-1,-1-1-1,-1-9-1,4-4-7,-8-26-27,14-5 1,-9-27-3,14 0 1</inkml:trace>
          <inkml:trace contextRef="#ctx0" brushRef="#br1" timeOffset="402638.0295">-315 4512 52,'0'0'31,"-23"-13"2,23 13 0,-20-4-23,20 4-2,-16 0-1,16 0-2,0 0-1,-15 4-1,15-4-1,0 0-1,0 0 1,16 16-2,1-10 1,5 0 0,5-1-1,7-2 1,8-3 0,4 0 0,2-3 0,1-2 0,0-2 0,-1 1 0,-2 0 0,-3 0 0,-7 0-1,-4 5 0,-5-1 0,-5 4 0,-2-1 0,-20-1-1,24 10-2,-24-10 1,13 12-3,-13-12-1,0 0-2,0 0-5,16 15-11,-16-15-11,0 0 0,-4-15 2,4 15 2</inkml:trace>
          <inkml:trace contextRef="#ctx0" brushRef="#br1" timeOffset="403224.0631">154 4332 50,'-17'-12'32,"17"12"2,-30-17-2,30 17-21,-29-11-2,29 11-1,-23-14-2,23 14-1,-17-10-2,17 10 0,0 0-1,-13-6 0,13 6-1,0 0-1,0 0 1,0 0-1,10 21 0,-10-21 0,23 22 1,-7-10-1,3 1-1,4 0 2,-1-2-1,5 1 0,0-2 1,-1-1-1,3 0 0,-1 0 0,-1-3 1,0-2-1,-2 2 0,-3 0 0,-1-2 1,-2 1-1,-1-1 0,-4 1 0,-1-1 0,-13-4 0,19 9 0,-19-9 0,0 0 0,14 10 0,-14-10 0,-8 17 1,-6-5-1,-10 4 0,-9 8 1,-10 2-1,-6 7 0,-9 1 0,0 7-1,-2-1 0,12 5-9,-1-17-26,21 2-1,4-17-1,20 0-1</inkml:trace>
        </inkml:traceGroup>
        <inkml:traceGroup>
          <inkml:annotationXML>
            <emma:emma xmlns:emma="http://www.w3.org/2003/04/emma" version="1.0">
              <emma:interpretation id="{8F8BC3B6-CCB0-427E-8584-C5611A0F2F00}" emma:medium="tactile" emma:mode="ink">
                <msink:context xmlns:msink="http://schemas.microsoft.com/ink/2010/main" type="inkWord" rotatedBoundingBox="8535,14727 9130,14705 9173,15879 8578,15901"/>
              </emma:interpretation>
              <emma:one-of disjunction-type="recognition" id="oneOf16">
                <emma:interpretation id="interp80" emma:lang="en-US" emma:confidence="0">
                  <emma:literal>of</emma:literal>
                </emma:interpretation>
                <emma:interpretation id="interp81" emma:lang="en-US" emma:confidence="0">
                  <emma:literal>Of</emma:literal>
                </emma:interpretation>
                <emma:interpretation id="interp82" emma:lang="en-US" emma:confidence="0">
                  <emma:literal>oh</emma:literal>
                </emma:interpretation>
                <emma:interpretation id="interp83" emma:lang="en-US" emma:confidence="0">
                  <emma:literal>d</emma:literal>
                </emma:interpretation>
                <emma:interpretation id="interp84" emma:lang="en-US" emma:confidence="0">
                  <emma:literal>q</emma:literal>
                </emma:interpretation>
              </emma:one-of>
            </emma:emma>
          </inkml:annotationXML>
          <inkml:trace contextRef="#ctx0" brushRef="#br1" timeOffset="415845.785">4957 4140 26,'0'0'25,"6"-19"-6,-6 19-2,0 0-3,0 0-3,0 0-2,0 0-1,0 0-2,0 0-1,-3-15 0,3 15-1,0 0 0,0 0 0,-2-13-1,2 13 0,0 0-1,0 0 1,0 0 0,0 0-1,-11-16-1,11 16 1,0 0-1,-18-3 0,18 3 1,-23 1-1,9 1 0,-3 5-1,-2-1 1,-1 4 0,-2 4-1,0 6 1,-1 3-1,1 5 0,1 4 0,0 1 0,4 6 0,6-1 0,5 1 0,5-7 0,7 4 0,4-4-1,8-2 1,4-5 0,5-3-1,1-2 2,4-7-2,2-4 2,2-8-1,2-5 0,2-6 0,4-5 0,-3-6 1,3-6 0,-4-7 0,-2-3 0,-6-10 0,-7-1 0,-6-8 1,-7 1-1,-10 0 0,-8 7 1,-11 2-2,-6 9 0,-9 8 0,-3 13 0,-6 12 0,-2 7-3,5 14-2,-12-2-33,22 19 1,-2-10-2,18 13 1</inkml:trace>
          <inkml:trace contextRef="#ctx0" brushRef="#br1" timeOffset="416318.812">5098 3807 52,'-6'-19'35,"6"19"-1,-4-28 1,4 28-29,0 0 2,0 0-2,0 0-2,2 20-1,-7 14 1,1 20-3,-7 20 1,-2 21 0,-7 13 0,0 15 0,-4 3-1,3 1 2,0-10-3,2-13 1,4-22-2,6-25 0,7-12-3,2-45-9,11 16-25,-5-35-1,10-6 0,-4-26 1</inkml:trace>
        </inkml:traceGroup>
        <inkml:traceGroup>
          <inkml:annotationXML>
            <emma:emma xmlns:emma="http://www.w3.org/2003/04/emma" version="1.0">
              <emma:interpretation id="{DD7D74D2-8636-4908-8F34-8DED5E782D20}" emma:medium="tactile" emma:mode="ink">
                <msink:context xmlns:msink="http://schemas.microsoft.com/ink/2010/main" type="inkWord" rotatedBoundingBox="9685,14613 10763,14574 10793,15388 9714,15428"/>
              </emma:interpretation>
              <emma:one-of disjunction-type="recognition" id="oneOf17">
                <emma:interpretation id="interp85" emma:lang="en-US" emma:confidence="0">
                  <emma:literal>It</emma:literal>
                </emma:interpretation>
                <emma:interpretation id="interp86" emma:lang="en-US" emma:confidence="0">
                  <emma:literal>ITT</emma:literal>
                </emma:interpretation>
                <emma:interpretation id="interp87" emma:lang="en-US" emma:confidence="0">
                  <emma:literal>IT</emma:literal>
                </emma:interpretation>
                <emma:interpretation id="interp88" emma:lang="en-US" emma:confidence="0">
                  <emma:literal>Itt</emma:literal>
                </emma:interpretation>
                <emma:interpretation id="interp89" emma:lang="en-US" emma:confidence="0">
                  <emma:literal>T</emma:literal>
                </emma:interpretation>
              </emma:one-of>
            </emma:emma>
          </inkml:annotationXML>
          <inkml:trace contextRef="#ctx0" brushRef="#br1" timeOffset="416986.8502">5837 4011 28,'4'-17'31,"-4"17"4,8-18-2,-8 18-15,7-19-7,-7 19-2,9-18-2,-9 18-2,0 0 0,0 0-3,0 0 2,8 34-4,-11-3 2,1 11-2,-4 6 1,2 9-1,-2 1 1,1-1-1,-1-2 0,0-9 0,2-6-1,-1-12 0,5-7-1,0-21-2,2 21-6,-2-21-27,0 0 1,3-33-2,9 17 1</inkml:trace>
          <inkml:trace contextRef="#ctx0" brushRef="#br1" timeOffset="417587.8846">5887 3908 51,'-29'-14'34,"29"14"1,-24-7-1,24 7-24,-15-3-1,15 3-3,0 0-2,0 0-1,0 0 0,0 0-1,22 6-1,1-2 0,3-1-1,9 0 1,6 0-2,6-1 1,3 1-2,-1-6-3,9 12-19,-15-18-12,7 10 1,-16-10-4,2 8 3</inkml:trace>
          <inkml:trace contextRef="#ctx0" brushRef="#br1" timeOffset="417264.8661">6077 3934 59,'0'0'36,"0"0"0,0 0-1,7 20-28,-10-3-2,6 15-2,-5 3 1,1 10-3,-2 5 1,0 5-2,-3 1 1,2-3 0,-4-4-2,2-9 1,2-7-2,-1-9-1,7-8-2,-2-16-8,0 0-22,3-22-1,7 4-1,-10-15 1</inkml:trace>
          <inkml:trace contextRef="#ctx0" brushRef="#br1" timeOffset="417969.9065">6484 3768 39,'0'0'34,"0"0"3,-1-14-3,1 14-12,0 0-15,15 11-1,-15-11-3,16 9-1,-16-9 0,31 15 0,-8-6-2,1-3 1,2-2-1,4 1 0,0-2 0,1-2 1,-1-1-1,-2-1-1,-1-1 1,-3-1-1,-2 3-2,-7-6-2,7 12-22,-22-6-9,0 0 0,5-13 0</inkml:trace>
          <inkml:trace contextRef="#ctx0" brushRef="#br1" timeOffset="418204.9199">6712 3629 60,'0'0'37,"0"0"-1,5 30 1,-13-7-29,11 19-4,-9 4 0,0 10-2,-1 5-1,-4 0-3,5 11-17,-5-26-17,11-1-1,-9-22-2,15 0 1</inkml:trace>
        </inkml:traceGroup>
        <inkml:traceGroup>
          <inkml:annotationXML>
            <emma:emma xmlns:emma="http://www.w3.org/2003/04/emma" version="1.0">
              <emma:interpretation id="{7BC2AEA8-6441-46AF-9939-E0CB9A4191F2}" emma:medium="tactile" emma:mode="ink">
                <msink:context xmlns:msink="http://schemas.microsoft.com/ink/2010/main" type="inkWord" rotatedBoundingBox="11833,15371 13391,15314 13398,15500 11840,15557"/>
              </emma:interpretation>
              <emma:one-of disjunction-type="recognition" id="oneOf18">
                <emma:interpretation id="interp90" emma:lang="en-US" emma:confidence="0">
                  <emma:literal>---</emma:literal>
                </emma:interpretation>
                <emma:interpretation id="interp91" emma:lang="en-US" emma:confidence="0">
                  <emma:literal>...</emma:literal>
                </emma:interpretation>
                <emma:interpretation id="interp92" emma:lang="en-US" emma:confidence="0">
                  <emma:literal>..</emma:literal>
                </emma:interpretation>
                <emma:interpretation id="interp93" emma:lang="en-US" emma:confidence="0">
                  <emma:literal>F.</emma:literal>
                </emma:interpretation>
                <emma:interpretation id="interp94" emma:lang="en-US" emma:confidence="0">
                  <emma:literal>-.</emma:literal>
                </emma:interpretation>
              </emma:one-of>
            </emma:emma>
          </inkml:annotationXML>
          <inkml:trace contextRef="#ctx0" brushRef="#br1" timeOffset="420632.0586">7964 4558 61,'-13'9'36,"13"-9"-1,0 0 0,0 0-31,0 0 0,0 0 0,0 0-2,0 0 0,19 14 0,-2-10-1,2-1 0,5 0-1,4 1 0,0-1 0,8-1-4,-6-17-15,16 13-16,-13-17 0,14 6-3,-9-15 1</inkml:trace>
          <inkml:trace contextRef="#ctx0" brushRef="#br1" timeOffset="420835.0703">8796 4423 63,'21'-5'35,"9"9"-1,-11-11-1,-1 8-31,9 2-4,-9-9-29,12 11-1,-9-8-3,7 4 1</inkml:trace>
          <inkml:trace contextRef="#ctx0" brushRef="#br1" timeOffset="421013.0805">9358 4369 63,'18'3'37,"5"5"-4,-2 0-20,0-11-42,3 4-5,-8-11 0,7 7-1</inkml:trace>
        </inkml:traceGroup>
      </inkml:traceGroup>
    </inkml:traceGroup>
    <inkml:traceGroup>
      <inkml:annotationXML>
        <emma:emma xmlns:emma="http://www.w3.org/2003/04/emma" version="1.0">
          <emma:interpretation id="{EE172090-8C4D-4EFF-A0A0-C6D57065A8CF}" emma:medium="tactile" emma:mode="ink">
            <msink:context xmlns:msink="http://schemas.microsoft.com/ink/2010/main" type="paragraph" rotatedBoundingBox="2102,16024 18120,15352 18188,16971 2170,1764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0DF9D6A-2A1A-4E90-A85D-0D63CFD41013}" emma:medium="tactile" emma:mode="ink">
              <msink:context xmlns:msink="http://schemas.microsoft.com/ink/2010/main" type="line" rotatedBoundingBox="2102,16024 18120,15352 18188,16971 2170,17643"/>
            </emma:interpretation>
          </emma:emma>
        </inkml:annotationXML>
        <inkml:traceGroup>
          <inkml:annotationXML>
            <emma:emma xmlns:emma="http://www.w3.org/2003/04/emma" version="1.0">
              <emma:interpretation id="{F2F01788-A5AF-4C83-BB57-184B2003ECDD}" emma:medium="tactile" emma:mode="ink">
                <msink:context xmlns:msink="http://schemas.microsoft.com/ink/2010/main" type="inkWord" rotatedBoundingBox="2120,16435 4886,16318 4922,17175 2156,17291"/>
              </emma:interpretation>
              <emma:one-of disjunction-type="recognition" id="oneOf19">
                <emma:interpretation id="interp95" emma:lang="en-US" emma:confidence="0">
                  <emma:literal>DST</emma:literal>
                </emma:interpretation>
                <emma:interpretation id="interp96" emma:lang="en-US" emma:confidence="0">
                  <emma:literal>Dis</emma:literal>
                </emma:interpretation>
                <emma:interpretation id="interp97" emma:lang="en-US" emma:confidence="0">
                  <emma:literal>Des</emma:literal>
                </emma:interpretation>
                <emma:interpretation id="interp98" emma:lang="en-US" emma:confidence="0">
                  <emma:literal>Ds-s</emma:literal>
                </emma:interpretation>
                <emma:interpretation id="interp99" emma:lang="en-US" emma:confidence="0">
                  <emma:literal>Drs</emma:literal>
                </emma:interpretation>
              </emma:one-of>
            </emma:emma>
          </inkml:annotationXML>
          <inkml:trace contextRef="#ctx0" brushRef="#br1" timeOffset="425727.3502">-584 5907 53,'0'0'37,"-6"-15"-3,6 15 1,-22-9-24,22 9-5,-36 9-2,14 3-2,-2 3-1,2 3 0,4 5-2,3-1 2,6 8 0,7-3 0,8-1 0,8 0 1,4-3 0,4 1 0,2-2 0,1-1-1,-3-5 0,-4 2 2,-6-2-3,-9-2 1,-7-1 0,-11 0-1,-11-4 2,-8-1-1,-9-1-1,-6-2 0,-2-4 0,-2 2-1,4-3-3,-2-6-11,23 2-23,-1-11 0,29 15-1,-12-36 1</inkml:trace>
          <inkml:trace contextRef="#ctx0" brushRef="#br1" timeOffset="425141.3166">-1441 5591 60,'19'-28'36,"15"10"-2,-6-5 1,13 12-27,-6-4-2,8 14-1,-4 10-3,6 10 1,-3 9-1,-2 9-1,-2 6 0,0 14 0,-7-1 0,-4 3 0,-8-3 0,-11-4-1,-13-6 0,-10-6 2,-16-9-2,-14-13 1,-16-7-1,-15-8 1,-12-6-1,-5-8-1,-1 1-2,-1-5-7,20 11-27,2-11 0,27 7-1,10-5-1</inkml:trace>
          <inkml:trace contextRef="#ctx0" brushRef="#br1" timeOffset="424789.2965">-1261 5495 37,'0'0'32,"-12"-13"1,12 13 0,0 0-18,-18-18-5,18 18-3,0 0 0,0 0-3,-3 16-1,4 3-1,-1 10 1,3 5-2,-1 7 1,-1 12-1,1 5 0,-1-4 1,-1-6-1,3-5-1,-3-4 0,2-11 0,1-6-1,-3-22 0,0 0-3,0 0-2,13 3-12,-17-23-18,10 6 0,-15-12-1,9 3 2</inkml:trace>
          <inkml:trace contextRef="#ctx0" brushRef="#br1" timeOffset="426336.385">-33 5722 55,'0'0'36,"-33"-14"-1,33 14 1,-34-12-24,34 12-4,-28-4-3,28 4-1,-18 0-2,18 0 0,0 0-1,0 0 0,21 15 0,-1-8 0,10 1 0,7-1-1,8 0 1,7 1 0,5-2-1,5-5 1,4-1 0,2-3-1,1-1 0,-1 1 0,-1-6 1,-6 3-1,-3-1 0,-9 1-1,-5 4-1,-7-1 1,-4 3-2,-14-3-2,3 14-8,-22-11-26,15 6 3,-15-6-3,0 0 3</inkml:trace>
          <inkml:trace contextRef="#ctx0" brushRef="#br1" timeOffset="426982.422">591 5548 53,'-23'-9'35,"7"8"0,-9-12-1,8 14-24,-10-8-1,11 5-3,-8-2-1,9 2-1,-1-1-2,16 3 0,-18 3-1,18-3 0,0 0 0,0 0-1,25 15 0,-4-6 0,5 3 1,2 0-1,8-2 0,-1 5 0,3 0 0,0-4 0,-1-3 0,2-1 1,-5-4-1,2 2 0,-3-2 1,-3-5-1,-2-1 1,-3 3 0,-2 0-1,-7-1 0,-1 2 1,-15-1-1,21 0 0,-21 0 0,0 0 0,18 6 0,-18-6 0,0 0 0,0 0 0,14 14 0,-14-14 0,0 0 1,-3 19-1,3-19 1,-22 19 0,1-3-1,-10 5 0,-6 7-1,-6 2 1,-5-2-1,-3 3 0,1-7-1,8 7-9,-1-19-27,21 0 0,2-27-2,20 15 1</inkml:trace>
        </inkml:traceGroup>
        <inkml:traceGroup>
          <inkml:annotationXML>
            <emma:emma xmlns:emma="http://www.w3.org/2003/04/emma" version="1.0">
              <emma:interpretation id="{E092AAAA-23B3-41F5-9950-2AC09B6617B0}" emma:medium="tactile" emma:mode="ink">
                <msink:context xmlns:msink="http://schemas.microsoft.com/ink/2010/main" type="inkWord" rotatedBoundingBox="5400,16944 5883,15867 6359,16080 5876,17158"/>
              </emma:interpretation>
              <emma:one-of disjunction-type="recognition" id="oneOf20">
                <emma:interpretation id="interp100" emma:lang="en-US" emma:confidence="0">
                  <emma:literal>of</emma:literal>
                </emma:interpretation>
                <emma:interpretation id="interp101" emma:lang="en-US" emma:confidence="0">
                  <emma:literal>0</emma:literal>
                </emma:interpretation>
                <emma:interpretation id="interp102" emma:lang="en-US" emma:confidence="0">
                  <emma:literal>d</emma:literal>
                </emma:interpretation>
                <emma:interpretation id="interp103" emma:lang="en-US" emma:confidence="0">
                  <emma:literal>0/</emma:literal>
                </emma:interpretation>
                <emma:interpretation id="interp104" emma:lang="en-US" emma:confidence="0">
                  <emma:literal>01</emma:literal>
                </emma:interpretation>
              </emma:one-of>
            </emma:emma>
          </inkml:annotationXML>
          <inkml:trace contextRef="#ctx0" brushRef="#br1" timeOffset="429927.5904">2015 5474 35,'-1'-16'33,"1"16"1,-6-18 0,6 18-23,-5-15-2,5 15-2,0 0 0,-16-16-3,16 16-1,-21-7 1,8 2-2,-1 4 0,-2 1 0,0 4 0,-8 2-2,1 3 0,0 1 1,-1 5-1,-3 10 0,2 3 1,-4 4-2,6 3 1,3 5 1,4 3-1,4 9 0,6-3 0,9-3-1,4-5 1,10-1 0,8-9 1,6-5-1,4-12 1,3-11-1,4-6 1,4-14 0,0-6-1,3-9 1,-2-2-1,0-8 0,4-5 0,-6-7 1,-2-2-2,-9 4 2,-4-1 0,-14-3 0,-5-1 0,-17 5 0,-11 11 0,-13 5 0,-10 17 0,-7 13 0,-6 11-2,0 14 0,-1 6-3,16 23-15,-4-11-21,21 10 2,5-14-2,19-1 1</inkml:trace>
          <inkml:trace contextRef="#ctx0" brushRef="#br1" timeOffset="430393.6171">2243 5098 43,'9'-14'33,"-9"-3"4,0 17-3,-6-23-21,6 23-3,0 0-2,0 0-2,-1-16-2,1 16 0,0 0-2,-6 13 0,0 8-2,0 18 2,-5 16-2,-5 16 2,-6 15-2,-7 19 2,-3 7-2,-4 4 2,-1 1 0,1-13 0,3-9-1,6-15-1,8-17-1,4-25-1,15-7-10,0-31-29,19-12 2,-7-22-3,14-9 2</inkml:trace>
        </inkml:traceGroup>
        <inkml:traceGroup>
          <inkml:annotationXML>
            <emma:emma xmlns:emma="http://www.w3.org/2003/04/emma" version="1.0">
              <emma:interpretation id="{47AA2F2E-FCED-48DB-AC68-5F54A8A63BD2}" emma:medium="tactile" emma:mode="ink">
                <msink:context xmlns:msink="http://schemas.microsoft.com/ink/2010/main" type="inkWord" rotatedBoundingBox="6746,15814 8103,15972 7976,17061 6619,16904"/>
              </emma:interpretation>
              <emma:one-of disjunction-type="recognition" id="oneOf21">
                <emma:interpretation id="interp105" emma:lang="en-US" emma:confidence="0">
                  <emma:literal>ITT,</emma:literal>
                </emma:interpretation>
                <emma:interpretation id="interp106" emma:lang="en-US" emma:confidence="0">
                  <emma:literal>ITt,</emma:literal>
                </emma:interpretation>
                <emma:interpretation id="interp107" emma:lang="en-US" emma:confidence="0">
                  <emma:literal>It,</emma:literal>
                </emma:interpretation>
                <emma:interpretation id="interp108" emma:lang="en-US" emma:confidence="0">
                  <emma:literal>it,</emma:literal>
                </emma:interpretation>
                <emma:interpretation id="interp109" emma:lang="en-US" emma:confidence="0">
                  <emma:literal>Itty</emma:literal>
                </emma:interpretation>
              </emma:one-of>
            </emma:emma>
          </inkml:annotationXML>
          <inkml:trace contextRef="#ctx0" brushRef="#br1" timeOffset="431114.6576">2806 5323 47,'3'-24'36,"-3"24"0,1-20 1,14 28-25,-15-8-2,0 0-4,-1 15-3,1 12 0,-3 7 0,0 10-1,-2 5-1,1 3 1,-2 0-1,0-3 0,-2-5-1,2-1 0,4-13 0,-4-2-1,6-14-2,0-14 1,0 0-6,0 0-20,0 0-9,14-39-3,0 18 3</inkml:trace>
          <inkml:trace contextRef="#ctx0" brushRef="#br1" timeOffset="431392.6742">3069 5250 49,'0'0'36,"3"-13"1,-3 13 0,0 0-25,5 30-5,-10-7-1,8 9-1,-4 3-2,2 10-1,-1 0-1,0 0 1,0-2-2,0-5 1,0-3-2,-1-12 1,2-1-1,-2-8-1,1-14-2,0 0-3,13-5-25,-14-15-5,10-1-2,-9-13 2</inkml:trace>
          <inkml:trace contextRef="#ctx0" brushRef="#br1" timeOffset="431700.6918">2932 5222 53,'-23'-6'37,"9"12"-1,-5-12 1,19 6-26,-17-1-4,17 1-2,0 0-1,0 0-2,0 0-1,0 19 0,0-19-1,21 16 1,-3-10-1,6 0 0,4-6 0,6-6 0,5 6-1,1-9-3,12 6-6,-4-16-28,6 9 0,-10-14 0,7 11-1</inkml:trace>
          <inkml:trace contextRef="#ctx0" brushRef="#br1" timeOffset="432112.7154">3449 5129 40,'-19'0'36,"19"0"2,0 0-3,-18-15-16,18 15-11,0 0-2,0 0-2,15 2-1,-15-2-1,20 1-2,-5 3 1,2 1 0,2-1-1,2-2 0,3 2 1,-2-2 0,5 1-1,-2-2 0,-1-4 0,-2-1-1,-1-2 0,0 3-3,-8-7-4,11 8-30,-24 2 1,11-16-2,-11 16 2</inkml:trace>
          <inkml:trace contextRef="#ctx0" brushRef="#br1" timeOffset="432338.7283">3611 4951 55,'0'0'38,"0"0"-2,0 0 0,-4 21-20,7 11-11,-9 7 1,3 19-3,-6 2 0,0 7-4,-3 3 1,-3-8-5,12-1-34,-12-18 1,9-8-2,-4-21 0</inkml:trace>
          <inkml:trace contextRef="#ctx0" brushRef="#br1" timeOffset="432705.7493">4117 5622 72,'18'26'40,"-18"-26"-1,3 40 2,-10-9-37,-1 9 0,-10 7-2,-4 8-1,-5 7-6,-14-7-32,12-2-3,-9-19 1,8-8-1</inkml:trace>
        </inkml:traceGroup>
        <inkml:traceGroup>
          <inkml:annotationXML>
            <emma:emma xmlns:emma="http://www.w3.org/2003/04/emma" version="1.0">
              <emma:interpretation id="{1A12A84B-7898-4C77-A201-70AA4F093737}" emma:medium="tactile" emma:mode="ink">
                <msink:context xmlns:msink="http://schemas.microsoft.com/ink/2010/main" type="inkWord" rotatedBoundingBox="8464,15957 11440,15832 11500,17251 8524,17376"/>
              </emma:interpretation>
              <emma:one-of disjunction-type="recognition" id="oneOf22">
                <emma:interpretation id="interp110" emma:lang="en-US" emma:confidence="0">
                  <emma:literal>Net,</emma:literal>
                </emma:interpretation>
                <emma:interpretation id="interp111" emma:lang="en-US" emma:confidence="0">
                  <emma:literal>Nit,</emma:literal>
                </emma:interpretation>
                <emma:interpretation id="interp112" emma:lang="en-US" emma:confidence="0">
                  <emma:literal>Mitt,</emma:literal>
                </emma:interpretation>
                <emma:interpretation id="interp113" emma:lang="en-US" emma:confidence="0">
                  <emma:literal>sprit,</emma:literal>
                </emma:interpretation>
                <emma:interpretation id="interp114" emma:lang="en-US" emma:confidence="0">
                  <emma:literal>pint,</emma:literal>
                </emma:interpretation>
              </emma:one-of>
            </emma:emma>
          </inkml:annotationXML>
          <inkml:trace contextRef="#ctx0" brushRef="#br1" timeOffset="433675.8048">4691 5652 51,'-15'15'34,"15"-15"0,-20 21-10,5-16-19,15-5 0,-17 14-1,17-14 1,-15 4-1,15-4 1,-3-13-2,3 13 0,9-28 0,3 7-1,1-6 0,6-4-1,2 0 1,4-1-1,1 0 0,2 1 0,-1 8 0,-3 5 0,-2 7 0,-1 10 0,-3 5 0,-2 14 0,-3 9 0,-2 7-1,-4 6 0,-1 6 1,-1 0-1,-4 6 0,-1 2 0,-3-11 0,0-5 0,0-9 0,-1-7 0,-1-5 0,5-17 0,0 0 0,-12-27 0,14-3 0,1-8 0,3-7-1,3-8 2,7-5-2,4 0 1,5 4-1,2 0 1,5 4 0,1 5 1,1 16-1,-1 14 0,-2 12 1,-4 13 0,-3 21 0,-8 14 0,-5 19 0,-13 20 1,-7 14 1,-10 9-1,-6 2 0,-7 1 0,1-5 0,0-6-2,1-14 0,12-15-4,-1-29-21,20-13-16,-1-28 1,20-4-3,-2-30 1</inkml:trace>
          <inkml:trace contextRef="#ctx0" brushRef="#br1" timeOffset="434118.8301">5691 5007 62,'0'0'37,"0"0"0,12 28 0,-23 11-31,0 17-3,-10 7 1,-3 6-4,-3 11-3,-13-7-34,12 2 1,-5-20-2,15-15-1</inkml:trace>
          <inkml:trace contextRef="#ctx0" brushRef="#br1" timeOffset="434614.8585">6053 5369 51,'-3'-16'37,"3"16"-1,0 0 1,0 0-26,0 0-4,-3 35-1,-3-5-3,3 11 0,-6 5-1,1 6 0,-2 3-1,0 9 0,-1-2-1,1-12-1,1-5-1,0-13-2,9-3-4,-12-15-31,12-14 1,7-13-1,5-15 1</inkml:trace>
          <inkml:trace contextRef="#ctx0" brushRef="#br1" timeOffset="435110.8869">6004 5348 60,'-18'-1'39,"18"1"-2,0 0 1,0 0-32,0 0-1,24 4-2,-8-8 0,8 7-2,4-2 0,5-2-1,4-2 0,5-2-2,7 7-5,-12-22-30,15 22-1,-13-26-1,5 6 0</inkml:trace>
          <inkml:trace contextRef="#ctx0" brushRef="#br1" timeOffset="434869.8731">6282 5336 64,'13'8'38,"-13"-8"0,5 32 1,-7-15-34,4 15 0,-7 2-2,4 6 1,-4 6-2,2-1-1,0-2 0,0-8-2,2 1 1,-2-9-2,4-8 0,-1-19-2,3 24-7,-3-24-28,-4-14 1,-5-10-1,9 4 1</inkml:trace>
          <inkml:trace contextRef="#ctx0" brushRef="#br1" timeOffset="435546.9118">6520 5077 66,'0'0'37,"0"0"1,0 0-1,0 0-31,0 0-2,0 0-1,0 0 0,22-9-2,-4 11 0,3-1-2,6 5 2,4-5-2,2 1 2,3-2-1,2 3 0,0-6 0,-3 0 0,0-1 1,-4-2-1,-3 1 0,-3 1-1,-5 1-1,-7-5-2,4 17-9,-17-9-25,0 0 0,0 0 0,0 0-1</inkml:trace>
          <inkml:trace contextRef="#ctx0" brushRef="#br1" timeOffset="435771.9247">6757 4917 61,'13'-3'39,"-13"3"-3,14 33 3,-14-5-31,4 22-3,-5 14 0,-1 5-3,-4 9-1,-3-4-2,6 10-11,-6-28-27,9-1 1,-1-34-3,1-21 0</inkml:trace>
          <inkml:trace contextRef="#ctx0" brushRef="#br1" timeOffset="436171.9476">7534 5661 72,'25'24'40,"-13"-2"-2,6 24 1,-16 1-36,-4 5 1,-11 9-1,-13-2-6,7 3-34,-26-11 0,7-8-3,-14-28 1</inkml:trace>
        </inkml:traceGroup>
        <inkml:traceGroup>
          <inkml:annotationXML>
            <emma:emma xmlns:emma="http://www.w3.org/2003/04/emma" version="1.0">
              <emma:interpretation id="{C90B7D8A-186F-4E06-8E4C-ED062C05BDA0}" emma:medium="tactile" emma:mode="ink">
                <msink:context xmlns:msink="http://schemas.microsoft.com/ink/2010/main" type="inkWord" rotatedBoundingBox="12120,15633 15136,15379 15272,17001 12256,17255"/>
              </emma:interpretation>
              <emma:one-of disjunction-type="recognition" id="oneOf23">
                <emma:interpretation id="interp115" emma:lang="en-US" emma:confidence="0">
                  <emma:literal>Export,</emma:literal>
                </emma:interpretation>
                <emma:interpretation id="interp116" emma:lang="en-US" emma:confidence="0">
                  <emma:literal>kero Fit,</emma:literal>
                </emma:interpretation>
                <emma:interpretation id="interp117" emma:lang="en-US" emma:confidence="0">
                  <emma:literal>keno Fit,</emma:literal>
                </emma:interpretation>
                <emma:interpretation id="interp118" emma:lang="en-US" emma:confidence="0">
                  <emma:literal>resort,</emma:literal>
                </emma:interpretation>
                <emma:interpretation id="interp119" emma:lang="en-US" emma:confidence="0">
                  <emma:literal>kayo Fit,</emma:literal>
                </emma:interpretation>
              </emma:one-of>
            </emma:emma>
          </inkml:annotationXML>
          <inkml:trace contextRef="#ctx0" brushRef="#br1" timeOffset="446807.5559">8320 5505 10,'6'-15'7,"-6"15"-1,0 0 1,6-13 0,-6 13 0,0 0-1,4-22 0,-4 22 1,5-21-1,-5 21 1,6-24 0,-6 24 0,6-26-2,0 11-1,-5-1 0,4 1-1,-4-7 0,4 4-1,-5-4 1,6 2 1,-8-6 0,8 11 1,-7-13 1,1 28 0,3-30 1,-3 30-1,1-21-1,-1 21 0,0 0 0,0 0-1,0 0-1,0 0 0,0 0-1,-1 22 0,-1 8 0,1 12 1,-5 7-1,1 10 0,-2 6-1,1 6 0,-3-1 0,1-8 0,2-7-1,2-9 0,1-9 0,1-9-1,5-9-1,-3-19 0,15 9-3,-7-24-4,22 4-27,-19-16 0,15 2-1,-8-11 0</inkml:trace>
          <inkml:trace contextRef="#ctx0" brushRef="#br1" timeOffset="447123.574">8417 5538 38,'0'0'33,"-20"-3"2,20 3-1,-9-16-24,9 16-1,15-33-3,5 12 0,-2-8-1,8 0-2,3-6 0,3 1-1,4-3 0,0 6-1,0 2 0,-4 4 1,-2 5-2,-2 3 1,-5 8-2,-4 3 1,-3 8-2,-16-2-1,23 12-1,-23-12-5,7 34-26,-20-22-1,5 16 0,-15-10 1</inkml:trace>
          <inkml:trace contextRef="#ctx0" brushRef="#br1" timeOffset="447393.5894">8536 5406 54,'3'15'35,"-3"-15"1,13 7-2,-13-7-26,24 17 1,-11-9-3,8 12-2,-3-3-1,5 7-1,-3 3-1,4 1 1,-3-1-2,0-7 1,-3 1-1,0-5 0,-4-4-1,0-6-1,-1-4-1,-4-16-7,11 6-27,-14-18 0,7 4-2,-10-21 1</inkml:trace>
          <inkml:trace contextRef="#ctx0" brushRef="#br1" timeOffset="448144.6324">8921 4960 59,'-23'-3'35,"23"3"0,-29 0-2,29 0-25,0 0-2,0 0-1,5 13-2,10-4-1,1-4 0,8 5-1,3-3 0,7-2 0,2-4 0,4 1-2,3-5-1,-3-6-2,11 13-22,-18-20-9,10 13 0,-19-13-4</inkml:trace>
          <inkml:trace contextRef="#ctx0" brushRef="#br1" timeOffset="447866.6165">9044 4874 47,'5'-13'35,"-5"13"-1,0 0 1,-4-17-23,4 17-5,6 17-1,-2 3-2,-1 4 0,3 13-2,-3 3 0,3 11 0,0 0 0,-1 6-1,-2-8 0,0-6-2,1-3 0,-2-9-1,2-6 0,-4-25-2,9 22-5,-12-38-27,3 16 0,12-34 0,-2 9 0</inkml:trace>
          <inkml:trace contextRef="#ctx0" brushRef="#br1" timeOffset="450162.7478">8950 4624 52,'0'0'34,"-26"0"-1,10 22 0,-17 4-25,7 20-2,-10 5 0,3 10-3,-1 2 1,8 10-1,6-2-1,9-4-2,14-13 0,14-12-3,24-6-4,4-28-27,29 1-2,-2-23 0,14 0-1</inkml:trace>
          <inkml:trace contextRef="#ctx0" brushRef="#br1" timeOffset="449082.686">9067 5153 29,'-18'8'31,"-10"-6"3,9 8-1,-15-14-18,19 14-5,-11-10-2,26 0-1,-25 3 0,25-3-3,12-15-1,13 1 0,13-10-2,9-4 0,11-8-1,9-7-2,12 9-10,-7-27-23,5 8-1,-17-12-2,-1 4 0</inkml:trace>
          <inkml:trace contextRef="#ctx0" brushRef="#br1" timeOffset="449750.7242">9596 4600 66,'0'0'36,"34"7"0,-21 1-1,4 17-30,-2 9-1,-2 13 0,-8 7-1,-7 6-2,-11 6 0,-8 0-1,-6 1-2,-10-6-3,7 1-31,-21-18-1,8-1-1,-9-20 1</inkml:trace>
          <inkml:trace contextRef="#ctx0" brushRef="#br1" timeOffset="450735.7806">10002 4718 67,'0'0'36,"-37"8"-1,22 17-6,-9-7-22,6 14-2,-2 1-3,6 5 0,2 1-1,8 1 0,7-3-1,9-12 0,6-3 1,5-11-2,6-5 2,-1-3-1,-1-11 1,-2-6 0,-4-9-1,-5-5 0,-5-12 1,-7 3-1,-8-4 1,-8 1-1,-6 5 0,-6 4-2,-1 14-5,-9 2-29,10 27 1,-6-2-3,14 14 0</inkml:trace>
          <inkml:trace contextRef="#ctx0" brushRef="#br1" timeOffset="451252.8101">10452 5013 58,'0'0'36,"-9"-13"0,9 13-1,0 0-26,-8 31-3,-3-7 0,0 14-3,-5 5-1,1 9-1,-4 4 1,1 7-1,0-4-1,1-7-1,8-5 0,1-11-1,5-9-1,0-14 0,3-13-2,0 0-9,23-9-22,-12-19 1,10 3-2,-5-23 2</inkml:trace>
          <inkml:trace contextRef="#ctx0" brushRef="#br1" timeOffset="451725.8372">10351 5049 62,'-18'-2'38,"18"2"-3,0 0 1,0 0-30,27-19-3,1 13 1,5 0-3,5-3 1,5 2-3,2-2-2,7 11-5,-18-13-28,16 13 0,-18-11-1,7 6 2</inkml:trace>
          <inkml:trace contextRef="#ctx0" brushRef="#br1" timeOffset="451493.8239">10556 5059 56,'9'-18'36,"-9"18"-1,0 0 2,0 0-27,0 0-4,0 32 0,-4-13-1,1 12-2,-2 9 0,1 4-2,-1 4 0,-1 4-1,3-2 0,-1-5-1,2-5-2,-1-11 0,3-5-2,0-24-4,9 13-28,-9-13 1,3-25-2,-6-12 1</inkml:trace>
          <inkml:trace contextRef="#ctx0" brushRef="#br1" timeOffset="452026.8544">10812 4792 64,'-6'17'36,"-9"-17"-1,17 13 0,-2-13-31,0 0 0,18 18-1,1-15 0,2-2 0,6 2-2,4-7 1,6 4-1,2-2 0,3-7-1,-2 4 0,0 2-1,-1 4-1,-8-14-3,8 20-13,-20-22-18,8 8 1,-27 7-3,16-16 2</inkml:trace>
          <inkml:trace contextRef="#ctx0" brushRef="#br1" timeOffset="452259.8676">11098 4538 69,'0'0'39,"0"0"-3,3 40 1,-9-11-31,0 22-2,-6 3 0,0 13-1,-4 1-2,-4 8-1,1-2-3,-6-16-14,11 11-20,-8-26-2,13 0-1,-7-22 1</inkml:trace>
          <inkml:trace contextRef="#ctx0" brushRef="#br1" timeOffset="459260.2681">11274 5556 28,'0'0'35,"0"0"1,23 16 0,-23-16-16,2 31-11,-8-10 0,7 14-3,-9 5-2,-1 9 0,-8 6-2,-5-4-2,0-1-2,-8-6-3,15 5-31,-18-13 0,9-7-2,-5-15-1</inkml:trace>
        </inkml:traceGroup>
        <inkml:traceGroup>
          <inkml:annotationXML>
            <emma:emma xmlns:emma="http://www.w3.org/2003/04/emma" version="1.0">
              <emma:interpretation id="{093DAB27-2153-436F-AA88-F0C4FFD1231D}" emma:medium="tactile" emma:mode="ink">
                <msink:context xmlns:msink="http://schemas.microsoft.com/ink/2010/main" type="inkWord" rotatedBoundingBox="15698,16883 16197,15817 16631,16020 16132,17086"/>
              </emma:interpretation>
              <emma:one-of disjunction-type="recognition" id="oneOf24">
                <emma:interpretation id="interp120" emma:lang="en-US" emma:confidence="0">
                  <emma:literal>¢</emma:literal>
                </emma:interpretation>
                <emma:interpretation id="interp121" emma:lang="en-US" emma:confidence="0">
                  <emma:literal>•</emma:literal>
                </emma:interpretation>
                <emma:interpretation id="interp122" emma:lang="en-US" emma:confidence="0">
                  <emma:literal>0</emma:literal>
                </emma:interpretation>
                <emma:interpretation id="interp123" emma:lang="en-US" emma:confidence="0">
                  <emma:literal>e</emma:literal>
                </emma:interpretation>
                <emma:interpretation id="interp124" emma:lang="en-US" emma:confidence="0">
                  <emma:literal>4</emma:literal>
                </emma:interpretation>
              </emma:one-of>
            </emma:emma>
          </inkml:annotationXML>
          <inkml:trace contextRef="#ctx0" brushRef="#br1" timeOffset="459983.3095">12357 5292 49,'0'0'33,"-9"-28"3,9 28-2,-23-20-27,23 20-1,-32-8 0,15 18-2,-12 2-1,1 14 0,-9 10-2,-3 7 0,-5 9-1,2 9 2,0 4-2,4-4 0,6-4 0,9 0 1,11-11-1,14-8 1,13-14-1,10-8 1,13-14 0,6-10-1,14-8 2,4-15-1,4-5 0,1-7 0,-1 0 0,1-7 0,-8-3 0,-5 1 0,-13-2 0,-8 7-1,-14 0 1,-14 5 0,-14 2 0,-16 9-1,-9 10 1,-12 6-1,-8 8-1,-3 2 0,2 8-2,1 5-4,17 20-31,-3-13 1,18 10-3,3-12 2</inkml:trace>
          <inkml:trace contextRef="#ctx0" brushRef="#br1" timeOffset="460464.337">12396 4924 62,'0'0'38,"0"0"-4,0 0 3,3-16-29,-3 16-2,0 0-2,-1 33-1,-5-5 1,0 16-2,-5 16 1,-2 17-2,-9 12 1,-4 13-1,-5 2 1,-2 5-1,0-5 0,2-9-1,1-12 0,5-15 1,6-13-2,5-15 1,5-6-3,3-21 0,6 1-4,0-14-17,0 0-15,9-35-2,9 12 2,-4-17-2</inkml:trace>
        </inkml:traceGroup>
        <inkml:traceGroup>
          <inkml:annotationXML>
            <emma:emma xmlns:emma="http://www.w3.org/2003/04/emma" version="1.0">
              <emma:interpretation id="{CE5C55EC-DBC2-494F-84CF-8E64977C865E}" emma:medium="tactile" emma:mode="ink">
                <msink:context xmlns:msink="http://schemas.microsoft.com/ink/2010/main" type="inkWord" rotatedBoundingBox="16591,16211 17935,15518 18231,16093 16887,16786"/>
              </emma:interpretation>
              <emma:one-of disjunction-type="recognition" id="oneOf25">
                <emma:interpretation id="interp125" emma:lang="en-US" emma:confidence="0">
                  <emma:literal>fit</emma:literal>
                </emma:interpretation>
                <emma:interpretation id="interp126" emma:lang="en-US" emma:confidence="0">
                  <emma:literal>txt</emma:literal>
                </emma:interpretation>
                <emma:interpretation id="interp127" emma:lang="en-US" emma:confidence="0">
                  <emma:literal>Kit</emma:literal>
                </emma:interpretation>
                <emma:interpretation id="interp128" emma:lang="en-US" emma:confidence="0">
                  <emma:literal>*t</emma:literal>
                </emma:interpretation>
                <emma:interpretation id="interp129" emma:lang="en-US" emma:confidence="0">
                  <emma:literal>tat</emma:literal>
                </emma:interpretation>
              </emma:one-of>
            </emma:emma>
          </inkml:annotationXML>
          <inkml:trace contextRef="#ctx0" brushRef="#br1" timeOffset="460945.3645">13072 5081 60,'4'-13'39,"-4"13"-3,0 0 2,0 0-30,-16 12-1,9 15-2,-8 5-1,1 16-1,-2 5-1,1 11 0,0 2-1,2 1 0,-1-3-2,4-8 2,3-7-3,2-15 1,4-3-4,-5-17-2,18 0-31,-12-14 0,0 0-1,4-22 0</inkml:trace>
          <inkml:trace contextRef="#ctx0" brushRef="#br1" timeOffset="461290.3843">12907 5508 58,'0'0'36,"-11"-21"0,11 21-1,11-26-26,5 12-3,-1-9-2,7 1 0,2-11-1,6 5-1,1-3 0,9 2-1,2 4 1,0-3-1,-1 4 1,1 2-1,-2 6 1,-1 0-2,-3 4 1,-6 1-1,-4 1 0,-3 4-2,-4 6-1,-19 0-5,31 2-31,-31-2 3,0 0-4,0 0 3</inkml:trace>
          <inkml:trace contextRef="#ctx0" brushRef="#br1" timeOffset="461612.4027">13115 5307 60,'-12'16'37,"12"-16"0,0 15 1,0-15-29,11 15-4,-11-15 1,26 28-2,-12-9-1,7 5 0,-2-1-1,3 6 0,-1-1 0,0 1 0,0-3-1,-8 0 0,5-3 1,-7-6-2,-2-2 0,-9-15 0,13 18-1,-13-18-1,0 0-6,0 0-31,0 0 0,-6-24-1,10 6-1</inkml:trace>
          <inkml:trace contextRef="#ctx0" brushRef="#br1" timeOffset="462161.4341">13746 5000 38,'0'0'35,"-16"-9"1,16 9-1,-28-6-14,28 6-12,-27 2-3,27-2-1,-27 3-1,27-3-1,-15 4-1,15-4 1,0 0-1,20 6 0,-3-5 0,12 1-2,3-4 2,9 4-1,2-1 1,5-2-1,2-2 0,-1 0 0,-1-1-1,0 2 2,-5-1-1,-3-1 0,-6 1-2,-6 0 2,-5 3-2,-5-5 0,-5 7-3,-13-2-6,0 0-28,0 0-2,0 0 2,-28-11-1</inkml:trace>
          <inkml:trace contextRef="#ctx0" brushRef="#br1" timeOffset="462484.4526">13949 4813 54,'-2'-19'35,"2"19"0,5-27 1,-5 27-25,0 0-2,0 0-3,3 14-1,-5 5 1,-5 5-2,-2 10-1,-4 4 1,1 7-1,-8 8 0,4 5-1,-3-2 0,2 6-1,2-7 1,2-4-1,5-8-3,1-9 0,7-2-5,0-32-30,0 25-4,0-25 0,0 0-1</inkml:trace>
        </inkml:traceGroup>
      </inkml:traceGroup>
    </inkml:traceGroup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0:19:54.321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FD77E91A-40C1-4CC4-B2C0-9431D49719AB}" emma:medium="tactile" emma:mode="ink">
          <msink:context xmlns:msink="http://schemas.microsoft.com/ink/2010/main" type="writingRegion" rotatedBoundingBox="315,5788 3336,5279 3604,6871 584,7380"/>
        </emma:interpretation>
      </emma:emma>
    </inkml:annotationXML>
    <inkml:traceGroup>
      <inkml:annotationXML>
        <emma:emma xmlns:emma="http://www.w3.org/2003/04/emma" version="1.0">
          <emma:interpretation id="{6A625F0F-AE30-46E9-9416-7F4D38B9DEB8}" emma:medium="tactile" emma:mode="ink">
            <msink:context xmlns:msink="http://schemas.microsoft.com/ink/2010/main" type="paragraph" rotatedBoundingBox="315,5788 3336,5279 3604,6871 584,73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9C72347-671E-4304-840D-EFEEB8876533}" emma:medium="tactile" emma:mode="ink">
              <msink:context xmlns:msink="http://schemas.microsoft.com/ink/2010/main" type="line" rotatedBoundingBox="315,5788 3336,5279 3604,6871 584,7380"/>
            </emma:interpretation>
          </emma:emma>
        </inkml:annotationXML>
        <inkml:traceGroup>
          <inkml:annotationXML>
            <emma:emma xmlns:emma="http://www.w3.org/2003/04/emma" version="1.0">
              <emma:interpretation id="{12EFB583-CDE9-45D2-910E-C14B2B5A6325}" emma:medium="tactile" emma:mode="ink">
                <msink:context xmlns:msink="http://schemas.microsoft.com/ink/2010/main" type="inkWord" rotatedBoundingBox="487,5869 1986,6299 1717,7237 218,6808"/>
              </emma:interpretation>
              <emma:one-of disjunction-type="recognition" id="oneOf0">
                <emma:interpretation id="interp0" emma:lang="en-US" emma:confidence="1">
                  <emma:literal>very</emma:literal>
                </emma:interpretation>
                <emma:interpretation id="interp1" emma:lang="en-US" emma:confidence="0">
                  <emma:literal>V any</emma:literal>
                </emma:interpretation>
                <emma:interpretation id="interp2" emma:lang="en-US" emma:confidence="0">
                  <emma:literal>V cry</emma:literal>
                </emma:interpretation>
                <emma:interpretation id="interp3" emma:lang="en-US" emma:confidence="0">
                  <emma:literal>V try</emma:literal>
                </emma:interpretation>
                <emma:interpretation id="interp4" emma:lang="en-US" emma:confidence="0">
                  <emma:literal>V wry</emma:literal>
                </emma:interpretation>
              </emma:one-of>
            </emma:emma>
          </inkml:annotationXML>
          <inkml:trace contextRef="#ctx0" brushRef="#br0">20 121 5,'0'0'20,"0"-15"0,0 15-5,0 0-1,-7-14 0,7 14-3,0 0 0,0 0-2,-9-20 0,9 20-2,0 0-2,0 0-1,-4-13 0,4 13-2,0 0-1,0 0 0,0 0-1,6 13 1,-6-13-1,7 21 1,2-6 0,-2 3 0,7 5 0,1 4-1,0 3 1,2 2-1,0 4 0,-1 1 0,1 0 1,-1 1-1,-3 0-1,-1-4 1,2-3 0,-2-3 0,-2-6 0,0-4 1,-10-18-1,17 16 1,-17-16-1,12-19 1,-8-2 1,1-8-1,-1-10 0,-1-8 0,2-8 0,0-6 0,4 0-1,0 0 0,5 7-1,-2 3-1,6 16-7,-8 2-22,9 20 1,-19 13-4,23 0 3</inkml:trace>
          <inkml:trace contextRef="#ctx0" brushRef="#br0" timeOffset="616.0353">497 321 8,'0'0'23,"0"0"0,0 0 1,0 0-13,-11 14-6,11-14 0,0 0-1,5 13 0,-5-13-1,0 0 0,15 7 0,-15-7 0,13-6 1,-13 6-1,15-17 1,-10 2 0,0-1-1,-2-8-1,2 2 1,-4-4-1,1 1 0,-4 1 0,1 5 0,-4 1-1,5 18 0,-4-19 0,4 19 0,0 0-1,-16 13 1,11 5-1,-2 7 0,-1 7 0,1 6-1,-1 5 1,4 3 0,1 1 0,4-1 0,2-4-1,6-8 1,5-7 0,2-11 0,9-12-1,2-10 0,6-8-1,-2-10-2,8 0-5,-12-8-17,8 2-4,-8-1 0,-1 7 0</inkml:trace>
          <inkml:trace contextRef="#ctx0" brushRef="#br0" timeOffset="1060.0607">798 435 8,'0'0'21,"0"0"1,13 14-8,-13-14-2,0 0-1,-7-17-2,7 17-1,-8-28 0,10 10-1,-10-14-2,10 2 0,-4-5-1,8 2 0,-3-1-2,6 3 1,-2 4-2,4 8 1,-11 19-1,24-18 0,-24 18-1,21 12 1,-8 6-1,-4 5 0,1 6 0,-1 2 0,2 1-1,-4-1 0,2 1-1,-3-9-2,3 1-2,-9-24-9,15 22-14,-15-22-1,15 8 2,-15-8 0</inkml:trace>
          <inkml:trace contextRef="#ctx0" brushRef="#br0" timeOffset="1718.0983">1054 197 37,'6'-15'27,"-6"2"3,0 13-11,0-15-9,0 15-3,0 0-1,6 15-3,-5-1-2,2 7 0,0 1-1,1 5 0,4 0 0,1-2-1,1-1 1,2-4 0,-12-20 0,28 18 0,-13-15 0,2-7 0,-1-5 0,-1-5 1,-3-8-1,1-3 1,-2-6 0,-2-2 0,-2-1 0,-1 0 1,-3 2 0,1 3 0,-1 7 1,0 7-1,-3 15 0,-3-16 0,3 16-1,0 0 0,-11 22 0,8-2-1,1 2 0,5 9 0,0 6 0,4 6 0,4 6 0,1 4 0,3 5 0,-2 10 0,2 3 0,-3 0-1,-2 2 1,-1-3 0,-3-4 0,-4-5 1,-7-6-1,-4-11 1,-7-9 0,-6-10 0,-13-10 0,-5-8 0,-9-12 1,0-6 0,-3-10-1,4-6 0,2-7 1,7-1-1,10-4 0,9 0-1,13 4 1,4-1-2,12 5-1,1 0-2,17 9-4,-8-5-25,20 11 1,-8-6-3,11 8 2</inkml:trace>
        </inkml:traceGroup>
        <inkml:traceGroup>
          <inkml:annotationXML>
            <emma:emma xmlns:emma="http://www.w3.org/2003/04/emma" version="1.0">
              <emma:interpretation id="{665159B2-3031-4D75-A4C6-8A9D1C35555E}" emma:medium="tactile" emma:mode="ink">
                <msink:context xmlns:msink="http://schemas.microsoft.com/ink/2010/main" type="inkWord" rotatedBoundingBox="1785,5534 3354,5315 3543,6669 1973,6888"/>
              </emma:interpretation>
              <emma:one-of disjunction-type="recognition" id="oneOf1">
                <emma:interpretation id="interp5" emma:lang="en-US" emma:confidence="1">
                  <emma:literal>light</emma:literal>
                </emma:interpretation>
                <emma:interpretation id="interp6" emma:lang="en-US" emma:confidence="0">
                  <emma:literal>bight</emma:literal>
                </emma:interpretation>
                <emma:interpretation id="interp7" emma:lang="en-US" emma:confidence="0">
                  <emma:literal>fight</emma:literal>
                </emma:interpretation>
                <emma:interpretation id="interp8" emma:lang="en-US" emma:confidence="0">
                  <emma:literal>tight</emma:literal>
                </emma:interpretation>
                <emma:interpretation id="interp9" emma:lang="en-US" emma:confidence="0">
                  <emma:literal>Right</emma:literal>
                </emma:interpretation>
              </emma:one-of>
            </emma:emma>
          </inkml:annotationXML>
          <inkml:trace contextRef="#ctx0" brushRef="#br0" timeOffset="2506.1434">1533 343 29,'0'0'25,"0"0"1,1 17 0,-1-17-23,0 0 0,0 0 2,0 0-1,15 1 0,-15-1 1,17-29-1,-2 6 2,-3-11-2,4-6-1,-1-10-1,1-8 0,-4-19 0,-3-9-1,-2-4 1,-4-4-2,-6-2 2,-1 7 0,-3 6 0,-2 13 0,0 20 0,1 19 0,1 16 1,7 15-2,-15 46 0,9 13-1,0 21-1,0 14 1,3 9-1,2 6 1,7 0 0,2-6-1,9-13-2,2-20 0,11-16-1,1-19-5,17-9-22,-9-18 0,10-11-2,-6-15 1</inkml:trace>
          <inkml:trace contextRef="#ctx0" brushRef="#br0" timeOffset="2886.1651">2011 56 50,'0'0'30,"0"0"-1,4 27-4,-8-11-20,8 8-2,-2 2 0,1 5-2,-2 1 0,5-3-1,2-1-1,1-7-1,6-2-1,-15-19-14,28 9-12,-15-21-1,8-4 0,-6-14 1</inkml:trace>
          <inkml:trace contextRef="#ctx0" brushRef="#br0" timeOffset="3033.1735">2067-146 34,'-10'24'15,"3"7"-13,4 0-3,3-2-21,6 0-4</inkml:trace>
          <inkml:trace contextRef="#ctx0" brushRef="#br0" timeOffset="3596.2057">2325 26 40,'0'0'29,"0"0"0,13-14 0,-13 14-23,0 0 0,0 0-1,-14 13-1,14-13-1,-21 31 0,6-9-2,3 6 0,0 3-1,2 2 0,1-2 0,1-1-1,4-5 0,1-3 1,4-7 0,-1-15-1,0 0 2,0 0-1,21-12 1,-12-7 0,0-5 0,3-2 1,-2-4 0,2 0-1,-3 2 1,3 7 0,-5 5-1,-7 16 0,17-12 1,-17 12-2,13 24 0,-4 3 0,-1 8-2,-1 8 2,-3 6 0,1 4-1,-4 2 1,-2 2-1,-5-7 2,-4-4-1,-4-6 0,-2-6 1,-4-9-1,0-10 2,-4-9-4,-3-9 0,2 0-1,-8-16-4,11 7-10,-11-21-15,9 2-2,-4-7 1,11-1 0</inkml:trace>
          <inkml:trace contextRef="#ctx0" brushRef="#br0" timeOffset="4255.2432">2322-458 55,'6'-15'28,"-6"15"1,15-9-10,-5 24-14,-4 10-2,5 18 1,-5 10-2,4 14 1,-4 6 0,4 5-1,-4-1 0,2-3 0,-1-7-1,1-9-1,-2-12 0,1-11 0,-2-9 0,1-7 0,-6-19 1,0 0 0,0 0 0,14-6 0,-11-7 0,2-2 1,-2-2-2,0 1 2,3 0-2,1 3 0,-7 13 0,12-15 0,-12 15 0,15-3-1,-15 3 0,15 10 0,-15-10 0,12 24 1,-6-11-1,-2 2 0,-4-15 1,11 24-1,-11-24 1,10 16 0,-10-16 1,0 0-1,18 18 0,-18-18 1,13 12-1,-13-12 0,12 14-3,-12-14-22,0 0-6,14-1-2,-14 1 0</inkml:trace>
          <inkml:trace contextRef="#ctx0" brushRef="#br0" timeOffset="4771.2729">2678-596 45,'3'-25'30,"0"10"0,-3 15-1,0 0-23,3 19-2,1 18 0,-4 15-1,3 19 0,-3 11-1,5 13 1,-4 2-1,5 7 0,2-8-1,0-8-1,4-18 0,3-17-1,3-15 0,3-15-2,7-16 1,-2-19 0,5-7-3,-7-14-3,8-1-21,-14-10-1,5-1 1,-13-5-1</inkml:trace>
          <inkml:trace contextRef="#ctx0" brushRef="#br0" timeOffset="4999.286">2641-353 60,'-15'-2'34,"1"-6"-1,14 8-1,15-5-26,11 7-1,3-4-1,10 5-1,6-3-3,4-12-13,12 11-18,-8-13-3,1 6-1,-11-7 0</inkml:trace>
        </inkml:traceGroup>
      </inkml:traceGroup>
    </inkml:traceGroup>
  </inkml:traceGroup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2-02T23:10:07.866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71A3E3D3-2EDF-4BB8-BC95-DC740484E53D}" emma:medium="tactile" emma:mode="ink">
          <msink:context xmlns:msink="http://schemas.microsoft.com/ink/2010/main" type="inkDrawing"/>
        </emma:interpretation>
      </emma:emma>
    </inkml:annotationXML>
    <inkml:trace contextRef="#ctx0" brushRef="#br0">-369-4239 7,'0'-39'23,"0"20"0,0 19-9,0-33-2,0 33 0,-4-28-3,4 28 0,-5-21-2,5 21-2,0 0 0,0 0-2,-15-20 0,15 20-1,0 0-1,0 0 0,0 0-1,-13 35 1,9-7-1,-2 9 0,1 14 0,-3 10 0,-1 6 1,-2 6-1,-4 2 0,0-3 0,-2-3 1,0-5-1,0-12 0,0-11 0,2-6 0,4-11 0,2-7 0,9-17 1,0 0-1,-12 17 0,12-17 0,0 0 0,15-21 0,-15 21 0,28-29 0,-9 14 0,5-4 0,5 0 0,2 4 0,3 1 1,-2 2-1,2 7 0,-1 1 1,-1 6-1,0 0 0,-2 5 0,-2 1 1,-4 1-1,1 0 0,-1-1 0,-3 1-1,-3-5-1,3 7-7,-21-11-16,24 9-4,-24-9 1,21 0-1</inkml:trace>
    <inkml:trace contextRef="#ctx0" brushRef="#br0" timeOffset="465.0266">35-4334 3,'0'0'22,"-11"-30"3,11 30-9,-7-20-1,7 20 0,0 0-3,-10-25-3,10 25-2,0 0-2,0 0-1,0 0-1,6 19 0,-2 2-1,1 10 0,-3 8 1,6 15-2,-5 4 2,5 11-2,-4-2 1,1 4-1,-3-4 1,2-5-2,-2-10-1,-2-9 0,2-2-2,-6-19-2,10 4-9,-6-26-14,0 0-3,0 0 1,5-18 0</inkml:trace>
    <inkml:trace contextRef="#ctx0" brushRef="#br0" timeOffset="844.0483">47-4008 9,'0'0'21,"0"0"2,9-22-10,-9 22-2,26-15 0,-26 15-1,34-13-3,-34 13 0,39-10-2,-18 3-1,3 3-1,-1-5 0,-1 0-1,-1-4 0,-3 1 0,-1-2-2,-17 14 2,30-27-3,-30 27 0,21-22-3,-21 22-1,15-19-6,-15 19-4,5-24-8,-5 24-4,-1-26 2</inkml:trace>
    <inkml:trace contextRef="#ctx0" brushRef="#br0" timeOffset="1122.0637">324-4330 19,'0'0'25,"0"0"1,-17-11-5,17 11-6,0 0-3,-24-17-3,24 17-3,0 0-1,0 0-2,0 0 0,0 18-1,1 1 1,5 11-1,-4 7 2,5 10-3,-1 5 2,3 8-1,-1-3 0,-1 3-1,1-2 1,-1-4-2,1-10 0,-3-4-2,7-1-2,-12-19-4,18 10-14,-18-30-8,21 15-2,-21-15 1</inkml:trace>
    <inkml:trace contextRef="#ctx0" brushRef="#br0" timeOffset="1616.0918">820-4328 13,'-6'-19'14,"6"19"-1,-11-32 0,11 32-2,-30-17 7,30 17-3,-43 27 0,26 10-2,-18 2-1,14 22-1,-13-1 1,17 24-6,6-9-12,6-5 2,6-6-1,9-10 0,7-13-1,9-8-1,2-22-4,15-1-9,-6-21-9,10 3 0,-11-9 0</inkml:trace>
    <inkml:trace contextRef="#ctx0" brushRef="#br0" timeOffset="2935.1679">1110-4800 8,'2'-22'24,"-4"3"2,2 2 1,0 17-14,0 0-4,0 0-1,-11 28-2,13 17-1,-8 9-1,6 21-2,-2 10 1,2 22-1,2 1 0,7 5 0,-1-12 0,7-10-2,-2-18 2,8-12-2,-3-18 1,9-17 0,-5-14 0,6 36 1,-5-67-5,6 1-2,-10-16 0,7 4 0,-11-16-1,4 7 0,-13-8 1,1-37-2,-7 53 6,-2 6 1,0 5 2,2 20-2,0 0 1,-18 5 1,14 21-3,-2 8 2,5 5-1,-3 4 0,4 4 0,4-5-1,3-8 0,12-12-3,-19-22-9,45-9-15,-15-13 1,9-4 0</inkml:trace>
    <inkml:trace contextRef="#ctx0" brushRef="#br0" timeOffset="4287.2452">230-3397 13,'-17'-26'23,"17"26"1,-18-7-10,18 7-3,-17 2-2,17-2-2,-21 20 0,21-20-2,-22 43-1,9-15 0,5 15-1,1 2 0,5 11 0,0-2-1,7 7 1,3-1-2,9 1 1,1-9-1,7-1 0,-1-10 0,6-8-1,6-5 1,1-5-1,-1-9 1,3-4-3,0-3-3,-3-3 0,-1-2-1,-5-2 1,-3 0-2,-9-8-2,7 8-2,-25 0-1,28-18-3,-21-1-5,8 2-6</inkml:trace>
    <inkml:trace contextRef="#ctx0" brushRef="#br0" timeOffset="4712.2695">605-3011 17,'-25'-7'20,"8"-3"-5,17 10-2,-16-7-3,16 7 0,0 0-5,0 0 0,-17 6-2,17-6-1,0 0 0,0 0 0,20 20 0,-20-20-1,28 15 1,-7-8-1,0 1 0,3 3 0,0-4 0,4 7 0,-3-5 0,1 4-1,-2 2 1,6 2-1,-7-3 1,-1 3-1,-1 0 1,-4 0-1,-6 1 0,-2 7 0,-7-1 1,-11 9-1,-6 7 0,-6 4 1,-7 8-2,-6 3 0,1 8-5,-20-13-18,12 10-6,-10-19 0</inkml:trace>
  </inkml:traceGroup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0:20:58.705"/>
    </inkml:context>
    <inkml:brush xml:id="br0">
      <inkml:brushProperty name="width" value="0.06667" units="cm"/>
      <inkml:brushProperty name="height" value="0.0666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966DCE78-38C0-4FE1-8C41-D94BD1EBB97C}" emma:medium="tactile" emma:mode="ink">
          <msink:context xmlns:msink="http://schemas.microsoft.com/ink/2010/main" type="writingRegion" rotatedBoundingBox="801,14923 6737,14787 6780,16700 845,16836"/>
        </emma:interpretation>
      </emma:emma>
    </inkml:annotationXML>
    <inkml:traceGroup>
      <inkml:annotationXML>
        <emma:emma xmlns:emma="http://www.w3.org/2003/04/emma" version="1.0">
          <emma:interpretation id="{65678D5A-8C05-4FB5-9660-F993CCFB6008}" emma:medium="tactile" emma:mode="ink">
            <msink:context xmlns:msink="http://schemas.microsoft.com/ink/2010/main" type="paragraph" rotatedBoundingBox="801,14923 6737,14787 6780,16700 845,1683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42F94FC-E477-47EB-9553-D341AE912BDA}" emma:medium="tactile" emma:mode="ink">
              <msink:context xmlns:msink="http://schemas.microsoft.com/ink/2010/main" type="line" rotatedBoundingBox="801,14923 6737,14787 6780,16700 845,16836"/>
            </emma:interpretation>
          </emma:emma>
        </inkml:annotationXML>
        <inkml:traceGroup>
          <inkml:annotationXML>
            <emma:emma xmlns:emma="http://www.w3.org/2003/04/emma" version="1.0">
              <emma:interpretation id="{FCE55B61-88D6-4BA7-BA12-A03F9261DB7B}" emma:medium="tactile" emma:mode="ink">
                <msink:context xmlns:msink="http://schemas.microsoft.com/ink/2010/main" type="inkWord" rotatedBoundingBox="801,14923 6737,14787 6780,16700 845,16836"/>
              </emma:interpretation>
              <emma:one-of disjunction-type="recognition" id="oneOf0">
                <emma:interpretation id="interp0" emma:lang="en-US" emma:confidence="0">
                  <emma:literal>{HIDE)</emma:literal>
                </emma:interpretation>
                <emma:interpretation id="interp1" emma:lang="en-US" emma:confidence="0">
                  <emma:literal>LItchtlDie</emma:literal>
                </emma:interpretation>
                <emma:interpretation id="interp2" emma:lang="en-US" emma:confidence="0">
                  <emma:literal>{Halted)</emma:literal>
                </emma:interpretation>
                <emma:interpretation id="interp3" emma:lang="en-US" emma:confidence="0">
                  <emma:literal>{tektite)</emma:literal>
                </emma:interpretation>
                <emma:interpretation id="interp4" emma:lang="en-US" emma:confidence="0">
                  <emma:literal>{Hebetate)</emma:literal>
                </emma:interpretation>
              </emma:one-of>
            </emma:emma>
          </inkml:annotationXML>
          <inkml:trace contextRef="#ctx0" brushRef="#br0">279 0 6,'0'0'23,"0"0"0,0 0 2,0 0-11,-19 9-4,19-9-2,0 0-1,0 0-2,0 0-1,-13 17 0,13-17-1,-4 19 0,4-19-1,-5 41 0,3-11-1,2 12 1,-4 5-1,0 9 0,-1 7-1,-1 8 1,-3 4-1,-5-1 1,0 1-1,-5-4 0,-2-2 0,-1-4 1,-1-11-2,3-6 2,-3-5-1,8-7 1,-2-7-1,8-6 0,9-23 0,-11 28 1,11-28-1,0 0 1,0 0-1,0 0 0,0 0 0,0 0 0,0 0 0,22-4 0,-22 4 0,25-11 0,-9 3 0,3-1 0,0 2 1,5-1-1,-1 1 1,1 1-1,2-1 1,2 3-1,-1 2 1,1 2 0,-2 0 0,0 4 0,-4-1-1,-1 9 0,-4-3 0,0 4 2,-17-13-2,22 24 1,-22-24-1,13 26 0,-9-9-1,-4-17-2,6 22-4,-6-22-18,0 0-4,0 0-2,0 0 2</inkml:trace>
          <inkml:trace contextRef="#ctx0" brushRef="#br0" timeOffset="700.04">773 175 15,'0'0'25,"-9"-26"0,9 26 3,-2-19-14,-8 1-3,10 18-2,-9-17-1,9 17-2,0 0-1,0 0-1,-17-11 0,17 11-1,0 0-1,8 26 0,-3-2 0,3 10 0,-3 10-1,3 20 1,-4 10 1,3 23-3,-7 4-5,0 1 0,-4-1-1,3-8 1,-1-9 0,0-17-1,0-13 1,2-24-1,-4-9 6,4-21-2,0 0-18,4-53-5,5 11-1,-9-16 0</inkml:trace>
          <inkml:trace contextRef="#ctx0" brushRef="#br0" timeOffset="1203.0688">840 511 34,'0'0'27,"0"0"0,0 0 0,0 0-17,0 0-5,0 0 1,17 7-3,-17-7-5,32 0 0,-11 2-1,1-2 0,4 4 0,2-1-1,1 1-1,-7 4 1,2-1 4,-3-1 0,-1 3 1,-3-2-2,-17-7 0,19 4-17,-2 5-6,-17-9 1,0 0-1</inkml:trace>
          <inkml:trace contextRef="#ctx0" brushRef="#br0" timeOffset="1653.0945">1155 160 37,'0'-17'27,"0"17"2,0 0-2,-19-16-18,19 16-2,0 0-1,0 0-1,0 0-1,0 0 0,0 0 0,-5 18-1,5 16-2,3 11-4,1 11-1,0 11 0,1 5 0,3 5 0,-2 3-1,1-4 0,1-16 0,-1-10 6,-1-9-2,1-7 2,1-8-2,-5-6 2,1-1-2,-4-19 1,4 32-1,-4-14-1,5 7-2,-5-25-8,10 33-17,-10-33 1,9 24-1</inkml:trace>
          <inkml:trace contextRef="#ctx0" brushRef="#br0" timeOffset="2959.1692">1683 350 10,'0'0'21,"0"0"2,11 21-4,-11-21-6,0 0-2,0 0-1,0 0-2,0 0 0,0 0-1,0-19-2,0 19-6,4-20-1,-4 20-1,4-34 0,-1 16 0,-8-12 11,-1 2-6,-1 2 2,-6 0 4,1 5 0,-3 1-1,15 20 1,-32-19 0,32 19-12,-29 15 5,10 0-1,2 3 1,-2 7-1,-3 8-1,3 6-6,0 2 2,4 4-1,0-2 0,6 2 0,0-2 0,5 1 0,4-6 1,2-5 5,2 1 1,1-3-1,3 1 1,-1 2-1,2-5 1,1 1-1,1-2 0,-2-2 1,5-3-1,-3-5 0,2-1 0,-13-17 1,28 17-1,-28-17 0,32 2 0,-12-6 0,-1 0 0,4 0-1,-3 1 0,4 6-3,-5-6-5,9 18-19,-28-15-2,36 18 0</inkml:trace>
          <inkml:trace contextRef="#ctx0" brushRef="#br0" timeOffset="5125.2931">1994-82 21,'-4'-26'23,"4"0"2,-6-6-8,8 13-3,-9-10-3,7 29 0,-10-30-4,10 30 1,0 0-2,0 0-2,0 0 0,0 0-1,-18 7-1,23 19 0,-1 10 1,3 14-2,-1 15 1,2 23 0,-3 16 0,3 19 0,-1 8-1,-5 5 0,2-2-1,3-7 1,-1-12 0,5-18-2,2-22-7,2-25 3,4-24 0,1-18-1,3-14 1,-1-16-2,1-10 0,-3-7 2,-1-6 5,-2 4-2,-4 2 1,-3 5 2,-5 3-2,-5 5 1,-5 5 0,5 21 0,-19-22 1,19 22 0,-28-6-1,28 6 1,-28 15 0,18 4-1,3 7 1,5 4-1,6-1 1,7 3-2,9-4 1,12-4-3,2-22-23,20 2-4,-1-30 1,14-2-1</inkml:trace>
          <inkml:trace contextRef="#ctx0" brushRef="#br0" timeOffset="7121.4072">2452 440 18,'0'0'24,"0"0"2,0 0 1,-24-2-15,24 2-2,0 0-3,0 0-1,0 0-1,0 0 0,-17 19 0,17-19-2,0 18 1,0-18-1,6 19-1,-6-19 1,17 19-1,-17-19 0,33 11 0,-10-6-1,5-3 2,6 0-2,-1-2 0,5 0 0,1 0 0,-2 2-1,1 0 0,-1 1 1,-5-1-1,0 2 0,-4 0 0,-4 0 1,-1-1-1,-4-1 0,-3 0 0,-16-2 0,25-2-1,-25 2-1,20-5-4,-18-18-6,-2 23-19,15-26-1,-15 26-2,8-33 1</inkml:trace>
          <inkml:trace contextRef="#ctx0" brushRef="#br0" timeOffset="7642.4369">2746 246 20,'0'0'25,"-9"-17"2,9 17 2,-11-17-16,11 17-3,0 0-1,0 0-1,0 0-1,0 0-2,0 0 0,0 17-1,0 0-1,3 11-1,1 9 1,4 12 0,-3 8-1,3 7 0,-1 5-1,1 31 1,3-16-2,-4-9-6,5-4 2,-7-14-3,5-4 1,-3-12-2,6-2-20,-16-60-5,3 21-1,0 0 6</inkml:trace>
          <inkml:trace contextRef="#ctx0" brushRef="#br0" timeOffset="9225.5277">3508 330 14,'8'17'25,"-8"-17"2,0 0 1,0 0-16,0 0-2,0 0-1,0 0-1,0-30-1,0 30-1,2-45-1,1 21-1,-6-10 0,4-5-2,-6-4 1,1 0-1,-3-5-1,-3 3 2,-3 1-2,0-3 1,-2 0-2,-2 6 1,2 4-1,0 4 1,0 6 0,0 7 0,15 20 0,-26-19 0,26 19-1,-32 17 1,15 5-1,1 10 0,-3 9 1,0 9-1,-3 8 1,5 9-1,-2 4 1,6 2-1,0 1 0,7 1 1,4-1-1,2-3 0,8 0 0,-4-6 1,-141 6-3,148-9-4,8-6 1,-8-6-2,6-11 1,-6-4 0,4-5-1,0-9 2,146-8 1,-161-13 5,21 17-1,-21-17 1,24 11-1,-24-11 1,24 9-1,-24-9 0,25 11 0,-25-11 0,20 13-1,-20-13-2,27 13-5,-27-13-23,20-11 0,-12-9 0,5-21 5</inkml:trace>
          <inkml:trace contextRef="#ctx0" brushRef="#br0" timeOffset="10446.5975">3782 88 33,'0'0'23,"-14"-38"-2,14 38-3,-11-26-4,11 26-2,-11-18-2,11 18-1,0 0-2,0 0-2,0 0 0,0 0-1,0 0-1,-11 41 0,9-8 0,6 17 0,-2 14-2,1 16 1,1 9 0,2 6-1,-3 4 0,3-2 0,0-6-1,1-9 2,1-14-3,-3-16 2,3-11-2,-5-13 0,3-10-3,-6-18-3,17-11-26,-19-17-1,8 4 0,-16-15-1</inkml:trace>
          <inkml:trace contextRef="#ctx0" brushRef="#br0" timeOffset="11112.6356">3602 194 16,'0'0'25,"-8"-26"1,16 9 1,-3-13-15,18 15-3,-14-16-1,17 17 0,-11-8-1,12 15 0,-10-3-1,7 14-1,-5 0-1,5 13-1,-3-1-1,5 12 0,2 23-3,2 10-3,0 8-2,-4 6 2,2 7-2,-6 0 1,-1 5-1,-10 1 1,-5-19 1,-8-6 6,-7-3-2,-6-6 0,-10-6 1,-6-3-1,-13-8 2,-4-5-2,-8-10 1,-6-1-2,0-8 2,2-4-1,6-3-1,3 80 26,21-72-48,4-30-3,26 16-2,-9-39 1</inkml:trace>
          <inkml:trace contextRef="#ctx0" brushRef="#br0" timeOffset="11697.669">4096 142 9,'11'-25'26,"-11"25"3,12-18 0,-16-1-12,4 19-3,0 0-4,0 0-3,0 0 0,17-11-1,-17 11-2,0 0 0,0 0-1,11 24 0,-5 4-4,1 6-2,2 10-2,1 14 1,1 11-1,-2 8 0,1 8-1,-3 1 0,-1-4 3,-1 2 3,-1-8 1,-2-7-2,0-9 1,-4-12 0,0-10-1,0-9 0,2-29-2,-2 34-2,2-34-7,0 0-19,0 0 2,0 0-2</inkml:trace>
          <inkml:trace contextRef="#ctx0" brushRef="#br0" timeOffset="12186.697">4175 214 18,'0'0'28,"0"0"1,0 0 2,0 0-16,-19-16-4,19 16-2,0 0-2,0 0 0,22-17-5,-22 17-3,25-17-2,-25 17-1,32-19 0,-12 10-1,-1 0 0,5-1 0,-151 7 7,155 3 0,-9-10-7,11 18-20,-30-8-3,28 5 3,-28-5-3</inkml:trace>
          <inkml:trace contextRef="#ctx0" brushRef="#br0" timeOffset="12682.7254">4186 520 35,'0'0'30,"0"0"0,11 20 0,-11-20-22,0 0-8,23-16-1,-5 16 1,-18 0-2,38-10 1,-18 5-1,5 1-1,-1 4 1,-5-2 4,1 2-1,-3 0 0,-17 0-1,25 2-1,-25-2-1,16 6-4,-16-6-17,0-28-2,0 28-3,8-26-1</inkml:trace>
          <inkml:trace contextRef="#ctx0" brushRef="#br0" timeOffset="15290.8746">4890 445 24,'0'0'28,"-21"12"2,21-12 1,-26 5-22,26-5-1,0 0-2,0 0-1,-20 11 0,20-11-1,0 0-1,16 10 0,-16-10-1,38 3 1,-10-4-1,9 2 1,1-2-1,10 1 1,-1-2-1,2 2-1,0-2 1,-1 0-1,-3-2 0,-2 1 0,-3-1 0,-3 2-1,-3-4 1,-6 4-1,-4-1 0,0 1 0,-3 2-1,-21 0-2,28 7-4,-28-7-28,0 0 1,0 0-2,6 26 1</inkml:trace>
          <inkml:trace contextRef="#ctx0" brushRef="#br0" timeOffset="15743.9005">4914 844 29,'-28'6'28,"8"-1"3,1-6-2,19 1-23,-19-4 1,19 4-3,0 0 1,0 0-2,0 0 2,26-4-2,-26 4 0,42 6 0,-16-6-1,6 9 1,3-7-1,4 5 1,3-3-2,3 2 2,-1-6-1,3 2-1,0-4 0,2-2 0,-4-2-1,0 3 1,-6-3-1,2 2 1,-7 4-1,-6-3-2,-2 8-2,-26-5-15,24-4-14,-24 4-1,0 0-1,0 0 0</inkml:trace>
          <inkml:trace contextRef="#ctx0" brushRef="#br0" timeOffset="16473.9422">5212 69 31,'-23'-11'31,"1"9"0,-10-6 2,8 23-22,-14-13-3,14 21 0,-13-9-2,10 16-1,-4-4-1,10 10 1,4-3-3,8-1 0,11-2-1,11-2 0,13-4-1,10-7 1,10-8-1,10 0 1,6-5-1,6-2 1,-1-2-1,4 2 0,-5 2 0,-4 1 1,-4 6-1,-8 2 0,-3 2 0,-6 2 0,-3 2 0,-9-2 0,-2-1 0,-5-1 0,-1-2-1,-3-2 1,-18-11 0,30 21 0,-30-21 0,27 11 0,-27-11 0,20 6 0,-20-6 0,0 0 0,17 7 1,-17-7-1,0 0 0,0 0 0,-17 23 0,17-23 0,-37 35 0,7-3 0,-11 12 0,-17 16 2,-10 13-2,-12 16 0,-12 16 1,-13 8-2,-7 5-2,-10-20-28,19-3-4,10-35-4,20-30 1</inkml:trace>
        </inkml:traceGroup>
      </inkml:traceGroup>
    </inkml:traceGroup>
  </inkml:traceGroup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2-02T23:09:27.850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F522CF90-48CA-4EF6-B975-D3FAB65B8D1F}" emma:medium="tactile" emma:mode="ink">
          <msink:context xmlns:msink="http://schemas.microsoft.com/ink/2010/main" type="writingRegion" rotatedBoundingBox="1161,8209 6112,8107 6154,10149 1203,10251"/>
        </emma:interpretation>
      </emma:emma>
    </inkml:annotationXML>
    <inkml:traceGroup>
      <inkml:annotationXML>
        <emma:emma xmlns:emma="http://www.w3.org/2003/04/emma" version="1.0">
          <emma:interpretation id="{7BC36B67-D4F1-4CDC-A121-61108370029C}" emma:medium="tactile" emma:mode="ink">
            <msink:context xmlns:msink="http://schemas.microsoft.com/ink/2010/main" type="paragraph" rotatedBoundingBox="1161,8209 6112,8107 6154,10149 1203,102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FE1F664-76E2-414C-AB1A-213E6D5D0CD6}" emma:medium="tactile" emma:mode="ink">
              <msink:context xmlns:msink="http://schemas.microsoft.com/ink/2010/main" type="line" rotatedBoundingBox="1161,8209 6112,8107 6154,10149 1203,10251"/>
            </emma:interpretation>
          </emma:emma>
        </inkml:annotationXML>
        <inkml:traceGroup>
          <inkml:annotationXML>
            <emma:emma xmlns:emma="http://www.w3.org/2003/04/emma" version="1.0">
              <emma:interpretation id="{C565DB2E-D235-433D-A387-054B8BE78490}" emma:medium="tactile" emma:mode="ink">
                <msink:context xmlns:msink="http://schemas.microsoft.com/ink/2010/main" type="inkWord" rotatedBoundingBox="1166,8439 1931,8424 1952,9419 1186,9434"/>
              </emma:interpretation>
              <emma:one-of disjunction-type="recognition" id="oneOf0">
                <emma:interpretation id="interp0" emma:lang="en-US" emma:confidence="1">
                  <emma:literal>U</emma:literal>
                </emma:interpretation>
                <emma:interpretation id="interp1" emma:lang="en-US" emma:confidence="0">
                  <emma:literal>u</emma:literal>
                </emma:interpretation>
                <emma:interpretation id="interp2" emma:lang="en-US" emma:confidence="0">
                  <emma:literal>I</emma:literal>
                </emma:interpretation>
                <emma:interpretation id="interp3" emma:lang="en-US" emma:confidence="0">
                  <emma:literal>6</emma:literal>
                </emma:interpretation>
                <emma:interpretation id="interp4" emma:lang="en-US" emma:confidence="0">
                  <emma:literal>UH</emma:literal>
                </emma:interpretation>
              </emma:one-of>
            </emma:emma>
          </inkml:annotationXML>
          <inkml:trace contextRef="#ctx0" brushRef="#br0">54 62 1,'0'0'23,"0"-22"0,0 22-6,0-17-5,0 17 0,0 0-2,-11-24-3,11 24-1,0 0-2,0 0-1,0 0 0,0 0 0,-17 4-1,17-4 0,-7 20-1,5-3 0,-4 2 0,4 7 0,-2 4-1,3 7 1,-3 4-1,4 4 0,2 5 0,1 0 1,1 2-1,2 1 0,1-1 1,1-2-1,1-1 1,1-3-1,-1-3 1,0 0-1,2-4 1,-1-2-1,3-5 0,-2-2 0,2-2 0,0-4 0,2-4 0,-15-20 0,30 30-1,-13-19 1,0-3 0,2-4 0,-1-3 1,1-2-1,0-3 0,0-2 0,1-3 1,1 0-1,-2-4 0,-1 0 1,3-2-1,-1-2 0,-1-2 1,-2-3-1,-2 0 0,2-6 0,-4-2 1,0-2-1,-4-1-1,-1-3 1,-2 1-1,-1-4 1,-3-1-1,-2 1 1,-2 0-1,0 0 1,-3 2 0,1-1 0,-2 3 1,1 2-1,-1 3 0,0 2 0,3 0 0,-3 4 0,2 1 0,1 3 0,-1 1 0,4 19 0,-8-26 0,8 26 0,0 0 0,-5-17 0,5 17 0,0 0 0,0 0 0,0 0 0,0 0 0,0 0 0,0 0 1,0 0-1,0 0 0,0 0 0,0 0 1,0 0-1,0 0 0,0 0 0,0 0 1,5 26-1,-5-26 0,8 36 1,-4-12 0,1 4 0,1 5 0,-1 5-1,-1 1 1,4 4 0,-5 0 0,5 1 0,-2-1-1,-1 0 2,3 0-1,-1-2 0,2-4 1,1-3-2,-3-3 2,5-3-1,-3-2 1,2-3-2,-11-23 1,19 28 0,-19-28-1,17 17 0,-17-17 1,0 0-2,22 13 0,-22-13-2,25 9-3,-25-9-23,31 9-2,-31-9-1,40 11-1</inkml:trace>
        </inkml:traceGroup>
        <inkml:traceGroup>
          <inkml:annotationXML>
            <emma:emma xmlns:emma="http://www.w3.org/2003/04/emma" version="1.0">
              <emma:interpretation id="{D3F8F7CD-DB72-4D50-AE24-5E4D0CB54837}" emma:medium="tactile" emma:mode="ink">
                <msink:context xmlns:msink="http://schemas.microsoft.com/ink/2010/main" type="inkWord" rotatedBoundingBox="2427,8183 6112,8107 6154,10149 2470,10225"/>
              </emma:interpretation>
              <emma:one-of disjunction-type="recognition" id="oneOf1">
                <emma:interpretation id="interp5" emma:lang="en-US" emma:confidence="0">
                  <emma:literal>spins</emma:literal>
                </emma:interpretation>
                <emma:interpretation id="interp6" emma:lang="en-US" emma:confidence="0">
                  <emma:literal>spin.)</emma:literal>
                </emma:interpretation>
                <emma:interpretation id="interp7" emma:lang="en-US" emma:confidence="0">
                  <emma:literal>spiny</emma:literal>
                </emma:interpretation>
                <emma:interpretation id="interp8" emma:lang="en-US" emma:confidence="0">
                  <emma:literal>spins)</emma:literal>
                </emma:interpretation>
                <emma:interpretation id="interp9" emma:lang="en-US" emma:confidence="0">
                  <emma:literal>spinet</emma:literal>
                </emma:interpretation>
              </emma:one-of>
            </emma:emma>
          </inkml:annotationXML>
          <inkml:trace contextRef="#ctx0" brushRef="#br0" timeOffset="1180.0675">1704 241 5,'5'-16'20,"5"-5"-5,1 1-3,-8-10 1,9 5-2,-9-14 0,5 11-2,-8-11-2,4 11-1,-10-7-1,4 11-2,-7-8 0,1 6 0,-5 2-1,-2 1 0,-5-1-1,-1 5 1,-3 1 0,1 5-1,-3 3 0,4 7 0,-3 3 0,7 9 0,1 8 0,4 7-1,1 6 0,3 7 0,3 10 0,3 3 0,1 0-1,4 2 1,1-1 0,3-5 0,1-1-1,5-6 1,1-7 0,4-6 0,5-2 0,2-3 0,5-3 0,2 1 0,1 2 0,2-1 1,1 2-1,-3 1 0,-4 1 1,-3 0-1,-5 4 1,-3-4-1,-7 3 2,-7-3-2,-6 0 2,-7 0-2,-7-3 2,-5 3-1,-8-9 0,-8 2 0,-6-6 0,-3-4 1,-8-5-1,1-2 0,-2-7-1,4-5 0,3-2 0,6-7-1,11 2-2,4-9-3,28 28-17,-13-42-6,20 25-2,1-4 0</inkml:trace>
          <inkml:trace contextRef="#ctx0" brushRef="#br0" timeOffset="1959.112">2078 23 12,'2'-28'26,"-2"28"0,0-17 2,-8-1-15,8 18-3,0 0-2,0 0-2,0 0-1,0 0-2,0 0 0,8 33-1,-4-3-1,7 11 0,2 13 0,6 12 0,-1 14 1,9 13 0,-3 7-1,4 10 0,0 2 0,2 6 0,-2-3 0,0 1-1,-3-4 0,-3-8 0,-1-9-1,-5-11 1,1-8-2,-5-11 1,-3-10-1,-5-16-1,1-2 1,-7-17-4,8 8-4,-6-28-19,-15 19-1,15-19 0,-13-19 2</inkml:trace>
          <inkml:trace contextRef="#ctx0" brushRef="#br0" timeOffset="2373.1357">2378 484 13,'5'-53'26,"4"7"1,3 5 1,-3 2-16,8 13-6,-6-1 0,10 20 0,-21 7-2,35 17 1,-18 7-1,2 15-1,-4 2 0,0 13 1,-8 0 0,-1 6-2,-10-8 1,-5 0-1,-8-11 0,-4-5 0,-7-12-2,-3-9-3,-1-6-4,-15-18-15,9 3-9,-5-12-1,12 5 0</inkml:trace>
          <inkml:trace contextRef="#ctx0" brushRef="#br0" timeOffset="3148.1801">2868-290 58,'0'0'24,"0"0"-20,24 28-4,-20-7-30,5-3-1</inkml:trace>
          <inkml:trace contextRef="#ctx0" brushRef="#br0" timeOffset="2993.1712">2896 232 36,'0'-19'30,"-4"1"0,4 18-1,-7-28-21,7 28-2,0 0-2,5 20-1,-3 6 0,4 13-1,0 8 0,1 9 0,1 0 0,-1 7 0,2-7-1,-1-2 0,-1-9-1,-1-8 0,2-7-2,-5-9-2,8 1-6,-11-22-20,0 0-2,12-30-1,-7-3 2</inkml:trace>
          <inkml:trace contextRef="#ctx0" brushRef="#br0" timeOffset="4174.2386">3315 564 26,'0'0'25,"0"0"0,0 0-8,0 0-6,-26-6-2,26 6-2,-26-5-3,26 5 1,-30-15-2,30 15 0,-28-36-1,19 10 0,-1-9-1,7-4-1,3-6 0,5-2 0,3 1 0,5 1 0,2 2 1,2 4-1,-2 9 0,1 4 1,3 9-1,2 12 1,-3 6 0,5 14 0,-1 13 0,-1 12-1,1 4 1,3 14 0,-7 2-1,3 3 1,-4 0-1,-2-5 0,-2-9 0,0-7 0,0-8 0,-3-10-1,-10-24 1,16 23 0,-16-23-1,0 0 0,8-25 0,-12 5 2,-1-6-2,-3-8 1,1-5 0,-3-6 0,3-5 0,1-4 0,4-2 1,6-5-1,5-1 0,4 8 0,4 6 1,6 10 0,3 10 0,6 21 1,-2 18 0,3 24 1,-3 16-1,2 16 0,-6 11-1,-1 10 0,-3 9-3,-9-15-6,6 2-23,-11-19 0,3-13-3,-6-20 1</inkml:trace>
          <inkml:trace contextRef="#ctx0" brushRef="#br0" timeOffset="4826.276">4113 390 46,'0'0'30,"0"0"0,0 0-1,-19-11-25,19 11-1,0 0 0,0 0 0,0 0-1,8-17 0,-8 17 0,24-13-1,-5 6 0,3 1 0,6 3-1,2 1 1,2 5-1,-2 1 0,2 4-1,-6-1-2,6 12-3,-32-19-17,41 26-6,-41-26-2,25 28 0</inkml:trace>
          <inkml:trace contextRef="#ctx0" brushRef="#br0" timeOffset="5134.2936">4188 692 50,'0'0'30,"-6"-22"2,6 22-2,-2-26-26,2 26 0,4-24 0,-4 24 0,0 0-1,19-12 1,-19 12-3,28-1 1,-7 1 0,3 5-1,4-3-1,2 0-1,4 5-2,-3-7-3,5 12-2,-10-16-13,8 15-10,-8-13-3,0 6 2,-26-4 1</inkml:trace>
          <inkml:trace contextRef="#ctx0" brushRef="#br0" timeOffset="5805.332">4225 44 49,'0'0'30,"-22"-13"1,22 13-1,-21-19-24,21 19-3,0 0-1,-3-19 0,3 19-1,0 0 1,16-15-1,-16 15 0,32-7 0,-7 7 0,3 4 0,5 3-1,3 8 1,3 6-1,2 5 0,1 5 0,1 9 0,-2-1 0,-2 0 0,-1-2 0,-5-3 0,1-6 0,-8-4 0,-1-6 0,-5-3-1,-3-3 1,0-5 0,-17-7 0,26 9 0,-26-9 0,23 6 0,-23-6 0,22 7 0,-22-7 0,22 6 0,-22-6 0,21 7 0,-21-7-1,21 10 1,-21-10 0,0 0 1,18 28 0,-20-10 0,-3 8 1,-14 12-1,-7 10 1,-15 12 0,-14 14-2,-8 16-4,-18-4-16,3 18-12,-8-11-3,7-13 1,0-18-1</inkml:trace>
        </inkml:traceGroup>
      </inkml:traceGroup>
    </inkml:traceGroup>
  </inkml:traceGroup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2-02T23:09:39.752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60C9553D-6271-4180-9B42-53F65F5676AD}" emma:medium="tactile" emma:mode="ink">
          <msink:context xmlns:msink="http://schemas.microsoft.com/ink/2010/main" type="writingRegion" rotatedBoundingBox="19875,10551 23141,10145 23457,12685 20191,13091"/>
        </emma:interpretation>
      </emma:emma>
    </inkml:annotationXML>
    <inkml:traceGroup>
      <inkml:annotationXML>
        <emma:emma xmlns:emma="http://www.w3.org/2003/04/emma" version="1.0">
          <emma:interpretation id="{6E50A5B9-18C8-46AB-84A9-89A2C242507E}" emma:medium="tactile" emma:mode="ink">
            <msink:context xmlns:msink="http://schemas.microsoft.com/ink/2010/main" type="paragraph" rotatedBoundingBox="19875,10551 23141,10145 23457,12685 20191,1309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7905DA3-4B1C-40EA-AE63-911319A3FD8D}" emma:medium="tactile" emma:mode="ink">
              <msink:context xmlns:msink="http://schemas.microsoft.com/ink/2010/main" type="line" rotatedBoundingBox="19875,10551 23141,10145 23457,12685 20191,13091"/>
            </emma:interpretation>
          </emma:emma>
        </inkml:annotationXML>
        <inkml:traceGroup>
          <inkml:annotationXML>
            <emma:emma xmlns:emma="http://www.w3.org/2003/04/emma" version="1.0">
              <emma:interpretation id="{04E02887-BCAA-48AD-8860-2F1FDE60931D}" emma:medium="tactile" emma:mode="ink">
                <msink:context xmlns:msink="http://schemas.microsoft.com/ink/2010/main" type="inkWord" rotatedBoundingBox="19875,10551 23141,10145 23457,12685 20191,13091"/>
              </emma:interpretation>
              <emma:one-of disjunction-type="recognition" id="oneOf0">
                <emma:interpretation id="interp0" emma:lang="en-US" emma:confidence="0">
                  <emma:literal>HPF</emma:literal>
                </emma:interpretation>
                <emma:interpretation id="interp1" emma:lang="en-US" emma:confidence="0">
                  <emma:literal>IMPF</emma:literal>
                </emma:interpretation>
                <emma:interpretation id="interp2" emma:lang="en-US" emma:confidence="0">
                  <emma:literal>•DE</emma:literal>
                </emma:interpretation>
                <emma:interpretation id="interp3" emma:lang="en-US" emma:confidence="0">
                  <emma:literal>Ifs</emma:literal>
                </emma:interpretation>
                <emma:interpretation id="interp4" emma:lang="en-US" emma:confidence="0">
                  <emma:literal>•PE</emma:literal>
                </emma:interpretation>
              </emma:one-of>
            </emma:emma>
          </inkml:annotationXML>
          <inkml:trace contextRef="#ctx0" brushRef="#br0">73 12 9,'-28'0'24,"28"0"0,-27-2-1,27 2-12,0 0-4,-18-10 0,18 10-1,0 0 0,0 0-1,0 0 1,26 4 0,-26-4-1,28 8-1,-28-8-1,41 16-1,-16-3 0,6 6-1,-2 2-1,4 5 1,-1-2 0,0 6 0,-4 3 0,0 5 0,-6 1 0,3 4 0,-6 1-1,-3 3 1,-1 5 0,0 0 0,-3 0-1,-1 1 1,-2-5-1,-1 4 1,-1-1-1,-1-1 0,-2-2 0,-3 1 1,-1-6-1,0 0 0,0-4 0,-1 0 0,-1-4 0,0-1 0,0-3 1,0 1-1,2-2 0,0 2 0,0-3 0,0 3 1,0-2-1,0-2 0,-2 4 0,2-1 0,-2 3 0,0-1 1,-1 1-1,1-2 0,-2 3 0,0-1 0,-1-3 1,-1-1-1,0-2 0,-1 0 0,1-2 0,-1 0 0,-1-2 2,3 4-2,-5 0 1,3 2-1,-2 2 2,1 7-1,-7 4 1,-2 5-2,-5 3 1,-6 4-1,-2 7 0,-10-1-5,12 20-18,-17-20-11,12-1-2,-3-19 1</inkml:trace>
          <inkml:trace contextRef="#ctx0" brushRef="#br0" timeOffset="3152">2649 1078 9,'-8'26'28,"10"-6"2,-2-20 1,28 21-12,-28-21-3,53-11-4,-27-10-1,19 8-3,-6-13-1,10 4-2,-2-6-2,3 3 0,-5-4-1,0 2 0,-6 5-1,-5 2-3,-2 14-4,-32 6-29,30-6 0,-30 6-2,0 0 0</inkml:trace>
          <inkml:trace contextRef="#ctx0" brushRef="#br0" timeOffset="2900.9856">2567 871 13,'-25'-15'27,"25"15"-1,-4-26 4,6-2-20,15 13 0,-13-15-2,22 13 1,-11-12-1,17 10-1,-6-13-1,13 12-1,-5-8 0,7 11-1,-5-4 0,1 8-2,-5 6-1,-2 3 0,-6 10-2,-5-1-2,0 12-2,-19-17-4,26 36-13,-26-20-11,0 9 0,-13-7 0</inkml:trace>
          <inkml:trace contextRef="#ctx0" brushRef="#br0" timeOffset="2584.9677">2574 692 30,'0'-22'29,"0"-3"1,4 1-1,-2-4-15,-2 28-8,7-35-1,-7 35 0,0 0 0,17 2 0,-15 16-1,7 21 1,-7 12 0,6 18-1,-7 5-1,3 16 0,-8 3-2,3 6 1,-7-4-1,1-2 0,-5-11 0,5-8 0,-1-10-1,3-10 0,1-13-1,2-11 0,6-8-2,-4-22-1,0 0-3,0 0-17,19-32-11,-14-5 0,8-2 0,-3-19 1</inkml:trace>
          <inkml:trace contextRef="#ctx0" brushRef="#br0" timeOffset="1930.9301">1761 934 32,'17'-45'30,"4"-1"0,3-6 0,12 7-20,-14-9-2,19 17-1,-12-3-2,8 16 0,-5 2 0,7 18-1,-3 10 0,3 14-1,-2 10-1,-3 13 1,2 9-2,-6 10 1,-8 3-1,-7 6 0,-11-4 0,-8 0 0,-11-4-1,-5-1 0,-14-8 1,-5-6-1,-4-7 0,-4-5 1,0-10-1,0-8-1,-2-5 0,3-13-3,18 2-9,-8-20-20,17-1-2,-3-15-2,16 1 1</inkml:trace>
          <inkml:trace contextRef="#ctx0" brushRef="#br0" timeOffset="1521.9073">2014 655 39,'4'-25'29,"-2"5"1,-2 20 0,0-34-23,0 34-1,0 0-1,7 19 0,-12 3 0,7 14-1,-8-1 1,8 15 0,-6 3-2,2 3-1,0-1 0,2 1-1,0 0 0,2-2 0,-2-1-1,-2-7 0,0-1 0,1-2 1,-1-4-1,0-4 0,0-3-1,0-10 0,0 1-1,2-23-2,-2 29-4,2-29-13,0 0-12,-22 2-2,22-2 1,0 0 1</inkml:trace>
          <inkml:trace contextRef="#ctx0" brushRef="#br0" timeOffset="1048.8797">1660 843 13,'0'0'23,"0"-36"2,0 36 0,-13-26-18,-4 8-1,17 18 1,-37-17-1,18 17 1,-11-4 0,6 14 0,-8-5-2,4 16 0,-4 3 0,2 15-2,-5 4 1,5 15-1,-4 1 0,4 14-1,-2-4 1,12 4-1,-1-16 0,12-1 0,7-9-2,9-10 1,10-9 0,9-13-1,10-9 1,5-8-1,6 2 0,0-4 0,1-2 0,-1-1-2,0 1-1,-11-3-3,5 16-6,-17-14-21,6 7 0,-11-9-1,5 1 0</inkml:trace>
        </inkml:traceGroup>
      </inkml:traceGroup>
    </inkml:traceGroup>
  </inkml:traceGroup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1:10:10.398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5BC4CC6E-88D2-4D53-8333-A849AA286E97}" emma:medium="tactile" emma:mode="ink">
          <msink:context xmlns:msink="http://schemas.microsoft.com/ink/2010/main" type="writingRegion" rotatedBoundingBox="21620,14250 24541,14874 24179,16566 21259,15942"/>
        </emma:interpretation>
      </emma:emma>
    </inkml:annotationXML>
    <inkml:traceGroup>
      <inkml:annotationXML>
        <emma:emma xmlns:emma="http://www.w3.org/2003/04/emma" version="1.0">
          <emma:interpretation id="{3F57E3B6-745E-448E-9313-06546C4B18CC}" emma:medium="tactile" emma:mode="ink">
            <msink:context xmlns:msink="http://schemas.microsoft.com/ink/2010/main" type="paragraph" rotatedBoundingBox="21620,14250 24541,14874 24179,16566 21259,1594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517127C-A302-45BF-996A-78FA8025BCCB}" emma:medium="tactile" emma:mode="ink">
              <msink:context xmlns:msink="http://schemas.microsoft.com/ink/2010/main" type="line" rotatedBoundingBox="21620,14250 24541,14874 24179,16566 21259,15942"/>
            </emma:interpretation>
          </emma:emma>
        </inkml:annotationXML>
        <inkml:traceGroup>
          <inkml:annotationXML>
            <emma:emma xmlns:emma="http://www.w3.org/2003/04/emma" version="1.0">
              <emma:interpretation id="{2CBC64D0-3F78-41F9-B997-1585CB69441C}" emma:medium="tactile" emma:mode="ink">
                <msink:context xmlns:msink="http://schemas.microsoft.com/ink/2010/main" type="inkWord" rotatedBoundingBox="21620,14250 24541,14874 24179,16566 21259,15942"/>
              </emma:interpretation>
              <emma:one-of disjunction-type="recognition" id="oneOf0">
                <emma:interpretation id="interp0" emma:lang="en-US" emma:confidence="0">
                  <emma:literal>HHFA</emma:literal>
                </emma:interpretation>
                <emma:interpretation id="interp1" emma:lang="en-US" emma:confidence="0">
                  <emma:literal>hear</emma:literal>
                </emma:interpretation>
                <emma:interpretation id="interp2" emma:lang="en-US" emma:confidence="0">
                  <emma:literal>Haag</emma:literal>
                </emma:interpretation>
                <emma:interpretation id="interp3" emma:lang="en-US" emma:confidence="0">
                  <emma:literal>HEAT</emma:literal>
                </emma:interpretation>
                <emma:interpretation id="interp4" emma:lang="en-US" emma:confidence="0">
                  <emma:literal>HEAR</emma:literal>
                </emma:interpretation>
              </emma:one-of>
            </emma:emma>
          </inkml:annotationXML>
          <inkml:trace contextRef="#ctx0" brushRef="#br0">18-2 37,'0'0'31,"0"0"0,0 0 0,-7-17-24,7 17-1,9 19 0,1 11-1,-9 0 0,7 22-1,-4 9 1,7 23 0,-9 9-1,3 21-1,-6 5 0,1 8-2,-6-2 1,2-6 0,-5-7-3,-2-13 0,3-14-5,-12-36-22,18-4-7,2-45-2,0 0 1</inkml:trace>
          <inkml:trace contextRef="#ctx0" brushRef="#br0" timeOffset="376.0209">-13 710 49,'0'0'32,"26"-26"2,-4 22-8,-9-24-15,25 11-2,-12-11-2,13 8-1,-5-6-3,5 3 0,-3 5-2,-2 1 0,-1 6-2,-1 0 0,-2 1-2,-2-3-1,8 8-8,-16-19-22,14-1 0,-6-10-1,2-1 1</inkml:trace>
          <inkml:trace contextRef="#ctx0" brushRef="#br0" timeOffset="699.0399">567-77 45,'0'0'32,"-23"-13"1,23 13-1,0 0-26,0 0-1,0 0 1,0 0-2,0 0 1,0 0-1,10 28 0,1 0-1,-2 10-1,5 12 1,-3 15-1,4 15 0,-8 15-1,3 15 0,-7 15 1,-1 7-2,-6 1 1,-1-5-1,-3-12-2,-5-23-3,15-7-26,-15-34-4,11-17-3,2-35 1</inkml:trace>
          <inkml:trace contextRef="#ctx0" brushRef="#br0" timeOffset="1068.061">923 143 28,'16'-29'31,"-16"29"1,12-21 0,-12 21-19,0 0-4,0 0-2,15 41 0,-19-4-1,8 21 1,-10 7-3,6 21-1,-6 7 0,1 17-1,-3 8 0,1 6-1,-1 1-1,3 2 1,-1-6-2,-3-13 1,7-11-6,-19-30-29,21-14 0,-11-37-2,11-16 2</inkml:trace>
          <inkml:trace contextRef="#ctx0" brushRef="#br0" timeOffset="1406.08">994 199 35,'0'0'31,"4"-31"1,-4 31 1,5-32-22,14 30-2,-19 2-2,28-17-1,-28 17 0,39-9-1,-18 3-2,5 5-1,0-5 0,0 2-1,1 0-1,-3 1-1,0 6-4,-24-3-6,36 6-23,-36-6-1,13 30 0,-19-13-1</inkml:trace>
          <inkml:trace contextRef="#ctx0" brushRef="#br0" timeOffset="1643.0936">960 820 63,'8'24'37,"-8"-24"-1,28 2 0,-10-15-30,16 2-1,-6-4-2,4 0-1,-2 4-1,-4-4-2,2 7-1,-9-5-3,9 19-8,-28-6-22,28-15 0,-28 15-1,32-20 0</inkml:trace>
          <inkml:trace contextRef="#ctx0" brushRef="#br0" timeOffset="2402.1373">1589 186 36,'0'0'34,"0"0"1,26 6 0,-26-6-17,6 20-10,-6-20-1,4 47-3,-6-14-1,4 16-1,-4 9 0,2 18-1,-4 12-1,0 14 1,-5 12-1,-4 5 2,0 4-2,-2-4 0,-2-10 0,2-20 1,0-14-2,2-25 1,4-24-2,9-26 1,-15-17-1,7-24-1,4-13 1,-1-15-1,3-13 2,-2-9-1,2-4 2,4-4 0,2 0 1,5 4 0,2 2 1,8 13 0,2 3-1,7 14 2,-2 7-1,6 13 0,2 6 0,-1 15 0,-1 3 0,0 10-1,-4 7 1,2 11-1,-4 8 0,2 9 0,-5 11 0,1 14-1,-1 12 1,-1 12-1,-1 10 0,-5 10 1,-1 8-1,0 5 0,-5 0 0,-3-9-1,-1-10 0,-2-14 0,-1-14-2,-5-20-1,8-9-3,-6-32-7,0 0-23,-21-30 0,18 6 0,-14-21 1</inkml:trace>
          <inkml:trace contextRef="#ctx0" brushRef="#br0" timeOffset="2668.1526">1686 911 63,'0'0'37,"-18"2"-1,18-2 2,0 0-30,0 0-2,0 0-2,0 0 0,22 4-2,4-10 1,6 1-2,9-5-1,10-3-1,1-15-5,25 6-32,-17-23 1,11 10-3,-13-16 2</inkml:trace>
          <inkml:trace contextRef="#ctx0" brushRef="#br0" timeOffset="3393.194">2615 292 35,'21'-39'34,"-21"39"1,17-37-1,-17 37-18,5-32-8,-5 32 0,8-29-3,-8 29-1,0 0 0,0 0-1,-30-8-1,13 29 0,-4 12 0,-5 17-1,-6 18 0,-3 23 0,-5 13-1,3 16 1,-1 6-1,8 5 1,2-10-1,13-7 1,10-18-2,10-17 1,14-23 0,7-23-1,10-18 1,3-13-1,4-15 1,-2-9-1,-1-6 1,-7-10-1,-4-1 1,-11-4 0,-10-1 0,-8-3 0,-8 0 1,-5 5-1,-6 4 1,1 7 0,-3 5 0,4 14-1,17 12 1,-17 17 0,19 7 0,6 6 0,7 4-1,7 1 1,8-3 0,8-14-2,14-3-27,-7-44-11,13-27-1,-6-52-2</inkml:trace>
        </inkml:traceGroup>
      </inkml:traceGroup>
    </inkml:traceGroup>
  </inkml:traceGroup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08.017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23B11C86-CA28-4031-A7B1-E01D990BF1BC}" emma:medium="tactile" emma:mode="ink">
          <msink:context xmlns:msink="http://schemas.microsoft.com/ink/2010/main" type="inkDrawing" rotatedBoundingBox="2330,8628 7730,8318 7737,8439 2337,8749" semanticType="underline" shapeName="Other">
            <msink:sourceLink direction="with" ref="{9370D5D1-03ED-4551-8B5D-DA9BAC6A82AA}"/>
            <msink:sourceLink direction="with" ref="{55E56FDD-B0BD-4B36-815F-10CEEDFB2A99}"/>
          </msink:context>
        </emma:interpretation>
      </emma:emma>
    </inkml:annotationXML>
    <inkml:trace contextRef="#ctx0" brushRef="#br0">33 338 40,'0'0'27,"-18"-12"1,18 12-7,-17-8-13,17 8-2,0 0-3,0 0 0,0 0-2,0 0 0,0 0 0,0 0 0,15-3 1,-1 6-1,2-3 1,8 2 0,1-4-1,6 1 1,1-1 0,3 1-1,1-2 1,3 0-1,-5-1 1,2 2-1,-2-1 0,-1 2-1,-1-2 1,0 1 0,-3 1 0,1 1 0,0-2-1,0 2 1,0 2-1,-1-1 0,0 1 1,0 1-1,1-2 0,0 1 0,-3 1 0,3-2 0,-1 0 1,1-1-1,1 2 0,1-2 0,2 0 0,0 0 1,2 0-1,0-2 0,-1 2 2,1-1-2,0-2 0,-1 0 0,-2 2 0,0-2 1,-2 0-1,-1-2 0,0 2 0,0-1 0,-4-1 1,3 1-1,0 1 0,1 0 0,0 0 0,-2 0 0,1 0 0,0 2 0,0-1 0,-1 2 0,-1-3 0,1 2 0,0-1 0,1 1 0,2-1 0,0 1 0,2-1 0,3 2 0,-1-1 0,2-2 0,2 0 0,0 0 0,0 0 0,-1-2 0,0 0 0,-4-1 0,0 0 0,-1-2 0,0 1 0,-4-1 1,1 1-1,0 0 0,-2-1 0,2 2 1,0 0-1,-1 0 0,1 4 1,1-3-1,-1 2-1,3 0 1,-2 2 0,2-2 0,0 1-2,0-1 2,1 2-1,2-1 1,1-1 0,1 0 0,1 0-1,-2 0 1,1-1 0,0 1 0,-2-1 0,-3 1 0,0 0 0,-4 0 0,-2 0 0,1 0 0,-2 1 0,-2 1 0,-1-1 0,1 1 0,-2 1 0,1 1 0,-1-1 0,-1 2 0,0-2 0,-2 1 0,1 1 1,-1-1-1,-1-1 0,0 0 0,-1 2 0,3-2 0,-2 1 0,1-1 0,0 2 0,2-1 0,0-1 0,1 2 0,-1-2 0,0 0 0,1 1 0,1-1 0,1 0 0,-1 0 0,1 0 0,-1 0 0,3 0 0,1 0 0,-2 0 0,-1-1 0,2-1 0,-3 1 0,1-1 0,0 2 0,0-1 0,-2-1 0,2 2 0,0-1 0,-2 1 0,0 0 0,2 0 0,0 0 0,0 1 1,0-1-1,0 0 0,1-1 0,0 1 0,1 0 1,-1-2-1,-1 1 0,1-1 0,0 2 0,1-1 0,-1 1 0,2 0 0,-1 1 0,0-1 0,1 2 0,-2-2 0,2 1 0,-2 1-1,2-1 1,0 1 0,-2-1 0,0-1 0,0 2 1,2-2-1,-3 1 0,0-1 0,1 0 0,-2 2 0,0-2 0,1 1 0,-1-1 0,-1 0 0,0 0 0,1 0 0,-3 0 1,4-1-2,3-7-2,13 4-29,-6-13-1,7-5-3,-4-16 0</inkml:trace>
  </inkml:traceGroup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13.250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5FB32882-72CE-463A-85F9-EBEE9CCECAD0}" emma:medium="tactile" emma:mode="ink">
          <msink:context xmlns:msink="http://schemas.microsoft.com/ink/2010/main" type="inkDrawing" rotatedBoundingBox="2152,10511 8708,10212 8717,10398 2160,10697" shapeName="Other">
            <msink:destinationLink direction="from" ref="{9358EC38-8922-4F58-83D5-2C6178F21547}"/>
          </msink:context>
        </emma:interpretation>
      </emma:emma>
    </inkml:annotationXML>
    <inkml:trace contextRef="#ctx0" brushRef="#br0">68 254 23,'-18'0'26,"3"2"0,0-2 1,15 0-16,-22 0-4,22 0-2,0 0-2,0 0 0,0 0-1,0 0 0,0 0 0,0 0-1,21-12 1,-6 9-1,1-1 0,4 2-1,2-1 1,2 2 0,6-1 0,1 4-1,2-2 1,4 1 0,0 1 0,3 1 0,2-1 0,1 1 0,-3 2 0,2-1-1,-2 1 1,-1-1 0,0-1 0,1 2-1,-2-2 1,3 1-1,-3-1 1,4 0-1,-2 1 1,3 1-1,1-1 1,-1-1-1,3 2 1,4-1-1,1-1 1,4 2 0,0-4-1,0 1 1,2 1-1,-1-1 1,-2 1 0,-3 2-1,2-4 1,-2 2 0,0 0 0,-2-1 1,1-4-1,1 4-1,-1-7 1,4 2-1,-2 0 1,5 0-1,1-1 1,0 0-1,1 1 1,2-2-1,-1 2 1,0 0-1,-5-1 1,-2-1-1,1 1 1,-2-2-1,-1 0 0,-1 0 0,1 0 1,-1-1-1,3 2 0,0-1 0,1 0 0,2 2 1,2 0-1,0-1 0,0 1 0,1 1-1,-4 0 1,-3 0 0,-2 3 0,-4-2 0,-1 4 0,0-2 0,-4 0 0,0 1 0,-3-1 0,1-1 0,1-1 1,-1 2-1,0-3 0,-1 2 0,3-2 0,2-2 0,3 1 0,0 1 0,2 0 0,-2-1 0,1 1 0,-2-2 0,1 2 0,-3 0 0,-1-1 0,-2-1 0,-1 1 0,0-2 0,1 2 0,-1-2 0,-1 0 0,1 1 0,-3-2 0,7 2 0,-6 1 0,5-2 0,-2 2-1,3-1 1,2-1 0,0 2 0,4 2 0,-8-2 0,7 1 0,-5 1 1,0-1-1,-2 2 0,-4 1 0,-1-2 1,-2 2-1,-1 0-1,-2 0 2,2 0-1,-1-1 0,0 1 0,-3-1 0,1-2 0,0 0 0,-2-2 0,-1 1 0,-3-1 0,0 1 0,-1-1 0,3 1 0,-2-1 0,1 2 0,2 1 0,-1-3 0,3 2 1,0 2-1,4-4 0,0 4 0,1-2 0,2 0 0,1 1 1,0 1-1,2 1 0,-2 0 0,-1 0 0,0 0 0,-3 1 0,-1 1 1,-2-2-1,-3 0 0,1-2 0,-1 2 0,-3-3-2,3 6-3,-8-12-19,9 14-10,-10-7-3,1 4 2,-19-2-2</inkml:trace>
  </inkml:traceGroup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33.80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73C22C6E-DCDE-4FBD-A9C4-4D65349F7569}" emma:medium="tactile" emma:mode="ink">
          <msink:context xmlns:msink="http://schemas.microsoft.com/ink/2010/main" type="writingRegion" rotatedBoundingBox="6570,5913 6881,5913 6881,6236 6570,6236"/>
        </emma:interpretation>
      </emma:emma>
    </inkml:annotationXML>
    <inkml:traceGroup>
      <inkml:annotationXML>
        <emma:emma xmlns:emma="http://www.w3.org/2003/04/emma" version="1.0">
          <emma:interpretation id="{4F958450-730F-49B2-9332-F586C9D78348}" emma:medium="tactile" emma:mode="ink">
            <msink:context xmlns:msink="http://schemas.microsoft.com/ink/2010/main" type="paragraph" rotatedBoundingBox="6570,5913 6881,5913 6881,6236 6570,623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2944809-55D9-40F2-83A7-ABC4A4E1ACCC}" emma:medium="tactile" emma:mode="ink">
              <msink:context xmlns:msink="http://schemas.microsoft.com/ink/2010/main" type="line" rotatedBoundingBox="6570,5913 6881,5913 6881,6236 6570,6236"/>
            </emma:interpretation>
          </emma:emma>
        </inkml:annotationXML>
        <inkml:traceGroup>
          <inkml:annotationXML>
            <emma:emma xmlns:emma="http://www.w3.org/2003/04/emma" version="1.0">
              <emma:interpretation id="{2B76860D-9A36-45E2-92A5-942CA8A2E0EE}" emma:medium="tactile" emma:mode="ink">
                <msink:context xmlns:msink="http://schemas.microsoft.com/ink/2010/main" type="inkWord" rotatedBoundingBox="6570,5913 6881,5913 6881,6236 6570,6236"/>
              </emma:interpretation>
              <emma:one-of disjunction-type="recognition" id="oneOf0">
                <emma:interpretation id="interp0" emma:lang="en-US" emma:confidence="1">
                  <emma:literal>u</emma:literal>
                </emma:interpretation>
                <emma:interpretation id="interp1" emma:lang="en-US" emma:confidence="0">
                  <emma:literal>U</emma:literal>
                </emma:interpretation>
                <emma:interpretation id="interp2" emma:lang="en-US" emma:confidence="0">
                  <emma:literal>"</emma:literal>
                </emma:interpretation>
                <emma:interpretation id="interp3" emma:lang="en-US" emma:confidence="0">
                  <emma:literal>J</emma:literal>
                </emma:interpretation>
                <emma:interpretation id="interp4" emma:lang="en-US" emma:confidence="0">
                  <emma:literal>j</emma:literal>
                </emma:interpretation>
              </emma:one-of>
            </emma:emma>
          </inkml:annotationXML>
          <inkml:trace contextRef="#ctx0" brushRef="#br0">-953-2281 20,'0'0'27,"0"0"-2,0 0 2,-6-18-18,6 18-3,0 0-3,6 22 0,-6-22-1,3 28 0,0-11-1,2 3 0,-1-3 0,2-1 0,1-3-1,-7-13 1,18 18 0,-18-18-1,20 5 1,-20-5 0,20-9-1,-20 9 1,18-23 0,-10 4-1,-1-6 1,-1 0-1,-3-5 1,-1 1-1,-2-4 1,-2 2 0,1 3 0,-4 5 0,1 3 0,1 5 1,-2 2-1,5 13 1,0 0-1,0 0 0,0 0 0,0 0-1,9 28 1,2-9-1,2 2 0,3 2 0,2 4-2,3-8-4,9 5-22,-5-12 0,3 1-3,-4-10 1</inkml:trace>
        </inkml:traceGroup>
      </inkml:traceGroup>
    </inkml:traceGroup>
  </inkml:traceGroup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30.33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A7D7060-052E-427F-85F5-E75801EE7066}" emma:medium="tactile" emma:mode="ink">
          <msink:context xmlns:msink="http://schemas.microsoft.com/ink/2010/main" type="inkDrawing" rotatedBoundingBox="6871,7324 8348,7278 8349,7309 6872,7355" semanticType="underline" shapeName="Other">
            <msink:sourceLink direction="with" ref="{430A0BEB-B853-4480-8633-C124D02DBAD6}"/>
          </msink:context>
        </emma:interpretation>
      </emma:emma>
    </inkml:annotationXML>
    <inkml:trace contextRef="#ctx0" brushRef="#br0">-643-1051 9,'0'0'23,"0"0"2,0 0-1,0 0-13,-14 3-6,14-3 0,0 0 0,0 0-1,0 0-1,23 0 0,-23 0-1,26 0 0,-8 0 0,6 0 0,1-3 0,5 3-1,3-2 1,4 2 0,2-1 0,6 2-1,-2-1 1,6 3-1,-3-1 0,3 1 1,-1-2-1,-2 1-1,-1-4 1,1 2 1,-2-3-1,1 0 0,-3-3 1,-1 2-1,0-2 0,-1 2 1,-3-2-1,-1 3-1,-3-2 1,-1 2-1,0 2 0,-4 1 1,0-2-1,-3 4 0,-1-2 0,-1 0 1,-3 1-1,1 1 0,-1-2 0,0 0 0,3-2 0,-1 1-2,5 7-4,-8-8-24,13 8 0,-9-4-3,4-1 1</inkml:trace>
  </inkml:traceGroup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34.85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C1AEF44-7A90-421D-9C0E-A257F173B79A}" emma:medium="tactile" emma:mode="ink">
          <msink:context xmlns:msink="http://schemas.microsoft.com/ink/2010/main" type="writingRegion" rotatedBoundingBox="5190,6825 8380,5857 8661,6783 5471,7751"/>
        </emma:interpretation>
      </emma:emma>
    </inkml:annotationXML>
    <inkml:traceGroup>
      <inkml:annotationXML>
        <emma:emma xmlns:emma="http://www.w3.org/2003/04/emma" version="1.0">
          <emma:interpretation id="{1BEB18E3-525B-4EAA-9F6A-6B1B6133F74A}" emma:medium="tactile" emma:mode="ink">
            <msink:context xmlns:msink="http://schemas.microsoft.com/ink/2010/main" type="paragraph" rotatedBoundingBox="5190,6825 8380,5857 8661,6783 5471,77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B0FEBA0-FB30-4853-B56B-9719E56A568E}" emma:medium="tactile" emma:mode="ink">
              <msink:context xmlns:msink="http://schemas.microsoft.com/ink/2010/main" type="line" rotatedBoundingBox="5190,6825 8380,5857 8661,6783 5471,7751"/>
            </emma:interpretation>
          </emma:emma>
        </inkml:annotationXML>
        <inkml:traceGroup>
          <inkml:annotationXML>
            <emma:emma xmlns:emma="http://www.w3.org/2003/04/emma" version="1.0">
              <emma:interpretation id="{430A0BEB-B853-4480-8633-C124D02DBAD6}" emma:medium="tactile" emma:mode="ink">
                <msink:context xmlns:msink="http://schemas.microsoft.com/ink/2010/main" type="inkWord" rotatedBoundingBox="5190,6825 8380,5857 8661,6783 5471,7751">
                  <msink:destinationLink direction="with" ref="{0A7D7060-052E-427F-85F5-E75801EE7066}"/>
                </msink:context>
              </emma:interpretation>
              <emma:one-of disjunction-type="recognition" id="oneOf0">
                <emma:interpretation id="interp0" emma:lang="en-US" emma:confidence="0">
                  <emma:literal>ws</emma:literal>
                </emma:interpretation>
                <emma:interpretation id="interp1" emma:lang="en-US" emma:confidence="0">
                  <emma:literal>wig,</emma:literal>
                </emma:interpretation>
                <emma:interpretation id="interp2" emma:lang="en-US" emma:confidence="0">
                  <emma:literal>writ</emma:literal>
                </emma:interpretation>
                <emma:interpretation id="interp3" emma:lang="en-US" emma:confidence="0">
                  <emma:literal>ws,</emma:literal>
                </emma:interpretation>
                <emma:interpretation id="interp4" emma:lang="en-US" emma:confidence="0">
                  <emma:literal>En</emma:literal>
                </emma:interpretation>
              </emma:one-of>
            </emma:emma>
          </inkml:annotationXML>
          <inkml:trace contextRef="#ctx0" brushRef="#br0">854-1734 2,'6'-24'23,"-6"24"1,3-21-5,-7 5-4,4 16 0,-9-16-5,9 16-1,-18-3-3,18 3-1,-31 7 0,13 5-1,-6-3 0,2 4-2,-2-1 1,3 1-1,3-2 0,3-2-1,15-9-1,-13 14-1,13-14 1,0 0 0,16 12 0,-1-9-1,2 5 1,5-1-1,0 0 1,2 4 1,1 1-1,-1 1 0,-3-1 1,-3 1-1,-3-1 1,-2-2 1,-13-10-1,11 21 1,-11-21 0,-11 22 0,-5-10 0,-5 3 0,-9-2 0,-4 4 0,-6-2 0,-2 1-1,0-6 0,4 2-2,3-3 0,6-6-3,11 4-3,-4-16-10,22 9-15,0 0 0,2-17 0,6-3 0</inkml:trace>
          <inkml:trace contextRef="#ctx0" brushRef="#br0" timeOffset="613.0613">636-1982 27,'-23'-1'27,"7"1"2,-6-8 0,22 8-14,-35-7-5,35 7-2,-28-8-2,28 8-2,-16-6-1,16 6-2,0 0 0,0 0 0,0 0-2,0 0 1,29-1 0,-5 0 0,7-2 1,5-2-1,1 1 1,5-2 0,-2-2 0,-1 2 0,-3-2 1,-4 3-1,-3 1 1,-2 2-1,-5-1 0,-4 0 0,-3 2 0,-15 1 0,21 0 0,-21 0-1,0 0 1,0 0 0,13-3 0,-13 3 0,0 0-1,0 0-1,0 0-3,0 0-7,0 0-20,-8 16-2,5-3-1,3-13-1</inkml:trace>
          <inkml:trace contextRef="#ctx0" brushRef="#br0" timeOffset="-8382.8382">-2078-899 14,'0'0'22,"-14"-22"-6,1 4-2,13 18-1,-21-28-1,21 28-1,-21-22-1,21 22-1,-16-19-2,16 19-2,-14-12-1,14 12-2,0 0-1,0 0 0,0 0-1,0 0 0,17 24-1,-2-7 1,3 6 0,1 0 0,3 4 1,1 0 0,-3-4 0,-2-2-1,-3-5 2,-1-2-2,-14-14 2,14 16-1,-14-16-1,0 0 1,0 0 0,0 0 0,12-24-2,-10 8 2,-1-5-1,1-2 0,1-4-1,-2-3 1,2 2-1,2 0 1,-2 4 1,0 4-1,1 3-1,-4 17 1,8-18 0,-8 18-1,14 9 1,-5 5 0,3 3-1,0 6 1,3 2 0,0 3 0,3-1 1,0-2 0,-2-3 0,3-4-1,-1-3 2,0-8-1,0-8 0,0-7 0,-3-10-1,0-8 1,-3-13 0,-2-10 0,-4-13 0,-3-8-1,-2-8 2,-1-4-1,-3-1 0,0 3-2,2 5-2,-3-1-9,9 23-18,-3-2-2,8 17-2,-1 0 0</inkml:trace>
          <inkml:trace contextRef="#ctx0" brushRef="#br0" timeOffset="-5536.5536">-637-1167 5,'0'0'18,"0"0"-3,0 0-3,0 0-1,-20 12-1,20-12-1,-13 10 1,13-10-1,-13 11 0,13-11 0,0 0 0,0 0-2,-20 0 0,20 0-2,0-39 0,6 7-2,3-19 0,9-9-2,6-15 1,10-8-2,6-8 0,12-9-2,9 2-3,0-14-23,11 8-2,-5-4-2,3 9 0</inkml:trace>
        </inkml:traceGroup>
      </inkml:traceGroup>
    </inkml:traceGroup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3:41:49.511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AC372165-F7F3-4149-A5CA-AF655E194571}" emma:medium="tactile" emma:mode="ink">
          <msink:context xmlns:msink="http://schemas.microsoft.com/ink/2010/main" type="writingRegion" rotatedBoundingBox="7573,6727 9391,9324 8866,9692 7048,7095"/>
        </emma:interpretation>
      </emma:emma>
    </inkml:annotationXML>
    <inkml:traceGroup>
      <inkml:annotationXML>
        <emma:emma xmlns:emma="http://www.w3.org/2003/04/emma" version="1.0">
          <emma:interpretation id="{F0F62B17-E04A-4C5A-8B73-F585B2ACBC1F}" emma:medium="tactile" emma:mode="ink">
            <msink:context xmlns:msink="http://schemas.microsoft.com/ink/2010/main" type="paragraph" rotatedBoundingBox="7573,6727 9391,9324 8866,9692 7048,709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92EA642-5AA2-413E-A941-43B5EFCBA416}" emma:medium="tactile" emma:mode="ink">
              <msink:context xmlns:msink="http://schemas.microsoft.com/ink/2010/main" type="line" rotatedBoundingBox="7573,6727 9391,9324 8866,9692 7048,7095"/>
            </emma:interpretation>
          </emma:emma>
        </inkml:annotationXML>
        <inkml:traceGroup>
          <inkml:annotationXML>
            <emma:emma xmlns:emma="http://www.w3.org/2003/04/emma" version="1.0">
              <emma:interpretation id="{69F16D8B-EB2E-4C13-886A-CC7E7286AF7B}" emma:medium="tactile" emma:mode="ink">
                <msink:context xmlns:msink="http://schemas.microsoft.com/ink/2010/main" type="inkWord" rotatedBoundingBox="7573,6727 9391,9324 8866,9692 7048,7095"/>
              </emma:interpretation>
              <emma:one-of disjunction-type="recognition" id="oneOf0">
                <emma:interpretation id="interp0" emma:lang="en-US" emma:confidence="0">
                  <emma:literal>---</emma:literal>
                </emma:interpretation>
                <emma:interpretation id="interp1" emma:lang="en-US" emma:confidence="0">
                  <emma:literal>=</emma:literal>
                </emma:interpretation>
                <emma:interpretation id="interp2" emma:lang="en-US" emma:confidence="0">
                  <emma:literal>:</emma:literal>
                </emma:interpretation>
                <emma:interpretation id="interp3" emma:lang="en-US" emma:confidence="0">
                  <emma:literal>&amp;</emma:literal>
                </emma:interpretation>
                <emma:interpretation id="interp4" emma:lang="en-US" emma:confidence="0">
                  <emma:literal>..</emma:literal>
                </emma:interpretation>
              </emma:one-of>
            </emma:emma>
          </inkml:annotationXML>
          <inkml:trace contextRef="#ctx0" brushRef="#br0">-11977 870 33,'-28'9'29,"-1"-6"1,12 3-1,0-12-17,17 6-4,0 0-1,27-5-1,6-5-2,14 0-2,7-5 0,11 0 0,8-1-2,8-5-4,5 9-25,-10-4-2,0 5-1,-11-1-1</inkml:trace>
          <inkml:trace contextRef="#ctx0" brushRef="#br0" timeOffset="-473.027">-11690 957 23,'0'0'26,"-7"-19"0,7 19 1,-11-18-17,11 18-2,-4-13 0,4 13-1,0 0-1,0 0-1,-8-16-1,8 16-1,0 0-1,5 25-1,-2-6 0,3 3-1,1 4 0,4 2 0,2 1 1,2-1-1,3-1 0,-2-5 0,1-4 1,-1-4-1,-16-14 1,24 7-1,-24-7-1,19-15 1,-13-1-1,2-3 1,-2-5 0,1-1 0,0 1-1,-1 3 2,0 3-1,0 4 0,-6 14 1,9-14-1,-9 14 1,17 12 0,-7 1 0,2 4-1,3 2 1,3 0-1,3 2 0,1-6-3,11 3-25,-13-12-4,7-4 2,-6-9-2</inkml:trace>
          <inkml:trace contextRef="#ctx0" brushRef="#br1" timeOffset="189918.8627">-10453 3121 19,'0'0'28,"-13"-1"-1,13 1 1,0 0-11,-13-3-4,13 3-3,0 0-4,0 0-1,0 0-1,0 0-1,0 0 0,0 0-1,0 0 0,0 0-1,14 8 1,-14-8-1,21 3 0,-6-1 0,2-2 0,5-2 0,2 1 0,6-2 0,1 1 1,3 1-1,0-2 0,5 3 0,-2 2 0,2 2 0,-2 2-1,-1 1 0,-3 2 0,-2-1 0,0 0 0,-3-2-1,2 0-1,-6-7-4,9 2-28,-14-8 2,5 2-3,-9-6 1</inkml:trace>
        </inkml:traceGroup>
      </inkml:traceGroup>
    </inkml:traceGroup>
  </inkml:traceGroup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39.91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B430153-63BD-4784-9A55-C865E5F830FF}" emma:medium="tactile" emma:mode="ink">
          <msink:context xmlns:msink="http://schemas.microsoft.com/ink/2010/main" type="inkDrawing" rotatedBoundingBox="13949,8396 20840,8239 20846,8474 13954,8632" shapeName="Other"/>
        </emma:interpretation>
      </emma:emma>
    </inkml:annotationXML>
    <inkml:trace contextRef="#ctx0" brushRef="#br0">90 249 24,'-20'-4'27,"7"-1"0,13 5 1,-26-13-16,26 13-1,-17-7-3,17 7-3,0 0 0,-14-2-1,14 2-2,0 0 0,0 0-1,0 0-1,0 0 1,15 0-1,1 2 0,2-1 0,6 0 0,3 2 1,1 0-1,3 0 1,2-1 0,0 1-1,1-2 1,0 4 0,2-2-1,3 0 1,0-2 0,1 2 0,3-1 0,3-1 0,2-1 0,5 2-1,4-2 0,2 1 2,3 1-2,2-1 1,-2 1-1,1 0 0,-4 1 0,-4 0 1,-3-1-1,-1 1 0,-2 0 0,-3 0 1,0 0-1,1-2 0,-1 2 0,3-1 1,-2-1-1,4 1 1,4 1-1,0 1 1,5-2 0,-2 2-1,0-1 1,1 1-1,0-1 0,-3 2 0,-2-1 0,-1-4-1,-1 3 1,-1-1 0,1-1 0,0 1 1,0-1-1,2-1 0,2-1 0,0 1 1,3-2-1,2 1 0,0-4 0,0 1 1,0-2-1,2 1 1,-4 4-1,1-5 0,-1 2-1,-2-2 1,1 1 0,-1-1 0,2 0-1,1-1 1,1-2 0,0 0 0,1 2 0,1-1 0,-1 1 0,-1-1 0,0 4 0,-2 0 0,-4 2 0,0-1 0,-2 3 1,-1 0-2,-3 0 2,2 0-1,-2 0 0,3 0 0,0-1 0,-2-2 0,2 0 0,3 0 0,0-2 0,1 2 0,0-1 0,-3 1 0,1 0 0,-4 0 0,-1 2 0,-2-1 0,-3 2 0,4-3 0,-3 3 0,1-1 0,1-1 0,2 1 0,2-1 0,1 1 0,5-2 0,1 1 0,3-1 0,1-1 0,2 2 0,0-2 0,-1 1 0,1 1 0,-5 0 0,1-1 0,-3 1 0,-1 1 0,-1-1 0,0 1 0,2-1 0,1 2 0,5-3-1,-1 0 1,8-1-1,0-8-4,15 3-27,-9-15-1,10-5-2,-4-16 0</inkml:trace>
  </inkml:traceGroup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41.73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DD0090B-F7B6-47FE-9382-6C77C1C1B72E}" emma:medium="tactile" emma:mode="ink">
          <msink:context xmlns:msink="http://schemas.microsoft.com/ink/2010/main" type="inkDrawing" rotatedBoundingBox="14227,10643 21136,10289 21143,10439 14235,10793" shapeName="Other"/>
        </emma:interpretation>
      </emma:emma>
    </inkml:annotationXML>
    <inkml:trace contextRef="#ctx0" brushRef="#br0">97 434 6,'-18'-6'24,"18"6"1,-19-9 0,19 9-9,-14-9-5,14 9-1,-15-6-1,15 6-2,-15-6-1,15 6-1,0 0-1,-17-3-2,17 3 0,0 0-1,0 0 0,19 14-1,-3-10 1,7 1-1,6-1 1,6-2 1,6-2-1,6-2 0,8-1 0,3 0 0,6-1 0,3-1 0,3 1-1,1-2 1,2 3 0,-2 1 0,-1 1-1,2 0 1,-4 3-1,-2 1 2,1 2-2,-2-1 1,4 1-1,4-1 0,4 1 1,1-4-1,1 1 0,1-5 1,0 1-1,2-1 1,0 0-1,-3-1 0,-2-2 1,2 1-1,3-2 1,3 0-1,3-2 0,0-2 1,1-1-1,-1 1 0,0-1 0,-2 0 1,-4-1-1,-5 2 0,-1 4 0,0-1 1,-1 4-1,1 1 0,-4 2 0,3 1 0,1 1 0,-2 0 0,1 1 0,2-2 0,-2-2 0,-1 1 0,0-3 1,-1-2-1,2-2 0,2 1 0,2-1 0,-3-1 0,1 1 1,1 0-1,-4-2 0,-2 2 0,1 1 0,-6 0 0,-5-1 0,-2 2 0,-4 2 0,-2 1 0,-2 3 0,0 0 0,-6 0 0,2 3 0,0 0 0,-1 0 0,-1 1 0,2-1 0,-2-1 0,0-1-1,0 2 1,-1-3 0,0 0 0,-2-3 0,0 2 0,5-1 0,2-1 0,3 0 0,2 0 0,3-1 0,4 1 0,5-2 1,6 1-1,-1-1 0,2 3 1,0-1-1,-1-2 0,-1 1 0,-2-5-1,0 0-2,-9-9-7,4 6-23,-11-10-1,-2-2-2,-13-11 0</inkml:trace>
  </inkml:traceGroup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48.54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A21B3D9-A0F4-4A36-B0AB-EAE32C977DEC}" emma:medium="tactile" emma:mode="ink">
          <msink:context xmlns:msink="http://schemas.microsoft.com/ink/2010/main" type="writingRegion" rotatedBoundingBox="16649,6101 17219,6101 17219,7151 16649,7151">
            <msink:destinationLink direction="with" ref="{2C8DE51D-9B90-4DD0-877D-47635AC737A2}"/>
          </msink:context>
        </emma:interpretation>
      </emma:emma>
    </inkml:annotationXML>
    <inkml:traceGroup>
      <inkml:annotationXML>
        <emma:emma xmlns:emma="http://www.w3.org/2003/04/emma" version="1.0">
          <emma:interpretation id="{50C6C426-C7FA-44C9-AB3A-A2A6D5B9806B}" emma:medium="tactile" emma:mode="ink">
            <msink:context xmlns:msink="http://schemas.microsoft.com/ink/2010/main" type="paragraph" rotatedBoundingBox="16649,6101 17219,6101 17219,7151 16649,71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E0325D4-F6F9-4564-AC50-D58205BEB159}" emma:medium="tactile" emma:mode="ink">
              <msink:context xmlns:msink="http://schemas.microsoft.com/ink/2010/main" type="line" rotatedBoundingBox="16649,6101 17219,6101 17219,7151 16649,7151"/>
            </emma:interpretation>
          </emma:emma>
        </inkml:annotationXML>
        <inkml:traceGroup>
          <inkml:annotationXML>
            <emma:emma xmlns:emma="http://www.w3.org/2003/04/emma" version="1.0">
              <emma:interpretation id="{07A8D317-8656-4518-84F2-50DDF094F988}" emma:medium="tactile" emma:mode="ink">
                <msink:context xmlns:msink="http://schemas.microsoft.com/ink/2010/main" type="inkWord" rotatedBoundingBox="16649,6101 17219,6101 17219,7151 16649,7151"/>
              </emma:interpretation>
              <emma:one-of disjunction-type="recognition" id="oneOf0">
                <emma:interpretation id="interp0" emma:lang="en-US" emma:confidence="1">
                  <emma:literal>w</emma:literal>
                </emma:interpretation>
                <emma:interpretation id="interp1" emma:lang="en-US" emma:confidence="0">
                  <emma:literal>W</emma:literal>
                </emma:interpretation>
                <emma:interpretation id="interp2" emma:lang="en-US" emma:confidence="0">
                  <emma:literal>d</emma:literal>
                </emma:interpretation>
                <emma:interpretation id="interp3" emma:lang="en-US" emma:confidence="0">
                  <emma:literal>a</emma:literal>
                </emma:interpretation>
                <emma:interpretation id="interp4" emma:lang="en-US" emma:confidence="0">
                  <emma:literal>N</emma:literal>
                </emma:interpretation>
              </emma:one-of>
            </emma:emma>
          </inkml:annotationXML>
          <inkml:trace contextRef="#ctx0" brushRef="#br0">119 804 9,'-8'-22'25,"-2"-3"1,1 4 2,-4-8-11,8 12-2,-13-8-3,12 10-3,-9-7-2,11 9 0,-6-7-2,10 20 0,-12-23 0,12 23-2,-9-15-1,9 15 0,0 0-1,0 0-1,10 28 0,2-7 0,1 11-1,5 3 1,2 8-1,4 1 1,-4 0 0,1 2 0,-1-4 0,-4-4 0,0-4 0,-2-5 0,-4-7 0,1-6 1,-11-16-1,14 19 0,-14-19 1,0 0 0,15-23-1,-10 1 1,-1-8 0,1-6-1,-1-5 1,1-4-1,-1-1 0,1 3 0,-2 6 1,0 6-1,-2 6 0,1 7 0,-2 18 0,1-18-1,-1 18 1,0 0-1,4 26 1,-1-7-1,2 5 1,1 5 0,1 2 0,1 2 0,2 0 0,2-1 0,0-2 0,1-2 0,1-4 0,-1-6 0,2-7 0,-2-6 0,1-10 1,-1-9-1,-2-13 1,-1-10 0,-2-12 1,-1-12-2,-3-10 1,1-6 0,-2-9 0,-2-3-2,5 2-2,-3-8-8,14 15-22,-8 1 1,7 16-3,-4 5 1</inkml:trace>
        </inkml:traceGroup>
      </inkml:traceGroup>
    </inkml:traceGroup>
  </inkml:traceGroup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56.08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9F2CFEE-0857-4C0A-9A3A-4BA4484314A0}" emma:medium="tactile" emma:mode="ink">
          <msink:context xmlns:msink="http://schemas.microsoft.com/ink/2010/main" type="writingRegion" rotatedBoundingBox="18062,4568 22210,4564 22214,8091 18066,8095"/>
        </emma:interpretation>
      </emma:emma>
    </inkml:annotationXML>
    <inkml:traceGroup>
      <inkml:annotationXML>
        <emma:emma xmlns:emma="http://www.w3.org/2003/04/emma" version="1.0">
          <emma:interpretation id="{E19D075D-9618-44AB-8D44-B536E0997A83}" emma:medium="tactile" emma:mode="ink">
            <msink:context xmlns:msink="http://schemas.microsoft.com/ink/2010/main" type="paragraph" rotatedBoundingBox="18062,4568 22210,4564 22212,6071 18064,607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E5958BE-4D72-409F-8147-2AAFFB81D15B}" emma:medium="tactile" emma:mode="ink">
              <msink:context xmlns:msink="http://schemas.microsoft.com/ink/2010/main" type="line" rotatedBoundingBox="18062,4568 22210,4564 22212,6071 18064,6075"/>
            </emma:interpretation>
          </emma:emma>
        </inkml:annotationXML>
        <inkml:traceGroup>
          <inkml:annotationXML>
            <emma:emma xmlns:emma="http://www.w3.org/2003/04/emma" version="1.0">
              <emma:interpretation id="{D27B37B2-8D67-45D6-96BF-68C6C64E4A04}" emma:medium="tactile" emma:mode="ink">
                <msink:context xmlns:msink="http://schemas.microsoft.com/ink/2010/main" type="inkWord" rotatedBoundingBox="18062,4568 22210,4564 22212,6071 18064,6075"/>
              </emma:interpretation>
              <emma:one-of disjunction-type="recognition" id="oneOf0">
                <emma:interpretation id="interp0" emma:lang="en-US" emma:confidence="0">
                  <emma:literal>east</emma:literal>
                </emma:interpretation>
                <emma:interpretation id="interp1" emma:lang="en-US" emma:confidence="0">
                  <emma:literal>eat</emma:literal>
                </emma:interpretation>
                <emma:interpretation id="interp2" emma:lang="en-US" emma:confidence="0">
                  <emma:literal>dirt</emma:literal>
                </emma:interpretation>
                <emma:interpretation id="interp3" emma:lang="en-US" emma:confidence="0">
                  <emma:literal>"eat</emma:literal>
                </emma:interpretation>
                <emma:interpretation id="interp4" emma:lang="en-US" emma:confidence="0">
                  <emma:literal>Teat</emma:literal>
                </emma:interpretation>
              </emma:one-of>
            </emma:emma>
          </inkml:annotationXML>
          <inkml:trace contextRef="#ctx0" brushRef="#br0">2382 953 27,'0'0'26,"1"-24"-1,-1 24 4,-11-28-18,11 28 0,-17-24-5,17 24 1,-21-20-2,21 20-1,-23-17 0,23 17-2,-26-6 1,26 6-2,-27 6 0,27-6 0,-22 21-1,12-6 0,1 1 1,3 2-1,1 3 1,4-5-1,2 2 1,2-2-1,5-1 1,-8-15-2,19 21 1,-6-12-1,1-8 0,1-1 0,1-7 0,-1-5 0,0-6-1,-2-3 2,-2-7-2,-1-4 2,-5-7-1,-1 0 2,-2-2-2,-4-1 2,1 2 1,-4 3-1,-2 5 1,1 7 0,0 5-1,6 20 1,-15-3-1,7 20 1,3 8-1,-1 10-1,3 7 0,1 7 0,4 6 2,4-1-2,1 0 1,5-7-2,7-5 2,2-8-3,7-3 0,-1-15-7,15-4-20,-11-15 0,8-3-3,-6-15 2</inkml:trace>
          <inkml:trace contextRef="#ctx0" brushRef="#br0" timeOffset="332.0329">2069 436 54,'-44'-8'29,"8"8"2,0-10-3,15 10-22,4-7 0,17 7-2,0 0 0,23-2-2,3-1-1,9-3 1,10-1-2,7-5-2,12 6-3,-1-13-17,16 5-7,-9-6-1,5 0-1</inkml:trace>
          <inkml:trace contextRef="#ctx0" brushRef="#br0" timeOffset="-1012.1012">0 132 33,'0'0'26,"0"0"1,0 0-1,0 0-16,0 0-5,0 0-2,0 27 0,0-11-2,2 6 0,-1 2 0,2 3 0,0-1 0,3 1 0,0-5 0,3-3 0,1-4-1,-10-15 1,27 19-1,-9-19 0,0-4 0,3-8 1,-2-6-1,2-2 0,-3-9 1,-2 1-1,-4-7 1,-5 1-1,-1-2 1,-3 1-1,-6 2 1,0 5 0,-3 3 0,0 4 0,-2 8 0,8 13 0,-14-5 1,8 20 0,0 7-1,5 8 1,1 4-1,4 9 1,5 1-1,3 5 1,6-7-3,3-5-1,11 4-18,0-19-9,9-4-2,0-15 1,8-7-2</inkml:trace>
          <inkml:trace contextRef="#ctx0" brushRef="#br0" timeOffset="-5586.5586">403 1112 15,'-20'5'23,"0"3"3,2 4-7,-10-9 0,12 7-3,-11-10-2,27 0-1,-33-1-3,33 1-2,-1-37-1,23 1-1,14-22-2,25-13-1,19-24 0,20-14-1,18-14-1,19-9-4,20 12-12,6-11-19,8 11 2,-12 0-6,-3 12 2</inkml:trace>
          <inkml:trace contextRef="#ctx0" brushRef="#br0" timeOffset="-6250.625">401 1083 14,'0'0'20,"-18"-1"-2,18 1-1,0 0 0,-21-9-3,21 9-2,-15-6-1,15 6-1,-13-4-3,13 4-1,0 0-1,-14-2-2,14 2 0,0 0-1,6 13-1,10-2 0,8-1 0,15 2 0,10 3 0,14 1 1,8 2-1,11 1 2,9-1-2,6 4 0,4-1 1,3 3-1,8-2 0,4-3 1,1-2-1,1-3-1,-2-3 1,-3-2-2,-1 1-2,-12-9-10,-4 11-18,-20-6 0,-7 3-3,-17-4 0</inkml:trace>
          <inkml:trace contextRef="#ctx0" brushRef="#br0" timeOffset="2245.2243">3178 668 52,'-4'-16'28,"4"16"2,0 0-4,0 0-21,0 0-1,-2 24-1,1-6-1,2 5 0,1 3-1,2 3 0,-1-1 1,3 2-1,0-5-1,2-3 1,-2-4-1,1-4-1,-7-14 2,12 17-4,-12-17-5,0 0-20,19 3 0,-19-3-2,14-19 1</inkml:trace>
          <inkml:trace contextRef="#ctx0" brushRef="#br0" timeOffset="2527.2527">3363 584 44,'9'-13'27,"-9"13"1,0 0 0,0 0-24,10 26 1,-10-8-1,6 12 0,-6-2-1,5 7-1,-2 0-1,1-1 1,1-6-2,1-2 1,0-5-1,0-5-1,3-2-1,-9-14-3,19 15-7,-19-15-16,13-6-1,-13 6 1,8-21 0</inkml:trace>
          <inkml:trace contextRef="#ctx0" brushRef="#br0" timeOffset="2770.277">3104 679 50,'-33'-8'29,"12"4"2,2-11-2,19 15-22,-4-31 0,17 13-3,2-5 0,10 0-2,3-3-1,8 0 0,3 4-2,4 3-2,8 6-5,-8-2-17,13 4-4,-8 0-2,6 5 1</inkml:trace>
          <inkml:trace contextRef="#ctx0" brushRef="#br0" timeOffset="3089.3089">3790 319 58,'0'0'31,"0"0"-1,0 0-1,0 0-24,17-3-2,-1-3 0,5 4-1,0-2-1,3-1-1,2 2 1,1 0-1,1 1 0,-1 0-1,-1 1 0,-3-5-2,6 7-4,-13-10-8,9 6-13,-10-6-2,2 5 1,-17 4 0</inkml:trace>
          <inkml:trace contextRef="#ctx0" brushRef="#br0" timeOffset="3335.3335">3944 141 61,'0'0'30,"0"0"0,-12 13-2,12-13-22,1 30 0,-2-5-2,5 9 1,-4 6-2,3 11 0,-3 3-2,3 3-1,0 2-2,-3-7-5,12 4-23,-10-13-1,6-1-1,-5-14-1</inkml:trace>
        </inkml:traceGroup>
      </inkml:traceGroup>
    </inkml:traceGroup>
    <inkml:traceGroup>
      <inkml:annotationXML>
        <emma:emma xmlns:emma="http://www.w3.org/2003/04/emma" version="1.0">
          <emma:interpretation id="{F8C643CF-D8EC-4F92-8C49-DCD69ADAA807}" emma:medium="tactile" emma:mode="ink">
            <msink:context xmlns:msink="http://schemas.microsoft.com/ink/2010/main" type="paragraph" rotatedBoundingBox="19041,7487 18928,8140 18607,8085 18719,743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1055AF77-DF5F-4D22-85A3-3DC6C2F6F3C4}" emma:medium="tactile" emma:mode="ink">
              <msink:context xmlns:msink="http://schemas.microsoft.com/ink/2010/main" type="line" rotatedBoundingBox="19041,7487 18928,8140 18607,8085 18719,7432"/>
            </emma:interpretation>
          </emma:emma>
        </inkml:annotationXML>
        <inkml:traceGroup>
          <inkml:annotationXML>
            <emma:emma xmlns:emma="http://www.w3.org/2003/04/emma" version="1.0">
              <emma:interpretation id="{BC6E90A5-9326-47A8-BCEC-873D7A424E63}" emma:medium="tactile" emma:mode="ink">
                <msink:context xmlns:msink="http://schemas.microsoft.com/ink/2010/main" type="inkWord" rotatedBoundingBox="19041,7487 18928,8140 18607,8085 18719,7432"/>
              </emma:interpretation>
              <emma:one-of disjunction-type="recognition" id="oneOf1">
                <emma:interpretation id="interp5" emma:lang="en-US" emma:confidence="1">
                  <emma:literal>d</emma:literal>
                </emma:interpretation>
                <emma:interpretation id="interp6" emma:lang="en-US" emma:confidence="0">
                  <emma:literal>a</emma:literal>
                </emma:interpretation>
                <emma:interpretation id="interp7" emma:lang="en-US" emma:confidence="0">
                  <emma:literal>•</emma:literal>
                </emma:interpretation>
                <emma:interpretation id="interp8" emma:lang="en-US" emma:confidence="0">
                  <emma:literal>I</emma:literal>
                </emma:interpretation>
                <emma:interpretation id="interp9" emma:lang="en-US" emma:confidence="0">
                  <emma:literal>C</emma:literal>
                </emma:interpretation>
              </emma:one-of>
            </emma:emma>
          </inkml:annotationXML>
          <inkml:trace contextRef="#ctx0" brushRef="#br0" timeOffset="-2893.2893">799 3188 4,'0'0'22,"6"-15"0,-6 15 2,0-18-13,0 18-1,0 0-1,0 0-1,-1-19-2,1 19 0,0 0-1,0 0-2,-7-13 0,7 13 0,0 0-1,0 0 0,-14-15-1,14 15 1,-15-9 0,15 9 0,-19-8 0,19 8-1,-22-6 1,22 6-1,-21-2 0,21 2 0,-20-2 0,20 2 0,-19 9-1,19-9 1,-22 21-1,8-5 0,2 3 0,-1 5 0,1 1 0,0 2 0,3 4 0,2-3 0,2 2 0,4-4 0,2-2-1,2-5 1,3-2 0,2-4 0,-8-13 0,22 7 0,-22-7 1,25-13-1,-11-3 1,1-3-1,-1-7 1,1-3-1,-1-5 0,-1-2 1,-1-1-1,0 0 0,-3 0 1,-2-2-1,-1 2 1,-3-1-1,-1-1 0,-2 2 1,-2-3-1,-1 5 1,-1 2 0,-1 5 1,1 6 0,-1 5-1,5 17 0,0 0 1,-13 3-1,10 21 0,-1 7 0,1 9 0,-2 6 1,4 7-1,-1 5 0,5 2 0,0-4 0,5-3-1,5-4-1,3-7-2,10-1-7,-5-22-22,10-1 0,-6-18-3,6-3 1</inkml:trace>
        </inkml:traceGroup>
      </inkml:traceGroup>
    </inkml:traceGroup>
  </inkml:traceGroup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47.30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2C8DE51D-9B90-4DD0-877D-47635AC737A2}" emma:medium="tactile" emma:mode="ink">
          <msink:context xmlns:msink="http://schemas.microsoft.com/ink/2010/main" type="inkDrawing" rotatedBoundingBox="16364,8378 18444,5702 18683,5888 16603,8564" semanticType="verticalRange" shapeName="Other">
            <msink:sourceLink direction="with" ref="{1A21B3D9-A0F4-4A36-B0AB-EAE32C977DEC}"/>
          </msink:context>
        </emma:interpretation>
      </emma:emma>
    </inkml:annotationXML>
    <inkml:trace contextRef="#ctx0" brushRef="#br0">6 2747 21,'-6'17'26,"6"-17"1,0 0-2,-3 13-11,3-13-3,0 0 0,0 0-5,-6-18 1,8 2-3,5 1 0,1-10-1,3-3-1,1-8-1,3-5 0,2-8 0,2-5 0,2-4 0,0 1-1,-1-3 1,3 3 0,-1 5-1,-1 4 2,-2 11-2,-4 9 0,0 7 0,-15 21 0,25-11 0,-25 11-2,24 17 2,-12 0 0,2 2 0,0 2-1,3-1 1,-1 1 0,1-5 0,0-4 0,0-6 1,-1-3-1,-1-1 0,0-8 2,-2-5-2,1-5 1,-2-6-1,1-3 1,-3-5-1,2-7 1,2-5 0,-2-2-1,-2 0 1,2 1 0,-2 1-1,1 5 1,-2 4-1,0 2 0,-3 8 0,3 5 0,0 3-1,-9 15 1,17-16 0,-17 16-1,23-2 1,-23 2-1,27 14 1,-27-14 0,25 25 0,-10-12 0,-2-1 0,1 0 0,-14-12 0,22 19 0,-22-19 0,18 7 0,-18-7 0,15-6 0,-15 6 1,16-22-1,-9 4 1,2-2-1,2-7 0,1-3 0,-2-2 1,4-5-2,-3 0 2,3-2-2,-2 4 1,0 1 0,0 2 0,-4 7 0,1 4 0,-3 7 0,-6 14 0,8-17 0,-8 17 0,0 0-1,0 0 1,0 0-1,0 0 1,18 15 0,-18-15 0,19 16 0,-4-8-1,0 1 1,1-3 1,2-2-1,0-4 0,0-1 0,-2-10 1,1-4-1,-1-7 1,2-7-1,0-8 1,1-6-1,0-8 1,1-5-1,1-3 0,-1-1 1,0 1 0,-2 4 0,-2 5-1,-1 7 1,-3 7-1,0 10 0,-3 6 0,0 7 0,-9 13 0,20-15 0,-6 6 0,2-3 0,9-11 0,5-13 0,7-14 0,5-15-1,10-10-3,-3-19-26,20-6 0,-4-15-4,8-2 1</inkml:trace>
  </inkml:traceGroup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6:00.58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C2356BB-D507-44F8-B1E7-CC136C44C7B1}" emma:medium="tactile" emma:mode="ink">
          <msink:context xmlns:msink="http://schemas.microsoft.com/ink/2010/main" type="writingRegion" rotatedBoundingBox="22233,8521 23244,8521 23244,9323 22233,9323"/>
        </emma:interpretation>
      </emma:emma>
    </inkml:annotationXML>
    <inkml:traceGroup>
      <inkml:annotationXML>
        <emma:emma xmlns:emma="http://www.w3.org/2003/04/emma" version="1.0">
          <emma:interpretation id="{5EB7FC47-5DEF-454D-8CFD-227D319573BC}" emma:medium="tactile" emma:mode="ink">
            <msink:context xmlns:msink="http://schemas.microsoft.com/ink/2010/main" type="paragraph" rotatedBoundingBox="22233,8521 23244,8521 23244,9323 22233,93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DD37B59-7D5F-4DE7-BFBA-B90AE29DB16C}" emma:medium="tactile" emma:mode="ink">
              <msink:context xmlns:msink="http://schemas.microsoft.com/ink/2010/main" type="line" rotatedBoundingBox="22233,8521 23244,8521 23244,9323 22233,9323"/>
            </emma:interpretation>
          </emma:emma>
        </inkml:annotationXML>
        <inkml:traceGroup>
          <inkml:annotationXML>
            <emma:emma xmlns:emma="http://www.w3.org/2003/04/emma" version="1.0">
              <emma:interpretation id="{4ABB92FA-1102-44D2-BB3A-74ABE8BCDC53}" emma:medium="tactile" emma:mode="ink">
                <msink:context xmlns:msink="http://schemas.microsoft.com/ink/2010/main" type="inkWord" rotatedBoundingBox="22233,8521 23244,8521 23244,9323 22233,9323"/>
              </emma:interpretation>
              <emma:one-of disjunction-type="recognition" id="oneOf0">
                <emma:interpretation id="interp0" emma:lang="en-US" emma:confidence="0">
                  <emma:literal>It</emma:literal>
                </emma:interpretation>
                <emma:interpretation id="interp1" emma:lang="en-US" emma:confidence="0">
                  <emma:literal>It -</emma:literal>
                </emma:interpretation>
                <emma:interpretation id="interp2" emma:lang="en-US" emma:confidence="0">
                  <emma:literal>it -</emma:literal>
                </emma:interpretation>
                <emma:interpretation id="interp3" emma:lang="en-US" emma:confidence="0">
                  <emma:literal>it</emma:literal>
                </emma:interpretation>
                <emma:interpretation id="interp4" emma:lang="en-US" emma:confidence="0">
                  <emma:literal>IT -</emma:literal>
                </emma:interpretation>
              </emma:one-of>
            </emma:emma>
          </inkml:annotationXML>
          <inkml:trace contextRef="#ctx0" brushRef="#br0">14 6 25,'0'-17'28,"0"17"0,0 0 2,0 0-17,0 0-4,-3 34-1,-3-6-3,8 10-1,-5 4-2,3 7 1,-2 1-2,2 0 0,-1-5-1,2-8 0,4-7-2,-4-10-3,10 3-12,-11-23-13,13 9-1,-13-9 0,17-17 1</inkml:trace>
          <inkml:trace contextRef="#ctx0" brushRef="#br0" timeOffset="268.0268">139 0 50,'0'0'32,"-3"-16"0,3 16-2,0 0-23,0 0-4,5 24 0,-1-2 0,-2 5-2,1 5 0,1 5 0,1 2 0,-2-1-1,3-2 0,1-3-1,-1-11-2,6 2-3,-12-24-9,18 11-15,-18-11-2,18-11 1,-12-7 0</inkml:trace>
          <inkml:trace contextRef="#ctx0" brushRef="#br0" timeOffset="487.0487">43-26 65,'-17'3'34,"-2"-9"-1,19 6-2,0 0-27,-5-17 0,5 17-2,23-19-1,-5 10-1,4-3-3,14 8-6,-5-8-21,14 3-2,-4-9 0,10 7-1</inkml:trace>
          <inkml:trace contextRef="#ctx0" brushRef="#br0" timeOffset="728.0728">671-249 42,'5'24'34,"-5"-24"1,18 9-2,-18-9-10,28-13-18,-10 4 0,7 3-1,-3-3-3,2-1-1,3-1-2,0-5-3,7 10-12,-6-12-16,5 5 0,-9-6-1,6 7 0</inkml:trace>
        </inkml:traceGroup>
      </inkml:traceGroup>
    </inkml:traceGroup>
  </inkml:traceGroup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6:03.52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5AC2487-DBCB-486A-88B6-99C4D12FC90C}" emma:medium="tactile" emma:mode="ink">
          <msink:context xmlns:msink="http://schemas.microsoft.com/ink/2010/main" type="writingRegion" rotatedBoundingBox="9276,6168 10260,5684 10535,6243 9551,6727"/>
        </emma:interpretation>
      </emma:emma>
    </inkml:annotationXML>
    <inkml:traceGroup>
      <inkml:annotationXML>
        <emma:emma xmlns:emma="http://www.w3.org/2003/04/emma" version="1.0">
          <emma:interpretation id="{10D3CDED-A9A4-4086-BCF3-F8A9EA9967C6}" emma:medium="tactile" emma:mode="ink">
            <msink:context xmlns:msink="http://schemas.microsoft.com/ink/2010/main" type="paragraph" rotatedBoundingBox="9276,6168 10260,5684 10535,6243 9551,672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96D8F7F-A87E-4E78-A5AA-80EE0141F25F}" emma:medium="tactile" emma:mode="ink">
              <msink:context xmlns:msink="http://schemas.microsoft.com/ink/2010/main" type="line" rotatedBoundingBox="9276,6168 10260,5684 10535,6243 9551,6727"/>
            </emma:interpretation>
          </emma:emma>
        </inkml:annotationXML>
        <inkml:traceGroup>
          <inkml:annotationXML>
            <emma:emma xmlns:emma="http://www.w3.org/2003/04/emma" version="1.0">
              <emma:interpretation id="{6E132425-0C52-4A81-9E2A-DD524BCDC528}" emma:medium="tactile" emma:mode="ink">
                <msink:context xmlns:msink="http://schemas.microsoft.com/ink/2010/main" type="inkWord" rotatedBoundingBox="9276,6168 10260,5684 10535,6243 9551,6727"/>
              </emma:interpretation>
              <emma:one-of disjunction-type="recognition" id="oneOf0">
                <emma:interpretation id="interp0" emma:lang="en-US" emma:confidence="0">
                  <emma:literal>Int</emma:literal>
                </emma:interpretation>
                <emma:interpretation id="interp1" emma:lang="en-US" emma:confidence="0">
                  <emma:literal>K ☺</emma:literal>
                </emma:interpretation>
                <emma:interpretation id="interp2" emma:lang="en-US" emma:confidence="0">
                  <emma:literal>K t</emma:literal>
                </emma:interpretation>
                <emma:interpretation id="interp3" emma:lang="en-US" emma:confidence="0">
                  <emma:literal>fit</emma:literal>
                </emma:interpretation>
                <emma:interpretation id="interp4" emma:lang="en-US" emma:confidence="0">
                  <emma:literal>K Y</emma:literal>
                </emma:interpretation>
              </emma:one-of>
            </emma:emma>
          </inkml:annotationXML>
          <inkml:trace contextRef="#ctx0" brushRef="#br0">1 75 30,'0'-18'29,"1"1"2,-2 0-1,1 17-18,-2-24-4,2 24-2,0 0 0,0 0-2,5 28-1,-2 3-1,0 6 0,4 9-1,2 3 0,2 5-1,1-3 1,1-3-1,-1-8-1,0-6 0,1-3-2,-7-13-3,10 6-18,-16-24-9,15 17 0,-15-17 1</inkml:trace>
          <inkml:trace contextRef="#ctx0" brushRef="#br0" timeOffset="256.0256">123 381 41,'-2'-23'29,"5"5"1,0-7-1,8 2-23,-4-12-1,10 4 0,-4-5-1,6 4-2,-1-3 0,5 6-1,-1 2-2,0 5-1,4 12-3,-10-8-12,5 16-12,-8 1-2,2 10 1,-15-9 0</inkml:trace>
          <inkml:trace contextRef="#ctx0" brushRef="#br0" timeOffset="512.0509">264 229 42,'0'0'29,"0"0"3,18 13-2,-4-1-20,-14-12-4,25 22 0,-25-22-2,28 28-2,-16-13 0,5 1-1,-3-1-2,1-3-1,3 3-4,-18-15-10,30 9-14,-15-9-2,7 0 1,-5-9-1</inkml:trace>
          <inkml:trace contextRef="#ctx0" brushRef="#br0" timeOffset="846.0846">640-40 53,'0'0'30,"-2"-17"0,2 17 0,7-14-26,7 8-2,-14 6 0,31-10 0,-12 4 0,5 3-1,2-3 1,2 2-1,-1-2 0,2 0-1,-2-1 0,0-4-1,0 5-3,-9-9-8,4 8-18,-7-6-1,0 4 1,-9-5-1</inkml:trace>
          <inkml:trace contextRef="#ctx0" brushRef="#br0" timeOffset="1035.1035">897-299 48,'0'0'31,"-13"33"0,5-11 0,8 14-23,-3 1-3,6 13-1,-6 3-1,3 7-2,3 6-7,-6-9-25,11 0 0,-7-12-2,8-8 0</inkml:trace>
        </inkml:traceGroup>
      </inkml:traceGroup>
    </inkml:traceGroup>
  </inkml:traceGroup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10.814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4E19FCFD-ECBB-4F08-BF8F-61CF312D2F1A}" emma:medium="tactile" emma:mode="ink">
          <msink:context xmlns:msink="http://schemas.microsoft.com/ink/2010/main" type="inkDrawing" rotatedBoundingBox="7474,8422 8441,8369 8443,8414 7477,8466" shapeName="Other"/>
        </emma:interpretation>
      </emma:emma>
    </inkml:annotationXML>
    <inkml:trace contextRef="#ctx0" brushRef="#br0">-1960-292 1,'0'0'5,"0"0"0,0 0 0,0 0 0,0 0 1,0 0 0,0 0 0,0 0 2,0 0-1,0 0 0,0 0 0,0 0-2,0 0 0,0 0-1,0 0 1,0 0-1,0 0-1,0 0 0,0 0 1,6-13-1,-6 13 0,0 0-1,15-1 1,-15 1-1,13-2 0,-13 2-1,15-1 1,-15 1-1,19-2 1,-19 2-1,23-1 1,-23 1-1,22-5 1,-9 2-2,1 2 1,1-4 0,1 2 0,0-1-1,1 1 1,-2-1-2,1 1 2,-3 0-1,2 0 0,-15 3 1,24-3-1,-24 3 0,24-2 0,-11 2 0,1 0 0,1-1 1,-1 1-1,3 0 1,1-2-1,0 2 0,1 0 1,-1-1-1,1 2 1,2-2-1,-3 2 0,1-1 0,1 0 1,-1 0-1,-1 0 0,-2 0 1,2-1-1,-5 1 1,1-2-1,-1 2 0,-13 0 1,23 2-1,-23-2 0,20 0 0,-20 0 0,20 1 1,-20-1-1,18 0 0,-18 0 0,17 0 0,-17 0 0,17-1 0,-17 1 0,16 0 0,-16 0 1,18 0-1,-18 0 0,16-2 0,-16 2 1,18-1-1,-18 1 0,18-2 0,-18 2 1,18-3-1,-18 3 0,18-1 0,-18 1 0,16 0 0,-16 0 1,15 0-1,-15 0 1,0 0-1,18 1 1,-18-1 0,0 0-1,0 0 1,0 0 0,0 0 0,0 0 0,0 0-1,0 0-2,15 5-6,-15-5-22,0 0-1,-15 4-1,15-4 0</inkml:trace>
  </inkml:traceGroup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42.81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5D477DA-9E0A-490A-A124-8C0EC676BB3C}" emma:medium="tactile" emma:mode="ink">
          <msink:context xmlns:msink="http://schemas.microsoft.com/ink/2010/main" type="writingRegion" rotatedBoundingBox="13972,7691 14213,7691 14213,7916 13972,7916"/>
        </emma:interpretation>
      </emma:emma>
    </inkml:annotationXML>
    <inkml:traceGroup>
      <inkml:annotationXML>
        <emma:emma xmlns:emma="http://www.w3.org/2003/04/emma" version="1.0">
          <emma:interpretation id="{546687DD-EB6D-4694-871F-1CF12332535A}" emma:medium="tactile" emma:mode="ink">
            <msink:context xmlns:msink="http://schemas.microsoft.com/ink/2010/main" type="paragraph" rotatedBoundingBox="13972,7691 14213,7691 14213,7916 13972,791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1ADBE6E-6416-4C04-AB01-3FCAB2D3C4B2}" emma:medium="tactile" emma:mode="ink">
              <msink:context xmlns:msink="http://schemas.microsoft.com/ink/2010/main" type="line" rotatedBoundingBox="13972,7691 14213,7691 14213,7916 13972,7916"/>
            </emma:interpretation>
          </emma:emma>
        </inkml:annotationXML>
        <inkml:traceGroup>
          <inkml:annotationXML>
            <emma:emma xmlns:emma="http://www.w3.org/2003/04/emma" version="1.0">
              <emma:interpretation id="{A77C051E-B556-4889-889C-F14ADD2C40AA}" emma:medium="tactile" emma:mode="ink">
                <msink:context xmlns:msink="http://schemas.microsoft.com/ink/2010/main" type="inkWord" rotatedBoundingBox="13972,7691 14213,7691 14213,7916 13972,7916"/>
              </emma:interpretation>
              <emma:one-of disjunction-type="recognition" id="oneOf0">
                <emma:interpretation id="interp0" emma:lang="en-US" emma:confidence="1">
                  <emma:literal>c</emma:literal>
                </emma:interpretation>
                <emma:interpretation id="interp1" emma:lang="en-US" emma:confidence="0">
                  <emma:literal>C</emma:literal>
                </emma:interpretation>
                <emma:interpretation id="interp2" emma:lang="en-US" emma:confidence="0">
                  <emma:literal>2</emma:literal>
                </emma:interpretation>
                <emma:interpretation id="interp3" emma:lang="en-US" emma:confidence="0">
                  <emma:literal>a</emma:literal>
                </emma:interpretation>
                <emma:interpretation id="interp4" emma:lang="en-US" emma:confidence="0">
                  <emma:literal>&lt;</emma:literal>
                </emma:interpretation>
              </emma:one-of>
            </emma:emma>
          </inkml:annotationXML>
          <inkml:trace contextRef="#ctx0" brushRef="#br0">4688-976 7,'-1'-17'24,"1"17"0,-6-20 0,1 3-12,5 17-3,-10-17 0,10 17 0,-15-14-2,15 14-1,-18-7-1,18 7-1,-24 7 0,24-7-1,-25 21-1,12-5 0,-1 2 0,5 4 0,1-1 0,5 0 0,1-2 0,5-1 0,3-3-1,4-2 0,4-4 0,2 0-1,2-3 0,3-2-2,7 2-6,-4-10-22,10 4-1,-5-12-2,9 4 0</inkml:trace>
        </inkml:traceGroup>
      </inkml:traceGroup>
    </inkml:traceGroup>
  </inkml:traceGroup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3:17:15.760"/>
    </inkml:context>
    <inkml:brush xml:id="br0">
      <inkml:brushProperty name="width" value="0.15875" units="cm"/>
      <inkml:brushProperty name="height" value="0.15875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BCB6D6A-B17B-4CA5-9251-63199EDDA7C5}" emma:medium="tactile" emma:mode="ink">
          <msink:context xmlns:msink="http://schemas.microsoft.com/ink/2010/main" type="writingRegion" rotatedBoundingBox="4810,12694 15299,12940 15262,14531 4773,14285"/>
        </emma:interpretation>
      </emma:emma>
    </inkml:annotationXML>
    <inkml:traceGroup>
      <inkml:annotationXML>
        <emma:emma xmlns:emma="http://www.w3.org/2003/04/emma" version="1.0">
          <emma:interpretation id="{3ACDD9DF-67D0-48C3-B558-1BFFD714DF63}" emma:medium="tactile" emma:mode="ink">
            <msink:context xmlns:msink="http://schemas.microsoft.com/ink/2010/main" type="paragraph" rotatedBoundingBox="4810,12694 15299,12940 15262,14531 4773,1428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EF2B0FB-2A12-42F2-A213-502F7213201D}" emma:medium="tactile" emma:mode="ink">
              <msink:context xmlns:msink="http://schemas.microsoft.com/ink/2010/main" type="line" rotatedBoundingBox="4810,12694 15299,12940 15262,14531 4773,14285"/>
            </emma:interpretation>
          </emma:emma>
        </inkml:annotationXML>
        <inkml:traceGroup>
          <inkml:annotationXML>
            <emma:emma xmlns:emma="http://www.w3.org/2003/04/emma" version="1.0">
              <emma:interpretation id="{7E9DA1EF-23F4-4050-9279-129A2A6DECAE}" emma:medium="tactile" emma:mode="ink">
                <msink:context xmlns:msink="http://schemas.microsoft.com/ink/2010/main" type="inkWord" rotatedBoundingBox="4806,12895 6397,12932 6365,14322 4773,14285"/>
              </emma:interpretation>
              <emma:one-of disjunction-type="recognition" id="oneOf0">
                <emma:interpretation id="interp0" emma:lang="en-US" emma:confidence="0">
                  <emma:literal>Vas</emma:literal>
                </emma:interpretation>
                <emma:interpretation id="interp1" emma:lang="en-US" emma:confidence="0">
                  <emma:literal>Was</emma:literal>
                </emma:interpretation>
                <emma:interpretation id="interp2" emma:lang="en-US" emma:confidence="0">
                  <emma:literal>vas</emma:literal>
                </emma:interpretation>
                <emma:interpretation id="interp3" emma:lang="en-US" emma:confidence="0">
                  <emma:literal>Vies</emma:literal>
                </emma:interpretation>
                <emma:interpretation id="interp4" emma:lang="en-US" emma:confidence="0">
                  <emma:literal>Vans</emma:literal>
                </emma:interpretation>
              </emma:one-of>
            </emma:emma>
          </inkml:annotationXML>
          <inkml:trace contextRef="#ctx0" brushRef="#br0">1 58 20,'0'-15'26,"0"15"0,-2-25-5,2 25-7,0 0-3,0 0-3,-2-15-3,2 15-1,2 14-1,3 0 0,-3 6-1,8 6 0,-4 8-1,8 11 2,-4 5-1,8 8 0,-3 2 0,3 7-1,-2-2 1,2 3-1,-2-7 1,1-10-1,-2-8-1,-3-7 1,-2-13 0,-10-23 0,18 5 0,-8-24 0,-1-18 2,5-9-1,-1-13-2,3-11 1,2-11-1,2-6 0,-1-2-1,3 0 1,2 5-1,0 2-2</inkml:trace>
          <inkml:trace contextRef="#ctx0" brushRef="#br0" timeOffset="-1.59036E8">673 800 11,'0'0'13,"0"0"0,-9-15 0,9 15 0,0 0-3,-12-18 0,12 18-1,0 0-1,0 0-1,0 0-2,0 0-1,-12-16 1,12 16-2,0 0 0,0 0 0,0 0-1,0 0 0,0 0 0,-6 21-1,6-5-1,2 8 1,-1 7-1,4 7 0,-2 4 0,3 4 0,0 4 0,-1-3 0,3-2 0,-1-8 1,1-6-1,-1-7 0,1-6 1,-8-18-1,18 11 0,-18-11 0,17-26 0,-6 8-1,-1-4 0,2-3 0,-1-1 1,-2-3-1,1 2 1,-3 3-1,-1 4 1,-1-1 0,-1 2 0,-1 2 1,-1 1-1,-2 16 0,1-22 1,-1 22 0,0 0-1,0 0 1,0 0 0,0 0 0,14 35-1,-4 4 1,0 8 0,5 8 1,6 1-2,2 5 1,2-5 0,2-2-1,2-11 0,0-21-7,8-4-21,-7-20-4,-1-1 3,-6-13-1</inkml:trace>
          <inkml:trace contextRef="#ctx0" brushRef="#br0" timeOffset="-1.59036E8">1523 935 19,'1'-24'25,"-1"8"-5,0 16-5,-7-27 0,7 27-4,-13-25-2,13 25-2,-21-24-1,21 24-1,-32-19-2,18 14 0,-7-1 0,3 5-1,-1 4 0,1 7-1,0 3 0,3 5 1,3 4-2,2 2 0,2 3 0,2 1 0,5-1 0,2-5 0,4-3 0,2-1-1,5-5 1,6-4 0,3-3-1,3-3 1,2 0 0,1 0 0,3-1-1,-2 0 1,-4 1 0,-3 5 0,-8 8 1,-2 3 0,-7 4-1,-5 2 2,-8 4-1,-8 3 0,-8-1 1,-6 4 0,-3-11-1,-5-2-1,-1-7 0,-1-16-6,13-5-23,0-28-2,12-9-2,5-24-1</inkml:trace>
        </inkml:traceGroup>
        <inkml:traceGroup>
          <inkml:annotationXML>
            <emma:emma xmlns:emma="http://www.w3.org/2003/04/emma" version="1.0">
              <emma:interpretation id="{1F0E0110-BC3F-4F65-95D0-345109E87037}" emma:medium="tactile" emma:mode="ink">
                <msink:context xmlns:msink="http://schemas.microsoft.com/ink/2010/main" type="inkWord" rotatedBoundingBox="7417,13120 10956,13472 10899,14045 7360,13694">
                  <msink:destinationLink direction="with" ref="{97FBA583-F9B3-4A44-B8D8-8C893665B2C1}"/>
                  <msink:destinationLink direction="with" ref="{152C8DE4-115F-4B9C-81A1-B2F09AEAE19F}"/>
                </msink:context>
              </emma:interpretation>
              <emma:one-of disjunction-type="recognition" id="oneOf1">
                <emma:interpretation id="interp5" emma:lang="en-US" emma:confidence="0">
                  <emma:literal>==</emma:literal>
                </emma:interpretation>
                <emma:interpretation id="interp6" emma:lang="en-US" emma:confidence="0">
                  <emma:literal>=</emma:literal>
                </emma:interpretation>
                <emma:interpretation id="interp7" emma:lang="en-US" emma:confidence="0">
                  <emma:literal>"=</emma:literal>
                </emma:interpretation>
                <emma:interpretation id="interp8" emma:lang="en-US" emma:confidence="0">
                  <emma:literal>"I</emma:literal>
                </emma:interpretation>
                <emma:interpretation id="interp9" emma:lang="en-US" emma:confidence="0">
                  <emma:literal>41=</emma:literal>
                </emma:interpretation>
              </emma:one-of>
            </emma:emma>
          </inkml:annotationXML>
          <inkml:trace contextRef="#ctx0" brushRef="#br1" timeOffset="-1.59036E8">2639 561 12,'0'0'26,"-13"7"2,13-7 0,-18-1-17,18 1-3,0 0-2,-7 18 0,7-18-1,0 0-1,0 0-1,1 17 0,-1-17 0,14 9-1,-14-9 1,26 5-1,-9-4 0,4 2-1,1-3 1,3 3-1,5-1 1,3 3-1,0 0 0,1 1-1,0 4-1,0-4-6,8 10-25,-9-4 0,-2 4-2,-7-5 0</inkml:trace>
          <inkml:trace contextRef="#ctx0" brushRef="#br1" timeOffset="-1.59036E8">2626 244 16,'0'0'28,"0"0"0,0 0-6,-15-4-7,15 4-3,0 0-4,0 0-2,0 0-1,0 0-2,-6 13-1,6-13 0,0 0-1,15 15 1,-15-15-1,21 12 0,-8-6 1,5 1-1,0 1 0,3-1 1,0-1-1,3 0 0,2 1 0,1-2 0,1 1 0,-1 0-1,-1-4 1,-1 3-1,-1-2 0,-3 0 0,-4 3-2,-17-6-10,27 1-19,-27-1-2,14 3 0,-14-3-1</inkml:trace>
          <inkml:trace contextRef="#ctx0" brushRef="#br1" timeOffset="-1.59036E8">5840 618 21,'0'0'25,"-18"4"-8,18-4-5,0 0 0,-17-10-3,17 10 0,0 0-1,0 0-1,-14 1-1,14-1-1,0 0-1,0 0-1,0 0-1,0 0 1,0 0-1,0 0 0,0 0 0,0 0 0,0 0 0,16 11-1,-16-11 1,20 4 0,-20-4-1,24 5 0,-11-5 1,3 3-1,-1-3-1,3 0 1,-1-2 0,0 2 0,1-3-1,0 2 0,-1 1 0,0-3 0,0 4-1,-4-5-1,2 8-3,-15-4-3,28 6-9,-28-6-16,15 6-1,-15-6 1,0 0 0</inkml:trace>
          <inkml:trace contextRef="#ctx0" brushRef="#br1" timeOffset="-1.59036E8">5791 879 30,'-15'15'21,"15"-15"-3,0 0 1,-19 0-5,19 0-2,0 0-4,0 0-2,0 0-2,0 0-1,0 0 0,0 0-1,0 0-1,0 0 1,0 0-1,0 0 0,0 0 1,18 7-1,-18-7 1,16 1-1,-16-1 0,24 2 0,-24-2 0,25 0 0,-11 0 0,1 1 0,-1 1 0,3-1-1,-2 1 1,0-1 1,1 1-2,0 2 2,-1-4-1,2 2 0,-4-2 1,2 0-2,-15 0 1,25 0 1,-25 0-1,21-3 0,-21 3-1,16-2 1,-16 2-1,0 0 1,15-3-1,-15 3 0,0 0 1,0 0-1,0 0-2,0 0-1,14 3-4,-14-3-12,0 0-15,-2-15-2,2 15 1,0 0 0</inkml:trace>
          <inkml:trace contextRef="#ctx0" brushRef="#br0" timeOffset="-1.59036E8">4204 388 22,'0'0'27,"0"0"-5,0 0-6,0 0-2,-1-14-2,1 14-2,4 14-1,4 8-5,-8 0 1,7 14-3,-4 4 1,3 10-3,0 3 1,0 5-2,-2-1 1,-1-6-1,3-3-1,-6-10-1,8-1-3,-11-16-6,12 1-18,-6-5-1,-3-17 0</inkml:trace>
        </inkml:traceGroup>
        <inkml:traceGroup>
          <inkml:annotationXML>
            <emma:emma xmlns:emma="http://www.w3.org/2003/04/emma" version="1.0">
              <emma:interpretation id="{E29DC0C8-9DC8-44E1-996E-525D5345B9D0}" emma:medium="tactile" emma:mode="ink">
                <msink:context xmlns:msink="http://schemas.microsoft.com/ink/2010/main" type="inkWord" rotatedBoundingBox="12153,12867 15299,12940 15264,14461 12117,14388"/>
              </emma:interpretation>
              <emma:one-of disjunction-type="recognition" id="oneOf2">
                <emma:interpretation id="interp10" emma:lang="en-US" emma:confidence="0">
                  <emma:literal>Ned</emma:literal>
                </emma:interpretation>
                <emma:interpretation id="interp11" emma:lang="en-US" emma:confidence="0">
                  <emma:literal>Nod</emma:literal>
                </emma:interpretation>
                <emma:interpretation id="interp12" emma:lang="en-US" emma:confidence="0">
                  <emma:literal>-Ved</emma:literal>
                </emma:interpretation>
                <emma:interpretation id="interp13" emma:lang="en-US" emma:confidence="0">
                  <emma:literal>-Vad</emma:literal>
                </emma:interpretation>
                <emma:interpretation id="interp14" emma:lang="en-US" emma:confidence="0">
                  <emma:literal>-Vod</emma:literal>
                </emma:interpretation>
              </emma:one-of>
            </emma:emma>
          </inkml:annotationXML>
          <inkml:trace contextRef="#ctx0" brushRef="#br0" timeOffset="-1.59036E8">8606 62 17,'-22'-22'27,"10"9"1,12 13 1,-24-24-19,24 24-2,-12-13-2,12 13-1,0 0-1,0 0 0,0 0-2,6 31 0,5-3-1,5 12 1,0 7-1,7 14 0,1 7 0,2 9 0,3 3 1,0 3-2,-3 0 1,-1-3 0,-3-7 1,1-8-1,-7-9-1,0-8 1,-4-16 0,0-6 0,-12-26 1,15 16-1,-15-16 0,14-30 0,-7-7 1,3-13-1,2-18 0,6-12-1,5-12-2,-1-12-1,12 9-13,-7-14-15,9 14-4,-8-2 2,5 23-1</inkml:trace>
          <inkml:trace contextRef="#ctx0" brushRef="#br0" timeOffset="-1.59036E8">9628 942 41,'-23'-24'28,"8"18"2,-6-3-13,4 12-11,-9-1-1,5 11 0,-8 3-1,3 14-1,-2 7 1,4 11-1,0-2 0,8 8 0,3 0-2,8-1 1,7-8-1,8-7 0,8-13-1,13-10-1,9-9-2,4-16-3,18 2-12,-5-15-14,7-1-1,-5-13 0</inkml:trace>
          <inkml:trace contextRef="#ctx0" brushRef="#br0" timeOffset="-1.59036E8">7354 845 17,'0'0'28,"-15"-12"1,15 12 2,0 0-21,0 0-3,-15-11-1,15 11-1,0 0-1,0 0 0,20 14-2,-5-7 1,3 1-1,7 2 0,3-1 0,8 3 0,6-3-1,4 1 0,1-1-1,5-2 0,4 2-2,-3-6-4,16 10-25,-16-5-1,7 4-1,-13-3 0</inkml:trace>
          <inkml:trace contextRef="#ctx0" brushRef="#br0" timeOffset="-1.59036E8">10259 1114 32,'-11'-21'28,"11"21"1,-16-22-7,16 22-15,-24-11-1,11 14-1,-8 0-1,3 14-1,-7-1 0,1 9 0,-1 3-2,2 8 1,1 1 0,4 6-2,5 4 1,4-2-1,6-2 0,4-2 0,8-5 0,3-6-1,4-7 1,5-11 0,3-9-1,3-7 1,1-13-1,0-8 1,1-9-1,-2-7 1,-5-8 0,-1-11 0,-5-6 1,-5-5 0,-7-4 0,-4 1 0,-4-3 1,-4 9 1,-2 0 0,-1 19 0,-1 5 0,3 14 0,-1 9 0,10 21 0,0 0-1,-6 27-1,11 13 0,0 13-1,4 23 0,3 5 1,2 8-2,2 3 0,3-3-1,2-12-5,15 0-20,-8-28-7,11-12-1,-6-25 0</inkml:trace>
        </inkml:traceGroup>
      </inkml:traceGroup>
    </inkml:traceGroup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3:53:19.965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ED1C24"/>
      <inkml:brushProperty name="fitToCurve" value="1"/>
    </inkml:brush>
    <inkml:brush xml:id="br2">
      <inkml:brushProperty name="width" value="0.10583" units="cm"/>
      <inkml:brushProperty name="height" value="0.10583" units="cm"/>
      <inkml:brushProperty name="color" value="#ED1C24"/>
      <inkml:brushProperty name="fitToCurve" value="1"/>
    </inkml:brush>
    <inkml:brush xml:id="br3">
      <inkml:brushProperty name="width" value="0.07938" units="cm"/>
      <inkml:brushProperty name="height" value="0.07938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0CF991AD-210C-4125-9796-D50EC58E2AE2}" emma:medium="tactile" emma:mode="ink">
          <msink:context xmlns:msink="http://schemas.microsoft.com/ink/2010/main" type="writingRegion" rotatedBoundingBox="927,7694 24880,7374 24973,14284 1019,14605"/>
        </emma:interpretation>
      </emma:emma>
    </inkml:annotationXML>
    <inkml:traceGroup>
      <inkml:annotationXML>
        <emma:emma xmlns:emma="http://www.w3.org/2003/04/emma" version="1.0">
          <emma:interpretation id="{7011FBEE-0CA6-46DC-A15D-EB683257F08C}" emma:medium="tactile" emma:mode="ink">
            <msink:context xmlns:msink="http://schemas.microsoft.com/ink/2010/main" type="paragraph" rotatedBoundingBox="2088,8679 13234,7245 13554,9732 2408,1116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E5E835D-FF1A-442E-A0DF-7FF9CCD7FB52}" emma:medium="tactile" emma:mode="ink">
              <msink:context xmlns:msink="http://schemas.microsoft.com/ink/2010/main" type="line" rotatedBoundingBox="2088,8679 13234,7245 13554,9732 2408,11166"/>
            </emma:interpretation>
          </emma:emma>
        </inkml:annotationXML>
        <inkml:traceGroup>
          <inkml:annotationXML>
            <emma:emma xmlns:emma="http://www.w3.org/2003/04/emma" version="1.0">
              <emma:interpretation id="{E42229EE-6D30-45F5-BAF2-2987C6E0EA4D}" emma:medium="tactile" emma:mode="ink">
                <msink:context xmlns:msink="http://schemas.microsoft.com/ink/2010/main" type="inkWord" rotatedBoundingBox="2231,9916 2432,8512 3584,8677 3383,10081">
                  <msink:destinationLink direction="with" ref="{A95FDFC9-A40F-4495-B279-4C110D904FA8}"/>
                </msink:context>
              </emma:interpretation>
              <emma:one-of disjunction-type="recognition" id="oneOf0">
                <emma:interpretation id="interp0" emma:lang="en-US" emma:confidence="1">
                  <emma:literal>1</emma:literal>
                </emma:interpretation>
                <emma:interpretation id="interp1" emma:lang="en-US" emma:confidence="0">
                  <emma:literal>a</emma:literal>
                </emma:interpretation>
                <emma:interpretation id="interp2" emma:lang="en-US" emma:confidence="0">
                  <emma:literal>l</emma:literal>
                </emma:interpretation>
                <emma:interpretation id="interp3" emma:lang="en-US" emma:confidence="0">
                  <emma:literal>A</emma:literal>
                </emma:interpretation>
                <emma:interpretation id="interp4" emma:lang="en-US" emma:confidence="0">
                  <emma:literal>H</emma:literal>
                </emma:interpretation>
              </emma:one-of>
            </emma:emma>
          </inkml:annotationXML>
          <inkml:trace contextRef="#ctx0" brushRef="#br0">-16830 3613 14,'0'0'27,"0"0"-1,-17 10 3,17-10-13,-13 9-7,13-9-4,-16 12 0,16-12-1,0 0-1,0 0 0,0 0 0,0 0-1,19 3 0,-3-4 1,11 2 0,3-2-1,7 2 0,2-1 1,4 3-1,-1-3 1,5 3-1,-1-4 1,1 2-2,-4-4 1,1 2-1,0-5 0,-1 3 0,-2 0 0,1-2 0,-5 1 0,1 1 0,-4 1-1,-3 1 1,-1 1-1,-5 0 1,0-3-1,1 0 1,-2-1-1,-2-1 1,-1 1-1,3-2 1,-1 0-2,0-3-1,2 6-2,-6-15-15,13 15-14,-9-13-2,13 5 0,-9-11-1</inkml:trace>
          <inkml:trace contextRef="#ctx0" brushRef="#br0" timeOffset="-1514.0866">-16397 2470 9,'4'-13'25,"-1"-2"1,-3 15-3,3-23-8,-3 23-3,6-21-3,-6 21-2,6-14-2,-6 14-1,0 0 0,0 0-1,0 0-1,0 0 1,0 0 0,14-3 0,-14 3 0,0 38 0,-6-1-1,0 16 1,-9 11-1,-1 19 0,-10 10 1,-4 12-2,-5 3 0,-4 4 1,-3-6-1,1-2 0,2-9 1,3-12-1,6-11-1,8-11 1,6-13-1,7-11 0,6-12-1,3-10 1,0-15-2,0 0-2,27-3-5,-26-17-23,17 4 0,-11-12-3,11 4 2</inkml:trace>
          <inkml:trace contextRef="#ctx0" brushRef="#br0" timeOffset="-854.0489">-16175 2402 2,'-17'-4'26,"17"4"1,0 0 1,-17-17-10,17 17-3,0 0-4,0 0-3,-2-14-1,2 14-1,0 0-2,0 0 0,0 0 0,0 0-1,0 0-1,9 28 1,-8-9-1,7 8-1,-2 8 0,3 8 1,1 8-2,4 9 1,-1 4 0,3 4 0,1 2 1,1 3-2,4 1 2,0 0-2,1-5 1,2 3 0,2-6 0,0-3-2,-1-9 1,-3-5 1,-3-9-2,-3-9 1,-2-7-1,-15-24-2,22 24-12,-22-39-19,0 15 1,6-39-3,4 17 2</inkml:trace>
        </inkml:traceGroup>
        <inkml:traceGroup>
          <inkml:annotationXML>
            <emma:emma xmlns:emma="http://www.w3.org/2003/04/emma" version="1.0">
              <emma:interpretation id="{A9F2A35F-C15A-4AE8-A61C-697DB4F44E68}" emma:medium="tactile" emma:mode="ink">
                <msink:context xmlns:msink="http://schemas.microsoft.com/ink/2010/main" type="inkWord" rotatedBoundingBox="4367,8536 6083,9648 5309,10842 3593,9729"/>
              </emma:interpretation>
              <emma:one-of disjunction-type="recognition" id="oneOf1">
                <emma:interpretation id="interp5" emma:lang="en-US" emma:confidence="0">
                  <emma:literal>ACP</emma:literal>
                </emma:interpretation>
                <emma:interpretation id="interp6" emma:lang="en-US" emma:confidence="0">
                  <emma:literal>ATP</emma:literal>
                </emma:interpretation>
                <emma:interpretation id="interp7" emma:lang="en-US" emma:confidence="0">
                  <emma:literal>had</emma:literal>
                </emma:interpretation>
                <emma:interpretation id="interp8" emma:lang="en-US" emma:confidence="0">
                  <emma:literal>Hap</emma:literal>
                </emma:interpretation>
                <emma:interpretation id="interp9" emma:lang="en-US" emma:confidence="0">
                  <emma:literal>Haps</emma:literal>
                </emma:interpretation>
              </emma:one-of>
            </emma:emma>
          </inkml:annotationXML>
          <inkml:trace contextRef="#ctx0" brushRef="#br0" timeOffset="-645462.9184">-13592 3601 58,'4'-16'35,"-7"-5"-2,3 21 1,-1-21-28,1 21 0,0 0-2,0 0-1,-6 23-1,7 3 0,-2 8-1,2 12 0,1 11 2,-1 6-2,-1 8 0,2 2 1,-4 0-1,4-4 0,-4-6 0,1-9 0,-2-12-1,3-8 0,0-10 0,-2-8-1,2-16 0,0 0-2,0 0 0,0 0-1,0 0-1,2-18-4,-2 18-13,4-32-11,-2 9-2,-5-8 3,4 3-1</inkml:trace>
          <inkml:trace contextRef="#ctx0" brushRef="#br0" timeOffset="-647325.0249">-14632 2454 9,'0'0'28,"4"-25"0,-4 25 2,-4-19-12,4 19-4,0 0-2,0 0-4,-6-15-1,6 15-2,0 0-2,0 0 0,0 0-1,-2 19 1,4 5-2,4 11 0,-2 13 0,2 13 0,0 13 1,2 15 0,-2 10-1,0 13 0,-2 11 1,-1 6-1,0 0 0,2-3 0,-2-7 0,4-11-1,0-15 2,2-14-2,0-23 2,1-19-2,-1-11 2,-9-26-3,17 8-1,-13-22-2,5 0-5,-15-14-26,11 6 0,-11-11 0,7 8 0</inkml:trace>
          <inkml:trace contextRef="#ctx0" brushRef="#br0" timeOffset="-647889.0571">-14793 2447 15,'0'0'28,"9"-25"1,-9 25 1,-1-24-14,1 24-5,0 0-2,0 0-1,-3-14-2,3 14-1,0 0-1,-6 24-1,0-5 0,0 14 0,-3 10-2,-3 12 0,-3 13 0,0 12 1,-8 6 0,0 7-1,-4 2 1,0 3 0,-3-5 0,3 2 0,-3-7 0,2-7-1,2-10 0,5-7 0,2-11-1,5-10 0,2-12 1,5-8-1,7-23 0,-9 19 0,9-19-2,0 0-1,0 0-2,0 0-7,4-15-22,-8-3-1,4 18-1,6-40 1</inkml:trace>
          <inkml:trace contextRef="#ctx0" brushRef="#br0" timeOffset="-646746.9918">-15077 3454 34,'-15'-4'30,"2"1"1,13 3 0,-24 4-19,24-4-3,-15 11-3,15-11-1,-9 19-2,9-19 0,12 21-1,3-9-1,6-2 2,10 2-1,5-3 0,12-3 0,5-6 0,9-2 0,1-7 0,3-2-2,-2-1-1,-8-14-17,4 22-14,-22-3-3,-7 13-2,-31-6-1</inkml:trace>
          <inkml:trace contextRef="#ctx0" brushRef="#br0" timeOffset="-646025.9506">-13820 3558 18,'-2'-15'27,"-2"1"1,-8-3 2,12 17-18,-33-21 0,20 21-3,-15-7-1,7 16-1,-10 1-1,4 18-1,-6 8 0,2 16 0,-1 13-1,-2 12-1,1 6 1,10 5-1,5-2 0,7-6-1,11-12 1,11-12-2,11-17-1,12-20 0,12-13-3,5-21-2,18-4-30,-11-20 1,6 5-3,-12-10 2</inkml:trace>
          <inkml:trace contextRef="#ctx0" brushRef="#br0" timeOffset="-645145.9002">-13633 3858 21,'-4'-24'28,"-3"-4"0,5 2 3,-5-14-16,16 9-3,-6-15-2,13 6-3,-4-11 0,10 6-1,1-2 0,3 7-2,1 1 0,4 14 0,-1 6-2,1 11 1,-4 13-1,0 14 0,-6 11 0,-2 11 0,-8 8-1,-10 4 0,-5 2-1,-7-2 1,-8-2-1,-3-11-1,-5-8 0,-5-14-3,3-1-4,-9-19-29,9 2 2,-10-15-3,12 2 1</inkml:trace>
        </inkml:traceGroup>
        <inkml:traceGroup>
          <inkml:annotationXML>
            <emma:emma xmlns:emma="http://www.w3.org/2003/04/emma" version="1.0">
              <emma:interpretation id="{3CC16B64-182F-41E8-98C6-620DC9C1AB49}" emma:medium="tactile" emma:mode="ink">
                <msink:context xmlns:msink="http://schemas.microsoft.com/ink/2010/main" type="inkWord" rotatedBoundingBox="6662,8537 9636,8155 9900,10202 6925,10585"/>
              </emma:interpretation>
              <emma:one-of disjunction-type="recognition" id="oneOf2">
                <emma:interpretation id="interp10" emma:lang="en-US" emma:confidence="0">
                  <emma:literal>Tail</emma:literal>
                </emma:interpretation>
                <emma:interpretation id="interp11" emma:lang="en-US" emma:confidence="0">
                  <emma:literal>nail</emma:literal>
                </emma:interpretation>
                <emma:interpretation id="interp12" emma:lang="en-US" emma:confidence="0">
                  <emma:literal>wail</emma:literal>
                </emma:interpretation>
                <emma:interpretation id="interp13" emma:lang="en-US" emma:confidence="0">
                  <emma:literal>if)</emma:literal>
                </emma:interpretation>
                <emma:interpretation id="interp14" emma:lang="en-US" emma:confidence="0">
                  <emma:literal>Tali)</emma:literal>
                </emma:interpretation>
              </emma:one-of>
            </emma:emma>
          </inkml:annotationXML>
          <inkml:trace contextRef="#ctx0" brushRef="#br1" timeOffset="-499794.5866">-9643 2032 36,'5'-18'29,"1"5"1,-5-4-3,-1 17-14,14-12-5,-14 12-1,14 2-2,-14-2 0,17 13-1,-4 1-1,-5-1 1,5 8-1,0 4 0,7 10 0,-2 11-1,5 23 1,3 21-1,1 24 1,-4 27-1,0 25-1,-10 25-1,-8 9-7,-7 22-28,-20-16-1,-8-14-2,-16-32-1</inkml:trace>
          <inkml:trace contextRef="#ctx0" brushRef="#br1" timeOffset="-503373.7913">-10109 2550 8,'-9'-16'23,"9"16"-2,-7-19-4,-5 1 0,12 18-1,-15-28-3,15 28-2,-7-34-3,8 18-1,-4-10-1,11 9-2,-2-9 1,7 6-2,2-6 1,6 7-1,0 0 1,5 4-2,-2 0 1,4 8-1,-2 1 0,1 7-1,-4 2 0,0 8 0,-5 2-1,-1 5 1,-3 1-1,-4 3 1,-4 2-1,-4-2 1,-7 1-1,-4-1 1,-4-3-1,-5-1 1,-3-3-2,-4-5-1,0 3-2,-5-11-5,12 13-24,-12-12 0,14 10-1,-8-7 0</inkml:trace>
          <inkml:trace contextRef="#ctx0" brushRef="#br1" timeOffset="-503816.8167">-10189 2377 44,'-9'-19'28,"9"19"3,0 0-10,0 0-9,-3-14-4,3 14-2,0 0-2,0 0-1,0 14-1,0-14 0,4 23 0,2 0 0,-3 3 0,2 14 1,-2 6-1,3 11 0,-2 5-1,2 6 1,-3 6-2,2-1 1,-4-4 0,2-3-1,-3-9 1,0-8-1,0-7 0,-1-8-1,-2-10 0,0-10-1,3-14-1,0 0-2,0 0-6,-3-32-12,7 5-9,-5-16-2,8 2 4</inkml:trace>
          <inkml:trace contextRef="#ctx0" brushRef="#br1" timeOffset="-504553.8586">-10402 2107 17,'0'0'21,"0"0"-2,0-13-3,0 13 0,0 0-4,0 0-1,0 0-2,0 0-1,-13-15-2,13 15-1,0 0-1,0 0 0,0 0 0,0 0-1,-12-15 0,12 15-1,0 0 0,0 0 0,-8 17-1,8-17 0,-9 25 0,3-6 0,-3 5 1,0 4-1,-1 5 0,-2 2-1,-3 2 0,2 5 1,1 1-1,0 4-1,2 1 1,-1-1 0,2 2-1,2 0 0,4-2 1,-3 1 0,1-2 0,2-2 1,-1 0-1,1 1 1,0-2-1,2 1 1,-2-1-1,0 0 1,0-1-1,0 2 0,1-1 0,2-3 1,0 2-1,0 1 0,2 1 0,-1 1 0,1-4 0,1 1 0,0-4 0,-2 1 0,2-4 0,0-4 1,0-2-1,1-3 0,1-2 0,1 0 0,-2-2 0,4 0 0,1 2 1,0 0 0,-2-1 1,2 4-1,0-2 1,0 0-2,0 0 2,-3-1-2,0-2 1,0-2-2,0-4 1,0-3 0,-6-13 0,12 21 1,-12-21-1,13 13 1,-13-13 0,16 9-1,-16-9 1,21 8 0,-21-8 0,22 6 0,-22-6-1,24 7 1,-24-7-1,21 9 1,-21-9-1,15 9-2,-15-9-1,0 0-8,16 12-24,-16-12 1,3-17-2,-7-6 0</inkml:trace>
          <inkml:trace contextRef="#ctx0" brushRef="#br1" timeOffset="-502367.7338">-10325 3374 41,'0'0'31,"0"0"1,-13-7-1,13 7-18,0 0-6,-18-7-1,18 7-3,0 0 0,0 0 0,0 0-2,0 0 0,-7 13 0,7-13 0,0 0 0,15 6 1,-15-6-1,31 1 1,-9-4 0,8-1 0,3-2 0,7 3-1,2-3 0,4 6 0,-3-3-1,-1 5 1,-5-1-1,-1 2 0,-7 2-1,-5-1 1,-3 0-2,-8-4-2,2 8-1,-15-8-9,18 0-19,-18 0 0,0 0-2,0 0 2</inkml:trace>
          <inkml:trace contextRef="#ctx0" brushRef="#br1" timeOffset="-501938.7093">-10042 3420 38,'0'0'29,"0"0"2,0 0-1,-6-14-17,6 14-4,0 0-2,0 0-1,15 5-2,-15-5 0,15 21 0,-3 0-2,-3 7 0,1 9 0,-1 6-1,2 8 1,-2 2-2,0 3 2,-2-1-1,-1-5-2,0 2-7,-8-16-26,7-4 1,-5-32-2,-5 18 0</inkml:trace>
        </inkml:traceGroup>
        <inkml:traceGroup>
          <inkml:annotationXML>
            <emma:emma xmlns:emma="http://www.w3.org/2003/04/emma" version="1.0">
              <emma:interpretation id="{D0C9257C-E30E-4FB8-8630-D295FBE95493}" emma:medium="tactile" emma:mode="ink">
                <msink:context xmlns:msink="http://schemas.microsoft.com/ink/2010/main" type="inkWord" rotatedBoundingBox="10365,7824 13267,7479 13463,9128 10560,9472"/>
              </emma:interpretation>
              <emma:one-of disjunction-type="recognition" id="oneOf3">
                <emma:interpretation id="interp15" emma:lang="en-US" emma:confidence="0">
                  <emma:literal>rare*</emma:literal>
                </emma:interpretation>
                <emma:interpretation id="interp16" emma:lang="en-US" emma:confidence="0">
                  <emma:literal>wave*</emma:literal>
                </emma:interpretation>
                <emma:interpretation id="interp17" emma:lang="en-US" emma:confidence="0">
                  <emma:literal>rave*</emma:literal>
                </emma:interpretation>
                <emma:interpretation id="interp18" emma:lang="en-US" emma:confidence="0">
                  <emma:literal>ware*</emma:literal>
                </emma:interpretation>
                <emma:interpretation id="interp19" emma:lang="en-US" emma:confidence="0">
                  <emma:literal>Valero*</emma:literal>
                </emma:interpretation>
              </emma:one-of>
            </emma:emma>
          </inkml:annotationXML>
          <inkml:trace contextRef="#ctx0" brushRef="#br0" timeOffset="-638716.5325">-8729 1795 62,'0'0'34,"6"-29"-3,-6 29 1,3-17-28,-3 17-1,0 0-1,0 0 1,0 0-1,0 0 0,9 19-1,-9-19 1,6 25-1,-1-9 0,1 4 1,2 2-1,0 3 0,7 5 1,-2 1-1,2 6 0,0 4 0,1 4-1,1-1 1,-2 5-1,0-1 1,-4 2-1,1-4 0,0 1 0,0-4 0,0 2 0,-2-5 0,1-2 0,-2-3 1,1-3-1,-2-1 0,1-1 0,-2 0 0,1-4 1,0 2-2,1-1 2,-1-2-2,1-3 1,0 1 0,-2-4 0,1-6 0,-8-13 0,10 20 1,-10-20 0,0 0-1,0 0 1,10-18 0,-7-6 0,0-16 0,3-16 0,3-17 0,5-14 0,4-10-1,7-6 1,5 0-1,4 1-3,11 25-16,-11 1-17,6 26 1,-13 9-3,1 23 1</inkml:trace>
          <inkml:trace contextRef="#ctx0" brushRef="#br0" timeOffset="-637805.4804">-7963 2534 38,'1'-18'31,"-1"18"1,4-29-1,-4 29-15,0-14-8,0 14-2,0 0-2,0 0 0,0 0-2,8 29-1,-7-6 0,2 7-1,2 2 0,-1 3 1,1 0-1,2-1 0,-1-4 0,2-8 0,1-6 0,-9-16-1,14 18 1,-14-18 0,15-1-1,-15 1 1,15-20 0,-9 3-1,2-9 1,-2-6 0,1-4 0,-1-4 0,1 0 0,1 3 1,-2 2-1,0 8 1,-2 8 0,-4 19 0,0 0 0,14 15 0,-11 10 0,0 9 0,1 6 0,3 3-1,2 3-2,2-6-1,10 4-20,-6-23-9,8-3-1,-3-18-2,7-6 1</inkml:trace>
          <inkml:trace contextRef="#ctx0" brushRef="#br0" timeOffset="-636985.4335">-7511 2253 38,'-1'-27'31,"1"27"0,-3-24 1,3 24-17,0 0-6,0-13-2,0 13-2,0 0 0,-3 13-2,3 6-1,-2 7-1,4 8 1,-2 10-1,0 12 0,0 4-1,3 5 1,-2 0-1,4-3 1,-1-5-1,2-8 1,0-11-1,3-11 0,0-8-1,-9-19 1,19 12 0,-19-12 0,23-12-1,-12-1 1,3-6-1,-2-7 1,0-5 0,-2-4 0,0-4 0,-2 1 0,-2-1 0,-2 5 0,-2 4 0,-1 10 1,-1 20-1,0 0 0,0 0 0,-7 29 0,5 2 1,2 3-1,2 5 0,1-5-1,6 0-1,4-15-3,21-1-27,-8-19-1,12-7-1,-3-20 0</inkml:trace>
          <inkml:trace contextRef="#ctx0" brushRef="#br0" timeOffset="-634017.2637">-7060 1780 55,'0'0'33,"6"-27"-2,-6 27 1,0-19-24,0 19-3,0 0 2,0 0-3,0 0 0,0 0-1,0 0-1,0 0 0,15 12-1,-15-12 1,12 25-1,-3-6 0,0 2 0,3 6 1,0 1-2,1 3 1,2 1 0,1 6 0,1 0-1,-1 2 0,0 0 0,2 2 0,-1-1 0,0 1 0,0-2-1,-2-2 1,0-2 0,-2-1 0,0-5 0,-1-2 1,-1-3-1,-4-3 0,1-4 0,-4-3 0,-4-15 0,9 25 0,-6-11 0,-3-14 0,6 22 0,-6-22 0,6 19 0,-6-19 1,6 13-1,-6-13 1,7-20-1,1-7 1,1-13 0,0-13 0,3-17 0,2-14 0,7-13-1,-3-9-3,9 8-4,-14-13-28,20 13 0,-11 0-1,8 22-2</inkml:trace>
          <inkml:trace contextRef="#ctx0" brushRef="#br0" timeOffset="-633353.2256">-6307 2533 46,'6'-18'30,"-6"18"3,11-31-2,-11 31-19,3-21-4,-3 21-2,-15-7-1,15 7-2,-25 8 0,10 7-1,-6 8 0,0 8 0,-4 6 0,2 4 0,4 4-1,3 1 1,2-2-1,5-4 0,8-6-1,8-9 0,10-8-1,5-11-1,11-5-1,2-13-3,15 6-15,-12-20-13,11 3 1,-10-11-3,3 5 3</inkml:trace>
          <inkml:trace contextRef="#ctx0" brushRef="#br0" timeOffset="-631780.1358">-6332 1338 51,'9'-15'31,"-9"15"2,0 0-2,18 11-20,-18-11-7,19 28 1,-5-3-1,7 17-1,1 6-1,6 12 0,2 3-1,3 4 1,-4-2-1,1-4 0,-3-9 0,-3-10-1,-5-13-1,-4-10-1,-2-5-3,-13-14-26,0 0-1,9-20-2,-6 4 1</inkml:trace>
          <inkml:trace contextRef="#ctx0" brushRef="#br0" timeOffset="-631240.1048">-6347 1706 66,'-25'-3'35,"25"3"-1,-19 0 1,19 0-25,17-12-6,7 9 0,3-4-1,10 1-1,5-5 0,9 1 0,4-3-2,1-4-2,5 10-6,-12-15-26,12 8 0,-13-5-3,0 7 1</inkml:trace>
          <inkml:trace contextRef="#ctx0" brushRef="#br0" timeOffset="-632794.1938">-6098 2352 50,'6'-16'31,"-8"-7"3,2 23-2,-1-31-22,1 31-2,4-18 0,-4 18-3,0 0 0,0 0-1,0 0-2,9 32 1,-9-3-2,0 16 0,-1 11 0,-1 9 0,1 6 0,1 3-1,0-1 0,1-5 0,4-9 0,2-13-1,4-12 1,-1-11-1,3-8 0,-13-15 1,27 4-1,-13-13 0,-1-4 1,0-7 0,-1-3-1,0-4 1,0-1 0,-3 3 1,0 0-1,-3 4 0,-2 4 1,-4 17 0,5-14 0,-5 14 0,0 0-1,-8 26 1,5-5-1,2 0-1,4 4-3,-3-25-11,19 33-19,-4-29-1,15-1-2,-3-19 1</inkml:trace>
          <inkml:trace contextRef="#ctx0" brushRef="#br0" timeOffset="-631495.1194">-5988 1383 77,'3'-23'37,"-3"23"-3,0 0 1,-10 17-31,1 5-2,1 12 0,-5 8-1,-1 6 0,1 7-2,-2 3 1,2-2-1,1-4 0,1-4-2,1-13-2,7 2-9,-7-20-19,8-3 1,2-14-3,0 0 2</inkml:trace>
        </inkml:traceGroup>
      </inkml:traceGroup>
    </inkml:traceGroup>
    <inkml:traceGroup>
      <inkml:annotationXML>
        <emma:emma xmlns:emma="http://www.w3.org/2003/04/emma" version="1.0">
          <emma:interpretation id="{6EBD9C3B-1DDC-452F-A3C3-0C4D8C0385BC}" emma:medium="tactile" emma:mode="ink">
            <msink:context xmlns:msink="http://schemas.microsoft.com/ink/2010/main" type="paragraph" rotatedBoundingBox="10742,9472 17490,9472 17490,10600 10742,10600" alignmentLevel="3"/>
          </emma:interpretation>
        </emma:emma>
      </inkml:annotationXML>
      <inkml:traceGroup>
        <inkml:annotationXML>
          <emma:emma xmlns:emma="http://www.w3.org/2003/04/emma" version="1.0">
            <emma:interpretation id="{BEB932DD-7938-4EA7-A841-363A2DB1EB73}" emma:medium="tactile" emma:mode="ink">
              <msink:context xmlns:msink="http://schemas.microsoft.com/ink/2010/main" type="line" rotatedBoundingBox="10742,9472 17490,9472 17490,10600 10742,10600"/>
            </emma:interpretation>
          </emma:emma>
        </inkml:annotationXML>
        <inkml:traceGroup>
          <inkml:annotationXML>
            <emma:emma xmlns:emma="http://www.w3.org/2003/04/emma" version="1.0">
              <emma:interpretation id="{E5AF51F2-46CB-4321-AEC9-75B1BA4F3DAE}" emma:medium="tactile" emma:mode="ink">
                <msink:context xmlns:msink="http://schemas.microsoft.com/ink/2010/main" type="inkWord" rotatedBoundingBox="10742,9472 13375,9472 13375,10600 10742,10600"/>
              </emma:interpretation>
              <emma:one-of disjunction-type="recognition" id="oneOf4">
                <emma:interpretation id="interp20" emma:lang="en-US" emma:confidence="0">
                  <emma:literal>Veterans</emma:literal>
                </emma:interpretation>
                <emma:interpretation id="interp21" emma:lang="en-US" emma:confidence="0">
                  <emma:literal>Vitus</emma:literal>
                </emma:interpretation>
                <emma:interpretation id="interp22" emma:lang="en-US" emma:confidence="0">
                  <emma:literal>Vatus</emma:literal>
                </emma:interpretation>
                <emma:interpretation id="interp23" emma:lang="en-US" emma:confidence="0">
                  <emma:literal>veterans</emma:literal>
                </emma:interpretation>
                <emma:interpretation id="interp24" emma:lang="en-US" emma:confidence="0">
                  <emma:literal>Warns</emma:literal>
                </emma:interpretation>
              </emma:one-of>
            </emma:emma>
          </inkml:annotationXML>
          <inkml:trace contextRef="#ctx0" brushRef="#br0" timeOffset="-613071.0657">-5812 3900 51,'0'0'36,"10"-16"-3,-10 16 1,0 0-18,0 0-13,-24 15-1,9 4 1,-4 2-2,0 4 0,-2 2 0,5-2 0,1 0 2,7-2-2,7-4 1,7-6 0,7-4 0,6 1 0,5-2 0,6 1 0,-2-2 0,1 5 0,-7 0-1,-3 4 1,-10 3-1,-9 4-1,-9 0 1,-12 4-2,-8 0 0,-7-4-1,0 8-10,-10-22-25,13-3 1,-5-18-3,15-8 1</inkml:trace>
          <inkml:trace contextRef="#ctx0" brushRef="#br0" timeOffset="-614236.1322">-6892 3598 46,'3'-13'32,"-7"-6"1,4 19 0,-5-24-19,5 24-6,0 0-1,0 0-2,0 0-1,0 0-1,9 13-1,-1 5 0,1 1-1,3 8 0,0 4-1,2 6 1,1 8-1,2 5 2,-2 3-1,-1 4-1,-2-1 0,0-1 0,-3-3 1,0-6-1,-3-6 1,-1-12-2,-2-8 2,0-6-1,-3-14 1,0 0 0,10-31 0,-1-6-1,1-14 1,5-12-1,8-12-2,0-8-3,18 8-29,-15-16-1,16 16-2,-12 4-1</inkml:trace>
          <inkml:trace contextRef="#ctx0" brushRef="#br0" timeOffset="-613480.0889">-6485 3948 46,'0'0'32,"-5"-16"2,5 16 0,0 0-23,0 0-3,0 0-1,0 0-2,0 0-1,-3 23-2,5-2 1,2 4-3,2 3 1,3 1-1,2 0 1,-1-2-2,3-6 0,1-5 1,-1-4 0,-13-12 0,21 10 0,-21-10 0,18-12 0,-12-1 1,-2-6-1,4-9 0,-2-5 0,4-3 0,-1 1 0,3 1 1,-3 3-1,1 5 1,-1 9 0,-9 17 0,14 6 1,-8 14-1,0 10 0,0 8-1,4 5 0,2 3-2,4 2-1,-1-10-5,16 4-26,-13-23-1,12 2-1,-12-21 1</inkml:trace>
          <inkml:trace contextRef="#ctx0" brushRef="#br0" timeOffset="-615422.2">-7771 3294 56,'-2'-17'34,"2"17"-2,0-18 0,0 18-25,0 0-3,19 32 1,-10-2-2,8 13-1,2 6-1,5 7 1,0 1-2,3-1 1,-4-6-1,1-5 1,-2-13-2,-7-8 1,0-8-3,-15-16-5,23 3-23,-23-16-2,0 13-1,3-37 0</inkml:trace>
          <inkml:trace contextRef="#ctx0" brushRef="#br0" timeOffset="-618367.3686">-8367 3563 45,'0'0'32,"-3"-32"1,3 32-1,-4-26-21,4 26-3,0-18-2,0 18 1,0 0-3,0 0-1,0-15 0,0 15 0,0 0-1,0 0-1,0 0 0,0 0 0,0 0-1,0 0 1,7 21-1,1-5 0,-1 8 0,3 7 0,2 6 0,0 6 1,2 5-1,-2 3 2,-2 4-2,3 3 2,-2-5-1,1 1-1,-2-7 0,1-1 1,-1-7-1,2-5-1,-2-6 1,-1-9-1,0-6 1,-9-13 0,15 11 1,-15-11-1,18-16 1,-8-5 0,4-10-1,1-6 1,4-11-1,2-8 1,1-8-1,0-1 1,1-3-2,-2 3-1,1 8-2,-10-8-20,9 28-12,-14-2-1,8 22-1,-9-1 0</inkml:trace>
          <inkml:trace contextRef="#ctx0" brushRef="#br0" timeOffset="-617615.3256">-7673 4025 7,'0'0'23,"0"0"1,0 0 1,0 0-10,15 4-5,-15-4-2,0 0-1,0 0-1,0 0 1,-12-17-2,12 17 0,-8-14-1,8 14 1,-7-15-2,7 15 1,-6-13-2,6 13 2,0 0-2,-9-13 2,9 13-2,0 0 0,0 0-1,-16 7 1,16-7 0,-15 21-2,6-6 2,-2 6-3,-1 4 3,1 9-2,0 4 1,1 2-1,1 0 1,4 3 0,4-3 0,4-3 0,4-7 0,4-9-2,5-8-1,0-13-4,16 5-28,-13-17 1,9 4-2,-8-11 1</inkml:trace>
          <inkml:trace contextRef="#ctx0" brushRef="#br0" timeOffset="-614973.1738">-7798 3619 57,'-14'4'35,"14"-4"-1,0 0-1,29-4-20,-13-8-6,14 8-1,0-7-2,8 1-2,5 0-1,4-1-2,3 7-2,-4-14-20,12 18-10,-14-10-2,6 8-1,-11-7-1</inkml:trace>
          <inkml:trace contextRef="#ctx0" brushRef="#br0" timeOffset="-615182.1864">-7487 3293 78,'0'0'36,"0"0"-1,-3 19-6,-5-6-25,4 13-1,-5 6-1,-1 8-1,-1 8-3,-1 1 0,0 5-2,-2-5 0,5-1-4,-6-19-2,12 1-22,-12-20-1,15-10 1,-19 2 0</inkml:trace>
        </inkml:traceGroup>
        <inkml:traceGroup>
          <inkml:annotationXML>
            <emma:emma xmlns:emma="http://www.w3.org/2003/04/emma" version="1.0">
              <emma:interpretation id="{D7BA6303-3FD8-4D99-839A-8865A800D3E8}" emma:medium="tactile" emma:mode="ink">
                <msink:context xmlns:msink="http://schemas.microsoft.com/ink/2010/main" type="inkWord" rotatedBoundingBox="14947,9910 17490,9870 17497,10312 14954,10352"/>
              </emma:interpretation>
              <emma:one-of disjunction-type="recognition" id="oneOf5">
                <emma:interpretation id="interp25" emma:lang="en-US" emma:confidence="0">
                  <emma:literal>~</emma:literal>
                </emma:interpretation>
                <emma:interpretation id="interp26" emma:lang="en-US" emma:confidence="0">
                  <emma:literal>-</emma:literal>
                </emma:interpretation>
                <emma:interpretation id="interp27" emma:lang="en-US" emma:confidence="0">
                  <emma:literal>_</emma:literal>
                </emma:interpretation>
                <emma:interpretation id="interp28" emma:lang="en-US" emma:confidence="0">
                  <emma:literal>w</emma:literal>
                </emma:interpretation>
                <emma:interpretation id="interp29" emma:lang="en-US" emma:confidence="0">
                  <emma:literal>u</emma:literal>
                </emma:interpretation>
              </emma:one-of>
            </emma:emma>
          </inkml:annotationXML>
          <inkml:trace contextRef="#ctx0" brushRef="#br1" timeOffset="25644.4668">-4167 3823 5,'0'0'6,"0"0"0,0 0 3,9-13 0,-9 13 2,0 0 0,0 0 3,0 0-3,0 0 2,0 0-4,0 0 0,7-13-2,-7 13 0,0 0-1,0 0-2,0 0 0,0 0-1,0 0 0,0 0-1,0 0-1,0 0 0,0 0 0,0 0-1,-3 18 1,3-18-1,2 17 0,-2-17 0,4 26 0,-1-13 0,2 0 0,0 1 0,-5-14 1,14 23-1,-14-23 1,18 20 0,-18-20 0,21 19-2,-21-19 2,23 18-1,-23-18 0,26 19-1,-11-10 1,0 0 0,2-2 0,4 0 1,0-1-1,3 0 0,0 0 1,1-1-1,-1 1 1,3-2-1,-1 0 1,-2 2-1,2 0 1,-1 2-1,2-1 1,1 1-1,0-3 1,2 1 0,1-3-1,3 0 1,2-3 0,3 2 0,0-4-1,1 1 1,-1 1-1,2 0 2,-2 0-2,-2 0 0,-1 1 0,-2 1 1,0-1-1,-1 1 0,4-4 0,2 1 0,0-1 1,1-2-1,-1 1 0,2-3 0,0 0 0,-1 0 1,-5 0-1,1 0 0,-3 2 0,0-1 1,-2 1-1,0 0 0,-1-1 1,1 2-1,2 0 0,-2 0 0,2 0 0,3 2 0,-2-1 0,0-1 0,-1 0 1,-2-1-1,0-1 0,-2 1 1,-2-5 0,2 2 0,-3-4 0,5 2 1,-1-2-1,4-1 0,-1-2-1,2 0 2,4-1-2,-2-5 0,4 1-2,-6-12-5,8 0-27,-5-15 1,8-4-2,-3-19-1</inkml:trace>
        </inkml:traceGroup>
      </inkml:traceGroup>
    </inkml:traceGroup>
    <inkml:traceGroup>
      <inkml:annotationXML>
        <emma:emma xmlns:emma="http://www.w3.org/2003/04/emma" version="1.0">
          <emma:interpretation id="{4704F09B-5540-4BC8-A517-7AB0F81D7C21}" emma:medium="tactile" emma:mode="ink">
            <msink:context xmlns:msink="http://schemas.microsoft.com/ink/2010/main" type="paragraph" rotatedBoundingBox="11572,10263 19061,10263 19061,12043 11572,12043" alignmentLevel="3"/>
          </emma:interpretation>
        </emma:emma>
      </inkml:annotationXML>
      <inkml:traceGroup>
        <inkml:annotationXML>
          <emma:emma xmlns:emma="http://www.w3.org/2003/04/emma" version="1.0">
            <emma:interpretation id="{2F10F338-64CE-4196-8765-E358A6D15366}" emma:medium="tactile" emma:mode="ink">
              <msink:context xmlns:msink="http://schemas.microsoft.com/ink/2010/main" type="line" rotatedBoundingBox="11572,10263 19061,10263 19061,12043 11572,12043"/>
            </emma:interpretation>
          </emma:emma>
        </inkml:annotationXML>
        <inkml:traceGroup>
          <inkml:annotationXML>
            <emma:emma xmlns:emma="http://www.w3.org/2003/04/emma" version="1.0">
              <emma:interpretation id="{C8F5994B-BB65-4D4F-B992-7F6FAC00F6CA}" emma:medium="tactile" emma:mode="ink">
                <msink:context xmlns:msink="http://schemas.microsoft.com/ink/2010/main" type="inkWord" rotatedBoundingBox="11572,10263 11889,10263 11889,10817 11572,10817"/>
              </emma:interpretation>
              <emma:one-of disjunction-type="recognition" id="oneOf6">
                <emma:interpretation id="interp30" emma:lang="en-US" emma:confidence="0">
                  <emma:literal>S</emma:literal>
                </emma:interpretation>
                <emma:interpretation id="interp31" emma:lang="en-US" emma:confidence="0">
                  <emma:literal>s</emma:literal>
                </emma:interpretation>
                <emma:interpretation id="interp32" emma:lang="en-US" emma:confidence="0">
                  <emma:literal>5</emma:literal>
                </emma:interpretation>
                <emma:interpretation id="interp33" emma:lang="en-US" emma:confidence="0">
                  <emma:literal>}</emma:literal>
                </emma:interpretation>
                <emma:interpretation id="interp34" emma:lang="en-US" emma:confidence="0">
                  <emma:literal>3</emma:literal>
                </emma:interpretation>
              </emma:one-of>
            </emma:emma>
          </inkml:annotationXML>
          <inkml:trace contextRef="#ctx0" brushRef="#br0" timeOffset="-617063.2938">-7322 4090 59,'0'0'33,"9"-25"-1,-9 25 0,0-15-24,0 15-1,0 0-2,-16 0-2,1 5 0,15-5-1,-30 19 0,12-6-1,2 1 0,-1 0 0,4 3-1,3-1 0,4 0 1,4 2-1,7 0-1,5 0 1,5 1 0,6 0 0,1 2 0,5 3 0,1-1 0,-1 1 0,-2 0 0,-4-2 0,-4 0 0,-9 0 0,-5-1 0,-10-2 1,-8-2-1,-7-1 1,-8 2-1,-7-2 0,-2 0 0,-4-2-2,9 7-9,-2-20-24,11 6 1,-4-14-3,29 7 0</inkml:trace>
        </inkml:traceGroup>
        <inkml:traceGroup>
          <inkml:annotationXML>
            <emma:emma xmlns:emma="http://www.w3.org/2003/04/emma" version="1.0">
              <emma:interpretation id="{E7DB4A0D-B8DD-4301-89CC-E29328809347}" emma:medium="tactile" emma:mode="ink">
                <msink:context xmlns:msink="http://schemas.microsoft.com/ink/2010/main" type="inkWord" rotatedBoundingBox="14990,11071 17327,10747 17496,11963 15159,12287"/>
              </emma:interpretation>
              <emma:one-of disjunction-type="recognition" id="oneOf7">
                <emma:interpretation id="interp35" emma:lang="en-US" emma:confidence="0">
                  <emma:literal>nix</emma:literal>
                </emma:interpretation>
                <emma:interpretation id="interp36" emma:lang="en-US" emma:confidence="0">
                  <emma:literal>Nix</emma:literal>
                </emma:interpretation>
                <emma:interpretation id="interp37" emma:lang="en-US" emma:confidence="0">
                  <emma:literal>NIX</emma:literal>
                </emma:interpretation>
                <emma:interpretation id="interp38" emma:lang="en-US" emma:confidence="0">
                  <emma:literal>NEX</emma:literal>
                </emma:interpretation>
                <emma:interpretation id="interp39" emma:lang="en-US" emma:confidence="0">
                  <emma:literal>NH</emma:literal>
                </emma:interpretation>
              </emma:one-of>
            </emma:emma>
          </inkml:annotationXML>
          <inkml:trace contextRef="#ctx0" brushRef="#br1" timeOffset="27530.5747">-3841 5439 6,'-15'15'6,"0"-7"4,0 7 3,-6-9 3,3 6 2,-5-10 2,9 8-3,-11-15-3,25 5-3,-34-5-3,34 5-2,-20-30-1,20 8-1,2-9-1,7-2-1,3-7 0,11 0 0,6-2 1,3 5-1,3-1 1,5 7 0,-1 6-1,4 4-1,-2 6 0,-2 9 0,0 8-1,0 11 0,1 9 0,0 8 0,0 7 0,0 4 0,2 4 0,-2-2 0,-1-8 0,0-5 1,-5-18 0,-1-14 1,-5-17 0,-1-15-1,-6-16 2,-4-11-2,-3-9 0,-4-8-3,-1 5-2,-9-6-26,8 20-3,-13 1-1,7 18-1</inkml:trace>
          <inkml:trace contextRef="#ctx0" brushRef="#br1" timeOffset="30422.7401">-1790 4698 44,'5'-22'32,"4"8"3,-9-5-3,0 19-12,1-15-13,-1 15-1,0 0-2,-6 21 0,-4 7-1,-1 15 0,-5 15-1,-3 16 1,-10 13-2,-2 17 2,-5 7-2,-2 6 1,-6-6-2,3 1 1,1-15 0,4-12-2,8-15 0,5-22-2,11-12 0,12-36-10,0 0-22,9-18-1,14-8 0,-6-16 1</inkml:trace>
          <inkml:trace contextRef="#ctx0" brushRef="#br1" timeOffset="30009.7164">-2198 4787 46,'-4'-21'30,"4"21"2,-5-19-2,5 19-22,0-14-1,0 14-1,0 0-1,17-7-1,-17 7 1,22 6-2,-7 1-1,6 13 1,0 8-1,5 9-1,3 12-1,2 10 1,-1 5 0,3 8 0,-1 2 0,1-1 0,0-6-1,-2-5 1,-3-10-1,1-9 1,-4-8-3,-6-12-1,2 0-6,-21-23-26,19 15 2,-19-15-3,0 0 1</inkml:trace>
        </inkml:traceGroup>
        <inkml:traceGroup>
          <inkml:annotationXML>
            <emma:emma xmlns:emma="http://www.w3.org/2003/04/emma" version="1.0">
              <emma:interpretation id="{71D8BF6B-6D4C-41B5-9B1D-CBA0437A9396}" emma:medium="tactile" emma:mode="ink">
                <msink:context xmlns:msink="http://schemas.microsoft.com/ink/2010/main" type="inkWord" rotatedBoundingBox="17996,10373 19061,10373 19061,11123 17996,11123"/>
              </emma:interpretation>
              <emma:one-of disjunction-type="recognition" id="oneOf8">
                <emma:interpretation id="interp40" emma:lang="en-US" emma:confidence="1">
                  <emma:literal>-3</emma:literal>
                </emma:interpretation>
                <emma:interpretation id="interp41" emma:lang="en-US" emma:confidence="0">
                  <emma:literal>33</emma:literal>
                </emma:interpretation>
                <emma:interpretation id="interp42" emma:lang="en-US" emma:confidence="0">
                  <emma:literal>3</emma:literal>
                </emma:interpretation>
                <emma:interpretation id="interp43" emma:lang="en-US" emma:confidence="0">
                  <emma:literal>•3</emma:literal>
                </emma:interpretation>
                <emma:interpretation id="interp44" emma:lang="en-US" emma:confidence="0">
                  <emma:literal>-A</emma:literal>
                </emma:interpretation>
              </emma:one-of>
            </emma:emma>
          </inkml:annotationXML>
          <inkml:trace contextRef="#ctx0" brushRef="#br1" timeOffset="32297.8473">-1074 4496 48,'-18'5'32,"8"8"1,-8-11 0,20 11-19,-2-13-2,0 0-4,0 0-1,0 0-1,0 0-1,37 1-2,-9-8 0,8 0-2,4-2-1,3 0-1,3 1-2,-2-1-3,5 17-10,-14-14-20,7 12 1,-14-11-1,8 10 1</inkml:trace>
          <inkml:trace contextRef="#ctx0" brushRef="#br1" timeOffset="33164.8969">-538 4232 50,'0'0'29,"0"0"0,0 0-1,0 0-19,-12-13-6,12 13 0,0 0 0,0 0 1,0 0 0,24-7 0,-24 7 2,34-11-2,-11 1 0,8 4 0,0-3-1,3 2-1,-1 1 0,0 3-1,-6 4 0,-2 4-1,-7 7 0,-6 7 0,-6 5 0,-8 8 0,-7 4 0,-4 4-1,-3 0 1,-4-3 0,1-3 0,3-6 0,1-6-1,6-7 2,9-15-1,0 0 0,13 11 0,2-17 0,6 0 1,4-2-1,3-1 1,4 3-1,-3 3 0,1 3 0,-3 5 0,-3 8 0,-5 8 0,-5 4 0,-8 8 0,-8 4 1,-8 4-1,-7 4 1,-7-1-1,-2-2 1,-6-5 0,0-6-1,-3-6 0,1-9-2,6 1-8,-11-20-26,11 1 0,-14-16-3,5 5 3</inkml:trace>
        </inkml:traceGroup>
      </inkml:traceGroup>
    </inkml:traceGroup>
    <inkml:traceGroup>
      <inkml:annotationXML>
        <emma:emma xmlns:emma="http://www.w3.org/2003/04/emma" version="1.0">
          <emma:interpretation id="{4E970126-876A-42DE-9F9F-BD2C984EC551}" emma:medium="tactile" emma:mode="ink">
            <msink:context xmlns:msink="http://schemas.microsoft.com/ink/2010/main" type="paragraph" rotatedBoundingBox="969,10847 24922,10527 24973,14284 1019,1460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29A7DAF-72CF-471D-A3D0-DA3E8CF53B41}" emma:medium="tactile" emma:mode="ink">
              <msink:context xmlns:msink="http://schemas.microsoft.com/ink/2010/main" type="line" rotatedBoundingBox="969,10847 24922,10527 24973,14284 1019,14605"/>
            </emma:interpretation>
          </emma:emma>
        </inkml:annotationXML>
        <inkml:traceGroup>
          <inkml:annotationXML>
            <emma:emma xmlns:emma="http://www.w3.org/2003/04/emma" version="1.0">
              <emma:interpretation id="{D8EAC866-4C65-45CD-913C-9798E0C945AB}" emma:medium="tactile" emma:mode="ink">
                <msink:context xmlns:msink="http://schemas.microsoft.com/ink/2010/main" type="inkWord" rotatedBoundingBox="17636,11029 24715,10393 25029,13888 17951,14524"/>
              </emma:interpretation>
              <emma:one-of disjunction-type="recognition" id="oneOf9">
                <emma:interpretation id="interp45" emma:lang="en-US" emma:confidence="0.5">
                  <emma:literal>irritabilities</emma:literal>
                </emma:interpretation>
                <emma:interpretation id="interp46" emma:lang="en-US" emma:confidence="0">
                  <emma:literal>invariabilities</emma:literal>
                </emma:interpretation>
                <emma:interpretation id="interp47" emma:lang="en-US" emma:confidence="0">
                  <emma:literal>"arbiter</emma:literal>
                </emma:interpretation>
                <emma:interpretation id="interp48" emma:lang="en-US" emma:confidence="0">
                  <emma:literal>"orbiter</emma:literal>
                </emma:interpretation>
                <emma:interpretation id="interp49" emma:lang="en-US" emma:confidence="0">
                  <emma:literal>'arbiter</emma:literal>
                </emma:interpretation>
              </emma:one-of>
            </emma:emma>
          </inkml:annotationXML>
          <inkml:trace contextRef="#ctx0" brushRef="#br2" timeOffset="238631.6489">1176 5323 50,'3'-19'32,"-3"19"2,9-27-3,-9 27-23,7-13-3,-7 13-2,0 0 0,0 0-1,6 15 1,-6 4-1,0 8-1,2 8 1,-1 8 0,3 9 0,-2 6 0,4 4 0,-2 3 0,2 1-1,-1-6 1,-1 1-2,1-8 2,-1-4-2,-1-7 1,2-5-1,-2-9-1,-3-7 1,4-5-2,-4-16-1,6 15-2,-6-15-12,9-13-19,-9-4 1,0 17-2,16-34 2</inkml:trace>
          <inkml:trace contextRef="#ctx0" brushRef="#br2" timeOffset="239148.6785">1502 5329 48,'0'0'33,"9"-25"1,-9 25-2,4-18-21,-4 18-3,0 0-2,17 25-3,-16 2 0,4 14-1,-5 13 0,1 11 0,-2 11-1,-2 5 0,0 4 0,-2-4-1,-1-7 1,2-7-2,1-11 1,0-14-5,10-2-16,-7-40-13,12 15-2,-7-32 0,9-4-1</inkml:trace>
          <inkml:trace contextRef="#ctx0" brushRef="#br2" timeOffset="239940.7238">2039 5283 24,'2'-16'29,"-2"3"1,0 13 1,-3-20-14,3 20-10,0 0 0,0 0-1,0 0-2,-18 3 1,4 11-2,1 8 0,-6 7-2,-4 10 2,-5 11-2,-2 10 0,-1 6 0,3 7-1,1 1 1,5 0-2,7-1 2,6-7-2,15-9 0,6-10 0,9-8 0,5-13-2,6-9 2,2-8 0,2-9 1,-4-6-1,-5-8 1,-6-5 1,-6-6-1,-8-5 1,-5-7 0,-5-1 2,-6-2-3,-3 1 2,-1 5-3,-1 4 3,2 7-3,2 8 2,10 15-2,-14 1-1,14-1-2,-3 18-12,12 1-16,-3-5-3,9 2 2,-1-12-1</inkml:trace>
          <inkml:trace contextRef="#ctx0" brushRef="#br2" timeOffset="240439.7524">1936 5765 23,'-16'7'32,"-3"-4"2,19-3-1,-26-1-11,26 1-8,0 0-4,0 0-2,0 0-2,29-2-1,-10-4-3,6 3 1,4-3-2,0 5 0,1-1-1,-1 4-1,-1 1-1,-4 0-1,2 3-2,-8-8-2,12 10-28,-15-13 0,7 4-1,-22 1 1</inkml:trace>
          <inkml:trace contextRef="#ctx0" brushRef="#br2" timeOffset="237710.5963">818 5252 29,'0'0'30,"-10"-16"2,10 16-1,0 0-23,-18-17 1,18 17-1,0 0-1,0 0-2,0 0-1,0 0-1,0 0-1,-3 18 2,3-18-3,6 31 1,-3-7-1,5 6 0,-4 7 1,5 7-1,-6 11 1,4 9-1,-4 8 0,-1 7 0,-4 1 0,-4 1-1,3-2 1,-4-6-1,3-8 0,-4-9 0,4-13 0,2-10-2,4-10 0,-2-23-2,12 18-7,-12-18-23,13-26-1,-6-9-2,11 3 2</inkml:trace>
          <inkml:trace contextRef="#ctx0" brushRef="#br2" timeOffset="238202.6243">862 5627 6,'-23'13'25,"23"-13"-4,-10 15-3,10-15 0,-6 13-2,6-13-1,0 0-3,0 0-2,27 18-3,-12-21-1,14 3-2,0-6 0,12 2-1,-3-3 0,5 1 0,-5-2-2,0 5 0,-6 0-1,-6 2 0,-4 4-2,-22-3-2,22 10-1,-22-10-2,0 0-9,0 0-10,0 0-7,0 0 1,0 0 2</inkml:trace>
          <inkml:trace contextRef="#ctx0" brushRef="#br2" timeOffset="242491.8697">2341 5329 25,'0'0'27,"0"-16"0,-6-2-9,6 18-2,-1-18-5,1 18-3,0 0-1,0 0-1,0-16-1,0 16 0,0 0-1,13 27 1,-13-5-1,6 13 1,-7 10-2,1 11 1,-3 6-2,-2 10 0,1 2 0,1-2-2,1-4 1,1-5-2,1-10 1,3-9-2,4-9-1,-1-15-1,6-3-2,-12-17-6,32-6-22,-22-11 0,9 0-1,-4-15 1</inkml:trace>
          <inkml:trace contextRef="#ctx0" brushRef="#br2" timeOffset="242818.8883">2328 5689 57,'0'0'33,"0"0"1,0 0-2,24 5-25,-11-11-3,11 6 1,1-3-4,5 1 1,1 1-2,1 1 0,-3 0 0,0 0-1,-2 3-1,-7-3-2,1 3-1,-21-3-1,28-3-8,-28 3-17,9-18-1,-7 3 0,-1 2 2</inkml:trace>
          <inkml:trace contextRef="#ctx0" brushRef="#br2" timeOffset="243096.9043">2629 5414 27,'0'-20'28,"3"5"3,-3-4-2,0 19-15,4-28-3,-4 28-4,5-18-2,-5 18-1,0 0 1,0 0-2,-5 23 1,5 0 0,-4 5-2,2 12 1,-2 3-1,2 6 0,-2 3 0,2 0 0,1-3-2,-1 0-1,4-5-2,-4-11-7,14 1-25,-12-13 0,9-1-1,-9-20 1</inkml:trace>
          <inkml:trace contextRef="#ctx0" brushRef="#br2" timeOffset="244477.9833">2964 5354 23,'0'0'26,"0"0"2,-5-13-9,5 13-5,0 0-2,0 0-3,0-15-2,0 15 0,0 0-2,15-10 0,-15 10-1,0 0 0,16 1-1,-8 14-1,-5 7 1,-2 12-2,-2 6 0,-2 8 0,-3 4-1,0 1 1,-1-1 0,-1-3-1,1-8 1,1-4 0,3-8 0,3-4-2,1-8 3,1-3-3,-2-14 1,10 18-1,-10-18 2,15 7-2,-15-7 1,19 1 1,-19-1 0,26 0 0,-10-4 0,2 3 2,3-7-2,3 1 2,-1-2-2,1-2 1,0 3-2,-2-3-1,-1 5-2,-6-7-4,12 11-28,-27 2 0,22-14-1,-22 14 0</inkml:trace>
          <inkml:trace contextRef="#ctx0" brushRef="#br2" timeOffset="244925.0089">3200 5378 63,'-4'-13'35,"4"13"-2,0 0-1,0 0-28,0 0 0,0 0-2,15 13-1,-3 0-1,3 4 1,1 3-1,3 3 1,2 0-1,2 3 0,-3 0 0,3-1 1,-2-1-1,-2-2 0,0-2 0,-2-3 0,-1-3 0,-3-2 0,-13-12-1,23 14-1,-23-14-4,16 0-5,-3 2-21,-13-2-1,14-12-1,-11-1 0</inkml:trace>
          <inkml:trace contextRef="#ctx0" brushRef="#br2" timeOffset="245301.0304">3629 5348 30,'6'-19'30,"-6"19"1,5-13 1,-5 13-18,0 0-3,0 0-3,-3 13-1,-3 6-2,6 18 2,-11 5-2,4 16 0,-13 10-1,1 10-2,-8 5 1,0 2-3,-2-4 2,0-4-3,7-8-2,0-22-8,14-7-26,1-25 1,7-15-2,13-9 1</inkml:trace>
          <inkml:trace contextRef="#ctx0" brushRef="#br1" timeOffset="155362.8859">3476 4465 34,'0'0'27,"0"0"2,0 0-2,0 0-21,0 0-2,16 3 0,-16-3-1,0 0 1,0 0-1,0 0 1,0 0 0,12 15 1,-12-15-1,2 16 0,-2-16 0,1 30 0,-2-11-1,4 6-1,-3 2 0,3 4 0,0-1-1,-2 5 0,3-1 1,4 3-1,-2-1 0,1 1-1,-1 0 1,3 0 0,-3 0-1,3-3 0,-4-1 1,-1-2-1,0-3 0,1-3 1,-2-4-1,0-3 0,-3-18-1,4 19-1,-4-19-2,0 0-6,0 0-25,2-16 1,-2 16-1,4-33 1</inkml:trace>
          <inkml:trace contextRef="#ctx0" brushRef="#br1" timeOffset="155835.9133">3772 4437 51,'0'0'31,"6"-21"0,-6 21 0,0 0-24,0 0-2,-15 11 0,9 5-1,-3-1-1,2 7 1,-1 3-1,4 5-1,-2 2 0,6 4 0,-3 5-1,9 7 1,-3 1-1,4 4 1,-1 0-1,2 4 1,-2-1-1,0 3 0,0-5 1,-2-4-1,1-5 0,-2-2 0,1-9-1,-1-5-1,0-6-1,-3-23-3,10 20-5,-10-20-26,5-15 1,-7-10-2,11 4 1</inkml:trace>
          <inkml:trace contextRef="#ctx0" brushRef="#br1" timeOffset="156323.9412">3811 4341 35,'0'0'29,"0"0"0,0 0 0,0 0-18,0 0-3,-34 25-3,10 3 0,-18 0-1,-4 14-1,-17 1-1,-7 6 1,-7-4-1,-3 7 1,4-6 0,9-4-3,6-7 1,11-7-1,13-5 0,13-8-2,24-15-1,0 0-6,0 0-17,32-14-7,5-2 1,-3-9 1</inkml:trace>
          <inkml:trace contextRef="#ctx0" brushRef="#br1" timeOffset="156789.9679">3589 4395 49,'-13'5'30,"13"-5"2,0 0-1,0 0-22,0 0-2,0 0-1,16 7 0,-1-2-3,3-4 1,10 5-1,2-4 0,10 1 0,5-2-1,7 1 0,3-1 0,4 2 0,-2-3-1,1 3 0,-6-2 0,-3 4 0,-6-1-1,-7 1 1,-8 1-1,-5-2 1,-8 2 0,-15-6-1,14 12 1,-14-12-1,0 0 1,3 16-1,-3-16-1,0 0-1,0 0-2,0 0-10,0 0-22,-16 0 1,16 0-2,-21 2 0</inkml:trace>
          <inkml:trace contextRef="#ctx0" brushRef="#br3" timeOffset="279436.9829">-684 6719 25,'0'0'29,"5"-15"3,-5 15-2,0 0-12,0 0-8,0 0-3,0 0-3,0 0-1,0 0 0,0 0-1,0 0 0,0 0 0,0 0 1,-5 18-2,1 1 1,-2 7-2,-2 6 2,0 10-2,-3 7 2,-1 2-2,-1 9 0,1-1 1,1-1-1,3-2 1,-1-7-1,4-6 0,2-7 0,3-7-1,2-7-1,-2-22-1,7 23-4,-7-23-8,0 0-18,9-23-2,1 10 2,-5-11 0</inkml:trace>
          <inkml:trace contextRef="#ctx0" brushRef="#br3" timeOffset="280017.016">-596 6737 34,'0'-25'30,"0"25"1,3-17 0,-3 17-18,0 0-5,0 0-2,0 0-1,0 0-1,0 0-1,15 20-1,-9-4 2,0 5-4,0 2 2,3 7-2,0 3 0,1 7 0,-1 4 0,2 5-1,-6-3 1,3 6 0,-1 1 0,-4 1 0,2-3-1,-4-3 1,1-7-1,-1-5 1,1-6 0,-1-10-2,1-5 2,-2-15 2,0 0-2,0 0 0,15-19 1,-8-5 0,1-10 0,5-7 0,0-11 1,4-6-2,-1-4 1,0-3-1,1-4 1,2 6 0,-1 6-2,-2 7 2,-1 10-3,-1 4 0,1 14-2,-8-3-5,12 16-24,-19 9-1,14-7 0,-14 7 0</inkml:trace>
          <inkml:trace contextRef="#ctx0" brushRef="#br1" timeOffset="30967.7712">-1352 4862 63,'0'0'34,"4"-17"1,-4 17-1,0 0-26,0 0-2,8 23-1,-2 10-1,-6 10-1,1 16 0,-5 12-1,-1 12 0,-4 6-1,-1 2 0,-2-6-2,-1-6 0,4-11-3,-3-19-3,19-9-26,-8-25-1,14-8-1,-5-20-1</inkml:trace>
          <inkml:trace contextRef="#ctx0" brushRef="#br1" timeOffset="31621.8087">-1117 5013 39,'0'0'29,"5"-19"2,-5 19-2,-2-15-15,2 15-5,0 0-1,0 0-3,8-14 1,-8 14-3,4 13 0,-1 5 0,-5 11-1,2 17-1,-2 15 0,-3 15 0,-1 7 0,0 4-1,3 0 0,2-1 0,4-10 0,4-17 0,11-19 0,9-19 0,6-15 1,7-13-1,3-14 2,5-13-1,1-15 1,0-10 0,-6-8 0,-9-6 0,-10-4 0,-11-1 0,-13 1 0,-13 7 0,-12 11-1,-11 11-2,-4 19-4,-17 3-30,14 20-1,-8 5-1,16 11-3</inkml:trace>
          <inkml:trace contextRef="#ctx0" brushRef="#br3" timeOffset="282106.1355">104 7179 25,'-17'14'28,"17"-14"1,-13 2 1,13-2-18,0 0-5,0 0-2,-7-22-1,7 22-1,3-27 0,1 9 0,-1-6 0,6 2 0,-2-6 0,7 0 0,-2-2 0,4 5-1,-1 0 0,4 4 1,-2 3-1,-1 4-1,0 2 0,-2 4-1,-14 8 0,21-3 0,-21 3 0,19 11 0,-19-11 0,18 26 0,-8-5 0,-2 4 0,-1 6 0,-1 4-1,-1 3 0,-5 5 0,0 6 0,-2-2-2,-1 2 1,-3-4 0,2-2 0,-2-8 0,3-2 0,-2-12 0,2-5 1,3-16 1,0 0-1,0 0 1,0 0 0,-11-30 0,11 8 0,0-6 1,0-3-1,4-3 1,0-2 1,4-1-1,-4-1 0,5 2 1,0-1 0,3 4-1,0 1 1,3 2 1,-2 2-2,4 4 1,1 2 0,2 6-1,-2 1 0,2 6 0,-4 5 0,0 4 0,-2 5 0,-14-5-1,22 29 0,-14-6 0,-2 7 0,-4 6 0,-2 7 0,-1 5 0,-3 4 0,-2 3 0,-2 1-1,1-1 1,-1-3-2,-1-9-1,8-3-2,-11-24-17,13 7-11,-1-23-3,0 0 2,0 0-1</inkml:trace>
          <inkml:trace contextRef="#ctx0" brushRef="#br3" timeOffset="282806.1756">835 6827 10,'-2'-22'27,"1"9"3,1 13 1,-11-28-12,11 28-5,-6-18-4,6 18-1,-5-16-3,5 16 1,0 0-3,0 0 1,0 0-2,0 0 0,0 14-1,2 12-1,-2 9 1,2 16-2,-4 15 1,1 17-1,-5 15 1,-1 9-1,1 7 0,-3 3 1,-2-3-1,1-7-1,2-9 0,0-14 0,5-8-2,-3-19-2,7 3-11,-7-23-19,11-2 0,-7-20-1,7 1 1</inkml:trace>
          <inkml:trace contextRef="#ctx0" brushRef="#br3" timeOffset="283335.2058">827 7199 20,'-1'-16'30,"2"0"1,-4-6 1,9 8-17,-7-17-4,14 10-1,-7-8-3,14 3 0,-6-6-2,12 7 1,-2-5-2,5 8-1,-5 1-1,6 3 1,-2 3-2,1 7 0,-3 2 0,-2 10-1,-3 5 1,0 9-1,-6 7 0,-6 11 0,-8 4 0,-5 5 0,-8 6 0,-6 2 0,-7-1-1,-8-5 0,-3-5 0,-4-12-2,0 1-1,-3-22-5,11 4-26,-5-20-1,13-1 0,-1-17 1</inkml:trace>
          <inkml:trace contextRef="#ctx0" brushRef="#br3" timeOffset="284334.263">1310 6995 14,'0'0'29,"-17"7"1,17-7 1,0 0-15,0 0-5,-9 17-3,9-17-3,-4 23-2,2-8 0,2-15 0,-3 25-1,3-25 0,11 22 0,-11-22 1,21 9-1,-5-10 0,5-4-1,4-2 0,5-2 2,-2-4-2,2-3-1,-2-2 1,-2-2-1,-4 0 0,-3-4 1,-4-1-1,-4 1 0,-7-1 1,-2 1-1,-7 2 1,-2 3-1,-7 4 0,-2 5 0,-3 7 1,-5 4-1,-2 6 0,1 8 0,0 6-1,0 7 1,4 5 0,0 5 0,5 4-1,2 2 1,8 2-1,3-3 1,9-1-1,3-7 1,7-7-1,7-8 0,4-8 1,2-11-1,4-8 1,0-8 0,-2-5 0,-1-5 0,-3-4 0,-4-4 1,-2-4 0,-3-3 0,-1-3 0,-3 3-1,-2 0 1,0 6 0,-3 4 0,2 10-1,-11 20 0,18-6 1,-11 25-1,-1 13 0,-2 10 0,4 10 1,-1 4-1,5 0 0,3-4-1,4-13 0,10-11-4,-3-29-21,19-5-8,-2-28-2,9-8 1</inkml:trace>
          <inkml:trace contextRef="#ctx0" brushRef="#br3" timeOffset="287234.4289">2065 6718 35,'-33'4'32,"10"7"1,0-10 0,14 12-19,-5-17-5,14 4-3,0 0-1,24-3-1,-3-4-2,9 1 0,4-3-1,8 0-1,2 3-2,1-2-2,9 16-15,-14-13-14,4 11-2,-12-7 1,0 10 0</inkml:trace>
          <inkml:trace contextRef="#ctx0" brushRef="#br3" timeOffset="286821.4052">2130 6504 22,'-1'-13'28,"1"0"1,-3-8-10,3 21-5,-5-24-2,5 24-3,-3-15-3,3 15 0,0 0-2,0 0 0,0 0 0,0 0-1,-4 14 0,5 8-1,-1 6-1,0 14 1,2 11 1,-2 14-2,-2 8 0,1 10 0,-2 2 0,1 5-1,-1-3 1,2-6-1,-2-11 1,3-8-1,3-15 0,3-13-1,6-14 0,2-18-1,9-7-5,-5-31-12,16 5-14,-4-17-2,8 1 1,-6-11-1</inkml:trace>
          <inkml:trace contextRef="#ctx0" brushRef="#br3" timeOffset="287790.4607">2356 6918 44,'0'0'32,"0"0"2,-6-18-1,6 18-23,0 0-3,0 0-2,0 0 0,3 25-2,-7-6-1,1 11 0,-2 0-2,1 8 1,2 2-2,1 0 1,2 0-1,2-6 0,6-4 0,2-11-1,5-2 1,2-13-2,3-4 1,0-12 0,1-4 0,-3-6 1,1-5 0,-4-6 1,-2-7 1,-1 2 0,-6-2 1,2 4-1,-4 5 2,1 4 0,-5 5-1,-1 22 0,0 0 0,0 14-1,-4 15 0,1 8 0,-2 9 0,4 6-1,2 1-1,4-2-2,8 2-8,-2-23-23,15-9-1,0-21-1,12-8 1</inkml:trace>
          <inkml:trace contextRef="#ctx0" brushRef="#br3" timeOffset="288421.4968">2723 7226 12,'-14'13'28,"14"-13"0,-18 26 0,5-32-13,13 6-1,0 0-4,1-20-2,-2-5-1,10 4 0,-6-14-2,9 1 0,-5-11 1,9 4-3,-1-1-1,5 5 0,-4 2 1,3 8-2,-1 8 1,2 13 0,-4 13-1,-1 18 1,-6 12-1,0 15-1,-3 11-1,-2 0-2,5 8-2,-6-22-20,14 5-11,-7-31-1,15-8-1</inkml:trace>
          <inkml:trace contextRef="#ctx0" brushRef="#br3" timeOffset="289112.5363">3114 6358 61,'7'-17'35,"-8"1"-2,1 16-3,10 22-26,-1 5 1,-6 10-2,0 16 0,-4 17-2,-4 13 0,-5 10-1,-2 2 0,0 3 0,-1-6 0,4-8 0,1-11-1,7-18 0,5-17 1,8-15-1,6-15 0,4-11 1,4-11-1,4-7 0,-1-10-1,0-3 2,-3-8-1,0-2 2,-4-1-1,-6 2 2,-1 6 0,-9 3 0,0 9 0,-6 7 0,0 18 0,-13 9 0,-1 13 0,-3 9-1,-3 8-1,2 2-1,2 1-3,10 5-2,-6-24-22,25 3-7,-13-26-2,39 9 2</inkml:trace>
          <inkml:trace contextRef="#ctx0" brushRef="#br3" timeOffset="289787.5749">3713 6910 49,'-6'-22'33,"6"22"1,-14-18-2,14 18-24,-24-6-3,11 14-1,-9-1-1,1 8 0,-3 4-1,-1 8-1,-1 1-1,3 5 0,2-1 0,4-2 0,5-2-1,3-3 0,11-4 0,4-8 0,7-4-1,7-7 0,3-7 1,4-4 0,3-7 1,3-5 0,0-8 1,-2-2 0,-3-3 0,-3-1 2,-5 1-1,-2 6 0,-5 5 1,-6 5-1,-7 18-1,0 0 1,0 0-2,-1 26 1,-3 3-1,-2 6-1,1 4-1,1-1 0,5 4-2,-2-14-3,11 9-6,-8-24-21,14-2 0,-16-11-1,28-18 2</inkml:trace>
          <inkml:trace contextRef="#ctx0" brushRef="#br3" timeOffset="290275.6026">3983 6128 60,'0'0'35,"15"3"-1,-12 21-1,0 26-28,-1 11-1,-1 14-1,-5 13-1,-2 10 0,-3 2-2,-4 0 0,1-11 0,1-12 0,2-12-1,3-13 0,6-15 1,3-17-1,-3-20 0,24 2 0,-6-17 1,3-9 0,1-7 0,2-3 0,0-6 0,0 2 1,-2-1-1,-1 5 1,-2 4-1,-2 7 1,-6 6 0,-11 17 1,14 3-1,-11 18-1,-8 9 1,-2 8 0,-1 5-1,1 5 0,4-1-1,3-2 0,9-10-1,0-11 0,13-6-2,-1-23-7,15 1-22,-9-20-1,7-1-1,-9-21 1</inkml:trace>
          <inkml:trace contextRef="#ctx0" brushRef="#br3" timeOffset="290457.6132">4312 6555 68,'-20'16'36,"9"5"0,-4-14-3,15-7-31,-1 16-4,1-16-16,0 0-15,13-5-1,-13 5-2,18-6 1</inkml:trace>
          <inkml:trace contextRef="#ctx0" brushRef="#br3" timeOffset="291035.6456">4572 6658 60,'13'0'37,"-13"0"-2,0 0 0,-8 14-27,7 2-4,-5 6-2,2 8-1,-1 4 0,1 3-1,1 3-1,1 0 0,4-1 0,1-5-1,4-6 1,1-7 0,3-8 0,4-7 1,2-11 1,1-8 1,-1-9 0,3-6 1,-2-11 0,1-1 1,-4-1-2,-2 4 0,-4 1-1,2 9 0,-4 10-1,-7 17 0,0 0 0,16 10-2,-8 14 1,-2-1-1,6 7-1,-3-5-2,12 2-1,-5-15-4,20 0-12,-11-24-12,8-2-1,-5-17 1,6 3 1</inkml:trace>
          <inkml:trace contextRef="#ctx0" brushRef="#br3" timeOffset="291630.6803">4947 6796 30,'-2'15'28,"2"-15"0,0 13-1,0-13-21,3 18-1,3 0 0,-6-18-1,11 24 0,-11-24-1,17 23 0,-17-23 0,29 15-1,-11-18 1,5 0-1,1-9 1,1-1 0,-2-11-1,-4 1 0,-2-5-1,-4-2 1,-9-1-1,-2 0 0,-8 1 1,-3 3-1,-6 8-1,0 9 2,-4 5-1,-2 11 1,-3 10 0,-1 16 0,-2 9 0,3 11 0,5 4 1,7 5-1,6 0 1,14 4-1,9-7 0,21-11-1,12-13 0,16-13-1,11-12-1,9-12 1,8-15-3,-1-29-12,9 1-22,-14-21 1,3 2-2,-17-11 1</inkml:trace>
          <inkml:trace contextRef="#ctx0" brushRef="#br3" timeOffset="292196.7126">3972 6404 64,'-57'1'35,"12"9"0,-5-17-10,21 16-16,0-12 0,29 3-3,0 0-1,25-5-2,21-8 0,30-5-1,24-8 0,22-7-2,25-3-4,7-18-32,27 3-1,-4-17-2,9 0 0</inkml:trace>
          <inkml:trace contextRef="#ctx0" brushRef="#br3" timeOffset="280939.0686">-64 7024 28,'-14'-16'29,"14"16"2,0 0-3,0 0-15,0 0-5,0 0-2,-13 25-2,8-2-2,-7 3 0,-1 11-1,-2 6 0,2 6 0,-4 3-1,6 0 1,0-5-2,4-4 1,5-3-1,5-12 0,9-8-1,3-11 1,9-9-1,0-9 1,7-8 0,0-5 1,2-9 1,0-3 2,-8-9 0,2 5 1,-11-10 0,0 7 0,-11-8 0,-1 7 0,-7 1-1,-3 5-2,-2 8 0,-6 3-3,14 25-9,-28-15-22,28 15 0,-27 13-3,15 7 1</inkml:trace>
        </inkml:traceGroup>
      </inkml:traceGroup>
    </inkml:traceGroup>
  </inkml:traceGroup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14.595"/>
    </inkml:context>
    <inkml:brush xml:id="br0">
      <inkml:brushProperty name="width" value="0.10583" units="cm"/>
      <inkml:brushProperty name="height" value="0.10583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97840FE-5BAA-4974-8EDF-C427B20192BB}" emma:medium="tactile" emma:mode="ink">
          <msink:context xmlns:msink="http://schemas.microsoft.com/ink/2010/main" type="writingRegion" rotatedBoundingBox="2865,6550 10468,7966 10166,9587 2563,8171"/>
        </emma:interpretation>
      </emma:emma>
    </inkml:annotationXML>
    <inkml:traceGroup>
      <inkml:annotationXML>
        <emma:emma xmlns:emma="http://www.w3.org/2003/04/emma" version="1.0">
          <emma:interpretation id="{E19D79A7-052D-4627-99DC-B0B56806D022}" emma:medium="tactile" emma:mode="ink">
            <msink:context xmlns:msink="http://schemas.microsoft.com/ink/2010/main" type="paragraph" rotatedBoundingBox="2865,6550 10468,7966 10166,9587 2563,817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ADBF1CF-FC44-4E99-85C5-0B838A4842DC}" emma:medium="tactile" emma:mode="ink">
              <msink:context xmlns:msink="http://schemas.microsoft.com/ink/2010/main" type="line" rotatedBoundingBox="2865,6550 10468,7966 10166,9587 2563,8171"/>
            </emma:interpretation>
          </emma:emma>
        </inkml:annotationXML>
        <inkml:traceGroup>
          <inkml:annotationXML>
            <emma:emma xmlns:emma="http://www.w3.org/2003/04/emma" version="1.0">
              <emma:interpretation id="{9370D5D1-03ED-4551-8B5D-DA9BAC6A82AA}" emma:medium="tactile" emma:mode="ink">
                <msink:context xmlns:msink="http://schemas.microsoft.com/ink/2010/main" type="inkWord" rotatedBoundingBox="2643,7740 2962,7799 2882,8230 2563,8171">
                  <msink:destinationLink direction="with" ref="{23B11C86-CA28-4031-A7B1-E01D990BF1BC}"/>
                </msink:context>
              </emma:interpretation>
              <emma:one-of disjunction-type="recognition" id="oneOf0">
                <emma:interpretation id="interp0" emma:lang="en-US" emma:confidence="0">
                  <emma:literal>C</emma:literal>
                </emma:interpretation>
                <emma:interpretation id="interp1" emma:lang="en-US" emma:confidence="0">
                  <emma:literal>c</emma:literal>
                </emma:interpretation>
                <emma:interpretation id="interp2" emma:lang="en-US" emma:confidence="0">
                  <emma:literal>[</emma:literal>
                </emma:interpretation>
                <emma:interpretation id="interp3" emma:lang="en-US" emma:confidence="0">
                  <emma:literal>(</emma:literal>
                </emma:interpretation>
                <emma:interpretation id="interp4" emma:lang="en-US" emma:confidence="0">
                  <emma:literal>•</emma:literal>
                </emma:interpretation>
              </emma:one-of>
            </emma:emma>
          </inkml:annotationXML>
          <inkml:trace contextRef="#ctx0" brushRef="#br0">-6630-901 9,'-3'-22'25,"-2"9"1,5 13 1,-15-28-12,15 28-3,-18-21-3,18 21-1,-23-15-1,23 15-2,-29-4 0,14 7 0,-2 0-2,2 8 0,-2 6 0,2 8-1,4 9-1,3 7 1,5 7-1,6 4 1,6 0-2,6-1 1,6-5-2,6-10-2,7-9-2,-1-21-25,16-8-1,-6-19-2,6-5 0</inkml:trace>
        </inkml:traceGroup>
        <inkml:traceGroup>
          <inkml:annotationXML>
            <emma:emma xmlns:emma="http://www.w3.org/2003/04/emma" version="1.0">
              <emma:interpretation id="{55E56FDD-B0BD-4B36-815F-10CEEDFB2A99}" emma:medium="tactile" emma:mode="ink">
                <msink:context xmlns:msink="http://schemas.microsoft.com/ink/2010/main" type="inkWord" rotatedBoundingBox="9499,8422 10354,8582 10187,9474 9333,9314">
                  <msink:destinationLink direction="with" ref="{23B11C86-CA28-4031-A7B1-E01D990BF1BC}"/>
                </msink:context>
              </emma:interpretation>
              <emma:one-of disjunction-type="recognition" id="oneOf1">
                <emma:interpretation id="interp5" emma:lang="en-US" emma:confidence="0">
                  <emma:literal>ask</emma:literal>
                </emma:interpretation>
                <emma:interpretation id="interp6" emma:lang="en-US" emma:confidence="0">
                  <emma:literal>ask.</emma:literal>
                </emma:interpretation>
                <emma:interpretation id="interp7" emma:lang="en-US" emma:confidence="0">
                  <emma:literal>55k.</emma:literal>
                </emma:interpretation>
                <emma:interpretation id="interp8" emma:lang="en-US" emma:confidence="0">
                  <emma:literal>win</emma:literal>
                </emma:interpretation>
                <emma:interpretation id="interp9" emma:lang="en-US" emma:confidence="0">
                  <emma:literal>win.</emma:literal>
                </emma:interpretation>
              </emma:one-of>
            </emma:emma>
          </inkml:annotationXML>
          <inkml:trace contextRef="#ctx0" brushRef="#br1" timeOffset="52094.2089">0 0 47,'0'0'31,"0"0"0,11 31-2,-10-7-27,2 12 0,0 5-1,2 10 1,-2-1-1,1 5 0,1-3 0,-1-5-1,1-4 0,-2-7-2,4-1-3,-10-12-15,8 2-10,-4-6-1,0-1 0</inkml:trace>
          <inkml:trace contextRef="#ctx0" brushRef="#br1" timeOffset="52414.2409">24 412 42,'3'-17'31,"-1"-12"0,5 0 0,-4-14-23,12 6-3,0-8-1,7 5-1,-2 2 0,2 5-1,0 5-2,1 6 0,-1 8-3,-3 0-1,4 17-8,-23-3-19,28 4-2,-28-4 2,18 15 0</inkml:trace>
          <inkml:trace contextRef="#ctx0" brushRef="#br1" timeOffset="52658.2648">200 273 37,'9'18'32,"0"-3"0,7 7 1,-5-9-21,11 15-3,-7-7-1,7 7-1,-6-4-2,5 0-2,-4-5-1,1-3-1,-1 2-4,-3-11-4,11 4-26,-11-11-1,3 1-1,-17-1-1</inkml:trace>
          <inkml:trace contextRef="#ctx0" brushRef="#br1" timeOffset="52900.2895">687-137 72,'29'5'36,"-15"-9"-1,5 6-1,-2-7-33,3 2-1,1 2 0,-3-4-5,10 7-28,-10-10 0,6 1-3,-2-9 1</inkml:trace>
          <inkml:trace contextRef="#ctx0" brushRef="#br1" timeOffset="10236.0235">-4143-422 6,'0'0'10,"0"0"0,0 0 1,0 0-1,0 0 1,0 0-2,0 0-1,0 0-1,0 0 1,0 0-3,0 0-1,0 0 0,0 0 0,0 0 0,0 0 0,0 0 0,0 0 0,0 0 0,0 0-2,5-19 1,1 4-2,1-4 1,2-4-2,3-3 1,3-2 0,0-1 0,3 3-1,-2 1 1,2 2-1,-2 4 0,2 6 0,-1 5 0,-1 4 0,0 2 0,1 4 0,1 2 0,-1 2-1,1 2 1,-1-2 0,-1 0 0,0-1 0,-1-2 1,-1 0-1,-14-3 0,23-1 0,-23 1 1,21-13-1,-10-1 0,-1-2 1,-1-8 0,0-1-1,1-6 0,-1-3 1,2 0 0,-1-3-1,-1 1 1,2 4-1,-1 2 1,2 0-1,-2 8 0,1 3 0,-4 4 0,-7 15 0,20-16 0,-20 16 0,20-2-1,-20 2 1,24 16 0,-10-5 0,-1 1 0,2 1 0,0 0 0,0-1 0,0-3 0,-2-3 0,2-3 0,-2-2 1,2-5-1,0-3 1,-2-5-1,2-3 0,-1-3 1,-2-1 0,1-3-1,-1-4 1,-3 1-1,-2 2 0,-1 0-1,0 4 1,-1 4-2,-5 15 2,7-19 0,-7 19 0,14 4-1,-14-4 2,19 21 0,-6-6-2,4 0 2,2 1-1,0-3 0,2-1 0,0-6 0,1-4 0,2-10 0,0-7 1,-2-5-2,2-8 2,-2-8-1,-1-3 0,0-5 0,-1 3 1,-4 2-2,-1 6 2,-2 10-1,2 9 0,0 13 1,0 11-1,1 8 0,2 4 0,3 3 1,3-2-1,3-6-2,-2-14-3,12-6-24,-7-20 0,6-7-1,-5-16-1</inkml:trace>
          <inkml:trace contextRef="#ctx0" brushRef="#br0" timeOffset="-5340.534">-1895-380 4,'0'0'5,"-13"2"-3,13-2-1,0 0-2,0 0 1,0 0 0,0 0 0,0 0 0,0 0 0,0 0-2</inkml:trace>
          <inkml:trace contextRef="#ctx0" brushRef="#br1" timeOffset="13627.3626">-2099-804 3,'0'0'19,"14"-8"-3,-14 8-1,4-13-2,-4 13-1,5-16 0,-5 16-3,3-17-1,-3 17-2,0-15 0,0 15-2,0 0-1,-11-14 0,11 14 0,-19-8-1,4 5 0,0 5 0,-3-1-1,-1 5 1,-3 0 0,1 4 1,-5-1-2,7 3 1,0 0-1,1 1 0,4 1 0,14-14-1,-17 23 0,17-23 0,-2 26-1,2-26 1,15 23-1,0-11 1,3 0 0,4 0 0,5-2-1,1-2 1,0 1 0,-1-3 1,-3-1-1,-3 0 0,-5-2 1,-16-3-1,15 16 1,-18-2 0,-9 0-1,-7 7 1,-11 3-1,-6 2 1,-4 3-2,-6-3-2,9 4-12,-6-14-15,10-2-1,0-13-1,15-7 1</inkml:trace>
        </inkml:traceGroup>
      </inkml:traceGroup>
    </inkml:traceGroup>
  </inkml:traceGroup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8:39.529"/>
    </inkml:context>
    <inkml:brush xml:id="br0">
      <inkml:brushProperty name="width" value="0.15875" units="cm"/>
      <inkml:brushProperty name="height" value="0.15875" units="cm"/>
      <inkml:brushProperty name="fitToCurve" value="1"/>
    </inkml:brush>
  </inkml:definitions>
  <inkml:traceGroup>
    <inkml:annotationXML>
      <emma:emma xmlns:emma="http://www.w3.org/2003/04/emma" version="1.0">
        <emma:interpretation id="{97FBA583-F9B3-4A44-B8D8-8C893665B2C1}" emma:medium="tactile" emma:mode="ink">
          <msink:context xmlns:msink="http://schemas.microsoft.com/ink/2010/main" type="inkDrawing" rotatedBoundingBox="8640,12433 9585,14568 9503,14605 8557,12470" semanticType="callout" shapeName="Other">
            <msink:sourceLink direction="with" ref="{1F0E0110-BC3F-4F65-95D0-345109E87037}"/>
            <msink:sourceLink direction="with" ref="{152C8DE4-115F-4B9C-81A1-B2F09AEAE19F}"/>
          </msink:context>
        </emma:interpretation>
      </emma:emma>
    </inkml:annotationXML>
    <inkml:trace contextRef="#ctx0" brushRef="#br0">0-23 10,'0'0'27,"-24"-7"-1,24 7 2,0 0-19,0 13-2,18 12-1,1 8 0,14 22-1,3 13-1,16 25 2,0 17 0,16 29-1,2 15-1,6 26-1,-1 3 0,-1 4 0,-5-2 0,-5-5-2,-2-14-4,-8-36-9,-1-22-21,-5-45-2,0-32 1,-7-28-1</inkml:trace>
  </inkml:traceGroup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8:40.393"/>
    </inkml:context>
    <inkml:brush xml:id="br0">
      <inkml:brushProperty name="width" value="0.15875" units="cm"/>
      <inkml:brushProperty name="height" value="0.15875" units="cm"/>
      <inkml:brushProperty name="fitToCurve" value="1"/>
    </inkml:brush>
  </inkml:definitions>
  <inkml:traceGroup>
    <inkml:annotationXML>
      <emma:emma xmlns:emma="http://www.w3.org/2003/04/emma" version="1.0">
        <emma:interpretation id="{152C8DE4-115F-4B9C-81A1-B2F09AEAE19F}" emma:medium="tactile" emma:mode="ink">
          <msink:context xmlns:msink="http://schemas.microsoft.com/ink/2010/main" type="inkDrawing" rotatedBoundingBox="8372,14871 9183,13589 9212,13608 8402,14889" semanticType="strikethrough" shapeName="Other">
            <msink:sourceLink direction="with" ref="{1F0E0110-BC3F-4F65-95D0-345109E87037}"/>
            <msink:destinationLink direction="with" ref="{97FBA583-F9B3-4A44-B8D8-8C893665B2C1}"/>
          </msink:context>
        </emma:interpretation>
      </emma:emma>
    </inkml:annotationXML>
    <inkml:trace contextRef="#ctx0" brushRef="#br0">828-16 31,'0'0'30,"-3"-20"1,3 20-12,0 0-8,-12 17-3,-6 3-3,0 22 0,-19 14-2,-5 23 2,-16 10-1,-4 20-1,-16 10 0,-1 13 0,-3-2-2,2-4-2,13-12-10,2-25-24,14-15 0,5-23 1,16-26-1</inkml:trace>
  </inkml:traceGroup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44.47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115B76F3-1143-4CB6-9ECC-A8C4D44DBE38}" emma:medium="tactile" emma:mode="ink">
          <msink:context xmlns:msink="http://schemas.microsoft.com/ink/2010/main" type="writingRegion" rotatedBoundingBox="14319,9853 14679,9853 14679,10449 14319,10449"/>
        </emma:interpretation>
      </emma:emma>
    </inkml:annotationXML>
    <inkml:traceGroup>
      <inkml:annotationXML>
        <emma:emma xmlns:emma="http://www.w3.org/2003/04/emma" version="1.0">
          <emma:interpretation id="{37426E35-01AD-4374-B456-1AAEB0860884}" emma:medium="tactile" emma:mode="ink">
            <msink:context xmlns:msink="http://schemas.microsoft.com/ink/2010/main" type="paragraph" rotatedBoundingBox="14319,9853 14679,9853 14679,10449 14319,1044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08F6BB4-1D42-45A8-9D20-9A5E9DACD7FC}" emma:medium="tactile" emma:mode="ink">
              <msink:context xmlns:msink="http://schemas.microsoft.com/ink/2010/main" type="line" rotatedBoundingBox="14319,9853 14679,9853 14679,10449 14319,10449"/>
            </emma:interpretation>
          </emma:emma>
        </inkml:annotationXML>
        <inkml:traceGroup>
          <inkml:annotationXML>
            <emma:emma xmlns:emma="http://www.w3.org/2003/04/emma" version="1.0">
              <emma:interpretation id="{F35D54EC-FDEB-44BE-B5ED-A4E03C347C42}" emma:medium="tactile" emma:mode="ink">
                <msink:context xmlns:msink="http://schemas.microsoft.com/ink/2010/main" type="inkWord" rotatedBoundingBox="14319,9853 14679,9853 14679,10449 14319,10449"/>
              </emma:interpretation>
              <emma:one-of disjunction-type="recognition" id="oneOf0">
                <emma:interpretation id="interp0" emma:lang="en-US" emma:confidence="1">
                  <emma:literal>it</emma:literal>
                </emma:interpretation>
                <emma:interpretation id="interp1" emma:lang="en-US" emma:confidence="0">
                  <emma:literal>or</emma:literal>
                </emma:interpretation>
                <emma:interpretation id="interp2" emma:lang="en-US" emma:confidence="0">
                  <emma:literal>ir</emma:literal>
                </emma:interpretation>
                <emma:interpretation id="interp3" emma:lang="en-US" emma:confidence="0">
                  <emma:literal>in</emma:literal>
                </emma:interpretation>
                <emma:interpretation id="interp4" emma:lang="en-US" emma:confidence="0">
                  <emma:literal>is</emma:literal>
                </emma:interpretation>
              </emma:one-of>
            </emma:emma>
          </inkml:annotationXML>
          <inkml:trace contextRef="#ctx0" brushRef="#br0">4964 1139 43,'-24'-2'31,"-1"-7"1,10 11-2,-3-13-20,18 11-4,0 0-1,0 0-2,0 0 0,13-6-1,4 5 0,5-2-1,5 1-1,6-2-4,11 11-11,-4-13-16,13 5 0,-10-8-2,10 9-1</inkml:trace>
          <inkml:trace contextRef="#ctx0" brushRef="#br0" timeOffset="-303.0302">4964 1463 1,'0'0'22,"-2"-16"1,2 16-6,0 0-1,-4-18 0,4 18-3,0 0-2,0 0-3,0 0-1,0 0-1,0 15-3,6 3 0,-5-1-1,5 9-1,-1 0 1,1 4-1,0 0 1,3-2-2,-1-5 1,1-2-1,2-6 1,-11-15 0,21 12-1,-21-12 1,19-11-1,-12-2 1,-1-3-1,0-5 1,0-3-2,-3-1 2,-1 0-2,1 0 1,-3 1 0,0 5 0,0 1 1,0 5 0,0 13 0,-2-14 0,2 14 0,0 0 0,0 15 0,0-15-1,6 28 0,-1-10 1,1 1-1,1 1 0,1-1 0,0-3 1,3-2-1,-11-14 0,22 19-1,-22-19-4,30 9-7,-30-9-19,22-8 1,-14-5-3,5 6 2</inkml:trace>
        </inkml:traceGroup>
      </inkml:traceGroup>
    </inkml:traceGroup>
  </inkml:traceGroup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35:22.22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712324B-45C9-4B71-88FB-7CA17A97E80C}" emma:medium="tactile" emma:mode="ink">
          <msink:context xmlns:msink="http://schemas.microsoft.com/ink/2010/main" type="inkDrawing" rotatedBoundingBox="1980,9690 2569,9580 2584,9662 1995,9772" shapeName="Other">
            <msink:destinationLink direction="to" ref="{9358EC38-8922-4F58-83D5-2C6178F21547}"/>
          </msink:context>
        </emma:interpretation>
      </emma:emma>
    </inkml:annotationXML>
    <inkml:trace contextRef="#ctx0" brushRef="#br0">-149-147 0,'-12'-18'19,"12"18"2,0 0-3,-12-16-5,12 16-2,0 0 1,0 0-2,-14-19-1,14 19-2,0 0-1,0 0-1,0 0-1,0 0-2,-7-15 0,7 15-1,0 0-1,22-9 1,-22 9-1,29-7 0,-13 4 1,6-2-1,2-1 0,3 2 1,3-2-1,2 1 0,4 0 0,3-1 1,4-2-1,3 2-1,3 5-3,-6-4-19,7 5-4,-6-1-2,-1 1 0</inkml:trace>
  </inkml:traceGroup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5T13:17:15.770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9358EC38-8922-4F58-83D5-2C6178F21547}" emma:medium="tactile" emma:mode="ink">
          <msink:context xmlns:msink="http://schemas.microsoft.com/ink/2010/main" type="inkDrawing" rotatedBoundingBox="2386,9816 2760,10430 2443,10623 2070,10009" semanticType="callout" shapeName="Other">
            <msink:sourceLink direction="from" ref="{5FB32882-72CE-463A-85F9-EBEE9CCECAD0}"/>
            <msink:sourceLink direction="to" ref="{8712324B-45C9-4B71-88FB-7CA17A97E80C}"/>
          </msink:context>
        </emma:interpretation>
      </emma:emma>
    </inkml:annotationXML>
    <inkml:trace contextRef="#ctx0" brushRef="#br0">55 55 14,'-15'-15'22,"15"15"0,0 0-4,-18-11-4,18 11-2,0 0-3,-14-3-1,14 3-1,0 0-2,0 0-2,0 0 0,-12 26-1,17 0 0,-1 10-1,7 8 0,1 7-1,1 7 1,7-1 0,0 1-1,1-7 0,3-8 0,0-12 0,0-9 0,1-12 0,0-8 0,-1-14 1,-2-10-1,-1-7 1,0-8 0,-6-4 0,-3-2 0,-5-4 0,-2-1 0,-8 2-1,-2 5 1,-2-1 0,-5 8-1,-1 3 2,-4 4-1,1 7 0,2 5 0,0 4 0,14 11 0,-18 8-1,15 10 1,4 7-1,7 9 0,4 6 0,2 7 0,6 5 0,4-1 1,-1-1-1,6-6 0,1-1 0,-2-6-1,2-4 0,-2-11-4,3 2-8,-7-18-16,6-5-2,-9-13 1</inkml:trace>
  </inkml:traceGroup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17:30:57.932"/>
    </inkml:context>
    <inkml:brush xml:id="br0">
      <inkml:brushProperty name="width" value="0.15875" units="cm"/>
      <inkml:brushProperty name="height" value="0.15875" units="cm"/>
      <inkml:brushProperty name="color" value="#C00000"/>
      <inkml:brushProperty name="fitToCurve" value="1"/>
    </inkml:brush>
  </inkml:definitions>
  <inkml:trace contextRef="#ctx0" brushRef="#br0">3512 420 15,'0'0'13,"0"0"-2,0 0-2,6-21-2,-6 21-2,0 0-1,4-22-2,-4 22 1,0-22 0,0 22 0,-4-25 0,4 25 1,-6-28 1,6 28-2,-9-28 1,9 28-1,-11-27 0,-1 10-1,12 17 1,-20-26-1,20 26 0,-23-23-1,23 23 1,-28-18-1,28 18 0,-24-19 0,24 19 0,-30-19 0,30 19-1,-30-18 1,13 8 0,-2 1-1,-1 0 1,-1 1-1,-3 3 1,-2-1 0,-2 1 0,-2-3-1,-4 3 1,0-3-1,-1 2 1,1-1-1,-2 1 0,1 1 0,-1 1 1,1 2-1,-3 2 0,1 2 0,-1 2 0,-3 0 0,2-1 0,-2 1 0,-1 0-1,-1-2 2,0-4-2,2 0 1,-2-2 0,0 0 0,0 3-1,-2 2 1,0 5-1,-2 3 1,2 6 0,-1 2-1,1 5 1,2-1-1,-2-1 1,5 1 0,-1-2 0,2-5 0,-1 1 0,3-3 0,1-3-1,1-2 1,3-1 0,2-4 0,0-2 0,4 0 0,2 0 1,-3 0-1,-1-2 0,0 0 0,-2 2 0,-2 0 0,1 0 0,-5 0 0,2 0 0,1 2 0,-3 0 0,6 0 0,-2 1-1,0 1 1,1 0 0,-1 1-1,2 3 1,-2-1 0,2 3 0,0-1-1,0 2 1,-4 0 0,1 2 0,-5 0 0,-1 0 0,-2 0 0,-2-1 0,0-5 0,0 2 0,5-3 0,3 1 0,5-3 0,5 2 0,5-1 0,3 1 0,17-6 0,-26 15 0,26-15 0,-21 19 0,21-19 0,-24 26 0,24-26 0,-26 31 0,12-10 1,-1-4 0,-1 3 0,16-20 0,-28 34 0,16-16-1,-1-1 1,13-17-1,-17 26 0,17-26-1,-15 24 1,15-24 0,-13 25 0,13-25 0,-11 16 0,11-16 0,0 0 0,-17 21 0,17-21 0,0 0 0,-13 20 0,13-20 0,0 0 0,-21 25 0,21-25 0,-18 24 0,18-24 0,-25 26 0,25-26 0,-22 30 0,22-30 0,-23 28 0,23-28 0,-16 30 0,16-30 0,-13 26 0,13-26 0,-12 24 0,12-24 0,-7 22 0,7-22 0,-8 19 0,8-19 0,-7 17 0,7-17 0,0 0 0,-6 20 0,6-20 0,0 0 0,0 17 0,0-17 0,6 17 0,-6-17 0,5 24 0,-5-24 0,6 30 0,-2-12 1,-2 1-1,0 1 0,-1-1 0,1-2 0,0 0 0,-2-17 0,0 28 0,0-28 0,2 20 0,-2-20 1,0 0-1,2 17 0,-2-17 0,0 0 0,7 26 0,-7-26 0,8 28 0,-8-28 0,9 33 0,-9-33 0,8 32 0,-8-32 0,9 28 0,-9-28 0,11 19 0,-11-19 0,0 0 0,17 15 0,-17-15 0,0 0 0,17 13 0,-17-13 0,0 0 0,22 11 0,-22-11 0,21 5 0,-21-5 1,30 0-1,-11-1 0,1 1 0,1-2 0,1 2 0,-1 0 0,0 2 0,-3-1 1,-18-1-1,30 10 0,-30-10 0,28 9 0,-28-9-1,30 9 2,-13-5-2,2 2 1,3-3 0,-1 1 1,3 2-1,-1-2 0,1 1 0,0 1 0,1-1 0,-3-1 0,-1 3 0,-1-3 0,1 0 1,-2 0-1,-1-1 0,3-1 1,-4-2-1,2 2 1,-3-2-1,3 2 1,-2-2-1,0 0 0,0 0 0,1 2 0,-1 0 0,2 0 1,-2-1-1,-17-1 0,30 8 0,-30-8 0,26 11 0,-26-11 0,23 13 0,-23-13 0,16 11 0,-16-11 0,17 10 0,-17-10 1,21 11-1,-21-11 0,19 11 0,-19-11 0,18 13 1,-18-13-1,23 11 0,-23-11 1,22 8-2,-22-8 2,25 3-1,-25-3 0,22 2 0,-22-2 0,17 4 0,-17-4 0,0 0 2,22 7-2,-22-7 1,0 0-1,19 12 1,-19-12-1,17 9 2,-17-9-2,20 7 0,-20-7-1,21 12 1,-21-12 0,21 14 0,-21-14 0,17 15 0,-17-15 1,16 12-1,-16-12 1,19 11-1,-19-11 1,24 3-1,-24-3 0,32 2-1,-15-2 1,4-2 0,1 1 1,-1-3-1,1 2 0,1-7 0,-1 5-1,-1-3 1,3 3-1,-3-2 1,1 6-1,1-5 1,1 3-1,-2 2 1,3 0 0,-5 0 0,3 0 0,-3-2 0,1 2 1,-2 0-1,-1 0 0,1 0 0,2 2 0,-3-2 1,1 2-1,0-2 0,0 1 0,-1-2 0,-1 1 1,0 0-1,0-4 1,-17 4-1,32-4 1,-32 4 0,32-7-1,-32 7 1,31-4-1,-14 4 0,0 0 0,7-2 0,-5 0 0,7 2 0,1-2 1,-1 1-1,2-3 1,-2 0-2,0-2 2,-5 1-1,5-1 0,-7-1-1,-2-1 1,1 1-1,-18 7 1,32-13 0,-32 13 1,28-13-2,-28 13 2,28-13-1,-28 13 0,28-13 0,-28 13 0,29-17 0,-29 17 0,28-19 0,-12 12 0,-16 7 1,32-15-1,-32 15 0,34-7 0,-34 7 0,28-6 0,-28 6 0,26-2 0,-26 2 0,27-6 0,-27 6 0,24-5 0,-24 5 0,28-11 0,-28 11 0,32-11 0,-32 11 0,33-14 1,-16 9-1,4-3 0,-2 3 0,-1-1 0,1 1 0,-19 5 0,30-6 0,-30 6 0,21-2 0,-21 2 0,0 0 0,16 0 1,-16 0-1,0 0 0,0 0 0,0 0 0,0 0 0,0 0 0,0 0 0,0 0 0,0 0 0,0 0 0,0 0 0,12 19 0,-12-19 0,0 0 1,0 0-1,0 0 0,-4 17 0,4-17 0,0 0 0,0 0-1,-2 16 1,2-16 0,0 0 0,0 0 0,0 0 0,0 17 0,0-17 0,0 0 0,0 0 0,11 17 0,-11-17 0,12 17 0,-12-17 0,11 20 0,-11-20 0,13 17 0,-13-17 0,17 13 0,-17-13 0,18 7 0,-18-7 0,19 4 0,-19-4 0,19 2 0,-19-2 0,20 0 0,-20 0 0,21 0 0,-21 0 0,24 0 0,-24 0 0,25-4 0,-25 4 0,24-3 0,-24 3 0,23-4 0,-23 4 0,24-6-1,-24 6 1,30-3 0,-10 1 0,3-2 1,-1 0-1,5 1 0,-1-3 0,0 0 0,2 1 1,0-3-1,-5 3 0,-1-3 0,2 3 0,-1-1 0,-1 0 0,1 1 0,-1-1 0,1 1 0,-3-3 0,-1 1 0,0-1 0,-2-1 1,-17 9-1,31-17 0,-31 17 0,30-17 0,-9 10 0,2 1 0,3 3 0,6-1 0,-1 2 0,1 0 0,2 0 0,0 1 0,-4-3 0,-4 0 0,-2-2 0,-1-1 0,-3 0 0,-1-3 0,-2 1 0,0-4 0,-17 13 0,31-30 0,-16 13 1,0 1-1,-2-1 0,2-2 0,0-1 1,-1 1-1,-3 2 0,0 0 0,-4 1 1,-7 16-1,15-32 0,-11 15 0,0-3 1,0-1-1,-1-1 0,1-1 0,-2-1 0,2-2 0,-2 0 1,1 0-1,-1 2 0,0-2 0,-2 0 0,2-1 1,0 1-1,0-2 0,-2 0 1,2 2-1,-2-2 0,-2-3 1,-2 1-1,0 2 0,-1 0 0,-3 2 0,-1 2 0,-1 1 0,-1 5 0,11 18 0,-24-25-1,24 25 2,-28-18 0,28 18-1,-34-23 1,15 10-1,-3-3 1,-2-1 0,-5-7 0,-4-1 0,-16-1 0,-9 0-1,-11 6 1,-15 1-3,-12 12-1,-24-8-10,-9 15-18,-17-6-2,-7-1-2,-7-5 0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2T02:58:06.969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445 1357 8,'-28'17'22,"-1"0"-10,3 7-1,-13-19 2,13 14 1,-21-26 2,21 12-1,-19-29-2,20 11-2,-12-23-3,15 9-2,-7-14-2,11 0-1,-3-8-1,8 1 0,2-6 0,9-2-1,4-2 0,11 0 1,2-2-1,7 3 2,6-1-2,6 4 1,4 4-1,6 7 0,1 4 0,2 11-1,4 7 1,-1 10-1,1 9 0,1 11 0,3 10 1,-3 13-1,-1 7 0,-5 7 0,-1 12 0,2 9 0,-4 8 0,-2 5 0,1 2 0,-1 0 1,0-4-2,4 4 1,-2-9 0,6-10 0,-1-9 0,7-13 0,-3-9 0,6-10-1,-2-10 1,6-12 0,-4-10 0,2-6 1,-4-12 0,0-4 0,-5-11-1,-4-7 2,-4-10-1,-13-15 0,-4-8 1,-7-9-1,-14-5 1,-5-3-2,-13 1 1,-4-2-1,-5 6 0,-6 8 0,1 7-1,-3 5 1,4 10-4,-7-4-3,25 17-29,-18-8 1,15 19-2,-8-4 1</inkml:trace>
  <inkml:trace contextRef="#ctx0" brushRef="#br0" timeOffset="3853.2204">3332 366 42,'1'-34'34,"-1"34"2,0-24-2,17 22-25,-17 2-3,0 0-1,-2-17 0,2 17-1,0 0 0,6 24-1,-6-24 0,2 40-1,-4-7 1,2 10-2,-2 11 1,0 9 0,-2 8-1,1 7 0,-3 3 0,2 4 0,-1-5 0,1-3 0,0-8-1,2-8 1,1-5-1,-1-9 1,0-6-1,2-10 0,-2-1 0,2-5 0,-2 1 0,2-6-1,0-3 0,0 0 0,0-17-2,-4 18 0,4-18-1,0 0 0,0 0-3,6-22-2,11 13-8,-23-32-13,27 9-5,-10-15-2,11 1 4</inkml:trace>
  <inkml:trace contextRef="#ctx0" brushRef="#br0" timeOffset="4706.2692">3895 477 14,'4'-22'23,"-4"22"1,24-15-14,-24 15-2,11-19 0,-11 19-1,0 0 1,2-18 1,-2 18-1,0 0 0,0 0-1,0 0-1,0 0-1,0 0 1,0 0-2,0 0 0,0 0 0,0 0-2,0 0 1,-22 13 0,22-13-1,-15 20-1,5 1 1,-1-1-2,0 8 1,-2 6 0,0 7 0,-4 4-1,4 7 1,-2 6-1,0 1 0,0 5 0,4 1 0,-1 2 0,5-6 0,1-1 0,4-6 0,4-4 0,4-7 0,1-5 0,5-11 0,3-2-1,1-3 2,3-7-2,4-4 1,3-5 0,2-4 0,4-4 0,1-4 0,3-5 1,1-4-2,1-4 2,1-1-1,1-2 0,-3-3 1,-1-4-1,-3-1 1,-5-4 0,0-1 0,-7-4 0,-4-2 0,-8-2 1,-3-4-1,-10-1 0,-2-1 0,-10-1 0,-5 0 0,-7 3 0,-4 2 0,-9 6-1,-2 6 1,-4 3-1,-2 7 0,3 9-1,1 0 0,3 5-1,5 0-1,11 3-2,-4-14-12,30 20-20,-21-30 1,21 30-2,8-43 2</inkml:trace>
  <inkml:trace contextRef="#ctx0" brushRef="#br0" timeOffset="5405.3092">4161-5 46,'-21'2'33,"21"-2"1,-28 1-2,28-1-27,0 0-1,0 0-1,-2 19 0,2-19 0,23 15 0,-1-4 1,3-7-1,8 1 0,1-5 0,7 2 0,0-5 0,6 1-1,-7-4 0,1 4-1,-6-1 1,-1 3-1,-8 0-1,-1 1 1,-9 3-1,-16-4 1,25 9-1,-25-9 0,17 10-1,-17-10-1,0 0-1,0 0-4,28 20-12,-28-20-18,0 0 1,16-24-2,-16 24 2</inkml:trace>
  <inkml:trace contextRef="#ctx0" brushRef="#br0" timeOffset="6178.3534">4648-125 35,'24'-13'30,"-7"6"2,2-2 0,11 7-25,-8-13-1,12 15 0,-8-11-1,9 9 0,-5-6-1,6 8-1,-10-3 0,4 4 0,-7-1-1,1 6 0,-7 2-1,0 5 1,-4 3-1,-2 9 0,-4 1 0,-1 3 0,-2 5-1,-6 3 1,-4 1-1,-3 3 0,-4-2 0,-4-2 0,-2 2 1,-1-5-1,-1-3 1,2-5-1,1-3 0,5-6 1,13-17-1,-19 20 1,19-20-1,0 0 0,0 0 0,0 0 0,4-20 0,-4 20 0,18-25 0,-18 25 1,23-26-1,-23 26 0,28-17 1,-28 17-1,28-5 1,-11 9 0,0 3-1,1 2 1,-1 1 0,6 3-1,-3 0 1,3 0 0,-3 0-1,1-2 1,-2-2-1,-1 6 0,-18-15 0,25 21-1,-25-21 0,13 17-2,-13-17 0,0 0-4,13 20-3,-30-37-15,17 17-12,0 0 0,9-20 2,-10 1 0</inkml:trace>
  <inkml:trace contextRef="#ctx0" brushRef="#br0" timeOffset="6985.3996">5762-231 8,'20'-26'29,"-20"26"2,13-20 1,-11-1-15,-2 21-5,0 0-2,0 0-2,0 0-2,-11 17-1,11-17-1,-19 28 0,4-11 0,4 7-2,-2 0 0,4 0 0,-3 1 0,5-5-1,-1-1-1,5-3 1,3-16 0,0 30-1,0-30 0,11 24 1,-11-24-1,20 23 1,-20-23-1,34 20 1,-15-8-1,1-3 1,3 2-1,1-4 1,-1 3-1,-1-3 1,-1 3-1,1 1 0,-5-4 1,2 3-1,-2-1 0,-17-9 1,24 17-1,-24-17 1,13 16-1,-13-16 1,-2 19-1,2-19 1,-22 24-1,22-24 0,-34 26 0,12-9 1,1-2-1,-7 0 0,2-2 0,-1-2 1,1-2-2,-2 1 1,0-3 0,-2-1-1,4-2 1,0-3-2,3 1-1,-1-5-1,24 3-2,-34-17-5,34 17-8,-15-26-11,21 9-6,-6-13 2,11 4 0</inkml:trace>
  <inkml:trace contextRef="#ctx0" brushRef="#br0" timeOffset="7508.4295">5825-180 50,'-20'-10'35,"20"10"-1,0 0 0,0 0-27,0 0-2,0 0 0,0 0-2,0 0 0,0 0-1,0 0-1,26-20 1,-9 16 0,0-3-1,9-3 1,4-1 0,2 0 0,-1-4 0,5 4-1,-2-4 1,-1 2-1,-1 0 0,-4 2 0,-5-2 0,-3 5-1,-3 2 1,-17 6-1,26-9 1,-26 9 0,17-2-1,-17 2 0,0 0 1,0 0-1,0 0 0,17 13 1,-17-13-1,0 0 0,0 0-1,0 0 0,-4 21-1,4-21-1,0 0-2,-17 7-2,17 14-8,-18-21-22,14 17 0,-13-14 0,10 16 2</inkml:trace>
  <inkml:trace contextRef="#ctx0" brushRef="#br0" timeOffset="9291.5315">7540 420 11,'10'-28'28,"-1"0"1,-7 0 2,-12-10-20,10 14-1,-13-7-3,6 12 1,-16-5-1,23 24-1,-37-25-2,18 24 1,-7 1-1,2 16-1,-8 7-1,-6 16 0,-5 11 1,0 19-2,-4 13 0,1 15 0,-1 7 0,6 8 0,7-2 0,13 0 0,12-11 0,11-8 1,13-14-2,15-18 1,11-14 0,11-19-1,8-15 0,6-14-1,5-16 0,0-15-3,10 3-8,-21-23-23,11 3 1,-15-12-2,2 7 0</inkml:trace>
  <inkml:trace contextRef="#ctx0" brushRef="#br0" timeOffset="10898.6234">7701 1046 19,'0'0'28,"0"0"1,-22 9-10,22-9-7,0 0 0,-6 17-1,6-17-2,0 0-2,-17-13-2,17 13-1,-5-19 0,5 19-1,-4-35-1,4 14 0,0-7 0,4 0 0,-3-5 0,9 3-1,-1-2 0,2 4 0,3 2 0,1 2 0,3 4-1,1 3 1,3 2-1,1 7 1,1 3-1,6 5 0,0 4 0,2 7 0,-2 4 1,0 7-1,-2 6-1,-2 6 1,-3 3 0,-5 2 1,-3 4-1,-3 0 0,-7-2-1,-1 0 2,-2-6-1,-2-7 0,-4-4-1,2-5 1,2-19 0,-9 20 0,9-20 0,0 0 0,0 0 0,-11-31 0,11 6 1,3-2-1,1-11 0,4-1 0,1 0 1,4-4-2,2 2 2,2 4-1,2 3 0,1 4 0,3 8 0,-3 3 0,1 5 0,-1 6 0,1 6 0,-2 6 0,-1 5 0,-1 8 0,-2 4 0,-2 1 0,1 4 0,-3 2 0,-4 2 0,-3 1 0,-4-1 0,0-2-1,-2-4 1,0-3 0,0-2 0,2-19 0,-7 20 0,7-20 0,0 0 0,4-19 0,1-1 0,5-4 0,1-12 1,4-3-1,4-2 0,3-2 0,2 2 1,-3 4-1,5 7 0,-5 10 0,-1 9 0,1 11 1,-2 7-1,-1 12 0,-1 5 0,0 4 1,0 5-1,0 5 0,1 1 0,-1 0-1,0-2 0,0-1 0,2-3-3,-8-10-2,17 16-10,-28-39-18,32 28 0,-32-28-2,39 0 2</inkml:trace>
  <inkml:trace contextRef="#ctx0" brushRef="#br0">10144 328 35,'10'-20'29,"-5"1"1,-1-7 0,2 9-21,-14-11-4,8 10 1,-13-7-1,13 25 0,-17-35 0,17 35 0,-32-17-1,12 19 1,-10 2-3,2 11 1,-8 5 0,-3 8-1,0 8-1,-1 8 1,7 9-1,4 8-1,5 8 2,9 9-2,8 8 1,7 13 0,5 7 0,7 8 0,1 5 1,2 4 0,5-4-1,1 1 0,-4-7 0,1-8 0,-3-10 0,0-13 0,-5-10-1,1-14 0,-7-11 0,-4-8 1,-6-15 0,-3-7-1,9-17 0,-36 13 0,14-19-2,-8-5 1,2-2-2,-8-13 0,4-2-1,-5-9 0,7-1-2,-6-6 0,12 5-2,-8-12 1,15 14 1,-5-11 0,9 12 1,0-5 1,9 9 1,-2-1 3,6 1 0,6 4 2,-1-3 0,9 6 1,-3-4 0,11 8 1,-3-9 1,9 10-1,-5-8 0,8 7 0,-3-3 1,6 5-1,-4-1-1,2 5 0,-6-2 0,0 4-1,-3 0 1,-1 6-1,-5-3 0,2 7 0,-19 3-1,30-10 0,-30 10 0,28-7 0,-28 7-1,28-4 0,-28 4 0,26-7 0,-26 7 0,21-2 0,-21 2 0,18-2 0,-18 2 1,0 0-1,19-8 0,-19 8 0,0 0 0,0 0 0,0 0 0,15-16 0,-15 16 0,0 0 0,0 0 0,8-17 0,-8 17 0,0 0 1,0 0-2,9-21 1,-9 21 0,0 0 0,0 0 0,13-18 0,-13 18 0,0 0 0,0 0 0,0 0 0,15-17 0,-15 17 0,0 0 0,0 0 0,0 0 0,0 0 0,0 0 0,8 22 0,-8-22-1,1 34 2,-1-10-1,2 6 0,0 0-1,2 1 1,2 1 0,-1-4 0,3-4 0,1-3 0,-9-21 0,21 24 0,-21-24 1,22 11-1,-22-11-1,23-5 1,-23 5 0,18-21 0,-12 4 1,-2-5-1,-1-6 0,-3-7 0,-1-6 0,-1-6 0,-4 2 0,2-3 0,-1 1 0,3 4 0,0 2 0,2 8 1,2 5-1,2 6 0,3 1 0,2 4 0,-9 17 0,25-13-1,-25 13 1,28 10 0,-11 4-1,1 9 1,1 5 0,0 7 1,1 4-2,-3 8 1,0 1 1,0 3-1,-4-3 0,0-5 0,-2-4-1,1-7 1,1-10 0,-13-22 0,32 13 0,-12-20 1,3-14-2,1-9 0,6-9-3</inkml:trace>
  <inkml:trace contextRef="#ctx0" brushRef="#br0" timeOffset="28896.6528">11721 846 20,'-23'21'28,"23"-21"1,0 0-11,-32-6-5,32 6 0,-20-11-1,20 11-3,-19-17 0,19 17-5,-17-22-1,17 22 0,-18-28 0,18 28-1,-14-32 0,11 16 1,-3-1-2,4-2 0,0 1 0,4-1 0,2-3-1,2-1 2,1 1-1,2-1 0,1-1 0,1 2 0,2-1 0,2 5 0,-2-1 0,-13 19 0,28-26-1,-28 26 1,30-22-1,-30 22 1,28-10 0,-28 10-1,28 4 0,-11 4 1,-17-8-1,30 26 0,-15-4 0,4 0-1,-4 6 1,2 4 0,-2 2 0,2 1 1,-4 2-1,2 2 0,-2 4 0,-2-2 0,-5 0-1,1 2 1,-5-2 0,-8-2-1,3 0 0,-5-5 0,-1-6 0,-1-4 1,5-3-1,5-21 1,-17 22-1,17-22 1,0 0 0,-17-6 0,17 6 0,-7-29 0,3-1 0,4-2 0,2-9 1,1-7-1,5-5 0,7-1 1,2-1-1,5 0 0,-1 9 1,5-1-1,0 8 1,0 6-1,1 7 0,-5 1 0,1 9 1,-1 2-1,1 7 0,-3 5 0,1 4 0,1 5 1,-1 7-1,1 2 0,1 5 0,-1 3 0,-1 2 0,-1 4 0,-3 2 0,0 1 0,-4 3 0,-3 1 0,-5 0-1,-1 0 1,-6 1-1,-2-3 1,-3-1-1,-3-6 1,3-4-1,-2-7 1,9-17 0,-17 16 0,17-16 0,0 0 0,-17-31 1,15 5-1,0-8 1,4-11-1,4-3 1,1-8-1,6-2 0,4 2 0,4 2 1,-1 6-1,3 1 0,1 17 2,-1 6-2,1 13 0,-2 7 0,1 14 1,-3 8-1,1 10 0,0 13 0,-1 6 0,-1 10 0,-4 7 1,-4 3-1,-3 7 0,-5 1 0,-3 1 0,-3-5-1,-3-6 1,0-7-3,-5-15-2,13 9-15,-13-29-15,9 3 0,2-26-2,-17 17 2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2T02:58:56.447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4258 3018 13,'15'-38'30,"0"-1"2,0 9 1,-17-14-19,21 27-2,-21-17-3,2 34-1,6-30-2,-6 30 0,0 0-1,0 0 0,-21 4-2,8 20 0,-9 10-1,-6 20 0,-8 11-1,-5 19 1,-8 13-2,-3 13 1,-3 9-1,5 2 3,1-5-4,10-10 1,13-3 0,7-10-1,17-15 1,11-11-1,14-13 1,9-13-3,13-7 2,5-16 1,12-10-1,5-14 0,4-10 1,4-9 0,0-8 0,-4-8 2,-5-6-1,-8-1 2,-13-1-3,-8 5 2,-16-1-1,-12 6 1,-12 5 0,-12 8-3,-15 9 2,-12 10-2,-10 7 1,-12 9 0,-7 8-1,-6 3 1,4 7-2,2-3 1,11 4-4,0-15-2,32 18-7,-13-32-14,41 1-8,0 0-2,0 0 3</inkml:trace>
  <inkml:trace contextRef="#ctx0" brushRef="#br0" timeOffset="1014.058">5211 2960 45,'8'-21'37,"-8"21"-1,0 0 1,0 0-27,0 0-3,0 0-2,0 0-1,13 26-1,-11-5-1,3 14 0,-1 14 0,2 14 0,-5 15-1,1 12 1,-4 5-1,-1 4 0,-5-4 0,1-2 1,-3-9-2,1-12 0,0-6 0,-1-9 0,1-10 1,1-8-2,3-7 1,-3-10-4,8-22 3,0 0-4,0 0-2,-11-31-15,24 3-17,-9-23 2,17 5-2,-8-20 2</inkml:trace>
  <inkml:trace contextRef="#ctx0" brushRef="#br0" timeOffset="571.0327">5144 2949 19,'-17'-12'33,"17"12"3,0 0-1,-23-28-15,23 28-9,0 0-2,0 0 0,0 0-4,0 0-1,0 0 0,0 0-2,-7 30-1,16-4 1,3 8-1,6 7 0,5 9 0,7 10 0,2 1 0,7 6-1,2-1 1,4-3-1,0-7 0,2-4 0,-4-7 0,0-4 0,0-9 0,-4-8 0,-5-4-1,-4-7 0,-4-3 0,-5-7-1,-4 1-1,-17-4-2,20-7-4,-33-14-25,13 21-3,-19-30-2,19 30 3</inkml:trace>
  <inkml:trace contextRef="#ctx0" brushRef="#br0" timeOffset="1824.104">5522 2814 24,'0'0'26,"-8"-18"-5,8 18-1,0 0-2,0 0-4,0 0-2,-5 46-2,-18-18-2,10 25-2,-15 1-3,0 11-1,-6 11-4,-7-14-12,11 14-20,-5-11-1,8-1 0,3-21-1</inkml:trace>
  <inkml:trace contextRef="#ctx0" brushRef="#br0" timeOffset="1366.0781">6012 2861 13,'0'0'26,"0"0"-2,19-7-11,-19 7-6,0 0-16,-4-21-14,4 21 0,-5-17-4</inkml:trace>
  <inkml:trace contextRef="#ctx0" brushRef="#br0" timeOffset="2532.1447">6411 2852 39,'-7'-26'35,"9"5"0,-8-9-1,6 30-24,0-39-4,0 39-1,4-26-1,-4 26 0,0 0-1,0 0-1,0 0 1,5 43-1,-7-8 1,-3 19-1,1 13 1,-7 14-1,2 4 1,-3 7-2,3-1 0,0-3 0,1-6-1,2-15 0,5-10 0,1-10 0,1-12 0,3-8 0,-2-9-1,-2-18 1,6 17-1,-6-17-1,0 0-2,0 0-5,18-19-30,-19-3 1,1 22-1,13-49 1</inkml:trace>
  <inkml:trace contextRef="#ctx0" brushRef="#br0" timeOffset="3064.1753">6889 2934 57,'0'0'37,"0"16"-1,0-16 0,0 0-30,-19 14-4,19-14 1,-15 29-1,7-1 0,-1 8-1,0 8 0,-4 14 0,3 11 0,-3 6-1,2 3 1,2 2-1,5-2 0,-6-7 0,14-7-1,2-10 1,5-15 0,8-11-1,5-8 2,2-9-2,6-9 1,2-9 0,0-8-1,3-6 2,0-5-2,-1-7 2,1-5 0,-3-6 0,-8-3 0,2-9 1,-7 0-1,-4-3 1,-6-1-1,-7 0 1,-10 6-2,-7 2 1,-9 11 0,-12 10-2,-11 8 0,-9 12-1,-12 2-4,10 27-8,-21-20-24,19 17 0,-11-17-1,22 10 1</inkml:trace>
  <inkml:trace contextRef="#ctx0" brushRef="#br0" timeOffset="3591.2054">7403 2626 28,'0'0'27,"-18"-7"0,18 7-5,-17-2-17,0 0 1,17 2 0,-30 9 1,30-9 0,-28 12 1,28-12 0,-22 7 0,22-7 0,0 0 0,0 0-3,0 0-1,0 0 0,0 0-2,30 15 0,-12-11 0,5 1-1,3-1-1,2 2 1,0-1-1,4 1 0,-4-3-1,2 1 0,-2-2-2,-4-8-3,12 16-11,-19-23-21,13 7 2,-15-16-3,17 1 2</inkml:trace>
  <inkml:trace contextRef="#ctx0" brushRef="#br0" timeOffset="4190.2396">7770 2457 57,'0'0'37,"0"0"-3,32-10 2,-15-8-32,11 3 0,0 0-2,8 7 1,-1 3-1,7 10 0,-1 5 0,0 12 0,0 4-1,-2 10 1,-5 5-1,-4 5-1,-9 3 1,-4 3-1,-10-6 0,-5-3 0,-8-2 0,-7-5-1,-4-7 2,-7-4-2,0-7 1,-4-3 0,1-5 0,1-5 0,4-3 1,5-4-1,17 2 1,-24-7 0,24 7-1,0 0 1,-10-23 0,10 23 0,0 0 0,25-22-1,-25 22 1,33-7-1,-10 5 1,3 5-1,2 5 0,0 3 1,2 2-1,2 2 0,-2 0-1,2-2 1,-4 2-3,-2-10 0,2 8-2,-11-16-3,11 16-10,-28-13-15,22-19-4,-18-3 0,13 7 1</inkml:trace>
  <inkml:trace contextRef="#ctx0" brushRef="#br0" timeOffset="4665.2668">8802 2285 68,'15'-22'38,"-15"22"-1,0 0 0,21-15-31,-21 15-4,-14 19-1,3 10 1,-6 20-2,-3 18 1,-5 13-1,-1 11-1,-2 10 1,6 5 0,-1-3-1,8-8 1,2-15-1,9-17 0,6-16 1,10-12-1,4-14 0,7-19 1,3-14-1,4-10 1,4-6 0,-1-9 1,1-8 0,-2-7 0,-2-2 0,-8 4 0,-3 5 0,-8 4-1,-9 11 1,-4 10-2,2 20 0,-30-12-2,-5 16-3,10 22-20,-23-15-10,10 12-2,-10-18 1</inkml:trace>
  <inkml:trace contextRef="#ctx0" brushRef="#br0" timeOffset="-5386.3081">-1293 3698 32,'-5'17'30,"-1"1"0,4 1-1,-15-6-26,19 4-1,0-1 0,6 5 0,-1-4 0,8 3 2,2-9-1,7 2 2,-1-13-2,7 2 1,-2-15 0,4-2-2,-8-11 1,6-2-1,-11-9 0,-1 2-1,-7-10 0,-3 0-1,-8-1 1,-2-1 0,-7 0 1,-2 1-1,-8 3 0,-2 2 0,-7 7 0,-4 8 0,-1 10-1,-3 17 1,-3 16-1,-2 22 1,-4 17-1,2 17 0,1 16 0,7 12 1,5 5 0,9-3 0,8-4 0,11-8 0,12-13 0,10-9-1,10-15 1,8-9-1,5-12 0,7-5 0,4-11 0,1-8 0,3-7-1,-2-11-1,6 0-3,-12-27-13,14 14-17,-13-23 0,7 10-2,-12-17 1</inkml:trace>
  <inkml:trace contextRef="#ctx0" brushRef="#br0" timeOffset="-4763.2725">-7 3286 46,'0'0'33,"-18"22"2,12 17-1,-16-1-28,9 27-1,-12 11-2,3 21 1,-10 6 1,2 16-2,-8 2 0,1 0-2,-2-5 0,1-8-1,6-13-1,-3-19-3,16-3-10,-13-34-20,25-11-1,7-28-1,-4-18 1</inkml:trace>
  <inkml:trace contextRef="#ctx0" brushRef="#br0" timeOffset="-4087.2338">536 3245 64,'0'0'39,"0"0"-3,-13-19 1,13 19-33,0 0-2,-18 30 0,10 2-1,4 11 0,1 13-1,-1 16 0,4 25 1,0 15 0,-2 17 0,2 12 0,-4 8 0,-1-1 0,-5-3 0,-1-3 1,-2-12-2,0-16 1,0-21-1,0-20 2,-1-18-3,3-14 2,4-14-2,7-27 2,0 0-2,-15-43-1,11-2 2,2-15-3,4-18 3,4-17-1,1-22 1,8-14 0,2 1-1,9-6 3,4-4-3,6 4 1,3 15 0,4 13 0,-2 22 0,0 21-1,-1 16 2,-3 19-2,-1 19 2,-3 19 0,-4 8-1,-1 10 1,-4 8-1,-2 1 1,-3 6-1,-6 4 0,-5 0 0,-10 2 2,-7-3-2,-8 1 0,-8-4 0,-6-4-1,-3-5-1,-7-13-2,9 5-5,-21-26-30,27 2 3,-11-21-2,18 3 1</inkml:trace>
  <inkml:trace contextRef="#ctx0" brushRef="#br0" timeOffset="-5025.2872">-587 3579 60,'0'0'37,"0"0"-2,0 0-1,13 16-29,-13-16-4,21 30 1,-3-2-1,3 6 0,11 5 1,3 4-2,7 5 1,-1-3-1,4 0 0,0-4 1,-4-4-1,-2-9 1,-3-4-2,-6-5 1,-4-10-2,-2 2-2,-24-11-5,40-4-16,-35-14-10,-5 18-1,15-47 1</inkml:trace>
  <inkml:trace contextRef="#ctx0" brushRef="#br0" timeOffset="-3628.2075">1394 2937 48,'19'-37'37,"1"13"-1,-11-6 0,-9 30-28,19-26-3,-19 26-1,15 19-2,-11 18 1,-2 15-1,0 17-1,-4 15 0,4 15 0,-6 9 0,0 9 0,-1-1 0,-3-3 0,1-8 1,1-8-1,0-13 0,3-15 0,1-17 0,2-13-1,3-15 0,-3-24-1,0 0-1,27-26 0,-3-6-7,-15-33-16,25 7-12,-10-24-1,18-2 0,-9-24 1</inkml:trace>
  <inkml:trace contextRef="#ctx0" brushRef="#br0" timeOffset="-3351.1917">1545 3019 53,'-28'32'36,"0"-19"0,19 6-1,9-19-29,0 0-1,0 0-2,0 0 0,0 0-1,28 11 0,-9-11 0,9-4-1,2-3-1,5-3 0,7-3-1,-1-7-1,9 5-3,-10-15-5,14 23-11,-22-21-14,3 17-2,-18-8 1,0 13 1</inkml:trace>
  <inkml:trace contextRef="#ctx0" brushRef="#br0" timeOffset="-2246.1283">-989 2561 46,'16'-34'32,"-4"-1"-1,-1 11 0,-19 0-27,12 5-1,-4 19-1,-4-22-1,4 22 1,-18-4-1,1 6 1,-4 5-1,-3-1 0,-10 5 0,-5-2 1,0 4 0,-8-3 0,0 5 1,-5-4 0,1 4-1,-3-2 0,5 0 0,-2-4 0,5 2-1,1-5 1,5 1-1,7-3 1,6 2-1,7-6 0,20 0 0,-21 1 0,21-1 0,0 0-1,0 0 1,0 0-1,8 17 0,-8-17 0,9 32 1,-3-8-1,1 6 0,1 7 1,-3 4-2,1 8 2,0 1-1,-3 6 1,3-2-1,-2 4 1,-2 3 0,1 3-1,-1 3 0,-2 3 1,-2 5-1,-1 5 0,-3 2 0,-5 2 0,1 0-1,-1 2 2,0-1-1,0-4 1,1 1-1,-1-8 1,4 1-1,1-5 1,2-2-1,0-5 0,3-5 1,1-6-2,1-6 2,3-6-1,2-7 0,1-7 0,3-5 0,1-5 0,-11-16 1,28 25-1,-28-25 0,34 18 0,-16-10 1,5 1-1,-3 2 0,5 0 0,-3 1 0,6 1 0,-3 0-1,7 2-2,-4-4-1,11 6-3,-9-21-6,32 13-24,-12-16 0,21 3-1,-1-20 1</inkml:trace>
  <inkml:trace contextRef="#ctx0" brushRef="#br0" timeOffset="-1525.0872">2993 3139 17,'13'-17'33,"-13"17"0,20-34 2,-3 36-18,-30-20-4,13 18-3,0 0-4,-17 7 0,-5 4-3,-1 8-1,-12 7 0,-5 8-1,-5 8-1,-5 9 2,-2 1-1,-3 2 0,3 0 0,3-2 0,2-9-1,12-2 1,3-9-1,11-6 0,6-6 1,10-1-1,5-19 0,7 30 0,-7-30 0,32 26 0,-6-13 1,2-4 0,6-1-1,5-3 1,3-3 0,2-2 0,0-2 0,2 0 0,-1-3 0,0-1-1,-5 1 1,-1 1 0,-5-2 0,-5 3-1,-4-1 0,-5 0 0,-3 2-1,-17 2-1,23 0-2,-25-18-9,2 18-25,0 0-1,0 0 0,-28-26 0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2T02:59:05.063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379 56 16,'-4'-20'31,"4"20"2,-6-19 1,6 19-15,0 0-6,0 0-3,-20-19-3,20 19-2,-21 6 0,21-6-2,-37 28-1,14 0 0,-7 7 0,-2 10-2,-3 9 1,-5 8-1,3 6 0,7 3 0,4 2 0,5-2-1,8-6 1,9-5-1,10-8 2,7-9-2,10-8 1,8-11 0,5-9 0,5-9 0,4-10-1,0-5 1,4-6-2,-4-10 0,5 5-4,-18-19-8,19 17-20,-21-16-2,5 12 1,-11-13 0</inkml:trace>
  <inkml:trace contextRef="#ctx0" brushRef="#br0" timeOffset="1344.0769">444 634 15,'0'0'31,"0"0"0,0 0 0,0 0-13,-15-17-6,15 17-3,0 0-2,0 0-2,11-26 0,-11 26-2,12-21 0,-12 21 0,18-29-1,-18 29-1,21-32 1,-6 15 0,-4-1-1,4 1 1,-4 0-1,-11 17 0,25-24-1,-25 24 1,24-21 0,-24 21-1,21-11 1,-21 11-1,18-7 1,-18 7-1,19-4 0,-19 4 1,0 0-1,23 0 0,-23 0 0,0 0 0,16 5 0,-16-5 0,0 0 0,0 0 0,0 0 0,0 0 0,0 0 0,17 17 0,-17-17 0,0 0 0,0 0 0,0 0 0,0 0 0,0 0 0,0 0-1,0 0 2,0 0-2,19 8 1,-19-8 0,0 0 0,0 0 0,0 0 1,17 0-1,-17 0 0,0 0 0,0 0 0,0 0 0,19 9-1,-19-9 2,0 0-2,18 26 1,-18-26 0,17 34 0,-8-10-1,-3 2 1,2 2-1,-1 2 1,-1 1-2,-3-1 2,-1-2-2,-2-4 2,-2-3-1,1-4 1,1-17 0,-6 24 0,6-24 0,0 0 0,0 0 0,0 0 1,-4-19 0,4 19-1,4-35 2,2 7-1,3-2 0,2-2 0,2-1 1,2 1-2,4-1 2,0 1-2,-1 6 1,1 5-1,-4 5 1,-15 16-1,28-19 0,-28 19 0,24-2 0,-24 2 0,25 19 0,-25-19 0,32 31 0,-12-12 0,-3 2 0,0 3-1,-2 0 0,-4 2 0,-3-2 0,-3-1 0,-3-3-1,-4-1 1,0-2 0,2-17 0,-7 16 0,7-16 1,0 0 0,0 0 0,0 0 1,-13-26-1,13 8 1,2-9 1,3 0-1,5-7 0,5 0 1,3-3 0,3 6-1,1 1 0,1 6 0,-3 10-1,1 9 1,-4 10-1,2 10 0,-4 10 0,0 4 0,1 7 1,-1 3-2,0 8 1,-3 1-1,-1 4 1,-9-3-2,0 3 0,-8-9-3,4 7-3,-22-24-28,20 7-1,-17-25-1,21-8 1</inkml:trace>
  <inkml:trace contextRef="#ctx0" brushRef="#br0" timeOffset="22369.2794">1551-711 17,'-34'-4'25,"34"4"-2,-32-9-3,15-8-15,17 17 0,-26-24 0,26 24 0,-19-23 1,19 23 0,0 0 1,0 0 0,-26-22-1,26 22-2,0 0-1,0 0 0,0 0-1,0 0 0,24-4-1,-3 4 0,3-4 1,6-1-1,6-3 0,5-1 0,2 0 0,6 0 0,-1-3 0,7 3 0,-5-2 0,3 3 0,-3 1 0,1 1-1,-4 3 1,-6 1 0,-4 2-1,-7 2 1,-2-1-1,-7 3 0,-21-4 2,28 8-2,-28-8 1,0 0 0,17 7-1,-17-7 1,0 0 0,0 0 0,0 0 0,0 0-1,0 0 1,0 0-1,-2 17 0,2-17 1,-4 19-1,4-19 0,-2 27 0,0-8 0,1 2 0,1 3 1,0 0-1,1 4 0,1 4 1,0-1-1,0 3 0,2 3-1,0-2 2,1 5-2,1 1 1,-1 0 0,1 3 0,0 1 0,1 2 0,-1-3 1,-1 5-2,1-1 2,0-1-1,-3-1 0,1 1 0,0 1 0,0-1-1,-1 3 2,1 0-1,2 1 0,-4 1-1,3 0 1,-1-2 0,0 1 0,-1-1 0,3-3-1,-2-5 2,-2-1-2,0-5 1,-1-5 0,-2-3 1,-1-5-1,-4-3 1,-1-3 0,7-17 0,-27 28 0,3-17 1,-4-2-1,-13-3 1,-6 3-1,-11-1 0,-11-1 0,-10 1-1,-11-1 0,-7 4-2,-14-5-3,1 13-5,-31-18-26,10 14-1,-18-17 0,3 12-1</inkml:trace>
  <inkml:trace contextRef="#ctx0" brushRef="#br0" timeOffset="-28732.6434">3666-2310 36,'2'-18'32,"-2"18"1,0 0 0,21 2-20,-21-2-4,7 20-2,-9 1 0,10 19-2,-8 7-1,5 20-1,-7 13 0,2 13-2,-3 12 0,-1 6-1,-5-1 1,1 0-1,1-7 0,-3-12-1,5-16 0,-5-21-2,10-13-2,-5-25 0,5-16-4,0 0-1,11-22-4,-19-25-8,22 8-11,-11-11 0,7 2 2</inkml:trace>
  <inkml:trace contextRef="#ctx0" brushRef="#br0" timeOffset="-28408.6249">3649-1594 43,'0'0'32,"2"-36"2,9 16-9,-9-27-10,24 14-4,-7-21-3,17 9 0,-4-11-4,11 4 0,-2-2-1,8 9 0,-3 0 0,5 8-1,-4 2-1,1 7 1,-5 4-1,0 5-1,-5 6 0,-4 2 0,-3 7-1,-8-2-1,-3 8-1,-20-2-2,25 2-4,-25-2-6,0 0-12,0 0-9,-26 4 0,-1-4 1</inkml:trace>
  <inkml:trace contextRef="#ctx0" brushRef="#br0" timeOffset="-28070.6055">3930-1945 57,'6'27'35,"-4"-9"0,11 25-10,-13-23-12,20 25-2,-10-9-3,10 14-3,-3 0 0,9 8-3,-1 2 1,3-1-2,0-1 1,4 2-1,-6-5 0,0-2 0,-3-9-1,-3-8 0,-5-7-1,-6-8-2,-1-4 0,-8-17-1,0 0-4,-4-17-2,4 17-9,-5-39-15,8 13-1,-10-19-1,9 4 2</inkml:trace>
  <inkml:trace contextRef="#ctx0" brushRef="#br0" timeOffset="-27477.5716">4353-1933 46,'0'0'35,"11"-21"-1,-11 21 1,-3-17-23,3 17-2,0 0-4,0 0-1,0 0-1,20 34-1,-12-12 0,3 17 0,-2 6 0,4 11-2,-1 7 0,-1 8 0,-2 2-1,-3-1 0,0-3 0,-5-7-1,1-8 1,-2-9 0,0-12 0,0-5 0,0-11 0,0-17-1,0 0 1,0 0-1,0 0 1,-9-24 0,9-4-1,2-12 1,5-8 0,6-13 0,8-5 1,5-10-1,4-2 0,6 1 1,3 7-1,2 6 1,-1 10-1,-3 10 0,-1 8 0,-5 10 1,-1 7-1,-2 6 0,-3 4 1,-5 5-1,-1 1 0,-19 3 0,28 1-1,-28-1 1,0 0-2,0 0-1,10 23 0,-10-23-2,-21 18-3,-5-21-7,16 21-14,-21-12-7,4 9 1,-8-8 0</inkml:trace>
  <inkml:trace contextRef="#ctx0" brushRef="#br0" timeOffset="-27206.5561">4535-1740 60,'35'26'36,"-16"-16"0,13 21-6,-15-19-15,20 25-6,-11-5-2,10 16-2,-8 0-1,8 12 0,-5-2-2,7 5 0,-6-5-1,3-2 0,-3-6-1,-4-7-1,-2-8-2,-7-16-4,13-6-32,-32-13 1,19-30-1,-23-16-1</inkml:trace>
  <inkml:trace contextRef="#ctx0" brushRef="#br0" timeOffset="-22820.3052">5233-2205 33,'-30'16'21,"30"-16"0,-24 6-1,24-6-3,-26-2-3,26 2-2,-27-11-2,27 11-3,-26-21-1,26 21-1,-22-33-1,14 14-1,1-9 0,3 2-2,2-4 1,4 4-1,2-3 0,5 1-1,2-2 1,4 6-1,2-1 1,4 1-1,3 4 1,4-1-1,0 6 1,4 4-1,2 4 1,0 5-1,-1 9 1,-1 10-1,0 7 0,-4 10 0,-2 10 0,-1 9 0,-5 6 0,1 1-1,-4-1 1,1-5 0,-1 1 0,4-13 0,-3-10 0,7-10 0,-1-12 1,6-10-1,2-11 2,2-12-2,1-10 2,1-8-1,-1-10 1,-1-1 0,-8-7-1,-1-3 0,-9 1 1,-4 5-1,-9 2 0,-3 5-1,-7 8 1,-4 4-1,-2 5 0,-2 4 0,-2 6-2,-2 2 1,2 5-2,-2-4-2,19 19-2,-28-26-7,28 26-20,-3-17-1,3 17-2,0 0 2</inkml:trace>
  <inkml:trace contextRef="#ctx0" brushRef="#br0" timeOffset="-22128.2656">6450-2928 42,'0'0'32,"2"-19"3,-2 19-2,-6-17-19,6 17-5,0 0-1,0 0-3,0 0 0,0 0-2,0 0 1,0 0-1,19 13-1,-11 4 1,-3 2-1,1 11 1,-3 3-2,1 14 1,-4 5-1,0 11 0,-5 4 0,1 8 0,-4-1-1,3 3 1,-1-8-1,2-6 0,3-7 0,1-11 1,0-12-2,0-11 2,1-5-2,-1-17 1,0 0 0,0 0-1,0 0-1,0 0 0,0 0-1,6-17-2,-6 17-4,-2-42-10,12 23-19,-14-16 1,13 5-1,-7-11 2</inkml:trace>
  <inkml:trace contextRef="#ctx0" brushRef="#br0" timeOffset="-21168.2107">6888-2900 7,'0'0'21,"0"0"1,21-2-13,-21 2-2,0 0-1,0 0 2,24-4 1,-24 4-1,0 0-1,0 0 1,23-9-1,-23 9 1,0 0-1,0 0-2,0 0 0,0 0-2,0 0 0,0 0 0,0 0-1,0 0-1,0 0 0,0 0 0,0 0 0,0 0 0,0 0 0,0 0 0,0 0 0,0 0 0,0 0 0,0 0 0,0 0 0,0 0 0,0 0 1,0 0-1,0 0 0,0 0 0,3 18 0,-3-18 0,0 0 0,-15 23 0,15-23 0,-15 26 0,6-7-1,-6 1 1,2 8-1,-6 6 1,0 5-1,3 5 0,-3 5 0,2 1 0,4 0 1,4 1-2,3-5 2,10-3-2,5-2 1,6-9 0,7-4 0,7-8 1,1-5-1,5-7 0,4-3 1,1-7-1,1-3 1,2-5 0,0-1 0,-2-6 1,0 1-1,-1-9 2,-1 3-2,-5-6 1,-4-2 0,-6-5-1,-3-2 1,-8-6-1,-4-2 0,-7-1 0,-8-3-1,-7 1 1,-7 1-1,-7 4 0,-6 4 0,-8 7-1,-6 5 0,-2 8-1,-5 2-2,7 12-2,-11-9-6,26 18-26,-17-6 2,19 10-1,-5-8 1</inkml:trace>
  <inkml:trace contextRef="#ctx0" brushRef="#br0" timeOffset="-19973.1424">7034-3789 10,'-22'-7'25,"22"7"1,-32 3-1,32-3-7,-38 10-4,38-10-3,-37 13-1,37-13 0,-28 15-2,28-15-2,-19 13-1,19-13 1,11 16-2,16-4 1,6-7-2,22 5 1,12-10-1,21 1-1,11-6 0,17-4 0,10-6-1,9 0 0,1-4-1,1-1 0,-4-1 1,-4 1-1,-11 1 0,-11 0 0,-16 4 0,-12-1-1,-15 3 0,-18-4-1,-10 2-1,-19-4-3,-17 19-5,-4-35-17,4 35-9,-45-35 0,8 22 1</inkml:trace>
  <inkml:trace contextRef="#ctx0" brushRef="#br0" timeOffset="-19650.1239">7914-3871 70,'13'41'37,"-11"-2"-1,6 21 1,-18 5-31,12 17-1,-9 9-2,3 16 1,-7 2-1,5 7-1,-1-4 0,3-8-2,4-11 1,4-7-2,1-15 1,1-15-2,3-14-1,-1-14 0,5-7-2,-13-21-7,22-2-25,-24-20 0,10-1-1,-8-16 2</inkml:trace>
  <inkml:trace contextRef="#ctx0" brushRef="#br0" timeOffset="-19192.0977">8068-2893 38,'0'0'31,"11"26"2,-11-26 0,35 8-23,-35-8-3,36-17-1,-36 17 0,41-24 0,-28 0-1,12 5 0,-10-7-2,3 3 0,-5-3-1,-1 4 0,-7-2-1,1 5 2,-6 19-3,0-24 1,0 24-1,-21 0 0,4 17 1,-7 7-1,-6 9 1,-2 10-2,-3 9 2,1 4-2,4 2 1,10 2 0,5-8-1,13-4 2,13-9-2,9-9 1,12-11-2,8-12 1,5-7-2,-1-16 0,9-1-3,-10-22-3,17 11-11,-23-21-15,10 3-2,-19-12 2,8 6 1</inkml:trace>
  <inkml:trace contextRef="#ctx0" brushRef="#br0" timeOffset="-18847.078">8539-3232 34,'-30'-9'33,"30"9"1,-16 18 1,16-18-17,-6 38-7,0-14-2,16 21-2,-14-4-1,8 16-3,-10 1 1,8 7-2,-4-1 0,4 8-1,2-5 0,-1-1 0,5-5 0,9-1 0,2-8 0,1-2 0,4-7 0,3-8 0,1-9 0,2-9 0,2-13 0,-1-11 0,3-16 0,4-16-1,-1-19 1,2-16-1,1-19-1,1-17-1,6-8-4,-14-23-31,16-3-2,-12-14 0,10 3-2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1:33:41.290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7938" units="cm"/>
      <inkml:brushProperty name="height" value="0.07938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FFD92A1C-1E53-4D0C-BD6C-7B8C6899E50A}" emma:medium="tactile" emma:mode="ink">
          <msink:context xmlns:msink="http://schemas.microsoft.com/ink/2010/main" type="writingRegion" rotatedBoundingBox="6005,8514 7824,8514 7824,9902 6005,9902"/>
        </emma:interpretation>
      </emma:emma>
    </inkml:annotationXML>
    <inkml:traceGroup>
      <inkml:annotationXML>
        <emma:emma xmlns:emma="http://www.w3.org/2003/04/emma" version="1.0">
          <emma:interpretation id="{204A5E46-20E5-420C-8343-958B04B0A4E9}" emma:medium="tactile" emma:mode="ink">
            <msink:context xmlns:msink="http://schemas.microsoft.com/ink/2010/main" type="paragraph" rotatedBoundingBox="6005,8514 7824,8514 7824,9902 6005,990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C7C7A81-3072-4192-960B-944B35C8F0C3}" emma:medium="tactile" emma:mode="ink">
              <msink:context xmlns:msink="http://schemas.microsoft.com/ink/2010/main" type="line" rotatedBoundingBox="6005,8514 7824,8514 7824,9902 6005,9902"/>
            </emma:interpretation>
          </emma:emma>
        </inkml:annotationXML>
        <inkml:traceGroup>
          <inkml:annotationXML>
            <emma:emma xmlns:emma="http://www.w3.org/2003/04/emma" version="1.0">
              <emma:interpretation id="{3E595808-7A53-4604-AADB-24F0F1100C06}" emma:medium="tactile" emma:mode="ink">
                <msink:context xmlns:msink="http://schemas.microsoft.com/ink/2010/main" type="inkWord" rotatedBoundingBox="6005,8971 6747,8971 6747,9586 6005,9586"/>
              </emma:interpretation>
              <emma:one-of disjunction-type="recognition" id="oneOf0">
                <emma:interpretation id="interp0" emma:lang="en-US" emma:confidence="0">
                  <emma:literal>~</emma:literal>
                </emma:interpretation>
                <emma:interpretation id="interp1" emma:lang="en-US" emma:confidence="0">
                  <emma:literal>N</emma:literal>
                </emma:interpretation>
                <emma:interpretation id="interp2" emma:lang="en-US" emma:confidence="0">
                  <emma:literal>w</emma:literal>
                </emma:interpretation>
                <emma:interpretation id="interp3" emma:lang="en-US" emma:confidence="0">
                  <emma:literal>v</emma:literal>
                </emma:interpretation>
                <emma:interpretation id="interp4" emma:lang="en-US" emma:confidence="0">
                  <emma:literal>W</emma:literal>
                </emma:interpretation>
              </emma:one-of>
            </emma:emma>
          </inkml:annotationXML>
          <inkml:trace contextRef="#ctx0" brushRef="#br0">65 353 11,'0'0'24,"0"0"0,0 0 2,12 17-16,-12-17-4,0 0 0,-13 15 0,13-15-1,0 0 0,-17 15 0,17-15 1,-15-3-2,15 3 0,-16-15-1,8 0 0,5 1-1,-1-6 0,3-2-1,4-3 0,4-2-1,3-1 0,4 3 1,2 3-1,4 2 1,2 4-2,3 6 2,0 7-1,2 6 0,0 7 1,0 8-1,0 7 1,-1 6-1,0 9 1,-2 6-1,-2 5 1,0 2-1,2-6 0,-2-2 0,1-5 0,-1-9 1,-1-9-1,0-7 1,-2-12 0,2-8 0,-5-6 0,4-7 1,-1-10 1,3-3-1,-1-6 0,3-5-1,-2-4 1,1-3 0,-7 0-1,-4-1 0,-8 4-1,-11 0-1,-5 7-3,-13-2-24,2 13-6,-8 0-1,7 7 0</inkml:trace>
        </inkml:traceGroup>
        <inkml:traceGroup>
          <inkml:annotationXML>
            <emma:emma xmlns:emma="http://www.w3.org/2003/04/emma" version="1.0">
              <emma:interpretation id="{69A7E68B-A323-46F6-9601-D4186D470E7B}" emma:medium="tactile" emma:mode="ink">
                <msink:context xmlns:msink="http://schemas.microsoft.com/ink/2010/main" type="inkWord" rotatedBoundingBox="7286,8514 7824,8514 7824,9902 7286,9902"/>
              </emma:interpretation>
              <emma:one-of disjunction-type="recognition" id="oneOf1">
                <emma:interpretation id="interp5" emma:lang="en-US" emma:confidence="1">
                  <emma:literal>4</emma:literal>
                </emma:interpretation>
                <emma:interpretation id="interp6" emma:lang="en-US" emma:confidence="0">
                  <emma:literal>H</emma:literal>
                </emma:interpretation>
                <emma:interpretation id="interp7" emma:lang="en-US" emma:confidence="0">
                  <emma:literal>•T</emma:literal>
                </emma:interpretation>
                <emma:interpretation id="interp8" emma:lang="en-US" emma:confidence="0">
                  <emma:literal>T</emma:literal>
                </emma:interpretation>
                <emma:interpretation id="interp9" emma:lang="en-US" emma:confidence="0">
                  <emma:literal>•4</emma:literal>
                </emma:interpretation>
              </emma:one-of>
            </emma:emma>
          </inkml:annotationXML>
          <inkml:trace contextRef="#ctx0" brushRef="#br1" timeOffset="9231.528">1612-384 1,'0'0'24,"1"-24"2,2 11-2,-3 13-8,2-22-3,-2 22-1,0-14-4,0 14-2,0 0-1,0 0-2,0 0-1,-6 33-1,0-2 0,-3 12 0,-4 13-1,-7 10 0,-4 6 0,-4 4 1,-3 1 0,-2-1-1,0-10 0,1-8 1,3-12-1,5-10 0,5-10 1,4-7-1,15-19 1,-15 14 0,15-14 1,0 0 0,14-24 0,-1 12 0,3-4 0,7 3 0,-1-2 0,6 4-1,1 3 1,1 2-1,-2 4-1,3 2 1,-1 5 1,-2 2-1,0 0-1,-2 4 1,-4-2 0,0 1-1,-4-3 1,-1-1-1,-4-1-2,-13-5-4,28 0-6,-28 0-19,24-17-2,-15 1-2,4 6 1</inkml:trace>
          <inkml:trace contextRef="#ctx0" brushRef="#br1" timeOffset="9643.5515">1802-138 37,'2'-15'29,"-2"15"3,0 0-3,13 5-16,-17 11-4,10 24-1,-14 9-1,8 24 0,-9 11-2,3 20-1,-7 8-1,1 8-1,-1-1-2,-1-11-6,11-9-28,-4-24-1,8-21-2,1-28 0</inkml:trace>
        </inkml:traceGroup>
      </inkml:traceGroup>
    </inkml:traceGroup>
  </inkml:traceGroup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2:13:28.880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3D39F797-A3F3-45FE-A9F7-8FA50CCD653D}" emma:medium="tactile" emma:mode="ink">
          <msink:context xmlns:msink="http://schemas.microsoft.com/ink/2010/main" type="writingRegion" rotatedBoundingBox="5058,14115 23298,13765 23397,18921 5157,19271"/>
        </emma:interpretation>
      </emma:emma>
    </inkml:annotationXML>
    <inkml:traceGroup>
      <inkml:annotationXML>
        <emma:emma xmlns:emma="http://www.w3.org/2003/04/emma" version="1.0">
          <emma:interpretation id="{D6756339-2DBE-45A5-AF41-86D2DAE4798A}" emma:medium="tactile" emma:mode="ink">
            <msink:context xmlns:msink="http://schemas.microsoft.com/ink/2010/main" type="paragraph" rotatedBoundingBox="5058,14115 23298,13765 23347,16333 5108,166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827CF9D-FC83-438E-BC63-B899FB05BBCA}" emma:medium="tactile" emma:mode="ink">
              <msink:context xmlns:msink="http://schemas.microsoft.com/ink/2010/main" type="line" rotatedBoundingBox="5058,14115 23298,13765 23347,16333 5108,16683"/>
            </emma:interpretation>
          </emma:emma>
        </inkml:annotationXML>
        <inkml:traceGroup>
          <inkml:annotationXML>
            <emma:emma xmlns:emma="http://www.w3.org/2003/04/emma" version="1.0">
              <emma:interpretation id="{A21EB5D7-04E1-4621-A4A9-E494B84BEB9E}" emma:medium="tactile" emma:mode="ink">
                <msink:context xmlns:msink="http://schemas.microsoft.com/ink/2010/main" type="inkWord" rotatedBoundingBox="5062,14288 8436,14223 8482,16619 5108,16683"/>
              </emma:interpretation>
              <emma:one-of disjunction-type="recognition" id="oneOf0">
                <emma:interpretation id="interp0" emma:lang="en-US" emma:confidence="0">
                  <emma:literal>DAP</emma:literal>
                </emma:interpretation>
                <emma:interpretation id="interp1" emma:lang="en-US" emma:confidence="0">
                  <emma:literal>DAMP</emma:literal>
                </emma:interpretation>
                <emma:interpretation id="interp2" emma:lang="en-US" emma:confidence="0">
                  <emma:literal>SAPI</emma:literal>
                </emma:interpretation>
                <emma:interpretation id="interp3" emma:lang="en-US" emma:confidence="0">
                  <emma:literal>DAPS</emma:literal>
                </emma:interpretation>
                <emma:interpretation id="interp4" emma:lang="en-US" emma:confidence="0">
                  <emma:literal>DARI</emma:literal>
                </emma:interpretation>
              </emma:one-of>
            </emma:emma>
          </inkml:annotationXML>
          <inkml:trace contextRef="#ctx0" brushRef="#br0">555 155 20,'6'-26'24,"-1"7"0,-3 3-6,-11-10-9,9 26-2,-4-28 0,4 28-2,-13-19 2,13 19-2,0 0 1,-17-9-2,17 9-1,0 0 0,-17-13-1,17 13 1,0 0-1,0 0 1,0 0-1,0 0 1,0 0-1,-17 11 0,17-11-1,-13 26 1,2-6-1,-2 10 0,-4 11 0,-2 11 0,-3 8 2,-2 16-1,-5 8 0,1 11-1,-2 6 1,-1 5-1,-1-3 1,2-3-1,-4-6-1,4-11 1,2-10-1,2-11 0,3-16 0,7-10 1,1-12-1,5-7 0,10-17 0,0 0 0,0 0-1,0 0-2,0 0-1,-22-30-7,22 30-23,5-28-1,-5 28 0,-5-32-1</inkml:trace>
          <inkml:trace contextRef="#ctx0" brushRef="#br0" timeOffset="981.056">415 200 17,'0'0'27,"11"-26"1,-11 26 2,11-19-16,-20 2-4,9 17-2,0 0 0,0 0-1,0 0-1,0 0-1,0 0-2,18 32-1,-8-10 0,3 6-2,4 8 3,1 1-3,1 6 1,4 4-2,1 5 3,2 0-3,2 2 3,0 2-2,2 0 0,0 0 0,0-2 0,-2-6 1,-3-3-2,-7-6 2,-1-7-2,-4-8 2,-3-4-1,-10-20 0,11 25 0,-11-25 0,6 20 0,-6-20 0,5 21 0,-5-21 0,6 26 0,-6-26 0,7 31 0,-7-31 0,8 27-1,-8-27 1,7 22 0,-7-22 0,0 0 0,6 22 0,-6-22 0,0 0 0,-2 21 0,2-21 0,0 0 0,-9 18 1,9-18-2,0 0 1,-10 17 0,10-17 0,0 0 0,0 0 0,0 0 1,0 0-1,0 0 0,0 0 0,0 0 0,-18 11 0,18-11 0,0 0 1,-27 15-2,27-15 1,-30 21 0,12-6 0,-5-2 0,-3 4 0,-2-1 0,-4 1 2,0 0-1,-1-2 1,-7-2-1,-1-2 1,-2-2-1,0-1 1,-2-8-2,4-10 0,0-1-3,-2-22-17,13 14-14,-8-16-3,12 5 1,-10-11-3</inkml:trace>
          <inkml:trace contextRef="#ctx0" brushRef="#br0" timeOffset="2249.1283">1341 144 31,'0'0'31,"0"0"1,0 0 0,0 0-22,15 19-4,-15-19-1,6 41-1,-6-12 0,6 14-1,-5 9 0,5 16-2,-6 10 1,2 8-1,-4 7 1,2 2-1,-2 0-1,0-4 0,0-9 0,1-13 0,-1-13 0,2-13 0,2-15 0,-2-9 0,0-19 0,0 0 0,0 0 0,1-21-1,-1-9 1,0-9 0,2-11 0,0-12 0,2-10 0,3-12-1,3-6 2,-1-5 0,2-5-2,2 3 2,1 2-2,1 5 2,-1 10-1,1 9 2,0 12-2,2 12 0,-2 12 1,2 8 0,0 13 0,2 10 0,-1 9 0,5 10 0,-3 8 1,3 8-1,1 8-1,-1 8 1,1 7 0,-1 8-1,-1 8 0,0 11 0,-3 1 1,0 3-1,-6-1 0,2 0 0,-6-6 0,-1-9 0,-4-9 0,-1-12 0,-1-12-1,-2-10 0,4-6-1,-4-20-1,0 0-1,0 0-5,0 0-12,0 0-14,2-20-1,-10-4 1,10 5 1</inkml:trace>
          <inkml:trace contextRef="#ctx0" brushRef="#br0" timeOffset="2623.15">1474 843 42,'-28'9'33,"28"-9"1,0 0-1,0 0-26,0 0-1,0 0-1,0 0-1,23-18-1,-23 18 1,37-17-2,-13 11 0,6-1 0,4 3 0,2 0-1,1-3 0,4 3 0,-1-3 0,1 3-2,0 2-2,-11-13-27,13 13-6,-13-11-1,5 13 0</inkml:trace>
          <inkml:trace contextRef="#ctx0" brushRef="#br0" timeOffset="3270.1871">2440 1191 46,'0'0'33,"-15"-29"0,15 29-11,-28-32-12,28 32-2,-32-26-1,32 26-2,-37-10 1,20 18-2,-7 3-1,5 17-1,-5 7 0,3 14-1,-1 11 0,3 9 0,4 1 0,4 5-1,5-6 1,8-8 0,5-8 0,8-7-1,8-18 1,5-11-2,6-8 1,5-7-1,6-8 0,0-5-2,7 4-4,-18-12-29,17 19 0,-16-11-2,1 18 1</inkml:trace>
          <inkml:trace contextRef="#ctx0" brushRef="#br0" timeOffset="4017.2297">2714 1320 49,'0'0'36,"0"-28"-2,0 28 0,-17-13-25,17 13-5,0 0 2,0 0-3,0 0 0,5 17-1,-3 0 0,4 10 1,1 7-2,5 5-1,-3 8 2,4 3-2,-2 2 1,-1 0-1,1-5 1,-4-6-4,-1-6 4,-4-5-2,2-6-1,-4-24 0,-4 28 0,4-28-1,0 0 0,-17 2 0,17-2-1,-13-18 1,9 1 0,-5-9 1,1-10-1,-1-8 4,0-7-3,-1-3 4,3-5-3,-1-1 2,1-1-1,7 3 2,0-4 1,7 8-3,1-4 3,10 6-1,-1-6 2,10 8-1,-1-2 0,6 9-1,-4 10 0,2 8 0,-2 14 0,0 17 0,-6 12-2,-7 20 1,-7 14 0,-12 13-1,-11 8-1,-9 1 0,-4 18-13,-21-31-23,6-7 0,-8-37 0,14-28-2</inkml:trace>
          <inkml:trace contextRef="#ctx0" brushRef="#br0" timeOffset="4950.2832">78-249 28,'-6'-26'28,"-5"-6"2,5 13 0,-11-10-20,17 29-2,-17-34-2,17 34 0,-7-17-2,7 17 1,0 0-1,0 0-1,0 0 0,2 30-1,3 2 1,9 16-1,1 21 0,3 24 0,-1 28 1,2 34-1,-4 28 1,-2 20-1,-6 9 0,-5 10 0,-6-4 0,-1-9-1,-10-25-1,7-33-2,7-18-16,-9-57-19,10-20 1,0-56-3,-7-22 1</inkml:trace>
          <inkml:trace contextRef="#ctx0" brushRef="#br0" timeOffset="5653.3234">3238-333 27,'-11'-28'32,"11"28"2,-10-19 0,10 19-20,0 0-4,0 0-2,11 36-1,1 20-1,-5 14-2,6 27-1,0 24 0,2 29-1,-2 19 0,1 16-1,-3 1-1,-4-5-1,1-12 0,-4-12-3,3-6-2,-11-41-16,14 5-14,-8-31-2,9-4 2,-9-27-1</inkml:trace>
        </inkml:traceGroup>
        <inkml:traceGroup>
          <inkml:annotationXML>
            <emma:emma xmlns:emma="http://www.w3.org/2003/04/emma" version="1.0">
              <emma:interpretation id="{AB2E1E93-125E-42CB-B05D-EA94757D2B24}" emma:medium="tactile" emma:mode="ink">
                <msink:context xmlns:msink="http://schemas.microsoft.com/ink/2010/main" type="inkWord" rotatedBoundingBox="9360,14649 10305,14630 10323,15533 9377,15552"/>
              </emma:interpretation>
              <emma:one-of disjunction-type="recognition" id="oneOf1">
                <emma:interpretation id="interp5" emma:lang="en-US" emma:confidence="1">
                  <emma:literal>I</emma:literal>
                </emma:interpretation>
                <emma:interpretation id="interp6" emma:lang="en-US" emma:confidence="0">
                  <emma:literal>.</emma:literal>
                </emma:interpretation>
                <emma:interpretation id="interp7" emma:lang="en-US" emma:confidence="0">
                  <emma:literal>•</emma:literal>
                </emma:interpretation>
                <emma:interpretation id="interp8" emma:lang="en-US" emma:confidence="0">
                  <emma:literal>N</emma:literal>
                </emma:interpretation>
                <emma:interpretation id="interp9" emma:lang="en-US" emma:confidence="0">
                  <emma:literal>*</emma:literal>
                </emma:interpretation>
              </emma:one-of>
            </emma:emma>
          </inkml:annotationXML>
          <inkml:trace contextRef="#ctx0" brushRef="#br0" timeOffset="7035.4024">4485 703 0,'-27'22'27,"3"-5"1,-2-4 2,-10-16-15,18 8-4,-10-22-2,11 6-2,-6-19-2,14 1 0,-2-12-2,11-2 0,2-6-1,9 6 0,0-1 0,10 3 1,-1 3-2,8 9 2,0 4-3,4 14 3,2 9-2,3 17 0,1 19 0,3 20-2,-2 9 3,4 14-3,2 3 1,4-6-1,0-5 0,1-18 1,3-25-1,1-28 2,0-30-1,0-18 1,-7-23 0,-6-13 1,-11-12-1,-9-5 1,-14-3-1,-8 9 2,-13 11-2,-10 15 0,-6 21-1,-7 9-5,14 32-27,-14 7-3,9 20 0,-2-1-2</inkml:trace>
        </inkml:traceGroup>
        <inkml:traceGroup>
          <inkml:annotationXML>
            <emma:emma xmlns:emma="http://www.w3.org/2003/04/emma" version="1.0">
              <emma:interpretation id="{92EE651F-214E-459B-AB1C-E3ECBD2591ED}" emma:medium="tactile" emma:mode="ink">
                <msink:context xmlns:msink="http://schemas.microsoft.com/ink/2010/main" type="inkWord" rotatedBoundingBox="11003,14001 14828,13928 14873,16307 11049,16381"/>
              </emma:interpretation>
              <emma:one-of disjunction-type="recognition" id="oneOf2">
                <emma:interpretation id="interp10" emma:lang="en-US" emma:confidence="0">
                  <emma:literal>0.6%.</emma:literal>
                </emma:interpretation>
                <emma:interpretation id="interp11" emma:lang="en-US" emma:confidence="0">
                  <emma:literal>0. 6%</emma:literal>
                </emma:interpretation>
                <emma:interpretation id="interp12" emma:lang="en-US" emma:confidence="0">
                  <emma:literal>O. 6%</emma:literal>
                </emma:interpretation>
                <emma:interpretation id="interp13" emma:lang="en-US" emma:confidence="0">
                  <emma:literal>0.6%</emma:literal>
                </emma:interpretation>
                <emma:interpretation id="interp14" emma:lang="en-US" emma:confidence="0">
                  <emma:literal>0, 6%</emma:literal>
                </emma:interpretation>
              </emma:one-of>
            </emma:emma>
          </inkml:annotationXML>
          <inkml:trace contextRef="#ctx0" brushRef="#br0" timeOffset="9731.5564">8128-354 35,'0'0'31,"-2"-22"1,2 22-1,-30-6-20,11 16-5,-14-5-1,-1 23-1,-13 8 0,2 20 0,-11 9-1,2 26 1,-6 14-2,4 27-1,0 11 0,7 10 0,13-4-1,10-5-1,17-10 0,12-22-1,22-19-1,12-33 1,21-23 0,8-32 0,9-16 1,1-20 1,-1-14 0,-2-4 1,-13-14 1,-9 3 0,-19-5 2,-14 9-2,-21 10 1,-16 12-1,-20 17 0,-18 19-1,-14 19 0,-11 16-2,0 23-2,-8-4-23,19 26-9,1-13-3,25-1 1</inkml:trace>
          <inkml:trace contextRef="#ctx0" brushRef="#br0" timeOffset="10584.6054">9360-713 43,'7'-23'31,"-7"1"1,0 22-1,0 0-22,0 0-3,-17 32-2,10 25 1,-10 24-2,-2 36 1,-7 32 0,2 34-2,-14 18 1,5 21-1,-8 3 0,-1-3 0,3-15-2,2-21 0,3-27-1,2-31-2,13-18-6,-7-46-27,22-18 0,4-46-1,0 0 1</inkml:trace>
          <inkml:trace contextRef="#ctx0" brushRef="#br0" timeOffset="11080.6338">8738-70 59,'-9'18'32,"-10"1"-2,6 22-2,-4-8-27,6 3-1,0 3 0,0-2 0,5-1-1,2-5 1,6-5-1,6-9-1,-8-17 1,28 11 0,-10-14 1,1-5 0,0-10 2,-2-7 0,-8-12 2,-3 4 1,-14-8-1,-1 7 1,-14-1 1,-3 10-3,-11 5-1,-8 16-2,4 17-4,-12-5-21,18 29-8,-5-5-3,21 14 1</inkml:trace>
          <inkml:trace contextRef="#ctx0" brushRef="#br0" timeOffset="11617.6645">9745 938 41,'-11'20'30,"11"-20"-1,0 0 0,0 0-25,0 0-2,0 0-1,11-18 0,-11 18 0,6-17 1,-6 17-1,2-22 2,-2 22 0,-6-43 0,6 19 1,-9-12-1,3 6 0,-7-5 1,4 5-2,-8 4 0,17 26 1,-34-15-3,12 30 0,1 17-3,-5 9 0,13 26-26,-13-8-4,15 12-2,-1-20 1</inkml:trace>
          <inkml:trace contextRef="#ctx0" brushRef="#br0" timeOffset="8149.4661">6250 88 22,'0'0'26,"-4"-30"1,-7 2-15,11 28-1,-11-41-1,11 41-1,-17-41-1,17 41-1,-19-35-1,19 35-1,-22-28 0,22 28-1,-23-17-1,23 17 0,-26 4-1,26-4 0,-32 26 0,17-6-1,-1 7 0,-1 8 0,-2 12-1,2 8 1,-2 13 1,3 15-2,1 12 1,0 8 0,5 1-1,7 3 0,4-9 0,7-10-1,11-15 0,7-21-1,8-19 0,5-21 1,8-16-1,-1-17 1,5-14 0,1-8 1,-3-11 1,-4-8 0,-6-6 1,-1-3 0,-16-9-1,-5-8 2,-13-5-1,-10-4-1,-9 2 1,-9 5-1,-8 7 0,-7 14 0,-4 18 0,-8 23-1,1 34-4,-10 13-31,17 33 1,-6 0-3,15 17-1</inkml:trace>
          <inkml:trace contextRef="#ctx0" brushRef="#br0" timeOffset="9051.5177">6926 407 29,'-17'-6'28,"17"6"1,0 0-1,-28 11-23,28-11-3,-13 26-2,13-26 0,-13 30 0,7-13 0,6-17 0,0 28 0,0-28 0,0 0 1,0 0 1,25 4 1,-25-4-1,13-25 2,-11 1-1,3 6 1,-9-12 0,4 9 1,-9-9-2,7 6 1,-7-2-1,9 26 1,-11-32-2,11 32 1,0 0 0,-21-3-3,21 3-1,-11 31-3,15 9-7,-6-16-23,9 13 0,-7-15-2,17 1 0</inkml:trace>
        </inkml:traceGroup>
        <inkml:traceGroup>
          <inkml:annotationXML>
            <emma:emma xmlns:emma="http://www.w3.org/2003/04/emma" version="1.0">
              <emma:interpretation id="{ACA7618F-4475-44D4-AB10-C2B884604F06}" emma:medium="tactile" emma:mode="ink">
                <msink:context xmlns:msink="http://schemas.microsoft.com/ink/2010/main" type="inkWord" rotatedBoundingBox="15563,14200 18659,14141 18685,15543 15589,15602"/>
              </emma:interpretation>
              <emma:one-of disjunction-type="recognition" id="oneOf3">
                <emma:interpretation id="interp15" emma:lang="en-US" emma:confidence="1">
                  <emma:literal>Seems</emma:literal>
                </emma:interpretation>
                <emma:interpretation id="interp16" emma:lang="en-US" emma:confidence="0">
                  <emma:literal>seems</emma:literal>
                </emma:interpretation>
                <emma:interpretation id="interp17" emma:lang="en-US" emma:confidence="0">
                  <emma:literal>Semis</emma:literal>
                </emma:interpretation>
                <emma:interpretation id="interp18" emma:lang="en-US" emma:confidence="0">
                  <emma:literal>Seem</emma:literal>
                </emma:interpretation>
                <emma:interpretation id="interp19" emma:lang="en-US" emma:confidence="0">
                  <emma:literal>semis</emma:literal>
                </emma:interpretation>
              </emma:one-of>
            </emma:emma>
          </inkml:annotationXML>
          <inkml:trace contextRef="#ctx0" brushRef="#br0" timeOffset="12728.7281">11050 69 23,'12'-24'28,"-5"-7"1,2-1 1,-10-15-16,10 10-4,-17-17-2,8 11-2,-13-11 0,6 9-2,-12-5 0,4 9 0,-7 0 0,1 13-2,-5 4-1,2 9 1,-8 11-2,0 13 1,-2 12 0,1 7-1,-1 9 0,2 6 0,0 7 0,8 3 0,5 2 0,8-2 0,5-1-1,8-4 1,7 1 0,5-6 0,6-2 0,8-2 0,4-4 0,4-1 0,1 1 0,1-1 0,1 1 0,-2 0 0,-1-1 0,-6 3 0,-6 1 0,-5-1-1,-6-4 1,-7 1 0,-8-1 0,-8-1 1,-10-6 0,-5 0 0,-14-5 1,-2-8 0,-10-8 1,1-3-1,-10-9 0,2-6-1,0-2-2,4-9-5,20 7-29,-9-11 0,22 11-2,1-13 0</inkml:trace>
          <inkml:trace contextRef="#ctx0" brushRef="#br0" timeOffset="13450.7694">11172 548 50,'-4'19'28,"2"-2"1,6 5-7,-4-22-21,19 28 0,0-15 1,5-5-1,6-7 1,11-4 0,0-10 0,10-2 1,-2-13 0,5 0-1,-11-9 1,4 3 0,-14-5 0,-5 0 0,-13-6 0,-3 4 1,-16-4 0,-4 10 0,-8-2-1,-5 11 0,-9 5-2,-2 14 1,-7 12 0,0 23-2,-3 15 2,3 13-2,4 13 0,5 11 0,9 2 0,12-2-1,20-7 1,17-17-2,19-13 0,13-28-2,16-10-2,-1-35-10,21 2-19,-12-20 2,6 5-2,-23-17 1</inkml:trace>
          <inkml:trace contextRef="#ctx0" brushRef="#br0" timeOffset="13926.7966">11900 548 44,'0'0'28,"-3"19"2,3-19-4,0 0-21,18 7-2,-18-7 2,38-16-1,-18-5 1,10 1-1,-5-10 0,5 0-1,-8-11 0,4 2 0,-11-10-2,-2 7 2,-9-1-1,-4 7 1,-7 5-1,-6 10 0,-8 14 0,-5 16 0,-4 19-1,-2 20 0,-2 18-1,2 14 0,4 6 0,8 1-1,14-5-1,10-15-3,26-13-26,0-35-3,24-19-2,0-37 1</inkml:trace>
          <inkml:trace contextRef="#ctx0" brushRef="#br0" timeOffset="14866.8502">12295 632 11,'-7'34'25,"1"-17"0,-1 1 2,1 3-13,6-21-6,-19 26-1,19-26 1,-18 11 0,18-11-1,0 0-1,-21-37 0,23 16-2,-4-12 0,10-1-1,-3-7-1,8-2 0,0-5 1,10 5-1,-2-6 0,8 10 0,1 0 0,2 9 1,-2 4-1,4 11 0,-4 6-1,0 13 0,-2 11 0,-6 11 0,-3 13-1,-4 6-1,-2 11 0,-5 1 0,-1 7-1,-9-8 0,6-2 0,-6-10 0,4-6 0,-4-12 0,2-26-1,0 0 2,0 0-2,0 0 2,-7-41 1,3 3-1,4-4 1,2-9 0,2 1 1,5 2 0,-2-3 0,10 8 3,0 0-2,6 12 0,-3 5 0,6 13 1,-3 1-2,5 16 1,2 9-1,-2 11-1,-2 10 1,0 7-2,1 7-1,-9-7-2,10 21-15,-18-27-16,5 3 0,-12-20-1,-3-18 0</inkml:trace>
          <inkml:trace contextRef="#ctx0" brushRef="#br0" timeOffset="15353.8782">12898 394 45,'4'-39'32,"0"-10"1,13 8-2,-8-5-23,17 19-2,-5 3-1,9 24-1,-4 11 0,2 23-1,-4 9-1,-1 11-2,-3 11-2,-5-9-6,13 9-24,-20-16-1,5-5-2,-11-23 1</inkml:trace>
          <inkml:trace contextRef="#ctx0" brushRef="#br0" timeOffset="15894.9091">13495 286 41,'0'0'31,"23"-30"2,-23 30 0,-6-21-24,6 21-2,-18 2-1,18-2-2,-42 24 0,18-1-1,-8-3 0,6 6-2,0 0 1,5 2-2,6 0 1,8-2-2,10-1 1,9-5 0,8 1 0,8-1 0,4-3 0,6 5 0,-1 1 0,-1 1 0,-4 2 1,-8 4-2,-11 1 1,-13 1-1,-11 0 0,-15-4-1,-12 2-1,-20-15-5,11 5-24,-18-22-1,9-3-3,-4-25 3</inkml:trace>
        </inkml:traceGroup>
        <inkml:traceGroup>
          <inkml:annotationXML>
            <emma:emma xmlns:emma="http://www.w3.org/2003/04/emma" version="1.0">
              <emma:interpretation id="{2D15EC94-B522-4F50-BBA7-BB305C98F216}" emma:medium="tactile" emma:mode="ink">
                <msink:context xmlns:msink="http://schemas.microsoft.com/ink/2010/main" type="inkWord" rotatedBoundingBox="19225,14033 23301,13954 23336,15755 19259,15833"/>
              </emma:interpretation>
              <emma:one-of disjunction-type="recognition" id="oneOf4">
                <emma:interpretation id="interp20" emma:lang="en-US" emma:confidence="0">
                  <emma:literal>Possible</emma:literal>
                </emma:interpretation>
                <emma:interpretation id="interp21" emma:lang="en-US" emma:confidence="0">
                  <emma:literal>Poss. BLUE</emma:literal>
                </emma:interpretation>
                <emma:interpretation id="interp22" emma:lang="en-US" emma:confidence="0">
                  <emma:literal>Possible E</emma:literal>
                </emma:interpretation>
                <emma:interpretation id="interp23" emma:lang="en-US" emma:confidence="0">
                  <emma:literal>Poss. BILE</emma:literal>
                </emma:interpretation>
                <emma:interpretation id="interp24" emma:lang="en-US" emma:confidence="0">
                  <emma:literal>possible E</emma:literal>
                </emma:interpretation>
              </emma:one-of>
            </emma:emma>
          </inkml:annotationXML>
          <inkml:trace contextRef="#ctx0" brushRef="#br0" timeOffset="17114.9789">14201-460 48,'13'-28'33,"-13"28"0,8-18 1,-8 18-24,0 0-3,17 18 0,-19 8-3,7 26 0,-5 14-2,4 23 1,-2 16-2,2 16 1,-4 5-1,2 3 0,0-8-1,-1-11-1,1-17 0,0-18-1,4-12-2,-6-27-2,7-5-3,-7-31-11,0 0-14,-2-20-1,2 3 1,-7-17 0</inkml:trace>
          <inkml:trace contextRef="#ctx0" brushRef="#br0" timeOffset="17452.9983">14128-203 43,'-2'-59'31,"10"-1"2,-1-9-1,18 15-22,-7-15-1,18 21-2,-6-3 0,17 23-2,-6 6 1,6 20-3,-10 11 0,-1 21-1,-8 15-1,-8 18 0,-8 14-1,-14 9 0,-13 3 0,-4-1-1,-5-6 0,-4-13-2,5-8-5,-16-31-28,18-13 1,-5-30-2,17-8 2</inkml:trace>
          <inkml:trace contextRef="#ctx0" brushRef="#br0" timeOffset="17965.0276">14654 192 45,'-5'34'30,"-1"-2"1,-5 1-1,1 23-23,-6 0-5,3 15-1,-1 0 0,3 1-2,7-5 0,3-13-2,8-3 0,2-23 0,16-11 0,1-29 1,10-8 1,3-14 1,2-16 2,2 2 2,-11-16 2,7 3 1,-20-16-1,0 16 1,-25-6-1,-1 16 1,-21 5-2,-6 18-1,-9 9-3,-6 19 0,-3 24-6,-10 4-29,23 19-1,-3-10-2,20 6 1</inkml:trace>
          <inkml:trace contextRef="#ctx0" brushRef="#br1" timeOffset="26831.5347">15407 261 12,'0'0'26,"0"0"-1,0 0 2,-2-20-16,2 20-2,2-17-1,-2 17-1,-4-17 0,4 17-1,-5-18 0,5 18-1,0 0 0,-17-19-2,17 19-1,-25-7 0,9 7-1,-3 5 0,-2 5 0,-1 3 0,-4 1 0,1 7 0,-3 1 2,4 4-2,1-1 0,5-3 0,1-3 0,6-1-1,11-18 1,-15 30-1,15-30 0,0 24-1,0-24 1,5 21 0,-5-21 0,15 22 0,-15-22 0,15 21 0,-15-21 0,17 13 0,-17-13 0,17 15 0,-17-15 0,20 18 0,-20-18 0,27 23 0,-11-10 0,3 0 1,0-2-2,3 2 1,-1 2 1,-2 0-1,-2 0 0,-2 1 0,-4 3 0,-6 3 0,-3 3 0,-4 1 0,-5-8 0,-4 5 0,-6-3 0,-4-1 1,-5-4 0,0-2 0,-2-6 0,-2-1 0,-4 0-1,0-3 1,4 1-2,-5-6-3,14 19-10,-12-19-20,10 15 0,-5-13-2,28 0 1</inkml:trace>
          <inkml:trace contextRef="#ctx0" brushRef="#br1" timeOffset="27646.5813">15916 353 32,'8'-21'30,"-5"-1"1,1 3 0,-15-7-22,11 26-2,-11-28-3,11 28 0,-32-5-1,13 12 1,-5 2-2,1 8 1,-5 0 0,6 5-1,-4 1 0,3 5 1,-5-2-1,4 5-1,-1-3 0,1 4-1,3-2 0,1 0 1,5-4-1,5-6 0,9-3 0,1-17 1,16 22-1,3-16 0,4-2 1,3-1-1,0-1 0,4 4 1,0 1-1,0-1 1,-6 3-1,1 1 0,-5-1 0,1 2 1,-4 0-1,-4 6 0,-4 2 1,-3-3-1,-6 5 0,-2 3 1,-6 2-1,-3 4 1,-6-4-1,-3 2 1,-7-6 0,-1 5 0,-13-5 0,0-5-1,-6 1 0,0-10-3,10 12-18,-10-25-14,15 5-1,-3-21-1,20 3 0</inkml:trace>
          <inkml:trace contextRef="#ctx0" brushRef="#br1" timeOffset="28250.6159">16165 306 40,'0'0'32,"-5"-30"2,5 30 0,-14-22-24,14 22-1,0 0-2,0 0-1,0 0-1,2 17 0,0 5-1,6 17-1,-5 12-1,3 17 1,-4 11-1,0 10 0,0 3 0,-4-1-1,-2-5 0,0-10-1,1-16-1,-3-16-2,6-10-2,0-34-8,0 0-24,-8-21-1,14-3 0,-10-21 0</inkml:trace>
          <inkml:trace contextRef="#ctx0" brushRef="#br1" timeOffset="29467.6855">16422 522 20,'3'-22'28,"-1"-4"0,2-2 3,11 4-19,-13-14-4,15 16 0,-12-12-2,12 18 1,-7-10-1,10 13-1,-5-6 0,8 11-2,-5-1 2,9 5-1,-5 1-2,4 5 0,-1 1 0,-3 8-1,-3 6 0,-1 7-1,-6 8 1,-3 7-1,-7 10 1,-2 3-1,-6 4-1,-3 0 1,-2-2 0,-2-6 0,1-5-1,1-9 1,0-10-1,11-24 1,-15 17 0,15-17-1,-6-19 1,6 0 0,2-1 0,2-4 0,3-4 0,3 2 0,3 3 0,2 1 1,4 3-1,5 4 0,2 2 1,4 4-1,2 3 1,0 6 0,1 4-1,-1 7 1,-2 4-1,-7 8 1,-3 6-1,-7 5 1,-3 3-1,-8 6 0,-8 0 0,-7 4 1,-6 1-1,-5-9 0,-10-2 0,-1-7 0,-7-6 0,-1-7 0,-4-7-1,1-12-1,1-2-3,-8-24-15,22 13-15,-7-17-1,16 1-1,-1-16 1</inkml:trace>
          <inkml:trace contextRef="#ctx0" brushRef="#br1" timeOffset="28767.6454">16521 217 51,'0'0'31,"0"0"3,0 0-1,11 33-27,-13-9 0,6 21-1,-4 2 0,4 18-1,-6 8 0,2 7-2,0-2 0,-2 2-1,2-5-1,0-14-1,2-7-1,-4-16-3,9-7-7,-7-31-22,0 0 0,-9-18-2,11 1 1</inkml:trace>
          <inkml:trace contextRef="#ctx0" brushRef="#br1" timeOffset="30202.7275">17204 157 34,'0'0'32,"0"0"3,0 0-2,0 0-16,0 0-8,21 26-2,-23-9-1,9 13-2,-8 1 0,6 12-2,-5 4-1,0 12 0,-4 9 0,-1 4-1,-1 3 1,1 1-1,-1-3 0,0-10 0,3-7 0,-1-15 0,4-13 0,4-9 0,-4-19 1,0 0-1,26-24 0,-9 5 0,1-3 0,3-3 0,1 3 1,1 3-1,-1 4 0,1 8 0,-1 7 0,3 7 0,-1 3 1,4 5-1,0 1 1,0 1-1,0-4 1,0 4-1,-1-6-1,-9-5 0,5-2-4,-18-23-14,-5 19-17,14-28 0,-9 9-2,-12-20 1</inkml:trace>
          <inkml:trace contextRef="#ctx0" brushRef="#br1" timeOffset="30618.7513">17742 166 51,'20'2'36,"-20"-2"-1,0 0 0,17-15-24,-17 15-4,17 25-2,-6 2-3,-7 9 1,1 14-1,-3 10 0,2 9-1,-4 9 0,0 2 0,0-2-1,-2-5 0,0-6-1,2-13-1,0-9-1,-3-21-2,10 2-8,-7-26-22,0 0-1,-7-31-1,12 1 2</inkml:trace>
          <inkml:trace contextRef="#ctx0" brushRef="#br1" timeOffset="30884.7665">17788 250 48,'2'-18'32,"-2"18"1,15-40-1,8 24-26,-8-12-1,11 7-1,-2-5-1,10 11 1,-6-7 1,6 9-2,-6 2 0,0 3-1,-4 4-1,-1 6-1,-23-2-2,22 8-5,-3 7-28,-19-15 0,2 26-1,-2-26 1</inkml:trace>
          <inkml:trace contextRef="#ctx0" brushRef="#br1" timeOffset="31363.7939">17845 895 46,'20'32'35,"-20"-32"2,38 20-2,-20-33-21,20 19-4,-12-17-5,9 5-3,-3-5-3,-2-13-11,8 9-24,-14-8 1,2 1-2,-13-12-1</inkml:trace>
          <inkml:trace contextRef="#ctx0" brushRef="#br1" timeOffset="31145.7814">17921 466 35,'0'0'34,"30"12"0,-30-12 0,40-8-16,-40 8-11,41-15-3,-21 8-2,3 1 0,-6 2-1,1-3-1,-1 5 0,0-2 0,0 1-1,-17 3-1,30-8-1,-30 8-3,26 4-15,-26-4-11,0 0-3,0 0 2,-9 24-1</inkml:trace>
        </inkml:traceGroup>
      </inkml:traceGroup>
    </inkml:traceGroup>
    <inkml:traceGroup>
      <inkml:annotationXML>
        <emma:emma xmlns:emma="http://www.w3.org/2003/04/emma" version="1.0">
          <emma:interpretation id="{AB647617-6EF6-4731-9195-9ED6101B9B11}" emma:medium="tactile" emma:mode="ink">
            <msink:context xmlns:msink="http://schemas.microsoft.com/ink/2010/main" type="paragraph" rotatedBoundingBox="7791,16636 22228,16848 22194,19164 7757,1895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93B147D-0A84-408D-AAFF-DF8C7C868EC3}" emma:medium="tactile" emma:mode="ink">
              <msink:context xmlns:msink="http://schemas.microsoft.com/ink/2010/main" type="inkBullet" rotatedBoundingBox="7783,17238 9155,17258 9133,18737 7761,18717"/>
            </emma:interpretation>
            <emma:one-of disjunction-type="recognition" id="oneOf5">
              <emma:interpretation id="interp25" emma:lang="en-US" emma:confidence="0">
                <emma:literal>71</emma:literal>
              </emma:interpretation>
              <emma:interpretation id="interp26" emma:lang="en-US" emma:confidence="0">
                <emma:literal>7,</emma:literal>
              </emma:interpretation>
              <emma:interpretation id="interp27" emma:lang="en-US" emma:confidence="0">
                <emma:literal>&gt;,</emma:literal>
              </emma:interpretation>
              <emma:interpretation id="interp28" emma:lang="en-US" emma:confidence="0">
                <emma:literal>P</emma:literal>
              </emma:interpretation>
              <emma:interpretation id="interp29" emma:lang="en-US" emma:confidence="0">
                <emma:literal>7/</emma:literal>
              </emma:interpretation>
            </emma:one-of>
          </emma:emma>
        </inkml:annotationXML>
        <inkml:trace contextRef="#ctx0" brushRef="#br1" timeOffset="68389.9117">2710 2546 4,'0'0'22,"-17"0"-3,17 0-3,0 0-2,-17 2-1,17-2-1,0 0-3,0 0-2,0 0-1,0 0-2,0 0-1,0 0-1,0 0-1,10 17 1,-10-17-2,28 15 1,-8-13 0,5 7 0,6-5 0,3 11 0,4-14-1,3 5 1,2 2-1,2-1 0,0-1 0,1 1 1,-3-3 0,4-4-1,0-2 1,-2 0 0,-2-7 0,0 3-1,-4 1 0,-1-1 1,1 0-1,-7 6 0,0 0 0,-2 4 0,-4 4 0,0-3 0,-3 1 0,-1 1 0,-5-1 0,2-1 0,-19-5 0,28 4 0,-28-4 0,22 4 0,-22-4 0,19 2 0,-19-2 0,0 0 0,19 0 1,-19 0-2,0 0 2,0 0-1,0 0 0,0 0 0,17 2 1,-17-2-2,0 0 1,0 0 1,0 0-1,0 0 0,0 0 0,0 0 1,0 0 0,0 0 0,0 0 0,0 0 0,0 0 0,0 0 0,0 0 0,0 0 0,0 0-1,0 0 1,-8 16 1,8-16-1,-24 30 0,5-2-2,-15 11 3,-5 12-2,-13 6 1,-8 18-2,-11 1 3,-6 10-4,-11-2 4,-2-8-3,4-3-1,-2-15-2,17 5-4,-8-37-11,25 10-15,9-18-2,19-3 2</inkml:trace>
        <inkml:trace contextRef="#ctx0" brushRef="#br1" timeOffset="68994.9457">4032 3077 26,'0'0'32,"9"-24"2,-9 24-2,-9-30-20,9 30-4,0 0-1,0 0-2,-23 25-1,12 14-1,-13 7 1,-3 20 0,-4 4-3,-5 11 1,-3 4-2,-1-1 2,-1-7-1,2 6-1,-2-16-1,1-5-1,10 1-5,-11-9-27,19-13-1,-4 2-3,7-15 2</inkml:trace>
      </inkml:traceGroup>
      <inkml:traceGroup>
        <inkml:annotationXML>
          <emma:emma xmlns:emma="http://www.w3.org/2003/04/emma" version="1.0">
            <emma:interpretation id="{3D413386-CC9D-489E-A145-B3C579FC4035}" emma:medium="tactile" emma:mode="ink">
              <msink:context xmlns:msink="http://schemas.microsoft.com/ink/2010/main" type="line" rotatedBoundingBox="9944,16667 22228,16848 22194,19164 9910,18983"/>
            </emma:interpretation>
          </emma:emma>
        </inkml:annotationXML>
        <inkml:traceGroup>
          <inkml:annotationXML>
            <emma:emma xmlns:emma="http://www.w3.org/2003/04/emma" version="1.0">
              <emma:interpretation id="{1ADDA592-701D-4704-B5EA-954DB29CA5AD}" emma:medium="tactile" emma:mode="ink">
                <msink:context xmlns:msink="http://schemas.microsoft.com/ink/2010/main" type="inkWord" rotatedBoundingBox="9944,16667 11158,16685 11129,18643 9916,18626"/>
              </emma:interpretation>
              <emma:one-of disjunction-type="recognition" id="oneOf6">
                <emma:interpretation id="interp30" emma:lang="en-US" emma:confidence="0">
                  <emma:literal>1%</emma:literal>
                </emma:interpretation>
                <emma:interpretation id="interp31" emma:lang="en-US" emma:confidence="0">
                  <emma:literal>10%</emma:literal>
                </emma:interpretation>
                <emma:interpretation id="interp32" emma:lang="en-US" emma:confidence="0">
                  <emma:literal>0%</emma:literal>
                </emma:interpretation>
                <emma:interpretation id="interp33" emma:lang="en-US" emma:confidence="0">
                  <emma:literal>Ho</emma:literal>
                </emma:interpretation>
                <emma:interpretation id="interp34" emma:lang="en-US" emma:confidence="0">
                  <emma:literal>%</emma:literal>
                </emma:interpretation>
              </emma:one-of>
            </emma:emma>
          </inkml:annotationXML>
          <inkml:trace contextRef="#ctx0" brushRef="#br1" timeOffset="63005.6036">5791 2011 26,'0'0'29,"6"-22"1,-6 22-11,0 0-7,0 0-4,0 0-1,0 0-3,-19 9 0,19-9-2,-13 19 1,13-19-1,-20 32-1,8-4-1,-1 7 0,0 15 1,0 23-1,-4 9 2,0 21-2,-1 14 0,-1 25 0,0 12 0,-1 3 1,-3-2-1,1-10 0,1-11-1,2-5 0,-1-16 1,5-21-3,-4-25-5,17-6-15,-9-22-11,11-39 2,-17 17-1</inkml:trace>
          <inkml:trace contextRef="#ctx0" brushRef="#br1" timeOffset="49643.8395">4966 2269 4,'0'0'27,"2"-21"2,-2 21 2,-12-20-16,12 20-5,0 0-1,0 0-2,0 0 0,0 0-1,0 0-1,0 0-1,0 0-1,0 0 0,-16 24 0,16 6-1,-2 20-1,2 17 4,-4 15-4,-2 15 1,-1 7-1,-1 19 0,-7-3 1,4 4-1,-4-17 1,2-12-3,0-17 3,2-15-2,1-7-1,1-31-1,13-1-3,-4-24-3,0 0-9,-4-24-18,13 5-3,-3-18 2,5 7-1</inkml:trace>
          <inkml:trace contextRef="#ctx0" brushRef="#br1" timeOffset="63699.6433">5351 2565 17,'0'0'25,"0"0"-7,0 0-4,0 0-1,0 0-2,-13 19-1,13-19-3,-13 20-1,8-3-3,5 16 0,-2 1-1,4 7-3,-2 5 2,3 1-3,3 0 3,3-6-3,3-8 2,-3-9-3,8-11 2,-17-13 1,37-11-1,-18-11 1,3-2-1,-5-12 2,-2-5 0,-2-2 2,-13-5-1,0 11 1,-13 3-2,-2 14 1,-13 7-1,-2 9-6,4 13-23,-4 12-4,2 7 2,6-2-2</inkml:trace>
          <inkml:trace contextRef="#ctx0" brushRef="#br1" timeOffset="64448.6863">5840 3212 19,'0'0'31,"0"0"0,-7-21 2,7 21-19,0 0-5,0 0-2,-21 9-2,17 10-1,-5 7-2,3 11 0,-1 4-1,3 6-1,0 9-1,4-2 0,4-2-1,2-11 1,7-9-2,0-12-1,9-5 1,-1-15 0,7-7 0,-2-16 1,6-1 0,-4-6 2,-3-5 1,-5-6 1,-11-7 0,-3-5 1,-12-4-1,-3 8 0,-11 3-1,-7-10-11,-1 24-21,-2 8-2,2 14-1,2 14 0</inkml:trace>
        </inkml:traceGroup>
        <inkml:traceGroup>
          <inkml:annotationXML>
            <emma:emma xmlns:emma="http://www.w3.org/2003/04/emma" version="1.0">
              <emma:interpretation id="{46C16017-12A6-457A-BE43-FA4BEB44CEF1}" emma:medium="tactile" emma:mode="ink">
                <msink:context xmlns:msink="http://schemas.microsoft.com/ink/2010/main" type="inkWord" rotatedBoundingBox="12067,17183 16054,17241 16027,19073 12040,19015"/>
              </emma:interpretation>
              <emma:one-of disjunction-type="recognition" id="oneOf7">
                <emma:interpretation id="interp35" emma:lang="en-US" emma:confidence="0">
                  <emma:literal>HIGHLY</emma:literal>
                </emma:interpretation>
                <emma:interpretation id="interp36" emma:lang="en-US" emma:confidence="0">
                  <emma:literal>HIGHER</emma:literal>
                </emma:interpretation>
                <emma:interpretation id="interp37" emma:lang="en-US" emma:confidence="0">
                  <emma:literal>HIGHWAY</emma:literal>
                </emma:interpretation>
                <emma:interpretation id="interp38" emma:lang="en-US" emma:confidence="0">
                  <emma:literal>HIGHEST</emma:literal>
                </emma:interpretation>
                <emma:interpretation id="interp39" emma:lang="en-US" emma:confidence="0">
                  <emma:literal>1t16.HLy</emma:literal>
                </emma:interpretation>
              </emma:one-of>
            </emma:emma>
          </inkml:annotationXML>
          <inkml:trace contextRef="#ctx0" brushRef="#br1" timeOffset="81407.6563">6977 2533 20,'0'0'16,"-10"-18"-2,10 18-1,0 0-1,0 0 0,0 0-2,0 0-1,-7-25-2,7 25-3,0 0 2,0 0-3,0 0 2,0 0-2,0 0 0,0 0 0,5 39 0,1-1 1,-6 8-1,6 16-1,-5 14 1,3 25-1,-8-4 0,6 13-1,-5 0 1,-1 0-2,-2-6 2,1-5-1,-1-15 0,2-25-1,0-8-2,1-20 0,6-5-2,-3-26-3,0 0-14,15-22-14,-3-8 0,-7-9 1</inkml:trace>
          <inkml:trace contextRef="#ctx0" brushRef="#br1" timeOffset="81932.6863">6982 3200 2,'0'0'26,"0"0"0,0 0 2,26-1-16,-16-26-4,12 20-1,-5-19-1,11 17-1,-4-12 0,8 15 0,-5-3 0,4 15-1,-4-8-2,4 13 0,-6-3-1,1 5 0,-4-2 0,-1 4 0,-4-4-1,0-2 0,-6 10 0,-11-19-1,24 11 0,-24-11-5,23 9-17,-23-9-8,0 0-3,18-37 2</inkml:trace>
          <inkml:trace contextRef="#ctx0" brushRef="#br1" timeOffset="82373.7114">7473 2686 19,'-21'-4'29,"21"4"2,0 0 1,0 0-19,0 0-5,0 0-1,-13 26-1,17 2-2,-2 8 0,3 23-2,1 18 1,1 25-3,-1 6 2,1 14-1,1 1 0,-4-2-1,-1 4 0,-1-17 1,2-19-5,-10-29-13,14-8-16,-10-33-3,2-19 1,0 0-1</inkml:trace>
          <inkml:trace contextRef="#ctx0" brushRef="#br1" timeOffset="83027.7487">7733 2768 10,'11'-26'27,"-11"26"-1,0 0-8,4-22-3,-4 22-2,0 0-2,0 0-1,0 0-3,9 24 0,-9-24-2,2 33-1,-2-3 1,8 15-3,-5 13 2,5 22-3,-4 9 2,1 14-1,3 3-1,1 11 1,-3-1-2,1 5 0,-3-15 0,0-20-2,7-11-5,-15-29-28,21-12 0,-17-34-2,15-24 1</inkml:trace>
          <inkml:trace contextRef="#ctx0" brushRef="#br1" timeOffset="83990.804">8574 3029 17,'0'-19'25,"-4"-3"-6,-6-13-7,10 18 0,-13-24-3,10 15 1,-16-10-2,11 10 1,-12-9-3,9 12 1,-12-3-2,8 8-1,-6-3 0,5 16-1,-5-5 1,4 10-2,-2 2 0,3 4 0,-5 9 0,2 5 0,1 8-1,-1 6-1,0 7 1,2 5-2,2 10 3,2 17-3,4 1 2,1 8-2,8 2 2,2 0-1,8-4-1,3-1 2,4-12-2,5-10 1,4-12-1,2-8 0,6-11 0,2-12 0,-1-3 0,1-11-1,1-10 1,-1-6-1,-1-1 1,-5-11 1,-2 2-1,-5 5 1,-6-7 1,-4 4 0,-6 4 0,-3-1 0,-10-1 0,6 22 1,-20-32-1,20 32 0,-34-22 0,12 14-1,1 12-2,-9-2-9,11 16-22,-7-8-3,15 16 1,-4-9 0</inkml:trace>
          <inkml:trace contextRef="#ctx0" brushRef="#br1" timeOffset="84501.8331">8442 3439 31,'0'0'30,"-20"2"1,20-2-8,0 0-12,0 0-3,0 0-4,0 0-1,32-4 0,-12 10-1,12-1 0,2 5-1,5 5 0,4 1 1,4 3-1,-2 1 1,2-3-1,-2-4 0,0 0 0,-4-7-2,-8-10-5,7 0-26,-21-12-1,-1 4-2,-18-8 0</inkml:trace>
          <inkml:trace contextRef="#ctx0" brushRef="#br1" timeOffset="85418.8857">9006 2831 10,'0'0'27,"-4"-24"2,4 24-9,0 0-5,-20-35-3,20 35-2,-8-19-1,8 19-2,0 0 0,0 0-2,8 19-1,5 12-2,-6 10 1,6 28-1,0 17 1,2 7-2,-3 6 0,1-2-1,-4-6 1,0-7-2,1-9-1,-5-29-1,10-7-5,-15-39-4,25 30-22,-25-30-1,22 0 1,-14-18 0</inkml:trace>
          <inkml:trace contextRef="#ctx0" brushRef="#br1" timeOffset="85851.9099">9122 3187 18,'-17'13'29,"17"-13"2,0 0 0,-22-7-18,35 24-4,-13-17-3,0 0-1,28-8-1,0 27 0,-2-10-1,10 12-1,3-6 0,4 5-1,0 6-1,0-2 0,-2-1 0,-3-10-1,-1-2-1,-9-15-3,10 17-10,-18-24-17,5-4-2,-18-16 1,8 8-1</inkml:trace>
          <inkml:trace contextRef="#ctx0" brushRef="#br1" timeOffset="86166.9285">9491 2839 33,'7'-17'33,"-7"0"1,0 17-1,0 0-24,17 0-3,-17 0 1,15 64-3,-11-8 1,5 26-3,-1 9 2,7 4-2,-6 17-1,2-6-1,2-2-6,-14-25-27,17-9-2,-8-40-2,-8-30 0</inkml:trace>
          <inkml:trace contextRef="#ctx0" brushRef="#br1" timeOffset="87060.9796">9912 2882 23,'-4'-19'31,"4"19"1,0 0-1,-16-28-20,16 28-2,0 0-3,0 0-1,0 0-1,7 21-3,-1-1 1,1 16-1,2 10 0,1 14-2,1 14 2,-3 5-1,-3 6 0,-1-1 1,-4-2-1,-4-5 1,-3-14-1,-1-11 0,-1-20 0,-1-6-1,3-7 0,7-19 1,0 0-1,0 0 1,0 0-1,0 0 0,0 0 1,-2-23 0,2 23 0,0 0 0,19-11 0,-19 11 1,17 9-1,-17-9 1,28 12-1,-10-5 1,3-3-1,3-1 1,1 7 0,3-12-1,2 6-1,-2-1-3,11 14-15,-14-11-14,4 5-1,-8-6-1</inkml:trace>
          <inkml:trace contextRef="#ctx0" brushRef="#br1" timeOffset="87644.0119">10268 2850 21,'-21'-20'29,"21"20"3,0 0 0,0 0-19,0 0-4,0 0-2,0 0-2,0 0-1,8 24 1,9-6-2,-2 1 1,11 13-2,2 3 2,7 15-3,3-3 1,3 7-1,2 0-1,0 4 1,0 0-1,0-4-1,0-8 1,-5-12-2,3 3-5,-13-31-11,8 12-16,-14-21-2,4 1 1,-13-17 0</inkml:trace>
          <inkml:trace contextRef="#ctx0" brushRef="#br1" timeOffset="88041.0357">10932 2852 26,'0'0'31,"8"-26"1,-10 7 0,2 19-19,0-20-5,0 20 0,0 0-2,0 0-2,6 26 1,-8 28 0,-9 20-1,-3 29-2,-8 14 0,-4 34-1,-8 11 1,-3 6-1,-3-9-1,1-12-2,11-4-13,-8-38-20,18-14-2,-5-37 0,18-19-1</inkml:trace>
        </inkml:traceGroup>
        <inkml:traceGroup>
          <inkml:annotationXML>
            <emma:emma xmlns:emma="http://www.w3.org/2003/04/emma" version="1.0">
              <emma:interpretation id="{BA472685-0812-4743-A01B-3D0AF463F139}" emma:medium="tactile" emma:mode="ink">
                <msink:context xmlns:msink="http://schemas.microsoft.com/ink/2010/main" type="inkWord" rotatedBoundingBox="16875,17075 22224,17154 22200,18782 16851,18704"/>
              </emma:interpretation>
              <emma:one-of disjunction-type="recognition" id="oneOf8">
                <emma:interpretation id="interp40" emma:lang="en-US" emma:confidence="1">
                  <emma:literal>UNLIKELY</emma:literal>
                </emma:interpretation>
                <emma:interpretation id="interp41" emma:lang="en-US" emma:confidence="0">
                  <emma:literal>414K Ely</emma:literal>
                </emma:interpretation>
                <emma:interpretation id="interp42" emma:lang="en-US" emma:confidence="0">
                  <emma:literal>4114K Ely</emma:literal>
                </emma:interpretation>
                <emma:interpretation id="interp43" emma:lang="en-US" emma:confidence="0">
                  <emma:literal>414k Ely</emma:literal>
                </emma:interpretation>
                <emma:interpretation id="interp44" emma:lang="en-US" emma:confidence="0">
                  <emma:literal>444K Ely</emma:literal>
                </emma:interpretation>
              </emma:one-of>
            </emma:emma>
          </inkml:annotationXML>
          <inkml:trace contextRef="#ctx0" brushRef="#br1" timeOffset="93440.3444">11790 2654 8,'-2'-18'25,"2"18"-4,0 0-3,-9-26-3,9 26-3,-6-25-1,6 25-2,-4-24-2,4 24-1,-2-18-1,2 18-1,0 0 0,0 0-1,-1-19-1,1 19 0,1 28 0,3-6-1,-2 8 0,4 11-1,-3 7 1,1 20-1,0 14 1,0 9-1,-4 8 1,0 9-1,-2 0 0,0 2 0,-2-8 0,4-14 0,-2-8 0,4-22 0,2-8-1,2-16 1,5-8-1,-11-26 1,30 13-1,-12-15 0,7-9 0,-3-2-2,10-4 2,-4-11-2,8 4-1,-8-10-2,13 8-3,-15-22-1,17 16-3,-15-33-11,4 5-6,-4-16 1</inkml:trace>
          <inkml:trace contextRef="#ctx0" brushRef="#br1" timeOffset="94191.3875">12292 2673 12,'-12'-21'27,"12"21"-1,0 0-8,-24-18-3,24 18-2,0 0-4,0 0 0,-22 9-4,23 15 1,-4-5-2,8 24-1,-3 17 0,6 29 0,-5 21 1,7 22-1,-5 12 0,5 12 0,-6-3 1,3-6-2,1-20-2,-1-36-5,23-25-28,-15-50-3,15-25-1,-8-41 0</inkml:trace>
          <inkml:trace contextRef="#ctx0" brushRef="#br1" timeOffset="94960.4314">12647 2669 2,'0'0'27,"-2"-22"2,2 22-1,0 0-9,0 0-5,0 0-2,0 0-2,0 0-3,-3 17-1,10 24-2,-7 5 0,8 27-1,-5 24 0,1 22-1,-2 15 0,0 15-1,-4 1-1,-2-11-1,4-8-4,-11-29-7,15-18-22,-10-26-2,6-21-1,0-37 1</inkml:trace>
          <inkml:trace contextRef="#ctx0" brushRef="#br1" timeOffset="108419.2012">12732 2673 12,'0'0'24,"0"0"2,-8-19-9,8 19-3,0 0-4,0 0-3,0 0 0,0 19-3,0-19 0,0 0-1,0 0 0,0 0 0,0 0-1,0 0 0,0 0-1,0 0 0,0 0 0,13 17-1,-7 1 0,1 3 1,1 1-1,3 8 1,0 5-1,4 3-1,-4 5 2,3-2-1,-1 5 0,0 1 0,-4 5 0,2 0-1,-1-1 1,-1-5 0,-1-5 0,-1 4 0,-1-10 0,-1 1 0,-1-8 0,0-6 0,0-2 0,-3-1 0,3 2 0,0-3-1,0 1 1,1 0 0,3-1 0,-3 5 0,3-1 0,-1-2 0,1 6-1,-3-5 1,3 1 0,-4-3 0,-1-2-1,-3-17 1,8 28-1,-8-28 1,0 0 0,7 16-1,-7-16 1,0 0 0,0 0-1,0 0 1,15-20 0,-15 20 0,6-21 0,-6 21 0,8-22 1,-8 22-1,11-26 0,-4 7 0,1-1 1,1-2-1,0-10 0,1 0 1,-1-7-1,1-4 1,-3-2 0,2-9 0,3-5-1,-1-6 0,4-1 1,2-3-1,3 4-2,-3-6-4,11 12-23,-11 5-2,4 13 1,-6 5 0</inkml:trace>
          <inkml:trace contextRef="#ctx0" brushRef="#br1" timeOffset="109690.2739">13497 2591 24,'0'0'25,"0"0"1,0-28-11,0 28-6,0 0-1,0 0-1,10-24-2,-10 24-1,0 0 0,0 0 0,0 0-1,13 28 0,-13-28 0,5 31-1,-3-4-1,4 6 1,-2-1-1,-2 12 0,-1 1-1,1 6 0,-2 6 1,-2 7-1,-3 5 0,1 0-1,-3 1 2,1 3-2,-2-4 1,1-2 0,-1-5 0,1-6 0,1-10 0,1-3 0,-1-9-1,0-8 1,1-10 0,1 1 0,4-17-1,0 0 1,0 0 0,0 0 0,0 0-1,0 0 1,0 0 0,0 0 0,0 0 0,0 0 0,0 0 0,0 0 0,0 0 0,0 0 0,0 0 0,0 0 0,21-9 0,-21 9 0,18-6 0,-18 6 1,25-13-1,-25 13 0,32-9 1,-14 3-1,1-1 1,4 1-1,-3 1 1,-1-1-1,1 2 1,3-1-1,-3-3 1,1 5-1,0 1 1,-1 0-1,-1 2 0,0 0 0,-1-4 0,-1 6 0,0 4 0,-17-6 0,28 5 1,-28-5-1,23 8 0,-23-8 0,20 11-1,-20-11-1,21 15-11,-21-15-18,0 0-2,0 0 1,0 0-1</inkml:trace>
          <inkml:trace contextRef="#ctx0" brushRef="#br1" timeOffset="110963.3467">14037 2576 5,'0'0'17,"0"0"0,9-20-2,-9 20-1,0 0-3,0 0 1,0 0-4,0 0 0,0 0-1,0 0-2,5-21-1,-5 21 0,0 0 0,0 0 0,0 0-2,10 21 1,-10-21-1,5 35 0,-1-15 0,2 7-1,-1 1 0,1 14-1,0-1 2,-1 13-2,-1 8 2,0 11-1,-6 12 0,0 10 0,-2-3 0,1-5 0,-3-3 0,0-9-1,1-14-1,1-14-1,6-12-8,-2-35-22,0 0-1,0 0-1,2-33 0</inkml:trace>
          <inkml:trace contextRef="#ctx0" brushRef="#br1" timeOffset="111965.4041">14364 2552 7,'0'0'25,"0"0"0,0 0-9,0 0-3,0 0 0,0-17-3,0 17 0,0 0-3,0 0-1,0 0 0,6 39 1,-1-16-2,8 27 0,-3 11 0,3 29-2,-4 20 1,4 15 0,-5 9-1,1 9-2,-9 5 1,0-16-2,2-13-2,-4-35-6,12-13-26,-10-43-1,0-28-2,0 0 1</inkml:trace>
          <inkml:trace contextRef="#ctx0" brushRef="#br1" timeOffset="112820.453">14516 3238 7,'-8'16'27,"8"-16"0,-22 14-7,14 13-3,-10-21-3,12 18-2,6-24-3,-17 19-3,17-19-2,-5-17-1,5 17-1,18-33-1,-5-3 0,12 1-1,1-10 0,2-5 1,8-1-1,-1 1 1,4-4-1,1 0 1,-1 0-1,0 4 2,-3-6-2,0 4 0,-5 5 0,-3 0 0,1 4 0,-5 8 0,-2 7-1,-3 0-2,4 19-1,-12-12-11,6 16-16,-17 5-1,26-13 0,-26 13 0</inkml:trace>
          <inkml:trace contextRef="#ctx0" brushRef="#br1" timeOffset="113365.4841">14647 3072 24,'0'0'27,"0"0"1,0 0-10,0 0-4,0 0-4,9-24-1,-9 24-2,0 0-1,23 0-1,-23 0 0,20 1-2,-20-1 1,34 43-1,-13-5-1,7 14 1,-4 11-1,6 14 1,2 12-2,3 2 1,-1-5-2,2 2 2,-3-10-2,-3-15 0,6-5-6,-19-30-30,7-4 1,-24-24-3,21-3 2</inkml:trace>
          <inkml:trace contextRef="#ctx0" brushRef="#br1" timeOffset="114241.5343">15216 2680 29,'0'0'28,"-4"-20"-8,4 20-2,0 0-4,0 0-3,0 0-2,0 0-3,0 0-1,0 0 0,0 0-2,0 0 0,13 24 0,-13-24 0,17 36-2,-4-5 0,-1 10 2,4 23-2,-1 12 1,0 12-1,-3 10 1,1 9 0,-6-3-1,1-1 0,-6-8-1,-1-19 0,1-9-2,-5-24-3,8 2-8,-5-45-21,-4 22-1,4-22 0,-1-26 1</inkml:trace>
          <inkml:trace contextRef="#ctx0" brushRef="#br1" timeOffset="114869.5702">15345 2669 18,'-17'17'25,"17"-17"2,0 0-11,0 0-5,0 0-2,0 0-1,0 0-3,0 0 0,0 0-1,0 0-1,27-7 0,-9 3-1,1 0 0,5 0 0,3-3-1,2-6-1,5 5 1,4 3 0,-3 3-3,-3-11-1,4 22-9,-12-9-18,-2 4 0,-5 11 0,-17-15 0</inkml:trace>
          <inkml:trace contextRef="#ctx0" brushRef="#br1" timeOffset="115367.5987">15399 3260 24,'-9'17'27,"9"-17"1,4-19-10,-4 19-6,20-20-4,1 14 0,-8-14-2,11 10-2,-1-5 0,3 4-1,-2-6-1,5 10 0,-5 3-2,-4-3-2,5 20-10,-25-13-18,24 5-2,-24-5 2,15 19-1</inkml:trace>
          <inkml:trace contextRef="#ctx0" brushRef="#br1" timeOffset="115840.6257">15416 3691 12,'0'0'29,"-3"26"1,3-26 1,-4 39-15,4-39-7,-4 22-1,4-22-2,0 0-1,8 17-1,-8-17-1,24-13 0,-4 0-1,-1-6 0,13 10 0,0-8 1,2 6-1,-1 0-1,-1 5 2,0 2-2,-4 6 0,0 0-2,-28-2-6,43 6-26,-43-6-1,24 7-2,-24-7 0</inkml:trace>
          <inkml:trace contextRef="#ctx0" brushRef="#br1" timeOffset="118597.7834">16042 2718 5,'0'0'26,"-2"-17"0,2 17-7,0 0-3,0 0-3,-8-24 0,8 24-3,0 0-2,0 0-1,0 0-2,0 0-1,0 0 0,0 0-1,0 0-1,0 0 0,11 24 0,-5 2-2,-2 8 1,1 10-1,-1 16 0,-2 1 0,0 18 1,-4-1-2,-2 2 1,1-5 1,-3-6-2,-2-13 2,3-8-1,-1-7 0,1-20-1,1-5 1,4-16 0,0 0 0,0 0-1,0 0 1,0 0 0,0 0 0,20 15 0,-20-15 1,15 19-1,-15-19 0,17 26 0,-17-26 0,17 17 0,-17-17 0,0 0 0,24 18 0,-24-18 0,25-5 1,-25 5 0,32-4-1,-15 6 2,5-6-2,-1 2 0,1 0 0,-1 4 1,1-2 0,1 2-2,-3 6 2,-1-3-2,0 3 2,-3-3-1,-16-5 0,30 10-4,-30-10-1,27 16-5,-27-16-23,0 0-1,16-11-1,-16 11 1</inkml:trace>
          <inkml:trace contextRef="#ctx0" brushRef="#br1" timeOffset="119261.8214">16427 2785 1,'-20'-15'26,"20"15"3,-17-17-2,17 17-10,0 0-3,0 0-1,-17-24-2,17 24-4,0 0 0,0 0-3,21 2 0,-21-2-1,28 18 0,-8 1-1,3 3 1,5 10-2,0 7 0,6 8 0,-1-1 0,1 3-1,2-1 1,-3 3-2,5-1 2,-5-3-1,-1-14 0,-2-1 0,-2-6-1,-5-2 0,-3 0-2,-20-24-6,36 13-22,-36-13-3,0 0-1,13-20 1</inkml:trace>
          <inkml:trace contextRef="#ctx0" brushRef="#br1" timeOffset="119749.8493">17103 2613 9,'6'-24'29,"-3"2"0,1 1 1,-11-7-13,7 28-4,3-20-3,-3 20-3,0 0-1,0 0-2,-1-21 0,1 21 0,0 0-1,0 19 0,-6 1 1,4 14 0,-5 9-2,-1 24 1,-9 21 1,-1 21-2,-9 22 1,1 7 0,-13 2-2,3-1 0,-1 5 0,3-17-2,6-16-1,2-23-4,20-6-13,-11-33-18,17-5 1,-7-21-4,7-23 3</inkml:trace>
        </inkml:traceGroup>
      </inkml:traceGroup>
    </inkml:traceGroup>
  </inkml:traceGroup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2:16:54.690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626384B8-E090-4824-938F-ED77CAECD022}" emma:medium="tactile" emma:mode="ink">
          <msink:context xmlns:msink="http://schemas.microsoft.com/ink/2010/main" type="inkDrawing" rotatedBoundingBox="6981,14735 7352,16558 6277,16777 5907,14954" semanticType="verticalRange" shapeName="Other">
            <msink:sourceLink direction="with" ref="{3A301E89-AC14-48FF-ABBC-3A842D137F2F}"/>
            <msink:destinationLink direction="with" ref="{92BDC237-BCF9-4E1D-B18D-4FD61C907635}"/>
          </msink:context>
        </emma:interpretation>
      </emma:emma>
    </inkml:annotationXML>
    <inkml:trace contextRef="#ctx0" brushRef="#br0">224-19 15,'0'0'27,"6"-20"-3,-6 20-7,0 0-2,0 0-4,0 0-1,0 0-3,0 0-2,0 0-2,0 0 0,0 0-2,0 0 0,0 30 0,0-10-1,0 10 0,0 6 1,0 10-1,-2 8 2,2 6-3,-2 7 3,0 0-3,0 0 2,1 0 0,-3 4-2,0 0 1,-3 0 0,-7-2 0,-1-6 0,0 0 0,-1 1-1,-3-8 2,2-6-2,-2-2 1,6-7 0,4 2 2,1-4-3,3 2 1,-1-3 1,4 3-1,-1-2 1,1 2-1,0-2 1,0-2-2,0-1 3,0-1-2,0-1 0,-1-6 0,-1-2 0,0-4 0,0-5 0,2 0 0,2-17 0,-7 22 0,7-22 0,0 0 0,0 0 0,-9 19 0,9-19 0,0 0 0,0 0 0,0 0 0,0 0 0,0 0-1,0 0 1,0 0 1,0 0-1,0 0 0,0 0 0,20-2-1,-20 2 1,19-6 0,0 6 0,1 4 0,1-4 1,3-4-1,-1 0 0,3 2 1,-2-1-1,2 1 1,-3-2-1,-1 0 1,1-1-1,1 1 0,-1 0 0,1 1 0,0-1 1,2 2-1,-1-2 0,1 1 1,-2-1-1,1 2 1,-1-2 0,-1 2-1,1 2 1,2-1 0,0 2-1,4 1 0,4-4 1,1 4-1,3-5 1,3 1-1,0-4 1,0 1-1,-1-7 1,-3 3 0,-5 2-1,-4 1 1,-7 0-1,-3 3 0,-18 3-1,17-2-4,-17 2-23,10 18-5,-10-18-2,-19 10 1</inkml:trace>
  </inkml:traceGroup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2:16:56.072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92BDC237-BCF9-4E1D-B18D-4FD61C907635}" emma:medium="tactile" emma:mode="ink">
          <msink:context xmlns:msink="http://schemas.microsoft.com/ink/2010/main" type="inkDrawing" rotatedBoundingBox="7423,16487 7582,14725 7636,14730 7477,16491" semanticType="callout" shapeName="Other">
            <msink:sourceLink direction="with" ref="{626384B8-E090-4824-938F-ED77CAECD022}"/>
            <msink:sourceLink direction="with" ref="{B173155D-9B84-4198-A668-8128F98C4255}"/>
          </msink:context>
        </emma:interpretation>
      </emma:emma>
    </inkml:annotationXML>
    <inkml:trace contextRef="#ctx0" brushRef="#br0">1325-114 13,'0'0'25,"8"-18"-6,-8 18-4,7-17-1,-7 17-4,0 0-3,0 0-1,0 0-2,0 0 0,0 0-1,0 0-1,13 34 1,-15-14-1,4 8 1,-4 7 1,4 12-3,-6 3 2,4 16-1,-5 6 0,-3 10-1,1 6 1,-4 9-1,-2 0-1,-1 0 1,1 0-1,0-4 1,0-8-1,4-3 2,-3-7-3,5-8 3,1-9-2,3-4 2,-3-4-1,4-7-1,0-6 2,0-3-4,4-6 3,0 2-2,0-4 2,0-6-3,0-1 1,-2-19-1,4 32-1,-4-32-3,7 22-15,-7-22-10,0 0-3,0-30 3</inkml:trace>
  </inkml:traceGroup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2:16:57.160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9A8B8BA6-ED70-4FCE-B81B-0D8F1D282DC3}" emma:medium="tactile" emma:mode="ink">
          <msink:context xmlns:msink="http://schemas.microsoft.com/ink/2010/main" type="inkDrawing" rotatedBoundingBox="7564,15825 8047,15707 8064,15776 7581,15893" shapeName="Other"/>
        </emma:interpretation>
      </emma:emma>
    </inkml:annotationXML>
    <inkml:trace contextRef="#ctx0" brushRef="#br0">1370 1005 14,'-28'-2'29,"28"2"0,-19-2 2,19 2-21,0 0-1,4-17-3,17 13 0,-5-10-3,16 0 0,-2-2 0,11 3-1,-1-6 0,3 6-2,0 4 1,-4 3-3,4 14-7,-7-7-22,1 5-2,-7 0 1,2-3-1</inkml:trace>
  </inkml:traceGroup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2:16:56.763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B173155D-9B84-4198-A668-8128F98C4255}" emma:medium="tactile" emma:mode="ink">
          <msink:context xmlns:msink="http://schemas.microsoft.com/ink/2010/main" type="inkDrawing" rotatedBoundingBox="7795,14757 8174,16284 7935,16344 7556,14817" shapeName="Other">
            <msink:destinationLink direction="with" ref="{92BDC237-BCF9-4E1D-B18D-4FD61C907635}"/>
          </msink:context>
        </emma:interpretation>
      </emma:emma>
    </inkml:annotationXML>
    <inkml:trace contextRef="#ctx0" brushRef="#br0">1355 151 14,'-6'-33'24,"10"6"0,7 1-14,-9-5-2,11 6 0,-7-4-2,11 8 0,-10-3 1,-7 24-3,23-26 0,-23 26-1,24-4 0,-24 4-1,26 24-1,-11 1 1,0 2-1,2 9 1,-2 3 0,4 6-1,-2-1 1,3 7-1,-3-1 1,4 6-1,-3 4 0,1 1-1,-2 6 1,0 10 0,-2 7 0,0 5 0,-4 6 0,-2-2 0,-1-1-1,-2-3 2,-5-11-1,1-7 1,-2-11-1,-2-12-1,1-12 1,-3-12-3,6-4-1,-2-20-16,0 0-11,-15-26-4,17 2 1,-4-10 3</inkml:trace>
  </inkml:traceGroup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2:17:02.878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3A301E89-AC14-48FF-ABBC-3A842D137F2F}" emma:medium="tactile" emma:mode="ink">
          <msink:context xmlns:msink="http://schemas.microsoft.com/ink/2010/main" type="writingRegion" rotatedBoundingBox="8473,14373 20784,15009 20669,17219 8359,16583">
            <msink:destinationLink direction="with" ref="{626384B8-E090-4824-938F-ED77CAECD022}"/>
          </msink:context>
        </emma:interpretation>
      </emma:emma>
    </inkml:annotationXML>
    <inkml:traceGroup>
      <inkml:annotationXML>
        <emma:emma xmlns:emma="http://www.w3.org/2003/04/emma" version="1.0">
          <emma:interpretation id="{77B323D6-E1BF-41E0-B73A-B2595D1ADBC1}" emma:medium="tactile" emma:mode="ink">
            <msink:context xmlns:msink="http://schemas.microsoft.com/ink/2010/main" type="paragraph" rotatedBoundingBox="8473,14373 20784,15009 20669,17219 8359,165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B117DDC-0B89-443F-AEFA-7D257D771860}" emma:medium="tactile" emma:mode="ink">
              <msink:context xmlns:msink="http://schemas.microsoft.com/ink/2010/main" type="line" rotatedBoundingBox="8473,14373 20784,15009 20669,17219 8359,16583"/>
            </emma:interpretation>
          </emma:emma>
        </inkml:annotationXML>
        <inkml:traceGroup>
          <inkml:annotationXML>
            <emma:emma xmlns:emma="http://www.w3.org/2003/04/emma" version="1.0">
              <emma:interpretation id="{331304BF-E0FE-44E2-85EE-B6AB35022EB4}" emma:medium="tactile" emma:mode="ink">
                <msink:context xmlns:msink="http://schemas.microsoft.com/ink/2010/main" type="inkWord" rotatedBoundingBox="8440,14626 15623,14691 15605,16673 8422,16608"/>
              </emma:interpretation>
              <emma:one-of disjunction-type="recognition" id="oneOf0">
                <emma:interpretation id="interp0" emma:lang="en-US" emma:confidence="0">
                  <emma:literal>RAF-SPIN</emma:literal>
                </emma:interpretation>
                <emma:interpretation id="interp1" emma:lang="en-US" emma:confidence="0">
                  <emma:literal>REV-SPIN</emma:literal>
                </emma:interpretation>
                <emma:interpretation id="interp2" emma:lang="en-US" emma:confidence="0">
                  <emma:literal>REIT-SPIN</emma:literal>
                </emma:interpretation>
                <emma:interpretation id="interp3" emma:lang="en-US" emma:confidence="0">
                  <emma:literal>RE-EDU-SPIN</emma:literal>
                </emma:interpretation>
                <emma:interpretation id="interp4" emma:lang="en-US" emma:confidence="0">
                  <emma:literal>RE-ECU-SPIN</emma:literal>
                </emma:interpretation>
              </emma:one-of>
            </emma:emma>
          </inkml:annotationXML>
          <inkml:trace contextRef="#ctx0" brushRef="#br0">0 131 29,'0'0'28,"0"0"3,0 0-2,0 0-23,0 0-3,26-28 1,-7 19 0,-2-4-1,9 1 0,0-4-1,6 3 0,-4-4-1,0 4-1,0 9-2,-9-5-4,11 16-25,-30-7-1,22 22 1,-22-1-1</inkml:trace>
          <inkml:trace contextRef="#ctx0" brushRef="#br0" timeOffset="295.0168">69 709 27,'-4'24'33,"-1"-2"0,3 2 1,2-24-22,-2 32-4,2-32-1,2 28-2,-2-28-1,0 0-1,20 2-1,-1-11 1,4-4-1,3-6-1,4-5-1,5-4-2,5 7-2,-7-10-8,12 18-21,-15-2-3,4 11 1,-12 2-2</inkml:trace>
          <inkml:trace contextRef="#ctx0" brushRef="#br0" timeOffset="-2946.1683">-541-369 1,'5'-37'25,"-3"18"1,2 3-10,-13-12-2,9 28-1,-10-38-1,10 38-4,-18-26 0,18 26-3,-30-11-1,13 17 0,-9-2-1,1 12 0,-5 1 0,0 9 0,-7 10 0,3 12-2,-1 14 1,1 20-1,2 14 0,4 24 0,4 16 0,5 15-2,8 5 2,9 1 0,4-8 0,11-17-1,7-18 0,10-25 0,6-23 0,3-29 0,6-22-1,-2-21 1,2-16-1,-2-12 3,-5-12-3,-6-8 2,-4-6-2,-6 0 1,-5 3 0,-6 1 1,-5 2-2,-6 7 1,-4 8 1,-3 5-2,-5 8 3,-3 8-2,15 18-2,-39-19-6,39 19-25,-30-2 0,30 2-2,-22-2 1</inkml:trace>
          <inkml:trace contextRef="#ctx0" brushRef="#br0" timeOffset="-2521.1441">-685 567 21,'0'0'30,"-19"-21"1,19 21 1,0 0-21,0 0-4,0 0 1,22-11-3,1 17 0,-3-8-2,12 4 0,0-4-1,7 4 0,1-4-1,-1 2 0,-2 0 0,3 2 0,-6 0-1,-5 1-2,1 16-11,-9-13-20,-4 7-2,-17-13 0,13 18 0</inkml:trace>
          <inkml:trace contextRef="#ctx0" brushRef="#br0" timeOffset="-819.0468">-97-493 11,'0'0'24,"0"0"-6,3-23-5,-3 23-1,0 0-1,0 0-2,0 0-2,0 0-1,0 0-2,0 0 0,0 0 0,19 13-1,-19-13 1,9 39 0,-7-11-1,8 19 0,-7 9 0,7 20 0,-7 12 0,3 20-1,-4 9 0,2 10 0,-2-2-1,-1 0 1,1-10-1,0-10 1,2-18-1,0-20 1,1-16-2,3-16 1,-1-13-3,-7-22-1,19 8-6,-21-29-24,2 21 0,13-41-2,-3 21 2</inkml:trace>
          <inkml:trace contextRef="#ctx0" brushRef="#br0" timeOffset="-298.017">41-596 8,'-19'-7'27,"19"7"0,0 0-7,-28-10-4,28 10-3,0 0-4,0 0-2,-18-2-2,18 2-1,0 0-2,0 0 0,22 10-1,-3-8 0,1-4 0,7 2 0,2-4 0,7 2 0,-4-2-1,-2 1-1,4 6-5,-18-6-15,11 18-9,-14 1-3,0 12 2</inkml:trace>
          <inkml:trace contextRef="#ctx0" brushRef="#br0" timeOffset="-4261.2436">-1784-143 0,'-2'-32'23,"7"1"-6,3 4-2,-6-6-3,9 7 1,-11-13-3,13 13 0,-7-12-2,11 12-2,-6-9-1,9 9 0,-5-8-1,10 8-1,-7 0 1,9 5-2,-7 3 0,5 5-1,-3 5 1,4 6-2,-3 4 1,1 10 0,-1 2-1,1 9 1,-4 3 0,3 6-1,-8 5 2,0 4-2,-4 11 1,-2 4 0,-3 9 0,-6 6-1,-4 2 1,-3 5-1,-6 2 0,-6 0 1,-3-5-2,-5-4 1,-3-8 0,0-11 0,1-11 0,-1-9 0,1-15-1,3-10 1,4-11 0,5-9 0,4-5 0,2-3-1,5 1 1,4-3 0,2 3-1,4-1 1,1 5 0,-5 16 0,17-23 0,-17 23 0,19-13 0,-19 13 0,21-4 0,-21 4 0,28 12 1,-10-1-1,1 4 1,4 7-1,-1 10 1,4 11 0,1 9-1,1 13 2,-6 6-1,2 11 0,-1 0 1,-1 4-1,-5-3 1,0-6-1,-6-8 0,-1-11-2,-1-6-3,-16-21-29,10 1-1,-3-32-1,0 0 0</inkml:trace>
          <inkml:trace contextRef="#ctx0" brushRef="#br0" timeOffset="-5161.2952">-1769-480 5,'0'-25'28,"0"25"1,0 0 2,-2-28-18,2 28-3,0 17 0,5 13-2,-10 2-1,12 27-3,-9 16 1,10 27-2,-6 21 0,5 23-1,-5 8 0,2 12-1,-4-4 0,0-3-1,0-18 0,-4-16-2,4-17-4,-13-35-26,17-13-1,-8-34-2,4-26 1</inkml:trace>
          <inkml:trace contextRef="#ctx0" brushRef="#br0" timeOffset="2001.1145">1179-490 19,'2'-24'26,"0"0"2,-8-6-12,6 30-4,4-32-1,-4 32-3,0-18-2,0 18-1,0 0-1,0 0-1,6 24 0,-1 2-1,-3 4-1,8 13 2,-7 9-1,5 15 0,-2 9-1,1 16 1,-1 10-1,-1 12 0,1 3 0,-4 1-1,3-5 0,3-8 0,1-14 0,1-9 0,1-19 0,2-14 1,6-16-2,-1-6 2,5-13-1,-1-4 1,1-8-1,3-8 0,-2-5-1,6-10 0,-2-3 1,0-9-2,0-8 2,1-8-2,-3-5 1,-2-9-1,2-10 1,-7-3 0,0-5 1,-6-4-1,-2-1 0,-3-3 1,-7 1-1,-1 6 1,-1 7 0,-5 10 0,-2 7 1,3 12 0,-4 7 0,3 13 1,0 7 0,6 19 0,-13-21 0,13 21 0,0 0-1,0 0 0,-19-14 0,19 14 0,0 0-1,0 0 0,0 0 1,0 0-1,0 0 0,0 0 0,0 0 0,10 16 0,-1 5 1,2 10 0,1 10 0,3 19-1,0 17 2,0 19 0,-2 20-1,2 13 0,-2 9 0,4 1-1,1-5 0,1-9 1,2-15 0,1-22-3,8-19-5,-13-41-26,18-17-1,-16-32-3,13-12 1</inkml:trace>
          <inkml:trace contextRef="#ctx0" brushRef="#br0" timeOffset="2961.1693">2082 217 35,'0'0'30,"7"-23"2,14 16-1,-6-16-23,13 16-3,-4-8 0,8 11-2,-6 2 0,6 4-2,-4 8-5,-4-7-26,12 14-2,-8-8-2,10 8 0</inkml:trace>
          <inkml:trace contextRef="#ctx0" brushRef="#br0" timeOffset="3967.2269">3285 13 25,'4'-24'25,"-4"-2"-1,2-4 2,-2-1-25,0-7 0,-2-1 1,-3-7-1,1 3 2,-6-9-1,3 3 1,-6-5-1,3 6 0,-5-3 1,2 7-1,-3 3 1,-1 9-1,-2 4-1,2 11 1,-3 6-1,1 9 1,-2 8-1,2 9 0,1 3-1,-1 10 1,0 4-1,1 3 1,-1 4 0,4 2-1,0 4 0,0 2 1,4-1-1,-1-3 1,7 2 0,1-2-1,4 2 0,4-1 0,1-3 1,9-3-1,-1 3 0,2-2 0,2-4 0,1 0 0,-1-3 0,2 0 1,0-4-1,-3 0 0,1-4 1,2 0-1,-2 0 0,2 4 1,-1-1-1,1-1 0,-2 0 0,3 4 0,-1-3 0,0 3 0,0 0 0,-3 0 0,5 0 0,-2 1 0,-1 1 0,-1-2 1,0 2-2,-4 1 1,-3-3 0,-1 0 0,-9 0 0,0-1 1,-9-1-1,-6 0 0,-8-5 2,-5-1 0,-9-3 0,-5-1-1,-10-6 1,-4-7-1,-8-7 1,-3-9-2,-2-4-3,-4-18-5,28 7-23,-12-19-2,26 6 0,3-8-1</inkml:trace>
          <inkml:trace contextRef="#ctx0" brushRef="#br0" timeOffset="4790.2732">3566-365 11,'4'-28'24,"-2"6"2,-6-8-9,4 30-1,4-35-4,-4 35 0,2-19-3,-2 19-2,0 0-1,0 0-1,0 0-2,17 30-1,-10-4 0,6 13-1,0 9 1,6 16 0,0 20 0,3 16-1,-1 20 1,1 14-1,-1 6 0,1 3 0,-3-3 0,0-6-1,-2-13 1,-2-16-2,-2-23 1,-6-21-2,3-14 0,-7-21-2,7-6-4,-10-20-7,-2-17-18,-8-14 0,10-1 1,-11-18 1</inkml:trace>
          <inkml:trace contextRef="#ctx0" brushRef="#br0" timeOffset="5227.299">3632 246 19,'-19'-35'22,"8"0"3,7 1-16,-7-16 1,13 11-2,-6-15 1,11 13-2,-5-15 0,11 7-1,-1-10-2,6 10 0,-1-3 0,8 11-1,-5-2 1,8 8 0,-5 1-2,5 12 1,0 1 0,4 6-2,0 4 1,5 7 0,0 8-1,5 9-1,-1 11 1,0 17 0,-5 6 0,-7 13 0,-8 7 0,-10 4 0,-11-1-1,-13 3 1,-13-4 0,-15-6-1,-12-5-1,-10-9 2,-7-10-2,-3-17-3,12 2-20,-7-31-8,18-6-3,7-24 2</inkml:trace>
          <inkml:trace contextRef="#ctx0" brushRef="#br0" timeOffset="5836.3336">4403-288 18,'0'-23'26,"-2"-1"3,2 24 0,-5-34-14,5 34-4,1-18-2,-1 18-1,0 0-1,6 24-2,-4 4 0,5 22-2,1 19-1,3 28 1,0 22-2,3 25 1,-1 14-1,3 8-2,-4-6 2,-1-5-1,-4-19-1,1-22 0,1-19-6,-16-41-24,18-17-1,-11-37-3,0 0 1</inkml:trace>
          <inkml:trace contextRef="#ctx0" brushRef="#br0" timeOffset="6575.3761">4763-285 2,'0'0'25,"11"-24"2,-9 4-7,-2 20-1,3-28-5,-3 28-1,4-23-4,-4 23-1,0 0-2,0 0-1,0 0-1,0 0 0,9 24-1,-1 17-1,-1 15 0,5 21 0,-1 22 0,0 24 1,-1 11-1,1 13-1,-4 2 0,-1 0-1,-1-9 1,-3-10-1,0-25-1,-4-21-1,6-15-3,-8-38-4,19-1-21,-15-30-3,0 0-2,2-52 1</inkml:trace>
          <inkml:trace contextRef="#ctx0" brushRef="#br0" timeOffset="7075.4046">4768-11 14,'-7'-30'27,"5"4"-1,-2-4 3,4 30-16,-2-41-3,2 41-3,11-33 1,-11 33-2,0 0-1,28 7 0,-16 16-2,8 18 0,-1 11-1,7 19 0,2 13-1,2 14 1,2 9-2,4 4 2,-1-1-2,1-1 0,1-11 1,-1-6-2,-2-14 2,-1-11-1,-5-15 0,-3-11 0,-5-11 1,-3-8-1,-17-22 1,17 17 1,-17-17-1,2-28 1,-8-5-2,2-12 2,-3-24-1,3-19 0,-1-31-1,3-17 1,0-17-1,7-13-1,3 0 0,-1-5-4,22 20-25,-13 4-3,12 37-2,-5 11 1</inkml:trace>
        </inkml:traceGroup>
        <inkml:traceGroup>
          <inkml:annotationXML>
            <emma:emma xmlns:emma="http://www.w3.org/2003/04/emma" version="1.0">
              <emma:interpretation id="{9562C1FA-1BE6-4E17-A6F2-642D4F4DBF03}" emma:medium="tactile" emma:mode="ink">
                <msink:context xmlns:msink="http://schemas.microsoft.com/ink/2010/main" type="inkWord" rotatedBoundingBox="16208,14773 20784,15009 20678,17061 16102,16825"/>
              </emma:interpretation>
              <emma:one-of disjunction-type="recognition" id="oneOf1">
                <emma:interpretation id="interp5" emma:lang="en-US" emma:confidence="1">
                  <emma:literal>Breaking</emma:literal>
                </emma:interpretation>
                <emma:interpretation id="interp6" emma:lang="en-US" emma:confidence="1">
                  <emma:literal>Break ing</emma:literal>
                </emma:interpretation>
                <emma:interpretation id="interp7" emma:lang="en-US" emma:confidence="0">
                  <emma:literal>Breaking g</emma:literal>
                </emma:interpretation>
                <emma:interpretation id="interp8" emma:lang="en-US" emma:confidence="0">
                  <emma:literal>Breakin g</emma:literal>
                </emma:interpretation>
                <emma:interpretation id="interp9" emma:lang="en-US" emma:confidence="0">
                  <emma:literal>Breakim g</emma:literal>
                </emma:interpretation>
              </emma:one-of>
            </emma:emma>
          </inkml:annotationXML>
          <inkml:trace contextRef="#ctx0" brushRef="#br0" timeOffset="8983.5138">6013 51 8,'-5'-30'23,"-5"-4"0,-1-7-9,9 12-1,-9-18 0,13 15-2,-10-16-2,14 12-2,-2-8-1,9 8-1,0-5-1,11 6 0,-3-4-1,11 7 0,-4-2 0,7 10 0,1 0-1,3 11 0,-1 4-1,3 12 0,-4 9 0,-3 10-1,-4 13 1,-6 12-1,-11 9 1,-9 11 0,-10 6-1,-10 5 0,-9 2 1,-5-9-1,-2-2 0,-1-11 0,3-12 0,4-7 0,3-14 0,6-14 0,17-11 0,-17-4 0,17 4 0,-3-30-1,5 10 1,3-3 0,4-1 0,6 4 0,2 1 0,2 2 0,2 4 0,-1 6 0,6 1 0,1 6 1,-1 8-1,2 6 0,0 5 1,2 9-1,2 11 0,0 10 0,-1 12 0,1 6 1,-4 8-1,-3 1 0,-8 2 0,-6 1 1,-9-5-1,-10-10 0,-9-10 1,-9-8-1,-11-10 0,-8-8 0,-11-10 0,-10-10 0,-3-10 1,-4-6-2,3-5-1,3-13-6,17 8-24,1-16 0,25 6-3,7-7 1</inkml:trace>
          <inkml:trace contextRef="#ctx0" brushRef="#br0" timeOffset="8202.4692">6058-328 32,'0'0'29,"-7"-20"0,7 20 0,-10 17-19,16 14-4,-10 8-1,10 23-1,-6 11 0,7 24 0,-3 7-1,5 12-1,-3 1-1,3 0 0,1-9 0,1-7-1,-4-15-1,3-15 1,-5-14-1,-1-12-1,2-6 0,-10-15-6,15 8-14,-11-32-9,-5 21-1,5-21 0</inkml:trace>
          <inkml:trace contextRef="#ctx0" brushRef="#br0" timeOffset="9746.5574">6816 722 17,'0'0'26,"0"0"1,-15 16-7,15 1-6,0-17-3,0 0-1,-26 2-2,26-2-1,-9-24-2,11 1 0,-6-16-1,10-5-2,-1-20 1,4-7-1,1 1-1,3-1 0,2 0-1,0 6 1,2 11 0,3 13 0,1 16-1,0 24 1,-1 10 0,-1 23-1,0 22 2,-3 16-2,1 18 0,-7 9 1,1 7-2,-2-7-2,4 2-2,-7-32-8,13 0-20,-8-30-1,9-9 2,-20-28-2</inkml:trace>
          <inkml:trace contextRef="#ctx0" brushRef="#br0" timeOffset="10271.5875">7260 658 7,'0'0'25,"0"0"0,0 0 0,0 0-12,21 19-5,-21-19-1,18-2-1,-18 2 0,30-9-1,-30 9 0,36-23-1,-21 1 1,9 3-2,-9-10 1,4 1-1,-12-12 1,1 1-1,-10-5-1,2-1 0,-9-4 0,-4 7-1,-6 8 1,-2 6-1,-5 11 1,0 19-2,-2 19 1,-4 14-1,0 25 0,4 12 0,2 9 0,5 10 0,8-2-1,9-1-1,14-10 0,8-20-4,27-6-25,-7-30-3,20-7 1,-4-22-1</inkml:trace>
          <inkml:trace contextRef="#ctx0" brushRef="#br0" timeOffset="10947.6262">7831 604 2,'11'-31'26,"-5"12"0,-2-2 2,-6-10-11,11 14-5,-15-17-2,12 18-1,-17-12-2,11 28 0,-15-32-1,15 32-1,-28-9-2,11 22 1,-7 7-2,-1 16 0,-7 8-1,3 9 0,-1 4-1,3 7 0,5-1 0,7-3-1,7-8 0,8-13 0,10-9 0,7-10 0,7-10 0,2-14 0,6-13 1,-2-9-1,2-7 1,0-7 0,-4-6 0,-4-3 0,-2 3 1,-3 1-1,-6 8 1,-1 7 0,-7 4 0,-5 26 0,10-19 0,-10 19 0,5 28-1,-1 0 1,0 6-1,3 1 0,4 12-3,-1-18-6,16 11-22,-11-20-2,11-1 0,-9-19-1</inkml:trace>
          <inkml:trace contextRef="#ctx0" brushRef="#br0" timeOffset="11405.6524">8198-111 38,'7'-23'29,"-7"23"2,0 0-1,4 23-23,2 21-1,-4 16-2,3 29 0,-7 21-1,4 25 0,-4 6 0,2 10-2,-1-5 0,-1-14-3,7-9-12,-3-41-18,8-17 0,-5-37-1,12-19-1</inkml:trace>
          <inkml:trace contextRef="#ctx0" brushRef="#br0" timeOffset="11719.6703">8232 707 31,'3'-30'30,"1"-9"1,11-2 0,-5-19-22,19 6-2,-4-15 0,14 8-3,-1-8 0,6 9-2,-4 6-1,-1 9-2,0 17-1,-10 8-5,8 27-13,-37-7-11,30 32-1,-30-10 1</inkml:trace>
          <inkml:trace contextRef="#ctx0" brushRef="#br0" timeOffset="11983.6854">8411 548 46,'23'36'34,"-10"-16"0,15 19 0,-15-9-24,19 21-2,-6-7-2,8 10-2,-6-9 0,2 0-3,0-8-1,-4-18-6,17 5-28,-17-28-1,8 4 0,-11-24-1</inkml:trace>
          <inkml:trace contextRef="#ctx0" brushRef="#br0" timeOffset="12537.7171">8906 177 67,'0'0'33,"-15"23"-3,15-23-13,0 0-49,26 22-3,-4-7 1,-1-9-1</inkml:trace>
          <inkml:trace contextRef="#ctx0" brushRef="#br0" timeOffset="12374.7078">8990 494 44,'0'0'31,"0"0"2,0 0-1,-21 30-24,29 13-1,-10 0-2,9 18 0,-5-1-2,8 9 1,-3-8-2,2-7-2,5-7-2,-9-21-6,18-3-24,-23-23-2,24-12 0,-16-21-1</inkml:trace>
          <inkml:trace contextRef="#ctx0" brushRef="#br0" timeOffset="13319.7619">9336 830 34,'-11'22'26,"-4"-1"4,-4-14-9,10 15-12,-14-14-3,23-8 1,-26 13-2,26-13-1,-22-11 0,22 11 0,-8-41-2,10 11-1,2-11 1,5-2-1,8-5 0,4 1 0,1 2 0,3 8 0,-1 2 1,0 10 0,-1 9 0,-1 12 0,-22 4 0,32 22 0,-19 2-1,0 10 0,-2 3-1,1 6 1,-3 0-1,0-4 0,1-3 0,-1-8 0,-1-10 0,-8-18 0,18 17 0,-18-17 0,23-19 0,-10-3-1,0-10 1,4-5 0,2-4 0,-1-6 0,3-1 0,-2 5 0,-3 4 0,-1 7 1,-1 10-1,-14 22 1,20-4-1,-12 23 1,-7 11 0,1 11-1,0 1-1,0-1 0,4 10-5,-3-23-6,16 7-21,-19-35-1,43 19-1,-18-32 0</inkml:trace>
          <inkml:trace contextRef="#ctx0" brushRef="#br0" timeOffset="13914.7959">10182 530 51,'-14'-34'32,"8"17"3,-9-9-2,15 26-27,-26-37 0,26 37-2,-30-11 0,11 22-2,-3 8 0,-1 12-2,1 7 0,1 8 0,4 5 0,2-3-1,6 0 0,3-7 1,10-3-2,2-14-1,9-4 1,1-12 1,9-8-1,-1-15 0,4-4 1,0-10-1,2-7 2,-2-5 0,0-7 1,-1-1 0,-7 1 1,1 7 0,-8-4 1,0 13 1,-7 3-1,1 12-1,-7 17 1,0 0-1,0 0-1,2 20 0,0 18-1,2 8 1,1 17-2,6 14 1,6 10 1,4 10-1,3 4 0,8 9 0,-2 0 1,-4-2-1,-11-9 1,-9-6-1,-12-9 0,-14-15 0,-16-15 0,-20-19 0,-13-18 0,-8-19 0,-2-16 0,2-20 0,4-8-1,12-16-1,18-1-4,9-23-28,38 10-1,12-14-2,26 6 1</inkml:trace>
        </inkml:traceGroup>
      </inkml:traceGroup>
    </inkml:traceGroup>
  </inkml:traceGroup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2:17:19.874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892AC6F2-0D07-4B54-B078-855435C40EF3}" emma:medium="tactile" emma:mode="ink">
          <msink:context xmlns:msink="http://schemas.microsoft.com/ink/2010/main" type="writingRegion" rotatedBoundingBox="10419,2280 22927,1984 22980,4229 10472,4526"/>
        </emma:interpretation>
      </emma:emma>
    </inkml:annotationXML>
    <inkml:traceGroup>
      <inkml:annotationXML>
        <emma:emma xmlns:emma="http://www.w3.org/2003/04/emma" version="1.0">
          <emma:interpretation id="{A00830A6-DD66-472E-8D8F-499715A793BA}" emma:medium="tactile" emma:mode="ink">
            <msink:context xmlns:msink="http://schemas.microsoft.com/ink/2010/main" type="paragraph" rotatedBoundingBox="10419,2280 22927,1984 22980,4229 10472,452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82E5690-95AB-430E-A4B8-4A7B6D12E236}" emma:medium="tactile" emma:mode="ink">
              <msink:context xmlns:msink="http://schemas.microsoft.com/ink/2010/main" type="line" rotatedBoundingBox="10419,2280 22927,1984 22980,4229 10472,4526"/>
            </emma:interpretation>
          </emma:emma>
        </inkml:annotationXML>
        <inkml:traceGroup>
          <inkml:annotationXML>
            <emma:emma xmlns:emma="http://www.w3.org/2003/04/emma" version="1.0">
              <emma:interpretation id="{76E3314F-10AE-4010-8C59-A2852CB941CE}" emma:medium="tactile" emma:mode="ink">
                <msink:context xmlns:msink="http://schemas.microsoft.com/ink/2010/main" type="inkWord" rotatedBoundingBox="10449,3529 11565,3502 11581,4169 10464,4196"/>
              </emma:interpretation>
              <emma:one-of disjunction-type="recognition" id="oneOf0">
                <emma:interpretation id="interp0" emma:lang="en-US" emma:confidence="1">
                  <emma:literal>~</emma:literal>
                </emma:interpretation>
                <emma:interpretation id="interp1" emma:lang="en-US" emma:confidence="0">
                  <emma:literal>N</emma:literal>
                </emma:interpretation>
                <emma:interpretation id="interp2" emma:lang="en-US" emma:confidence="0">
                  <emma:literal>o</emma:literal>
                </emma:interpretation>
                <emma:interpretation id="interp3" emma:lang="en-US" emma:confidence="0">
                  <emma:literal>M</emma:literal>
                </emma:interpretation>
                <emma:interpretation id="interp4" emma:lang="en-US" emma:confidence="0">
                  <emma:literal>w</emma:literal>
                </emma:interpretation>
              </emma:one-of>
            </emma:emma>
          </inkml:annotationXML>
          <inkml:trace contextRef="#ctx0" brushRef="#br0">189 619 16,'-27'10'22,"11"1"1,-3-4-12,-7-10-2,26 3 2,-40-13-3,40 13-1,-37-41-1,29 13-1,-5-13-2,11-2-1,2-8-1,8-3 1,7-2-1,4 4 0,3 4 1,4 3-1,4 6 0,2 9 0,0 8 0,2 11-1,-1 11 1,3 13-1,1 15 0,1 14 0,1 16-1,4 9 1,2 8 0,7 1 0,3-1-1,1-8 2,0-17-1,2-16 1,-2-21 1,2-17-1,-3-20 1,-5-12 0,-9-19 1,-3-13-1,-14-8 1,-5 0-1,-14-3 0,-10 8-1,-16 4 1,-11 11-2,-7 19 0,-8 15-5,6 26-22,-13 7-3,13 15-2,3 0 1</inkml:trace>
        </inkml:traceGroup>
        <inkml:traceGroup>
          <inkml:annotationXML>
            <emma:emma xmlns:emma="http://www.w3.org/2003/04/emma" version="1.0">
              <emma:interpretation id="{097F7737-AC52-4C20-96DC-40934392DAF7}" emma:medium="tactile" emma:mode="ink">
                <msink:context xmlns:msink="http://schemas.microsoft.com/ink/2010/main" type="inkWord" rotatedBoundingBox="12679,3251 14633,3205 14660,4329 12706,4375"/>
              </emma:interpretation>
              <emma:one-of disjunction-type="recognition" id="oneOf1">
                <emma:interpretation id="interp5" emma:lang="en-US" emma:confidence="1">
                  <emma:literal>0.5</emma:literal>
                </emma:interpretation>
                <emma:interpretation id="interp6" emma:lang="en-US" emma:confidence="0">
                  <emma:literal>05</emma:literal>
                </emma:interpretation>
                <emma:interpretation id="interp7" emma:lang="en-US" emma:confidence="0">
                  <emma:literal>0-5</emma:literal>
                </emma:interpretation>
                <emma:interpretation id="interp8" emma:lang="en-US" emma:confidence="0">
                  <emma:literal>0÷5</emma:literal>
                </emma:interpretation>
                <emma:interpretation id="interp9" emma:lang="en-US" emma:confidence="0">
                  <emma:literal>025</emma:literal>
                </emma:interpretation>
              </emma:one-of>
            </emma:emma>
          </inkml:annotationXML>
          <inkml:trace contextRef="#ctx0" brushRef="#br0" timeOffset="1066.061">2574-242 20,'0'0'24,"-11"-18"-1,11 18-4,-25-4-8,1 4-2,5 13-2,-9 0-3,4 15 0,-12 2-1,8 15 0,-8 12-1,10 23 0,-2 15-1,6 12 1,5 6-2,7 1 0,10 4 1,10-10 0,12-19 0,10-26-1,15-25 1,9-22-1,6-19 1,5-18 0,1-20-2,-1-13 3,-7-17-2,-6-7 2,-14-15-1,-10-6 0,-15-7 2,-14 5 0,-16-1 1,-9 10-2,-17 12 1,-10 21 0,-9 18-1,-3 20-2,1 19-2,2 12-6,21 19-21,1 5-1,25 11-3,11-4 2</inkml:trace>
          <inkml:trace contextRef="#ctx0" brushRef="#br0" timeOffset="1607.0918">3032 411 4,'0'0'23,"-1"-30"1,1 30 0,0-28-7,-6 4-6,6 24-2,-2-36-3,2 36-2,-4-26-1,4 26-2,0 0 0,0 0-1,0 0 0,0 0 0,4 26-1,0-9 1,1 0 0,1-1 0,-6-16 0,13 28-1,-13-28 2,0 0-1,17 4 1,-17-4-1,6-24 1,-6 24 1,0-35 0,1 18 1,-4-2 0,3 19-1,-8-22 1,8 22-1,0 0-1,0 0-2,-9 31-22,3-10-5,6 1-2,-3 1 0</inkml:trace>
          <inkml:trace contextRef="#ctx0" brushRef="#br0" timeOffset="2439.1395">3667-167 20,'-6'-28'23,"6"28"1,-20-4 0,-3 8-15,12 15-3,-17-3 0,11 14-1,-11-2 0,8 9-1,-5-1 0,12 3 0,-2-2-2,10 0 0,5-1-1,5 1 0,6-3 0,6-1 0,2-3 0,5 4 0,6-6-1,6-1 1,-1 0 0,5-1 0,-3-2 0,-1 4 0,-3-2-1,-3 2 1,-9 0 0,-6 2 0,-9-2 0,-10 3 0,-11-1 0,-10 0 0,-12-4 1,-6 0 0,-11-5 1,-2 1-1,-10-7 1,4-4-1,2-3 0,6-8-3,11 0-4,2-19-8,18 4-18,6-17 0,17-1-1,4-12 0</inkml:trace>
          <inkml:trace contextRef="#ctx0" brushRef="#br0" timeOffset="2797.16">3544-12 19,'0'0'25,"-14"-17"0,14 17 2,0 0-11,-11-30-7,11 30-3,0 0 0,19-19-1,-19 19 0,30-13-1,-8 2 1,18 4 0,1-6-1,11 5 1,1-9 0,7 8-2,-2-6 1,2 6-2,-10-2 0,-5 5 0,-9 0-1,-6 3-2,-4 8-2,-26-5-13,28 10-16,-28-10-1,9 24-2,-9-24 1</inkml:trace>
        </inkml:traceGroup>
        <inkml:traceGroup>
          <inkml:annotationXML>
            <emma:emma xmlns:emma="http://www.w3.org/2003/04/emma" version="1.0">
              <emma:interpretation id="{9235B09A-FA11-42FA-8C8C-0EB32C563E16}" emma:medium="tactile" emma:mode="ink">
                <msink:context xmlns:msink="http://schemas.microsoft.com/ink/2010/main" type="inkWord" rotatedBoundingBox="15721,2155 16945,2126 16993,4167 15770,4196"/>
              </emma:interpretation>
              <emma:one-of disjunction-type="recognition" id="oneOf2">
                <emma:interpretation id="interp10" emma:lang="en-US" emma:confidence="1">
                  <emma:literal>to</emma:literal>
                </emma:interpretation>
                <emma:interpretation id="interp11" emma:lang="en-US" emma:confidence="0">
                  <emma:literal>t.</emma:literal>
                </emma:interpretation>
                <emma:interpretation id="interp12" emma:lang="en-US" emma:confidence="0">
                  <emma:literal>t,</emma:literal>
                </emma:interpretation>
                <emma:interpretation id="interp13" emma:lang="en-US" emma:confidence="0">
                  <emma:literal>t0</emma:literal>
                </emma:interpretation>
                <emma:interpretation id="interp14" emma:lang="en-US" emma:confidence="0">
                  <emma:literal>fo</emma:literal>
                </emma:interpretation>
              </emma:one-of>
            </emma:emma>
          </inkml:annotationXML>
          <inkml:trace contextRef="#ctx0" brushRef="#br0" timeOffset="26121.4941">5419-65 25,'-33'6'26,"3"0"1,7-1 0,3-7-17,20 2-1,-19 8-1,19-8-1,0 0-2,30 0 0,-8-11 0,14 3-1,1-9 0,12 2 0,0-5 0,3-1-2,-1-1 0,1 3 0,-1-1-1,-6 5-1,-6 2 0,-3 2-1,-3 7-3,-8-2-3,5 18-5,-30-12-13,29 16-7,-29-16 0,30 34 0</inkml:trace>
          <inkml:trace contextRef="#ctx0" brushRef="#br0" timeOffset="25610.4649">5831-1323 15,'0'0'25,"2"-24"1,-2 24-7,0 0-8,-7-20 2,7 20-3,0 0-3,0 0-1,0 0-2,-13 35-2,3-5 0,3 15 0,-4 14-2,-1 16 0,-5 16 0,1 10 1,-7 9 0,4 7 1,-5 1 0,3 5 0,-1-6 0,3 2 0,1-1 0,3-3 0,1-5-2,1-6 2,6-7-2,3-9 1,2-13-1,2-12 1,4-18 0,2-10-1,1-11 1,10-5 0,-17-19-1,28 15 1,-9-17 0,3-2 0,3-7-1,3-2 2,2 0-2,0-6-2,3 3-1,-3-7-2,10 14-10,-12-12-16,2 8 0,-12-5-1,3 3 2</inkml:trace>
          <inkml:trace contextRef="#ctx0" brushRef="#br0" timeOffset="26587.5207">6283-24 19,'9'-20'24,"-9"20"1,0 0-7,0 0-1,-8-23-4,8 23-2,0 0-2,-16 27-3,2-5-1,3 17-1,-4 8-1,4 14-1,-2 6-2,7 4 1,3-2-1,8-6 0,10-7-1,8-17 1,7-16 0,5-16 0,6-14 1,2-12 0,-3-12 1,-3-5 0,-9-16 0,-5-2 0,-14-8 0,-9 5 2,-15-5-2,-11 8 1,-17 4-1,-10 11 0,-12 12-1,-4 11-1,5 23-10,2-5-23,19 13 0,9-6-2,34-9 0</inkml:trace>
        </inkml:traceGroup>
        <inkml:traceGroup>
          <inkml:annotationXML>
            <emma:emma xmlns:emma="http://www.w3.org/2003/04/emma" version="1.0">
              <emma:interpretation id="{016D079D-4F69-454F-B1A4-C95505AF571A}" emma:medium="tactile" emma:mode="ink">
                <msink:context xmlns:msink="http://schemas.microsoft.com/ink/2010/main" type="inkWord" rotatedBoundingBox="17856,2574 18608,2556 18645,4085 17892,4103"/>
              </emma:interpretation>
              <emma:one-of disjunction-type="recognition" id="oneOf3">
                <emma:interpretation id="interp15" emma:lang="en-US" emma:confidence="1">
                  <emma:literal>1</emma:literal>
                </emma:interpretation>
                <emma:interpretation id="interp16" emma:lang="en-US" emma:confidence="0">
                  <emma:literal>l</emma:literal>
                </emma:interpretation>
                <emma:interpretation id="interp17" emma:lang="en-US" emma:confidence="0">
                  <emma:literal>I</emma:literal>
                </emma:interpretation>
                <emma:interpretation id="interp18" emma:lang="en-US" emma:confidence="0">
                  <emma:literal>L</emma:literal>
                </emma:interpretation>
                <emma:interpretation id="interp19" emma:lang="en-US" emma:confidence="0">
                  <emma:literal>U</emma:literal>
                </emma:interpretation>
              </emma:one-of>
            </emma:emma>
          </inkml:annotationXML>
          <inkml:trace contextRef="#ctx0" brushRef="#br0" timeOffset="27481.5719">7468-313 29,'0'0'28,"0"0"0,-21 0-2,21 0-17,2-27-3,-2 6-2,13-1 0,-4-12-2,10-1 0,-2-8-1,9-2 1,-2-5-1,5-1 0,-5-6 1,0 3-1,-3 0 1,-2 9-1,-8 6 1,0 9-1,-5 8 1,-6 22 0,0 0-1,0 0 1,0 35-1,-2 4 0,-2 10-1,4 12 1,0 17 0,2 14 0,0 8 1,1 10-1,-1 6 0,2 9-1,-2 0 2,-2-2-4,0-10-2,-6-18-3,8-2-23,-9-20-1,5-11-1,-9-21 1</inkml:trace>
          <inkml:trace contextRef="#ctx0" brushRef="#br0" timeOffset="27966.5996">7526 472 26,'-21'15'27,"2"-4"0,2 0 3,-3-9-17,20-2-2,-17 17-3,17-17-1,4 19-1,16-8-1,1-9-1,16 3 0,5-8 0,10 1-2,2-8 1,8-1-1,-2-2-1,0 2 0,-2 2-1,-6 3 0,-1 4-1,-8 0-4,8 12-27,-20-7 0,3 10-1,-13-3-1</inkml:trace>
        </inkml:traceGroup>
        <inkml:traceGroup>
          <inkml:annotationXML>
            <emma:emma xmlns:emma="http://www.w3.org/2003/04/emma" version="1.0">
              <emma:interpretation id="{92AF0100-65FF-4DE2-8143-692537D40E12}" emma:medium="tactile" emma:mode="ink">
                <msink:context xmlns:msink="http://schemas.microsoft.com/ink/2010/main" type="inkWord" rotatedBoundingBox="19576,2314 22933,2235 22980,4229 19623,4309"/>
              </emma:interpretation>
              <emma:one-of disjunction-type="recognition" id="oneOf4">
                <emma:interpretation id="interp20" emma:lang="en-US" emma:confidence="0">
                  <emma:literal>Possible</emma:literal>
                </emma:interpretation>
                <emma:interpretation id="interp21" emma:lang="en-US" emma:confidence="0">
                  <emma:literal>possible</emma:literal>
                </emma:interpretation>
                <emma:interpretation id="interp22" emma:lang="en-US" emma:confidence="0">
                  <emma:literal>POSSIBLE</emma:literal>
                </emma:interpretation>
                <emma:interpretation id="interp23" emma:lang="en-US" emma:confidence="0">
                  <emma:literal>Possible?</emma:literal>
                </emma:interpretation>
                <emma:interpretation id="interp24" emma:lang="en-US" emma:confidence="0">
                  <emma:literal>Possibly?</emma:literal>
                </emma:interpretation>
              </emma:one-of>
            </emma:emma>
          </inkml:annotationXML>
          <inkml:trace contextRef="#ctx0" brushRef="#br0" timeOffset="32115.8369">9145-531 17,'-13'-54'20,"15"0"1,3-11-13,3-6 0,11 4 3,-6-4-1,13 14 0,-11-7 0,13 18-1,-11-1-2,9 21-1,-9-2-1,7 17 0,-5 3-2,7 18 0,-1 6-1,5 24 0,-4 12 0,0 19-1,-4 9 0,-5 7 0,-9 7-1,-10-1 1,-11-2 0,-10-9-1,-9-11 1,-3-17-2,-3-6-2,-1-18-2,13 0-9,-8-19-15,34-11-2,-30-2 1,30 2-1</inkml:trace>
          <inkml:trace contextRef="#ctx0" brushRef="#br0" timeOffset="31710.8138">9212-1118 7,'2'-22'22,"-2"22"1,0 0 0,8-26-13,-8 26-4,0 0 1,0 0 1,0 0 0,0 0-2,11 33 0,-5 16-1,-6 16 0,9 26 0,-7 19 0,7 26 0,-7 19-1,6 22-1,-7 4 0,1 0-1,-2-15 0,0-12 0,-2-19 1,-1-22-3,1-23 2,0-29-4,4-18-1,-2-43-4,2 24-5,-8-44-10,8-4-9,-6-21-1,4-6 1</inkml:trace>
          <inkml:trace contextRef="#ctx0" brushRef="#br0" timeOffset="32618.8657">9787-333 21,'4'-22'25,"-4"5"2,0 17-2,-11-28-10,11 28-2,0 0-3,-19 24-2,0 2-2,6 21-1,-7 7-1,1 15-1,-2 7-1,4 8 0,6-2-2,7-7 0,4-12 0,10-13 0,7-18 1,5-13-1,6-23 0,2-17 1,-2-8 1,2-14-1,-5-11 0,-5-12 0,-9-3 0,-3-1-1,-12-3 0,-7 10 0,-10 5 0,-3 8-1,-6 16-4,-6 4-4,10 25-22,-4 3 1,13 15-2,1-2 0</inkml:trace>
          <inkml:trace contextRef="#ctx0" brushRef="#br0" timeOffset="33257.9023">10207-346 5,'0'0'23,"9"-30"2,-5 11-1,-4 19-6,5-37-3,-5 37-1,4-33-4,-4 33-2,-4-21-1,4 21-2,-17 4-2,17-4 0,-33 35 0,10-7-1,-3 6-1,0 3 0,2 0 0,3 2 1,2-3-1,8-4-1,7-6 0,6-6-1,7-3 1,8-4 0,4 0 0,3-2 0,2 0 0,3 2 0,-3 2-2,0 2 2,-5 2 2,-3 7-2,-5-4 0,-3 6 0,-7 4 0,-3 0 1,-5 1 0,-4 1-1,-8-3 1,-6-3 0,-7-2-1,-5-3 1,-8-7-1,-6-4 0,-2-5-1,-1-11-3,15 10-18,-5-23-9,22 4 0,5-15-2,20 4 1</inkml:trace>
          <inkml:trace contextRef="#ctx0" brushRef="#br0" timeOffset="33762.9312">10587-270 25,'13'-26'25,"-4"8"2,-7-1 0,-13-2-16,11 21-1,-25-11-2,9 21 0,-16-7-3,6 14 0,-8-2-1,6 7-1,0 1 0,5 3-1,4-6-2,6 5 1,6-1-1,7 0 0,5 2 1,9 4-1,1-2 0,7 5 1,0 1-1,3 0 1,-1 3-1,-1 2 1,-7-2-1,-4 0 2,-7-1-2,-7-4 1,-7 3-1,-8-5 1,-9-6 0,-8-5 0,-7-4-1,-6-2 1,-1-8-2,-5-9-5,16-1-24,-6-16-1,15-1-1,5-13-1</inkml:trace>
          <inkml:trace contextRef="#ctx0" brushRef="#br0" timeOffset="34548.9761">10763-275 23,'11'-19'28,"-11"19"1,0 0 2,0 0-15,0 22-2,-11 5-3,11 25-2,-13 0-4,9 19 1,-2 5-3,2 6-1,1-4-1,5-5 0,1-10-2,-1-14-1,6-4-4,-10-29-15,7 3-10,-5-19-2,0 0 0,0 0 0</inkml:trace>
          <inkml:trace contextRef="#ctx0" brushRef="#br0" timeOffset="35611.0369">11021-74 8,'-2'-26'22,"11"-2"2,1-2 0,5-7-12,11 7-2,-4-5 0,14 9-2,-13-6-1,12 13-1,-11 2 0,5 8-2,-11 4 0,3 14 0,-21-9-2,26 37 1,-22-5 0,0 9-2,-8 4-2,-2 10 2,-7 3-3,-8-2 1,1 2-1,-4-8 0,-1-5 0,-1-11 1,5-8 0,3-13 0,18-13 0,-23-2 0,23 2 1,0-32-1,10 10 0,3-4 0,5 0 1,3 1 0,3 1 1,3 5 0,-3 1 1,4 9 0,-4 3 0,3 10 1,-5 5-1,4 10 1,-7 5-1,3 15 0,-7 8 0,-2 8 0,-7 3-1,-6 6 0,-11-3 0,-8 1 1,-9-10-2,-9-7 0,-8-10-2,-8-11 1,1-5-4,-10-25-6,15 3-19,-3-18-2,14-3 0,4-13 0</inkml:trace>
          <inkml:trace contextRef="#ctx0" brushRef="#br0" timeOffset="35015.0028">11008-309 39,'0'0'28,"0"0"1,22 4 0,-7 20-21,-11 6-1,9 24 0,-13 8-2,8 18-1,-8 4-1,3 11 0,-3-4-3,0-7 0,2-8-2,-2-20-1,8-7-5,-14-29-14,6-20-7,0 0-3,17 2 3</inkml:trace>
          <inkml:trace contextRef="#ctx0" brushRef="#br0" timeOffset="36613.0942">11590-262 9,'0'0'24,"6"-23"1,-6 23 0,13-16-10,-13 16-2,0 0-3,7-21-1,-7 21-3,0 0 0,13 30-1,-14-6-1,4 17-1,-5 11-1,4 17 0,-4 13-1,2 10 0,-3 5-1,1-1 1,-2-4-2,2-10 2,0-15-1,2-15 0,2-16 1,2-12-1,-4-24 1,0 0 0,21 7 0,-21-7 0,22-24 0,-22 24 0,26-34-1,-9 18 2,0 1-2,2 0 0,3 6 0,1 3 0,3 2 0,2 6 0,2 2-2,2 3 2,1 3 0,1 1 0,0 2-2,-8-6-1,4 10-6,-30-17-20,28 11-1,-28-11-2,0 0 1</inkml:trace>
          <inkml:trace contextRef="#ctx0" brushRef="#br0" timeOffset="37147.1245">12073-331 23,'0'0'25,"0"0"2,19 41-10,-23-17-3,19 26 0,-19 1-4,16 25-1,-14 4-4,5 15 0,-6-2-3,1 4 1,-4-7-2,2-12-1,1-11-1,-3-18-2,6-10-2,0-39-10,-6 20-13,6-20-3,10-18 2,-5-7-1</inkml:trace>
          <inkml:trace contextRef="#ctx0" brushRef="#br0" timeOffset="37456.1423">12088-260 15,'0'0'25,"0"0"-1,17-21 4,9 19-17,-26 2-1,39-18 0,-22 5-2,15 7-1,-9-9-2,10 6-1,-6-4-2,2 3 0,1 5-2,-3 1-4,1 13-6,-28-9-18,28 32-2,-24-8 1,-6 10 0</inkml:trace>
          <inkml:trace contextRef="#ctx0" brushRef="#br0" timeOffset="37923.1688">12144 487 20,'-2'24'26,"8"-3"3,-6-21 2,36 39-15,-36-39-2,45 22-3,-23-20-3,15 4-3,-5-10-3,6-5-5,9 1-26,-10-7-2,4 2-1,-7-5 0</inkml:trace>
          <inkml:trace contextRef="#ctx0" brushRef="#br0" timeOffset="37719.1573">12189 127 14,'0'0'26,"23"8"0,-5-18 2,1-10-12,15 12-2,-14-12-5,14 11-3,-10-6-1,8 5-2,-9-1 0,-1 6-2,-5 3-2,-17 2-2,26 5-5,-26-5-10,0 0-10,-11 26-2,2-5 1,-8-2 1</inkml:trace>
        </inkml:traceGroup>
      </inkml:traceGroup>
    </inkml:traceGroup>
  </inkml:traceGroup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3:43:44.140"/>
    </inkml:context>
    <inkml:brush xml:id="br0">
      <inkml:brushProperty name="width" value="0.07938" units="cm"/>
      <inkml:brushProperty name="height" value="0.07938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16007135-5CB3-4806-8BA8-36FA10DB9897}" emma:medium="tactile" emma:mode="ink">
          <msink:context xmlns:msink="http://schemas.microsoft.com/ink/2010/main" type="writingRegion" rotatedBoundingBox="468,8657 4116,8254 4331,10200 683,10603"/>
        </emma:interpretation>
      </emma:emma>
    </inkml:annotationXML>
    <inkml:traceGroup>
      <inkml:annotationXML>
        <emma:emma xmlns:emma="http://www.w3.org/2003/04/emma" version="1.0">
          <emma:interpretation id="{CFE84920-1D20-4F4F-A671-8D57BA04DF55}" emma:medium="tactile" emma:mode="ink">
            <msink:context xmlns:msink="http://schemas.microsoft.com/ink/2010/main" type="paragraph" rotatedBoundingBox="524,8631 2565,8595 2578,9353 538,938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55A6AFC-242F-48BB-9054-D02EC42ED5ED}" emma:medium="tactile" emma:mode="ink">
              <msink:context xmlns:msink="http://schemas.microsoft.com/ink/2010/main" type="line" rotatedBoundingBox="524,8631 2565,8595 2578,9353 538,9388"/>
            </emma:interpretation>
          </emma:emma>
        </inkml:annotationXML>
        <inkml:traceGroup>
          <inkml:annotationXML>
            <emma:emma xmlns:emma="http://www.w3.org/2003/04/emma" version="1.0">
              <emma:interpretation id="{F34C5B82-DBAE-4DD8-ABFA-628DBC804012}" emma:medium="tactile" emma:mode="ink">
                <msink:context xmlns:msink="http://schemas.microsoft.com/ink/2010/main" type="inkWord" rotatedBoundingBox="524,8631 2565,8595 2578,9353 538,9388"/>
              </emma:interpretation>
              <emma:one-of disjunction-type="recognition" id="oneOf0">
                <emma:interpretation id="interp0" emma:lang="en-US" emma:confidence="1">
                  <emma:literal>EXACT</emma:literal>
                </emma:interpretation>
                <emma:interpretation id="interp1" emma:lang="en-US" emma:confidence="0">
                  <emma:literal>EXALT</emma:literal>
                </emma:interpretation>
                <emma:interpretation id="interp2" emma:lang="en-US" emma:confidence="0">
                  <emma:literal>Exact</emma:literal>
                </emma:interpretation>
                <emma:interpretation id="interp3" emma:lang="en-US" emma:confidence="0">
                  <emma:literal>EXACt</emma:literal>
                </emma:interpretation>
                <emma:interpretation id="interp4" emma:lang="en-US" emma:confidence="0">
                  <emma:literal>exact</emma:literal>
                </emma:interpretation>
              </emma:one-of>
            </emma:emma>
          </inkml:annotationXML>
          <inkml:trace contextRef="#ctx0" brushRef="#br0">13 24 11,'0'0'25,"0"-15"1,0 15 2,-4-13-14,4 13-2,0 0-3,0 0-1,0 0-2,0 0-1,0 0 0,1 18-1,-4-1-1,5 12-1,-4 3 0,4 8 0,-4 5 0,2 2-1,0 1-1,0-3 1,-1-3-1,1-6 1,-2-5-1,1-6 0,1-4-1,-2-7 0,4 0-2,-2-14-2,6 19-8,-6-19-18,0 0 1,0 0-2,19-12 3</inkml:trace>
          <inkml:trace contextRef="#ctx0" brushRef="#br0" timeOffset="402.0229">94 3 19,'-13'-19'25,"13"19"1,-11-15 2,11 15-16,-4-13-2,4 13-2,-2-13-1,2 13-1,3-14-2,-3 14-1,9-15 0,-9 15-1,16-17 0,-2 8 0,-14 9-1,28-18-1,-13 10 1,3 3-1,-2 0 0,-1 2-1,2 6-2,-17-3-1,25 10-4,-25-10-13,14 18-9,-14-18 0,4 30 0</inkml:trace>
          <inkml:trace contextRef="#ctx0" brushRef="#br0" timeOffset="934.0534">66 495 20,'-12'23'28,"12"-23"-2,0 13 4,0-13-16,15 6-2,-15-6-4,23 4-1,-9-5-3,5 4-1,1-5-1,2 2 0,-1-3-2,0-1-1,1 4-4,-7-11-8,7 10-15,-22 1-2,29-9 1,-29 9-2</inkml:trace>
          <inkml:trace contextRef="#ctx0" brushRef="#br0" timeOffset="698.0399">151 169 12,'0'0'25,"-6"17"0,6-17 1,0 0-15,-6 16-2,6-16-1,0 0-1,0 0-3,0 0 0,16 0-1,-2-5 1,-14 5-1,28-19 0,-15 7 0,4 2-2,-2 4-1,-15 6-4,25 3-3,-25-3-10,9 18-11,-11-3-1,1 8 1,-8-2 0</inkml:trace>
          <inkml:trace contextRef="#ctx0" brushRef="#br0" timeOffset="1379.0789">389 18 30,'0'0'27,"5"-19"1,-5 19 0,0 0-17,4-14-2,-4 14-2,0 0-1,15 15-3,-15-15 1,13 25-2,-4-4 1,5 9-1,1 2 0,0 7-1,0-2 0,1 3 0,0-1 0,1-4-1,-2-7 1,-3-4-2,0-5-1,-12-19-2,20 24-4,-20-24-22,0 0 0,15-4-2,-15 4 1</inkml:trace>
          <inkml:trace contextRef="#ctx0" brushRef="#br0" timeOffset="1700.0972">667-47 40,'0'0'29,"1"-15"1,-1 15-1,0 0-20,-3 15-2,3-15-1,-15 38-1,2-5-1,1 13-2,-3 6 0,-1 6 0,-2 2-1,0 3 0,-2-7-1,5-4-1,3-8-2,-1-16-4,13 2-22,-9-17-2,9-13-1,0 0 0</inkml:trace>
          <inkml:trace contextRef="#ctx0" brushRef="#br0" timeOffset="2448.14">814 91 25,'0'0'28,"3"-20"0,-3 20 1,0-14-17,0 14-3,0 0-2,0 0 0,0 0-3,-1 23-2,1-2 0,0 6 0,1 7-1,1 4 0,-1 4 0,2 4 0,0-2-1,0-2 1,0-4-1,0-4 0,-3-5 1,2-6-1,-2-5 0,0-3 0,0-15 0,-5 13-1,5-13 0,0 0-1,0 0 1,-9-24 0,9 8 0,-1-5 0,4-7 1,-2-9-1,4-6 1,2-7 0,3-5 1,4-1-1,2-2 1,5 3 0,-1 5 0,3 7 1,0 7-1,1 12 1,-3 7 0,1 9-1,-4 11 1,0 9-1,-3 7 0,-2 11-1,-1 8 2,0 8-1,-2 5-1,1 2 0,-4 1 0,1-3 0,-1 0 0,-1-8 0,0-5-1,-3-7-2,3-4 1,-6-8-3,6 1-3,-6-20-23,-2 14 1,2-14-2,0 0 1</inkml:trace>
          <inkml:trace contextRef="#ctx0" brushRef="#br0" timeOffset="3991.2283">561 341 1,'0'0'18,"-8"-16"1,8 16-6,0 0-1,0 0-1,0 0 0,-10-19-1,10 19 0,0 0-1,0 0 0,0 0-2,0 0-1,0 0-1,0 0 0,0 0-1,10 17-1,-10-17-1,23 31 0,-7-10-1,3 4 1,2 4-4,0-9-22,7 11-5,-8-8-3,5 0 0</inkml:trace>
          <inkml:trace contextRef="#ctx0" brushRef="#br0" timeOffset="2729.1561">948 356 51,'-22'0'29,"22"0"3,-27 1-2,27-1-21,0 0-3,17 6-1,-4-9-1,8 3 0,1-6-1,10 4-1,-1-6-2,2-1-2,1 6-6,-10-7-23,7 10 0,-13-6-3,3 9 1</inkml:trace>
          <inkml:trace contextRef="#ctx0" brushRef="#br0" timeOffset="4992.2855">1443 101 16,'4'-13'24,"-2"-4"1,-2 17-4,1-34-8,2 20-1,-9-10-3,6 10-1,-10-3 0,10 17-2,-17-25-1,17 25 0,-19-12-1,19 12-1,-21 10 0,9 5-1,-1 12-1,-2 10 0,0 11 0,2 10-1,1 7 1,1 4-1,7 0 0,4-2 0,4-8 2,7-10-4,5-12 2,5-12-3,7-5 0,-3-22-8,14 2-19,-9-16-1,4 0-1,-6-14 0</inkml:trace>
          <inkml:trace contextRef="#ctx0" brushRef="#br0" timeOffset="5498.3145">1672 28 34,'-15'0'28,"15"0"0,0 0-1,0 0-19,-15 3-3,15-3 0,0 0-2,0 0 1,13 6-1,1 0 0,-1-6 1,8 5-1,-2-4 0,7 4-1,1-2 0,4 3-1,-3-2 0,2-1-1,-3 0 1,-1 0-2,1 1-1,-6-5-2,4 7-5,-25-6-19,27-8-3,-27 8 0,18-7-1</inkml:trace>
          <inkml:trace contextRef="#ctx0" brushRef="#br0" timeOffset="5776.3304">1853 63 55,'14'-2'33,"-14"2"-1,6 30 0,-11-4-25,10 16-2,-8 2 1,7 13-2,-2-1-2,4 3-1,0-4-2,1-12-3,14-4-28,-11-19-1,10-2 0,-20-18-1</inkml:trace>
        </inkml:traceGroup>
      </inkml:traceGroup>
    </inkml:traceGroup>
    <inkml:traceGroup>
      <inkml:annotationXML>
        <emma:emma xmlns:emma="http://www.w3.org/2003/04/emma" version="1.0">
          <emma:interpretation id="{DDEBF44D-0B29-48AC-A0B8-EFD217982DD4}" emma:medium="tactile" emma:mode="ink">
            <msink:context xmlns:msink="http://schemas.microsoft.com/ink/2010/main" type="paragraph" rotatedBoundingBox="777,9404 4202,9025 4331,10200 907,1057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453B9C0-D6F6-4C0D-AE55-A7989EE4CEA9}" emma:medium="tactile" emma:mode="ink">
              <msink:context xmlns:msink="http://schemas.microsoft.com/ink/2010/main" type="line" rotatedBoundingBox="777,9404 4202,9025 4331,10200 907,10579"/>
            </emma:interpretation>
          </emma:emma>
        </inkml:annotationXML>
        <inkml:traceGroup>
          <inkml:annotationXML>
            <emma:emma xmlns:emma="http://www.w3.org/2003/04/emma" version="1.0">
              <emma:interpretation id="{6969A6F4-29CB-4327-B0E1-A9A9224FDEC3}" emma:medium="tactile" emma:mode="ink">
                <msink:context xmlns:msink="http://schemas.microsoft.com/ink/2010/main" type="inkWord" rotatedBoundingBox="871,9270 1908,9713 1691,10222 654,9778"/>
              </emma:interpretation>
              <emma:one-of disjunction-type="recognition" id="oneOf1">
                <emma:interpretation id="interp5" emma:lang="en-US" emma:confidence="1">
                  <emma:literal>us</emma:literal>
                </emma:interpretation>
                <emma:interpretation id="interp6" emma:lang="en-US" emma:confidence="0">
                  <emma:literal>Us</emma:literal>
                </emma:interpretation>
                <emma:interpretation id="interp7" emma:lang="en-US" emma:confidence="0">
                  <emma:literal>ums</emma:literal>
                </emma:interpretation>
                <emma:interpretation id="interp8" emma:lang="en-US" emma:confidence="0">
                  <emma:literal>use</emma:literal>
                </emma:interpretation>
                <emma:interpretation id="interp9" emma:lang="en-US" emma:confidence="0">
                  <emma:literal>•is</emma:literal>
                </emma:interpretation>
              </emma:one-of>
            </emma:emma>
          </inkml:annotationXML>
          <inkml:trace contextRef="#ctx0" brushRef="#br0" timeOffset="6835.3909">275 654 19,'2'-13'27,"-2"13"1,4-20 0,-4 20-11,0 0-8,3 20-2,-7-1-2,4 13-1,-3 5-2,3 9 0,-3 2-1,4 5 1,1-4-2,2 0 1,4-8-1,-1-6 0,4-12 0,2-11 0,2-7 0,3-13-1,1-5 0,2-12-1,3-4 1,0-5-1,-1 0 0,0-1 0,-4 2 1,-2 1 0,-4 0 2,-3 6 1,-5 1 0,-1 5 1,-5 2 1,1 18 0,-2-20 0,2 20-1,0 0 0,0 0 0,-9 31 1,9-2-2,-3 9-1,3 6 0,2 6 0,2 7-1,4-1-2,2-7-2,13 4-15,-7-26-12,12-3-1,-4-21-2,9-6 0</inkml:trace>
          <inkml:trace contextRef="#ctx0" brushRef="#br0" timeOffset="7688.4396">1124 916 24,'0'0'27,"0"0"1,10-13 0,-14-2-15,4 15-3,-2-18-2,2 18-2,-10-22-2,10 22 0,-19-24 0,19 24-1,-27-18 0,12 13 0,-4 0-1,2 7-1,-1 2 1,4 3-1,-1 7 0,1 1-1,4 5 0,2 3-1,7 2 1,4-2 0,6 3 0,7 0 0,6-2-1,5 1 1,3-4 0,3 1 0,0-1 0,-2 1 0,-3-1 0,-4 1 1,-8 0-1,-2 2 1,-10 3-1,-4-1 0,-7 1 0,-8-2 1,-5-1-1,-5-2 1,-5-7-1,-4-3 0,0-8 0,1-7-1,2-4 0,4-9-1,8-1-2,1-9-2,18 9-13,-6-14-13,16 8 0,-4-6 0,9 10 0</inkml:trace>
        </inkml:traceGroup>
        <inkml:traceGroup>
          <inkml:annotationXML>
            <emma:emma xmlns:emma="http://www.w3.org/2003/04/emma" version="1.0">
              <emma:interpretation id="{0EE064D1-DEF1-4B3E-AC3F-D72844895755}" emma:medium="tactile" emma:mode="ink">
                <msink:context xmlns:msink="http://schemas.microsoft.com/ink/2010/main" type="inkWord" rotatedBoundingBox="1787,9643 4124,8942 4414,9910 2078,10612"/>
              </emma:interpretation>
              <emma:one-of disjunction-type="recognition" id="oneOf2">
                <emma:interpretation id="interp10" emma:lang="en-US" emma:confidence="0">
                  <emma:literal>PINT</emma:literal>
                </emma:interpretation>
                <emma:interpretation id="interp11" emma:lang="en-US" emma:confidence="0">
                  <emma:literal>PINs</emma:literal>
                </emma:interpretation>
                <emma:interpretation id="interp12" emma:lang="en-US" emma:confidence="0">
                  <emma:literal>P/N?</emma:literal>
                </emma:interpretation>
                <emma:interpretation id="interp13" emma:lang="en-US" emma:confidence="0">
                  <emma:literal>PINE</emma:literal>
                </emma:interpretation>
                <emma:interpretation id="interp14" emma:lang="en-US" emma:confidence="0">
                  <emma:literal>PIN?</emma:literal>
                </emma:interpretation>
              </emma:one-of>
            </emma:emma>
          </inkml:annotationXML>
          <inkml:trace contextRef="#ctx0" brushRef="#br0" timeOffset="8274.4732">1486 909 26,'1'-15'29,"-5"-3"2,4 18-1,-3-27-11,3 27-8,0 0-3,0 0-1,-6 17-2,6 14 0,-5 10-2,2 14-1,-1 12-2,-1 7 1,1 3-1,0-4 1,1-5-3,-3-15-1,6-1-12,-2-27-16,8-7-1,-6-18-2,0 0 1</inkml:trace>
          <inkml:trace contextRef="#ctx0" brushRef="#br0" timeOffset="8721.4988">1493 929 40,'6'-31'29,"8"6"2,-4-6-1,11 9-21,-6-6-1,9 11-1,-8 3-1,5 14-1,-8 5 1,2 16-3,-9 9 0,-2 8-1,-7 7-1,-3 7-1,-5 0 1,-6-2-1,-1-7-1,-1-7 0,1-8-3,-3-15-3,12 0-23,-9-23-2,18 10-1,-16-31-1</inkml:trace>
          <inkml:trace contextRef="#ctx0" brushRef="#br0" timeOffset="9128.5221">1865 882 55,'8'-16'33,"7"10"0,-14-7 0,-1 13-25,0 0 0,14 29-3,-20 4-2,-2 16-1,-4 11 0,0 12-1,-1 6 0,0 2-1,-1 0-1,5-7 0,9-7-4,-7-26-18,19-1-10,-8-26 0,11-5-1,-9-22-1</inkml:trace>
          <inkml:trace contextRef="#ctx0" brushRef="#br0" timeOffset="9729.5564">2129 887 28,'7'-20'29,"-7"0"2,0 20-1,5-27-13,-5 27-7,0 0-2,9 35-2,-12-3-2,3 16 0,-2 10-1,1 10-2,-1 8 0,2 3 0,-1-2-1,-1-6 0,4-9-1,-2-12-1,3-8-3,-5-17-3,13-3-23,-11-22 0,0 0-2,0 0 1</inkml:trace>
          <inkml:trace contextRef="#ctx0" brushRef="#br0" timeOffset="10089.577">2165 980 50,'14'3'29,"-14"-3"2,15 37-3,-10-7-25,8 13 0,-2 5-1,4 9 0,-2 5-1,3 0 0,-1-4-1,3-5 1,0-8 1,1-5-1,-2-13 2,-1-7-1,-1-12 1,0-5 1,-15-3 0,24-29-1,-20-5 0,2-12 0,-3-19-1,0-9-1,-3-12 0,1 0-1,2 2-2,-3-7-8,12 23-24,-7 3 1,7 25-3,-2 7 0</inkml:trace>
          <inkml:trace contextRef="#ctx0" brushRef="#br0" timeOffset="10924.6248">3047 860 0,'-13'0'22,"13"0"1,-19 1-6,19-1-2,-26 8 0,26-8-1,-31 13-1,18 2-2,-14-9-2,9 10-1,-10-6-2,7 8-1,-4-7 0,8 2-2,-2-6 1,19-7-2,-20 11-1,20-11 1,15-12-1,14-6 0,11-7 0,12-6 1,9-5 0,9-5 0,6-4-1,1 2 1,-2 2-2,-5 5 2,-9 7-2,-9 5 2,-7 6-3,-10 5 1,-6 5 0,-7 4 0,-7 4-1,-15 0-1,21 0 0,-21 0-1,17-2-2,-17 2-4,23-7-14,-20-6-11,-3 13 1,13-21-1</inkml:trace>
          <inkml:trace contextRef="#ctx0" brushRef="#br0" timeOffset="11537.6598">3292 446 44,'-15'-6'29,"15"6"1,-15-1 0,1-3-22,14 4-3,0 0-1,0 0-1,0 0-1,-7 14 0,7-14 0,19 8-1,-1-7 1,4 1 0,5-2 0,5 1 0,0-4 1,4 2-1,-3-1 0,0 2-1,-4 0 0,-2 2 0,-5 1 0,-1 1 0,-3 1-1,-1 1 0,-4-2 0,-13-4 1,16 10-1,-16-10 0,17 8 0,-17-8 1,13 9-1,-13-9 1,10 14-1,-7 1 1,-3 5 1,-7 8-1,-9 4 1,-10 10-1,-5 5 0,-9 8 0,-6 3-1,-5 0-2,9 8-18,-2-21-15,17-4-1,5-23-2,22-18 0</inkml:trace>
        </inkml:traceGroup>
      </inkml:traceGroup>
    </inkml:traceGroup>
  </inkml:traceGroup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3:44:08.994"/>
    </inkml:context>
    <inkml:brush xml:id="br0">
      <inkml:brushProperty name="width" value="0.07938" units="cm"/>
      <inkml:brushProperty name="height" value="0.07938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840D198F-63FF-4AAB-9EB1-75F27CABDAA7}" emma:medium="tactile" emma:mode="ink">
          <msink:context xmlns:msink="http://schemas.microsoft.com/ink/2010/main" type="inkDrawing" rotatedBoundingBox="3081,16073 4898,15980 4901,16038 3084,16130" shapeName="Other"/>
        </emma:interpretation>
      </emma:emma>
    </inkml:annotationXML>
    <inkml:trace contextRef="#ctx0" brushRef="#br0">71 91 3,'-17'-1'28,"2"1"-2,15 0 3,-25-9-16,25 9-7,-15-5 0,15 5-2,0 0-1,0 0 0,0 0-1,11 15 1,5-13-1,9 7 0,10-9 0,9 7 1,8-7 0,11 0 0,4-3-1,7 0 1,5-7 0,3 1-1,-2-3 0,5 2 0,-3-2 0,5 3-1,-3 0 0,3 0 0,-8 8 0,1-1-1,-4 2 0,-5 2 1,-2-1-1,-5-2 1,-5-1 0,-5-1-1,-5 0 1,-4 0 0,-8-1-1,-6-1-1,-5 4 0,-13-4-3,-13 5-3,0 0-5,12 21-21,-27-16-2,0 9 2,-12-6-1</inkml:trace>
  </inkml:traceGroup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3:44:09.497"/>
    </inkml:context>
    <inkml:brush xml:id="br0">
      <inkml:brushProperty name="width" value="0.07938" units="cm"/>
      <inkml:brushProperty name="height" value="0.07938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C22F0EF9-AF22-49D3-BF9E-6E34F4B6CC16}" emma:medium="tactile" emma:mode="ink">
          <msink:context xmlns:msink="http://schemas.microsoft.com/ink/2010/main" type="inkDrawing" rotatedBoundingBox="3274,16262 5126,16168 5132,16275 3279,16369" shapeName="Other">
            <msink:destinationLink direction="with" ref="{ACCD1D67-CF4F-489D-9F00-7F38A9A7612E}"/>
          </msink:context>
        </emma:interpretation>
      </emma:emma>
    </inkml:annotationXML>
    <inkml:trace contextRef="#ctx0" brushRef="#br0">478-1 24,'-39'10'30,"1"-1"-1,-6 2 2,-3-2-21,-1 4-8,1 2 1,-1 1-1,2-1 1,4-2 0,5-2-1,12-4 0,8-4 0,17-3 0,0 0 1,30-8-1,1 0 1,14-1-2,4-5 0,11 3 1,2-3-1,8 2 0,0-1 0,4 4 0,1-1-1,5 4 2,5 0-1,7 1 1,1 2-1,4 2-1,2-1 1,1 2 1,-2 2-1,-4-2 0,-8 3-1,-5 0 0,-10-2 0,-8 1 0,-11 2-5,-15-1-1,3 9-11,-22-13-18,-18 1 0,0 0-1,0 0 2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1:33:52.744"/>
    </inkml:context>
    <inkml:brush xml:id="br0">
      <inkml:brushProperty name="width" value="0.07938" units="cm"/>
      <inkml:brushProperty name="height" value="0.07938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554EBF7-0CA0-4469-888F-4D2613009745}" emma:medium="tactile" emma:mode="ink">
          <msink:context xmlns:msink="http://schemas.microsoft.com/ink/2010/main" type="writingRegion" rotatedBoundingBox="15219,8444 16933,11738 16255,12091 14541,8797"/>
        </emma:interpretation>
      </emma:emma>
    </inkml:annotationXML>
    <inkml:traceGroup>
      <inkml:annotationXML>
        <emma:emma xmlns:emma="http://www.w3.org/2003/04/emma" version="1.0">
          <emma:interpretation id="{746A19F6-2A5B-4A32-9D12-39488DF27A57}" emma:medium="tactile" emma:mode="ink">
            <msink:context xmlns:msink="http://schemas.microsoft.com/ink/2010/main" type="paragraph" rotatedBoundingBox="15219,8444 16933,11738 16255,12091 14541,879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B25688F-C126-42DB-B05F-D4A41850A29F}" emma:medium="tactile" emma:mode="ink">
              <msink:context xmlns:msink="http://schemas.microsoft.com/ink/2010/main" type="line" rotatedBoundingBox="15219,8444 16933,11738 16255,12091 14541,8797"/>
            </emma:interpretation>
          </emma:emma>
        </inkml:annotationXML>
        <inkml:traceGroup>
          <inkml:annotationXML>
            <emma:emma xmlns:emma="http://www.w3.org/2003/04/emma" version="1.0">
              <emma:interpretation id="{C2FF8646-440F-462F-9186-C4C263D01802}" emma:medium="tactile" emma:mode="ink">
                <msink:context xmlns:msink="http://schemas.microsoft.com/ink/2010/main" type="inkWord" rotatedBoundingBox="15219,8444 16933,11738 16255,12091 14541,8797"/>
              </emma:interpretation>
              <emma:one-of disjunction-type="recognition" id="oneOf0">
                <emma:interpretation id="interp0" emma:lang="en-US" emma:confidence="0">
                  <emma:literal>"I</emma:literal>
                </emma:interpretation>
                <emma:interpretation id="interp1" emma:lang="en-US" emma:confidence="1">
                  <emma:literal>4 2</emma:literal>
                </emma:interpretation>
                <emma:interpretation id="interp2" emma:lang="en-US" emma:confidence="0">
                  <emma:literal>"2</emma:literal>
                </emma:interpretation>
                <emma:interpretation id="interp3" emma:lang="en-US" emma:confidence="0">
                  <emma:literal>"a</emma:literal>
                </emma:interpretation>
                <emma:interpretation id="interp4" emma:lang="en-US" emma:confidence="0">
                  <emma:literal>"L</emma:literal>
                </emma:interpretation>
              </emma:one-of>
            </emma:emma>
          </inkml:annotationXML>
          <inkml:trace contextRef="#ctx0" brushRef="#br0">168 14 43,'0'0'28,"9"-18"1,-9 18-1,0 0-22,0 0-3,-1 15-1,-7 1 0,1 11-1,-7 5 1,3 7 0,-6 4-1,2 4 1,-4 1 0,3-1 0,-2-4-1,3-1 0,0-10 0,5-4 1,1-7-1,7-5 1,2-16 0,0 0 0,18 6-1,-2-13 1,5-5 0,3 2-1,0-2 0,0 2-1,-1 4 0,-2 4 0,-1 7-1,-7 2 0,2 9-3,-8-2-1,7 12-7,-13-9-18,10 3 0,-8-6-2,6-1 1</inkml:trace>
          <inkml:trace contextRef="#ctx0" brushRef="#br0" timeOffset="373.0209">310 150 56,'3'-22'33,"-3"22"0,6-24-1,-6 24-24,1 19 0,-1 17-2,-10 14-1,-2 22-1,-7 15-1,-2 15-1,-2 14-1,0-2-6,11 9-28,-8-18-1,10-13-2,1-27-2</inkml:trace>
        </inkml:traceGroup>
      </inkml:traceGroup>
    </inkml:traceGroup>
  </inkml:traceGroup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3:44:10.128"/>
    </inkml:context>
    <inkml:brush xml:id="br0">
      <inkml:brushProperty name="width" value="0.07938" units="cm"/>
      <inkml:brushProperty name="height" value="0.07938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ACCD1D67-CF4F-489D-9F00-7F38A9A7612E}" emma:medium="tactile" emma:mode="ink">
          <msink:context xmlns:msink="http://schemas.microsoft.com/ink/2010/main" type="inkDrawing" rotatedBoundingBox="4045,16059 5435,15520 5719,16253 4329,16792" semanticType="callout" shapeName="Other">
            <msink:sourceLink direction="with" ref="{C22F0EF9-AF22-49D3-BF9E-6E34F4B6CC16}"/>
          </msink:context>
        </emma:interpretation>
      </emma:emma>
    </inkml:annotationXML>
    <inkml:trace contextRef="#ctx0" brushRef="#br0">505 7 30,'0'0'31,"-15"-3"1,15 3 0,-19-6-23,19 6-2,0 0-2,-14 4-1,14-4-1,0 0 0,-9 19-1,14-4 0,5-1-2,5 3 1,6 0 0,7 0 1,7 0-1,5-2 0,4-2 0,7-3 0,3-1 1,4 0-1,-2-3 1,4-2-1,-2 2-1,0 0 1,-3-1-1,-6 1 1,-6 1-1,-4-1 0,-9 1 0,-6 7 0,-7-8 1,-6 7-1,-11-13 1,-3 30-1,-16-10 1,-14 9 0,-19 8 1,-20 9 0,-23 17 0,-23 7 0,-22 11-2,-20 7 1,-9 7-5,82-46-33,5-11 0,-69 29-3,23-32 0</inkml:trace>
  </inkml:traceGroup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2:19:35.272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9D1C185C-5954-4130-B4A2-6517D85D10FB}" emma:medium="tactile" emma:mode="ink">
          <msink:context xmlns:msink="http://schemas.microsoft.com/ink/2010/main" type="writingRegion" rotatedBoundingBox="2526,7869 4319,14748 1525,15476 -267,8598"/>
        </emma:interpretation>
      </emma:emma>
    </inkml:annotationXML>
    <inkml:traceGroup>
      <inkml:annotationXML>
        <emma:emma xmlns:emma="http://www.w3.org/2003/04/emma" version="1.0">
          <emma:interpretation id="{BB05C005-7216-4BE4-B19E-C87E9EBBC350}" emma:medium="tactile" emma:mode="ink">
            <msink:context xmlns:msink="http://schemas.microsoft.com/ink/2010/main" type="paragraph" rotatedBoundingBox="2526,7869 4319,14748 1525,15476 -267,85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423B641-82E6-419D-9AA9-C5680F74ABF3}" emma:medium="tactile" emma:mode="ink">
              <msink:context xmlns:msink="http://schemas.microsoft.com/ink/2010/main" type="line" rotatedBoundingBox="2526,7869 4319,14748 1525,15476 -267,8598"/>
            </emma:interpretation>
          </emma:emma>
        </inkml:annotationXML>
        <inkml:traceGroup>
          <inkml:annotationXML>
            <emma:emma xmlns:emma="http://www.w3.org/2003/04/emma" version="1.0">
              <emma:interpretation id="{9F9A9F73-4A10-4AAB-ADF9-6C68FCD20176}" emma:medium="tactile" emma:mode="ink">
                <msink:context xmlns:msink="http://schemas.microsoft.com/ink/2010/main" type="inkWord" rotatedBoundingBox="3517,11672 4319,14748 1525,15476 723,12400"/>
              </emma:interpretation>
              <emma:one-of disjunction-type="recognition" id="oneOf0">
                <emma:interpretation id="interp0" emma:lang="en-US" emma:confidence="0">
                  <emma:literal>Alike)</emma:literal>
                </emma:interpretation>
                <emma:interpretation id="interp1" emma:lang="en-US" emma:confidence="0">
                  <emma:literal>Asikis)</emma:literal>
                </emma:interpretation>
                <emma:interpretation id="interp2" emma:lang="en-US" emma:confidence="0">
                  <emma:literal>Anilities</emma:literal>
                </emma:interpretation>
                <emma:interpretation id="interp3" emma:lang="en-US" emma:confidence="0">
                  <emma:literal>Annik)</emma:literal>
                </emma:interpretation>
                <emma:interpretation id="interp4" emma:lang="en-US" emma:confidence="0">
                  <emma:literal>Anile)</emma:literal>
                </emma:interpretation>
              </emma:one-of>
            </emma:emma>
          </inkml:annotationXML>
          <inkml:trace contextRef="#ctx0" brushRef="#br0">1490 1452 3,'-17'-7'4,"17"7"1,0 0-1,0 0 0,0 0 0,0 0 1,0 0 0,0 0 1,0 0 1,0 0 0,-19 9 1,19-9 0,0 0-1,0 0-1,0 0 1,0 0-2,0 0-2,0 0 0,0 0-1,-8-24 0,14 5-1,2 1 1,1-8-1,4 3 1,-2-1 0,2 4-1,-1-1 1,-12 21-1,20-28 0,-20 28-1,19-17 1,-19 17 0,0 0-1,24-14 1,-24 14-1,17-4 1,-17 4-1,21 2 0,-21-2 1,18 7-1,-18-7 0,25 15 0,-25-15 0,20 19 1,-20-19-1,19 20 0,-19-20 0,19 21 0,-19-21 0,13 16 0,-13-16 0,13 21 0,-13-21 0,9 20 1,-9-20-1,8 23 0,-8-23 0,5 24 0,-5-24 0,6 24 0,-6-24 0,6 24 1,-6-24-2,5 28 2,-5-28-1,4 30 0,-6-13 1,2 0-1,0 1 1,-2 1-1,2 0 1,-2 1-1,2 1 0,-3 1 0,1-1 0,-2-1 1,0 1-1,-1-3 0,-1 3 0,-1-3 1,-3-1 0,-3 2 0,-4-2 0,0 3 1,-7 1 0,0 1 0,-8-2 0,2 3 0,-4-3-3,-5-18-9,5-2-19,-1-17-1,5-9 0,-2-9-1</inkml:trace>
          <inkml:trace contextRef="#ctx0" brushRef="#br0" timeOffset="-9354.535">902 1518 0,'0'0'21,"-4"-17"1,4 17-9,0 0-1,-6-19 0,6 19-1,0 0-3,-11-24-2,11 24-1,0 0-1,0 0-1,-19-11-1,19 11 1,0 0-2,0 0 2,-22 0-2,22 0 1,-17 5 1,17-5-2,-21 19 1,21-19-1,-24 34 1,9-10-1,-2 2 1,2 6-1,-3-3 0,3 5 1,2-4-1,-1 2 0,1-3 0,4 1 0,0 0-1,3 0 1,-2 0-1,5-1 0,-3 5 1,2-2-1,2-3 0,2-1 0,0 0 0,2 0 1,0-2-1,2 1 0,0-5 0,1-2 0,-1 3 0,2-5 0,-6-18 0,13 28 0,-13-28 0,11 17 0,-11-17 0,0 0 0,19 15 0,-19-15 0,0 0 1,24 7 0,-24-7 0,23 0-1,-23 0 1,31-9 0,-12 2-1,4-1 1,-1-3-1,-1 4 1,-1-3-1,1 1 0,-1 2 0,-1-1-1,2 6-2,-21 2-8,28-11-19,-28 11-1,26-9 0,-26 9-1</inkml:trace>
          <inkml:trace contextRef="#ctx0" brushRef="#br0" timeOffset="-8551.489">1311 1665 18,'0'-18'22,"0"18"-6,0 0-2,0-23-2,0 23-2,0 0-2,0 0-1,0 0-3,0 0 1,0 0-2,0 0 0,0 0-1,0 0 0,8 23 0,-1 1-1,-3 6 1,5 11 0,0 9-1,3 12 0,-1 8 1,-2 9-1,4-3-1,1 0 1,-3-3-1,0-9 1,-2-10-2,1-12 1,-3-10-2,-7-32-4,13 34-8,-13-34-14,0 0-1,0 0 1,-3-17 0</inkml:trace>
          <inkml:trace contextRef="#ctx0" brushRef="#br0" timeOffset="9879.5649">357 2580 9,'-2'-19'19,"2"19"0,0 0-5,-7-24-4,7 24-1,-6-17-1,6 17-1,0 0-2,-8-18-1,8 18-1,0 0 1,-11-23 0,11 23-1,0 0-1,0 0 0,-17 6-1,17-6 0,-17 24 0,17-24 0,-22 36-1,9-12 1,-2 2 0,0 2 1,-6 4-2,8 1 1,-9 1 0,5 3 0,0 0 0,2 0-1,0 1 1,2-1-1,6 0 1,-7 1-1,11-1 1,-3 0-1,0-2 1,3 5-1,-1-3 1,2 4-1,-2 0 1,1 2-1,1 0 1,0-2-1,2-2 1,0-2-1,0-5 0,0-1 1,2-6-1,0-7 0,-1-1 1,-1-17-1,6 28 0,-6-28 1,8 26-1,-8-26 0,9 26 1,-9-26-1,13 26 0,-13-26 0,17 25 0,-17-25 1,20 20-1,-20-20 0,21 19 0,-21-19 1,19 18-1,-19-18 0,17 13 1,-17-13 0,18 12-1,-18-12 1,21 5 0,-21-5-1,22 4 1,-22-4 0,21 0-1,-21 0 0,17 5 1,-17-5-1,0 0 0,20 17 1,-20-17-1,12 24-1,-7-5-1,-5-19-6,8 32-19,-8-32-1,0 24-1,0-24-1</inkml:trace>
          <inkml:trace contextRef="#ctx0" brushRef="#br0" timeOffset="61572.5218">690 2692 3,'0'0'6,"2"-22"-1,-2 22 0,0 0-1,2-17 1,-2 17 0,0 0 0,0 0 0,0 0 0,-4-17 0,4 17-1,0 0-1,0 0-1,0 0-1,0 0 0,0 0-1,0 0 0,0 0 1,0 0-1,0 0 1,0 0 0,0 0 1,0 0-1,0 0 0,0 0 0,0 0 0,0 0 0,0 0-1,0 0 1,0 0-1,0 0 0,0 0 0,0 0 0,0 0 0,0 0 0,-13 17 0,13-17 0,0 0 0,0 0 0,0 0 0,0 0 0,4 19 1,-4-19-1,0 0 0,0 0 0,0 0 1,-2 16-1,2-16 1,0 0-1,0 0 0,0 0 1,0 0-1,0 0 0,0 0 0,0 0 0,0 0 0,0 0 0,0 0 0,0 0 1,0 0-1,0 0 0,0 0 0,0 0 0,-2 19 0,2-19 0,2 17 0,-2-17 0,2 20 0,-2-20 0,2 26 0,-2-26 0,2 30 0,-2-30 0,0 30 0,1-13 0,-1 0 0,2-1 0,0 1 1,-2 0-1,2 3 0,-2-1 1,2 3-1,-4 1 1,2-1-1,-2 4 2,4-3-2,-6 1 1,8-4-1,-6 3 2,6-7-2,-6 5 1,6 1 0,-4-22 1,3 36-1,1-20 1,-2 11 0,2-7 0,-2 8-1,1-4 1,-1 0-1,-2-1 0,0 1 0,-2-2 0,2-1-1,0-2 1,0 1 0,-1 1 0,1 1 0,0-3 0,3 3 1,-5 0-1,6 1 1,-4-1 0,4 4-1,-2-2 1,2 4-1,-4-4 0,1-1 0,1-3 0,0 3-1,-2-23 0,0 28 0,0-28 1,0 0-1,0 16-3,0-16-14,0 0-10,0 0 1,0 0-2</inkml:trace>
          <inkml:trace contextRef="#ctx0" brushRef="#br0" timeOffset="65843.7659">2426 2334 15,'0'0'13,"0"0"-3,0 0 0,13-22 0,-13 22 0,0 0 0,18-6 0,-18 6-3,0 0-2,21-7-1,-21 7 0,24 5-2,-7 3 0,-17-8 0,34 15 0,-17-6 0,3 4 0,-3 0 0,4 6 0,-6-2 0,2 3 0,-4 1-1,0 5 2,-2-2-2,0 2 1,-3 0 0,1 2-1,1 0 1,-1 6-1,-2-3 0,3 3 0,-3-4 0,3 5 0,1-3-1,-2 1 1,4-3-1,-1 0 1,1 0-1,0-2 1,-2 0-1,2 3 1,-5 5-1,3 1 0,-6 4 1,1 7 0,-4 6-1,0 12 1,-6 5 0,-2 9-1,-3 2 1,-10 9 0,-5 8-2,-10-2-1,-3 16-13,-17-16-15,-3 0-1,-12-19-1,4-10 0</inkml:trace>
          <inkml:trace contextRef="#ctx0" brushRef="#br0" timeOffset="62371.5675">829 3288 11,'-17'10'17,"17"-10"-1,0 0-1,0 0-4,0 0-1,0 0-1,0 0-5,7-26-1,-7 26-1,17-38-1,-6 10 0,10-3 2,0-7-2,5 1 1,0-4 0,6 6 0,2-8 0,-3 8 0,3-3-1,0 5 0,-4-5 0,2 7 0,-10-1 0,0 6 0,-5 4 0,-4 5 0,-13 17-1,17-21 0,-17 21 0,0 0-3,0 0-6,0 0-5,0 0-12,0 0 0,19-9 0</inkml:trace>
          <inkml:trace contextRef="#ctx0" brushRef="#br0" timeOffset="63562.6356">1617 2873 3,'4'-26'20,"-4"26"-3,1-21-3,-10 4-1,9 17-2,-9-18 1,9 18-1,0 0-3,0 0-1,0 0-2,0 0-2,0 0 0,-2 17-1,11 12-1,2 12 1,1 19-1,5 15 1,-4 10 0,3 12 0,-2 4 0,1 3-1,-8-3 0,4-6-1,-1-17 1,-5-14-3,3-10-2,-6-25-12,3-2-12,-5-27-1,0 0-1,-2-23 1</inkml:trace>
          <inkml:trace contextRef="#ctx0" brushRef="#br0" timeOffset="62894.5972">999 3117 15,'-15'-19'22,"15"19"-7,0 0-4,2-22-2,-2 22 0,0 0 0,0 0-3,0 0 0,24 19-2,-24-19 0,28 42 0,-11-15 0,11 10 0,-7 2-1,7 8 0,-7-3 1,3 8-2,-4-11 2,3 2-2,-8-4 0,2 1-1,-6-11 0,2-1 0,-4-5-1,-1-5 0,-8-18 0,15 21 0,-15-21 0,0 0 0,17 15-1,-17-15-2,13 17-8,-13-17-17,0 0-1,4 16 0,-4-16-1</inkml:trace>
          <inkml:trace contextRef="#ctx0" brushRef="#br0" timeOffset="64093.666">1724 3458 13,'1'-26'19,"3"7"-4,4 3-2,-5-14-1,16 2-2,-8-11 0,16-1-3,-5-10-1,10 7 0,-2-5-2,4 5 0,-3-2-1,3 12 0,-4-6 0,0 9-1,-6 2 0,-1 4-1,-1 1 1,-3 5-2,0 3 0,-4-2-2,3 11-2,-18 6-5,25-13-7,-25 13-12,0 0 1,0 0-1</inkml:trace>
          <inkml:trace contextRef="#ctx0" brushRef="#br0" timeOffset="64634.6969">1871 3164 13,'0'0'23,"0"0"-1,21 3-12,-21-3-1,0 0 1,21 4-3,-21-4 0,22 21-1,-7-3-2,2-3 1,4 13-2,-1-6 0,4 14 0,3-8-1,1 7 0,0-3 0,0 3 1,-2-5-2,0 2 1,-1-8 0,-1 0 0,-3-1-1,1-3 1,-5-5-1,0 2 0,-17-17 0,26 20-1,-26-20 1,15 17 0,-15-17-1,0 0-3,9 35-17,-9-35-8,-15 36-3,-1-21 0</inkml:trace>
          <inkml:trace contextRef="#ctx0" brushRef="#br0" timeOffset="-47609.72">93 31 2,'0'0'23,"-6"-17"2,6 17-8,0 0-1,-11-26-1,11 26-4,0 0-1,0 28-3,-6 7-2,8 27-1,-5 18-2,3 19 0,-10 18-1,6 12 1,-1 1-1,-1-1 0,-1-16 0,1-16 0,-1-18 0,3-18 0,2-20-1,-2-15 1,4-26-1,0 0 0,0 0 1,-13-41-1,11-2 0,4-11-1,-2-11 0,2-11 0,2-8 0,1-8 0,3-3 1,1-3-1,2-3 0,-1 6 1,3 5 0,2 10 0,0 11 0,2 13 0,-2 12 0,0 18 1,-15 26 0,32-6 0,-32 6 0,33 47 0,-16-3 0,4 14 0,-3 11 0,5 8 0,-1 5-1,1 1 1,-3 3-1,5-4 2,-1-5-1,-1-7 0,-5-10-1,-1-6 1,-4-11-1,-2-8 1,-1-7-2,-8-11-2,0 0-3,-2-17-11,0 0-14,-25-11 0,25 11-1,-17-28 2</inkml:trace>
          <inkml:trace contextRef="#ctx0" brushRef="#br0" timeOffset="-47329.7069">254 743 33,'-21'3'29,"21"-3"2,-32 8-1,32-8-22,0 0-2,0 0 0,0 0-2,0 0 1,10-23-2,9 14 0,-3-4-2,7 4 1,-1-2 0,3 3-2,-3 1 1,1 3-1,-3 10-4,-20-6-6,40 3-21,-24 1-1,-16-4-2,30 22 1</inkml:trace>
          <inkml:trace contextRef="#ctx0" brushRef="#br0" timeOffset="-28718.6426">271 636 3,'-17'-13'14,"17"13"-3,0 0-1,-17 13-2,17-13-1,0 0-3,-17 19 1,17-19-1,0 0 0,-17 6 1,17-6 0,0 0 0,0 0 0,0 0-1,0 0-1,0 0 1,0 0-1,0 0 0,0 0-1,0 0 0,0 0 0,0 0-1,0 0 0,17 15 0,-17-15-1,34-6-2,-34 6-9,37-26-15,-16 15 1,0 3 0,-3 6-2</inkml:trace>
          <inkml:trace contextRef="#ctx0" brushRef="#br0" timeOffset="-49601.837">456-2487 1,'2'-21'16,"-2"21"-5,2-20-2,-2 20 0,0 0-2,2-21-1,-2 21 0,0 0-1,0 0 0,0 0-1,0 0 2,0 0-2,0 0 0,0 0-1,0 0 1,0 0-1,0 0 0,0 0 1,18 25-1,-14 6 0,7 18-1,-5 18 0,5 20 1,-3 16-2,1 13 2,-1 10-1,-5 10 0,-3 0 0,4 2 0,-6-13 1,2 0-1,-4-15 1,4-4-1,-3-20 0,5-12-1,-1-16-1,3-15-1,4-9-3,-8-34-2,18 13-11,-10-30-12,3 0-2,-3-13 2,1 6 0</inkml:trace>
          <inkml:trace contextRef="#ctx0" brushRef="#br0" timeOffset="-48882.7928">355-1004 13,'-7'-24'24,"1"-4"-6,6 28-2,-6-33-1,6 33-2,0-17-4,0 17-2,0 0-1,0 0-2,6 26-1,0 4-1,-1 7 0,3 12 0,-1 6 0,6 9 0,-2 3-2,6 4 1,2-4 1,5-4-2,-3-7 2,3-6-2,-1-10 1,1-7 0,-3-11 0,1-7 0,-5-13 0,0-9 1,-2-17-2,4-8 2,-3-17-1,7-10 1,-1-16-1,5-7 1,2-4-2,3 1 0,4 5 1,-4 7 0,0 11-1,-1 12 0,3 20-2,-13 6-17,7 22-12,-28 2-2,26 11 0,-26-11-1</inkml:trace>
          <inkml:trace contextRef="#ctx0" brushRef="#br0" timeOffset="-27486.5721">220 649 8,'0'0'16,"0"0"-3,0 0-2,0 0 0,0 0-2,-17-9 0,17 9-1,0 0-2,0 0-1,-16-4 0,16 4-1,0 0-1,0 0-1,0 0 1,-19 0 0,19 0 0,0 0 0,0 0 0,0 0 0,0 0 0,0 0-1,0 0-1,0 0 0,0 0 0,0 0 0,0 0-1,0 0 0,0 0 1,0 0-1,0 0 1,0 0-1,26 6 1,-26-6 0,26-6-1,-26 6 1,30-9 0,-30 9-1,28-7 0,-28 7-2,25-2-10,-14 19-16,-11-17-2,5 39 0,-3-19 0</inkml:trace>
        </inkml:traceGroup>
      </inkml:traceGroup>
    </inkml:traceGroup>
  </inkml:traceGroup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2:20:51.334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FBC1B329-2CF9-496D-AEB5-6EC716334977}" emma:medium="tactile" emma:mode="ink">
          <msink:context xmlns:msink="http://schemas.microsoft.com/ink/2010/main" type="writingRegion" rotatedBoundingBox="14880,3620 20629,3324 20736,5401 14987,5696"/>
        </emma:interpretation>
      </emma:emma>
    </inkml:annotationXML>
    <inkml:traceGroup>
      <inkml:annotationXML>
        <emma:emma xmlns:emma="http://www.w3.org/2003/04/emma" version="1.0">
          <emma:interpretation id="{2BE7E966-CCDA-41F7-9768-537A54BDA1A7}" emma:medium="tactile" emma:mode="ink">
            <msink:context xmlns:msink="http://schemas.microsoft.com/ink/2010/main" type="paragraph" rotatedBoundingBox="14880,3620 20629,3324 20736,5401 14987,569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45CE045-0F19-4B6F-9916-90E73B899C63}" emma:medium="tactile" emma:mode="ink">
              <msink:context xmlns:msink="http://schemas.microsoft.com/ink/2010/main" type="line" rotatedBoundingBox="14880,3620 20629,3324 20736,5401 14987,5696"/>
            </emma:interpretation>
          </emma:emma>
        </inkml:annotationXML>
        <inkml:traceGroup>
          <inkml:annotationXML>
            <emma:emma xmlns:emma="http://www.w3.org/2003/04/emma" version="1.0">
              <emma:interpretation id="{EF520B59-4FBA-42A4-B2F4-820888A11C4D}" emma:medium="tactile" emma:mode="ink">
                <msink:context xmlns:msink="http://schemas.microsoft.com/ink/2010/main" type="inkWord" rotatedBoundingBox="14977,3440 18324,3728 18220,4936 14873,4648"/>
              </emma:interpretation>
              <emma:one-of disjunction-type="recognition" id="oneOf0">
                <emma:interpretation id="interp0" emma:lang="en-US" emma:confidence="0">
                  <emma:literal>FACP</emma:literal>
                </emma:interpretation>
                <emma:interpretation id="interp1" emma:lang="en-US" emma:confidence="0">
                  <emma:literal>-&gt;ACP</emma:literal>
                </emma:interpretation>
                <emma:interpretation id="interp2" emma:lang="en-US" emma:confidence="0">
                  <emma:literal>-&gt;Acp</emma:literal>
                </emma:interpretation>
                <emma:interpretation id="interp3" emma:lang="en-US" emma:confidence="0">
                  <emma:literal>-&gt;AcP</emma:literal>
                </emma:interpretation>
                <emma:interpretation id="interp4" emma:lang="en-US" emma:confidence="0">
                  <emma:literal>IAP</emma:literal>
                </emma:interpretation>
              </emma:one-of>
            </emma:emma>
          </inkml:annotationXML>
          <inkml:trace contextRef="#ctx0" brushRef="#br0">28 49 10,'0'0'10,"0"0"0,-14 0 0,14 0 1,0 0-2,0 0-1,-15 1-1,15-1 0,0 0-1,0 0-1,0 0-2,0 0-1,0 0-1,0 0 0,0 0 0,0 0-1,15-1 0,-15 1 1,24-2-1,-7 2 0,-1-1 1,3 1 0,-1-2-1,1 2 0,-2 2 1,1-2-1,-2 1 0,2 2 0,-3-1 0,3-1 1,-3 1-1,1-1 0,0-1 0,-1-1 1,3 1-1,-3 0 0,1-2 0,-16 2 1,27 0-1,-12 0 0,-2 0 0,2 2 0,-15-2 0,24 0 0,-24 0 1,24 0-1,-24 0 0,24-2 0,-24 2 1,25-1-1,-12-1 0,1 1 0,2 1 0,1-2 1,0 1-1,3-1 0,2 1 0,-1-1 0,1-1 0,2 0 0,1 1 1,-2 0-1,2-1 0,-3 2 0,2-1 0,-1 1 0,0-1 0,0 2 0,-2-1 0,1 1 0,-1-2 1,1 1-1,-1-1 0,1 1 0,-1-2 0,0 1 0,-2-1 0,1 0 0,-4 0 1,-1 2-1,-2 1 0,-13 0 0,20 1 0,-20-1 0,15 3 0,-15-3 0,0 0 0,13 8 0,-13-8 0,0 0 0,19 7 0,-19-7 0,18 3 0,-18-3 0,21 2 0,-21-2 0,25 0 0,-25 0 0,30 1-1,-15-1 1,4 0 0,1 2 1,2-2-2,0 0 2,1 0-1,-1 0 0,-1 0 0,1 0 0,-1-2 1,-3 2-1,1 0 0,-1-1 1,-2-1-1,-1 2 1,0-1-1,-15 1 1,23-2-1,-23 2 0,16 0 1,-16 0-1,13 3 1,-13-3-1,14 2 0,-14-2 1,13 4-1,-13-4 0,15 2 0,-15-2 0,15 0 1,-15 0-1,15 1 0,-15-1 0,15 0 0,-15 0 0,0 0 0,16 3 0,-16-3-2,0 0-5,16-1-18,-16 1-2,0 0 1,14-8-1</inkml:trace>
          <inkml:trace contextRef="#ctx0" brushRef="#br0" timeOffset="774.0441">1569-215 13,'0'0'22,"-15"2"-2,15-2-9,0 0-1,-14-9-3,14 9 0,0 0-2,0 0-2,0 0-2,0 0 0,17 6 0,-17-6 0,20 16 0,-6-4 0,2 1-1,1 2 1,0 0 0,3 2 0,1-2-1,-2 0 1,2-3-1,-2-3 1,4-2 0,-3-1 0,1-3-1,-1 0 1,-3-1 0,3-2 0,-5 0 0,1 1 0,-3 1-1,1-1 1,-14-1 0,24 4-1,-24-4 1,19 8 0,-19-8-1,15 12 1,-15-12 0,9 18 0,-9-18 0,1 23 0,-2-9 1,-1 0-1,2-14 1,-10 26 0,10-26-1,-19 23 1,4-12-1,-5 2 1,-8 2-1,-5 3 0,-11 4-1,-5 2 1,-5 4 0,-3 1 0,4 1 0,4 0 0,5-2-2,7-7-4,16 4-10,5-10-12,16-15-3,-9 14 1,9-14 0</inkml:trace>
          <inkml:trace contextRef="#ctx0" brushRef="#br0" timeOffset="1878.1074">2399-507 8,'0'0'22,"0"0"1,6-16-5,-6 16-7,0 0 1,0 0-3,0 0-3,0 0 0,0 0-2,0 0 0,0 0-2,-1 25-1,-2 3 0,0 8 0,-2 14 0,-1 12 1,-3 8 0,2 6-1,-3 1 0,-2 0 1,3-9-1,-2-1 0,2-13 1,2-6 0,1-10 0,0-4-1,-1-8 1,4-4-1,-3-4 1,1-1-1,5-17-1,-10 20 1,10-20-1,-15 13 0,15-13 0,0 0 0,-17 12-1,17-12-1,0 0 1,-11-22-2,12 2 0,1-9 0,3-7 1,0-10 0,5-6 0,-1-8 1,3-7 0,3-1 1,-2-2 1,4 0-1,1 5 1,1 4-1,-1 5 1,4 10-1,-1 6 1,-2 12 0,-1 6-1,-1 7 1,-2 8 0,-15 7-1,23 3 1,-12 10 0,-2 6-1,1 8 1,-1 7 0,0 7 0,0 7 0,0 7 0,-2 2 0,1 4 0,-1 1 0,-1 2 1,-1-5-1,1 1 0,-2-8 1,1-6-1,-2-8 0,0-8 0,-1-7-1,-3-8-3,1-15-2,0 0-9,0 0-11,1-20-6,1 0 1,-6-6-1</inkml:trace>
          <inkml:trace contextRef="#ctx0" brushRef="#br0" timeOffset="2209.1263">2435 76 8,'-18'0'25,"-1"1"1,2 2 0,2 4-10,-1-7-5,16 0-3,-15 6-3,15-6 0,0 0-1,0 0 0,20-12-1,2 4 0,-3-6 0,7 2 0,-3-2-1,6 0 0,-4 1-1,0 2 0,-2 4-1,-7-3-4,8 10-19,-24 0-7,21-2-1,-21 2 0</inkml:trace>
          <inkml:trace contextRef="#ctx0" brushRef="#br0" timeOffset="2817.1611">2996 153 21,'0'-18'21,"0"18"-2,-13-17-7,13 17 2,-15-13-5,15 13-1,-21-4-2,8 10-2,-7-2 0,-1 9-1,-4 2-2,-2 7 0,-4 8 2,3 7-1,-2 3 1,5 6 0,2 0 1,9 7-1,2-2 0,10 1 0,5-8-2,9-5 0,3-4 0,6-8-1,6-11-2,-2-14-2,14-1-14,-8-19-9,0-2-3,-6-6 2,1-2-1</inkml:trace>
          <inkml:trace contextRef="#ctx0" brushRef="#br0" timeOffset="3598.2058">3150 77 12,'0'0'23,"3"-13"1,-3 13-5,0 0-4,0 0-4,0 0-2,0 0-2,8 13-1,-9 2-1,4 11-1,-5 6 1,5 11-1,-3 3 0,2 7-1,-4 2 1,4 4-2,-5-4 1,4-2-2,-2-10 0,1-3 0,-3-6-1,-1-6 1,-1-4-1,-1-6 1,-1-2-1,7-16-1,-18 24 0,18-24-1,-20 13 0,20-13-1,-16-6 0,16 6 0,-12-25 0,6 1 0,6-4 1,-1-7 1,2-5 0,2-2 0,5-2 1,-1-5-1,5-2 0,0 3 1,1-3-1,2 2 1,2 0 0,-1 2 1,0 1-2,2 4 3,-1 4 0,2 4-1,-3 4 1,2 5 0,-4 6-1,2 7 1,-16 12-1,25-12 1,-25 12-1,20 7 0,-20-7-1,17 32 1,-12-6 0,-2 8 0,-5 3-1,-4 8 1,-7 2 1,-6 2-3,-4 2-16,-8-14-12,1-9-2,1-19-1,8-14 1</inkml:trace>
        </inkml:traceGroup>
        <inkml:traceGroup>
          <inkml:annotationXML>
            <emma:emma xmlns:emma="http://www.w3.org/2003/04/emma" version="1.0">
              <emma:interpretation id="{FCBEECC5-B72C-4372-9350-47A840F14ACB}" emma:medium="tactile" emma:mode="ink">
                <msink:context xmlns:msink="http://schemas.microsoft.com/ink/2010/main" type="inkWord" rotatedBoundingBox="18477,3461 20572,3222 20816,5354 18721,5593"/>
              </emma:interpretation>
              <emma:one-of disjunction-type="recognition" id="oneOf1">
                <emma:interpretation id="interp5" emma:lang="en-US" emma:confidence="0">
                  <emma:literal>(1717)</emma:literal>
                </emma:interpretation>
                <emma:interpretation id="interp6" emma:lang="en-US" emma:confidence="0">
                  <emma:literal>(hit)</emma:literal>
                </emma:interpretation>
                <emma:interpretation id="interp7" emma:lang="en-US" emma:confidence="0">
                  <emma:literal>(1117)</emma:literal>
                </emma:interpretation>
                <emma:interpretation id="interp8" emma:lang="en-US" emma:confidence="0">
                  <emma:literal>(1-117)</emma:literal>
                </emma:interpretation>
                <emma:interpretation id="interp9" emma:lang="en-US" emma:confidence="0">
                  <emma:literal>(T)</emma:literal>
                </emma:interpretation>
              </emma:one-of>
            </emma:emma>
          </inkml:annotationXML>
          <inkml:trace contextRef="#ctx0" brushRef="#br0" timeOffset="4575.2616">3985-691 24,'4'-13'21,"-2"-2"-4,-2 15 0,1-19-2,-1 19-4,0 0-3,0 0-2,-7-13-1,7 13-1,0 0-1,0 0-1,-17 4-1,17-4 0,-13 21 1,4-3-2,0 2 2,-3 8-1,-3 8 1,0 7 0,-4 9 1,0 12-1,-7 4 0,4 9 0,-6 3-1,4 1 1,-1-2-1,4-5 0,3-7 0,5-7 0,5-11 0,7-4 1,5-8-1,5-5 1,1-3-1,5-3 0,0-5 2,2-2-3,0-4 1,0 0 0,-1-2-2,2 1 1,-2-1 1,1 3-1,-1 1 0,-2-1 0,0 2 0,-2-1-1,0 3-5,-12-20-17,14 26-8,-14-26 0,0 0-1</inkml:trace>
          <inkml:trace contextRef="#ctx0" brushRef="#br0" timeOffset="5251.3003">4349-452 21,'0'0'25,"8"-18"1,-8 18-8,9-13-3,-9 13-2,0 0-4,-2-14-1,2 14-3,0 0-1,0 0-1,5 24-1,-4-3 0,-1 10-1,3 15 1,-4 13-1,2 9 0,-4 5 0,3 3 0,-3-2-1,3-5 1,-1-9-1,1-14 0,0-12-1,0-12-2,6-3-8,-6-19-18,0 0 0,12-13-3,-3-3 2</inkml:trace>
          <inkml:trace contextRef="#ctx0" brushRef="#br0" timeOffset="5633.3222">4647-412 24,'0'0'25,"15"-15"1,-15 15-3,0 0-12,0 0 0,0 0-2,13 30-1,-14-9-1,7 20-1,-8 6-2,7 16 0,-5 0-2,1 10 0,-4-5 0,3-1-1,-3-8 0,0-10-1,2-12-1,0-12-1,2-5-3,-1-20-11,0 0-13,0 0-3,-1-27 1,-1-1-1</inkml:trace>
          <inkml:trace contextRef="#ctx0" brushRef="#br0" timeOffset="5950.3403">4333-310 33,'-21'-7'27,"21"7"0,-4-17 0,4 17-19,16-23-1,-1 14-2,0-6 0,6 8-1,0-4 0,8 11-1,1-1-2,6 2-3,10 10-25,-3-4-1,3 3-3,-2-4 1</inkml:trace>
          <inkml:trace contextRef="#ctx0" brushRef="#br0" timeOffset="6514.3726">5025-396 10,'8'-21'24,"-8"21"1,0 0-4,6-17-3,-6 17-3,0 0-4,0 0-2,4 19-3,1 3 0,-5 3-2,4 18 0,-4 8-1,3 11 0,-3 3-1,2 5 0,-4-5-1,4-1 0,-4-9-1,2-14 0,0-10-2,-1-13-1,5-3-8,-4-15-19,2-15 0,-1-9-2,7-2 1</inkml:trace>
          <inkml:trace contextRef="#ctx0" brushRef="#br0" timeOffset="6798.3888">5253-465 22,'0'0'27,"0"0"1,0 0 1,18 25-18,-20-9-1,10 20-1,-10 1-2,7 16-1,-7-1-2,5 9-1,-3-4-1,3 1 0,-3-7-1,2-8-1,-2-12 0,0-10-3,4-5-5,-4-16-22,0 0 0,-7-21-1,8 0 0</inkml:trace>
          <inkml:trace contextRef="#ctx0" brushRef="#br0" timeOffset="7046.403">4988-354 28,'-13'-8'25,"13"8"1,-3-25 2,15 12-19,6-6-2,10 5-1,2-5 0,7 9-2,-3-1 0,3 5-2,-4 5-3,-6-2-15,-2 10-12,-7-1-2,-18-6 0,13 22 0</inkml:trace>
          <inkml:trace contextRef="#ctx0" brushRef="#br0" timeOffset="7564.4326">5430-674 18,'15'-14'27,"3"4"0,3 5 3,-2-3-16,14 16 0,-8 0-3,14 24-2,-11 8 0,9 27-2,-10 18 1,5 23-3,-15 15 1,-2 19-2,-16 11-2,-13 17 1,-20 9-3,-16 1 1,-13-5-5,-22-20-28,0-9-2,-14-31-2,0-23-1</inkml:trace>
        </inkml:traceGroup>
      </inkml:traceGroup>
    </inkml:traceGroup>
  </inkml:traceGroup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4T22:21:28.916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741A3E51-C338-4757-9122-AFB3A62C5F68}" emma:medium="tactile" emma:mode="ink">
          <msink:context xmlns:msink="http://schemas.microsoft.com/ink/2010/main" type="writingRegion" rotatedBoundingBox="17297,12901 23195,12086 23386,13467 17488,14282"/>
        </emma:interpretation>
      </emma:emma>
    </inkml:annotationXML>
    <inkml:traceGroup>
      <inkml:annotationXML>
        <emma:emma xmlns:emma="http://www.w3.org/2003/04/emma" version="1.0">
          <emma:interpretation id="{8FCDEE8E-D0F9-4C42-8BD9-FDDFA9504576}" emma:medium="tactile" emma:mode="ink">
            <msink:context xmlns:msink="http://schemas.microsoft.com/ink/2010/main" type="paragraph" rotatedBoundingBox="17297,12901 23195,12086 23386,13467 17488,142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BC8A1C6-4CCC-44C4-B9E1-5BB3C16B4366}" emma:medium="tactile" emma:mode="ink">
              <msink:context xmlns:msink="http://schemas.microsoft.com/ink/2010/main" type="line" rotatedBoundingBox="17297,12901 23195,12086 23386,13467 17488,14282"/>
            </emma:interpretation>
          </emma:emma>
        </inkml:annotationXML>
        <inkml:traceGroup>
          <inkml:annotationXML>
            <emma:emma xmlns:emma="http://www.w3.org/2003/04/emma" version="1.0">
              <emma:interpretation id="{3738EB21-9FBF-42F6-A20B-806565835085}" emma:medium="tactile" emma:mode="ink">
                <msink:context xmlns:msink="http://schemas.microsoft.com/ink/2010/main" type="inkWord" rotatedBoundingBox="17297,12901 23195,12086 23386,13467 17488,14282"/>
              </emma:interpretation>
              <emma:one-of disjunction-type="recognition" id="oneOf0">
                <emma:interpretation id="interp0" emma:lang="en-US" emma:confidence="0">
                  <emma:literal>outspent</emma:literal>
                </emma:interpretation>
                <emma:interpretation id="interp1" emma:lang="en-US" emma:confidence="0">
                  <emma:literal>aspirant</emma:literal>
                </emma:interpretation>
                <emma:interpretation id="interp2" emma:lang="en-US" emma:confidence="0">
                  <emma:literal>EUPNOEA</emma:literal>
                </emma:interpretation>
                <emma:interpretation id="interp3" emma:lang="en-US" emma:confidence="0">
                  <emma:literal>aspirants</emma:literal>
                </emma:interpretation>
                <emma:interpretation id="interp4" emma:lang="en-US" emma:confidence="0">
                  <emma:literal>FUSING</emma:literal>
                </emma:interpretation>
              </emma:one-of>
            </emma:emma>
          </inkml:annotationXML>
          <inkml:trace contextRef="#ctx0" brushRef="#br0">1130 215 5,'0'0'16,"0"0"-7,15-10-4,-15 10-1,0 0-3,16-11-2,-16 11-2,0 0-13,14-10 0</inkml:trace>
          <inkml:trace contextRef="#ctx0" brushRef="#br0" timeOffset="2954.169">1176 101 8,'0'0'16,"0"0"-4,11-18-2,-11 18-1,3-13-3,-3 13 0,1-15 0,-1 15-1,-1-15 0,1 15 0,-3-15 0,3 15-2,0 0 1,-12-17-1,12 17 0,-14-12-1,14 12 1,-18-9-1,18 9 0,-19-8 0,19 8 0,-24-6-1,24 6 0,-19-4 0,19 4 0,-16 0 0,16 0-1,0 0 1,-17 9-1,17-9 1,-15 18-1,15-18 1,-21 23 0,5-5 0,4-1 0,-6 2 0,5 0 0,-1-1 0,4 0-1,0-2 1,4 2-2,6-18 2,-9 25-1,9-25 0,1 21 0,-1-21 1,3 17-1,-3-17 0,8 18 1,-8-18-1,9 15 0,-9-15 0,7 13 1,-7-13-1,0 0 0,12 18 1,-12-18-1,10 13 0,-10-13 1,12 15-1,-12-15 1,15 12-1,-15-12 0,20 12 0,-20-12 1,22 9-1,-22-9 0,24 7 0,-24-7 0,22 6 0,-22-6 0,18 9 0,-18-9 0,16 6 0,-16-6 0,0 0 0,18 15 1,-18-15-1,14 9 0,-14-9 0,0 0 0,19 16 0,-19-16 1,0 0-1,16 16 0,-16-16 1,11 17 0,-11-17-1,0 0 1,13 19 0,-13-19 0,5 24 0,-4-11-1,-2 3 1,-1 1 0,-4 3 0,0 3 0,-3-4-1,-1 2 2,-4-2-1,-5 0 0,-2-4 1,-3 0 0,-2-5 0,-1-1 0,-5-5 0,3-1-1,-3-8 2,4-1-2,1-5-1,2-5-1,7 3-4,-6-14-18,15 12-9,-2-7-2,9 9 0</inkml:trace>
          <inkml:trace contextRef="#ctx0" brushRef="#br0" timeOffset="4288.2452">1362 51 16,'-4'-20'24,"4"4"-7,0 16-1,-5-30-1,5 30-1,-4-23-3,4 23 0,-2-18-2,2 18-2,-3-13-2,3 13 0,0 0-2,0 0 0,-4-14-1,4 14 0,0 0-1,0 0 0,3 21 0,0-3-1,0 11 1,1 8 0,1 9 0,-2 8 0,-2 5 0,-1 3 1,-1 5-1,-1 3 0,-1-8-1,-3-3 1,2-7-1,1-8 1,-2-7-1,2-7 0,2-11 1,1-5-1,0-14 0,0 0 1,0 0-1,0 0 0,0 0 1,-9-15-1,9 15-1,-9-22 1,5 8 0,-1-2-1,1 1 0,-1-3 0,2-1 0,-1 0 0,1-2 1,1-1-1,-1-2-1,2-2 2,1-3 0,0 0-1,0-2 1,1-4 0,2 0 0,0-4 0,2-2-1,1-2 1,0-2 0,3 2 0,1 2-1,3 2 2,4 2-2,1 3 1,-2 8 0,5 3 0,3 3 0,0 2 0,1 2 0,-1 1 0,1 1 0,-1 3 0,0 0 0,-1 5 0,-3 5 1,-1 4-1,-1 6 0,-2 5 0,-4 4 0,0 6 0,-1 3 1,-5 2-1,-2 1 1,-4-2-1,-4 2 2,-5-1 0,-8 0-1,-4-3 0,-7-1 0,-6-1-1,-5-2 1,-2-2-3,2-3-1,-4-14-11,10 5-19,2-11 0,11-2-3,5-5 2</inkml:trace>
          <inkml:trace contextRef="#ctx0" brushRef="#br0" timeOffset="5003.2862">1862-53 27,'14'-25'25,"-11"10"-5,-3 15-2,6-22-5,-6 22-2,7-20-2,-7 20-1,8-15-2,-8 15 0,0 0-1,0 0-1,0 0 0,0 0-1,0 0-1,13 29 0,-14-1 0,1 15 0,-2 6 1,-1 10-2,-3 6 1,0 8-1,-3-7 0,2 1 0,-2-6-1,1-9 0,1-8 0,1-7 0,2-12 0,-1-8-1,2-1-2,3-16-2,-9 15-1,-6-24-17,15 9-10,-13-4-1,13 4 0,-12-15 1</inkml:trace>
          <inkml:trace contextRef="#ctx0" brushRef="#br0" timeOffset="5541.317">2166-154 17,'5'-16'25,"-5"16"-1,16-17-10,-16 17-1,0 0-4,6-17-2,-6 17 0,0 0-2,6 28 1,-11-6-2,5 15 1,-7 6 1,4 15-2,-7 4 1,2 12-1,-4 0 0,3 5-2,-1-7 0,2-3-1,1-10 0,3-9-1,-1-8 0,2-14-1,3-4-3,0-24-2,5 13-15,-7-31-11,8-1-1,-6-11 0,5-2 1</inkml:trace>
          <inkml:trace contextRef="#ctx0" brushRef="#br0" timeOffset="6059.3466">2215-74 6,'8'-18'26,"-8"18"0,0 0 3,4-20-16,-4 20-2,0 0-3,0 0 0,0 0-2,18 19-1,-13-6-1,5 11 0,-1 5 0,4 12-1,1 1 0,4 9-1,-4 1 0,6 6-1,-1-1 1,1 0-2,-3-4 0,1 0 1,-1-5-1,-2-4 0,-2-8 0,-4-7 0,-2-6 1,-1-7 0,-6-16 0,0 0-1,6-18 1,-3-7 1,0-14-1,3-11 0,2-12 0,0-14 0,6-8-2,2-5 2,5 1-2,3 0 1,3 5-2,0 0-3,10 22-19,-8 3-9,3 18-1,-11 9-1</inkml:trace>
          <inkml:trace contextRef="#ctx0" brushRef="#br0" timeOffset="8775.502">-406 191 15,'0'0'23,"18"-13"3,-18 13-11,13-10 1,-13 10-5,0 0-3,16-2 0,-16 2-3,0 0 0,0 0-2,-15 21 0,15-21 0,-25 28-1,9-12 1,-2 8-1,-6-2 0,2 5 1,-8-3 0,5 5-1,-5-3 0,5-1 1,-4-5-2,7 0 1,3-4-1,4-1 0,15-15-1,-15 21 2,15-21-2,3 17 0,3-3 0,-6-14-2,18 26 2,-5-9 0,2-1 2,3 3-2,0 2 0,1 1 0,2-1 0,3-2 0,1 1-3,2-10-4,7 6-24,-3-10-2,5-1-2,-3-8 0</inkml:trace>
          <inkml:trace contextRef="#ctx0" brushRef="#br0" timeOffset="8090.4628">-601 420 16,'-14'4'22,"14"-4"-4,0 0-4,-15 6 1,15-6-3,-13 9-1,13-9-2,0 0-2,-13 13 0,13-13-3,0 0 0,0 0-1,0 0-1,0 0-1,0 0 1,20 3-1,1-3 0,5-7 0,8 1 0,6-8 1,8 1-1,-1-3 0,4 1-1,0-1 1,-4 1-1,-2 2 1,-6 4-1,-8 3-1,-7 3-1,-4 9-6,-20-6-19,14 10-3,-14-10-2,3 13 1</inkml:trace>
          <inkml:trace contextRef="#ctx0" brushRef="#br0" timeOffset="-584.0334">43 191 7,'8'-31'18,"-7"16"-4,1 1-2,-4-1-1,2 15-1,-3-25-1,3 25-1,-6-20-1,6 20-2,-6-13-1,6 13 1,-6-16-3,6 16 1,0 0-1,-1-14 0,1 14-1,0 0 2,0 0-1,0 0 0,0-14-1,0 14 1,0 0 0,0 0 0,0 0 0,0 0-1,9 16 2,-8 0-1,-1 6 1,0 12-1,-3 6 0,-1 12-1,-2 5 1,1 9-1,-1 5-1,2 1 0,-2-4 0,3-5 0,3-3 0,2-8 0,2-6 0,2-6 0,1-8 0,1-4 0,5-5 0,1-3 0,-1-5 1,0-2-1,1-5 0,-14-8 1,24 7-1,-9-10 0,-15 3 0,25-19 0,-12 3 0,4-6-1,1-2 0,-1-7 1,3-3-1,-4-6 0,2-3 0,-5-3 1,2-5 0,-4 1-1,-1-2 2,-2 3-1,-2 0 0,-2 6 0,0 3 0,-1 6 1,0 3-1,0 3 0,0 3 0,2-2 1,-2 3-1,-2 2 0,2 0-1,2 1 2,-1 2-2,1 1 1,1 2-1,-6 16 1,10-21-1,-10 21 1,0 0 0,12-15 0,-12 15 1,0 0-1,0 0 1,0 0-1,0 0 1,0 0-1,0 0 1,4 15 0,-4-15 1,0 30-1,0-10 0,2 4 0,-2 4 0,0 3-1,-2 2 2,4 5-2,-4 4 1,4-1-1,-5 5 1,3 6 0,-3-1 0,3 1 0,0-5 0,3-3 1,1-7-2,5-4 0,-1-9 0,4-6 1,3-5-1,1-3 0,0-4 0,1-1 0,-1 2-1,-16-7-5,30 9-25,-30-9-2,15 6-1,-15-6 0</inkml:trace>
          <inkml:trace contextRef="#ctx0" brushRef="#br0" timeOffset="10562.6042">3259-458 23,'0'0'26,"13"-22"1,-11 4-10,-2 18-2,9-22-3,-9 22-2,9-18-3,-9 18-1,0 0-2,6-13-1,-6 13-1,0 0-1,-2 18 0,1 1 0,-4 14-1,1 14 1,-5 11-1,-3 10 2,-5 9-1,1 7 1,-6 4 0,-1-2-1,0-12 0,3-9 0,1-14 0,4-8 0,5-14-1,1-10 0,9-19 0,-6 18 2,6-18-2,0 0 0,13-7 0,-13 7 0,27-18 0,-9 8 0,3-1 0,2 1 0,3 2 0,-1 3 0,2 2 0,-3 1 0,-3 2 0,-2 2 0,-3-1 0,-1 2 0,-15-3 0,21 3 0,-21-3 1,0 0-2,15 3-2,-15-3-4,0 0-25,0 0 0,0 0-3,0 0 2</inkml:trace>
          <inkml:trace contextRef="#ctx0" brushRef="#br0" timeOffset="10979.628">3659-391 34,'3'-16'30,"-3"-4"1,0 20 1,0-29-23,0 29-1,5-14-2,-5 14-1,0 0-1,7 15-1,-8 9-1,2 16 0,-4 9-1,0 16 2,-4 11 0,-4 10-2,-2 2 1,-2 1-1,0-4 1,0-8-2,0-9 1,4-13-2,0-9-4,-1-22-18,12-1-11,0-23-2,0 0 1</inkml:trace>
          <inkml:trace contextRef="#ctx0" brushRef="#br0" timeOffset="11813.6757">3972-450 26,'0'0'26,"0"0"2,0 0-10,13-3-8,-13 3 0,-1 29-1,-5-3-2,4 16 1,-5 4-3,4 14 1,-6 3-1,6 13-1,-7-2 0,4-1-3,-2-7 2,2-6-2,-1-11 0,2-11-1,2-8-2,3-30-5,2 22-20,-2-22-5,6-22-3,-5-2 2</inkml:trace>
          <inkml:trace contextRef="#ctx0" brushRef="#br0" timeOffset="12528.7166">3951-227 15,'5'-14'22,"-4"-9"2,7 0-14,5 2-1,-4-10 1,10 9-1,-5-10 0,8 12 1,-7-10-2,7 14-1,-8-6-2,2 11 0,-16 11-1,19-15-1,-19 15-1,0 0 0,12 14 0,-7 6-1,-4 10 0,4 6 1,-1 5-1,2 8 0,-3 1 0,2 8 0,-4-3 0,-1-3 1,-3-5-1,0 1 1,-6-5-1,0-8-1,-1-4 1,-2-4-1,1-8 1,1-5-2,10-14 0,-18 0 0,18 0-1,-3-33 0,8 8 0,1-11 1,5-7-1,4-9 1,6-7-1,3-5 1,1-2 0,4 1 1,0 4 0,0 6 0,-3 9 0,0 9 1,-7 12-1,-1 14 1,-3 8 1,-15 3-1,15 35 0,-11-1 1,-4 9-1,0 10 0,-1 8 0,-1 5 2,-1 7-2,3 0 1,-4-7-1,2 0 0,1-9 0,-1-5-1,2-6-1,-4-13-6,13-1-20,-9-32-7,-2 20-1,2-20 1</inkml:trace>
          <inkml:trace contextRef="#ctx0" brushRef="#br0" timeOffset="12912.7386">4572-433 26,'7'-17'31,"-7"17"1,0 0-1,3-21-19,-3 21-1,0 0-3,15 22 0,-16 3-2,5 17 0,-7 10-2,5 13 0,-5 12-1,-2 12 0,-2 3-1,-1 0-1,-1-9 0,2-8-1,1-11 0,0-14-3,5-11-5,1-39-28,0 0 1,1-13-2,7-17 0</inkml:trace>
          <inkml:trace contextRef="#ctx0" brushRef="#br0" timeOffset="13436.7686">4737-410 22,'0'0'30,"-4"-17"1,4 17 1,0 0-14,-11-14-11,11 14-1,0 0-1,15-2-1,-15 2-1,33-9-1,-8 6-1,8 0 0,1-1 0,5 1 0,1 0-1,0 1 0,-2 2 0,-4 0 1,-4-1-1,-5-1-1,-1 4 0,-6-5-3,1 7-4,-19-4-12,19 0-12,-19 0-1,0 0 1,0 0 0</inkml:trace>
          <inkml:trace contextRef="#ctx0" brushRef="#br0" timeOffset="13715.7845">4986-444 33,'0'0'32,"0"0"1,0 0 1,7 19-22,5 24-1,-13 4-1,5 26-1,-8 11-2,-1 20-2,-5 7-1,-2 6-2,-3 0-1,-1-8-3,10-6-34,-9-29-1,10-20-2,2-32 0</inkml:trace>
        </inkml:traceGroup>
      </inkml:traceGroup>
    </inkml:traceGroup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1:37:36.995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52-1 76,'-19'-3'34,"19"3"-8,-18 3-26,3-6-32,15 3-3,0 0-1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1T14:59:14.273"/>
    </inkml:context>
    <inkml:brush xml:id="br0">
      <inkml:brushProperty name="width" value="0.10583" units="cm"/>
      <inkml:brushProperty name="height" value="0.10583" units="cm"/>
      <inkml:brushProperty name="color" value="#00B050"/>
      <inkml:brushProperty name="fitToCurve" value="1"/>
    </inkml:brush>
    <inkml:context xml:id="ctx1">
      <inkml:inkSource xml:id="inkSrc1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1" timeString="2012-11-11T15:01:30.628"/>
    </inkml:context>
  </inkml:definitions>
  <inkml:trace contextRef="#ctx0" brushRef="#br0">2999-271 53,'0'0'33,"-23"0"-2,23 0-1,-18 22-28,18-22-6,13 34-25,-5-14-1,7 6-2,-2-3 0</inkml:trace>
  <inkml:trace contextRef="#ctx1" brushRef="#br0">13663 3834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1:37:35.882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DFAD3479-D660-437E-B460-936FD0AAA37E}" emma:medium="tactile" emma:mode="ink">
          <msink:context xmlns:msink="http://schemas.microsoft.com/ink/2010/main" type="writingRegion" rotatedBoundingBox="2930,14442 24255,13531 24369,16185 3043,17096"/>
        </emma:interpretation>
      </emma:emma>
    </inkml:annotationXML>
    <inkml:traceGroup>
      <inkml:annotationXML>
        <emma:emma xmlns:emma="http://www.w3.org/2003/04/emma" version="1.0">
          <emma:interpretation id="{F4807263-D4CF-4833-AE3A-BF5B44E208B9}" emma:medium="tactile" emma:mode="ink">
            <msink:context xmlns:msink="http://schemas.microsoft.com/ink/2010/main" type="paragraph" rotatedBoundingBox="2930,14442 24255,13531 24369,16185 3043,1709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55C5A75-9C85-41C0-8375-AE0F2272E89C}" emma:medium="tactile" emma:mode="ink">
              <msink:context xmlns:msink="http://schemas.microsoft.com/ink/2010/main" type="line" rotatedBoundingBox="2930,14442 24255,13531 24369,16185 3043,17096"/>
            </emma:interpretation>
          </emma:emma>
        </inkml:annotationXML>
        <inkml:traceGroup>
          <inkml:annotationXML>
            <emma:emma xmlns:emma="http://www.w3.org/2003/04/emma" version="1.0">
              <emma:interpretation id="{8D1B674D-4E38-41EC-9D2D-7FC5BB64B538}" emma:medium="tactile" emma:mode="ink">
                <msink:context xmlns:msink="http://schemas.microsoft.com/ink/2010/main" type="inkWord" rotatedBoundingBox="2955,15045 6223,14906 6299,16685 3031,16824"/>
              </emma:interpretation>
              <emma:one-of disjunction-type="recognition" id="oneOf0">
                <emma:interpretation id="interp0" emma:lang="en-US" emma:confidence="1">
                  <emma:literal>Naively</emma:literal>
                </emma:interpretation>
                <emma:interpretation id="interp1" emma:lang="en-US" emma:confidence="0">
                  <emma:literal>Namely</emma:literal>
                </emma:interpretation>
                <emma:interpretation id="interp2" emma:lang="en-US" emma:confidence="0">
                  <emma:literal>Naivety</emma:literal>
                </emma:interpretation>
                <emma:interpretation id="interp3" emma:lang="en-US" emma:confidence="0">
                  <emma:literal>Navely</emma:literal>
                </emma:interpretation>
                <emma:interpretation id="interp4" emma:lang="en-US" emma:confidence="0">
                  <emma:literal>Nauely</emma:literal>
                </emma:interpretation>
              </emma:one-of>
            </emma:emma>
          </inkml:annotationXML>
          <inkml:trace contextRef="#ctx0" brushRef="#br0">-1 333 57,'0'0'32,"0"-25"-2,0 25 0,0 0-23,0 0-3,3-15-1,-3 15 0,11 16-1,-2 2 0,3 6-1,1 11 1,3 8-2,7 9 3,2 4-3,2 7 1,-2 2 0,2 6-1,-3-4 1,0-4-1,-5-5 1,-3-3-2,-4-8 1,-3-10 1,-3-10-1,-3-12 1,-3-15 0,-4-25-1,1-17 0,1-21 1,4-25-1,2-14 0,5-15 0,6-12-1,7 1 1,2 7-1,6 14-1,-5 14-5,11 38-26,-17 13 1,4 40-2,-23 2-1</inkml:trace>
          <inkml:trace contextRef="#ctx0" brushRef="#br0" timeOffset="-421.0241">-5 180 27,'-5'-19'24,"5"19"2,0 0-8,-14-24-4,14 24-2,0 0-2,0 0-2,0 0-1,0 0-1,-11 18 0,13 12-2,-7 4 0,5 22 0,-6 9-2,2 18 1,-7 5-1,2 4 0,-3-1-1,2 1 0,-2-10-1,3-15 0,3-13-2,-1-18-2,10-3-4,-3-33-10,0 0-14,3-35-2,9 9 1,-9-20 1</inkml:trace>
          <inkml:trace contextRef="#ctx0" brushRef="#br0" timeOffset="963.0551">815 746 4,'9'-13'26,"-9"13"1,3-31 2,-3 31-10,-4-40-4,5 24-3,-11-20-3,8 14-2,-10-8 0,6 9-2,-7-1 0,4 7-2,-4 12 2,-1 11-3,-5 14 0,-1 9-1,-2 12 0,1 10-1,-1 4 0,4 8-1,5-6 1,4-1-2,6-5 2,6-8 0,7-11-1,7-16 1,3-9-1,4-17 0,5-11 0,-3-12 0,4-9 1,0-3 0,-5-2-1,-1 2 1,-5 2 0,-5 7 2,-5 6-2,-3 7 3,-6 3-2,0 18 1,-5-19 0,5 19 0,0 0 0,-15 12-2,12 4 1,3 6-1,2 6 1,4 4-2,1 3 1,5 2-1,3-3 1,3 0-1,4-4-1,-2-12-2,5 1-1,-6-16-2,9 3-2,-13-24-3,14 11-2,-22-27 1,15 7 1,-14-12 5,7 1 2,-6-1 7,-5-1 3,5 15 4,-13-9 2,4 34 3,4-19-2,-4 19-3,5 19-1,1 6-5,-5 0 2,6 11-4,-1-3 1,5-1-3,1-2 2,1-5-2,2-3-1,-2-16-4,11 6-14,-24-12-12,29-18-2,-24-7 1,6 1 0</inkml:trace>
          <inkml:trace contextRef="#ctx0" brushRef="#br0" timeOffset="1616.0918">1478 466 49,'0'0'31,"0"0"1,0 0 0,1 21-21,7 7-5,-7-3-2,7 11-1,-3-1 0,6 1-1,-1 1 0,10-6 1,-4-4-1,2-3-1,0-7 2,0-3-1,-3-13 1,1-2-1,-4-16 0,-2-9 1,4-20-4,-5-16-5,11 1-29,-8-13-1,8 11-2,-8-3 0</inkml:trace>
          <inkml:trace contextRef="#ctx0" brushRef="#br0" timeOffset="2241.1281">1871 660 52,'-3'20'31,"3"-7"0,0-13-3,15 19-27,-2-10-1,3-3 3,7 3-2,-1-8 1,9-1 0,-1-8 0,4-3 2,-5-5-3,2-3 2,-9-5-2,-1-1 1,-11 0-2,-4-2 1,-15 9-1,-5 9 1,-9 8-1,-4 7 0,-5 11 0,-4 13-1,-1 12 2,-2 11-2,11-3 1,4-1-2,11-1 2,5-13-5,20 5-1,-12-40-15,48 18-11,-11-24-1,10 2 0</inkml:trace>
          <inkml:trace contextRef="#ctx0" brushRef="#br0" timeOffset="2654.1518">2280 966 33,'0'16'29,"0"-16"1,0 0 0,28-7-25,-14-23 1,11 12 0,-7-23 0,12 5 1,-6-14-2,13-8 1,-6-13-3,3-8 1,-5-11-3,-6-12 0,-3-7 0,-13-2-3,-5-1 2,-13 15 0,-4 13 0,-1 16 2,-8 22-1,2 32 1,-5 32-2,6 30 0,2 30 1,-1 27-3,9 20 1,2 5-2,10 2 2,8-9-2,16-9 1,5-28-6,16-13-25,0-36 1,9-16-2,-2-20 1</inkml:trace>
          <inkml:trace contextRef="#ctx0" brushRef="#br0" timeOffset="3367.1926">2758 573 69,'0'0'37,"0"0"-2,13 1 0,-25 16-32,11 5-4,-1 12-2,-4 0-2,6 12 0,-4-7-1,8 5-1,-4-14-1,15-1 2,-15-29 0,36 17 3,-12-23 3,3-12 1,2-3 1,-6-6 3,4 5 3,-14-10-1,8 12 2,-18-11-3,6 11 2,-11-6-4,4 10 1,-7-3-2,2 5-1,-1 1 0,4 13 0,-5-13-2,5 13 1,0 0-1,12 13 0,-1 2 0,5 6-2,2 11 3,3 8-3,1 11 3,2 14-3,0 9 2,-2 9-1,-6 3 2,-7 0-1,-7-3-1,-10-8 2,-6-5-1,-12-9 0,-5-24 0,-11-5 0,-2-23-1,-5-18 1,-2-13 1,-1-13-1,4-17 0,6-24 0,4 1 0,8-11 0,6 12 2,9 13-2,9 8 0,9 15 0,8 21 0,5 24-1,8 18 1,9 14 0,5 4 0,12 3-1,9 6-2,-1-17-24,15 7-10,-6-19 0,3-8-1</inkml:trace>
        </inkml:traceGroup>
        <inkml:traceGroup>
          <inkml:annotationXML>
            <emma:emma xmlns:emma="http://www.w3.org/2003/04/emma" version="1.0">
              <emma:interpretation id="{F32FAE00-AD38-4DB5-BA50-108FC83727D4}" emma:medium="tactile" emma:mode="ink">
                <msink:context xmlns:msink="http://schemas.microsoft.com/ink/2010/main" type="inkWord" rotatedBoundingBox="7377,14828 10921,14752 10965,16825 7422,16900"/>
              </emma:interpretation>
              <emma:one-of disjunction-type="recognition" id="oneOf1">
                <emma:interpretation id="interp5" emma:lang="en-US" emma:confidence="0">
                  <emma:literal>Inns</emma:literal>
                </emma:interpretation>
                <emma:interpretation id="interp6" emma:lang="en-US" emma:confidence="0">
                  <emma:literal>Inn,</emma:literal>
                </emma:interpretation>
                <emma:interpretation id="interp7" emma:lang="en-US" emma:confidence="0">
                  <emma:literal>Int,</emma:literal>
                </emma:interpretation>
                <emma:interpretation id="interp8" emma:lang="en-US" emma:confidence="0">
                  <emma:literal>Inks</emma:literal>
                </emma:interpretation>
                <emma:interpretation id="interp9" emma:lang="en-US" emma:confidence="0">
                  <emma:literal>Inns,</emma:literal>
                </emma:interpretation>
              </emma:one-of>
            </emma:emma>
          </inkml:annotationXML>
          <inkml:trace contextRef="#ctx0" brushRef="#br0" timeOffset="4779.2732">4543 72 36,'31'-73'31,"3"2"4,1-1-3,12 11-20,-14-3-6,7 26 4,-11 2-5,3 24 2,-11 11-2,4 20-3,-7 11 2,0 14-4,-7 11 3,-2 6-4,-7 5 2,-4 1-2,-6-3 2,-8-6-1,-7-9-1,-6-15-3,8-2-18,-11-27-14,10-5 0,-6-23-2,7-5 0</inkml:trace>
          <inkml:trace contextRef="#ctx0" brushRef="#br0" timeOffset="4471.2557">4601-116 38,'-3'-19'34,"3"19"0,-4-27 1,4 27-24,0 0-3,0 0-2,0 0-1,-3 22-2,3 11-1,3 17 0,-1 15-1,1 24 0,0 9-1,2 7 3,-2 0-3,1-5 1,-1-11-1,0-11-1,2-14-2,-5-33-5,12-4-28,-12-27-1,0 0 1,0 0 1</inkml:trace>
          <inkml:trace contextRef="#ctx0" brushRef="#br0" timeOffset="7221.413">4384 1138 32,'-21'5'31,"0"1"3,6 0-2,-6-10-21,21 4-3,-15 1-3,15-1 1,0 0-2,15 2 0,3-10 0,7 7-1,7-6-1,5 5-1,5 1 0,5-2 0,4 1-1,2 4 0,-1 1 0,4 0 0,-1 1 0,1-5-1,2-2-2,-7-20-5,10 10-27,-19-14 0,-2 10-2,-12-9 2</inkml:trace>
          <inkml:trace contextRef="#ctx0" brushRef="#br0" timeOffset="7529.4306">4786 1179 59,'0'0'37,"13"21"-2,-15-5 0,5 12-30,-7 8-2,2 11 0,-5 7-2,-3 3 2,-2 4-4,-2-5 0,7 2-11,-9-10-23,10-10-1,-5-17-2,11-21 2</inkml:trace>
          <inkml:trace contextRef="#ctx0" brushRef="#br0" timeOffset="6560.3752">4872 133 38,'-21'18'29,"11"1"-16,-8-3-13,-3-4-26,5 1-3</inkml:trace>
          <inkml:trace contextRef="#ctx0" brushRef="#br0" timeOffset="8783.5024">4360 814 35,'-15'-7'33,"-3"-3"3,5 8-3,-11-10-22,24 12-2,-17-3-1,17 3-1,14 3-2,11-4-1,11-8-3,12-1 3,11-5-2,11-3 0,15 0-7,-2-11-8,14 15-24,-11-4 1,4 17-1,-11-2-1</inkml:trace>
          <inkml:trace contextRef="#ctx0" brushRef="#br0" timeOffset="8189.4684">5768 1167 28,'6'15'28,"-3"6"2,-10-6-2,-14-2-24,6 0 0,-9-10 1,5 3 0,-8-16 0,11 1 0,-5-24 0,13-5-1,1-14-1,8-3-1,4-4 0,5 2 0,4 1-1,2 9 2,0 11-1,7 14 0,-4 12 1,3 14-1,-1 5-2,3 15 1,4 10 0,5 9-2,4 3 2,6 4-1,7-4 0,2-6 0,6-6 0,1-13 1,1-23-1,-4-10 0,-6-14 1,-9-14-1,-8-6 0,-11-8 2,-11-2-3,-13-2 0,-5 20-11,-17-10-21,2 17-2,-14 2 0,2 9-1</inkml:trace>
          <inkml:trace contextRef="#ctx0" brushRef="#br0" timeOffset="10338.5913">7458-30 36,'3'-22'31,"6"7"0,-3-8 1,-6 23-27,16-26 0,-16 26 0,18-8-2,-9 22 1,-8 6-1,1 18-1,-10 7 0,-1 16 0,-7 9-1,-5 14-1,-9 2 0,-5 0 2,-4-6-2,-3-6 1,-1-13-1,0-12 2,1-12-1,4-21 1,3-11-2,6-14 1,5-12-1,6-17 1,10-7 0,10-7-2,7-2 2,6 2-2,6 1 3,2 11-2,3 8 1,4 20-1,-5 7 2,0 16-1,-1 8 0,1 18 0,-1 6 0,0 6 1,1 3-3,-1 0 0,3 1-4,-8-14-23,11 5-8,-11-23-1,10-2 1</inkml:trace>
          <inkml:trace contextRef="#ctx0" brushRef="#br0" timeOffset="10849.6205">7793 635 41,'0'0'32,"22"-9"3,-22 9-4,0 0-21,-18 5-4,18-5-2,-34 22-1,12-6 0,-5 2-1,0 4-2,2-4 1,4 6-1,3-2 3,6-4-4,8-2 2,7-1-2,-3-15 3,28 18-2,-7-8 2,6-3-1,1-1 0,3 5 0,-6-2-1,-5 4 1,-16 2-1,-5 6 0,-11-5 0,-16 9 0,-10-1-1,-9-2 0,-7 2 0,-2-11-1,9 5-8,-6-29-23,17 7-2,3-26-1,17 2-1</inkml:trace>
        </inkml:traceGroup>
        <inkml:traceGroup>
          <inkml:annotationXML>
            <emma:emma xmlns:emma="http://www.w3.org/2003/04/emma" version="1.0">
              <emma:interpretation id="{A12BD2B5-FB9A-4E75-B044-4C953E4C9D30}" emma:medium="tactile" emma:mode="ink">
                <msink:context xmlns:msink="http://schemas.microsoft.com/ink/2010/main" type="inkWord" rotatedBoundingBox="11286,14897 15355,14724 15420,16243 11350,16417"/>
              </emma:interpretation>
              <emma:one-of disjunction-type="recognition" id="oneOf2">
                <emma:interpretation id="interp10" emma:lang="en-US" emma:confidence="0">
                  <emma:literal>(me)/</emma:literal>
                </emma:interpretation>
                <emma:interpretation id="interp11" emma:lang="en-US" emma:confidence="0">
                  <emma:literal>(ma)/</emma:literal>
                </emma:interpretation>
                <emma:interpretation id="interp12" emma:lang="en-US" emma:confidence="0">
                  <emma:literal>(ma))</emma:literal>
                </emma:interpretation>
                <emma:interpretation id="interp13" emma:lang="en-US" emma:confidence="0">
                  <emma:literal>(mat/</emma:literal>
                </emma:interpretation>
                <emma:interpretation id="interp14" emma:lang="en-US" emma:confidence="0">
                  <emma:literal>(arc)/</emma:literal>
                </emma:interpretation>
              </emma:one-of>
            </emma:emma>
          </inkml:annotationXML>
          <inkml:trace contextRef="#ctx0" brushRef="#br1" timeOffset="39307.2482">10525-88 11,'0'0'24,"0"0"0,-17-21-7,17 21-3,0 0-3,0 0-3,-13-15-1,13 15-2,0 0-1,0 0 0,0 0-1,0 0 0,-2 17-1,1-2 0,-5 5 0,0 8 0,-5 2 0,3 9 0,-7 4-1,1 4 0,-4 3 0,2 4 0,-3-1 0,-1 9 0,-1 2-1,2 1 1,-2-1-1,2-2 1,0-4 0,2-6 0,2-5 0,2-8-1,1-11 0,3-4 0,3-8 0,3-1 0,3-15 0,-4 18 0,4-18 0,0 0 1,1 16 0,-1-16-1,6 15 1,-6-15-1,2 16 0,-2-16 0,-3 15 0,3-15 0,0 15-2,0-15 0,0 0 0,0 0-5,1 25-10,-1-25-13,0 0-2,0 0 1,18-16 0</inkml:trace>
          <inkml:trace contextRef="#ctx0" brushRef="#br0" timeOffset="11412.6527">8415-258 52,'-4'-27'35,"4"27"-2,-14 13-1,2 35-25,-12 12-1,2 31-3,-6 26 1,0 19-2,-2 9 2,6 11-2,6 1-1,9-16-3,24-11-33,-2-36 0,17-26-3,7-40 1</inkml:trace>
          <inkml:trace contextRef="#ctx0" brushRef="#br1" timeOffset="19013.0875">8585 552 0,'-11'19'23,"11"-19"1,-13 8-8,13-8-2,0 0-1,-10 13-4,-4-23 0,14 10-1,-12-28-1,12 11-2,-7-9 0,7 2-1,-5-9-1,5 2 0,0-4-1,6 4-1,-1-2 1,4 3-1,0 2 0,3 3 0,1 6-1,0 2 1,-13 17-1,24-20 0,-24 20 0,21-5 0,-21 5 0,18 3 0,-18-3 0,18 8 0,-18-8 0,24 13 0,-24-13 0,25 15 0,-12-6 0,1 2 0,1 1 0,-4 3 0,1 0 0,0 0 0,-3 3 0,-1-1 0,-2 3-1,-2-1 1,-1 0 0,-2-1 0,2 4-1,-6-1 1,2 0 0,-2-5 0,0-1 0,0 0 0,2-2-1,-4 2 1,5-15-1,-4 15 1,4-15-1,-8 20 0,8-20 1,-9 20-1,9-20 0,-9 13 1,9-13 0,0 0 0,0 0 0,-15 6 0,15-6 0,-3-15 0,3 15 0,-1-28 0,2 7 1,4-1-2,-2 1 2,1 0-1,2 1 0,0-1 0,0 0 1,2 5-1,-2 1 1,1-3-1,1 0 1,2 2-1,0-2 1,2 2-1,0 1 1,2 2-1,-14 13 1,23-21-1,-23 21 1,23-13 0,-23 13 0,21-9 0,-21 9 0,20-6 0,-20 6 0,21-1-1,-21 1 1,20 1 0,-20-1-1,19 9 0,-19-9 0,18 16 1,-11-2-1,4 0 0,-4 3 0,2 2 0,0 2 1,-2 1-1,2 2-1,-1 5 1,-2-1 0,-2 2 1,1-5-1,-2-1 0,-2-2 1,1-3-1,-4-4 1,2-15-1,0 0 0,0 0 1,0 0-1,0 0 1,-15-7-1,12-11 0,0-6 0,3-1 1,2-6 0,1-2-1,3 2 2,3 0-2,3 3 1,1 10-1,-1 3 0,6 7 1,-2 6-1,-1 8 0,1 3 0,1 1 0,-2 5-1,0 3 1,1 0-1,-4-3-2,4 8-4,-16-23-26,24 15 1,-24-15-3,22 3 0</inkml:trace>
          <inkml:trace contextRef="#ctx0" brushRef="#br1" timeOffset="19636.1231">9570 650 13,'14'-6'25,"-14"6"0,0 0 3,6-16-20,-6 16-1,0 0 0,0 0 0,-2-24 1,2 24-1,0 0-1,0 0-1,-27-15-1,27 15-1,-28 12 0,12 6-1,-7 6 1,1 13-1,-2 3 0,6 6 0,3-5 1,8 7-1,4-11 0,12-9-2,7-8 0,8-20-4,22-5-31,-13-21 1,12 6-2,-11-17 0</inkml:trace>
          <inkml:trace contextRef="#ctx0" brushRef="#br1">9889-162 59,'27'24'36,"11"24"-1,-9 6-1,3 26-28,-6 18-2,-4 16-2,-13 13 0,-13 16-1,-16 2-2,-13-6-3,2 0-31,-28-19 0,2-14-2</inkml:trace>
        </inkml:traceGroup>
        <inkml:traceGroup>
          <inkml:annotationXML>
            <emma:emma xmlns:emma="http://www.w3.org/2003/04/emma" version="1.0">
              <emma:interpretation id="{EA780B53-A39A-4E69-A74A-68AD25E1004A}" emma:medium="tactile" emma:mode="ink">
                <msink:context xmlns:msink="http://schemas.microsoft.com/ink/2010/main" type="inkWord" rotatedBoundingBox="13605,15290 15370,15157 15443,16118 13678,16252"/>
              </emma:interpretation>
              <emma:one-of disjunction-type="recognition" id="oneOf3">
                <emma:interpretation id="interp15" emma:lang="en-US" emma:confidence="0">
                  <emma:literal>In</emma:literal>
                </emma:interpretation>
                <emma:interpretation id="interp16" emma:lang="en-US" emma:confidence="0">
                  <emma:literal>Hn</emma:literal>
                </emma:interpretation>
                <emma:interpretation id="interp17" emma:lang="en-US" emma:confidence="0">
                  <emma:literal>Tin</emma:literal>
                </emma:interpretation>
                <emma:interpretation id="interp18" emma:lang="en-US" emma:confidence="0">
                  <emma:literal>tin</emma:literal>
                </emma:interpretation>
                <emma:interpretation id="interp19" emma:lang="en-US" emma:confidence="0">
                  <emma:literal>Inn</emma:literal>
                </emma:interpretation>
              </emma:one-of>
            </emma:emma>
          </inkml:annotationXML>
          <inkml:trace contextRef="#ctx0" brushRef="#br1" timeOffset="40112.2914">10827 171 21,'3'-13'24,"-3"13"1,0 0-8,0-18-4,0 18-1,0 0-2,0 0-2,3-16 0,-3 16-2,0 0-1,-3 18-1,-3-3 0,0 10-2,-8 7 0,1 16-1,-8 14 0,-1 12 1,-8 8 0,2 5-1,-2 0 2,2 4-2,1-5 0,5-9-1,5-16 0,2-15-3,12-6-4,3-40-2,9 25-23,-6-42-1,12 3-1,-7-20 1</inkml:trace>
          <inkml:trace contextRef="#ctx0" brushRef="#br1" timeOffset="40651.325">11056 75 18,'0'0'28,"0"0"0,0 0 2,0 0-14,0 0-7,0 0-1,0 0-1,0 0-1,0 0-2,-3 28 0,0-6-1,2 11-1,-7 10 0,2 9 0,-6 16-1,-1 6 1,-3 5-2,-2 1 1,0-6 1,0-2-2,3-12 0,0-7-3,11-17-3,-7-23-8,17 0-19,-6-13-1,8-19 0,-4-9 0</inkml:trace>
          <inkml:trace contextRef="#ctx0" brushRef="#br1" timeOffset="41172.3549">10684 208 25,'-20'2'28,"-2"-5"0,7 7 2,-6-10-18,21 6-3,-20 0-2,20 0-2,0 0 0,0 0-1,0 0-1,0 0-1,26-1 0,1-2 0,4-1 0,8-1-1,4-2 1,6 2-1,1-1 1,0 0-1,-1 0 0,0 1-1,-2-3 1,-4 2 0,-5 0-2,-2 0-2,0 14-9,-12-10-20,0 13-1,-24-11-2,11 26 0</inkml:trace>
          <inkml:trace contextRef="#ctx0" brushRef="#br1" timeOffset="76367.3679">11576 637 19,'10'-14'21,"-10"14"0,4-17-12,-4 17-3,0 0-1,0 0 0,11-17-1,-11 17 0,0 0 0,0 0-1,0 0 0,0 0 1,0 0-1,0 0 1,0 0-2,0 0 0,4-22 1,-4 22-2,17-34 0,-2 18 0,-2-8 0,6 5-1,-2-4 1,4 7-1,-4 3 1,3 2-1,-2 4 1,0 3-1,-2 1 0,0 4 0,1 4 0,-1 5 0,-1 3 0,0 4 0,1 2 0,2 0 0,0 6 0,1-5 0,2 0 0,1-2 0,5-5 1,0-8-1,1-7 1,1-4-1,-4-7 1,2 1 0,-6-10 2,1-2-1,-7-5 0,-2 5 0,-4-10 2,0-3-1,-6-11 0,3-1-1,-5-2 0,-1 0-1,0 4-1,-5 1-5,6 18-25,-10 7-1,9 21-1,-13 4-1</inkml:trace>
        </inkml:traceGroup>
        <inkml:traceGroup>
          <inkml:annotationXML>
            <emma:emma xmlns:emma="http://www.w3.org/2003/04/emma" version="1.0">
              <emma:interpretation id="{3EBD4B03-402C-4F0F-BDCF-E1717B67677C}" emma:medium="tactile" emma:mode="ink">
                <msink:context xmlns:msink="http://schemas.microsoft.com/ink/2010/main" type="inkWord" rotatedBoundingBox="15888,15185 17317,15124 17357,16071 15929,16132"/>
              </emma:interpretation>
              <emma:one-of disjunction-type="recognition" id="oneOf4">
                <emma:interpretation id="interp20" emma:lang="en-US" emma:confidence="0">
                  <emma:literal>03</emma:literal>
                </emma:interpretation>
                <emma:interpretation id="interp21" emma:lang="en-US" emma:confidence="0">
                  <emma:literal>0.3</emma:literal>
                </emma:interpretation>
                <emma:interpretation id="interp22" emma:lang="en-US" emma:confidence="0">
                  <emma:literal>0-3</emma:literal>
                </emma:interpretation>
                <emma:interpretation id="interp23" emma:lang="en-US" emma:confidence="0">
                  <emma:literal>OB</emma:literal>
                </emma:interpretation>
                <emma:interpretation id="interp24" emma:lang="en-US" emma:confidence="0">
                  <emma:literal>033</emma:literal>
                </emma:interpretation>
              </emma:one-of>
            </emma:emma>
          </inkml:annotationXML>
          <inkml:trace contextRef="#ctx0" brushRef="#br1" timeOffset="77388.4261">13072 38 8,'-12'-15'25,"12"15"0,-17-12 0,3 3-12,14 9-3,-21 3-2,21-3-1,-26 20-2,16 2 0,-11-1-2,6 13 0,-3 4-1,1 14 0,-3 4-1,1 13 0,-1-1-1,4 4 1,3 1-1,1-2 1,4-9-1,5-5 0,8-10 0,4-16-1,7-7 2,6-14-2,7-7 2,8-10 0,5-5-1,1-6 1,3-4 0,0-2 0,-4-5 0,1-4 1,-9-6 0,-5-1-1,-10-4 3,-3-2-2,-13-7 1,-3-1 0,-12-5 1,-4 6-2,-9-5 0,-4 2 0,-5 2-2,-2 5-2,8 24-23,-6-4-8,9 18-2,-2 4 0</inkml:trace>
          <inkml:trace contextRef="#ctx0" brushRef="#br1" timeOffset="78147.4697">13611 306 15,'0'0'24,"3"-13"2,-3 13-9,0 0-5,6-19-1,-6 19-1,0 0-3,0 0-1,0 0-2,0 0-1,0 0-1,0 0-1,12 14 0,-12-14 1,0 0-1,16 3 1,-16-3 0,13-7 0,-13 7 0,17-15 1,-17 15 0,13-22 0,-8 9 0,-5 13-1,5-21 1,-5 21-2,0 0 1,0 0-4,-19 3-9,4 4-21,2 8-1,-7-5-2,10 7 0</inkml:trace>
          <inkml:trace contextRef="#ctx0" brushRef="#br1" timeOffset="79124.5256">13771 114 11,'0'0'25,"12"-18"0,-4 4 2,8 7-18,-5-14 0,11 14-1,-9-12 1,14 14-2,-6-10 0,10 9-2,-5-4 0,2 9-2,-3-1-1,0 4 0,-4 2-1,0 5 0,-6 3 0,-2 7 0,-2 3-1,-4 5 1,-1 4-1,-3 3 0,-1 3 0,-4 3 1,-2 3-2,-5-1 1,-3-1 0,-3-2 0,-4-4-2,-4-4 2,0 2-2,0-11 2,1 0-1,2-11 1,4-7-2,1-2 2,15-2-1,-13-6 1,13 6-1,-3-19 1,7 2 0,-4 17-1,12-21 1,-12 21 0,27-19 1,-8 10 0,1 2 0,2 4 0,0 0 0,1 3 0,-1 3 1,2 3-1,-6-2-1,-2 5 0,-2 0 0,-1 3 1,-13-12-1,18 30 0,-9-13 0,-3 4 1,0 0-1,-2 1 1,-2 6-1,-2-3 1,-3 5 1,-6-3-2,-6 1 1,-5 2-1,-6 2 1,-10-1-1,-6-4 2,-1-3-3,-5-8 0,1-9 0,7 1-18,-7-23-12,10-7-3,3-9 1,10-5-2</inkml:trace>
        </inkml:traceGroup>
        <inkml:traceGroup>
          <inkml:annotationXML>
            <emma:emma xmlns:emma="http://www.w3.org/2003/04/emma" version="1.0">
              <emma:interpretation id="{CF150CCA-40C5-4EFB-B36A-61B5A73C4ACF}" emma:medium="tactile" emma:mode="ink">
                <msink:context xmlns:msink="http://schemas.microsoft.com/ink/2010/main" type="inkWord" rotatedBoundingBox="17616,13815 24255,13531 24361,15998 17721,16281"/>
              </emma:interpretation>
              <emma:one-of disjunction-type="recognition" id="oneOf5">
                <emma:interpretation id="interp25" emma:lang="en-US" emma:confidence="0">
                  <emma:literal>MISLEADING</emma:literal>
                </emma:interpretation>
                <emma:interpretation id="interp26" emma:lang="en-US" emma:confidence="0">
                  <emma:literal>MISLEADING!</emma:literal>
                </emma:interpretation>
                <emma:interpretation id="interp27" emma:lang="en-US" emma:confidence="0">
                  <emma:literal>MISLEADING-AT</emma:literal>
                </emma:interpretation>
                <emma:interpretation id="interp28" emma:lang="en-US" emma:confidence="0">
                  <emma:literal>MISLEADING!?</emma:literal>
                </emma:interpretation>
                <emma:interpretation id="interp29" emma:lang="en-US" emma:confidence="0">
                  <emma:literal>MISLEADING-IT</emma:literal>
                </emma:interpretation>
              </emma:one-of>
            </emma:emma>
          </inkml:annotationXML>
          <inkml:trace contextRef="#ctx0" brushRef="#br0" timeOffset="98886.656">14755-312 15,'11'-24'19,"-11"11"-1,0 13 0,6-22 0,-6 22-2,6-18-2,-6 18-2,4-13 0,-4 13-4,0 0 0,0 0-3,0 0 0,0 0 0,0 0-2,2 16-1,-7 6-1,1 12 0,-5 11 0,0 19 0,-3 17 0,-4 15 0,-4 8 1,1 10-1,-3 5 0,2-4 0,2-5 0,2-12 0,3-14 0,2-7-1,7-13-1,2-15 0,4-13-1,-2-10-2,7 1-6,-7-27-24,0 0-3,-3-22 1,9 1 0</inkml:trace>
          <inkml:trace contextRef="#ctx0" brushRef="#br0" timeOffset="99699.7024">14766-310 36,'4'-26'30,"2"0"2,5 2-1,-8-7-21,10 15-4,-4-8 2,-9 24-3,16-24-1,-16 24 0,0 0 0,17 24-1,-17 7-1,-2 17-1,-1 8 1,-1 16-2,-2 11 1,0 9-1,-3 0 1,5-3-1,-2-6 0,3-12 0,1-10 0,2-14 0,2-14-1,1-11 1,0-8 0,-3-14-1,0 0 1,17-32-1,-6-2 1,1-13-1,3-14 1,7-10-1,5-9 1,1-4 0,2-1-1,3 2 2,-4 9-2,1 7 1,-2 11 0,-5 12 1,-4 7-1,-1 7 0,-5 9 1,-2 8-1,-11 13 1,13-14 0,-13 14 0,0 0 0,0 0 0,0 0-1,3 15 0,-3-15 1,-1 20-1,1-1 1,-2 3-1,1 6 0,-4 9 2,-1 12-1,-1 10 1,-4 18-1,-2 12 1,-6 11-1,-5 14 1,0 3 0,-4-5-2,1 1 1,2-11 0,4-10-1,3-16 0,11-12-1,1-26 0,6-11-4,11-4-2,-11-23-29,23-11-2,-11-16 1,9 3 1</inkml:trace>
          <inkml:trace contextRef="#ctx0" brushRef="#br0" timeOffset="100141.7277">15424-224 43,'0'0'34,"13"-5"-1,-13 5 2,0 0-25,21 6-3,-21-6 2,2 51-5,-13 2 1,2 19-3,-9 13 2,-4 20-3,-3 8 1,-3 1 1,2-1-3,2-11 1,7-18 0,3-16-2,10-13-2,-1-27-8,20-2-26,-15-26 0,19 7-1,-10-23 2</inkml:trace>
          <inkml:trace contextRef="#ctx0" brushRef="#br0" timeOffset="100899.7711">15741 220 36,'19'-19'30,"-5"3"2,-4-12-1,8 1-24,-8-19 0,10 9-1,-14-8 0,6 8-1,-11-6 0,4 9 0,-8 2-3,0 11 1,-6 3-1,9 18 0,-21-19-1,21 19 0,-27 3 0,12 10 0,-3 8 0,1 9 0,-3 8-1,-1 10 1,0 2-1,1 2 1,3 0-1,2 0 0,3-2 0,8-6 1,4-2-2,6-10 2,7 1-1,5-2 0,3 0 0,0 6-1,1-3 1,-1 1 2,-3 3-3,-6-4 2,-5 2-1,-7-1 0,-6 1 0,-6-7 0,-7-3 1,-8-6-3,-5-2 2,-4 0-1,-4-5 2,-2-11-3,2-8 0,1-10 0,11-1-6,-7-15-27,22-2-1,-2-18 0,17 3-1</inkml:trace>
          <inkml:trace contextRef="#ctx0" brushRef="#br0" timeOffset="102116.8407">16226-172 33,'0'0'31,"-4"-20"3,4 20-2,0-16-20,0 16-5,0 0 0,0 0-2,0 0 0,0 0 0,0 0-2,10 24-1,-14 2 0,-2 14 0,-5 14-1,0 15 0,-6 11-1,-2 17 2,-5 3-2,2 4 1,-4-2-1,4-4 1,3-15 0,1-7-1,4-12 1,4-18-1,3-15 1,4-14-1,3-17 0,0 0 0,0 0 1,16-11-1,-4-12-1,1 1 2,5-2-2,1 7 2,1-3-2,2 0 2,-1 9-2,1 1 2,1 10-1,0 1-1,-2 5 2,0 2-2,-1 1 2,-3 10-2,-2-6 2,0 5-3,-15-18 2,18 22-3,-5-6-5,-13-16-23,0 0-6,0 0 0,0 0 0</inkml:trace>
          <inkml:trace contextRef="#ctx0" brushRef="#br0" timeOffset="102522.864">16543-12 36,'6'-18'32,"-6"18"2,5-14-2,-5 14-22,0 0-2,18 18 0,-20-4-3,8 15 0,-7 5-2,4 14 0,-6 8-1,0 15 0,-3 8-1,-2-1 1,-1-2-2,-1-2 1,1-3-2,-3-10-3,8 7-13,-10-31-17,8-3-2,-9-15-2,9-1 2</inkml:trace>
          <inkml:trace contextRef="#ctx0" brushRef="#br0" timeOffset="102801.8799">16545 111 43,'0'0'32,"0"-27"1,0 27 0,16-28-29,1 16 1,-2-7 0,10 2-1,-3-6 0,6 3-2,1 0 0,5 5-1,-4 0-1,-2 5-1,-3 5-2,-7 1-3,5 21-23,-23-17-4,3 35-2,-17-16 2</inkml:trace>
          <inkml:trace contextRef="#ctx0" brushRef="#br0" timeOffset="103009.8918">16584 336 47,'-2'19'34,"2"-19"0,25-6-1,-7-7-29,11 1-2,-1-3 0,2-1-2,1 3-3,-9-5-5,10 15-17,-18-5-8,1 13-1,-15-5 2</inkml:trace>
          <inkml:trace contextRef="#ctx0" brushRef="#br0" timeOffset="103213.9034">16521 694 52,'-18'38'35,"0"-15"0,14 4 1,-2-12-23,13 4-8,-7-19 0,29 9 0,-10-15-3,6-6-1,7 6-4,-7-15-32,14 8-1,-11-12-2,9 9 0</inkml:trace>
          <inkml:trace contextRef="#ctx0" brushRef="#br0" timeOffset="104031.9503">17152-7 36,'11'-23'34,"2"11"1,-10-9 0,11 20-24,-16-13-2,2 14-2,0 0-1,2 24-2,-13 4-1,-1 15-1,-6 15-2,-3 10 1,-5 20-2,-6 8 3,-3 2-2,0-2 0,4-4 0,1-12 0,7-7 0,0-13 0,8-14-1,3-13-1,8-8 1,4-25 0,0 0-1,0 0 0,-6-16 2,6-15-1,3-6-1,0-6 3,1-5-2,2-2 2,3-9-1,5-5 0,2-4-1,5 1 2,3-3-1,4-1-1,3-3 2,2 4-2,1 13 2,1 3-1,0 8 1,-2 11-1,-2 8 1,-2 14 0,-3 14-1,-2 13 2,-4 8-2,-4 18 1,-7 10 0,-3 14 0,-5 9-1,-2 8 2,-8 4-2,0-2 1,-3 0 0,-1-8-1,4-5 0,-3-12-1,6-10-1,-3-16-5,15-1-27,-6-31-3,-8 22-1,8-22 2</inkml:trace>
          <inkml:trace contextRef="#ctx0" brushRef="#br0" timeOffset="104290.9651">16886 604 63,'-31'6'39,"4"-10"-2,27 4 1,-6-23-32,27 3-5,14-4 1,12-1-2,3-2 0,8 0-2,5 7 0,-8-7-7,7 22-28,-17-2 1,0 10-2,-16-4 0</inkml:trace>
          <inkml:trace contextRef="#ctx0" brushRef="#br0" timeOffset="104745.9911">17633-79 44,'8'-16'35,"5"14"1,-13 2-1,19 7-27,-19-7-1,18 45-1,-13-2-2,1 16 0,-5 11-2,2 17 1,-7 5-2,-4 7 0,-2-1 0,-2-4-1,-3-7 1,-1-4-2,-1-13-1,-2-23-4,8 9-18,-9-32-12,6-5-3,-7-22 3,8-5-2</inkml:trace>
          <inkml:trace contextRef="#ctx0" brushRef="#br0" timeOffset="105039.0079">17505 102 48,'33'-46'34,"0"3"2,10 13-2,-1-1-29,10 19-1,-6 5 1,1 25 0,-8 10-2,-3 18 0,-9 10-1,-5 12 0,-10 9-1,-5 11 0,-8-1-1,-7-1 1,-8-9 0,-8-3-1,-9-6 0,-10-10-2,-7-6-2,-20-33-18,3 3-14,-11-17 0,11-7-4,-4-21 4</inkml:trace>
          <inkml:trace contextRef="#ctx0" brushRef="#br0" timeOffset="106466.0895">18278-2 8,'0'0'31,"9"-22"1,-9 22 2,6-28-16,7 28-6,-16-17-2,3 17-2,0 0-2,12 18-1,-16 10-1,-2 20 0,-9 11-1,3 24-1,-12 12-1,-3 10 0,-4 5 0,0-4 0,2-11-1,4-13-1,9-7-2,-4-36-8,25-4-26,-5-35 0,21 0-1,-2-25 0</inkml:trace>
          <inkml:trace contextRef="#ctx0" brushRef="#br0" timeOffset="106841.1109">18672-17 44,'0'0'36,"8"-21"0,-8 21 0,0 0-30,0 0-1,0 0 0,3 17 0,-9 14-3,-3 15-1,-5 9 0,0 17 0,-9 11 0,-1 5 0,-4 3-1,1-8 1,1 2-2,2-18-1,4-5-2,-2-24-6,22-4-26,-12-19-2,12-15 1,0 0 0</inkml:trace>
          <inkml:trace contextRef="#ctx0" brushRef="#br0" timeOffset="107217.1324">18607 72 48,'16'6'37,"-16"-6"-2,30 33-1,-18-5-31,1 13 0,-1 7-1,-1 12-1,-7 6 0,2 0 0,0 1-1,0-2 0,0-7 0,1-3-1,4-11 2,-2-11-2,1-9 1,-10-24 0,21 11 0,-11-27 2,2-19-2,5-19 1,2-15-1,6-14 1,4-17 1,3-5-2,3-2 1,-1 4-2,3 11-3,-7-2-7,1 31-24,-10 6 0,-3 26-3,-12 10 2</inkml:trace>
          <inkml:trace contextRef="#ctx0" brushRef="#br0" timeOffset="107758.1634">19499-54 33,'-2'-21'34,"2"21"1,-16-4 0,1 29-25,-22 0-2,1 24-2,-12 5-3,-2 15 1,-5 16-2,1 1 1,2 1-2,10-7-1,11-6 1,12-12-2,13-10 1,14-13-2,15-20 1,11-12-2,12-8 2,5-12 0,4-7-1,0-9 1,-1-10-1,-4-2 2,-8 1-1,-12 3 1,-11 3 0,-13 5-1,-13 10 1,-13 7 0,-7 21-1,-17-6-6,11 16-27,-12-13-1,18 12 0,1-15 0</inkml:trace>
          <inkml:trace contextRef="#ctx0" brushRef="#br0" timeOffset="108239.1909">19335 383 42,'-24'0'37,"24"0"1,-31 2-2,31-2-27,0 0-4,0 0 0,18-9-2,1 9-1,6-3-1,5 1-1,7 5-1,-3-4-5,16 7-31,-19-9 0,5 4-2,-13-5 1</inkml:trace>
          <inkml:trace contextRef="#ctx0" brushRef="#br0" timeOffset="108930.2304">20094 555 36,'0'0'33,"13"-4"1,-2-17-1,8 0-28,-2-10-3,5-3 1,-6-7 0,1-1-1,-7-11 1,0 2-2,-10-11 2,0-6-2,-5-9-1,-3-8 1,-1-8 0,2-8 0,-1-3 0,4-4-1,2 3 1,2 3 0,5 4 0,1 8 0,3 10 0,-2 8 1,-1 12-1,0 9 0,-6 8 0,-1 6 0,-7 6 1,-2 2 0,-5 0-1,-2 4 1,0-3-1,-1 4 1,1-1-1,1 3 0,-2 3 0,3 4-1,0 3 0,2 7-1,13 5-3,-28 17-5,25 14-27,-9-1 0,10 17-2,-4-6 0</inkml:trace>
          <inkml:trace contextRef="#ctx0" brushRef="#br0" timeOffset="109591.2682">20524-1391 53,'6'33'34,"-9"-8"0,9 12 0,-4-6-29,7 14 1,-5-4 0,5 13-2,-5 6 0,4 17 0,-7 12-2,1 17 1,-7 8-1,1 10-2,-5 4 1,-1-1-1,1-7-1,1-12 0,4-14-3,-1-34-17,17-2-16,-6-28-1,14-11-1,-3-28 1</inkml:trace>
          <inkml:trace contextRef="#ctx0" brushRef="#br0" timeOffset="110095.2971">20383-1524 54,'-6'-33'36,"4"13"-1,-11-6-1,13 26-28,-42-3 0,7 30-1,-21 13-2,-10 18-1,-19 16-2,-8 13 1,-5 8-2,1-3 0,12-1-5,2-26-20,28-1-10,10-29 0,29-11-1</inkml:trace>
          <inkml:trace contextRef="#ctx0" brushRef="#br0" timeOffset="110412.3152">20046-1364 44,'0'0'33,"26"-4"2,12-11-3,25 9-19,5-3-10,20 9 0,2 7 1,3 14 0,-3 9-1,0 13 0,-9 6 1,-4 10-2,-10 0 0,-7-1-2,-4 6-12,-14-24-23,-3-6-1,-15-16-3,-4-10 0</inkml:trace>
        </inkml:traceGroup>
      </inkml:traceGroup>
    </inkml:traceGroup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2:58:22.097"/>
    </inkml:context>
    <inkml:brush xml:id="br0">
      <inkml:brushProperty name="width" value="0.07938" units="cm"/>
      <inkml:brushProperty name="height" value="0.07938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3F5C75D5-99EF-4BDC-87CA-345C353F745C}" emma:medium="tactile" emma:mode="ink">
          <msink:context xmlns:msink="http://schemas.microsoft.com/ink/2010/main" type="writingRegion" rotatedBoundingBox="1242,1025 9903,1078 9897,2071 1236,2018"/>
        </emma:interpretation>
      </emma:emma>
    </inkml:annotationXML>
    <inkml:traceGroup>
      <inkml:annotationXML>
        <emma:emma xmlns:emma="http://www.w3.org/2003/04/emma" version="1.0">
          <emma:interpretation id="{523B58F2-F252-4A29-AF2E-5F508F605896}" emma:medium="tactile" emma:mode="ink">
            <msink:context xmlns:msink="http://schemas.microsoft.com/ink/2010/main" type="paragraph" rotatedBoundingBox="1242,1025 9903,1078 9897,2071 1236,201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2523730-C44D-43D1-B15D-C0EC9A416846}" emma:medium="tactile" emma:mode="ink">
              <msink:context xmlns:msink="http://schemas.microsoft.com/ink/2010/main" type="line" rotatedBoundingBox="1242,1025 9903,1078 9897,2071 1236,2018"/>
            </emma:interpretation>
          </emma:emma>
        </inkml:annotationXML>
        <inkml:traceGroup>
          <inkml:annotationXML>
            <emma:emma xmlns:emma="http://www.w3.org/2003/04/emma" version="1.0">
              <emma:interpretation id="{5FE642DF-29E0-4A02-8035-D59CC431EB4C}" emma:medium="tactile" emma:mode="ink">
                <msink:context xmlns:msink="http://schemas.microsoft.com/ink/2010/main" type="inkWord" rotatedBoundingBox="1262,1013 3323,1224 3244,1998 1183,1787"/>
              </emma:interpretation>
              <emma:one-of disjunction-type="recognition" id="oneOf0">
                <emma:interpretation id="interp0" emma:lang="en-US" emma:confidence="1">
                  <emma:literal>BACK</emma:literal>
                </emma:interpretation>
                <emma:interpretation id="interp1" emma:lang="en-US" emma:confidence="0">
                  <emma:literal>Back</emma:literal>
                </emma:interpretation>
                <emma:interpretation id="interp2" emma:lang="en-US" emma:confidence="0">
                  <emma:literal>back</emma:literal>
                </emma:interpretation>
                <emma:interpretation id="interp3" emma:lang="en-US" emma:confidence="0">
                  <emma:literal>BACH</emma:literal>
                </emma:interpretation>
                <emma:interpretation id="interp4" emma:lang="en-US" emma:confidence="0">
                  <emma:literal>BALK</emma:literal>
                </emma:interpretation>
              </emma:one-of>
            </emma:emma>
          </inkml:annotationXML>
          <inkml:trace contextRef="#ctx0" brushRef="#br0">25 283 14,'-8'-15'20,"5"0"-6,3 15-1,-9-23-3,9 23 0,-6-22-2,6 22-3,1-27-1,5 12-1,-1-3 0,8 2 0,-3-5 0,7 5 1,-1-5 0,5 6-1,-2-2 1,4 5-1,-1-2-1,0 7 1,-1 0-1,1 5-1,-2 2 0,-1 3 0,-2 4-1,-1 2 1,-3 5 0,1 1 0,-4 4 0,-1 3-1,-3 6 1,-3 0 0,-3 8-1,-4 4 1,-7 6-2,-1 1 2,-6 1-2,-2-2 2,-3-5-2,-2-1 1,3-10 0,1-8 0,3-7-1,1-8 1,17-7-1,-22-3 0,22 3 1,-4-20-1,8 6 1,4-4-1,2 2 1,2-2-1,3 2 1,0 3 0,0 1 1,-1 1-1,-14 11 0,26-14 0,-26 14 1,25-8-1,-12 8 1,2 3-1,-1 0 0,4 5 0,-3-3 0,-1 4 0,1 2 0,-1 2 0,-2 0-1,0 4 2,-5 0-1,0 3 0,-2 2 0,-2 3 1,-5 2-1,-1 0 1,-4-1 0,-5 1 0,-6-3 0,-4-1 1,-6-6 1,-4-1 0,-6-7 0,0-3 0,-5-9-1,3-2 0,-2-5-1,7-3-1,3-1-2,7-5-3,18 4-24,-4-4-1,13 4-1,4-3 0</inkml:trace>
          <inkml:trace contextRef="#ctx0" brushRef="#br0" timeOffset="-889.0508">127 76 11,'-3'-15'21,"3"15"0,0 0-4,-11-22-1,11 22-4,0 0-3,0 0-1,-16-18-2,16 18 0,0 0-2,0 0 0,0 0-1,0 0-1,0 0 1,0 0-1,0 0 0,0 0-1,0 0 0,0 0 0,-15 19 0,14 2 0,-1 7 0,1 8-1,-2 8 1,1 9 0,1 5-1,-1 3 1,4 0-1,-4-1 1,2-5-1,0-3 0,-1-12 0,1-4 1,-2-8-1,1-6 0,-2-6 1,0-2-1,3-14-1,-8 18 0,8-18 0,0 0-3,-10 17-3,10-17-10,0 0-10,-14-13-3,14 13 2,-1-19-1</inkml:trace>
          <inkml:trace contextRef="#ctx0" brushRef="#br0" timeOffset="1072.061">639 169 26,'0'0'26,"3"-18"0,-3 18 1,0 0-15,0 0-3,0 0-3,7 15-1,-5 9-2,-7 5 0,5 13-1,-6 4 0,6 9 0,-6 2-1,3 4 0,-4-3-1,2-2 1,2-10 0,-1-3-1,0-10 1,-1-6 0,-1-10 1,6-17-1,-7 20 0,7-20-1,0 0-1,0 0 1,-9-20-1,9 3 0,3-7-1,0-6 1,1-7 0,2-7 1,6-5 0,-3-6 0,3-4 0,1 1 0,1 3 1,-1 3-1,0 5 1,1 5-1,-4 10 0,4 8 0,-4 9 1,-10 15-1,21-13 0,-21 13 1,22 18-1,-11 2 0,1 8 0,0 10 1,-1 4-1,4 9 0,-1 5 0,1 3 0,-2-1 0,-1 5 0,0-7 1,0-4 0,-6-3 0,3-6-1,-3-9 1,-3-5-1,0-8-1,-3-5-1,1-2-2,-1-14-4,0 0-9,0 0-12,-15-6-1,8-12 1,2 2 0</inkml:trace>
          <inkml:trace contextRef="#ctx0" brushRef="#br0" timeOffset="1382.0791">670 621 29,'-25'4'27,"2"2"2,3-7-4,20 1-12,-24 1-3,24-1-2,0 0-3,0 0-1,22-19-2,-4 12 0,1-4-1,5 2 0,0 2 0,0 3-1,1 2-2,-4-4-5,3 9-21,-9-4 0,2 2-2,-3-7 0</inkml:trace>
          <inkml:trace contextRef="#ctx0" brushRef="#br0" timeOffset="1976.113">1391 251 15,'0'-18'25,"-5"3"1,-5-3 1,10 18-11,-33-31-4,33 31-2,-37-22-1,17 19-3,-6-2-1,5 13-1,-5 4-2,6 7 0,-3 11-1,2 11-1,2 12 0,3 10 0,-1 6 0,5 2 1,2 2 0,7 1-1,6-10 2,6-8-2,4-14 2,8-11-2,4-10 0,4-14-3,8-3-10,-7-18-18,3-3 1,-10-9-2,6 2 2</inkml:trace>
          <inkml:trace contextRef="#ctx0" brushRef="#br0" timeOffset="2522.1443">1539 190 28,'0'0'27,"0"0"-1,0 0 2,0 0-17,8 32-3,-11 1-2,7 19-1,-7 4-1,6 12-1,-3-1-2,3 3 1,-1-5-1,2-9 1,-2-10-2,1-10-3,7-7-5,-8-14-9,-2-15-10,9 15-2,-9-15 0,0 0-1</inkml:trace>
          <inkml:trace contextRef="#ctx0" brushRef="#br0" timeOffset="2857.1635">1575 679 29,'8'-19'25,"-8"19"1,7-30-2,-7 30-17,11-36 1,2 17-2,-6-9 0,13 0-2,-2-6 1,8 0-2,0-3 1,6 2-3,0 1 1,2 5-1,-1 1 0,-2 7-1,-3 6-2,-5 2-3,5 13-11,-15-2-12,-13 2-1,0 0 1,9 19 0</inkml:trace>
          <inkml:trace contextRef="#ctx0" brushRef="#br0" timeOffset="3204.1833">1727 514 30,'0'0'26,"0"0"1,15 0 1,-15 0-18,13 9-2,1 5-1,-14-14-1,22 31-1,-9-14-1,5 9-1,0-4 0,5 5 0,-4-5-1,5 1 0,-3-3-1,-2-2 2,-3-5-1,1-1-1,-4-3 1,-13-9-3,18 13-5,-18-13-26,0 0 3,0 0-5,12-15 2</inkml:trace>
        </inkml:traceGroup>
        <inkml:traceGroup>
          <inkml:annotationXML>
            <emma:emma xmlns:emma="http://www.w3.org/2003/04/emma" version="1.0">
              <emma:interpretation id="{16D3C898-53EF-4137-AA69-55AB0D2C1209}" emma:medium="tactile" emma:mode="ink">
                <msink:context xmlns:msink="http://schemas.microsoft.com/ink/2010/main" type="inkWord" rotatedBoundingBox="3756,1707 4152,845 4882,1180 4487,2042"/>
              </emma:interpretation>
              <emma:one-of disjunction-type="recognition" id="oneOf1">
                <emma:interpretation id="interp5" emma:lang="en-US" emma:confidence="1">
                  <emma:literal>of</emma:literal>
                </emma:interpretation>
                <emma:interpretation id="interp6" emma:lang="en-US" emma:confidence="0">
                  <emma:literal>oof</emma:literal>
                </emma:interpretation>
                <emma:interpretation id="interp7" emma:lang="en-US" emma:confidence="0">
                  <emma:literal>off</emma:literal>
                </emma:interpretation>
                <emma:interpretation id="interp8" emma:lang="en-US" emma:confidence="0">
                  <emma:literal>Of</emma:literal>
                </emma:interpretation>
                <emma:interpretation id="interp9" emma:lang="en-US" emma:confidence="0">
                  <emma:literal>oaf</emma:literal>
                </emma:interpretation>
              </emma:one-of>
            </emma:emma>
          </inkml:annotationXML>
          <inkml:trace contextRef="#ctx0" brushRef="#br0" timeOffset="4011.2295">2771 277 32,'-11'-19'26,"11"19"-1,0 0-7,-18-3-7,18 18-3,-9 3-3,6 13-1,-4 6-2,4 7 0,-3 2 0,3 6 0,0-6 0,3-2-1,2-7 0,2-7 0,2-12-1,-6-18 1,28 9 0,-7-18-1,1-9 1,4-4 0,-1-9 1,-3-6 0,-5-5 0,-8 1-1,-12-1 1,-8 5 0,-11 5 1,-6 8-2,-7 5 1,0 7-2,3 10-1,4 1-5,28 1-23,-24 16-1,24-16-2,20 3 1</inkml:trace>
          <inkml:trace contextRef="#ctx0" brushRef="#br0" timeOffset="4579.262">3366 99 42,'9'-16'26,"-3"1"0,-4 2-1,-5 0-22,3 13 0,-8-17-1,8 17-1,-13-10 1,13 10 0,-14-5 0,14 5 0,-13 0 1,13 0-1,0 0 0,-18 15-1,18-15 0,-12 23 0,5-9 0,2 4 0,-1 3 0,3 6 1,-1 5-1,1 13 1,0 6-1,1 15 1,-2 5-1,2 7 0,-2 7 1,1 1-1,0-6 1,0-8-2,2-11 2,-1-12-2,1-12 2,1-7 0,1-14-1,-1-16 0,0 15 0,0-15 0,0 0 0,0 0-1,-15-6-1,15 6-2,-16-3-3,-1-6-14,17 9-11,-17-15-1,17 15 1,-6-29 0</inkml:trace>
          <inkml:trace contextRef="#ctx0" brushRef="#br0" timeOffset="5019.2869">3234 520 29,'-21'2'28,"6"-1"1,15-1 0,-24 6-19,24-6-2,-13 9-1,13-9-1,0 0-1,15 7-2,-2-10 0,8 3-1,1-4 1,5 4-1,-2-3 0,2 3 0,-5-1 1,1 4-1,-7-3-1,0 1 0,-16-1 1,20 2-1,-20-2-1,0 0-1,13 5-1,-13-5-7,0 0-22,0 0-2,0 0 0,-22 11-1</inkml:trace>
        </inkml:traceGroup>
        <inkml:traceGroup>
          <inkml:annotationXML>
            <emma:emma xmlns:emma="http://www.w3.org/2003/04/emma" version="1.0">
              <emma:interpretation id="{159450D9-4061-452A-8D1E-0A9105D4DC78}" emma:medium="tactile" emma:mode="ink">
                <msink:context xmlns:msink="http://schemas.microsoft.com/ink/2010/main" type="inkWord" rotatedBoundingBox="5400,1051 9903,1079 9897,2016 5394,1988"/>
              </emma:interpretation>
              <emma:one-of disjunction-type="recognition" id="oneOf2">
                <emma:interpretation id="interp10" emma:lang="en-US" emma:confidence="1">
                  <emma:literal>a</emma:literal>
                </emma:interpretation>
                <emma:interpretation id="interp11" emma:lang="en-US" emma:confidence="0">
                  <emma:literal>A</emma:literal>
                </emma:interpretation>
                <emma:interpretation id="interp12" emma:lang="en-US" emma:confidence="0">
                  <emma:literal>or</emma:literal>
                </emma:interpretation>
                <emma:interpretation id="interp13" emma:lang="en-US" emma:confidence="0">
                  <emma:literal>h</emma:literal>
                </emma:interpretation>
                <emma:interpretation id="interp14" emma:lang="en-US" emma:confidence="0">
                  <emma:literal>hr</emma:literal>
                </emma:interpretation>
              </emma:one-of>
            </emma:emma>
          </inkml:annotationXML>
          <inkml:trace contextRef="#ctx0" brushRef="#br0" timeOffset="5907.3376">4384 325 29,'0'0'17,"3"-18"0,-9 5-1,6 13-2,-14-20-3,14 20-2,-20-19-2,20 19-1,-22-15-1,22 15-1,-25-3-1,10 8-1,-2 11 0,-1 11-1,1 7 0,-3 7-1,2 5 0,3 5-1,4-1 1,2-1-1,4-9 1,7-8 0,2-8-1,5-8 1,-9-16 0,24 14 0,-8-17 0,1-8-1,-1-5 1,2-8-1,0-5 1,0-7-1,-2 1 1,-1-2-1,-2 4 2,-2 3-1,-4 8 0,1 9 1,-8 13 0,0 0 0,16 28-1,-12 0 1,2 5-1,3 4 0,5 0-1,1-3 0,4-1-6,-1-14-22,7-7 0,0-14-1,4-7 1</inkml:trace>
        </inkml:traceGroup>
        <inkml:traceGroup>
          <inkml:annotationXML>
            <emma:emma xmlns:emma="http://www.w3.org/2003/04/emma" version="1.0">
              <emma:interpretation id="{1171AF4C-5D37-4694-B12A-F8B3FDE00B28}" emma:medium="tactile" emma:mode="ink">
                <msink:context xmlns:msink="http://schemas.microsoft.com/ink/2010/main" type="inkWord" rotatedBoundingBox="6465,931 9903,1131 9847,2090 6409,1890"/>
              </emma:interpretation>
              <emma:one-of disjunction-type="recognition" id="oneOf3">
                <emma:interpretation id="interp15" emma:lang="en-US" emma:confidence="1">
                  <emma:literal>NAPKIN</emma:literal>
                </emma:interpretation>
                <emma:interpretation id="interp16" emma:lang="en-US" emma:confidence="0">
                  <emma:literal>NAPKI N</emma:literal>
                </emma:interpretation>
                <emma:interpretation id="interp17" emma:lang="en-US" emma:confidence="0">
                  <emma:literal>NAP KIN</emma:literal>
                </emma:interpretation>
                <emma:interpretation id="interp18" emma:lang="en-US" emma:confidence="0">
                  <emma:literal>NAPK1 N</emma:literal>
                </emma:interpretation>
                <emma:interpretation id="interp19" emma:lang="en-US" emma:confidence="0">
                  <emma:literal>NAD KIN</emma:literal>
                </emma:interpretation>
              </emma:one-of>
            </emma:emma>
          </inkml:annotationXML>
          <inkml:trace contextRef="#ctx0" brushRef="#br0" timeOffset="6716.3842">5269 168 16,'-3'-20'27,"3"20"2,0 0 0,-12-20-18,12 20-1,0 0-2,-6 29-2,-5-7-3,5 15-1,-2 11-1,-1 11 1,-2 9-2,4 9 2,-2 2 0,3-3-1,3-8 1,0-9-2,1-13 1,2-12-2,2-9-2,-2-25-12,0 0-15,3-16-1,0-5 1,-2-10-1</inkml:trace>
          <inkml:trace contextRef="#ctx0" brushRef="#br0" timeOffset="7063.404">5301 144 35,'15'-11'28,"2"14"1,-2 8-2,4 11-23,-1 9-1,4 14 0,-4 5-1,3 8 1,-3 3-2,1-1 1,-1-2-2,0-3 2,-6-11-1,1-5 1,1-11-2,-4-6 0,0-7 1,-10-15-1,18 9 1,-18-9-1,14-24 2,-10-1-1,-2-12 0,-2-13 1,-2-18 0,4-7-2,-2-5 1,3-3-2,5 9-3,-3-1-24,14 17-2,1 11-1,3 24-1</inkml:trace>
          <inkml:trace contextRef="#ctx0" brushRef="#br0" timeOffset="7919.453">5936 206 32,'0'0'27,"0"0"2,16-9-2,-16 9-23,9 22-2,-2 4 2,-4 3-2,3 13 1,-3 2-2,3 8 1,-3 4-1,0 2 0,-3-7 0,0-4 0,-1-4-1,-1-9 1,-4-6 2,2-7-3,4-21 0,-14 13 0,14-13 0,-14-6 0,8-7 0,-3-3-1,4-8-1,-2-1 2,2-6 0,2-8-1,3-7 2,3-7-1,3-3 1,3-1-1,5-1 1,3 4 0,3 2 1,2 9-1,0 6 0,2 12 0,0 5 1,-2 11-1,-1 9 1,0 14-1,-2 6-1,1 16 1,-2 7-1,-2 9 1,0 4-1,-1 2 0,-1 0-1,-2-3 1,-2-5-1,-3-10 1,1-6-2,-4-10 0,2-3-2,-6-21-4,8 20-8,-8-20-13,0 0-1,-6-23 0,7 8 2</inkml:trace>
          <inkml:trace contextRef="#ctx0" brushRef="#br0" timeOffset="8183.4681">6044 459 29,'0'0'30,"-21"0"1,21 0 0,-4-19-20,4 19-5,19-19 0,-4 15-2,-1-4-1,5 7-2,0 1-1,1 1-4,8 9-25,-7-5-1,4 2-2,-5-7 1</inkml:trace>
          <inkml:trace contextRef="#ctx0" brushRef="#br0" timeOffset="8732.4995">6524 197 32,'0'0'28,"0"0"0,0 0-1,0 0-22,0 0-1,-5 21 0,8 4 1,-3 3-2,6 17 1,-3 2-2,3 12 1,0 4-2,1 6 0,1-3 1,-2-4-2,0-9 1,-5-10-3,4-4 0,-7-17-5,7 3-9,-5-25-13,0 0-2,-14-1 1,14 1 0</inkml:trace>
          <inkml:trace contextRef="#ctx0" brushRef="#br0" timeOffset="9028.5164">6464 422 11,'15'-51'27,"4"-4"0,4-2 3,2 13-18,-1-8-2,10 17-1,-12-1 0,10 18-2,-13 2-1,6 16-2,-8 6 0,2 15-1,-9 2-2,-1 13 1,-4 4-1,-4 4 0,-5 4-1,-7-2 0,-3-3-1,-6-8-1,1 1-4,-11-20-14,9 3-11,-7-14-2,7-4 1,0-13-1</inkml:trace>
          <inkml:trace contextRef="#ctx0" brushRef="#br0" timeOffset="9585.5483">7077 175 43,'0'0'30,"0"0"1,18 1-1,-18 16-25,9 18 0,-4 7-2,2 13 0,-2 7-1,4 6 0,-3 0-1,2 3 0,0-8 1,1-13-3,0-7-1,-5-21-8,5-3-19,-9-19-4,0 0 3,11-23-3</inkml:trace>
          <inkml:trace contextRef="#ctx0" brushRef="#br0" timeOffset="9944.5687">7185 544 19,'0'0'28,"-21"-7"1,21 7 2,0 0-18,0 0-7,-14-20 0,23 7-2,2-11 0,7-4-2,7-9 0,8-2-1,-1-1 1,4 5-1,-2 2 0,1 5-1,-4 9-4,-9-2-9,4 15-16,-26 6-2,23 2 1,-23-2 0</inkml:trace>
          <inkml:trace contextRef="#ctx0" brushRef="#br0" timeOffset="10235.5854">7305 397 35,'18'3'30,"-1"6"-1,2 10 0,-10 5-23,12 16 0,-11 0-1,6 16 1,-5-2-1,2 5-2,-2-7 1,1-5-1,-1-7-1,-2-10-4,8-5-4,-17-25-17,21 9-9,-21-9-1,20-21 1</inkml:trace>
          <inkml:trace contextRef="#ctx0" brushRef="#br0" timeOffset="10698.612">7728 249 38,'0'0'29,"8"25"1,-10 2-1,1 14-25,-4 4 0,5 11 0,-4 0-2,5 7 1,-1-5-3,6-5 0,1-9-1,-1-13-6,11 1-13,-10-16-10,-7-16 0,14 9 0</inkml:trace>
          <inkml:trace contextRef="#ctx0" brushRef="#br0" timeOffset="11267.6445">8111 310 37,'4'-19'31,"-4"19"2,0 0-3,0 0-22,0 0-2,2 28-1,-7 6-2,4 16-1,-2 12-1,1 10 0,2 6 1,0 4-1,3-7 0,-1-10-1,2-10 1,-2-16-3,2-10-1,-4-29-6,3 17-17,-3-17-5,-6-24-2,-1 0 1</inkml:trace>
          <inkml:trace contextRef="#ctx0" brushRef="#br0" timeOffset="11605.6638">8017 326 41,'15'-10'30,"1"1"1,5 9-1,-2 0-27,7 12 1,-1 5-1,6 16 0,-5 7-1,3 10 1,-2 11-2,1 6 1,-1 0 0,0-4-2,-3-6 2,-3-8-2,-4-11 2,1-8-1,-3-17 2,0-11-2,-4-16-1,0-14 2,0-13-2,2-17 1,-1-19-3,2-17-1,8-2-5,-7-12-23,18 4-2,-2 2-1,13 13 0</inkml:trace>
        </inkml:traceGroup>
      </inkml:traceGroup>
    </inkml:traceGroup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4T21:44:56.175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9404A72E-E8D2-449C-9879-609E6DB2E28E}" emma:medium="tactile" emma:mode="ink">
          <msink:context xmlns:msink="http://schemas.microsoft.com/ink/2010/main" type="writingRegion" rotatedBoundingBox="16467,10996 16582,10996 16582,11956 16467,11956"/>
        </emma:interpretation>
      </emma:emma>
    </inkml:annotationXML>
    <inkml:traceGroup>
      <inkml:annotationXML>
        <emma:emma xmlns:emma="http://www.w3.org/2003/04/emma" version="1.0">
          <emma:interpretation id="{60E12BA9-FDBC-4F7F-A6EB-DBBDCA44C383}" emma:medium="tactile" emma:mode="ink">
            <msink:context xmlns:msink="http://schemas.microsoft.com/ink/2010/main" type="paragraph" rotatedBoundingBox="16467,10996 16582,10996 16582,11956 16467,1195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78832B4-F838-4831-BB50-C83BE0A96765}" emma:medium="tactile" emma:mode="ink">
              <msink:context xmlns:msink="http://schemas.microsoft.com/ink/2010/main" type="line" rotatedBoundingBox="16467,10996 16582,10996 16582,11956 16467,11956"/>
            </emma:interpretation>
          </emma:emma>
        </inkml:annotationXML>
        <inkml:traceGroup>
          <inkml:annotationXML>
            <emma:emma xmlns:emma="http://www.w3.org/2003/04/emma" version="1.0">
              <emma:interpretation id="{F15CEB29-9026-48BD-8F90-1A4BEADC5101}" emma:medium="tactile" emma:mode="ink">
                <msink:context xmlns:msink="http://schemas.microsoft.com/ink/2010/main" type="inkWord" rotatedBoundingBox="16467,10996 16582,10996 16582,11956 16467,11956"/>
              </emma:interpretation>
              <emma:one-of disjunction-type="recognition" id="oneOf0">
                <emma:interpretation id="interp0" emma:lang="en-US" emma:confidence="0">
                  <emma:literal>I</emma:literal>
                </emma:interpretation>
                <emma:interpretation id="interp1" emma:lang="en-US" emma:confidence="0">
                  <emma:literal>|</emma:literal>
                </emma:interpretation>
                <emma:interpretation id="interp2" emma:lang="en-US" emma:confidence="0">
                  <emma:literal>1</emma:literal>
                </emma:interpretation>
                <emma:interpretation id="interp3" emma:lang="en-US" emma:confidence="0">
                  <emma:literal>l</emma:literal>
                </emma:interpretation>
                <emma:interpretation id="interp4" emma:lang="en-US" emma:confidence="0">
                  <emma:literal>'</emma:literal>
                </emma:interpretation>
              </emma:one-of>
            </emma:emma>
          </inkml:annotationXML>
          <inkml:trace contextRef="#ctx0" brushRef="#br0">113 16 12,'0'0'24,"2"-15"1,-2 15-6,0 0-4,0 0-2,-15-10-2,15 10-1,0 0-2,0 0-2,0 0 0,0 0-2,0 0-1,0 0 0,-8 16 0,8 2 0,-4 4-1,4 15 3,-6 9-2,0 15-1,-3 10 1,0 12-1,-4 4 0,2 5-1,-1-4-1,2-10 0,3-7-1,2-13 0,5-9-1,0-18-2,9-4 0,-9-27-4,24 25-6,-24-25-19,30-6 1,-14-9-2,6 0 2</inkml:trace>
        </inkml:traceGroup>
      </inkml:traceGroup>
    </inkml:traceGroup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2T19:14:03.455"/>
    </inkml:context>
    <inkml:brush xml:id="br0">
      <inkml:brushProperty name="width" value="0.06667" units="cm"/>
      <inkml:brushProperty name="height" value="0.06667" units="cm"/>
      <inkml:brushProperty name="color" value="#00B050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AF926B93-4FEA-4A5B-8E6E-2D67C4DB1F14}" emma:medium="tactile" emma:mode="ink">
          <msink:context xmlns:msink="http://schemas.microsoft.com/ink/2010/main" type="writingRegion" rotatedBoundingBox="3743,13868 22021,14322 21955,16998 3676,16544"/>
        </emma:interpretation>
      </emma:emma>
    </inkml:annotationXML>
    <inkml:traceGroup>
      <inkml:annotationXML>
        <emma:emma xmlns:emma="http://www.w3.org/2003/04/emma" version="1.0">
          <emma:interpretation id="{DBF1FD5A-C635-4099-99C6-9FCC3E5F5836}" emma:medium="tactile" emma:mode="ink">
            <msink:context xmlns:msink="http://schemas.microsoft.com/ink/2010/main" type="paragraph" rotatedBoundingBox="3743,13868 20504,14284 20454,16329 3692,159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E84674B-90F8-4B42-A822-EFFA36C33D8E}" emma:medium="tactile" emma:mode="ink">
              <msink:context xmlns:msink="http://schemas.microsoft.com/ink/2010/main" type="line" rotatedBoundingBox="3743,13868 20504,14284 20454,16329 3692,15913"/>
            </emma:interpretation>
          </emma:emma>
        </inkml:annotationXML>
        <inkml:traceGroup>
          <inkml:annotationXML>
            <emma:emma xmlns:emma="http://www.w3.org/2003/04/emma" version="1.0">
              <emma:interpretation id="{BCBAF15D-965D-4799-B439-83FABCBF84EA}" emma:medium="tactile" emma:mode="ink">
                <msink:context xmlns:msink="http://schemas.microsoft.com/ink/2010/main" type="inkWord" rotatedBoundingBox="3763,14126 6468,14462 6353,15387 3648,15051"/>
              </emma:interpretation>
              <emma:one-of disjunction-type="recognition" id="oneOf0">
                <emma:interpretation id="interp0" emma:lang="en-US" emma:confidence="1">
                  <emma:literal>Based</emma:literal>
                </emma:interpretation>
                <emma:interpretation id="interp1" emma:lang="en-US" emma:confidence="1">
                  <emma:literal>B aged</emma:literal>
                </emma:interpretation>
                <emma:interpretation id="interp2" emma:lang="en-US" emma:confidence="0">
                  <emma:literal>D aged</emma:literal>
                </emma:interpretation>
                <emma:interpretation id="interp3" emma:lang="en-US" emma:confidence="0">
                  <emma:literal>BF aged</emma:literal>
                </emma:interpretation>
                <emma:interpretation id="interp4" emma:lang="en-US" emma:confidence="0">
                  <emma:literal>BY aged</emma:literal>
                </emma:interpretation>
              </emma:one-of>
            </emma:emma>
          </inkml:annotationXML>
          <inkml:trace contextRef="#ctx0" brushRef="#br0">11 323 23,'-6'-16'23,"6"2"-8,0 14-4,-5-22-3,5 22 1,2-25-3,-2 25 0,7-31 0,-7 31 0,14-34-1,-1 19 0,-5-6-1,5 5 1,-3-5-1,5 5-1,-3-5 1,3 8-2,-1-2 1,2 3-1,0 0-1,1 5 0,-1-1 0,0 5 0,-1 2 0,2 1 0,-2 3-1,1 3 1,0 3-1,2 1 1,-3 3-1,1 5 1,2 0-1,-3 3 1,-3 1-1,-4 2 0,-5-1 0,-2 3 0,-5-3 1,-4 1-2,-4-3 3,0-2-3,-4-4 2,1-2-2,0-4 2,-1-5 0,1-2-1,0-4 0,2-1 0,13 3 0,-23-10 0,23 10 0,-15-12-1,15 12 2,0 0-3,-6-15 3,6 15-3,0 0 3,5-13-2,-5 13 2,0 0-1,16-13 0,-16 13 0,15-8 0,-15 8 0,21-4 0,-21 4 0,25 0 1,-10 1-1,2 2 0,-1 2 0,3 1 0,-1 0 2,2 1-3,-1 3 2,0 1-1,-2 1 1,0 0-1,-2 1 1,-1 3-1,-2 0 0,-3 2 0,-5 2 1,-2 2-1,-4 1 0,-4 6 1,-6-3-1,-3 2 2,-6-1-2,-2-2 1,-9-2 0,1-3 0,-6-3 0,-2-7 0,-1-1 0,1-3 1,1-6-2,2 0 1,3-3-1,5 0-1,5 0-1,4-5-4,19 8-29,-13 3-1,13-3-1,0 0 1</inkml:trace>
          <inkml:trace contextRef="#ctx0" brushRef="#br0" timeOffset="-1030.0589">-11 141 5,'0'0'24,"0"0"0,0 0-11,-5-14-3,5 14 0,0 0-3,0 0 0,0 0-1,0 15-1,0-15 0,2 16 0,-2-16-1,1 33 1,-1-11 0,5 11-3,-4 2 2,5 8-2,-5 2 0,4 5 0,-4-1 0,4 2-1,-4-4-1,4-4 1,-4-5 0,2-3 0,-1-9 0,-1-1 0,1-8 0,-1-2 0,-1-15 0,3 20-1,-3-20 1,0 0 0,3 14-1,-3-14 0,0 0-2,0 0-1,0 0-6,0 0-12,0 0-12,-4-20-1,4 20 0</inkml:trace>
          <inkml:trace contextRef="#ctx0" brushRef="#br0" timeOffset="1025.0586">925 596 11,'1'-20'23,"-1"20"-4,0 0-6,-7-23-2,7 23 0,-4-24-3,4 24-1,-5-31 0,7 16-2,-7-12 0,5 8-1,-6-9 0,5 6-1,-5-7 0,4 9 1,-4-2-2,2 7 2,-2-2-2,6 17 1,0 0 0,-18-4-1,18 4 0,-18 33-1,9-7 2,0 13-3,2 4 1,1 4-1,3 2 0,3-6-1,6-1-1,1-10 1,5-7-1,0-10 0,3-7 0,0-10 1,3-4 0,-3-4 0,0-5 2,-4-4 0,-2-5-1,-3-1 2,-3-5-1,-3 3 0,-4-1 0,-2 3 1,-3 0-1,0 6 0,0 1 0,9 18 0,-15-21 0,15 21-1,0 0 1,0 0-1,9 19 0,5 1-1,3 3 1,4 4 0,6 3-2,1-8-1,7 9-10,-4-22-19,2 1-3,-7-17 2,6-5-2</inkml:trace>
          <inkml:trace contextRef="#ctx0" brushRef="#br0" timeOffset="1836.105">1519 350 26,'-18'-11'26,"18"11"1,-21-4-13,-1-7-3,9 14-2,-11-10-2,6 13-1,-9-11 0,6 13-1,-7-8 0,9 10-1,-7-5-1,8 7 0,-1-4-2,6 6 1,13-14-2,-17 25 1,17-10-1,5 0 0,5 1 0,7 2 0,3-1 0,7 4 1,3 0-1,4 3 1,0 1-1,2 2 0,-3-1 1,-2 2-1,-6-1 0,-1 0 1,-9-1-1,-4-2 1,-8-3 0,-5-3 1,2-18 0,-30 22 0,2-19 2,-6-5-2,-11-4 1,-1-2-1,-5-4 1,4-2-2,1 0 0,4 0-2,9 4 0,5-4-3,28 14-17,-15-7-14,15 7-2,13-10 0,13 11 0</inkml:trace>
          <inkml:trace contextRef="#ctx0" brushRef="#br0" timeOffset="2668.1526">1651 667 16,'0'0'23,"-7"13"0,7-13-13,0 0-4,16 12-1,-2-5 2,-14-7-2,30 5 0,-16-11 1,9 6 0,-5-13 0,7 5 0,-10-13 0,7 7 0,-10-15-1,3 7 0,-11-9-1,-1 3-1,-7-5-1,-2 2 0,-7 2 0,-2 2-1,-5 3 1,1 6-1,-3 6 1,2 7-1,-1 8 1,5 11 1,0 12-2,5 9 0,2 11 0,6 9 0,5 4-1,4 3 0,6-2 0,6-7-1,5-7 0,6-12 0,2-10 0,5-15-2,4-8 0,-4-17-4,14 7-9,-14-21-17,9 5-1,-10-12 1,9 7 0</inkml:trace>
          <inkml:trace contextRef="#ctx0" brushRef="#br0" timeOffset="3253.1861">2298 530 9,'-9'-22'28,"-2"9"2,11 13 1,-28-22-14,28 22-5,-33-2-4,20 10-2,-10-7 0,7 9-3,-3 1 0,4 7-1,-2-2 0,7 6-1,0 3 0,4 3-1,4 2 0,4-2 0,4 3-1,4-5 0,6-1-1,4-6 1,5-4-1,0-9 1,5-3 0,-2-8 0,5-4 0,-3-7 0,-3-5 1,-2-2 0,-4-6 1,-5-5-1,-4-1 1,-4-5-1,-8-6 1,-3-2 0,-6-3 0,-2 0 1,-4-1-1,4 6 2,-4 3-1,6 8 1,0 4-2,3 11 2,3 7 0,3 13-1,0 0 0,18 30-1,-5 2 1,6 17-2,4 11 2,5 6-2,3 5 0,1-5-4,6 8-14,-9-25-17,8-8 0,-9-25-2,6-13 0</inkml:trace>
        </inkml:traceGroup>
        <inkml:traceGroup>
          <inkml:annotationXML>
            <emma:emma xmlns:emma="http://www.w3.org/2003/04/emma" version="1.0">
              <emma:interpretation id="{953C8427-CF05-43A0-A1A3-F28C6939B69C}" emma:medium="tactile" emma:mode="ink">
                <msink:context xmlns:msink="http://schemas.microsoft.com/ink/2010/main" type="inkWord" rotatedBoundingBox="6578,14227 10599,14323 10561,15917 6540,15821"/>
              </emma:interpretation>
              <emma:one-of disjunction-type="recognition" id="oneOf1">
                <emma:interpretation id="interp5" emma:lang="en-US" emma:confidence="1">
                  <emma:literal>primarily</emma:literal>
                </emma:interpretation>
                <emma:interpretation id="interp6" emma:lang="en-US" emma:confidence="0">
                  <emma:literal>prima nily</emma:literal>
                </emma:interpretation>
                <emma:interpretation id="interp7" emma:lang="en-US" emma:confidence="0">
                  <emma:literal>prima ^ily</emma:literal>
                </emma:interpretation>
                <emma:interpretation id="interp8" emma:lang="en-US" emma:confidence="0">
                  <emma:literal>prima oily</emma:literal>
                </emma:interpretation>
                <emma:interpretation id="interp9" emma:lang="en-US" emma:confidence="0">
                  <emma:literal>prima rily</emma:literal>
                </emma:interpretation>
              </emma:one-of>
            </emma:emma>
          </inkml:annotationXML>
          <inkml:trace contextRef="#ctx0" brushRef="#br0" timeOffset="5543.3171">3477 704 2,'0'0'23,"0"0"1,-15-12 1,9-7-13,9 5-3,-9-11 0,12 9-1,-11-15 0,14 13 0,-10-12-1,10 14 0,-8-3-1,-1 19-2,12-15 0,-12 15-1,15 22 0,-5 3-1,-1 6-1,3 6 1,0 1-2,3 0 1,1-2-2,-1-8 1,3-6-1,-1-9 0,0-4 0,-17-9-3,30-1-2,-24-20-7,10 11-19,-10-11-1,3 5 0,-7-10 1</inkml:trace>
          <inkml:trace contextRef="#ctx0" brushRef="#br0" timeOffset="5751.329">3737 529 31,'9'31'30,"-6"-12"1,5 11-1,-11-9-20,14 14-3,-6-10-3,5 5-1,-1-8-2,3-2-2,3-6-2,-15-14-3,31 9-11,-17-19-13,1-2-1,-3-13 0</inkml:trace>
          <inkml:trace contextRef="#ctx0" brushRef="#br0" timeOffset="5916.3384">3719 259 58,'-16'8'34,"-5"-5"1,8 13-2,-7-9-27,20-7-8,-15 24-27,15-24-3,0 0-4,-17 4 2</inkml:trace>
          <inkml:trace contextRef="#ctx0" brushRef="#br0" timeOffset="7176.4105">3995 741 8,'-17'-14'27,"17"14"1,-15-19-1,15 19-11,-11-23-5,11 23-3,-9-30-1,9 30-1,0-33-1,7 17-1,-4-6 1,7 7-2,-2-4 0,5 5 0,-13 14-1,27-19 0,-11 15-1,4 7-1,2 3 0,3 5 1,2 4-1,2 4 0,2 2 0,0 0 0,0 3-1,-2-2 1,-3 0-1,-3-6 0,-4 2 0,-3-6 1,-16-12-1,21 18 0,-21-18 1,0 0-1,0 0 2,0 0-2,0 0 2,-21-6-1,21 6 0,-20-24 0,9 8 0,2 0 1,2-2-1,2-1 0,4-2 1,1 3 0,3-1-1,1 4 1,2 0 0,3 0-1,-9 15 1,21-17-1,-8 14 0,4 3 0,2 7 0,2 2 0,3 7 0,0 2 0,4 3-1,0 2 0,1 1 0,-3-3 0,0 3-2,-6-7 0,1 4 0,-6-8-1,-3 4 0,-12-17 1,11 15 0,-11-15 0,0 0 2,0 0 1,-9-24 1,6 8 1,0-10 1,6 4 1,-2-12 1,10 7-1,-1-5 0,11 10 1,0 4-1,8 12 0,1 7-1,6 16-1,0 12-2,-5 5-2,14 14-32,-20-7 0,6 5-3,-10-19 1</inkml:trace>
          <inkml:trace contextRef="#ctx0" brushRef="#br0" timeOffset="8671.4957">5311 627 3,'0'0'26,"-12"-14"2,12 14 0,-17-13-11,17 13-5,-16-9-1,16 9-3,-21-6-1,21 6-2,-22-6-1,22 6 0,-25 3-1,25-3 0,-26 14-1,16-1-1,-2 3 0,2 5-1,2 1 0,4 5 0,2 0 0,5-1-1,6 4 0,3-8 0,6-1 0,3-6-1,4-5 0,-3-6 1,5-4-1,-5-7 1,-1-3 0,-6-5 1,-3-3 0,-3-3 1,-8-1 0,-1 0 1,-4 1 0,-2 3 0,-4 2 0,10 16 0,-15-10-1,15 10 0,-6 22 0,7 2 0,7 2-1,2 2-1,7 4 0,2-7-2,8 1-6,-8-18-23,12-4 0,-7-17-2,6 0 1</inkml:trace>
          <inkml:trace contextRef="#ctx0" brushRef="#br0" timeOffset="9163.5241">5637 772 13,'3'16'22,"-3"-16"1,4 20-9,-4-20 0,0 0-4,0 0 0,0 0-2,0 0 1,0 0-1,-16-27-1,17 11-1,-7-11-1,6 2-2,-1-9 1,2 4-1,1-4-1,2 7 1,-1 2-1,5 9 0,-2 2 1,-6 14-2,22 11 1,-10 8-2,3 8 0,0 5-1,4 5-1,-3-1-3,7 4-2,-13-18-9,13 9-17,-10-14-1,6-1 1,-19-16 0</inkml:trace>
          <inkml:trace contextRef="#ctx0" brushRef="#br0" timeOffset="9585.5483">5955 446 64,'-13'12'34,"13"-12"-15,0 0-19,-13-15-30,13 15-5,3-34 1</inkml:trace>
          <inkml:trace contextRef="#ctx0" brushRef="#br0" timeOffset="9421.5389">5955 621 53,'0'0'33,"0"0"-3,5 22-1,-2 3-26,1 2-3,-1 0-2,8 5-1,-2-8-1,8 3-3,-17-27-1,35 23-10,-19-27-12,3-4 1,-2-9 1</inkml:trace>
          <inkml:trace contextRef="#ctx0" brushRef="#br0" timeOffset="10324.5905">6164 886 4,'-6'25'25,"6"3"0,-2-11 2,2-17-18,3 22 0,-3-22 0,0 0 1,0 0-1,26-6-2,-19-21-1,9 7-2,-5-19 1,7-1-2,-6-15 0,1-9-1,-6-10 0,-1-4 1,-7-8-3,-4 1 2,-8 1 0,0 7 2,-7 9-2,4 13 2,-5 10-2,5 19 1,-4 15 0,7 26-1,1 16 1,5 20-2,2 11 0,5 15-1,5 7-1,4 2-1,8 2-1,3-20-4,14 0-9,-12-34-14,19-1-5,-9-30 0,11 0 1</inkml:trace>
          <inkml:trace contextRef="#ctx0" brushRef="#br0" timeOffset="10982.6282">6529 550 17,'-12'-14'30,"12"14"0,-21-20 2,21 20-13,-14-8-7,14 8-4,-7 18-1,10 0-3,-3 4-2,4 6-1,5 5-1,2-1-2,4 4 0,-2-6-1,8-1-2,-6-13 1,9 1-2,-7-16 2,6-2 0,-4-11 3,0-7 1,-1-2 2,-3-10 3,2 6 0,-11-11 1,4 8 0,-12-6 0,5 9-1,-7-4 0,2 10-1,-5 0-2,7 19 0,-10-21 0,10 21-1,0 0 0,0 0 0,-12 19-1,12 2 0,4 6 0,1 4-1,1 9 1,4 6 0,2 6-1,4 1 2,-1 8-1,2 1 1,-4 3 0,2-1 0,-6-3 0,-3-3-1,-8-7 1,-5-5-1,-7-14 1,-6-7-1,-7-12 1,-4-6-1,-7-9 1,-3-6 1,-4-5-1,0-5 1,-1-1-1,3-1 0,1 1-1,2-2 0,6 5-4,0-18-10,13 21-22,-3-18-1,15 4-1,0-13-1</inkml:trace>
          <inkml:trace contextRef="#ctx0" brushRef="#br0" timeOffset="4485.2566">2826 243 19,'0'-24'29,"0"24"2,0 0 0,0 0-15,0 0-8,0 0-3,10 25 1,4 8-3,-2 6 1,9 14-2,1 12 1,9 14-1,2 7 2,3 14-1,-1 4-1,3 0 2,-3-5-2,0 0-1,-7-8 0,-3-8-1,-5-9-1,-9-19-3,3 7-7,-23-26-23,7-2 0,-15-23-1,3 0 0</inkml:trace>
          <inkml:trace contextRef="#ctx0" brushRef="#br0" timeOffset="4993.2856">3090 594 18,'4'-27'30,"1"5"0,-1-3 2,9 16-18,-13-13-3,14 20-2,-14 2-3,22 2-1,-22-2-2,31 28 0,-17-7-1,2 8-1,-2 1 1,-6 1-2,-3 0 1,-7 0-1,-5-2 0,-3-7 1,-8-3-1,-2-6 2,-2-2-2,-5-7-2,2-2 0,-2-8-2,11 10-13,-8-19-16,24 15-2,-27-26 1,27 26 0</inkml:trace>
        </inkml:traceGroup>
        <inkml:traceGroup>
          <inkml:annotationXML>
            <emma:emma xmlns:emma="http://www.w3.org/2003/04/emma" version="1.0">
              <emma:interpretation id="{5FD8D626-3551-40D9-A82E-537E4192E5BA}" emma:medium="tactile" emma:mode="ink">
                <msink:context xmlns:msink="http://schemas.microsoft.com/ink/2010/main" type="inkWord" rotatedBoundingBox="10860,14572 11792,14714 11715,15219 10783,15076"/>
              </emma:interpretation>
              <emma:one-of disjunction-type="recognition" id="oneOf2">
                <emma:interpretation id="interp10" emma:lang="en-US" emma:confidence="1">
                  <emma:literal>on</emma:literal>
                </emma:interpretation>
                <emma:interpretation id="interp11" emma:lang="en-US" emma:confidence="0">
                  <emma:literal>On</emma:literal>
                </emma:interpretation>
                <emma:interpretation id="interp12" emma:lang="en-US" emma:confidence="0">
                  <emma:literal>one</emma:literal>
                </emma:interpretation>
                <emma:interpretation id="interp13" emma:lang="en-US" emma:confidence="0">
                  <emma:literal>ons</emma:literal>
                </emma:interpretation>
                <emma:interpretation id="interp14" emma:lang="en-US" emma:confidence="0">
                  <emma:literal>own</emma:literal>
                </emma:interpretation>
              </emma:one-of>
            </emma:emma>
          </inkml:annotationXML>
          <inkml:trace contextRef="#ctx0" brushRef="#br0" timeOffset="11748.672">7154 464 35,'-18'-9'32,"18"9"0,-18-3 0,18 3-20,0 0-3,-15 18-4,8-5-1,7 12-2,0 6-1,6 8 0,4 7-2,3 0-1,8 4 0,3-7 0,4-4-1,2-14 2,3-10 0,0-15 1,-2-15 1,2-9 2,-6-14 1,-2-2 0,-12-17 1,-4 2-1,-12-7-1,-6 6-1,-9 2-1,-4 12 0,-12 6 0,-3 11-1,-2 14 0,0 14-1,2 17-2,-2-1-3,20 19-25,-9-11-3,17 13-2,-1-16 2</inkml:trace>
          <inkml:trace contextRef="#ctx0" brushRef="#br0" timeOffset="12276.7022">7425 479 39,'0'0'31,"15"-17"1,-15 17-1,10-26-21,-10 26-5,18-14-2,-18 14-1,22-3 0,-5 9 0,-4 6-1,8 9 1,-3 5-2,1 6 0,0 2-1,1 1 1,-2 1-2,-2-5 1,0-4 0,-4-10 0,-1-3 0,-11-14 0,0 0 1,16-8 0,-13-7 1,-1-4 0,-1-6 0,3 0 1,-2-8 0,7 5 1,-3 0-1,4 9 1,2 2 0,5 11-1,0 9 0,4 15-1,2 9 0,3 8-1,4 13-8,-7-7-25,9 8-1,-8-10-2,3-4 0</inkml:trace>
        </inkml:traceGroup>
        <inkml:traceGroup>
          <inkml:annotationXML>
            <emma:emma xmlns:emma="http://www.w3.org/2003/04/emma" version="1.0">
              <emma:interpretation id="{ADADA468-52D0-4827-B97B-1AE5E6FDB423}" emma:medium="tactile" emma:mode="ink">
                <msink:context xmlns:msink="http://schemas.microsoft.com/ink/2010/main" type="inkWord" rotatedBoundingBox="11912,14337 16132,14960 15944,16231 11724,15608"/>
              </emma:interpretation>
              <emma:one-of disjunction-type="recognition" id="oneOf3">
                <emma:interpretation id="interp15" emma:lang="en-US" emma:confidence="1">
                  <emma:literal>Feldman,</emma:literal>
                </emma:interpretation>
                <emma:interpretation id="interp16" emma:lang="en-US" emma:confidence="0">
                  <emma:literal>Feldman'',</emma:literal>
                </emma:interpretation>
                <emma:interpretation id="interp17" emma:lang="en-US" emma:confidence="0">
                  <emma:literal>Feldman",</emma:literal>
                </emma:interpretation>
                <emma:interpretation id="interp18" emma:lang="en-US" emma:confidence="0">
                  <emma:literal>Fel dmanm,</emma:literal>
                </emma:interpretation>
                <emma:interpretation id="interp19" emma:lang="en-US" emma:confidence="0">
                  <emma:literal>Feldman"',</emma:literal>
                </emma:interpretation>
              </emma:one-of>
            </emma:emma>
          </inkml:annotationXML>
          <inkml:trace contextRef="#ctx0" brushRef="#br0" timeOffset="16495.9435">9478 710 41,'0'-18'33,"0"18"1,-6-25 0,6 25-24,-20-15-4,20 15-2,-31-5-1,16 11 0,-6 2-1,5 7-1,0 4-1,1 5 0,6 8-1,0 1-2,6 5 0,0-4-2,7 11-1,-1-20 1,14 11-3,-4-25 3,9 7-1,-1-22 2,6-4 2,-2-9 1,2-14 3,0 4-1,-8-18 4,-1 8-1,-7-19 2,-4 7-1,-13-15 1,3 8 0,-15-11-1,5 13 0,-8-3 0,6 13 0,-1 5-2,4 21-1,12 18 1,-6 27-1,10 19-1,7 16 1,2 15-2,2 6-4,6 18 0,-6-25-20,10 10-12,-1-36 0,6-13-2,-5-28 0</inkml:trace>
          <inkml:trace contextRef="#ctx0" brushRef="#br0" timeOffset="17885.023">9714 951 22,'0'0'30,"-18"-6"0,18 6-6,-17-20-9,17 20-5,-12-23-1,12 23-4,-6-23 0,9 9-1,-3-5 0,9 4-1,-2-6 0,8 2 0,-3-2 0,7 5-1,-4 0 0,2 5 0,-4 3-1,2 6 1,-2 4-2,1 6 0,0 6 0,1 2 0,2 5 0,2-2-1,2 6-1,-2-2 1,4 0-1,-5-3-1,-1 0-1,-3-5 1,-2 7 0,-12-22 1,15 28-3,-15-28 3,0 0-2,0 0 1,0 0 1,0 0 1,-8-19 0,8 19 0,-16-34 3,8 21 0,-4-6 1,8 4 1,-5-8 0,6 7-1,-1-3 0,7 4-1,-2-1 1,6 2-1,2 1-1,-9 13 2,26-13-2,-8 14 0,-1 2-1,4 5 0,-1 4 0,0 2-1,3 6 0,-5-1 0,1 5-3,-4-7 0,1 7-1,-7-8 0,5 4-1,-14-20 0,13 20 0,-13-20 1,0 0 2,0 0 1,0 0 2,0 0 1,1-23 2,-1 8 0,-1-9 0,4 2 0,-5-8 1,10 7 0,-4-3-1,7 10 1,2 1-1,7 11 0,-1 5 0,5 11 0,-2 4-2,3 5-1,4 19-10,-7-18-21,-1 5-4,-8-9-1,1-5 0</inkml:trace>
          <inkml:trace contextRef="#ctx0" brushRef="#br0" timeOffset="18732.0714">10776 765 17,'0'0'32,"-12"-23"1,1 10 2,11 13-16,-25-16-7,25 16-4,-24-8-2,24 8-2,-28 5 1,15 5-3,-4 5 0,4 7-1,-1 6 0,4 14-1,3 2 0,2 4 2,7 1-3,4-5 2,7-2-2,2-8 3,6-6-3,1-16 1,3-8-1,2-8 0,1-7 1,-2-11-1,-4-6 1,-3-5-2,-4-2 2,-4-4-1,-7-2 2,-1 4-2,-7 1 3,-1 14-1,-4 1 1,9 21 0,-13-12 0,13 12-1,-6 30 0,6 4 0,3 4-1,3 4 1,7 2-4,-2-7-1,17 8-18,-12-23-13,13 0-1,-7-30 0,6 5 0</inkml:trace>
          <inkml:trace contextRef="#ctx0" brushRef="#br0" timeOffset="19787.1318">11071 1086 20,'0'0'30,"-14"0"-1,14 0-5,-13-3-7,13 3-5,-8-16-2,11 1-2,-9-12-2,9 7-4,-4-7 2,5 3-2,-1-4 1,5 13-2,-4-10 3,-4 25-3,17-22 1,-17 22 0,22-5-1,-22 5 0,25 14-1,-11-4 0,2 8-1,-1 7 1,1 3-1,2 0 2,3 1-4,-5-4 1,7 6-5,-8-12 3,7 8-4,-22-27 2,27 21-2,-27-21-1,13 5 2,-13-5 2,0 0 3,-4-14 2,-2 0 2,1-3 3,-7-13 1,6 8-1,-7-14 2,8 11-2,-5-11 1,10 8-3,-4-3 1,7 15-3,-2 1 1,-1 15 0,16-15 0,-1 17-1,-1 4 2,4 4-2,1 5 0,3 10-1,2 8-2,-5-17-10,4 19-23,-4-5 1,3 3-2,-8-11 1</inkml:trace>
          <inkml:trace contextRef="#ctx0" brushRef="#br0" timeOffset="20813.1904">11714 1051 31,'-12'23'21,"12"-23"0,-11 20 1,-2-22-5,13 21-4,-15-22-3,15 3-3,-15 9-2,15-9 0,-19 6-2,19-6 0,-18 3 0,18-3 0,-13-6 0,13 6 0,-5-16-1,5 16 0,3-33-1,3 11-2,-1-2 3,3 2-2,1 0 1,3 1-2,-1 3 2,1 5-2,-12 13 2,23-6 0,-9 9 0,1 9-1,3 4 0,-2 2 1,3 1-1,4 4 1,-1 0-2,0 1 2,1 0-2,-3-10 0,0 3-1,-5-4-1,0 0 1,-15-13 0,14 20-1,-14-20 1,0 0 2,0 0 0,0 0 1,0 0 0,-14-14 0,9-3 1,-1-12 0,3 0-3,2-4 2,1 4-2,3-3 3,6 4-3,0 8 3,5 6-3,1 16 3,5 15-1,-1 7 0,2 7 2,-2 3-4,1 2-1,6 4-34,-12-7 2,1-2-4,-15-31 2</inkml:trace>
          <inkml:trace contextRef="#ctx0" brushRef="#br0" timeOffset="24013.3734">12278 1270 21,'4'-16'29,"-4"16"-4,0 0-5,0-17-5,0 17-1,0 0-3,0 0 0,0 0-2,0 0-1,0 0 0,0 0-4,9 24 1,-6 9-3,-7 18 1,-7 18-4,-2 25-11,-17 1-27,-4 19 3,-17 1-4,-13-1 1</inkml:trace>
          <inkml:trace contextRef="#ctx0" brushRef="#br0" timeOffset="13768.7875">8165 176 22,'3'-13'30,"-3"13"0,0 0 2,-11-18-17,11 18-3,0 0-4,0 0 0,0 0-3,0 0-1,-4 15 0,7 0-1,0 8 0,3 14-3,3 15 2,2 17-2,3 11 2,2 10-2,1 2 2,0 1-2,-2 4 0,0-10 3,-3-16-4,-3-18 1,0-8-3,-6-21-1,6-4-10,-9-20-19,0-28-2,-5-9-3,8 2 3</inkml:trace>
          <inkml:trace contextRef="#ctx0" brushRef="#br0" timeOffset="14255.8154">8205 127 36,'0'0'32,"0"0"1,0 0 0,0 0-21,0 0-6,0 0-1,15 8-1,-15-8 0,16-3-3,-1-2 3,1 2-3,-1-1 1,6-1-1,-3 1 0,3 0 0,-3 2-1,1-1 0,-4 3 1,1 2-1,-1 2 0,-15-4 1,24 12-3,-24-12-2,22 19-15,-22-19-14,9 16-1,-9-16-1,-1 14 1</inkml:trace>
          <inkml:trace contextRef="#ctx0" brushRef="#br0" timeOffset="14582.8341">8257 636 48,'0'0'33,"16"-12"1,-16 12-2,15-2-25,2 5 0,-17-3-3,25 5 1,-25-5-2,28 7 0,-13-4-1,3 3 0,-2-3-1,-2-3-4,5 12-19,-19-12-12,24-8-2,-18-5 0,-6 13-1</inkml:trace>
          <inkml:trace contextRef="#ctx0" brushRef="#br0" timeOffset="15360.8785">8578 822 30,'-1'17'29,"1"-17"2,0 17-2,0-17-21,3 20-3,-3-20-1,13 20-1,-13-20 0,21 15-1,-7-13 0,3-2 1,0-6-1,1 0 0,-2-6 0,0 0 0,-4-3 0,-1 1-1,-5-4 0,-3 0 0,-8-1 0,1-1 0,-7 3 0,1 3 0,-5 4 1,2 5 0,-4 8-1,4 11 0,-2 8 0,2 8 0,1 4-1,1 9 1,5 3-1,6-3 2,6-6-3,5-8 2,5-5-1,5-12 0,7-11-2,0-20-5,13 7-5,-18-14-23,18 0 1,-10-6-2,6 7 2</inkml:trace>
          <inkml:trace contextRef="#ctx0" brushRef="#br0" timeOffset="15819.9049">8891 957 41,'0'0'32,"0"0"1,0 0-4,0 0-22,0 0-1,22-19-2,-10 0 0,9-1-1,-1-6-1,3-5 0,0-6-1,-1-2 1,-6-7-1,-4-3 0,-6-7 1,-6 0-1,-6-4 0,-3 7 1,-6 3-2,-1 8 1,-3 12-1,1 16 1,-1 21 0,1 23 0,3 22 0,3 16-2,4 16 2,5 5-1,8 13-1,7-7 0,10-6-4,0-27-6,20-10-24,-5-31 1,10-17-2,-6-21 0</inkml:trace>
        </inkml:traceGroup>
        <inkml:traceGroup>
          <inkml:annotationXML>
            <emma:emma xmlns:emma="http://www.w3.org/2003/04/emma" version="1.0">
              <emma:interpretation id="{74A655F5-F5C8-4D2B-A8B7-C8C435AFB0A9}" emma:medium="tactile" emma:mode="ink">
                <msink:context xmlns:msink="http://schemas.microsoft.com/ink/2010/main" type="inkWord" rotatedBoundingBox="16442,14185 19065,14636 18842,15927 16220,15475"/>
              </emma:interpretation>
              <emma:one-of disjunction-type="recognition" id="oneOf4">
                <emma:interpretation id="interp20" emma:lang="en-US" emma:confidence="0">
                  <emma:literal>Nandit</emma:literal>
                </emma:interpretation>
                <emma:interpretation id="interp21" emma:lang="en-US" emma:confidence="0">
                  <emma:literal>Nandi+</emma:literal>
                </emma:interpretation>
                <emma:interpretation id="interp22" emma:lang="en-US" emma:confidence="0">
                  <emma:literal>Namdi+</emma:literal>
                </emma:interpretation>
                <emma:interpretation id="interp23" emma:lang="en-US" emma:confidence="0">
                  <emma:literal>IVandit</emma:literal>
                </emma:interpretation>
                <emma:interpretation id="interp24" emma:lang="en-US" emma:confidence="0">
                  <emma:literal>Nadir</emma:literal>
                </emma:interpretation>
              </emma:one-of>
            </emma:emma>
          </inkml:annotationXML>
          <inkml:trace contextRef="#ctx0" brushRef="#br0" timeOffset="25288.4464">12717-49 26,'0'0'20,"0"0"-1,0 0-2,-13-3-1,13 3-1,0 0-3,0 0-2,-14 7-3,14-7 0,-3 26-2,5 2-1,-5 9-1,3 19 0,-3 21 0,3 22 0,-3 11 0,0 21-2,-6 0 1,0 1 1,-3-9-2,-1-17-1,8-15-14,-10-33-20,9-15-2,6-43 0,0 0 0</inkml:trace>
          <inkml:trace contextRef="#ctx0" brushRef="#br0" timeOffset="25988.4865">12766 64 25,'0'0'33,"0"0"2,0 0-1,0 0-19,0 0-6,0 0-2,0 0-2,0 0-2,0 0 1,3 13-3,0 2 0,5 7 1,4 12 0,2 13-2,4 19 1,5 15-1,0 16 1,1 6-1,-1 16 1,-3 1 0,-2-3-2,-3-6 1,-6-19 1,0-16-1,-4-19-1,-1-12 3,0-27-1,-4-18 0,0 0 0,12-37 1,-9-9-1,3-11 1,-1-14 0,-2-9-2,-2-12 1,-1-7-2,2-6 2,-2-3-1,3 5-3,0-3 0,16 11-33,-6-15 0,17 15-3,1-7 2</inkml:trace>
          <inkml:trace contextRef="#ctx0" brushRef="#br0" timeOffset="27084.5492">13360 843 21,'5'-16'30,"-5"16"0,-9-19-10,9 19-6,-9-14-2,9 14-3,-12-18-1,12 18-2,-11-19-2,11 19 0,-10-18-1,10 18 0,-10-13 0,10 13 0,0 0-2,-17 4 0,17-4 0,-10 30 0,4-5-1,0 6 0,1 15 0,1 2 1,1 1-1,3-3 0,3-5-1,1-5 2,4-7-2,1-9 1,-9-20-1,24 4 0,-11-11 0,0-5 1,-2-12 0,-1-3-3,-1-2 5,-1-2-4,-4-2 4,-1 3-2,-1 1 2,-2 4-2,0 10 1,0 15 0,-2-18 0,2 18 1,0 0-2,6 18 1,-1-2-1,2 11 0,0 2-1,2-1 0,5 4-3,-14-32-15,24 29-16,-24-29-1,25 8 0,-16-28 1</inkml:trace>
          <inkml:trace contextRef="#ctx0" brushRef="#br0" timeOffset="27841.5925">13549 1037 13,'-9'18'26,"5"-3"-4,4-15-5,0 0 0,-24 3-3,24-3-2,0 0-1,-9-14-2,2-9-1,10 6-3,-6-8-1,7 3-2,-1-5 1,5 4-1,-2-3 0,7 12 1,-1-3-1,1 5 1,-13 12-1,30-11 0,-15 14-1,4 4 0,-1 6 0,1 5-1,2 10-1,0 3 1,0 3-2,-3-1 1,3-2-2,-6-4 2,2-5-1,-3-4 1,-14-18 0,19 7-1,-19-7 1,0 0 1,11-23 0,-16 2 0,1-3 1,-2 0-2,-2-4 4,4 2-3,-1-3 1,5 4 0,3 3 1,-3 22-2,21-21 2,-4 21 0,2 6-1,5 12 0,0 6 0,-1 4-1,6 9-7,-11-10-29,8 4 0,-8-15-1,5-12-1</inkml:trace>
          <inkml:trace contextRef="#ctx0" brushRef="#br0" timeOffset="37146.1245">14309 908 10,'0'0'25,"0"0"-3,-14-15-7,14 15-2,0 0-3,0 0-1,0 0-2,0 0-1,-19-14-1,19 14-1,0 0 0,-14-5 0,14 5-1,-13-6-1,13 6 0,-15-3-1,15 3 1,-21-1-1,21 1 1,-25 6-1,10 0 0,0 3 0,-3 2 0,0 3 0,1 8 0,0 3 2,-1 2-3,2 3 2,1-1-2,2 2 1,4-3-1,0 2 2,3-9-2,3-3-1,3-4 1,0-14 0,6 18-1,-6-18 1,15 0 0,-15 0 0,21-7 0,-8-2 0,0 0 0,2-1 0,2-2 0,-2 1 1,-2-2-1,0 0 0,-1-4 1,-1-6-1,1-2 0,-1-2-1,-2-4 1,0-2 0,0-4 0,0-6-1,-1-4 1,1 4-1,-3-3 2,1-2-1,-1-2 1,-2 3-1,-1-2 1,-1 6 0,-4 4 1,1 5-1,-4 6 0,1 4 1,-2 6 0,6 18-1,-9-22 0,9 22 1,0 0-2,0 0 2,-3 25-2,6 5 1,0 10 0,1 12-1,2 10 1,3 5-1,0 4 0,2-6 0,1-3-2,0-14 1,5-11-2,-3-21-5,14 2-13,-10-24-14,6-3-1,-8-12 0,6 4 1</inkml:trace>
          <inkml:trace contextRef="#ctx0" brushRef="#br0" timeOffset="37616.1515">14483 754 15,'0'0'33,"0"0"0,18 22 1,-18-22-15,6 39-10,-8-15-3,9 14-3,-4 1-2,2-1 0,-1-4-1,1-3 0,1-5-1,-2-9 0,2-3-2,-6-28-6,21 8-22,-16-14-3,8-1 2,-4-9-2</inkml:trace>
          <inkml:trace contextRef="#ctx0" brushRef="#br0" timeOffset="37802.1622">14544 646 65,'0'0'40,"0"0"-2,-15-7 1,15 7-34,0 0-4,0 0-3,16 3-34,-16-3 0,0 0-3,15-18 0</inkml:trace>
          <inkml:trace contextRef="#ctx0" brushRef="#br0" timeOffset="40776.3323">14786 1022 28,'-17'2'30,"17"-2"2,-15 0-11,22 15-5,-23-27-5,16 12-3,0 0-1,4 18-2,-4-18 0,0 0-2,0 0 1,0 0-1,0 0-1,0 0 1,0 0-2,18 13 0,-18-13 0,27 1 1,-9-2-2,3-2 1,-1-6 0,7 3-1,-3-4 1,4 4-1,-1 3 0,-3-2 0,-2-2 1,2 6-2,-3 1 1,-2-5 1,4 7-2,-6 1 1,-2-9 0,2 0 0,1 7-1,-18-1 1,25-6 0,-25 6-1,18-7 0,-18 7 0,13-12-2,-13 12-2,0 0-6,2-21-18,-2 21-7,0 0 0,0 0 0</inkml:trace>
          <inkml:trace contextRef="#ctx0" brushRef="#br0" timeOffset="41160.3542">14956 873 32,'-10'-14'33,"10"14"1,-6-22-8,6 22-12,-3-15-3,3 15-3,0 0-2,0 0 0,0 0-3,0 0 0,4 17 0,4 12-1,-7 7-1,4 7 2,-4 6-2,4 6 1,-4-1-1,-1-2-1,0-6 0,-3-10 0,5-8-1,-4-9-1,4-4-2,-2-15-6,0 0-28,0 0 2,0 0-2,0 0 1</inkml:trace>
        </inkml:traceGroup>
        <inkml:traceGroup>
          <inkml:annotationXML>
            <emma:emma xmlns:emma="http://www.w3.org/2003/04/emma" version="1.0">
              <emma:interpretation id="{0203307C-E749-4B45-8FCA-0DCBC27DA279}" emma:medium="tactile" emma:mode="ink">
                <msink:context xmlns:msink="http://schemas.microsoft.com/ink/2010/main" type="inkWord" rotatedBoundingBox="19073,14262 20456,14229 20488,15560 19105,15593"/>
              </emma:interpretation>
              <emma:one-of disjunction-type="recognition" id="oneOf5">
                <emma:interpretation id="interp25" emma:lang="en-US" emma:confidence="0">
                  <emma:literal>As</emma:literal>
                </emma:interpretation>
                <emma:interpretation id="interp26" emma:lang="en-US" emma:confidence="0">
                  <emma:literal>AS</emma:literal>
                </emma:interpretation>
                <emma:interpretation id="interp27" emma:lang="en-US" emma:confidence="0">
                  <emma:literal>A.s</emma:literal>
                </emma:interpretation>
                <emma:interpretation id="interp28" emma:lang="en-US" emma:confidence="0">
                  <emma:literal>A's</emma:literal>
                </emma:interpretation>
                <emma:interpretation id="interp29" emma:lang="en-US" emma:confidence="0">
                  <emma:literal>At</emma:literal>
                </emma:interpretation>
              </emma:one-of>
            </emma:emma>
          </inkml:annotationXML>
          <inkml:trace contextRef="#ctx0" brushRef="#br0" timeOffset="43053.4625">16210 849 48,'0'0'37,"0"0"-2,0 0-2,-15-9-21,15 9-2,0 0-3,0-15-2,0 15-2,0 0 0,-3-17-1,3 17-1,0 0-2,-3-17-6,3 17-31,0 0 1,3-15-2,-12 1 0</inkml:trace>
          <inkml:trace contextRef="#ctx0" brushRef="#br0" timeOffset="43901.511">16530 782 23,'10'-37'32,"6"-1"2,-7-13-1,5 14-18,-14-22-5,13 12-3,-13-8-2,5 9-1,-7-3-1,2 12 1,-6 4-1,2 10 0,-7 3-2,11 20 1,-26-19 0,11 18-1,-3 5-1,-2 5 0,1 3 1,-2 4-2,5 2 1,0 4-1,2 0 2,5 3-2,2 2 1,4 1 0,4 2 0,4 4 0,1-1 0,1-2 0,4 0 0,0 0 1,1-3-2,3-1 1,0-3 0,1-5 0,4 0 0,2 0 0,2 1 0,0-3 1,1 3-1,-1-1 0,0 2 0,-2-2 0,-4 2 0,-2 4 0,-2 0 0,-5 0 0,-5 0 0,-5 1 1,-8-1-1,-5 2 1,-11-1 0,-6-2 0,-11 0 1,-3-1-1,-4-3-1,0-9-1,6 1-10,-5-24-26,17-10 0,1-22-3,14-13 0</inkml:trace>
          <inkml:trace contextRef="#ctx0" brushRef="#br0" timeOffset="42152.411">15593 0 40,'0'0'35,"8"-13"-1,-8 13 0,0 0-23,0 19-6,-9 0 0,4 14-2,-7 7 1,3 14-2,-4 15 0,1 14-1,-3 12 1,0 7-1,-2 4 0,2 7 0,-5-2 1,1-7 0,0-12-2,2-12 0,2-18 1,2-14-2,4-11 0,0-20 0,9-17 1,0 0-1,2-17-1,2-10 2,2-3-1,0-14 0,4-5 0,1-6 0,1-4 0,0-5 0,2-6 0,-2-5 0,2-10 2,2 2-1,-2-3 0,3 0 1,1 3-1,3 5 2,-2 8-1,4 14 2,-2 9-2,-2 14 1,-1 9 0,-2 8 0,-2 6 0,-1 8-1,0 4 0,2 2-1,0 6 1,2 5-1,0 6 0,3 7 0,-1 8 1,1 10-2,-3 10 2,0 15-1,-2 11 1,-3 9-1,-6 10 0,-2 9 1,-8 3-1,-2-2 1,-6-8-1,0-14 0,-2-15 0,-1-13-2,5-16 0,-3-22-1,13-23-1,-14-1 1,14-15-3,-6-16-2,12 7-4,-19-25-8,19 17-15,-15-11 0,10 16 2,-11-6 0</inkml:trace>
          <inkml:trace contextRef="#ctx0" brushRef="#br0" timeOffset="42526.4324">15505 925 42,'0'0'34,"0"0"2,0 0-2,-19 1-23,19-1-4,0 0-1,0 0-2,0 0 0,24-9-2,-24 9 0,30-15 0,-11 4-1,5-1 0,1 0 0,2 0-1,0 5 0,-3-1 0,-4 4 0,-2 1 0,-1 3 0,-17 0-1,21 3 0,-21-3-2,13 4-3,-13-4-11,0 0-18,4-21-1,-4 21-1,14-19 1</inkml:trace>
        </inkml:traceGroup>
      </inkml:traceGroup>
    </inkml:traceGroup>
    <inkml:traceGroup>
      <inkml:annotationXML>
        <emma:emma xmlns:emma="http://www.w3.org/2003/04/emma" version="1.0">
          <emma:interpretation id="{81D95E14-5871-409F-B966-DFAAF6C8B57E}" emma:medium="tactile" emma:mode="ink">
            <msink:context xmlns:msink="http://schemas.microsoft.com/ink/2010/main" type="paragraph" rotatedBoundingBox="16195,15955 21979,15990 21973,16976 16189,1694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222828C3-B7CB-4B03-960B-328A2B67ED47}" emma:medium="tactile" emma:mode="ink">
              <msink:context xmlns:msink="http://schemas.microsoft.com/ink/2010/main" type="line" rotatedBoundingBox="16195,15955 21979,15990 21973,16976 16189,16940"/>
            </emma:interpretation>
          </emma:emma>
        </inkml:annotationXML>
        <inkml:traceGroup>
          <inkml:annotationXML>
            <emma:emma xmlns:emma="http://www.w3.org/2003/04/emma" version="1.0">
              <emma:interpretation id="{A3B48544-54EF-46F4-9095-4187BE515931}" emma:medium="tactile" emma:mode="ink">
                <msink:context xmlns:msink="http://schemas.microsoft.com/ink/2010/main" type="inkWord" rotatedBoundingBox="16195,15955 21979,15990 21973,16976 16189,16940"/>
              </emma:interpretation>
              <emma:one-of disjunction-type="recognition" id="oneOf6">
                <emma:interpretation id="interp30" emma:lang="en-US" emma:confidence="0">
                  <emma:literal>axir:12023795</emma:literal>
                </emma:interpretation>
                <emma:interpretation id="interp31" emma:lang="en-US" emma:confidence="0">
                  <emma:literal>anxiv:1202795.</emma:literal>
                </emma:interpretation>
                <emma:interpretation id="interp32" emma:lang="en-US" emma:confidence="0">
                  <emma:literal>anxiv:1202795,</emma:literal>
                </emma:interpretation>
                <emma:interpretation id="interp33" emma:lang="en-US" emma:confidence="0">
                  <emma:literal>anxir:1202795.</emma:literal>
                </emma:interpretation>
                <emma:interpretation id="interp34" emma:lang="en-US" emma:confidence="0">
                  <emma:literal>astir:</emma:literal>
                </emma:interpretation>
              </emma:one-of>
            </emma:emma>
          </inkml:annotationXML>
          <inkml:trace contextRef="#ctx0" brushRef="#br0" timeOffset="141304.0821">12644 1857 6,'0'0'25,"-13"-9"0,13 9-10,-14-5-3,1-1-1,13 6-2,-16-2-1,16 2-1,-15 1-1,15-1-1,-18 0-1,18 0-1,-17-1-1,17 1 0,-14 2-1,14-2 0,-15 5 0,15-5 0,-14 7 0,14-7 0,-12 14-1,12-14 1,-12 20 0,8-6-1,-2 1 0,2 1 1,-1 3-1,2 0 0,2 4 0,1-3 0,1 7-1,2 0 2,3-2-2,0 2 2,1-4-2,1 1 2,1-3-2,0-2 1,-9-19 0,19 19 0,-19-19-1,25 3 1,-10-4 0,0-5 0,2-3 0,-3 0 0,1-1 0,-1-10 1,-5-2 0,1 3 0,-7-6 1,0 0-1,-4-4 1,-1 1-1,-4 0 1,3 6 0,-3 3-1,2 2 0,4 17 0,-5-20-1,5 20 1,0 0-1,11 19 0,-2 0-1,4 12-1,-1-7-1,13 17-9,-10-7-22,6-2-1,-3-7 1,1-3 0</inkml:trace>
          <inkml:trace contextRef="#ctx0" brushRef="#br0" timeOffset="142176.132">12814 2278 22,'0'0'22,"0"0"-4,0 0-2,0 0-1,0 0-5,-3-14-1,-3 1-2,6 13 1,-2-28-2,7 6 0,-8-4-1,9 1-1,-6-4 0,6-1-2,-3-1 1,4 1-2,-1 0 1,3 11-1,0 0 0,0 3-1,-9 16 0,18-20 0,-18 20 1,18-3-1,-18 3 0,16 6 0,-16-6 0,21 17 1,-9-1-1,0 5 0,3 11 0,1 5 0,-1 6-1,0 5 0,1 1-1,-4-2-3,6 3-7,-14-11-22,7-15 0,-11-24 0,12 16 1</inkml:trace>
          <inkml:trace contextRef="#ctx0" brushRef="#br0" timeOffset="143213.1913">13129 1912 7,'-5'-17'30,"5"17"2,-5-19 1,-7 1-14,12 18-6,-3-16-2,3 16-2,0 0-2,0 0-2,0 0-1,0 0-2,0 0-1,11 13 0,-4 9-1,2 5 1,3 4-2,7 12 1,2 3-1,0 3 1,3-3 0,-2-3 0,0-6-1,-1-3 0,-1-4 0,-6-12-1,1-2-1,-15-16-2,23 28-5,-23-28-25,7 16 0,-7-16 0,0 0 1</inkml:trace>
          <inkml:trace contextRef="#ctx0" brushRef="#br0" timeOffset="143684.2183">13357 1897 28,'-6'-14'32,"6"14"2,0 0-9,-16-10-11,16 10-3,-8 18-4,7 4-2,-6 3-2,4 17 0,-6 4-1,1 6 0,-1-1-1,0-2 0,-1-4-1,-1-5 0,4-6-5,-9-21-11,16-13-18,-17 11-2,17-11 1,-1-15-1</inkml:trace>
          <inkml:trace contextRef="#ctx0" brushRef="#br0" timeOffset="144265.2513">13502 2045 17,'-3'-16'32,"3"16"1,0 0 0,0 0-17,0 0-5,0 0-3,0 0-1,10 14-3,-5 1 0,3 6-2,0 0 1,1 5-1,-2 0-1,1 0-1,-1 0-2,-5-6-3,7 3-6,-17-10-24,8-13 0,0 16-1,0-16 1</inkml:trace>
          <inkml:trace contextRef="#ctx0" brushRef="#br0" timeOffset="145293.3103">13517 1934 37,'0'0'35,"-15"-8"1,15 8 0,0 0-23,0 0-5,-3-17-2,3 17-2,0 0-2,0 0-2,0 0-1,0-14-9,0 14-25,0 0-1,7 14-2,-7-14 1</inkml:trace>
          <inkml:trace contextRef="#ctx0" brushRef="#br0" timeOffset="146157.3589">13671 1949 35,'0'0'31,"3"-21"2,-3 6-9,0 15-13,3-16-2,-3 16-3,0 0-1,0 0-1,0 0-2,18 1 0,-18-1 0,18 21-2,-6-5 1,3 4-1,3 3 0,1 13 1,-1-1-1,1 4 0,-4-2 0,0-3 0,-3-3 0,-2-4 1,-2-6-1,-8-21 0,7 14 1,-7-14 1,6-16-1,-3-9 0,0-8 0,3-5-1,3-8 0,0-7-5,9 10-12,-8-12-18,8 13-1,-7 7 0,2 15 0</inkml:trace>
          <inkml:trace contextRef="#ctx0" brushRef="#br0" timeOffset="147224.4208">14170 2002 35,'0'0'33,"0"0"1,0 0-11,0 0-8,0 0-3,0 0-3,0 0-2,0 0-1,0 0-2,0 0-1,-6-13 0,6 13-1,0 0 0,0 0-1,0 0 0,0 0 0,5-14 0,-5 14-1,0 0-1,0 0 0,0 0-1,0 0-2,0 0-8,0 0-24,-2 23-1,2-23-1,-7 34 1</inkml:trace>
          <inkml:trace contextRef="#ctx0" brushRef="#br0" timeOffset="147546.4392">14121 2310 33,'0'0'34,"0"0"0,0 0 1,1-16-22,-1 16-4,0 0-2,0 0-1,0 0-3,14-13 1,-14 13-2,0 0 0,0 0 0,18-14-1,-18 14 0,0 0-2,18 3 0,-18-3-6,14-1-30,-14 1 0,0 0-1,0 0-1</inkml:trace>
          <inkml:trace contextRef="#ctx0" brushRef="#br0" timeOffset="149198.5337">14450 1925 26,'0'0'32,"-10"-15"1,10 15-5,0 0-15,0 0-3,-15-18-2,15 18-2,0 0-3,9 18 1,-3-5-2,1 8 0,2 6-1,1 8-1,1 5 2,-2 3-2,-3 2 0,-2-2 0,-4-2 0,-3-1-2,0 0 1,-6-9-3,6 10-2,-9-13-7,14 9-21,-11-6-2,9 3 2,-3-12 0</inkml:trace>
          <inkml:trace contextRef="#ctx0" brushRef="#br0" timeOffset="150310.5973">14690 2018 14,'-17'9'29,"17"-9"-5,0 0-2,-16-4-6,16 4-1,0 0-4,0 0-3,0 0-1,-6-15-3,6 15 0,4-19-1,1 5 0,-5 14 0,19-25-1,-2 13 1,-3-3 0,4 4-1,0-3-1,2 4 1,-3 2-1,1 3 0,0 2 0,0 1 0,-2 4-1,2 3 1,-1 4-1,-1 5 1,-1 1-1,1 2 0,-2 4 0,-1 4 1,-3 2-1,-1 9 0,-3 1-1,-4 0 1,-4 3-1,-4-2 0,-3 1-1,-4-2 1,-3-3 0,-5-8 0,2-6 0,-2 1 1,0-8 0,1-3 1,1-1-1,3-4 2,-1-1-2,4-4 1,-2 1 0,15-1-1,-21-7 1,21 7-1,-15-12 1,15 12-1,-3-13 0,3 13 1,6-21-1,-6 21 0,21-15 1,-6 6-1,4 3 0,4 4 1,1 0-1,1 6 0,3 2 1,-1 3-1,0 2 0,-2 2 1,0 3 0,-2-1-1,-2 1 2,-4-2-3,-2-2 1,-15-12-5,30 16-29,-30-16-3,0 0-2,-4-16 1</inkml:trace>
          <inkml:trace contextRef="#ctx0" brushRef="#br0" timeOffset="151430.6613">15371 1929 21,'0'0'27,"0"0"1,-19-9-12,19 9-5,0 0-2,0 0-1,-21-4-1,21 4 0,0 0-2,0 0 1,-22 3-2,22-3 0,0 0-2,-18 16 1,18-16 0,-16 15-1,16-15-1,-20 25 1,8-8-1,2 0 0,1 3-1,2 8 2,-2 1-2,1 4 1,2 1-2,2 2 2,1-2-1,1-2 0,1-2-1,1-6 2,1-4-2,1 1 2,1-6-2,1-2 1,-4-13 0,11 15 0,-11-15 0,15 6 0,-15-6 0,20-3 0,-6-1 0,-1-2 0,4-2 0,1-2 0,-1 1 0,1 0 0,0-1 0,0 1 0,-2-4 1,1 4-1,-1-5 0,-1 3 0,0-3 1,-5-2-1,1-2 0,1 0 0,-5-7 1,2 0-1,-3 1 1,-3-1 0,-3-3 0,1 3 0,-8 1 1,-2 2-1,-6 5 0,-4 3 0,-4 0-1,-2 2 1,0 4-2,0-1-1,4 7-3,-8-7-31,29 9 0,-22-1-2,22 1 0</inkml:trace>
          <inkml:trace contextRef="#ctx0" brushRef="#br0" timeOffset="152429.7185">15739 2030 20,'-13'6'31,"13"-6"0,0 0-5,-18-16-10,18 16-4,3-15-3,-3 15-2,9-19-1,-9 19-2,18-26 0,-5 15 0,-1-3-2,3 4 0,-2 1 0,1 3-1,-1 3 0,2 6 0,-2 5 0,4 2 0,-2 5-1,0 4 0,-1 5 0,0 8 0,-2 2 0,-5-1-1,1 4 1,-7 0-1,-2 0 0,-4-3 0,-4 0 0,-4-4 0,-5 1 1,-3-3 0,-4-1 0,-3-6 0,-2-2 1,1-4 0,0-3 0,-1-5-1,3-9-1,2-2 2,4-6-2,5-1 1,4-2-1,12 13 0,-9-27 0,9 27 1,13-22 0,2 15 0,6 2 0,3 5 0,2 0 0,4 2 0,3 4-1,1-3 2,0 1-1,1-1 0,-4 1 0,-1-1 0,-5-1-1,-7-4-5,10 8-27,-28-6-3,21-1 1,-21 1-2</inkml:trace>
          <inkml:trace contextRef="#ctx0" brushRef="#br1" timeOffset="184656.5618">16223 2353 16,'0'0'19,"0"0"-4,0 0-3,0 0-1,0 0-1,0 0-1,0 0-1,0 0 0,0 0-1,0 0-1,0 0-1,0 0-1,-6-16 0,6 16-1,0 0-1,0 0-1,2-16 1,-2 16-1,0 0-1,3-14 1,-3 14 1,0 0-1,1-18 1,-1 18-1,0 0 1,2-16 0,-2 16-1,0 0 1,-2-16-1,2 16 0,0 0 0,0 0-1,2-13 0,-2 13-2,0 0-5,0 0-27,-2 17 0,2-17 0,-7 18 0</inkml:trace>
          <inkml:trace contextRef="#ctx0" brushRef="#br0" timeOffset="155532.8959">16832 1894 13,'-13'3'32,"13"-3"0,0 0 1,0 0-15,0 0-6,0 0-4,0 0-3,0 0-1,-2-14-1,2 14 0,21-11-1,-5 5-1,2-2 1,6 4 0,1-2-1,1 4 0,0 1 0,0 2 0,-3 2-1,-2 3 0,0-1 0,-4 2 1,-4-2-1,0-2 0,-13-3 0,18 5 0,-18-5 0,0 0 1,14 0-1,-14 0 1,0 0-1,0 0 1,0 0-1,0 0 0,10-13 1,-10 13-1,0 0 0,0 0 1,0 0 0,0 0-1,0 0 1,0 0 0,0 0 0,0 0 1,6 19-1,-8-1 0,-1 6 1,2 14-1,-2 14 1,-3 12 0,-4 9 0,-1 5 0,-4 10-1,-1 1-1,3-1-4,-14-13-34,16-12-1,-4-23-1,11-16-1</inkml:trace>
          <inkml:trace contextRef="#ctx0" brushRef="#br0" timeOffset="156838.9707">17439 2048 6,'0'0'26,"14"3"3,-14-3-8,18-10-3,-18-8-5,19 15-1,-15-18-1,20 14-3,-15-10-1,10 8-2,-8-8 0,4 5-2,-6-3 0,-9 15 0,12-28-1,-9 13 0,-6-3 0,0 0-1,-3-2 0,0 0 0,-3 0 0,1 2 0,-2 2 0,1 2-1,9 14 1,-24-16-1,11 14 1,-2 7-1,-3 5 0,0 5 1,2 7-1,-1 8 1,3 4-1,-1 6 0,3 0 0,3 6-1,3-3 1,1-3 0,2-4 0,3-8-1,3-5 1,0-6-1,-3-17 1,18 15 0,-3-15-1,0-5 1,3-7-1,3-1 1,-2-3 0,5-1 0,-3-2 0,-3 1 0,-2-4 1,-3 0-1,-1 3 1,-3-1 0,-3 0 0,0 2 0,-3 0 0,0 2 0,-1 2 0,-2 14 0,1-17 0,-1 17-1,0 0 1,0 0-1,0 0 1,0 0-1,0 0 1,-10 28-1,5-5 0,4 11 0,-4 11 0,2 10 1,-4 7-1,-1 5 0,1 4 1,-2-6-2,5 2-3,-16-12-33,20-5 0,-10-23-2,11-7 0</inkml:trace>
          <inkml:trace contextRef="#ctx0" brushRef="#br0" timeOffset="157628.0158">17852 1926 19,'7'-13'33,"-7"13"1,0 0-1,0-25-16,0 25-8,0 0-2,0 0-1,0 0-3,0 0 0,-12 15-1,12-15 0,-9 25 0,6-6-1,0 2 0,2 9 0,-1 1-1,5-2 1,-1-2 0,4 0 0,0-7-1,1-2 1,2 1-1,-9-19 1,19 18-1,-5-10 0,-14-8 0,27 14 1,-12-3-1,-2 2 0,0-2 0,1-3 1,-14-8-1,18 26 1,-18-26 0,9 23-1,-9-23 1,-5 21 0,5-21 0,-21 19 1,5-8-1,-1-2 0,-2-2-1,0-1 1,-1 0-2,1-5 0,4 1-2,-3-5-2,18 3-21,-13-10-11,13 10-1,-6-30 0</inkml:trace>
          <inkml:trace contextRef="#ctx0" brushRef="#br0" timeOffset="157981.036">17920 1898 19,'0'0'33,"-18"0"1,18 0 0,-3-13-17,3 13-5,0 0-3,26-6-1,-26 6-1,32-16-2,-11 2 0,9 4-1,0-6-1,1 2 0,2 0-2,-2 0-2,5 16-14,-12-14-22,2 13-2,-12-10-2,-14 9 0</inkml:trace>
          <inkml:trace contextRef="#ctx0" brushRef="#br1" timeOffset="186399.6613">16481 2041 27,'0'0'20,"0"0"-2,0 0-2,0 0-2,-11-17-3,11 17-2,0 0-2,0 0-1,0 0-1,-1-13-1,1 13 0,0 0-1,10-18 0,-10 18 0,15-10-2,-15 10 1,18-11 0,-18 11-1,21-7 0,-21 7-1,19-3 1,-19 3-1,19 0 0,-19 0 0,18 4 0,-18-4 0,20 5 0,-20-5 0,19 7 0,-19-7 0,18 11 1,-18-11-1,18 11 0,-18-11 0,13 17 0,-13-17 0,9 25 1,-6-4-1,-3 2 0,0 3 0,0 0 0,-3 2 1,2 1-2,-4-4 2,2-3-1,-1-7 0,2-2 0,2-13 0,-6 15 0,6-15 1,0 0-1,0 0 0,0 0 1,0 0-1,0 0 1,0 0-1,0 0 0,-15 9 0,15-9 0,0 0 0,0 0 0,0 0-1,0 0 1,0 0 0,0 0 0,0 0 0,0 0 0,0 0 0,0 0-1,0 0 1,0 0 0,0 0 0,0 0 0,0 0 0,0 0 0,18 1 0,-18-1 0,17-1 0,-17 1 0,16 1 0,-16-1 0,18 2 1,-18-2-2,18 6 2,-18-6-1,19 6 0,-19-6 0,18 7 0,-18-7 1,16 8-1,-16-8 0,15 10 0,-15-10 0,12 15 1,-12-15-1,7 22 0,-4-9 0,-3 2 1,0 1 1,-1 4 0,-4 0-1,1 3 0,-2-3 1,-1 0-2,-2 0 2,0-2-1,-3-4 0,12-14 0,-28 13 1,11-9 0,-2-7-1,-2 0 1,-1-1-2,-4-5-1,6 16-19,-15-9-16,7 6-1,-11-4-2,9 6-1</inkml:trace>
        </inkml:traceGroup>
      </inkml:traceGroup>
    </inkml:traceGroup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2-02T23:11:37.280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 contextRef="#ctx0" brushRef="#br0">-2151 729 4,'-35'-7'20,"18"7"1,-7 4-2,-3-4-9,9 13-3,-10-10 1,11 12-2,-11-11 1,28-4 0,-30 17-2,30-17 1,0 0-2,-12 18-1,12-18 0,23 4-1,-1-6 0,10 0 0,4-3 0,12 1 0,5-5 0,5 1-1,2 1 0,5 1 0,-3 6-1,0 6 0,0 1 1,-4 5-1,-2 1 0,-2-2 1,-3-6-1,-3-1 0,-3-6-1,-3-7-1,-3 7-4,-15-18-15,10 18-8,-13-6-2,-1 16 1</inkml:trace>
  <inkml:trace contextRef="#ctx0" brushRef="#br0" timeOffset="437.025">-1830 1205 26,'-36'3'27,"10"5"2,0-10 0,9 11-17,-4-16-3,21 7-2,-17-10-2,17 10 0,0-18 0,0 18-1,17-34-2,2 16 1,3-5-2,6 1 0,6 1 0,9 7-1,2 4 1,2 6-1,2 10 0,1 3 1,-1 8-1,3 4 0,-3 3 0,0 0 0,-1 0-2,-3-7-3,11 9-9,-16-20-18,10 3-1,-16-20 0,5 2 1</inkml:trace>
  <inkml:trace contextRef="#ctx0" brushRef="#br0" timeOffset="1052.0601">-1596 368 35,'-17'2'29,"-4"-4"-1,21 2 1,-35 0-21,35 0-2,-19 4-3,19-4 0,0 0 0,0 0-1,20 9 0,-3-4-1,6 1 0,5 5 0,4 0 1,7 4-1,0 0 1,4 8-3,6-5 3,2 6-3,-1 3 3,4-1-2,3 2 0,1-2 0,0 2 0,-2 0 0,0 0 0,-2-2 0,-3-2 0,-4-2 0,-6-1 0,-4-1 0,-7-5 0,-4 0 0,-7-6 1,-19-9 0,24 15 1,-24-15-1,0 0 1,0 21 0,0-21 1,-31 30-1,1-6-1,-10 6 0,-14 9 0,-15 9 0,-10 8-2,-13 8-3,6 23-18,-15-12-10,9 10-3,-9-8 0,15 7-2</inkml:trace>
  <inkml:trace contextRef="#ctx0" brushRef="#br0" timeOffset="-4423.253">92 101 6,'-9'-24'18,"9"24"-6,-17-22 1,2 5 0,15 17-1,-15-21 0,15 21-2,0 0-2,0 0-2,-22-18-1,22 18-2,0 0 0,0 0-1,0 0-1,-10 24 0,8-3 0,2 7 0,-2 11 0,2 13 2,2 13-1,4 13-1,-2 17 1,3 15-1,4 13 0,4 12 0,2 6 0,6 1 0,1-8-1,2-11 1,2-17 0,0-18 0,2-21 0,0-19 1,4-27-2,0-16 0,-1-14 0,3-13 0,0-12-1,5-14 1,-6-8 0,3-8-2,-3 1 3,-1-2-3,-2 0 3,-6 1-2,2 3 1,-13 5-1,-2 2 1,-5-4 1,-6-2-1,-6-1 1,-5-2-1,-5-3 2,-4-3-3,-1 4 2,2 0-2,2 7 3,0 6-3,2 5 1,4 14-1,1 7 0,3 7 2,5 19-2,-4-20 2,4 20-2,0 0 1,0 0 2,0 26-1,4-4 2,1 6 0,5 17-1,3 11 1,5 20 0,1 12 0,11 18-2,0 4 4,2 13-5,0-2 1,3-2 2,-1-11-2,2-14 1,1-12-5,-13-30-8,16 4-23,-10-36 0,0-5-2,-8-22-1</inkml:trace>
  <inkml:trace contextRef="#ctx0" brushRef="#br0" timeOffset="-3455.1976">1940 424 23,'0'0'25,"-9"-21"0,-1 4-12,10 17-3,-17-22-3,17 22 1,-20-30-2,20 30 0,-28-39-1,15 21 0,-13-10-1,7 5-3,-9-3 1,1 7-3,-6 1 2,-1 9-1,-1 3 0,-1 10-1,2 5 2,2 10 1,2 5-2,8 4 3,3 3-3,6 7 2,6 1-1,3 2-1,6 2 1,5 0-3,6 1 4,2-1-4,6 0 3,1-6-2,5-1 0,3-6 2,0-6-1,3-2 0,3-3-1,-2-1 2,1-3-1,-1 2 0,-2 2 0,1 3 0,-1 0 0,0 5 0,-2-1 0,-4 2 0,0 0 1,-3 0-1,-4-1 0,-6 0 1,-6-1-1,-3-2 0,-8-2 1,-3 2 0,-14-1 0,-3 1 1,-12-3-1,-5 8 2,-10-4-2,-3 3 3,-10-10-2,1-8 1,-1-10-1,4-4-2,6-6-3,5-16-1,21 6-7,-2-16-23,30 5 1,4-1-4,20 6 3</inkml:trace>
  <inkml:trace contextRef="#ctx0" brushRef="#br0" timeOffset="-2883.1645">2358 502 32,'-19'-26'28,"4"4"4,-4-14-9,19 36-11,-22-35-6,22 35 0,0 0-2,0 0-1,2 24 2,14 17-4,3 15 2,9 20-3,4 19 3,9 21-4,2 24 3,4 9 2,0 5-3,-2-1 1,-4-6-1,-4-5-1,-5-15 0,-7-17 0,-5-24-2,-9-25-5,6-3-3,-22-36-13,10 4-11,-5-26-1,0-18 1</inkml:trace>
  <inkml:trace contextRef="#ctx0" brushRef="#br0" timeOffset="-2568.1465">2530 1344 19,'-21'-69'27,"8"-5"2,6-8 0,3-9-18,13 22-5,-1-8 1,18 18-2,-5 1 0,12 24 0,-3 10-1,6 28-1,-6 11-1,2 14 0,-10 12 0,0 8-1,-8 3 0,-7 4 0,-9-8-1,-2-3 0,-7-8-1,-4-10-2,2-3-3,-17-22-15,30-2-12,-35-2-1,35 2 1</inkml:trace>
  <inkml:trace contextRef="#ctx0" brushRef="#br0" timeOffset="-2178.1245">2932 668 37,'0'0'32,"17"-8"3,-17 8-2,15 23-22,-2 7-6,-5-1-1,9 18-1,-8 0-1,6 9 0,-4-4-1,2 2 0,0-6-2,2-9 1,0-5-3,-3-15-1,10 3-12,-22-22-18,30-6 0,-19-16-1,-1-6 1</inkml:trace>
  <inkml:trace contextRef="#ctx0" brushRef="#br0" timeOffset="-2005.1147">2910 174 49,'0'0'30,"0"0"-9,0 0-21,0 0-31,0 0 0,0 0-1</inkml:trace>
  <inkml:trace contextRef="#ctx0" brushRef="#br0" timeOffset="-1126.0637">3425 1026 11,'0'0'26,"-13"-17"0,13 17 1,0 0-19,-17 4-4,17-4 1,-19 5-1,19-5 2,-24 2-1,24-2 0,-27-9 0,27 9-1,-22-32-1,15 6-1,1-8-1,4-1 0,2-4 0,6 2 0,1-1 1,4 7-1,4 3 1,2 13-1,2 4 1,3 13-1,-1 7 1,3 6-2,3 7 1,-1 4 0,0 4-1,2 0 0,0 2 0,-2-3 1,-3-4-2,-3 1 2,1-6-2,-6-1 1,-15-19 0,19 24 0,-19-24 1,0 0-1,0 0 0,0 0 0,0 0 0,-10-28 0,3 4 0,-3-4 0,3-8 0,1-1-1,4-2 1,1 0 0,4 5 0,7 5 0,5 8 1,7 8-1,3 11 1,4 11 0,3 10 0,4 9 1,1 11-2,-1 6-2,5 18-16,-11-11-15,0 10-2,-13-14 0,0-3-1</inkml:trace>
  <inkml:trace contextRef="#ctx0" brushRef="#br0" timeOffset="3186.1821">4917 439 14,'-21'-39'25,"4"-6"2,2-6 0,12 5-19,-5-16-2,14 6-1,-4-9 1,15 9-1,-6-5 1,11 11-2,-3-8 1,9 13 0,-6 0-1,8 10-2,-1 7 0,0 11 0,3 12-1,0 16 0,4 15-1,-1 17 1,1 14-1,1 16 1,-3 11-1,-2 4 1,-6 7 0,-4-2-1,-7-2 1,-5-5-1,-6-10 1,-4-7-2,-4-11 2,-4-11-3,-1-12 2,-2-11-1,11-24 1,-28 19-1,28-19 0,-28-9 1,28 9-1,-25-28 0,20 7 1,1-5-1,6 0 1,5-6 0,4 1-2,4-1 4,8 0-3,1 4 3,6 6-3,6 7 3,3 8-2,2 8 1,0 11 1,1 12-3,-3 11 3,-2 10-3,-5 9 3,-7 9-2,-7 4 1,-6 4 0,-7 0-1,-5-4 1,-7-7-1,-6-6 0,-8-9 1,-5-8-1,-12-11 1,-7-7 0,-5-10 0,-6-5 0,-4-8-1,-2-11-1,6 4-4,-8-21-26,27 4-3,-1-15-2,18 6 0</inkml:trace>
  <inkml:trace contextRef="#ctx0" brushRef="#br0" timeOffset="2411.1379">5046 12 26,'-13'-19'28,"13"19"0,-32-33-8,32 33-10,-30-4-2,21 21-1,-8 1-2,11 22-1,-1 6 0,9 19 1,-2 8-1,11 20-2,0 6 1,10 13-1,1-2 0,4 2-2,1-6 2,1-6-4,0-10 1,-2-17 1,0-12-3,-7-22-2,9 13-10,-19-29-16,8 5-2,-17-28 1,13 20 0</inkml:trace>
  <inkml:trace contextRef="#ctx0" brushRef="#br0" timeOffset="3914.2239">6484 953 3,'7'-32'27,"-1"-3"1,1 9-8,-12-19-3,10 21-2,-18-17-5,6 17-2,-16-12-2,5 10-2,-10-6 0,-1 12-2,-6 1 1,3 12-2,-3 5 1,1 17-1,0 9 0,4 13 0,4 12-1,3 7 0,9 3 0,4 1 0,6-2 0,10-6 0,7-7-1,6-10 1,9-11-1,4-11 1,5-7 0,3-10-1,3-7 1,-2-9 0,-4-6 0,-1-4 0,-10-6 1,-4-1-1,-7-2 1,-5 3 0,-10-1 1,-4 7-1,-5 2 1,-1 8 0,10 20-1,-26-17 1,26 17-1,-17 24-1,15-1 1,8 8-1,9 9-2,2 1 0,15 7-4,-4-18-5,22 7-22,-10-24-1,12 2 1,-9-24 0</inkml:trace>
  <inkml:trace contextRef="#ctx0" brushRef="#br0" timeOffset="4402.2518">7027 757 36,'0'0'30,"-21"-3"1,21 3-1,-20-17-25,20 17-2,-29 2 1,11 3-2,3 18 1,-4 1 0,6 15-1,0 2-1,5 7 0,3-1-1,7 0 1,3 1-2,5-7 1,5-5-1,3-12 0,5-6 0,3-10 0,4-12 0,0-13 0,2-12 1,0-16 0,-3-13 1,-2-13 0,-10-15 0,-6-10 1,-15-7-1,-11-3 1,-9-2 0,-6 13 0,-8 3 0,3 20 1,-1 12-1,8 23 1,4 18 0,24 19 0,-8 45-2,18 15 0,5 23 1,7 20-3,8 14 1,4 3-3,9 4-4,-10-25-16,18-4-11,-6-35-2,9-21 1</inkml:trace>
  <inkml:trace contextRef="#ctx0" brushRef="#br0" timeOffset="4996.2858">7778 806 29,'-4'30'29,"-4"-14"2,5 5-2,3-21-19,-4 19-5,4-19-1,0 0 0,0 0-1,13-27 0,-7-4 0,5-7-1,-2-14 0,0-7 0,-3-16-2,-6-5 2,-4-9-2,-9-7 0,-7-4 0,-8-1 1,-6 2 0,-4 12 0,-1 10 0,5 22 0,-1 27 0,9 33 0,5 36 0,14 36 0,5 29 0,13 28-1,6 15 0,9 4 0,10-10 0,7-20-3,9-18-1,-5-42-6,24-13-22,-15-44-1,10-13-1,-10-31 1</inkml:trace>
  <inkml:trace contextRef="#ctx0" brushRef="#br0" timeOffset="5597.3201">8189 476 46,'-1'-34'32,"1"34"2,0 0-3,0 0-24,5 19-2,-3 16-3,-2 14-1,2 7 0,2 9-1,1 2 0,6-4 0,1-8-1,6-13 0,5-16-1,5-12 1,0-22-1,6-9 1,-2-16 0,1-10 1,-5-9 0,-5-6 0,-6-2 1,-10-1-1,-1 7 2,-10 2-2,-3 11 3,-8 3-2,3 14 2,-3 7-2,15 17 1,-18-15 0,18 15-1,2 17 1,7 6-2,4 10 2,8 10-2,-1 18 1,6 16 0,2 12 0,-3 14 0,-5 16 0,-5 6 1,-11 0-1,-2 0 0,-13-14 0,-4-10-1,-10-17 1,-1-19 0,-6-26-1,1-20 0,-7-23 1,-3-20 0,0-24-2,0-14 0,3-7-2,-3-15-4,20 8-28,-14-14-1,14 21 0,-5-9 0</inkml:trace>
  <inkml:trace contextRef="#ctx0" brushRef="#br0" timeOffset="7061.4039">9648 618 23,'-19'-51'26,"2"3"0,-3-16-8,10 16-6,-8-15-3,16 10-1,-8-8-2,16 7 1,-4-8-1,11 8 0,-2-3-1,13 8-2,-1 4 0,5 12-1,4 9 0,2 14-1,3 18 0,4 18-1,0 17 0,1 13 0,-1 14 0,-4 9-1,-1 6 1,-8 3-1,-8-4 1,-8-2-2,-7-8 2,-7-6-1,-5-14 2,-4-12-2,-4-8 1,-2-15 0,0-8 0,17-11 0,-22-13 0,14-8 1,8-5-1,2-4 0,7-3 0,6-1 0,6-1 0,3 1 0,4 6 0,4 10 0,2 7 1,1 12-1,3 14 1,-1 15 0,-1 17 1,-4 16-1,-4 10 0,-4 9 0,-7 5-1,-8 5 3,-14 3-3,-10-2 1,-13-11-1,-10-6 1,-12-10-1,-8-11 0,-10-10-1,-7-15-1,4-11-4,-15-23-27,24-2 0,-5-31-3,24-6 1</inkml:trace>
  <inkml:trace contextRef="#ctx0" brushRef="#br0" timeOffset="6423.3674">9653-33 28,'-11'-17'29,"11"17"3,-13-29-2,13 29-18,-11-17-3,11 17-3,0 0 0,7 33-2,-5 8-1,13 26 0,0 23-1,10 24-1,1 23 1,6 22-1,1 9-1,5 5 0,-6-5 0,-4-14 0,-4-14-1,-5-26-2,-1-17-4,-18-43-14,12-8-12,-12-46-2,0 0 3,-4-18-2</inkml:trace>
  <inkml:trace contextRef="#ctx0" brushRef="#br0" timeOffset="7910.4524">10614 1205 14,'-19'31'28,"0"-8"0,4-7 2,-3-19-14,18 3-8,-19-28-2,17 0-2,-4-17 2,10-5-1,-6-19 0,8-2-1,0-7 0,7 7-1,-4 2 0,6 11-1,-4 6-1,4 17 2,-2 12-2,4 18 0,0 16-1,4 19 1,1 16 0,4 12-1,6 13 0,6 9 0,1 6 0,4-1-2,2-3 0,-4-16-3,4-3-2,-13-35-13,11-4-13,-13-26-2,2-5 2,-10-23-1</inkml:trace>
  <inkml:trace contextRef="#ctx0" brushRef="#br0" timeOffset="8248.4718">11213 811 53,'0'0'34,"-9"21"-2,14 1-1,-5 1-28,4 6-2,2 9 0,-1 3-1,5 2-1,-3-6 1,6-4-1,2-12 0,2-12 0,4-13 0,1-12 1,2-16 1,-3-11 1,1-7-1,-8-12 2,-5 3 0,-13-10 0,-3 7-1,-12 1 1,-4 14 0,-6 12-2,-7 11-3,10 29-11,-10-1-19,14 26-2,-6-6-2,14 15 0</inkml:trace>
  <inkml:trace contextRef="#ctx0" brushRef="#br0" timeOffset="8812.504">11496 135 54,'0'0'33,"-4"-26"-2,4 26 1,0 0-27,34 33-1,-16 6-3,7 19 0,1 19 1,4 18-2,-2 13 2,-4 9-2,-5-1 0,-2-6 1,-6-13 0,-2-15 0,-5-19 1,0-22-1,-4-41 0,0 0 0,4-28 1,-1-28-2,3-24 1,3-21 0,3-20-1,4-11-1,11 3-3,-9-12-10,18 31-19,-10 5-1,6 35-1,-10 14 0</inkml:trace>
  <inkml:trace contextRef="#ctx0" brushRef="#br0" timeOffset="9157.5238">11863 455 57,'0'0'36,"28"12"-1,2 4-1,-14 1-30,28 20 0,4 12-2,10 22 0,2 13-1,4 5-3,16 10-32,-12-17 0,-1-8-3,-13-29 0</inkml:trace>
  <inkml:trace contextRef="#ctx0" brushRef="#br0" timeOffset="10030.5737">12660 599 38,'2'32'29,"-6"1"1,4 6-2,-7-3-26,11 3-1,3-4 0,6-1 0,2-14 1,4-7 0,0-16 1,5-7-1,-2-16 1,5-5-1,-9-12 1,-1-2-1,-6-5 0,-3-1 0,-10 1-2,-4 3 2,-11 6-2,-5 13 2,-10 10-2,0 14 2,-5 19-2,1 24 0,1 21 2,3 18-2,2 13 1,13 12-1,8-3 1,7-1-1,9-13 1,8-15-1,15-21 1,8-18-2,9-17-3,-6-30-6,21 0-22,-10-19-1,8 3-1,-10-18 1</inkml:trace>
  <inkml:trace contextRef="#ctx0" brushRef="#br0" timeOffset="10757.6153">13151 910 37,'-8'23'30,"8"-23"2,-20 16-2,20-16-23,-15-18-3,9-7-1,8 1-1,0-13 1,5-2 0,-1-8 0,9 6-1,-2-4 1,4 8 0,0 0-1,5 11 0,1 3 0,3 14 0,-4 7-1,3 12 0,-5 8 0,4 12-1,-1 7 0,-1 8 1,-1 2-2,-4-1 1,2 1-1,-4-6 1,-2-8 0,-2-7-1,-4-9 1,-7-17 0,0 0-1,0 0 1,0 0 0,-9-17 0,0-5 0,-1-13 0,3-4 0,-1-10-2,6-3 4,4-2-4,6 2 1,3 1 2,6 10-1,3 13 0,5 14 3,5 14-2,0 11 0,2 17 0,1 13 1,1 9-4,5 25-11,-11-16-20,12 6-2,-18-16-2,6-12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3-02T22:34:07.172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 contextRef="#ctx0" brushRef="#br0">148 10 8,'-27'10'24,"-4"-8"-1,7-2-1,24 0-9,-41 2-2,41-2-2,-27 0-1,27 0-1,0 0-1,0 0-3,0 0 0,0 0-1,31-2 0,-31 2 0,27 7-1,-27-7 1,29 10 0,-7 0 0,-22-10 0,53 12 0,-19-10-1,17 0 1,0-6 0,12-1 0,0-5 0,5 0 0,-3-2-1,-4 5 0,-6-2 2,-6 4-2,-8 2-1,-7 8 1,-7 0 0,-6 7-1,-21-12 0,32 27 1,-32-27-1,12 28 0,-12-28-1,2 27-1,-2-27-6,-7 22-22,7-22-2,-22-3-1,22 3 0</inkml:trace>
  <inkml:trace contextRef="#ctx0" brushRef="#br0" timeOffset="-484.0277">339-470 13,'0'0'12,"0"0"0,-33 0-1,33 0 2,-30 2-1,30-2 1,-29 5-4,29-5 0,-31 7-1,31-7-1,-32 15-2,32-15-2,-36 22 0,36-22-1,-44 29 0,44-29-1,-46 33 0,46-33 1,-36 29-1,36-29 0,-24 20 1,24-20-1,0 0 0,0 0 0,0 0 1,0 0-1,0 0 0,24-15 0,0 3 0,8 5 0,7-3 0,7 3 0,2 0 0,10 2-1,-2 0 1,2 3 0,0-1 0,0 3 0,-2 0 0,2 0 0,-4-5 0,4 8 0,-7-6 0,-3 1 0,-7 2 0,-2 0-1,-10-2 1,-5 2-1,-2 2 0,-22-2 0,27-2-1,-27 2-1,0 0-1,0 0-2,31 2-1,-31-2-2,0 0-2,0 0 0,0 0-1,-26-7 0,26 7-1,-39 14-2,39-14-1,-51 32-9,12-18 4</inkml:trace>
  <inkml:trace contextRef="#ctx0" brushRef="#br0" timeOffset="514.0294">601-810 19,'10'-27'20,"-10"-9"-2,0 0-8,7 10 0,-12-3 0,5 29-2,0-39-1,0 39 0,-5-22-1,5 22-2,0 0 0,0 0-1,0 0 1,0 0-1,-2 22 0,9 14 1,-9 10-1,9 29 2,-12 14-1,5 36 1,-19 20-1,-1 36 0,-18 12 1,-3 22-1,-13 2-2,-1 0 1,-6-12-2,0-15 0,10-26-3,5-41-7,25-19-24,-6-41 0,22-25-2,5-38 0</inkml:trace>
  <inkml:trace contextRef="#ctx0" brushRef="#br0" timeOffset="1547.0885">1476-313 30,'0'0'24,"0"0"-1,0 0 1,0 0-23,0 0 2,22-24 0,-22 24 1,9-27 0,-9 27 1,22-46 0,-5 15-1,-5-17 0,10-3 0,-5-9-2,7-3 0,0 3 0,1-1-1,-4 4 1,4 13 0,-11 8 0,1 14 0,-15 22 0,14-26 0,-14 26-1,0 0 1,-5 29-1,5 2 1,0 12-1,3 13 0,-1 11 0,3 15 1,0 15 0,2 9 0,-4 0-1,1 5 0,-4-5 0,3 3 0,-6-10-1,3-3 0,-4-19 0,-1-12-1,7-2-2,-7-27-4,15 10-3,-10-46-8,2 27-5,-2-27-4,0 0 1,0-36 3,0 36 6,3-37 3</inkml:trace>
  <inkml:trace contextRef="#ctx0" brushRef="#br0" timeOffset="2212.1265">1517 565 24,'-22'-32'26,"22"32"1,-19-31 1,19 31-16,-10-31-3,10 31-2,-19-22-2,19 22 0,-25-15-2,25 15 0,-26-4 0,26 4-1,-32 0 0,32 0-1,-26 2 1,26-2-1,0 0 0,-25 12 0,25-12 0,0 0 0,0 0 0,0 0 0,0 0 0,0 0 0,30 3 1,-30-3-2,38 4 1,-9-4 0,3 0 0,11-2 0,3 2 0,10-5 0,5 0 1,7 0-1,-3-2 0,5 0 0,1-3 0,-6 6 0,-2-1-1,-7 2 1,-5-2-1,-10 5 1,-5 3-1,-7 2 1,-7 0-1,-22-5 1,27 16-1,-27-16 1,0 0-1,0 0 1,24 27 0,-24-27-1,0 0 1,0 0 0,0 0-1,0 0 1,0 0 0,0 0-1,0 0-1,0 0-2,0 0-4,0 0-18,0 0-9,-27-7 0,27 7-1,-31 7 0</inkml:trace>
  <inkml:trace contextRef="#ctx0" brushRef="#br0" timeOffset="3843.2198">928 1983 24,'0'0'25,"34"-22"0,-34 22 1,27-14-21,-27 14-4,0 0 1,0 0 0,0 0 0,0 0 1,12 21 0,-12-21 1,-22 41-1,8-12 0,-3 10 1,-12 2-2,-3 14 1,-14 8-1,-7 17 1,-20-1-1,-2 15 1,-29 0 1,2 12-1,-22-7 0,3 3 0,-10-13 0,8-2-1,-1-10 1,15-5-1,8-19-1,13-4 0,13-8-1,17-10 0,10-5 0,11-6 0,11-3-1,26-17-2,-20 26 0,20-26-2,24 29-9,-24-29-17,54 12-3,-20-19 2,17 2 0</inkml:trace>
  <inkml:trace contextRef="#ctx0" brushRef="#br0" timeOffset="4406.252">1316 2501 40,'27'0'28,"-27"0"1,0 0-2,21-4-23,-21 4-2,0 0 0,0 0-1,-17 24-1,17-24 1,-31 33 1,7-11-1,-3 9 1,-12 3 0,-4 12 1,-25 10 0,-7 18-1,-20 3 2,-9 27-2,-27 0 2,-5 16-2,-14-4 2,2 5-2,6-17 2,13-8-2,8-12 0,22-18 0,19-21-1,19-11 0,20-15-1,14-11 0,27-8-1,-22-15 0,22 15-1,5-34-2,-5 34-4,12-26-12,-12 26-12,0 0-2,34 2 1,-34-2 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3-02T22:34:12.375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 contextRef="#ctx0" brushRef="#br0">717 125 34,'15'-34'28,"-3"12"2,-3 1-2,-9 21-22,15-27 0,-15 27-2,0 0 0,0 0-1,10-22 0,-10 22-1,0 0 1,0 0-1,0 0-1,0 0 0,-29 22 0,29-22 0,-32 39 0,10-3 1,-7 7-1,-2 15 0,-8 12 1,-7 17-1,-7 9 0,-1 18 0,-1 11-1,-1 3 0,-2 0-1,4-5 1,1-10 0,12-11 1,4-13 0,8-17-1,5-21 2,7-13-1,5-13 0,12-25-1,-7 28 1,7-28 0,0 0-1,39 10 1,-13-12-1,11-3 1,4 0 0,17 0 0,5-2-1,10-3 1,7 3 0,12 0 1,12 2-1,15 0 0,11 3 0,6-1 0,9 3 0,6 5 0,1-2 0,-4 6 0,-10-1-1,-14-1 1,-18 2 0,-14-1-1,-16-1 1,-16-5-1,-16 6-2,-18-23-7,-1 15-26,-25-24 0,0 24-2,-22-53-1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3-02T22:34:02.128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 contextRef="#ctx0" brushRef="#br0">664 41 9,'0'0'7,"0"0"-1,0 0-1,-7-22 0,7 22-2,0 0 1,0 0 0,0 0 1,0 0 0,0 0 1,0 0 1,-27-15-1,27 15 0,0 0-1,0 0 1,0 0-2,0 0 0,0 0 0,0 0-1,0 0 1,0 0-1,0 0 0,0 0-1,32-2 1,-11 4 0,-21-2 0,47 0-1,-26-2 0,4 7 0,-25-5 0,38 9-1,-38-9 0,27 22 0,-27-22 0,19 34 0,-16-12 0,2 4 0,-5 3 0,2 5-1,-7 2 1,3 7-1,-3 1 1,0 2 0,-2 9-1,0 5 1,-6 3 0,4 7 0,-6 0 0,1 2 1,-6 1-1,6 6 1,-8-6-1,5 1 0,-5-4 1,3 5-1,-3-2 1,3 4-2,-3 0 1,0 2-1,-2 3 1,2 3-1,0 2 0,3 0 0,2 4 1,2 3-1,1-2 1,6 2 0,1-2-1,5-3 0,-1-2 1,3 2-1,3-5 1,-1 1-1,1-8 0,1 2 1,1-4-1,5 2 0,0-4 0,7-8 0,2-2 0,3-6 2,7-6-2,2-7 0,6-8 0,-1-5 0,0-7 0,1-4 1,-1-6-1,-4-2 0,-1-5 0,3 3 0,-5-5 1,0-5-1,-2-3 0,-3 1 1,-2-3-1,-22 5 1,36-17-1,-36 17 1,17-34-1,-12 13 0,-3-1 1,1-2-1,-3-3 0,-3 1 0,3 26 0,-12-36 1,12 36-1,-26-20 0,26 20 0,-44 8 0,15 4 0,-5 7 0,-2 3 0,-1 7 0,-1 2 0,9 8 0,-1 2 0,4 4 0,4-1 0,5 2 0,5-1 0,0 4 0,5-6 1,2 1-1,2-6 0,3-2 1,0 0-1,0 3 1,0-5-1,3 2 1,-1 0-1,1 0 0,-1 5 0,3-4 0,0-1 0,4-3 1,1 4-1,2-1 0,3 2 1,-1-4-2,1 2 2,-1-2-1,1 2 0,-3 0 0,0 5 0,-2-4-1,-3 1 1,0 6 0,1-1 0,-4 5 0,1 1 0,0-1 0,0 0 0,2 3 0,-2-1 0,0 1 0,0 0 0,-3-1 0,3 1 0,-5 0 0,0-1 0,0-4 0,-2-3 0,-3-9 0,0-2 1,0-8-1,5-24 1,-22 29-1,0-22 1,-7-5 0,-17-2 0,-14 3 0,-25-1-1,-12-2 1,-10 5-5,-18-27-30,25-4 0,3-42-4,34-28 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3-02T22:36:26.331"/>
    </inkml:context>
    <inkml:brush xml:id="br0">
      <inkml:brushProperty name="width" value="0.04667" units="cm"/>
      <inkml:brushProperty name="height" value="0.04667" units="cm"/>
      <inkml:brushProperty name="color" value="#ED1C24"/>
      <inkml:brushProperty name="fitToCurve" value="1"/>
    </inkml:brush>
  </inkml:definitions>
  <inkml:trace contextRef="#ctx0" brushRef="#br0">1021 529 15,'0'0'24,"0"0"-3,-2 22-2,2-22-4,0 0-2,0 0-3,0 0-1,0 0-1,0 0-2,0 0-2,0 0-1,0 0-1,0 0-1,0 0 1,39-12-1,-39 12 0,41-10 0,-17 3 1,0 5-1,-2-3-1,-22 5 1,39-3 0,-39 3-1,29 5 0,-29-5-2,24 17-3,-24-17-9,0 0-17,0 0-1,10 36 0,-10-36 0</inkml:trace>
  <inkml:trace contextRef="#ctx0" brushRef="#br0" timeOffset="465.0266">1087 780 22,'0'0'14,"-25"19"0,25-19 1,0 0-1,-21 5 0,21-5-2,0 0-2,0 0-1,0 0-2,0 0-2,0 0 0,0 0-2,0 0 0,26 27-1,-26-27 0,0 0 0,32 19-1,-32-19 1,29 17-1,-29-17 0,36 19 0,-14-9 0,-22-10 0,36 19-1,-36-19 1,32 15 0,-32-15 0,24 9-2,-24-9 0,0 0-6,34 10-22,-34-10-3,0 0-1,22-17 0</inkml:trace>
  <inkml:trace contextRef="#ctx0" brushRef="#br0" timeOffset="1164.0666">1251 163 17,'-31'0'23,"31"0"-5,-37-5-3,37 5-1,-36 0-1,36 0-2,-34 0-1,34 0-1,-31 5-1,31-5-1,-22 2-1,22-2-2,0 0-1,0 0-1,0 0 0,0 0-1,0 0 0,22-2 0,0-1-1,7 3 0,7 0 0,5 0-2,12 10-4,-16-10-21,26 14-5,-12-11-2,9 14 1</inkml:trace>
  <inkml:trace contextRef="#ctx0" brushRef="#br0" timeOffset="2947.1683">1796 138 22,'0'0'25,"17"-21"-5,-17 21-6,0 0-2,-4-22-5,4 22-1,0 0-3,0 0-1,0 0-1,2-22 0,-2 22-1,0 0 1,0 0 1,0 0 0,-5-26 0,5 26 1,0 0 1,0 0-1,0 0 1,0 0-1,-10-22 0,10 22 0,0 0-1,0 0 0,0 0 1,0 0-1,3-22 0,-3 22 0,0 0 0,0 0-1,0 0 0,0 0 0,0 0-1,0 0 1,14 32-1,-14-32 0,15 34 1,-5-10-1,-3 0 1,3 5 0,2 2-1,-3 8 1,-1 4 0,1 5 0,1 5 1,0 5-2,-1 0 1,4 2-1,-1 3 0,0-5 0,5-7 0,-3-3 1,3-9-1,-2-6 0,-1-9 0,1-2 0,-15-22 0,27 22 0,-27-22 1,0 0-1,26 12 0,-26-12 0,0 0 1,0 0-1,0 0 1,0 0-1,0 0 0,0 0 0,0 0 0,0 0 1,0 0-1,0 0-1,0 0 1,5-24 0,-5 24 0,12-24 0,-5 0 1,6-8-1,-1-11 0,5-15 0,0-17 0,2-4 0,0-11 1,1-11-2,4 0 0,0-3-2,8 29-18,-13-12-11,5 29-4,-9-2 2,4 24-3</inkml:trace>
  <inkml:trace contextRef="#ctx0" brushRef="#br0" timeOffset="3860.2207">2502 980 11,'0'0'25,"0"-24"2,0 24-1,0 0-15,-22-34-2,22 34 0,-34-9-2,12 16-1,-10-5-1,6 18 0,-11-6 0,8 17-1,-5-4 0,13 9 0,-6 0-1,10 5-2,3-2 1,6 0-2,8-8 1,8-2-1,6-7 1,10-8-2,8-7 1,7-4 0,4-6-1,3-4 0,3 7-3,-13-22-15,10 22-13,-14-7-1,-3 9 0,-29-2 0</inkml:trace>
  <inkml:trace contextRef="#ctx0" brushRef="#br0" timeOffset="6208.3551">2712 44 20,'-22'10'29,"-4"-8"0,26-2 2,-41-7-17,41 7-3,0 0-2,0 0-1,0 0-3,0 0-1,21-17-1,4 15-1,1-5 0,11-1-1,4 1 2,7-2-2,1-1 1,9-2-1,-2 0 1,4 2-1,-2 1 0,-2-1 0,-5 3 0,-3 2 0,-9 0 0,-7 3-1,-11-1 1,-21 3-1,25 0 1,-25 0-1,0 0-1,0 0-2,0 0-8,0 0-23,-5 27 0,5-27-2,0 0-1</inkml:trace>
  <inkml:trace contextRef="#ctx0" brushRef="#br0" timeOffset="5529.3163">2690-281 36,'0'0'31,"-2"-24"0,2 24-1,0 0-22,-7-34-2,7 34 0,0 0-3,0 0 0,22 29-1,-8-5 0,1 7-1,9 8-1,-2 4 1,7 3 0,0 0-1,2-3 1,-6-2-1,-1 0 1,0-7-1,-5-2-1,1-4-1,-20-28-4,39 46-15,-39-46-10,31 15-2,-31-15 1</inkml:trace>
  <inkml:trace contextRef="#ctx0" brushRef="#br0" timeOffset="5837.3339">3102-310 52,'8'-29'34,"-8"29"-1,0 0-2,-27 19-25,3-2-3,9 17 0,-14 4-1,-2 16-2,-6 6 1,1 7-1,0 1 0,4-3-1,3 3 1,0-13-2,10-2 0,-1-22-3,18 8-6,2-39-15,0 0-5,0 0-2,0 0 2</inkml:trace>
  <inkml:trace contextRef="#ctx0" brushRef="#br0" timeOffset="-3257.1863">197 295 8,'3'-26'23,"-3"26"1,-10-34-11,10 34-3,0 0 1,0 0-3,0 0 1,0 0-1,0 0-1,-12 26 0,12-26 0,-27 56-1,3-25-1,2 20 0,-12 0-2,3 4 0,-8 3-1,8 0-1,-1-5 0,3-5-1,7-4 0,8-11 0,4-1-1,5-11 0,5-21-2,3 27-1,-3-27-3,0 0-3,38 17-5,-38-17-14,22-19-2,-22 19 0,34-32 2</inkml:trace>
  <inkml:trace contextRef="#ctx0" brushRef="#br0" timeOffset="-2573.1472">67 199 12,'-17'-32'26,"17"32"-5,-22-45-4,22 45-2,-15-46-2,15 46-4,-9-44 0,9 44-2,-5-29-3,5 29 0,0 0 0,0 0-1,0 0 0,0 0-1,0 0 0,0 0-1,22-12 0,-22 12 0,29 12 0,-29-12 0,36 20 0,-14-1-1,-22-19 1,43 41 0,-23-17-1,2 7 1,-5-2 0,4 8-1,-4 1 0,0 3 1,0 7-1,0 3 1,-2 0-1,-1 4 1,1 3 0,-6-2 0,4-3-1,1-5 1,-2-5-1,3-7 1,-1-4-1,3-8 2,-17-24-2,32 31 0,-32-31 1,29 15-1,-29-15 0,22 5 1,-22-5-1,0 0 0,0 0 1,0 0-1,0 0 0,0 0-1,0 0-4,0 0-11,4 29-16,-4-29-2,0 0 0,-19 24-1</inkml:trace>
  <inkml:trace contextRef="#ctx0" brushRef="#br0" timeOffset="31237.7867">3686 42 0,'0'0'21,"0"0"2,0 0-4,-14-27-10,14 27 0,0 0 2,0 0-3,0 0 0,0 0-3,0 0-1,0 0 0,0 0-2,0 0 0,0 0 0,0 0 0,0 0-1,0 0 0,0 0 0,0 0 0,0 0-1,24 0 1,-24 0 0,14 25 0,-14-25 0,17 33 0,-9-11 1,1 2-1,-1 5 1,4-2 0,-5 6-1,3 8 1,-1 3-1,1 7 0,-3 2 0,6 7 0,-4 0 0,3 10-1,0-2 0,1 2 1,1-3-1,1 1 0,-1-6 0,3-1 1,0-8-1,-2-7 0,-1-8 0,1-9 0,-3-7 1,-12-22-1,14 26 1,-14-26 1,0 0-1,0 0 1,0 0-1,0 0 1,0 0 0,0 0-1,3-43 2,-3 9-2,-3-14 0,3-15 0,3-21 0,2-18-1,7-8 0,5-11-2,14 5-4,-4-9-5,31 23-20,-14 1 0,14 29-2,-15 9 1</inkml:trace>
  <inkml:trace contextRef="#ctx0" brushRef="#br0" timeOffset="59136.3824">648 1055 14,'0'0'10,"0"0"0,0 0-1,0 0-2,0 0-2,0 0 0,0 0-1,0 0 0,0 0 0,0 0-1,0 0 0,0 0 1,2-27 0,-2 27-1,0 0 0,0 0-1,0 0 1,-4-24-1,4 24 0,0 0 0,0 0 0,-25-14 0,25 14 0,0 0 0,-34-3 0,34 3 0,-29 5 0,29-5 0,-26 10-1,26-10 0,-29 22 0,29-22 0,-25 36 0,25-36 0,-14 48 0,7-24-2,7 5 2,-5-7-2,12 2 2,-2-2-1,-5-22 0,24 31-1,-24-31 1,29 5 0,-29-5 1,39-5-1,-39 5 0,31-17 0,-31 17 0,27-26 1,-27 26-1,24-27 1,-24 27-2,15-31 2,-15 31-2,12-32 2,-12 32-2,0 0 1,12-26 0,-12 26 0,0 0 1,0 0 0,0 0 0,0 0 0,0 0 0,0 0 1,0 0-1,0 0 0,0 0 0,0 0 0,0 0 0,0 0-1,0 0 2,-2 29-1,2-5 1,0 5-2,0 5 1,-3 4-1,3 6 1,-2 1-1,2 1 1,0 2-3,-3-7 2,6-2 1,-1 0-2,1-6 2,-1-1-2,3-6 1,0-2 0,-5-24 0,7 32 0,-7-32 0,0 0 1,0 0-1,22 14 1,-22-14 0,0 0 0,22-19 0,-22 19 1,22-29 0,-8 7-1,3 1 1,0-8 1,2 2-2,-2-7 1,3 1 0,-3-4-1,-5 1 0,2 2-1,-4-11-6,17 16-24,-15-17-2,12 7-2,-2-11 1</inkml:trace>
  <inkml:trace contextRef="#ctx0" brushRef="#br0" timeOffset="40242.3016">4263 1038 10,'0'0'9,"0"0"0,0 0 1,0 0 0,0 0 1,12-22-2,-12 22 0,0 0-1,0 0-2,0 0-2,0 0-1,0 0-1,0 0-1,0 0 1,-5 25-1,5-25 1,0 26 0,-5-2 0,8 8 0,-6 1 0,3 8-1,0 0 1,3 5-2,-1-5 1,3 3-1,2-13 0,-2 0 1,7-7-1,-12-24 0,27 27 0,-27-27 0,36-3 1,-14-4-1,-22 7 0,44-38 1,-20 14-1,-2-10 1,-1 0 0,-4-2 1,-4-3-2,-1 5 3,-3 1-2,-4 4 1,-2 0-1,-3 29 2,0-39-2,0 39 1,-5-24-1,5 24 0,0 0 1,-10-22-1,10 22 1,0 0-1,0 0 0,0 0 0,0 0-1,0 37 1,5-8 1,5 7-2,4 2 1,6 3-1,4 0 2,5-2-2,5-5 1,7-8-2,10-11-1,2-27-10,15 4-17,0-21-3,9-2 2,-9-15-1</inkml:trace>
  <inkml:trace contextRef="#ctx0" brushRef="#br0" timeOffset="63689.6428">5217 1260 12,'0'0'6,"0"0"1,0 0 0,0 0-1,0 0 0,0 0-1,0 0-2,0 0 0,0 0 0,0 0 0,0 0 0,0 0-1,3-24 1,-3 24-1,0 0-1,0 0 1,0 0-1,0 0-1,0 0 0,0 0 1,0 0-1,0 0 1,0 0 0,0 0 0,-15-24 1,15 24 0,0 0 2,0 0 0,-9-24-1,9 24 1,0 0-1,0 0 0,-25-27-1,25 27 1,0 0-2,-21-7 1,21 7 0,0 0 0,-32 5-1,32-5 1,-22 21 0,10 4-1,0-1 0,-2 9 0,1-1-1,1 6 0,3 1 0,1-3 0,4-5 0,-1-4 0,5-5 0,0-22 0,12 24 0,-12-24 0,22 7 0,-22-7 1,31-7-1,-31 7 0,32-17 1,-32 17-1,26-22 1,-26 22 0,15-21-1,-15 21 1,0 0 0,2-27-1,-2 27 1,0 0-1,-2-24 0,2 24 1,0 0-1,7-24 0,-7 24 0,0 0 0,12-24 0,-12 24 0,0 0 0,0 0 0,10-22 1,-10 22-1,0 0 0,0 0 0,0 0 1,0 0-1,0 0 0,0 0 0,0 0 0,2-22 0,-2 22 0,0 0 0,0 0 0,0 0 1,0 0 0,0 0 0,0 0 0,0 0 0,3-21 0,-3 21 0,0 0 0,0 0-1,0 0 1,0 0 0,0 0-1,0 31 1,0-7 0,-3 12-1,1 8 1,2 11 0,-3 10 0,3 8 0,0 6-1,3 6 1,-1-3-1,3-5 1,0-5-1,5-12 1,-3-7-1,0-12 0,0-12 1,-7-29 0,15 29 0,-15-29 1,17-21-4,-7-8-3,-1-22 2,6-4-2,-3-20 1,-174-36 6,196 0-3,-5-19-24,17 16-1,-12-9 0,12 12-2</inkml:trace>
  <inkml:trace contextRef="#ctx0" brushRef="#br0" timeOffset="61194.5001">2850 1209 14,'0'0'10,"0"0"0,0 0 0,0 0-1,0 0-1,0 0-2,0 0 0,10-21-1,-10 21 3,3-27-3,-3 27 2,-3-31-3,3 31 2,-5-29-2,5 29 1,0 0-2,0 0 0,-22-24-1,22 24 0,-21 12 0,21-12 0,-29 36 0,14-2-1,-4 4 0,-1 3-1,3 3 2,5 2-2,2-3 1,6-2-2,4-10 1,2-9 0,-2-22 0,22 27 0,-22-27 0,34 0 1,-34 0-1,34-17 0,-34 17 1,31-32-1,-31 32 1,27-33-1,-27 33 0,17-37 0,-17 37 0,12-31 1,-12 31-1,10-31 0,-10 31 0,9-29 0,-9 29 0,10-24 0,-10 24 0,5-22 1,-5 22 0,0 0 0,0 0 0,-3-22 0,3 22-1,0 0 2,0 0-2,0 0 0,0 0 0,0 0-1,-7 22 1,7-22 0,3 43 0,-1-9-1,3 12 2,0 9-2,-3 6 2,3 6-1,0 3 0,2 0 1,0-2 0,3-6-5,0-6 0,-3-13-1,3-14 2,-10-29-1,0 0 1,24-5-1,-17-33 1,0-13 3,3-21 3,7-8-2,2-7-1,6-7-1,11 3-3,0-13-5,27 24-19,-12-9 0,17 19 0</inkml:trace>
  <inkml:trace contextRef="#ctx0" brushRef="#br0" timeOffset="65133.7248">7277 206 14,'0'0'14,"0"0"-7,0 0-2,0 0 0,0 0 2,0 0 0,0 0 2,0 0-1,17-31 1,-17 31-2,12-32 0,-12 32 0,12-46-2,-2 25 0,-10-11-1,5 8 0,-10-5-1,0 8 1,-7-3 0,12 24-1,-34-29 0,34 29 0,-46-12 0,22 19-1,-5 7 0,2 18-1,-5 11 0,-2 12-1,5 15 0,0 8 0,8 6 0,6 0 0,8-4-1,9-10 1,8-15 0,7-9 0,7-17 0,3-9 0,-3-16 1,3-6-1,-27 2 1,38-27 0,-23 6-1,-1-6 1,-2-2 0,-2 0-1,-3-7 0,1 2 1,-3-2-1,2 0 0,0 2 0,0 0 0,3 1 0,0-1 1,-3 5 0,3 2 0,-3 3 0,-7 24 0,7-31 1,-7 31-1,0 0 1,0 0 0,-7 26-7,0 20-1,2 22 0,-2 14 0,2 24 0,-7 12 0,7 12 0,-5-2 0,5-10 5,3-9 0,2-10 2,2-17-1,3-19 0,2-13-1,3-11 2,0-10-1,-10-29 0,22 19 0,-22-19 1,21-24-1,-11-10 1,2-7 0,0-14-1,3-10 1,-1-10-2,6-7 1,4 0-2,0-7-2,20 23-21,-18-8-4,30 6 4,-7-2-1</inkml:trace>
  <inkml:trace contextRef="#ctx0" brushRef="#br0" timeOffset="65580.751">8059 300 14,'0'0'24,"0"0"0,0 0-15,0 0-3,5 31 0,-5-31 0,-2 29-2,2-29-1,14 25-1,-14-25 0,34 19-1,-12-19 0,5-3 0,2-9 0,2 0 0,1-7 0,-1 5-1,-2-8 1,-2 5-3,0 2-1,-27 15-5,43-19-10,-43 19-7,0 0 0,0 0-1</inkml:trace>
  <inkml:trace contextRef="#ctx0" brushRef="#br0" timeOffset="66316.7931">8142 768 5,'7'22'16,"-7"-22"2,-27-5-4,27 5-7,0 0-2,0 0 0,0 0-1,3 22-1,-3-22-1,0 0 1,22-8 1,-22 8-1,0 0-1,34 0 0,-34 0 0,24 3 0,-24-3 0,34 7 0,-34-7 0,48 0 0,-19-2-1,0-8-15,13 8-12,-16-6-2,-2-6 0</inkml:trace>
  <inkml:trace contextRef="#ctx0" brushRef="#br0" timeOffset="67768.8762">9029 365 1,'0'0'21,"9"-29"0,-9 29 1,0 0-14,0 0 0,0 0 1,-17-29-1,17 29-1,0 0-2,-24-7 1,24 7-2,-22-2 0,22 2-1,-29 24-1,12-2 0,0 11-1,-5 6 0,3 7 0,0 0-1,2 2 1,5-5-1,4-4 0,4-8 0,6-9 0,-2-22 0,17 24 0,-17-24 0,34-2 1,-34 2-1,41-32 1,-22 6 1,1-8 0,-11-14 1,4-3-1,-11-17 0,0 1 0,-6-13 0,-1 1-1,-5-1 0,0 8 0,5 7 0,-2 12-1,2 14 0,3 12 1,2 27-1,0 0 0,0 0 0,-5 51 0,5-7 0,5 11 0,0 5 0,2 10 1,0 3-1,5-1 0,5-4 0,3-3 1,4-3-1,3-6-1,7-1-1,-3-11-3,22 11-12,-11-19-12,4 8-1,-12-13 0,2 3 0</inkml:trace>
  <inkml:trace contextRef="#ctx0" brushRef="#br0" timeOffset="68200.9007">9622 811 34,'0'0'30,"36"27"2,-23-5-1,4 26-13,-22-7-10,12 31-1,-22-2-2,-2 15-5,-4 13-11,-18-16-18,3 3-1,-13-22-2,13-10 1</inkml:trace>
  <inkml:trace contextRef="#ctx0" brushRef="#br0" timeOffset="69204.9583">10364 293 13,'-3'-36'21,"3"36"0,0-27-10,0 27 0,-12-26 0,12 26-3,-22-20-1,22 20 0,-29-9-1,5 6-2,24 3 1,-46 12-1,46-12-1,-49 24 0,23-7-1,2-2 0,-1 4 0,1-2-1,24-17 0,-31 39-1,16-18 0,10 1 1,5-22-1,-2 39 0,2-39 0,24 29 1,-24-29 0,34 24-1,-12-15 1,-22-9 1,55 24-7,-55-24 0,51 22-1,-51-22 1,49 27-2,-49-27 2,48 31-2,-48-31 1,37 29 4,-18-7 3,0-1-1,-4 6 0,-1-1 0,-1 1 1,-6-1-1,-2 1 1,-8 0 0,-6 1 1,-13-3-1,-7-1 1,-17-5 0,-10 3 0,-12-10-1,-2-5-1,2 0-7,-2-21-20,16-10-1,6-20-2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3-02T22:38:44.640"/>
    </inkml:context>
    <inkml:brush xml:id="br0">
      <inkml:brushProperty name="width" value="0.04667" units="cm"/>
      <inkml:brushProperty name="height" value="0.04667" units="cm"/>
      <inkml:brushProperty name="color" value="#3165BB"/>
      <inkml:brushProperty name="fitToCurve" value="1"/>
    </inkml:brush>
  </inkml:definitions>
  <inkml:trace contextRef="#ctx0" brushRef="#br0">1417 202 0,'19'-29'23,"-19"29"0,10-24 1,-10 24-15,0 0 0,-12-29-1,12 29-1,0 0 0,0 0-2,0 0 0,0 0 0,-15-22-1,15 22 0,0 0 0,0 0-2,0 0 0,-24 39 0,10-15-1,-3 7 0,-3 10-1,-2 10 0,-4 7 0,2 7 1,-6 2-1,6-1 0,5 3 1,2-1-2,7-5 2,8-5-1,7-10 0,7-7 0,7-7 0,8-8 0,2-11 0,5-8 1,0-5-1,2-9 1,0-7-1,6-11 2,-4-6-1,1-3 0,-5-7 1,-2 0 0,-3-5-1,-8 3 1,-11-8-1,-5 6 1,-17-4 0,-5 1-1,-10-5 1,-4-5 0,-8 0-1,-2 0 0,2 3 0,0 9-1,8 12-1,2 8-5,29 26-18,-37 29-9,28 12-1,-3 2 0</inkml:trace>
  <inkml:trace contextRef="#ctx0" brushRef="#br0" timeOffset="577.033">2144-56 21,'2'-22'28,"-2"22"-1,0-29 2,0 29-20,0 0-2,-34 15-1,17 30 0,-17 11-2,3 24 1,-13 9-2,3 17 0,-5 10-1,10 7 0,4-15 0,10-2-2,13-14 1,9-15-1,17-14-1,9-17-3,20-5-3,-9-32-14,16 6-11,-2-15 1,7-3-1</inkml:trace>
  <inkml:trace contextRef="#ctx0" brushRef="#br0" timeOffset="1080.0618">2677 137 36,'14'-24'30,"-14"24"1,0 0 0,0 0-23,-24 24-3,2 5 0,5 14-2,-9 5-1,1 13-1,-4 1-1,3 3 1,-1-2 0,3-3-1,2-6 0,-5-9 0,10-4-1,0-14-1,10-1-2,7-26-6,0 0-19,-22 0-3,22 0 1,13-38 0</inkml:trace>
  <inkml:trace contextRef="#ctx0" brushRef="#br0" timeOffset="1494.0855">2464 45 26,'-3'-24'28,"6"-3"0,-3 6 0,-3-11-20,3 32-2,3-36 0,-3 36-1,12-24-1,-12 24-1,22-17 1,-22 17 0,31 5-1,-31-5-1,36 17 0,-16 5 0,-3 4-1,2 15 1,-2 5-1,7 12 1,-4 7-1,4 12 1,-2 5 0,4 0-1,-4 3 0,-2-3-1,1-5 1,-1-10-1,-3-9 0,-8-14-5,13 4-6,-22-48-22,24 29 0,-24-29-2,29-34 1</inkml:trace>
  <inkml:trace contextRef="#ctx0" brushRef="#br0" timeOffset="-2526.1445">-1752-375 4,'0'0'16,"0"0"1,0 0-14,0 0 1,0 0 0,0 0 2,0 0 0,0 0 1,17 25 0,-17-25-1,7 24 0,-7-24-1,5 24-1,-5-24 0,10 29-1,-10-29-1,17 31 1,-17-31-1,29 34 0,-12-12 0,-17-22 1,38 38 0,-16-21 0,5 5-1,0-3 1,4 3 0,-2-5-1,5 2 0,-5 3 0,5-5-1,-2-3 0,1 3 0,1-3-1,-2 1 1,2-3 0,0 0-1,-3-5 1,6 5 0,-4-5 0,6 3 0,-2-5 1,1 0-2,6-3 2,4 3-1,-2-3 0,5 3 0,-5-2 0,5 6-1,-5 1 1,3 2 0,-6 2-1,-2-1 0,1 1 0,-1 3 1,-2-7-1,-1 2 0,1-8 0,-2 4 1,1-8-1,-6 2 1,-1-2-1,1-2 0,-3 2 1,0 2-1,-2 3 0,2 0 0,0 2 0,2 0 1,1 3-1,-1-1 0,-2 1 0,3-3 1,-3 1-1,-3 1 0,-1-2 0,-1-2 1,-24-5-1,39 10 0,-39-10 0,34 5 0,-34-5 0,31 0 0,-31 0 0,29-5-1,-29 5-1,22-10-3,0 20-11,-22-10-15,0 0-1,7-22 0,-7 22 0</inkml:trace>
  <inkml:trace contextRef="#ctx0" brushRef="#br0" timeOffset="-1859.1063">264 62 24,'-10'-27'25,"10"27"2,-12-24-9,12 24-7,0 0-2,0 0-1,-22-12-2,22 12-1,0 0-1,0 0-1,0 0 0,0 0-1,0 0-1,0 0 0,0 0 0,15 29 0,-15-29-1,24 24 0,-24-24 1,36 34 0,-36-34 0,39 39 0,-39-39-1,39 41 1,-17-22-1,-3 3 1,3-1-1,0 1 0,-22-22 0,41 39 1,-41-39-1,38 33 0,-38-33 0,32 22 1,-32-22-1,0 0 0,27 19 0,-27-19 1,0 0-1,0 0 1,0 0-1,2 27 1,-2-27-1,-12 27 1,12-27 0,-22 43 0,5-14-1,-2 5 2,-10 4-1,0 1 0,-10 4 0,-2 1 1,-8-1-1,1-2-2,-3-2-1,-5-18-6,20 8-24,-20-17-1,15 5-1,-12-19 1</inkml:trace>
  <inkml:trace contextRef="#ctx0" brushRef="#br0" timeOffset="2035.1164">2902-297 32,'0'0'29,"0"0"2,22-20 0,-22 20-21,48 10-3,-14 0 0,24 26 0,-7 7-2,12 32 1,-9 14-1,-3 27-1,-18 12-1,-11 21-1,-24 3 0,-25 5-4,-12 9-10,-24-30-22,-4-11 0,-16-33-3,10-20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196.78027" units="1/in"/>
          <inkml:channelProperty channel="Y" name="resolution" value="5041.07666" units="1/in"/>
          <inkml:channelProperty channel="F" name="resolution" value="0" units="1/dev"/>
        </inkml:channelProperties>
      </inkml:inkSource>
      <inkml:timestamp xml:id="ts0" timeString="2012-11-11T14:58:03.112"/>
    </inkml:context>
    <inkml:brush xml:id="br0">
      <inkml:brushProperty name="width" value="0.06667" units="cm"/>
      <inkml:brushProperty name="height" value="0.06667" units="cm"/>
      <inkml:brushProperty name="color" value="#177D36"/>
      <inkml:brushProperty name="fitToCurve" value="1"/>
    </inkml:brush>
  </inkml:definitions>
  <inkml:trace contextRef="#ctx0" brushRef="#br0">15 0 0,'0'0'0,"-15"0"0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3-02T22:38:54.602"/>
    </inkml:context>
    <inkml:brush xml:id="br0">
      <inkml:brushProperty name="width" value="0.04667" units="cm"/>
      <inkml:brushProperty name="height" value="0.04667" units="cm"/>
      <inkml:brushProperty name="color" value="#3165BB"/>
      <inkml:brushProperty name="fitToCurve" value="1"/>
    </inkml:brush>
  </inkml:definitions>
  <inkml:trace contextRef="#ctx0" brushRef="#br0">0 553 15,'0'0'9,"0"0"0,0 0 0,0 0-1,0 0-2,0 0-2,0 0-1,29 0-1,-7-5 0,2-7 0,15 0 0,10-10 1,11 3 0,8-13 0,12 8 2,0-10-1,5 8-1,2-8 1,2 12 0,-6-4-1,2 11 0,-10-4 0,2 7-1,-6 0-1,-1 5 0,-10-1 0,1 4 0,-8-1 0,3 5 0,0-3 0,2 3 0,-2-2 1,2 0-1,0-6 0,2 6 0,3-8 0,3 3 1,-6-5-1,3 2 0,-2 1 0,0-1 0,4 0 0,3 6-1,-3-6 1,3 3 0,-3 2-1,1 0 0,-3 3 1,0 2-1,-10 0 0,-2 0 0,-7 4 0,-3 1 1,-2 0-1,-3 0 0,0 0 0,-4 0 1,2-3-1,-3 0 0,1-2 0,-6 3 0,8-1 0,-2 3 0,-3-3 0,2 3 0,1 0 1,-1 0-1,1 2 0,2-2 0,-5 0 0,2 0 0,3-1 0,0 4 0,5-1 0,0-2 0,4 0 0,3-1 0,0 1 0,5-2 1,3-1-1,1-2 0,1 0 0,2 0 0,0-2 0,0 2 1,1-3-1,-4 3 0,1 0 0,-5 0 0,0-2 0,0 2 0,0 0 0,-1-3 1,-4 1-1,3 0 0,-1-1 0,3 1 0,-5-1 0,3 1 1,-3-3-1,2 3 0,-2-3 0,3 2 1,-6 1-1,3-3 0,0 0 0,5 1 0,0-1 1,5-2-1,4-1 0,6 1 0,-1-3 0,3 3 1,-2 0-1,-3 2 0,-3 0 0,-4 0 0,-8 5 0,-2 3 0,-4-1 0,-4 3 0,-1 0 1,-6-3-1,1 3 0,-1-2 0,-2 1 0,0-1 0,0-1 0,0 1 1,0-3-1,1 0 0,-1 0 0,-3 0 1,1-3-1,-3 1 0,0-3 0,-2 0 0,0 0 1,0 1-1,0 1 0,-1-2 0,4 3 0,-1-3 0,3 3 0,2-1 0,0 1 0,2-3 0,1 0 0,-3 0 0,2 1 0,1-1 0,-3-3 0,-5 4 0,5-1 1,-5 2-1,5-1 0,0-1 0,3 2 0,2 1 0,2-3 0,-2 3 0,0-3 0,0 5 0,-2-3 0,-3 1 0,-5 2 0,0 0 0,-24 0 1,41-2-1,-41 2 0,39-3 0,-39 3 0,34-2 0,-34 2 1,29-3-1,-29 3 0,22-2 0,-22 2 0,0 0 0,0 0 0,0 0-2,29 7-3,-29-7-8,0 0-17,0 0 1,39-2-1,-39 2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3-02T22:38:59.161"/>
    </inkml:context>
    <inkml:brush xml:id="br0">
      <inkml:brushProperty name="width" value="0.04667" units="cm"/>
      <inkml:brushProperty name="height" value="0.04667" units="cm"/>
      <inkml:brushProperty name="color" value="#3165BB"/>
      <inkml:brushProperty name="fitToCurve" value="1"/>
    </inkml:brush>
  </inkml:definitions>
  <inkml:trace contextRef="#ctx0" brushRef="#br0">1388-291 9,'2'-22'10,"-2"22"0,0 0 1,0 0 0,0 0 0,-24-17-1,24 17 0,0 0 1,0 0-3,-29-17-2,29 17 0,0 0-2,-22-9-1,22 9 0,0 0-2,-27-3 0,27 3 0,-24 12 0,24-12-1,-31 29 1,9-5-1,-5 3 1,3 9-1,-7 10 1,6 9-1,-1 3 0,6 5 0,6 0 0,6-3 0,8-2 0,8-3 0,11-14 0,8-7 0,7-10 0,7-7 1,5-10-1,5-7 1,2-7 0,0-5 0,-4-7 1,-1-1 1,-11-9-1,1 3 1,-11-8 0,0-5-1,-15-9 0,0 5 1,-12-5-1,-2-1-1,-8 4 0,-7-1 0,-10 5 0,-14 12 0,-7 12 0,-11 7-1,-6 10-1,-8 7-1,8 15-3,-10-7-22,22 21-2,11-17-4,42-19 1</inkml:trace>
  <inkml:trace contextRef="#ctx0" brushRef="#br0" timeOffset="961.0549">2352-508 18,'0'0'15,"15"-32"1,-15 32-1,2-26-1,-2 26-1,0 0-3,-15-32-1,15 32-2,0 0-1,0 0-1,-21 10-1,21-10 0,-22 39-1,2-6 0,-6 6-1,-1 9 1,-7 5-2,5 8 0,-5-1 0,3 7 0,4 1-1,10-3 0,5-5 1,7 3-1,8-8 1,6 1-1,6-5 1,7-6 0,4-6 0,3-5 0,3-8 0,-3-6 0,0-4 0,-2-3-1,-3-6 0,-2-5-3,-22-2-1,26-5-5,-1 13-11,-25-8-10,24-12-1,-24 12 1,24-27 0</inkml:trace>
  <inkml:trace contextRef="#ctx0" brushRef="#br0" timeOffset="1859.1063">2616-236 10,'5'-24'22,"-3"-15"2,8 8-1,7 0-13,-7-8-2,16 8-1,-6-5-1,9 14 0,-12-7 0,17 17-1,-34 12 0,48-15 0,-26 13-1,5 16 0,-6-1-2,6 13 1,-3 3-2,1 7 1,4 5-1,0 5 0,0 7 0,2 12 0,-6 3-1,1 4 1,-2 0 0,3 1-1,-5-3 0,0-5 1,-3-7-1,-2-12 0,-2-8 0,-1-11 0,-4-6-1,-10-21-1,17 24-3,-17-24-10,0 0-15,-3-38-1,11 14 0,-6-15 0</inkml:trace>
  <inkml:trace contextRef="#ctx0" brushRef="#br0" timeOffset="1420.0809">3052-291 32,'0'0'27,"15"-34"2,-15 34-1,0 0-19,9-29-2,-9 29-1,0 0 0,0 0-1,-4 24-2,-1 5-1,-7 2 0,2 18 0,-7 6-1,-5 10 0,-4 3-1,1 2 1,-1 0-1,-3-8 0,4-4 1,-1-12-1,2-7-1,4-13 0,8-2-1,-10-19-4,22-5-3,-26 0-10,26 0-11,-20-24-1,20 24 1,-17-46 1</inkml:trace>
  <inkml:trace contextRef="#ctx0" brushRef="#br0" timeOffset="2584.1477">3469-559 6,'10'-36'24,"-10"36"0,9-29 2,-9 29-14,0 0-2,5-22-2,-5 22 1,0 0-3,-22 41-1,22-41-2,-34 46 0,15-20-2,0 3 0,-1-2 0,6-1 0,4-4-1,10-22 0,-7 34 1,7-34 0,12 22 0,-12-22-1,24 17 1,-24-17 0,29 16 0,-29-16 0,32 22 0,-32-22-1,31 27 1,-31-27 0,29 33-1,-29-33 1,22 41 0,-15-16 0,-4-4-1,-3 6 1,-10-6 0,0 8 0,-14-2 0,-5 2-1,-10-5 0,-2 0 1,-7-2-1,-1-5 0,3-5 0,0-10-3,17-2-2,-5-22-3,34 22-9,-12-41-13,22 13-1,-3-16 1,17 6 1</inkml:trace>
  <inkml:trace contextRef="#ctx0" brushRef="#br0" timeOffset="2946.1683">3387-537 24,'-10'-27'25,"10"27"0,-10-24 1,10 24-18,0 0-1,0 0-1,12-29 0,-12 29-1,29-7-1,-2 9 1,-27-2-1,49-7 0,-23 2-1,6 8 0,-8-6-1,3 10-1,-6-4 1,1 4-2,-22-7-2,32 15-3,-6 4-14,-26-19-11,12 22-1,-12-22 1,0 0 0</inkml:trace>
  <inkml:trace contextRef="#ctx0" brushRef="#br0" timeOffset="3365.1924">3842-962 40,'0'0'28,"27"-12"1,-27 12-1,24 19-20,-24-19-3,34 56 0,-15-10 1,10 28 0,-7 13-2,7 22 1,-7 9-1,-7 17 1,-11 0-3,-8 5 1,-13-10-3,-17-4 0,-12-6-6,-25-18-26,6-4 0,-13-28-2,8-7-1</inkml:trace>
  <inkml:trace contextRef="#ctx0" brushRef="#br0" timeOffset="-3725.2131">128 0 13,'0'0'20,"-24"8"-9,2-11 0,22 3 0,-27 0 0,27 0-1,-24 5-3,24-5-2,0 0-1,-24 12-2,24-12 0,0 0 0,0 0 0,-7 24 1,7-24-1,0 0 1,31 12 0,-31-12 0,44 10-1,-15-3 1,5-7-1,4 0 0,-1 0-1,6 0 1,-6 0-1,1 3 0,-4-3 0,-2 2 1,-8 3-2,-2 2 2,-22-7-2,29 15 1,-29-15 0,0 0-1,27 29 0,-27-29 1,0 0-1,24 26 0,-24-26 0,0 0 1,22 17-1,-22-17 0,0 0 1,0 0-1,0 0 1,0 0 0,0 0-1,0 0 1,0 0 0,0 0-1,0 26 1,0-26-1,-22 27 1,22-27-1,-34 36 1,12-12 0,-2-4 0,0 1 0,-5-4 0,2 2 0,-2-2-1,0-2 0,2 7-5,-14-10-24,17 7-1,-13-7-2,11 5-1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196.78027" units="1/in"/>
          <inkml:channelProperty channel="Y" name="resolution" value="5041.07666" units="1/in"/>
          <inkml:channelProperty channel="F" name="resolution" value="0" units="1/dev"/>
        </inkml:channelProperties>
      </inkml:inkSource>
      <inkml:timestamp xml:id="ts0" timeString="2012-07-05T03:36:03.973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324CDB4C-64A4-4A80-8B9C-76217DEB2E8B}" emma:medium="tactile" emma:mode="ink">
          <msink:context xmlns:msink="http://schemas.microsoft.com/ink/2010/main" type="writingRegion" rotatedBoundingBox="3696,7274 3814,7274 3814,7364 3696,7364"/>
        </emma:interpretation>
      </emma:emma>
    </inkml:annotationXML>
    <inkml:traceGroup>
      <inkml:annotationXML>
        <emma:emma xmlns:emma="http://www.w3.org/2003/04/emma" version="1.0">
          <emma:interpretation id="{C69477CD-83C8-4212-882E-ED58A81A310D}" emma:medium="tactile" emma:mode="ink">
            <msink:context xmlns:msink="http://schemas.microsoft.com/ink/2010/main" type="paragraph" rotatedBoundingBox="3696,7274 3814,7274 3814,7364 3696,736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651FFD3-42BE-4561-9305-1B283538B8D1}" emma:medium="tactile" emma:mode="ink">
              <msink:context xmlns:msink="http://schemas.microsoft.com/ink/2010/main" type="line" rotatedBoundingBox="3696,7274 3814,7274 3814,7364 3696,7364"/>
            </emma:interpretation>
          </emma:emma>
        </inkml:annotationXML>
        <inkml:traceGroup>
          <inkml:annotationXML>
            <emma:emma xmlns:emma="http://www.w3.org/2003/04/emma" version="1.0">
              <emma:interpretation id="{CEAA0F83-737F-476A-A314-0168A56F8A31}" emma:medium="tactile" emma:mode="ink">
                <msink:context xmlns:msink="http://schemas.microsoft.com/ink/2010/main" type="inkWord" rotatedBoundingBox="3696,7274 3814,7274 3814,7364 3696,7364"/>
              </emma:interpretation>
              <emma:one-of disjunction-type="recognition" id="oneOf0">
                <emma:interpretation id="interp0" emma:lang="en-US" emma:confidence="0">
                  <emma:literal>.</emma:literal>
                </emma:interpretation>
                <emma:interpretation id="interp1" emma:lang="en-US" emma:confidence="0">
                  <emma:literal>/</emma:literal>
                </emma:interpretation>
                <emma:interpretation id="interp2" emma:lang="en-US" emma:confidence="0">
                  <emma:literal>v</emma:literal>
                </emma:interpretation>
                <emma:interpretation id="interp3" emma:lang="en-US" emma:confidence="0">
                  <emma:literal>n</emma:literal>
                </emma:interpretation>
                <emma:interpretation id="interp4" emma:lang="en-US" emma:confidence="0">
                  <emma:literal>J</emma:literal>
                </emma:interpretation>
              </emma:one-of>
            </emma:emma>
          </inkml:annotationXML>
          <inkml:trace contextRef="#ctx0" brushRef="#br0">0 90 0,'0'0'0,"30"0"0,-30 0 0,0 0 0,14-16 0,-14 16 0,0 0 0,15-15 0,-15 15 0,0 0 0,0 0 0,0 0 0,0 0 0,15-15 0,-15 15 0,0 0 0,0 0 0,0 0 0,14-16 0,-14 16 0,0 0 0,0 0 0,16-14 0,-16 14 0,0 0 0,14-14 0,-14 14 0</inkml:trace>
        </inkml:traceGroup>
      </inkml:traceGroup>
    </inkml:traceGroup>
  </inkml:traceGroup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9:17:58.809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B8FBDAD1-5B8A-41AA-92FC-9E837725ADF8}" emma:medium="tactile" emma:mode="ink">
          <msink:context xmlns:msink="http://schemas.microsoft.com/ink/2010/main" type="writingRegion" rotatedBoundingBox="1491,15078 18011,15356 17992,16455 1472,16177"/>
        </emma:interpretation>
      </emma:emma>
    </inkml:annotationXML>
    <inkml:traceGroup>
      <inkml:annotationXML>
        <emma:emma xmlns:emma="http://www.w3.org/2003/04/emma" version="1.0">
          <emma:interpretation id="{B58C31E3-9032-4DDC-9889-F40562051743}" emma:medium="tactile" emma:mode="ink">
            <msink:context xmlns:msink="http://schemas.microsoft.com/ink/2010/main" type="paragraph" rotatedBoundingBox="1491,15078 18011,15356 17992,16455 1472,1617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92B6A2F-6A3E-4B90-8486-2CFE7D622B6E}" emma:medium="tactile" emma:mode="ink">
              <msink:context xmlns:msink="http://schemas.microsoft.com/ink/2010/main" type="line" rotatedBoundingBox="1491,15078 18011,15356 17992,16455 1472,16177"/>
            </emma:interpretation>
          </emma:emma>
        </inkml:annotationXML>
        <inkml:traceGroup>
          <inkml:annotationXML>
            <emma:emma xmlns:emma="http://www.w3.org/2003/04/emma" version="1.0">
              <emma:interpretation id="{4766B123-8D42-41A8-B63F-9B895DBBC878}" emma:medium="tactile" emma:mode="ink">
                <msink:context xmlns:msink="http://schemas.microsoft.com/ink/2010/main" type="inkWord" rotatedBoundingBox="1491,15078 5874,15151 5855,16251 1472,16177"/>
              </emma:interpretation>
              <emma:one-of disjunction-type="recognition" id="oneOf0">
                <emma:interpretation id="interp0" emma:lang="en-US" emma:confidence="1">
                  <emma:literal>ATTEMPT</emma:literal>
                </emma:interpretation>
                <emma:interpretation id="interp1" emma:lang="en-US" emma:confidence="0">
                  <emma:literal>ATTEMPt</emma:literal>
                </emma:interpretation>
                <emma:interpretation id="interp2" emma:lang="en-US" emma:confidence="0">
                  <emma:literal>ATtEMPT</emma:literal>
                </emma:interpretation>
                <emma:interpretation id="interp3" emma:lang="en-US" emma:confidence="0">
                  <emma:literal>ATtEMPt</emma:literal>
                </emma:interpretation>
                <emma:interpretation id="interp4" emma:lang="en-US" emma:confidence="0">
                  <emma:literal>ATTEMP+</emma:literal>
                </emma:interpretation>
              </emma:one-of>
            </emma:emma>
          </inkml:annotationXML>
          <inkml:trace contextRef="#ctx0" brushRef="#br0">191 46 3,'0'0'6,"0"0"2,0 0 0,0 0-1,0 0 1,0 0-1,0 0 0,-7-17 0,7 17-1,0 0 0,0 0-1,-4-16 2,4 16-1,0 0 0,0 0-1,0-13 1,0 13-2,0 0 0,0 0 0,0 0-1,0 0 0,0 0-1,-2 23 0,-1-3 0,2 9 0,-5 3-1,2 8 1,-3 4 0,-1 9 0,-3 1 0,1 5 0,-3-5-1,-3 8 1,3-2-1,-3 1 1,2-4-2,1-4 1,0-5-1,3-6 1,3-8-1,3-8 1,-2-7-2,6-19 2,-2 20-1,2-20 0,0 0 0,0 0-6,9 15-11,-9-15-16,4-20 1,-4 1-2,9 0 2</inkml:trace>
          <inkml:trace contextRef="#ctx0" brushRef="#br0" timeOffset="1206.069">376 457 12,'-18'-8'16,"18"8"-2,-28 2-1,15 5 0,-7-8-2,7 11 1,-10-10-3,23 0 1,-30 8-2,30-8-2,-20 3-1,20-3-2,0 0 0,-13 3-1,13-3-1,0 0 0,0 0 1,13-6-1,-13 6 0,26-10 1,-7 0 0,5 2-1,0-5 1,5 2 0,-1 1-1,-1 3 0,-3 0-1,-1 4 0,-3 4-3,-20-1-6,32 8-20,-32-8-4,16 10 1,-16-10 0</inkml:trace>
          <inkml:trace contextRef="#ctx0" brushRef="#br0" timeOffset="670.0383">185 195 17,'5'-14'18,"-1"-5"-4,-3-1-1,6 4-1,-7-10-1,0 26-2,12-39-1,-1 26-1,-6-15-1,8 16-1,-9-9 0,-4 21-1,19-26-1,-19 26 0,16-19-1,-16 19 0,17-12-1,-17 12 0,16-5 0,-16 5 0,14-2 0,-14 2 0,17 9 0,-17-9 0,19 22 0,-9-5-1,0 9 1,0 4-1,0 5 0,0 4 1,0 3-2,-3 4 2,1 0-1,-3 4 0,1-6 0,0 3 0,-3-2 0,-2-1 1,1 4-1,-1 0 1,0-5-1,1-1 1,1-7-2,0-3 2,1-6-1,-1-5 1,0-8-1,-3-13 0,0 0 0,7 13-1,-7-13-2,0 0-3,0 0-7,0 0-19,0 0 0,7-23-1,-7 23 2</inkml:trace>
          <inkml:trace contextRef="#ctx0" brushRef="#br0" timeOffset="2017.1154">810 91 25,'-16'9'29,"1"-2"-1,-7-12-9,22 5-6,-27 6-3,27-6-2,-17 5-3,17-5-1,0 0-1,0 0-2,0 0 0,0 0 0,0 0 0,0 0 0,0 0 0,23-13 1,-6 1-1,4 6 1,2-8 0,6 4-1,3-8 1,1 7-1,0-5 0,1 3 0,1-2 0,-1 4-1,-1-1 1,0 2-1,-5-1 1,-1 2-1,-4 2 0,-2 1 0,-2 4-2,-6-3-3,6 12-3,-19-7-10,17 0-14,-17 0-1,0 0 0,0 0 2</inkml:trace>
          <inkml:trace contextRef="#ctx0" brushRef="#br0" timeOffset="2375.1359">1065 74 31,'0'0'28,"-2"-22"3,2 22-11,0 0-6,0 0-5,0 0-3,0 0-1,-3 23-2,0 6-1,-2 6 0,0 9-1,-2 7 0,0 10 1,-2 1-1,2-3 1,-2 0-2,2-2 2,-1-9-2,2-8 1,0-10-1,0-6-1,6-7-3,0-17-12,0 0-16,-2-30-3,9 9 2,-4-6-2</inkml:trace>
          <inkml:trace contextRef="#ctx0" brushRef="#br0" timeOffset="5678.3248">1392 108 7,'0'0'24,"0"0"-1,-13-1-9,13 1-3,0 0-1,0 0-4,0 0-1,0 0 0,0 0-1,0 0 1,0 0-1,0 0 1,0 0 0,13-5 0,-1-9 0,13 10 0,1-17-1,13 11 0,0-13-1,7 7 0,0-4 0,4 1-2,-1 0 1,0 4-1,-6-3 1,-1 4-1,-7 1-1,-1 1 1,-6 3 1,-2 2-1,-9 0-1,-1 1 0,-16 6-1,17-6-2,-17 6-1,0 0-3,13 8-8,-13-8-9,0 0-10,-23 5 2,18 8 0</inkml:trace>
          <inkml:trace contextRef="#ctx0" brushRef="#br0" timeOffset="6078.3477">1737 23 25,'0'0'25,"7"-20"-4,-7 20-5,3-13-4,-3 13-1,0 0-2,0 0-1,0 0-2,0 0-1,0 0-1,0 0 0,4 26-2,-2 3 1,-7 7-1,2 11 1,-5 10-2,-1 11 1,-4 3 0,0 10-1,-4-8 0,1-3 1,1-9-2,2-8 1,3-10-2,1-9-1,9-5-6,0-29-25,-4 13 0,5-29-3,11 1 2</inkml:trace>
          <inkml:trace contextRef="#ctx0" brushRef="#br0" timeOffset="6730.385">2099 71 13,'0'0'28,"7"-22"1,-7 22-5,0-20-7,0 20-3,0 0-4,0 0-3,0 0-2,0 0-1,0 0-1,7 30-1,-8 2-1,1 11 0,-3 9 0,2 10 0,-2 6 0,1 3 0,-1 3-1,2-7 2,1-11-2,0-10 0,1-7-2,1-11 0,5-5-6,-7-23-24,0 0-1,7-16-2,2-3 2</inkml:trace>
          <inkml:trace contextRef="#ctx0" brushRef="#br0" timeOffset="7814.447">2138 707 7,'-6'20'28,"3"-1"2,3-19 0,6 19-13,-6-19-5,0 0-3,0 0-3,24-13-1,-24 13-2,23-9 0,-23 9-1,26-9-3,-9 11-3,-17-2-13,20 1-14,-20-1-3,19 3 3,-19-3-3</inkml:trace>
          <inkml:trace contextRef="#ctx0" brushRef="#br0" timeOffset="7244.4144">2224 56 11,'-17'3'28,"17"-3"1,0 0 0,-16-9-14,16 9-6,0 0-3,0 0-1,0 0-2,17-5 0,-17 5 0,19-6-1,-19 6 0,29-6 0,-12 3 0,1 3 0,0-1-1,-1 2 0,0-1 0,-1 2-1,-2 3-3,-14-5-3,29 16-17,-29-16-8,13 21-2,-13-21 1</inkml:trace>
          <inkml:trace contextRef="#ctx0" brushRef="#br0" timeOffset="7536.4311">2208 358 5,'0'0'27,"0"0"1,25 3-5,-25-3-6,28-10-3,-28 10-4,33-9-3,-20 2-2,7 9-1,-20-2-1,28-3-1,-28 3 0,17 1-1,-17-1-2,0 0-2,17 7-4,-17-7-15,0 0-10,0 0 1,-14 13 0</inkml:trace>
          <inkml:trace contextRef="#ctx0" brushRef="#br0" timeOffset="8699.4976">2618 92 15,'0'0'28,"4"-14"-2,-7-1-7,3 15-4,0 0-2,0 0-4,0 0-2,6 37-2,-9-13-2,4 14 0,-4 1-1,3 11 0,-4 1 0,3 2 0,-4-8-2,4-1 2,-2-7-2,3-6 0,0-7 0,0-6-2,3 3-2,-3-21-4,4 28-12,-4-28-13,-3 14 1,3-14-1</inkml:trace>
          <inkml:trace contextRef="#ctx0" brushRef="#br0" timeOffset="9486.5426">2630 248 3,'2'-18'27,"-2"18"0,6-19 2,-9 0-14,3 19-5,13-22-1,-13 22-2,16-23-1,-16 23-1,17-17-1,-17 17-1,18-7 0,-18 7-1,22 10 0,-9 6-1,1-2 0,2 8 0,-3 0-1,3 6 1,-3 1 0,-2 0 0,-1 2-1,-1-4 1,-5 1-1,-1-2 1,-1-3-1,-2-4 1,-2-4-2,2-2 1,0-13 0,-3 15 0,3-15 0,0 0 0,0 0 0,0 0-1,0 0 1,-4-19 0,5 5 0,2-5 0,2-4 0,2-5 0,3-2 0,3-5 0,1-1 0,2 1 0,0 2 0,0 0 0,-1 4 1,-2 6-1,0 3 1,-1 5 0,-12 15-1,18-11 1,-18 11 0,15 15 0,-10 3 0,1 6 0,-3 7 0,1 5 2,-1 4-2,2 2 0,-5-1 0,2 1 0,-2-5 0,2-2-1,-1-3 0,-1-3 1,-1-5-1,1 7-1,-3 3 1,-1 3-1,1 9-4,-9 2-17,8 15-14,-7-1 0,3 2-1,-3-13 1</inkml:trace>
          <inkml:trace contextRef="#ctx0" brushRef="#br0" timeOffset="10300.5892">3375 152 25,'4'-19'27,"-4"4"-4,0 15-5,1-17-3,-1 17-3,0 0-2,0 0-2,5-13-2,-5 13-1,1 20-2,-1 0 0,-1 7-2,1 7 1,-5 10 0,4 8-1,-5 4 0,2 2 1,-2 1-1,3-1 0,-1-6 0,1-7 0,0-9-1,2-9 0,2-5-1,-2-9-1,1-13 0,0 0-4,0 0-7,0 0-21,14-14 0,-12-7 0,6 3 1</inkml:trace>
          <inkml:trace contextRef="#ctx0" brushRef="#br0" timeOffset="10729.6137">3389 277 16,'0'-27'26,"4"-2"-1,6-1-6,-5-12-5,13 8-3,-6-12-2,12 14-1,-5-11-1,10 16-1,-6-5-1,5 13 0,-6 0 0,2 13-2,-6 5 0,0 11-1,-6 9 0,-2 13 0,-4 7 0,-3 8-1,-6 4 0,-3 3 0,-7-4-1,-3-2 0,-5-6-1,-4-13-1,1-6-4,-8-15 0,13 4-25,-9-21-3,11 2-1,-4-16 0</inkml:trace>
          <inkml:trace contextRef="#ctx0" brushRef="#br0" timeOffset="11607.6639">3926 100 20,'-11'14'28,"11"-14"-2,0 0-4,-17 1-5,17 14-4,0-15-4,-13 7-2,13-7-3,-13 9-1,13-9 0,0 0-2,0 0 1,0 0 0,26 0 0,1-4 0,3-8 1,12 3-1,2-7 2,8 3-2,0-3-1,1 3 0,-7-1 0,-4 2-1,-7 4 0,-7 0 0,-5 6-3,-10-6-2,2 16-5,-15-8-23,0 0-1,0 0-1,0 0 0</inkml:trace>
          <inkml:trace contextRef="#ctx0" brushRef="#br0" timeOffset="11981.6853">4192 107 19,'0'0'29,"0"0"2,-10 23 1,-4-17-16,17 30-3,-22-9-3,13 24-2,-14-3-3,9 14 2,-10 4-4,6 1 0,-1-1-4,-1-11-10,9-3-23,-4-14-2,7-6 0,-5-16-2</inkml:trace>
        </inkml:traceGroup>
        <inkml:traceGroup>
          <inkml:annotationXML>
            <emma:emma xmlns:emma="http://www.w3.org/2003/04/emma" version="1.0">
              <emma:interpretation id="{6BFB14D8-9EA4-49B3-9F4A-580E7EF210F4}" emma:medium="tactile" emma:mode="ink">
                <msink:context xmlns:msink="http://schemas.microsoft.com/ink/2010/main" type="inkWord" rotatedBoundingBox="6758,15389 7177,15396 7165,16108 6747,16101"/>
              </emma:interpretation>
              <emma:one-of disjunction-type="recognition" id="oneOf1">
                <emma:interpretation id="interp5" emma:lang="en-US" emma:confidence="1">
                  <emma:literal>A</emma:literal>
                </emma:interpretation>
                <emma:interpretation id="interp6" emma:lang="en-US" emma:confidence="0">
                  <emma:literal>a</emma:literal>
                </emma:interpretation>
                <emma:interpretation id="interp7" emma:lang="en-US" emma:confidence="0">
                  <emma:literal>ft</emma:literal>
                </emma:interpretation>
                <emma:interpretation id="interp8" emma:lang="en-US" emma:confidence="0">
                  <emma:literal>or</emma:literal>
                </emma:interpretation>
                <emma:interpretation id="interp9" emma:lang="en-US" emma:confidence="0">
                  <emma:literal>tt</emma:literal>
                </emma:interpretation>
              </emma:one-of>
            </emma:emma>
          </inkml:annotationXML>
          <inkml:trace contextRef="#ctx0" brushRef="#br0" timeOffset="20985.2003">5468 160 10,'0'0'27,"-1"-13"1,1 13-8,0 0-5,0 0-2,-11-17-3,11 17-1,0 0-2,0 0-2,0 0-1,0 0-1,0 0-1,0 35 0,-4-6-1,-3 10-1,-3 10 0,-3 10 1,-4 12 0,0 3 0,-4-4-1,1-2 1,2-8-1,2-8 1,1-12-1,5-7 1,3-14-2,1-6 1,6-13-1,0 0 0,0 0 0,0 0-1,0 0 0,0 0 1,0 0-1,5-18 1,-5 18 0,6-24 0,-5 11 0,0-1 1,-1-3 0,2-1 0,-2-6 0,0-4 0,1-2 0,2-3 0,3-4 1,4-2-1,4-3 0,4-2 0,3 3 1,4 2-1,0 0 0,3 3 1,2 3 0,-1 4 1,-2 6-1,-1 2 1,-5 3 0,1 5 0,-5 1 0,-1 6 0,-16 6-1,20-6 0,-20 6 0,14 13 0,-8 3 1,0 7-1,-2 8-1,0 5 1,-2 6 0,1 3 0,-5 2-1,2 1 1,-1 1-1,-1-4 0,2-6 0,0-6 1,0-5-1,2-6 0,-1-5 0,-1-4-1,0-13 0,0 0-1,3 16-2,-3-16-3,2 19-10,-2-19-18,0 0 0,0 0 0,0 0 1</inkml:trace>
          <inkml:trace contextRef="#ctx0" brushRef="#br0" timeOffset="21421.2252">5492 584 34,'-28'7'30,"8"5"-3,-11-19-6,31 7-3,-33-2-8,33 2-2,0 0-2,0 0-2,0 0 0,2-13-2,-2 13 0,27-9-1,-8 5 0,8-2 1,0-1-1,5 1 0,-2 0 0,2 2 0,-4 0 0,0-1-1,-7 1 1,-5 3-3,-3 2-2,-13-1-9,17-1-21,-17 1-1,0 0-2,0 0 1</inkml:trace>
        </inkml:traceGroup>
        <inkml:traceGroup>
          <inkml:annotationXML>
            <emma:emma xmlns:emma="http://www.w3.org/2003/04/emma" version="1.0">
              <emma:interpretation id="{0EA9116E-3FB3-4818-A48D-EC157D7027CC}" emma:medium="tactile" emma:mode="ink">
                <msink:context xmlns:msink="http://schemas.microsoft.com/ink/2010/main" type="inkWord" rotatedBoundingBox="8063,15294 12261,15364 12246,16261 8048,16190"/>
              </emma:interpretation>
              <emma:one-of disjunction-type="recognition" id="oneOf2">
                <emma:interpretation id="interp10" emma:lang="en-US" emma:confidence="1">
                  <emma:literal>CRUDE</emma:literal>
                </emma:interpretation>
                <emma:interpretation id="interp11" emma:lang="en-US" emma:confidence="0">
                  <emma:literal>CRUDE,</emma:literal>
                </emma:interpretation>
                <emma:interpretation id="interp12" emma:lang="en-US" emma:confidence="0">
                  <emma:literal>CRUDE.</emma:literal>
                </emma:interpretation>
                <emma:interpretation id="interp13" emma:lang="en-US" emma:confidence="0">
                  <emma:literal>CRUDE"</emma:literal>
                </emma:interpretation>
                <emma:interpretation id="interp14" emma:lang="en-US" emma:confidence="0">
                  <emma:literal>CRUDE'</emma:literal>
                </emma:interpretation>
              </emma:one-of>
            </emma:emma>
          </inkml:annotationXML>
          <inkml:trace contextRef="#ctx0" brushRef="#br0" timeOffset="22777.3028">6916 434 19,'13'-6'26,"-13"6"-11,17-5-2,-17 5-1,16-10-2,-16 10-2,19-17 0,-15 3-2,-4 14 0,16-27-2,-7 14 0,-7-7-1,1 3-1,-4-6-1,-2 0 0,-3-1 1,-1 3-1,-4-1 1,-2 2 0,-8 4-1,1 4 1,-5 8 0,-4 8 0,-9 8 0,1 11 0,-6 7 0,3 18 1,-2 3-1,3 21 1,8-1-1,12 8 3,12-2-4,17-2 3,13-8-2,16-11 0,18-8-7,8-32-33,15-13 2,-1-24-4,2-16 3</inkml:trace>
          <inkml:trace contextRef="#ctx0" brushRef="#br0" timeOffset="23690.355">7472 225 21,'0'0'34,"6"-16"1,-6 16-1,0 0-20,-2-14-4,7 27-2,-5-13-3,-12 39-1,4-3-2,-1 12 2,-2 11-3,0 11 1,-1 2-1,0 0 0,2-5 0,1-5 1,4-9-1,2-9 0,3-12 0,-2-8-3,7-4 1,-5-20-5,8 32-12,-8-32-18,0 0-2,13-6 0,-3-11 2</inkml:trace>
          <inkml:trace contextRef="#ctx0" brushRef="#br0" timeOffset="24445.3982">7551 308 18,'2'-13'32,"2"-3"0,0-4 1,12 7-20,-12-15-3,16 11-3,-5-12-2,8 9-1,-2-6 0,8 8-1,-6-1 0,6 8 0,-3-1 0,1 8-1,-3 4 0,1 7-1,-4 6 0,1 3 0,-3 4 0,-1 6 0,-3 0-1,-2 3 1,-5 5-1,-4-3 0,-6 3 0,-8-1 0,-8 2-1,-6-5 1,-8 3-1,-7-1 0,-2-3 0,-5-6 0,3-1-1,-2-6 2,9-5-1,2-2 0,7-5 0,4-4 1,7-4 0,16 4 0,-16-13 0,16 13-2,3-22 2,-3 22 0,17-24 0,-3 12 0,1 1 2,1 0-2,-1 4 1,3 4-1,-3 0 1,3 6-1,-3 3 1,4 7-1,0 3 1,1 14 0,0 8 0,3 4 1,-1 6-1,1 4 2,-3 1 0,0 1 0,-4-5-2,-2-13 0,0-4-4,-15-15-33,1-17-1,16-9-4,-9-17 1</inkml:trace>
          <inkml:trace contextRef="#ctx0" brushRef="#br0" timeOffset="25401.4529">8373 207 22,'2'-14'31,"0"-7"2,-9-2-16,7 23-2,4-25-3,-4 25-2,0 0-2,0 0-2,0 0-1,6 30-2,-11-4 0,1 15-1,-4 5-2,0 10 1,-3 14-1,-1 4 3,1-1-3,1-6 1,3-6-1,4-8 0,4-12 0,3-8 1,7-17-1,1-9 0,4-4 0,3-3 0,0-4 0,2-6 0,1 1 0,-1-2 0,2-2-1,-3 0 1,1-1-1,-1-5 0,0-8 1,-3-2 0,2-7 0,-1-3-2,0-4 2,0-3 0,0-1 2,-4 0-4,-3 6 4,-1 5-2,-1 6 0,-3 6 1,-2 5 0,-4 19 0,-1-16-1,1 16 1,-5 21 0,1 2 0,-5 8 0,4 11 1,-3 11-1,8 4 1,0 6-1,11-1 1,6-4-1,12-4 1,11-12-3,6-12-2,20-11-31,-6-24-4,12-18-1,-6-21-1</inkml:trace>
          <inkml:trace contextRef="#ctx0" brushRef="#br0" timeOffset="26761.5307">9223 343 21,'0'-26'33,"6"1"2,3-4-1,8 10-20,-3-20-5,19 14-2,-7-6-1,16 19-1,-5-1 1,11 11-2,-1 6-1,6 15 0,0 13-2,2 9 1,-3 10-1,-4 3 1,-4 12-2,-9 3 1,-12 3 0,-17 0 1,-23-2 0,-22-4 0,-23-6-1,-20-12 2,-22-17-2,-17-11 0,-8-13-3,-5-19-23,25-10-14,12-17-2,33-11 0</inkml:trace>
          <inkml:trace contextRef="#ctx0" brushRef="#br0" timeOffset="26342.5067">9472 213 12,'-3'-13'33,"3"13"2,-4-15 1,-2-3-16,6 18-7,0 0-3,0 0-3,0 0-1,-12 27-1,4 3-3,1 16 1,-5 9-2,2 13 0,-2 10 0,1 2 0,-1-2-1,2-12 2,5-9-4,-2-14 1,8-10-5,-1-33-17,0 0-14,6-30-3,7-7 3,-5-10-3</inkml:trace>
          <inkml:trace contextRef="#ctx0" brushRef="#br0" timeOffset="27633.5806">10302 188 5,'5'-17'33,"-5"1"1,4 2 2,-6-12-18,2 26-6,0 0-1,3 17-4,-10 2-1,3 23-1,-5 5-1,-1 16-1,0 15-2,0 1 2,0 2-2,0-5 1,1-7-1,4-10 0,2-11-2,1-11-1,4-13-2,-2-24-14,0 0-18,0 0-4,10-21 3,-6-8-2</inkml:trace>
          <inkml:trace contextRef="#ctx0" brushRef="#br0" timeOffset="28502.6303">10367 689 18,'-4'13'34,"8"7"4,-4-20-3,13 32-17,-13-32-9,20 20-2,-6-13-2,9 3-3,9-1-6,4-9-32,13-3 2,-3-10-4,3-4 1</inkml:trace>
          <inkml:trace contextRef="#ctx0" brushRef="#br0" timeOffset="28280.6176">10400 447 9,'0'0'31,"0"0"1,14 8 1,-14-8-21,33-6-2,-18-4-2,14 9-2,-6-8-1,10 5-1,-6-3-1,3 1-1,-4 0-1,-3 1-2,-2 5-2,-21 0-5,28 1-14,-28-1-11,0 0-2,0 0 0</inkml:trace>
          <inkml:trace contextRef="#ctx0" brushRef="#br0" timeOffset="28015.6024">10455 203 16,'-18'-10'33,"18"10"-1,-14-5 3,14 20-19,0-15-7,0 0-2,16-22-2,7 18 0,3-12-2,8 9 1,3-8-1,5 7 0,-2-5-2,-1 7 0,-7-2 0,-3 6-2,-6 8-1,-23-6-4,25 14-8,-25-14-21,-7 19-2,-7-12 1,-1 12 0</inkml:trace>
          <inkml:trace contextRef="#ctx0" brushRef="#br0" timeOffset="47901.7398">10340 747 23,'0'0'18,"0"0"0,0 0-4,0 0 0,0 0-4,0 0-1,0 0-2,0 0-2,-13-10-1,13 10-1,0 0-1,0 0 0,0 0-1,0 0-1,0 0 1,0 0-2,0 0 1,0 0 0,0 0-1,17 8 1,-17-8 0,22 2 0,-8-2 1,2 0-1,-1 0 0,3 0 1,-2 1 0,-1-1-1,0 1 1,-2 2-1,0 2-1,-13-5-10,18 4-19,-5-3-3,0-3 2</inkml:trace>
        </inkml:traceGroup>
        <inkml:traceGroup>
          <inkml:annotationXML>
            <emma:emma xmlns:emma="http://www.w3.org/2003/04/emma" version="1.0">
              <emma:interpretation id="{7EA694A6-E655-42B3-889B-3E889778FD5A}" emma:medium="tactile" emma:mode="ink">
                <msink:context xmlns:msink="http://schemas.microsoft.com/ink/2010/main" type="inkWord" rotatedBoundingBox="13153,15327 18010,15409 17996,16266 13139,16184"/>
              </emma:interpretation>
              <emma:one-of disjunction-type="recognition" id="oneOf3">
                <emma:interpretation id="interp15" emma:lang="en-US" emma:confidence="1">
                  <emma:literal>ESTIMATE</emma:literal>
                </emma:interpretation>
                <emma:interpretation id="interp16" emma:lang="en-US" emma:confidence="0">
                  <emma:literal>Estimate</emma:literal>
                </emma:interpretation>
                <emma:interpretation id="interp17" emma:lang="en-US" emma:confidence="0">
                  <emma:literal>EstimATE</emma:literal>
                </emma:interpretation>
                <emma:interpretation id="interp18" emma:lang="en-US" emma:confidence="0">
                  <emma:literal>1=stimATE</emma:literal>
                </emma:interpretation>
                <emma:interpretation id="interp19" emma:lang="en-US" emma:confidence="0">
                  <emma:literal>Estimate.</emma:literal>
                </emma:interpretation>
              </emma:one-of>
            </emma:emma>
          </inkml:annotationXML>
          <inkml:trace contextRef="#ctx0" brushRef="#br0" timeOffset="60641.4685">11887 119 14,'0'0'27,"0"0"-1,-1-26-5,1 26-6,0 0-3,0 0-3,4-20-1,-4 20-2,0 0-2,0 0 0,0 0-1,0 0 0,0 0-1,0 0-1,0 0 1,-4 23-1,-2 0 0,0 7 0,-4 9-1,-1 9 1,-4 5-1,-1 6 0,-1-3 0,-1-2 1,0 5-2,1-6 2,0-7-2,2-6 2,4-7-1,2-6 1,2-4-1,1 0 0,2-8 0,0 1 0,2-1 2,-2 4-3,4 3 0,-4-4-4,11 15-11,-7-20-17,0-13-2,11 13 0,-11-13 0</inkml:trace>
          <inkml:trace contextRef="#ctx0" brushRef="#br0" timeOffset="61606.5237">11840 474 0,'-10'16'28,"10"-16"1,0 0 1,0 0-13,0 0-6,15 3-3,-15-3-2,25-8-1,-11 3-2,8 3 0,-3-2-1,3 1 0,-1 0-1,0 2-1,-4-1 0,1 2 1,-5 2-2,-13-2 1,20 3-2,-20-3-1,0 0-2,0 0-5,13 23-13,-13-23-9,-13 14 0,0-7 1</inkml:trace>
          <inkml:trace contextRef="#ctx0" brushRef="#br0" timeOffset="61211.5011">11958 105 25,'0'0'27,"-12"-14"-1,12 14-9,0 0-4,0 0-4,0 0-3,0 0-1,0 0-1,0 0-1,0 0-1,0 0 0,14-2-1,-14 2 0,25 0 0,-6 2 1,1-8-1,3 6 1,1-6-1,0 3 0,-1 2 0,0 1-1,-4-2 1,-2 5-1,-4-1 1,0 3-2,-13-5 0,15 12-2,-5 7-5,-10-19-16,-2 18-9,2-18 1,-7 27-1</inkml:trace>
          <inkml:trace contextRef="#ctx0" brushRef="#br0" timeOffset="61989.5456">11699 807 20,'0'0'28,"-14"6"1,14-6-12,0 0-4,0 0-5,15-9-3,-15 9-2,28 4-1,-13-2 0,8 2 0,-1-3 1,4 4-1,-2-5 1,4 1 0,-5-5 0,5 1 0,-6-1 0,2 1-1,-4-1-1,-1-1-3,1 10-8,-20-5-24,26-3 0,-26 3-1,14-3 2</inkml:trace>
          <inkml:trace contextRef="#ctx0" brushRef="#br0" timeOffset="63016.6044">12835 401 26,'12'-15'27,"-12"15"-8,0-18-3,0 18-3,0-23-4,0 23-1,-7-29-2,4 15 0,-7-8-2,6 6 1,-8-4-2,5 4 0,-6-1-1,0 3 0,-1 2-1,-1 4 1,-2 1-1,0 4-1,1 0 1,2 4-1,-1 2 0,2 3 1,13-6-1,-20 17 0,20-17 0,-14 26 0,8-10 0,0 1 0,1 3-1,-1 0 1,0 0 0,2 0 0,1-1 0,0-3 0,2 1-1,1-1 1,2 0 0,4-4 0,1 1 0,2 0 0,-9-13 0,20 25 0,-7-15 0,-3 3 0,3-2 0,-13-11 0,23 23 0,-11-10 0,-1 1 0,-1-1 0,0 7 0,0-1 0,-4 0 0,0 1 0,-3 0 0,-2-4 1,-4 1-1,-3 0 1,6-17-1,-25 22 1,2-11-1,-5-2 1,-8-3-1,-4 1 0,-4-3 1,-2-4-1,1 0-1,3-4-1,9 2-4,-3-8-28,19 2-1,1-11 0,15-3 0</inkml:trace>
          <inkml:trace contextRef="#ctx0" brushRef="#br0" timeOffset="63781.6481">13156 317 1,'0'0'28,"-13"2"1,13-2 2,-33 1-16,33-1-4,-30 9-2,30-9-3,-26 8 0,26-8-1,0 0-2,0 0 0,16 0-1,5-4-1,7-2 1,6-1 0,3-3-1,8-1 0,2-1 1,4 1-1,-3-4 0,3 4 1,-4-2-1,1 2-1,-7-1 1,-5 3 0,-7 1 0,-5 1-1,-5 2 0,-5 1 0,-14 4-1,15-6-1,-15 6-2,0 0-3,0 0-9,0 0-18,-2 18-1,-11-16 2,13-2 0</inkml:trace>
          <inkml:trace contextRef="#ctx0" brushRef="#br0" timeOffset="64076.665">13461 297 21,'0'0'31,"0"0"0,0 19 1,0-19-22,-8 20-1,-5-6-1,6 17-2,-10-3-2,3 12 0,-8 6-1,3 5 0,-1-4-2,4-1 1,2-6-1,4-7 1,3-6-2,3-5 2,4-22-2,1 14-3,-1-14-2,0 0-19,22-15-10,-17-6-3,11 8 2</inkml:trace>
          <inkml:trace contextRef="#ctx0" brushRef="#br0" timeOffset="64624.6963">13950 287 25,'2'-13'32,"-2"13"2,0 0-2,-12-13-20,12 13-3,0 0-3,-2 23-1,-6-3-1,0 15-1,-7 9-1,-2 17 0,-6 8-2,0 7 4,-1 1-2,-1-1-2,7-7-2,-4-14-11,11-6-21,2-28-1,9-21 0,0 0-3</inkml:trace>
          <inkml:trace contextRef="#ctx0" brushRef="#br0" timeOffset="65475.745">14173 319 15,'0'0'28,"6"-22"0,-6 22-8,7-18-4,-7 18-4,7-15-3,-7 15-2,0 0 0,0 0-2,0 0-1,8 33 0,-16-5-2,1 12 1,-6 6-2,0 11 1,-5 6-1,-3 2 1,-2-3-1,5-4 2,1-7-5,2-10 2,8-8 0,0-11-2,8-6-1,-1-16-4,13 10-6,-13-10-22,13-20 1,-3 1-1,6-3 1</inkml:trace>
          <inkml:trace contextRef="#ctx0" brushRef="#br0" timeOffset="66071.7791">14190 439 14,'-1'-27'29,"7"11"0,1 1 2,-1-7-21,14 9-2,-9-7-2,8 9-1,-6-2 0,4 8-1,-17 5-1,25-1 1,-25 1-2,21 14 0,-11-1 0,2 7-1,-1 2-1,1 5 1,-1 5-1,1-1 1,-2 11-2,-5 1 2,-2-1-1,-1-4 0,-5 0 0,-1-7 0,-2-5 0,0-4 0,6-22-1,-13 12 1,13-12 1,0 0-1,-13-30 0,12 6 0,1-5 1,4-5-1,3-5 1,6-3-1,4-4 1,6 2-1,5 4 1,2 4-1,2 3 1,1 8-1,-2 7 1,-1 6 0,-2 14-1,-2 14 2,-9 6-1,-1 16 2,-11 3-3,0 17 2,-8 4-1,-4 2 0,-5-4 0,-1-4-1,0-2 0,-3-14-5,16-4-31,-12-21 0,12-15-1,0 0-1</inkml:trace>
          <inkml:trace contextRef="#ctx0" brushRef="#br0" timeOffset="66939.8288">15007 276 26,'0'0'31,"0"0"2,0 0-1,0 0-22,5 20-2,-9-7-3,4 11-1,-3 2-2,0 8 0,-2 4 0,2 8-1,-5 3 0,1-1-1,-1 0 1,0-2-1,0-6 0,1-4 1,-1-5 0,1-11-1,7-20 1,-8 19-1,8-19 1,0 0-1,-9-16 1,8 0-1,-1-12 0,4-4 0,1-4 1,4-5-1,1-4 0,5-1 1,3-3 0,6 2-1,3 4 1,3 4 0,1 2 1,2 7-1,-1 4 0,2 9-1,-3 5 1,-2 9 0,-4 8-1,0 9 1,-3 9-1,-4 7 1,-5 9-1,-2 5 1,-6 12-1,-5 5 0,-5 0 1,-1 1-1,-2-2 2,-1-4-2,3-8 1,-1-8-1,5-10-1,1-13-2,9-1-2,-6-16-9,13-1-23,-12-12-2,-1 13 3,9-28-1</inkml:trace>
          <inkml:trace contextRef="#ctx0" brushRef="#br0" timeOffset="67240.846">15122 583 19,'-25'3'33,"-4"-6"2,9 6-1,-3-16-18,23 13-5,-14-6-5,14 6-2,0 0 0,20-6-2,-4 5-1,3-3 0,3-1 0,4 1 0,3 0-2,0-2-2,10 9-21,-11-12-12,5 4 0,-4-8-1</inkml:trace>
          <inkml:trace contextRef="#ctx0" brushRef="#br0" timeOffset="67862.8816">15573 376 17,'-13'0'31,"-2"-1"0,15 1 2,-28-6-24,28 6-1,-16 0-1,16 0-1,0 0-2,0 0-1,14-1 1,5-1-2,5-4 2,9 2-1,3-3 0,7 0 0,3-5 0,3 4-1,2-4 0,-1 1-1,-6-1 0,-3 2-1,-4 0-1,-8 2-2,1 8-6,-20-13-16,4 17-10,-14-4-2,0 0 1</inkml:trace>
          <inkml:trace contextRef="#ctx0" brushRef="#br0" timeOffset="68132.897">15860 343 30,'0'0'33,"-9"17"2,9-17-1,-11 44-23,-2-20-4,4 23 0,-11 4-1,5 9-2,-11 3 1,4 4-2,-2-1-1,2-8-4,12 2-9,-6-24-24,15-9 0,1-27-2,0 0 0</inkml:trace>
          <inkml:trace contextRef="#ctx0" brushRef="#br0" timeOffset="68678.9282">16295 279 38,'0'0'34,"0"0"1,21 4-1,-21-4-28,-3 32 0,-7-4-1,1 17 0,-11 11-3,0 8 1,-8 7-1,1 0 1,-2 0-1,4-7-1,2-5-1,4-13 0,10-13-1,2-13-3,14-1-3,-7-19-18,0 0-12,16-27-1,0 4 3</inkml:trace>
          <inkml:trace contextRef="#ctx0" brushRef="#br0" timeOffset="69237.9602">16156 646 32,'16'0'31,"5"-1"3,0-2-3,9 4-24,-9-4-3,5 5-2,-3-4-1,2 2 0,-5 2 0,0-1 0,-4-1 0,-2 2-1,-14-2-1,16 0-3,-16 0-9,1 13-20,-1-13 0,-16 5 0</inkml:trace>
          <inkml:trace contextRef="#ctx0" brushRef="#br0" timeOffset="69441.9719">16158 869 59,'17'1'37,"13"2"2,-6-9-2,15 8-29,-7-4-5,4 2-2,2 2-1,-4-8-27,10 4-8,-7-6-5,2-5 4</inkml:trace>
          <inkml:trace contextRef="#ctx0" brushRef="#br0" timeOffset="68975.9452">16270 415 12,'0'0'31,"-8"-13"0,8 13 2,19-6-16,-15-8-8,17 11-2,-21 3-3,30-13 0,-16 6-1,8 4 0,-5-3-1,4 2 0,0 1-1,-1 3 0,0 0-1,-4 2-2,7 8-9,-23-10-23,18 16 0,-18-16-1,-7 20 0</inkml:trace>
        </inkml:traceGroup>
      </inkml:traceGroup>
    </inkml:traceGroup>
  </inkml:traceGroup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4:25:14.868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F3F57936-87A7-4604-B650-FE9679606D73}" emma:medium="tactile" emma:mode="ink">
          <msink:context xmlns:msink="http://schemas.microsoft.com/ink/2010/main" type="inkDrawing" rotatedBoundingBox="16365,10362 20955,10210 20958,10290 16368,10442" shapeName="Other">
            <msink:destinationLink direction="with" ref="{58298B0D-5819-440B-9125-B8C137FB8D02}"/>
            <msink:destinationLink direction="with" ref="{05AD56D7-2D58-4B80-B4F1-8658CA0EC616}"/>
          </msink:context>
        </emma:interpretation>
      </emma:emma>
    </inkml:annotationXML>
    <inkml:trace contextRef="#ctx0" brushRef="#br0">30 124 21,'-14'6'25,"14"-6"0,0 0 0,-19-3-16,19 3-4,0 0-1,0 0 0,0 0 0,0 0 0,0 0 0,0 0-1,0 0 0,0 0-1,0 0 0,0 0-1,18 5 0,-5-4 0,2 1 0,2-1-1,2-1 1,2 2 0,1-1 0,2 2-1,3-3 1,4 3 0,2-3 0,5 3 0,1-3 0,6 0 0,1-3 1,2 2-1,-1-2 0,1 3 0,-2-2 0,2 2-1,-4 0 1,1 2-1,-2-1 0,-1 2 1,-2 0-1,2 0 0,-2-1 1,0-1-1,0 0 0,3 1 1,2-2-1,1 1 0,3-1 0,0 0 0,2 0 0,-2 2 1,3-4-1,-1 1 0,-2-1 0,-1 1 0,2-2 0,1 0 0,-3 0 0,1-1 1,-2 2-1,1-1 0,0 0 0,1 2 0,-5-2 0,4 1 0,1-1 0,2 0 0,1 0 0,0 2 0,2-2 0,-2 0 1,0 2-1,-2 1 0,3-2 0,-4 1 0,-2-1 0,-1 2 0,1-1 0,-1 1 0,-2 0 0,1-2 0,-2 4 0,-1-2 0,-2 0 1,0-2-1,-1 1 1,1-2-1,0 0 2,1 0-2,-3-3 1,1 0-1,1 0 1,0 0-1,-1-1 0,-2 1 0,-1 0 0,-2 1 0,-1 1 1,-2-2-2,2 2 1,0 1 1,-2 0-1,0 0 1,1-2-1,-1 2 0,0 0 0,2 2 1,-2-1 0,5 2-1,1 0 1,2 0-1,3 0 1,5 2 0,2-1 0,5 4 0,-1-1 0,4-1-1,-2-1 0,0 1 0,-1 1-2,-4-11-11,3 11-21,-12-14-2,-1 1-1,-14-10 2</inkml:trace>
  </inkml:traceGroup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4:25:15.8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58298B0D-5819-440B-9125-B8C137FB8D02}" emma:medium="tactile" emma:mode="ink">
          <msink:context xmlns:msink="http://schemas.microsoft.com/ink/2010/main" type="inkDrawing" rotatedBoundingBox="16221,10309 17157,9660 17212,9740 16276,10389" semanticType="callout" shapeName="Other">
            <msink:sourceLink direction="with" ref="{F3F57936-87A7-4604-B650-FE9679606D73}"/>
            <msink:sourceLink direction="with" ref="{E20FE676-675A-4602-9D72-0E0673F835A2}"/>
          </msink:context>
        </emma:interpretation>
      </emma:emma>
    </inkml:annotationXML>
    <inkml:trace contextRef="#ctx0" brushRef="#br0">-3 682 14,'0'0'26,"0"0"-1,0 0 2,0 0-13,0 0-4,0 0-3,0 0-1,0 0 0,0-18-2,0 18 1,10-14-1,4 3 0,-3-8-1,10-2 1,3-7-1,12-2 0,3-8-1,10-1 2,4-7-3,10 0 2,1-1-1,4-2 0,1 0 0,-1 2-1,-5 4 0,-4 4-1,-7 7 1,-5 4-1,-10 8 0,-9 7-2,-6 9 0,-7 1-1,-15 3-2,0 0-5,12 31-11,-24-18-12,2 11 1,-9-6 0,1 5 1</inkml:trace>
  </inkml:traceGroup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4:25:16.27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05AD56D7-2D58-4B80-B4F1-8658CA0EC616}" emma:medium="tactile" emma:mode="ink">
          <msink:context xmlns:msink="http://schemas.microsoft.com/ink/2010/main" type="inkDrawing" rotatedBoundingBox="16315,10291 16806,10811 16790,10826 16299,10306" semanticType="callout" shapeName="Other">
            <msink:sourceLink direction="with" ref="{F3F57936-87A7-4604-B650-FE9679606D73}"/>
            <msink:sourceLink direction="with" ref="{E20FE676-675A-4602-9D72-0E0673F835A2}"/>
          </msink:context>
        </emma:interpretation>
      </emma:emma>
    </inkml:annotationXML>
    <inkml:trace contextRef="#ctx0" brushRef="#br0">31 616 37,'0'0'29,"0"0"1,0 0-5,0 0-13,0 0-2,16 1-3,-16-1 0,18 12-1,-18-12-1,24 24 0,-11-10-2,8 7 0,2 1-1,5 7 1,0 3-2,9 2 1,1 5-1,0 4 0,1-2-1,0 2 0,-4-1-2,-8-10-3,12 5-29,-24-13 0,3 1-2,-18-25 1</inkml:trace>
  </inkml:traceGroup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4:25:23.004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D2849994-B733-4D82-8381-CB0FC1225099}" emma:medium="tactile" emma:mode="ink">
          <msink:context xmlns:msink="http://schemas.microsoft.com/ink/2010/main" type="inkDrawing" rotatedBoundingBox="21443,10629 21517,11683 20662,11742 20589,10688" semanticType="callout" shapeName="Other">
            <msink:sourceLink direction="to" ref="{94E0395E-4533-4DEB-AB09-A270D818928A}"/>
          </msink:context>
        </emma:interpretation>
      </emma:emma>
    </inkml:annotationXML>
    <inkml:trace contextRef="#ctx0" brushRef="#br0">323 189 12,'18'-28'22,"5"10"-1,-2-7-1,0 3-18,6 2-1,-5 0 2,3 9 3,-5-6 0,1 14 1,-11-12 1,6 13 1,-16 2-1,17-10-1,-17 10-1,0 0-1,0 0-1,0 0-1,0 0 0,0 0-1,-12 19 0,-1 3-1,-5 8 0,-3 7 0,-6 6-1,-3 9 1,-5 3 1,-3 4 0,-5-4 1,4 1 0,-5-2-1,4-6 0,-2-3 0,5-7-1,4-5 0,6-2-1,3-7 0,5-5 0,6-4 0,13-15 0,-9 19 0,9-19 1,15 11-1,1-10 1,6-2 0,5 1-1,6-3 1,2 1-1,4 1 1,1 1-1,2 3 0,0 1 0,-2 5 0,3 1 0,-1 4 0,1 0 1,0 3-1,0-1 1,0 0-1,2 1 1,-2-4-1,-2-1 1,-4-2-2,-5-1-2,1 18-9,-13-12-25,-4 13 1,-20-7-2,-7 4 0</inkml:trace>
  </inkml:traceGroup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4:25:22.102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94E0395E-4533-4DEB-AB09-A270D818928A}" emma:medium="tactile" emma:mode="ink">
          <msink:context xmlns:msink="http://schemas.microsoft.com/ink/2010/main" type="inkDrawing" rotatedBoundingBox="20691,11219 23611,10703 23636,10843 20716,11360" shapeName="Other">
            <msink:destinationLink direction="to" ref="{D2849994-B733-4D82-8381-CB0FC1225099}"/>
          </msink:context>
        </emma:interpretation>
      </emma:emma>
    </inkml:annotationXML>
    <inkml:trace contextRef="#ctx0" brushRef="#br0">73 584 1,'-20'3'21,"20"-3"-3,0 0-4,-18-6-2,18 6 0,0 0 1,-15 2-3,15-2-1,0 0-2,-21-8-1,21 8-1,0 0-2,0 0 0,0 0 0,0 0-1,0 0 0,0 0 0,16-14-1,1 8 1,2-5-1,6 1 0,5-6 0,6-1 0,4-2 0,5 0-1,1-2 0,3 2 1,3 0-1,2 1 2,2 3-2,1 2 1,1 1 0,2 4 0,-4-1 0,1 4 0,-4-1 0,1 4-1,-5-1 1,-3 2-1,-3-1 1,1 1 0,-3-2-1,-1 0 1,1-3-1,0-2 1,1-2 0,1-2-1,3-3 1,-1 1-1,1-1 1,3-2-1,0 3 0,2 2 0,-2 1 0,-3 3 2,0 2-2,1 3 0,-4 0 0,-2 1 0,1 2 0,-2-1 0,2-1 0,0 2 0,-2-3 0,0 0 1,-3 0-1,0 0 0,1 0 0,-3 0 1,0 0-1,-1-1 0,2 0 1,1 1-1,2-2 1,2-1-1,2-1 1,2 1-1,0-3 0,-2 0 0,-1 0 0,-2-1 1,-3-1-1,-3 1-1,-3 1-1,-7-6-3,5 20-16,-16-19-12,-13 14-2,0 0 0,0 0 0</inkml:trace>
  </inkml:traceGroup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4:25:25.679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8B34775B-56F6-40AC-847F-6830FB2B77F0}" emma:medium="tactile" emma:mode="ink">
          <msink:context xmlns:msink="http://schemas.microsoft.com/ink/2010/main" type="inkDrawing" rotatedBoundingBox="17287,14520 21897,13979 21919,14167 17309,14708" shapeName="Other"/>
        </emma:interpretation>
      </emma:emma>
    </inkml:annotationXML>
    <inkml:trace contextRef="#ctx0" brushRef="#br0">51 539 17,'0'0'25,"-16"12"1,2-13-14,14 1 1,-15 9-3,15-9-1,0 0-2,-7 14-1,7-14 0,0 0-2,0 0 0,0 0-1,0 0 0,16-8 0,-16 8 0,29-11-1,-9 1 0,7-1 0,3 0-1,7-3 0,2 5 0,4-4-1,3 3 1,0 5-1,-1 7 0,0 4 0,-2 1 0,-3 2 0,-1 1 0,-2 5 0,-1-2 0,2 1 1,3-4-1,-1-1 1,2-3-1,1 1 0,0-4 0,2-1 0,1-2 1,-3-3-1,0 0 0,2-2 0,2-2 0,1 0 0,3-4 0,-1-2 0,1 1 0,-1-4 0,3-1 0,-3-2 0,-2 3 0,-1 0-1,0-1 1,-3 7 0,-2-5 0,-2 8-1,0-1 1,-1 1 0,0 1 0,-4 2 0,3 1 0,-1-2 0,2 2 0,-1-3 0,3 0 0,0 0 0,2-3 0,2 1 0,0 2 0,-2-2 0,2 4 0,-1-1 0,-2 2 0,0 3 0,1 2 0,-2-1-1,0-1 1,0 2 0,-2-4-1,1 2 1,-1-1-1,-2-4 1,-3 4 0,-1-1 0,0-1 0,-2 2 0,0-3 1,-1-1 0,0-1-1,1 2 1,0-7 0,4 4-1,0-3 1,3-2 0,0 3-1,4 3 0,1-3 0,0 2 1,1-2-1,2 1 1,1-2-1,4 3 1,1-5-2,6 1 4,0 2-3,8 2 2,-2-2-3,6 3 3,0 2-2,0-1 1,0 4-1,0 1 0,-3 1-2,-8-5-2,7 4-3,-20-14-30,15 3 1,-12-20-2,3-5 1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4T21:24:40.677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12D6F8A6-07B5-4EF7-81BF-27D1CBF180D5}" emma:medium="tactile" emma:mode="ink">
          <msink:context xmlns:msink="http://schemas.microsoft.com/ink/2010/main" type="writingRegion" rotatedBoundingBox="20468,11768 23046,12432 22680,13853 20102,13189"/>
        </emma:interpretation>
      </emma:emma>
    </inkml:annotationXML>
    <inkml:traceGroup>
      <inkml:annotationXML>
        <emma:emma xmlns:emma="http://www.w3.org/2003/04/emma" version="1.0">
          <emma:interpretation id="{A1EC8C9C-CF0E-4B9A-91E2-996D9BC83013}" emma:medium="tactile" emma:mode="ink">
            <msink:context xmlns:msink="http://schemas.microsoft.com/ink/2010/main" type="paragraph" rotatedBoundingBox="20468,11768 23046,12432 22680,13853 20102,131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CAD7CD2-7A4B-462C-843F-48350472F653}" emma:medium="tactile" emma:mode="ink">
              <msink:context xmlns:msink="http://schemas.microsoft.com/ink/2010/main" type="line" rotatedBoundingBox="20468,11768 23046,12432 22680,13853 20102,13189"/>
            </emma:interpretation>
          </emma:emma>
        </inkml:annotationXML>
        <inkml:traceGroup>
          <inkml:annotationXML>
            <emma:emma xmlns:emma="http://www.w3.org/2003/04/emma" version="1.0">
              <emma:interpretation id="{F795BE45-3AE4-4236-A2F5-F51B736BFBC3}" emma:medium="tactile" emma:mode="ink">
                <msink:context xmlns:msink="http://schemas.microsoft.com/ink/2010/main" type="inkWord" rotatedBoundingBox="20468,11768 23046,12432 22680,13853 20102,13189"/>
              </emma:interpretation>
              <emma:one-of disjunction-type="recognition" id="oneOf0">
                <emma:interpretation id="interp0" emma:lang="en-US" emma:confidence="0">
                  <emma:literal>PRL</emma:literal>
                </emma:interpretation>
                <emma:interpretation id="interp1" emma:lang="en-US" emma:confidence="0">
                  <emma:literal>PR</emma:literal>
                </emma:interpretation>
                <emma:interpretation id="interp2" emma:lang="en-US" emma:confidence="0">
                  <emma:literal>PRI</emma:literal>
                </emma:interpretation>
                <emma:interpretation id="interp3" emma:lang="en-US" emma:confidence="0">
                  <emma:literal>PRC</emma:literal>
                </emma:interpretation>
                <emma:interpretation id="interp4" emma:lang="en-US" emma:confidence="0">
                  <emma:literal>PR)</emma:literal>
                </emma:interpretation>
              </emma:one-of>
            </emma:emma>
          </inkml:annotationXML>
          <inkml:trace contextRef="#ctx0" brushRef="#br0">-5 360 9,'0'0'29,"-1"-22"2,4 7 1,-3 15-18,9-43-3,10 25-2,-7-17 0,13 9-2,-5-9 0,8 10-2,-4-8 0,4 11 0,-4 0-2,-2 5-1,-1 2 0,-3 5 0,-3 1-1,0 3 0,-15 6 0,24-6 0,-24 6 0,23-1-1,-23 1 1,24 4 0,-24-4-1,26 17 0,-13-7 1,0 6-1,1 1 1,-2 2-1,1 2 0,-2 1 0,0 1 0,-2 3 1,0-3-2,-1 3 2,-1 0-1,-1 2 1,-1-1-1,-2 1 0,-3-1 1,0-2-2,-5 2 2,-1-2-1,-4 0 0,-5 0 0,-7 1 0,-2-1 0,-5 0 0,0 0 0,-3-4 0,0-3 1,2-5-1,2-6 1,4-4-1,3-4 0,2-5 0,1 0 0,4-1-1,-1-5-2,15 12-2,-32-15-5,32 15-28,-29 9 0,15 6-1,-12-9 1</inkml:trace>
          <inkml:trace contextRef="#ctx0" brushRef="#br0" timeOffset="-751.0427">-13 209 24,'0'0'31,"0"0"3,3-22-7,-3 22-16,0 0-1,0 0-2,0 0-2,0 0-1,8 13 0,-5 5-2,-3-1 0,3 15 0,-3 5 0,2 14-1,-2 9 0,1 11-1,-1 4 0,0 4 0,0-2 0,0-3 0,0-7-1,0-8 1,2-8-1,-2-11 1,1-9-1,2-9 0,-1-4 0,-2-18-1,1 19-1,-1-19-1,0 0-3,0 0-5,-1 21-17,1-21-8,0 0-1,-21-5 1</inkml:trace>
          <inkml:trace contextRef="#ctx0" brushRef="#br0" timeOffset="602.0345">902 53 42,'0'0'36,"-1"-18"1,1 18-1,0 0-26,0 0-3,0 0 1,9 17-3,-8 0-2,2 16 0,-1 10-1,0 15-1,-3 13 1,0 18-1,-4 7 0,-1 8-1,-1-3 1,2-5-1,-1-10 0,2-15 0,2-15-3,-1-20-1,8-9-2,-5-27-6,0 0-26,6-27 0,-2 5 0,-7-14 0</inkml:trace>
          <inkml:trace contextRef="#ctx0" brushRef="#br0" timeOffset="1308.0746">896 252 31,'-1'-15'33,"1"2"1,6-13 0,6 12-23,1-23-3,12 8-2,-2-12 1,12 10-1,-2-6 0,6 9-2,-5 1-1,2 9 0,-6 3-1,-2 11 0,-6 7-1,-4 9 0,-6 10-1,-6 7 1,-5 10-1,-5 7 1,-1 6-2,-4 1 2,-2 1-2,-7-3 0,-2-3 1,-5-5-1,-2-5 0,-3-7 0,-1-4 0,-5-5-1,1-2 2,1-6 0,2-2 0,4-6 0,7-1 0,3-1 0,5-4 0,13 0 1,0 0-1,0 0 1,10-16 0,7 10 0,1 0 0,5 0 1,3 2-1,2 7 1,0 0-1,2 7 0,-3 3 0,1 6 0,-3 7-1,1 5 1,-4 4-1,2 4 0,-2 2 1,1 2-1,-3 2 0,1-5 1,0 0-2,-3-6 1,0-1-2,-6-8 0,3 1-3,-15-11-6,13 16-29,-18-14 2,7 11-2,-2-28 2</inkml:trace>
          <inkml:trace contextRef="#ctx0" brushRef="#br0" timeOffset="1916.1096">1642 38 51,'3'-14'35,"-3"14"0,0 0-13,0 0-12,0 0-2,0 0-1,0 0-1,13 17-3,-8 4 0,-2 3-1,1 14 0,-1 7-1,0 10 0,2 4 0,-1 10-1,1 7 2,1 3-1,0-4 1,2-2-1,0-5 1,4-3-1,-5-7 1,7-5 0,-1-10-1,0-6 0,2-3 0,3 1 0,3-10 0,0 3 0,9-3-1,2-3 2,7-1-2,7-3 2,6-6-3,6-8 2,6-4-2,0-9-3,2 11-4,-18-17-32,8 13 1,-14-11-2,-2 6 1</inkml:trace>
        </inkml:traceGroup>
      </inkml:traceGroup>
    </inkml:traceGroup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4:25:26.557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ED4943F4-C30D-45C3-97C0-EA769950CB3F}" emma:medium="tactile" emma:mode="ink">
          <msink:context xmlns:msink="http://schemas.microsoft.com/ink/2010/main" type="writingRegion" rotatedBoundingBox="17328,13810 18053,13810 18053,15224 17328,15224"/>
        </emma:interpretation>
      </emma:emma>
    </inkml:annotationXML>
    <inkml:traceGroup>
      <inkml:annotationXML>
        <emma:emma xmlns:emma="http://www.w3.org/2003/04/emma" version="1.0">
          <emma:interpretation id="{FD6F89A4-D024-4D5B-8CEE-B33461BA22E1}" emma:medium="tactile" emma:mode="ink">
            <msink:context xmlns:msink="http://schemas.microsoft.com/ink/2010/main" type="paragraph" rotatedBoundingBox="17328,13810 18053,13810 18053,15224 17328,1522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CDFED4A-2A9D-420F-B8CE-576EBAA7AB92}" emma:medium="tactile" emma:mode="ink">
              <msink:context xmlns:msink="http://schemas.microsoft.com/ink/2010/main" type="line" rotatedBoundingBox="17328,13810 18053,13810 18053,15224 17328,15224"/>
            </emma:interpretation>
          </emma:emma>
        </inkml:annotationXML>
        <inkml:traceGroup>
          <inkml:annotationXML>
            <emma:emma xmlns:emma="http://www.w3.org/2003/04/emma" version="1.0">
              <emma:interpretation id="{E20FE676-675A-4602-9D72-0E0673F835A2}" emma:medium="tactile" emma:mode="ink">
                <msink:context xmlns:msink="http://schemas.microsoft.com/ink/2010/main" type="inkWord" rotatedBoundingBox="17328,13810 18053,13810 18053,15224 17328,15224">
                  <msink:destinationLink direction="with" ref="{58298B0D-5819-440B-9125-B8C137FB8D02}"/>
                  <msink:destinationLink direction="with" ref="{05AD56D7-2D58-4B80-B4F1-8658CA0EC616}"/>
                </msink:context>
              </emma:interpretation>
              <emma:one-of disjunction-type="recognition" id="oneOf0">
                <emma:interpretation id="interp0" emma:lang="en-US" emma:confidence="0">
                  <emma:literal>:</emma:literal>
                </emma:interpretation>
                <emma:interpretation id="interp1" emma:lang="en-US" emma:confidence="0">
                  <emma:literal>=</emma:literal>
                </emma:interpretation>
                <emma:interpretation id="interp2" emma:lang="en-US" emma:confidence="0">
                  <emma:literal>k</emma:literal>
                </emma:interpretation>
                <emma:interpretation id="interp3" emma:lang="en-US" emma:confidence="0">
                  <emma:literal>I</emma:literal>
                </emma:interpretation>
                <emma:interpretation id="interp4" emma:lang="en-US" emma:confidence="0">
                  <emma:literal>K</emma:literal>
                </emma:interpretation>
              </emma:one-of>
            </emma:emma>
          </inkml:annotationXML>
          <inkml:trace contextRef="#ctx0" brushRef="#br0">88 673 8,'0'0'14,"-19"19"1,4-16 1,9 12-1,-11-17 0,14 16 0,-12-19 0,15 5-4,0 0-2,0 0-3,-15 6-1,15-6 0,0 0 0,0 0 0,0 0-1,0 0-1,-6-18 1,6 18-1,11-35 0,4 5-1,4-8 0,10-8 0,8-9-2,13-7 2,7-5-2,7-4 1,2 4-2,0 6 1,-2 6-1,-6 9-1,-5 12 0,-14 8-2,-3 20-1,-15 0-5,9 30-13,-23-11-11,1 18-1,-14-3 2</inkml:trace>
          <inkml:trace contextRef="#ctx0" brushRef="#br0" timeOffset="451.0258">28 879 25,'0'0'29,"-19"13"2,19-13 0,0 0-19,-18-7-4,18 7-1,6-15-1,-6 15 1,12-15-1,-12 15-1,19-4 1,-2 11-3,-1 2 0,11 13 0,3 5-1,12 11 0,5 1 0,4 11 0,4 4-2,2-1 1,-3-1-2,-2-3-2,0 8-23,-17-15-11,-1-1-1,-13-18-2</inkml:trace>
        </inkml:traceGroup>
      </inkml:traceGroup>
    </inkml:traceGroup>
  </inkml:traceGroup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3:07:08.363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91674D83-025A-49B3-85C6-1D8B2B2F671D}" emma:medium="tactile" emma:mode="ink">
          <msink:context xmlns:msink="http://schemas.microsoft.com/ink/2010/main" type="writingRegion" rotatedBoundingBox="1665,735 21503,975 21482,2741 1644,2501"/>
        </emma:interpretation>
      </emma:emma>
    </inkml:annotationXML>
    <inkml:traceGroup>
      <inkml:annotationXML>
        <emma:emma xmlns:emma="http://www.w3.org/2003/04/emma" version="1.0">
          <emma:interpretation id="{4D8D7027-017C-4AB3-9C2A-40037EC49933}" emma:medium="tactile" emma:mode="ink">
            <msink:context xmlns:msink="http://schemas.microsoft.com/ink/2010/main" type="paragraph" rotatedBoundingBox="1665,735 21503,975 21482,2741 1644,25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C409ED3-25D2-4ED1-84AA-D2E5BF1CED81}" emma:medium="tactile" emma:mode="ink">
              <msink:context xmlns:msink="http://schemas.microsoft.com/ink/2010/main" type="line" rotatedBoundingBox="1665,735 21503,975 21482,2741 1644,2501"/>
            </emma:interpretation>
          </emma:emma>
        </inkml:annotationXML>
        <inkml:traceGroup>
          <inkml:annotationXML>
            <emma:emma xmlns:emma="http://www.w3.org/2003/04/emma" version="1.0">
              <emma:interpretation id="{EE5E56FA-F53F-4731-978E-ABF9B5312851}" emma:medium="tactile" emma:mode="ink">
                <msink:context xmlns:msink="http://schemas.microsoft.com/ink/2010/main" type="inkWord" rotatedBoundingBox="1622,1036 2913,913 2989,1710 1699,1833"/>
              </emma:interpretation>
              <emma:one-of disjunction-type="recognition" id="oneOf0">
                <emma:interpretation id="interp0" emma:lang="en-US" emma:confidence="0">
                  <emma:literal>fit</emma:literal>
                </emma:interpretation>
                <emma:interpretation id="interp1" emma:lang="en-US" emma:confidence="0">
                  <emma:literal>Flt</emma:literal>
                </emma:interpretation>
                <emma:interpretation id="interp2" emma:lang="en-US" emma:confidence="0">
                  <emma:literal>FF.</emma:literal>
                </emma:interpretation>
                <emma:interpretation id="interp3" emma:lang="en-US" emma:confidence="0">
                  <emma:literal>Flt.</emma:literal>
                </emma:interpretation>
                <emma:interpretation id="interp4" emma:lang="en-US" emma:confidence="0">
                  <emma:literal>Fit</emma:literal>
                </emma:interpretation>
              </emma:one-of>
            </emma:emma>
          </inkml:annotationXML>
          <inkml:trace contextRef="#ctx0" brushRef="#br0">17 147 20,'-3'-19'23,"3"19"-3,-6-23-3,6 23-2,-3-23-2,3 23-2,-3-26-1,3 26-2,-2-23 0,2 23-2,-1-21-1,1 21 0,0-13-1,0 13-1,0 0 0,0 0-1,0 0 0,0 0-1,0 0 0,4 28 0,-1-6-1,0 9 1,0 6 0,0 12 0,0 6 0,-1 6 0,-1 2-1,1 4 1,-2-3-1,0-3 1,1-8-1,1-6 0,-2-11 0,1-6 0,1-10-1,-2-20 0,4 23-2,-4-23-1,0 0-6,0 0-15,9-18-7,-10-1-2,8 4 2</inkml:trace>
          <inkml:trace contextRef="#ctx0" brushRef="#br0" timeOffset="566.0323">59 83 20,'0'0'26,"0"0"2,-15 2 1,15-2-13,0 0-3,-17-14-3,17 14-2,0 0-2,0 0-2,0 0-1,0 0-1,0 0 0,11-15-1,-11 15-1,22-10 2,-7 4-1,1 2 0,4-1-1,-1 2 1,0 2-1,4-1 1,-1 2-1,-1 3 0,0 2-2,-5-2-3,5 13-10,-21-16-15,27 19-2,-27-19 0,7 25 0</inkml:trace>
          <inkml:trace contextRef="#ctx0" brushRef="#br0" timeOffset="1587.0908">529 82 18,'0'0'28,"-5"-15"0,5 15 2,0 0-12,-14-19-4,14 19-3,0 0-3,0 0-2,0 0-2,0 0 1,0 0-2,-8 23 0,7 2-1,4 11-1,-2 7 0,2 9 0,0 3 0,2 1 0,-2-3-1,-1-5-1,4-4-1,-4-13-3,13 3-23,-14-14-5,8 0 0,-9-20-1</inkml:trace>
          <inkml:trace contextRef="#ctx0" brushRef="#br0" timeOffset="1061.0607">131 316 26,'0'0'29,"-6"15"2,6-15-1,0 0-10,0 0-9,0 0-2,-13-8-2,13 8-2,0 0-1,0 0-2,0 0-2,0 0 1,0 0-1,18 3 1,-18-3-1,22-3 1,-22 3-1,32-3 0,-13 5 0,0-2-3,5 13-5,-9-4-23,9 10 0,-8-7-3,5 7 1</inkml:trace>
          <inkml:trace contextRef="#ctx0" brushRef="#br0" timeOffset="2287.1308">861 125 50,'-15'-2'28,"15"2"2,0 0-8,-21-6-12,21 6-3,0 0-2,0 0-1,0 0-2,0 0 1,0 0-1,0 0 1,20-6-1,-3 2 1,4-2 0,6-1-1,3-4 0,1 1-1,2-2 0,0 2 0,-2 1-1,-3 1-1,0 7-2,-10-5-8,8 16-21,-13-5 0,2 9-3,-15-14 2</inkml:trace>
          <inkml:trace contextRef="#ctx0" brushRef="#br0" timeOffset="2670.1528">1050 128 39,'0'0'28,"0"0"2,18-3-1,-18 3-19,4 29-2,-5-5 0,7 17-2,-8 1-1,7 11-1,-4-2 0,2 2-1,-3-7-1,3 0 0,-3-10-1,2-7 0,-4-5-2,1-6-1,2 2-4,-1-20-19,-6 32-7,6-32-2,-4 31 1</inkml:trace>
          <inkml:trace contextRef="#ctx0" brushRef="#br0" timeOffset="4088.2339">1165 67 3,'0'0'21,"-20"-6"1,20 6-4,-13-2-3,-2-2 0,15 4-3,-18-3-1,18 3-2,-15-4 0,15 4-1,0 0-2,0 0 0,-18-8-1,18 8-2,0 0 0,0 0 1,0 0-3,0 0 0,0 0-1,18 2 0,-4-2 0,3-2-1,6 4-2,-4-10-7,8 13-21,-6-7 0,1 7-3,-7-2 2</inkml:trace>
          <inkml:trace contextRef="#ctx0" brushRef="#br0" timeOffset="3602.2061">1270 83 1,'0'0'-1</inkml:trace>
        </inkml:traceGroup>
        <inkml:traceGroup>
          <inkml:annotationXML>
            <emma:emma xmlns:emma="http://www.w3.org/2003/04/emma" version="1.0">
              <emma:interpretation id="{FE6DC776-9915-4288-B842-736588BE1029}" emma:medium="tactile" emma:mode="ink">
                <msink:context xmlns:msink="http://schemas.microsoft.com/ink/2010/main" type="inkWord" rotatedBoundingBox="3452,995 4197,1313 3957,1875 3212,1556"/>
              </emma:interpretation>
              <emma:one-of disjunction-type="recognition" id="oneOf1">
                <emma:interpretation id="interp5" emma:lang="en-US" emma:confidence="1">
                  <emma:literal>to</emma:literal>
                </emma:interpretation>
                <emma:interpretation id="interp6" emma:lang="en-US" emma:confidence="0">
                  <emma:literal>t</emma:literal>
                </emma:interpretation>
                <emma:interpretation id="interp7" emma:lang="en-US" emma:confidence="0">
                  <emma:literal>Ito</emma:literal>
                </emma:interpretation>
                <emma:interpretation id="interp8" emma:lang="en-US" emma:confidence="0">
                  <emma:literal>too</emma:literal>
                </emma:interpretation>
                <emma:interpretation id="interp9" emma:lang="en-US" emma:confidence="0">
                  <emma:literal>toy</emma:literal>
                </emma:interpretation>
              </emma:one-of>
            </emma:emma>
          </inkml:annotationXML>
          <inkml:trace contextRef="#ctx0" brushRef="#br0" timeOffset="5790.3312">1843 5 13,'0'0'26,"0"0"-2,6-18 3,-6 18-15,0 0-2,0 0-2,0 0-2,0 0-2,0 0 0,8 13-1,-10 3 0,5 13 0,-4 3 1,2 16-1,-4 5 0,3 9 0,-3 0-1,3 4 0,-3-6-1,3-3 0,-1-8-1,4-9 1,-2-12-1,4-6 0,1-6 1,1-2-1,-7-14 0,17 13 0,-17-13 1,18 4-1,-18-4 0,20 0 0,-20 0 0,23-10 0,-23 10 0,24-16-2,-10 8-1,-3-8-4,11 4-23,-10-7-2,1 6 1,-4-8-1</inkml:trace>
          <inkml:trace contextRef="#ctx0" brushRef="#br0" timeOffset="6246.3573">1768 359 39,'-26'6'29,"-5"-5"2,9 7-2,-8-13-18,16 13-3,-3-11-2,17 3-2,-14-3 0,14 3-1,15-21-1,1 6 0,4-1 1,7-2-2,-1 0 1,6 0-1,-1 1 0,2 3 0,-2 1 0,-1 4-1,-2 2 1,-3-1-2,1 4 0,-4 1 0,-1 3-1,-5-3-2,5 12-8,-21-9-19,30 3-1,-30-3-2,31-2 2</inkml:trace>
          <inkml:trace contextRef="#ctx0" brushRef="#br0" timeOffset="6752.3862">2257 189 21,'0'0'27,"0"0"0,0 0 3,0 0-17,0 0-2,0 0-2,-12 13-2,12-13-2,-11 33-1,2-5-1,3 13 0,-2 5-2,4 8 0,1 1-1,1-2 1,2-1-1,5-6 0,1-11-1,4-10 2,3-11-1,4-10 0,2-8 1,4-7-1,0-6 1,3-6-1,-1-3 1,0-4 0,-2-3-1,-4-1 1,-6-3 1,-5 0-1,-11-3 0,-8 5 0,-9-1 0,-7 5 0,-6 7-1,-3 2-2,8 13-25,-6-1-5,11 8-2,4-2 0</inkml:trace>
        </inkml:traceGroup>
        <inkml:traceGroup>
          <inkml:annotationXML>
            <emma:emma xmlns:emma="http://www.w3.org/2003/04/emma" version="1.0">
              <emma:interpretation id="{32E8C401-4D75-4DE0-81AF-9A99CE3D0818}" emma:medium="tactile" emma:mode="ink">
                <msink:context xmlns:msink="http://schemas.microsoft.com/ink/2010/main" type="inkWord" rotatedBoundingBox="4648,946 6007,963 5991,2319 4631,2302"/>
              </emma:interpretation>
              <emma:one-of disjunction-type="recognition" id="oneOf2">
                <emma:interpretation id="interp10" emma:lang="en-US" emma:confidence="0">
                  <emma:literal>13125</emma:literal>
                </emma:interpretation>
                <emma:interpretation id="interp11" emma:lang="en-US" emma:confidence="0">
                  <emma:literal>B</emma:literal>
                </emma:interpretation>
                <emma:interpretation id="interp12" emma:lang="en-US" emma:confidence="0">
                  <emma:literal>13425</emma:literal>
                </emma:interpretation>
                <emma:interpretation id="interp13" emma:lang="en-US" emma:confidence="0">
                  <emma:literal>Bess</emma:literal>
                </emma:interpretation>
                <emma:interpretation id="interp14" emma:lang="en-US" emma:confidence="0">
                  <emma:literal>BRO</emma:literal>
                </emma:interpretation>
              </emma:one-of>
            </emma:emma>
          </inkml:annotationXML>
          <inkml:trace contextRef="#ctx0" brushRef="#br0" timeOffset="7570.4329">3042 98 13,'-8'-13'25,"8"13"1,-7-13-8,-5-4-1,12 17-2,-10-19-2,10 19-3,-5-13-1,5 13-2,0 0-1,0 0-2,0 0 0,0 0 0,-3 16-1,5 12 0,-1 12-2,2 18 1,-1 10-1,2 12 0,1 5-1,-1 2 1,2-4 0,-2-7 1,1-13-2,-1-14-2,4-9 0,-5-14-4,12 0-14,-15-26-12,13 17-2,-13-17-1,0 0 1</inkml:trace>
          <inkml:trace contextRef="#ctx0" brushRef="#br0" timeOffset="8430.4822">2994 229 15,'-4'-14'26,"1"-2"1,-2 0 0,10 1-14,-8-10-2,12 9-2,-8-13-1,13 9-3,-5-10 0,11 8-1,-3-5 0,5 6 0,-3-1-1,4 6-1,-5 1-1,1 8 0,-4 4 0,-2 4 0,-13-1-1,23 18 0,-13-2 0,0 5 1,-2 6-1,-1 4 0,-2 6 0,-5 3-1,-3 1 1,-5 2-1,-2 3-1,-3-6 1,-4-1 0,1-10-1,1-5 1,-3-6 1,3-6-1,2-8 1,13-4-1,-18-7 1,18 7-1,-6-18 0,6 18 0,4-19 0,-4 19 1,15-18-1,-15 18 0,18-18 1,-18 18 1,21-15-1,-21 15 1,22-11 0,-22 11 1,24-5-1,-9 7 0,0 6 1,1 3-1,2 5 1,-1 2-1,2 7 0,-1 2 1,0 5-1,-3 4 1,-4 4-2,-2 3 1,-6 3 1,-6 4 0,-7 2-1,-8 0 0,-4-3 0,-5-3 1,-3-6-1,-7-8 1,1-6-2,-1-12-1,3-8 0,3-4-2,-4-17-7,16 3-22,-6-14-2,13 2 0,1-9-1</inkml:trace>
          <inkml:trace contextRef="#ctx0" brushRef="#br0" timeOffset="9599.5491">3555 193 12,'2'-22'27,"2"-3"0,5 1 1,-4-7-11,16 12-5,-11-14-1,17 14-3,-9-8-1,9 9-2,-7-2 0,7 9-1,-4 1-1,0 10-1,-2 4 1,2 11-2,-4 4 0,0 10 0,-1 6-1,-3 8 1,-3 6-1,-5 6 0,-2 3 0,-7-1 0,-4 1-1,-4-4 1,-3-5 0,-2-7 0,-3-7-1,0-10 1,0-7 0,0-10 0,3-5-1,2-6 1,13 3 0,-21-16 0,21 16 0,-7-24 0,7 11 0,0 13-1,12-24 2,-12 24-1,23-14 0,-6 14 1,1 5 0,2 7-1,3 6 1,-1 7-1,0 3 1,2 5-1,-1 1 0,-4-3-1,6 6-6,-14-10-25,11-2 0,-9-16-3,5 1 2</inkml:trace>
          <inkml:trace contextRef="#ctx0" brushRef="#br0" timeOffset="8999.5148">3570 18 45,'0'0'30,"0"-20"1,0 20-2,0 0-21,-3 17-1,-1 3-3,7 14-1,-3 7-1,7 16 0,-2 9 0,2 10 0,2 2 0,2 2-1,-2-3 2,1-1-1,-3-11 0,-2-11-1,1-10 0,-5-13-2,4-4-1,-8-14-5,12 4-11,-9-17-15,0 0-1,-8-30 1,11 9 0</inkml:trace>
          <inkml:trace contextRef="#ctx0" brushRef="#br0" timeOffset="10202.5836">4310 627 29,'20'-26'30,"-20"26"2,7-22-2,-7 22-18,0 0-6,-16-9-2,-2 12-1,0 7-2,-7 6-1,-2 5 0,-4 10 2,-5 3-1,0 5 1,2 1-2,3 0 2,2-3-2,7-2 2,4-5-1,9-8-1,11-4 0,-2-18 1,28 21 0,-6-17 1,5 2 0,0-1 1,4 2-1,-6 2 1,4 3-1,-10 0 0,-2 4-1,-7 2 0,-4 1 0,-6 3-1,-8 0 0,-5 4 0,-6-1-1,-11 2 0,-7-2-1,-3 1-1,-11-9-6,9-1-22,-13-17-1,9-7-2,0-14 2</inkml:trace>
        </inkml:traceGroup>
        <inkml:traceGroup>
          <inkml:annotationXML>
            <emma:emma xmlns:emma="http://www.w3.org/2003/04/emma" version="1.0">
              <emma:interpretation id="{CCA2594C-355B-427B-9029-27E0578D72EC}" emma:medium="tactile" emma:mode="ink">
                <msink:context xmlns:msink="http://schemas.microsoft.com/ink/2010/main" type="inkWord" rotatedBoundingBox="7189,969 7931,1667 7515,2110 6773,1411"/>
              </emma:interpretation>
              <emma:one-of disjunction-type="recognition" id="oneOf3">
                <emma:interpretation id="interp15" emma:lang="en-US" emma:confidence="1">
                  <emma:literal>to</emma:literal>
                </emma:interpretation>
                <emma:interpretation id="interp16" emma:lang="en-US" emma:confidence="0">
                  <emma:literal>t0</emma:literal>
                </emma:interpretation>
                <emma:interpretation id="interp17" emma:lang="en-US" emma:confidence="0">
                  <emma:literal>To</emma:literal>
                </emma:interpretation>
                <emma:interpretation id="interp18" emma:lang="en-US" emma:confidence="0">
                  <emma:literal>£0</emma:literal>
                </emma:interpretation>
                <emma:interpretation id="interp19" emma:lang="en-US" emma:confidence="0">
                  <emma:literal>t,</emma:literal>
                </emma:interpretation>
              </emma:one-of>
            </emma:emma>
          </inkml:annotationXML>
          <inkml:trace contextRef="#ctx0" brushRef="#br0" timeOffset="11706.6696">5355 423 37,'-29'-3'31,"9"3"1,-4-7-1,24 7-21,-28-8-3,28 8-1,-16-6-1,16 6-1,0 0-1,0 0-1,0 0 1,10-15-2,7 9 0,3-1 0,7-3-1,7-2 1,5-1-1,4-1 0,2-1 0,-2 2-1,0 4-1,-4-4-6,7 13-24,-16-6-1,4 13-2,-11-8 1</inkml:trace>
          <inkml:trace contextRef="#ctx0" brushRef="#br0" timeOffset="11308.6468">5533 66 11,'-2'-21'28,"-1"3"0,-1-2 3,4 20-17,-12-32-2,12 32-3,-5-19-2,5 19-3,0 0 0,0 0-1,0 0-1,0 0 0,-1 19 0,5 2-1,-2 9 0,2 10 1,-1 12-2,0 11 2,-1 7-1,-1 7 0,-1 2-1,2-2 1,-1-5-1,1-1 2,2-14 1,3-10-2,2-8 1,5-10-1,1-9 1,4-7-1,3-6 1,4-8-3,2-8 0,-1-3 1,0-1-3,-2-2 2,2 2-5,-9-7-1,7 17-12,-12-16-15,4 10 1,-11-10-1,7 4 1</inkml:trace>
          <inkml:trace contextRef="#ctx0" brushRef="#br0" timeOffset="12162.6957">5948 416 13,'0'0'29,"0"0"0,0 0 3,0 0-17,13 32-5,-20-14-1,8 16-2,-8 0-4,10 11 1,-5 1 0,5 4-2,2-4 0,5-5-1,1-7 1,2-7-1,5-8 1,-2-7-2,2-12 1,0-6-1,0-9 0,0-2 1,-3-10-1,-2-4 1,-4-8-1,-5-4 3,-5-6-3,-5 2 2,-9 1 0,-4 3-1,-4 8-1,-6 2-3,11 20-31,-12 4 0,11 13-2,1-2 0</inkml:trace>
        </inkml:traceGroup>
        <inkml:traceGroup>
          <inkml:annotationXML>
            <emma:emma xmlns:emma="http://www.w3.org/2003/04/emma" version="1.0">
              <emma:interpretation id="{9A29527B-D3A4-4A95-A7CB-C9E111BF75AC}" emma:medium="tactile" emma:mode="ink">
                <msink:context xmlns:msink="http://schemas.microsoft.com/ink/2010/main" type="inkWord" rotatedBoundingBox="8586,892 13136,857 13144,1845 8594,1880"/>
              </emma:interpretation>
              <emma:one-of disjunction-type="recognition" id="oneOf4">
                <emma:interpretation id="interp20" emma:lang="en-US" emma:confidence="0.5">
                  <emma:literal>constrain</emma:literal>
                </emma:interpretation>
                <emma:interpretation id="interp21" emma:lang="en-US" emma:confidence="0">
                  <emma:literal>Constrain</emma:literal>
                </emma:interpretation>
                <emma:interpretation id="interp22" emma:lang="en-US" emma:confidence="0">
                  <emma:literal>constrains</emma:literal>
                </emma:interpretation>
                <emma:interpretation id="interp23" emma:lang="en-US" emma:confidence="0">
                  <emma:literal>constraint</emma:literal>
                </emma:interpretation>
                <emma:interpretation id="interp24" emma:lang="en-US" emma:confidence="0">
                  <emma:literal>Constrains</emma:literal>
                </emma:interpretation>
              </emma:one-of>
            </emma:emma>
          </inkml:annotationXML>
          <inkml:trace contextRef="#ctx0" brushRef="#br0" timeOffset="13620.7791">7236 371 16,'0'0'25,"0"0"0,7-22-12,-7 22 2,9-28-3,3 14-2,-12-11-2,9 7-1,-8-13-1,7 6-1,-7-9-1,1 4-1,-7-4 0,-2 2-1,-4-4 0,1 6-1,-6 2 1,-4 9-1,-2 6 1,-2 11 0,-4 16-1,0 15 1,-2 19-1,0 17-1,-4 16 2,2 11-2,6 6 0,6 6 2,10-6-1,8-12 0,11-12-1,8-21-1,14-19 1,8-18-2,11-13-3,-4-25-2,17 1-10,-11-16-17,6 0 0,-9-4 1,-1 5 0</inkml:trace>
          <inkml:trace contextRef="#ctx0" brushRef="#br0" timeOffset="14197.8121">7617 221 24,'0'0'30,"0"0"2,0 0 0,-20-8-19,19 25-3,-13 4-2,7 18-3,-6 5-1,1 14-1,-2 4-1,4 8 0,1 2 0,5-6-2,2-10 1,6-10 1,8-17-1,6-11-1,6-19 0,4-11 0,1-12-1,2-7 1,-1-9-2,-2-6 2,-6-7-1,-5-2 2,-7-3 1,-7 2-2,-9-2 2,-4 3-2,-8 6 1,-3 11 0,-3 10-1,-3 10-3,10 30-12,-6-5-18,11 20-2,-1-1-1,13 10 1</inkml:trace>
          <inkml:trace contextRef="#ctx0" brushRef="#br0" timeOffset="15192.869">7864 478 4,'-20'18'26,"20"-18"1,-14 8 1,14-8-15,0 0-2,0 0-3,-17-11-2,17 11-1,-1-27 0,4 11-1,-3-10 0,9 3 0,-3-10-1,6 2 0,-4 0 0,7 3 0,-1 0-1,1 7 1,-3 2-2,1 7 1,-13 12-1,24-6 0,-24 6-1,25 16 0,-13 3 0,3 9 1,0 10-2,0 5 2,1 7-2,-1 3 2,0 7-2,-2-4 2,-2 3-2,-4-7 1,-1-6 3,-5-8-3,1-9 1,-4-7-1,1-9 0,1-13 0,0 0 0,-10-21 0,7-2-3,-2-7 3,2-8-1,2-4 1,-1-4 0,4-4 0,5-1 0,2-1 0,6 1 1,4 3-1,2 8 2,3 8-1,1 5-1,2 12 1,0 18 0,0 16 0,-2 15 0,-3 17 0,-1 5 0,0 9 0,-3 9-1,0 1 1,0-6-2,-5-18-7,12-4-27,-8-22 0,11-13-1,-6-24-1</inkml:trace>
          <inkml:trace contextRef="#ctx0" brushRef="#br0" timeOffset="16256.9299">8881 413 24,'7'-23'29,"-5"10"1,-2 13 1,1-31-21,-1 31-1,6-25-3,-6 25-1,-1-25-2,1 25 0,-9-23-1,9 23 0,-17-15-1,17 15 0,-30-3-1,11 11 1,-5 4-1,0 4 1,1 5-1,-3 4 0,2-1 0,2 1 0,6-3 0,2 0 0,7-4 0,4-3 0,3-15 0,15 19 0,4-10 0,8-1 0,3-1 0,4 0 0,2 4 1,2 1 0,-3-1 0,-1 4 0,-9 0-1,-4 4 1,-5 1 0,-5-1-1,-5 0 0,-5 3 1,-4 1-1,-6 0 0,-2-3 1,-6-1-1,-2-6 1,-5-1-1,-6-5 0,-3-8 1,-1-6-1,-2-7-2,5 1-1,-3-11-4,15 9-25,-7-8-2,19 3 0,-1 0-1</inkml:trace>
          <inkml:trace contextRef="#ctx0" brushRef="#br0" timeOffset="17160.9816">9134 193 59,'-27'-4'36,"27"4"-1,-27-6-1,27 6-27,0 0-2,5-16-2,-5 16 0,23-20-2,-3 7 0,5 0-2,8 1-2,0-7-5,13 13-27,-9-8 0,8 13-2,-10-5 1</inkml:trace>
          <inkml:trace contextRef="#ctx0" brushRef="#br0" timeOffset="16912.9674">9253 7 33,'-3'-30'31,"-3"-1"1,7 11-7,-13-6-12,12 26-3,0-21-4,0 21-1,0 27-2,2 5 0,-4 13-1,5 14-1,-3 12 1,3 14-1,-3 1 0,5 1 2,-4-5-2,5-8 0,-3-14 0,5-8-1,-2-16 0,4-12 0,-10-24 0,24 14-2,-8-18-2,-2-12-2,10 7-9,-11-16-19,8 4 0,-9-9 0,6 5 1</inkml:trace>
          <inkml:trace contextRef="#ctx0" brushRef="#br0" timeOffset="17835.0201">9743 497 24,'-8'22'25,"-2"-1"1,-4-6-9,5 9-10,-10-14 1,12 9 1,-13-16-2,20-3 1,-19-3-2,19 3 0,-11-28 0,11 6-2,-2-12 0,3-3-2,0-11-1,4-1 0,1-1 0,3 1 0,1 2 0,2 7-1,2 7 0,3 14 1,1 17 0,3 16 0,-2 18 0,-1 16 1,0 11-1,0 11 0,0 4-1,-2-2 0,4 1-5,-7-23-10,12-1-17,-7-25-2,12-11-1,-6-17 0</inkml:trace>
          <inkml:trace contextRef="#ctx0" brushRef="#br0" timeOffset="18847.078">10277 380 8,'0'-25'29,"3"0"0,-6-5 2,5 12-12,-14-17-5,13 17-3,-16-9-2,6 14-3,-12 1-2,7 12 0,-10 6-1,3 15 0,-4 13-2,-1 9 0,2 10-1,2 6 1,4 4-2,3-1 2,5-4-2,7-9 1,7-11 0,7-11 0,5-12 0,8-13 0,6-10 0,3-9 0,2-8 0,1-7 0,-2-6 0,-4-3 0,-2-2 0,-7 0 0,-6 2 0,-4 2 0,-7 2 0,-3 4 1,-4 8-1,2 4 1,-3 5-1,4 16 1,-9-13 0,9 13-1,-8 22 1,7 3-1,-1 8 0,5 7 0,2 7 0,1 5 0,4-2-1,2-2 1,3-8-1,1-7 0,4-8-2,-4-15-6,14 0-23,-14-17-1,9 3-1,-7-16 0</inkml:trace>
          <inkml:trace contextRef="#ctx0" brushRef="#br0" timeOffset="19284.103">10612-151 67,'0'0'35,"-21"-19"-3,21 19-2,3 16-44,-3-16-17,11 33-1,-7-14-4,15 11 1</inkml:trace>
          <inkml:trace contextRef="#ctx0" brushRef="#br0" timeOffset="19114.0933">10596 244 51,'0'0'34,"0"0"-1,0 0 0,0 0-27,12 31 0,-12-5-1,5 13 0,-2 4-3,5 4 1,-4 1-2,4-5 0,-2-8-1,0-7 0,1-5-2,-7-23-3,23 19-19,-23-19-10,23-18 0,-15-8 0</inkml:trace>
          <inkml:trace contextRef="#ctx0" brushRef="#br0" timeOffset="20112.1504">10947 501 8,'-12'20'26,"12"-20"2,-19 15 0,19-15-12,-23 7-3,23-7-2,-20-3-3,20 3-2,-18-22-2,13 7 0,-2-9 0,4-1-1,1-6-1,4-2-1,2-4 0,7 5 0,-1 1 0,5 1 0,1 6 0,2 5-1,0 7 1,1 8 1,1 5-1,1 7-1,-1 9 0,-2 7 1,2 9-1,-1 4 0,-3 4 0,1 4 0,-4 1-1,-2-3 1,-2-3-1,-3-6 1,-2-5-2,-3-8 1,1-5 0,-2-16 0,-3 15 0,3-15 1,0 0-1,-9-21 1,9-1 0,2-6-1,2-6 2,5-9-1,3-4 0,6-4 1,3 5 0,1 6 0,2 6 1,1 9 0,-1 13 0,0 17 0,-4 14-1,1 15 1,-3 7-2,0 8 0,1 8-5,-10-6-28,12 0 0,-7-14-3,5-6 1</inkml:trace>
        </inkml:traceGroup>
        <inkml:traceGroup>
          <inkml:annotationXML>
            <emma:emma xmlns:emma="http://www.w3.org/2003/04/emma" version="1.0">
              <emma:interpretation id="{05CFA285-636C-4D4C-A232-D40CEFFF5047}" emma:medium="tactile" emma:mode="ink">
                <msink:context xmlns:msink="http://schemas.microsoft.com/ink/2010/main" type="inkWord" rotatedBoundingBox="13916,797 17066,983 16997,2151 13847,1965"/>
              </emma:interpretation>
              <emma:one-of disjunction-type="recognition" id="oneOf5">
                <emma:interpretation id="interp25" emma:lang="en-US" emma:confidence="0">
                  <emma:literal>a-spin</emma:literal>
                </emma:interpretation>
                <emma:interpretation id="interp26" emma:lang="en-US" emma:confidence="1">
                  <emma:literal>u -spin</emma:literal>
                </emma:interpretation>
                <emma:interpretation id="interp27" emma:lang="en-US" emma:confidence="0">
                  <emma:literal>A-spin</emma:literal>
                </emma:interpretation>
                <emma:interpretation id="interp28" emma:lang="en-US" emma:confidence="0">
                  <emma:literal>"-spin</emma:literal>
                </emma:interpretation>
                <emma:interpretation id="interp29" emma:lang="en-US" emma:confidence="0">
                  <emma:literal>or-spin</emma:literal>
                </emma:interpretation>
              </emma:one-of>
            </emma:emma>
          </inkml:annotationXML>
          <inkml:trace contextRef="#ctx0" brushRef="#br0" timeOffset="21652.2385">12299 134 0,'0'0'18,"-11"-25"-2,5 6-1,2 4-2,-5-8 0,9 10 1,-10-9-2,10 22 0,-8-31 1,8 31-2,-4-21-2,4 21-2,0 0-1,0 0-1,0 0-1,0 0 0,0 0-2,0 0 0,-6 13 0,6 14-1,-2 9 0,2 14 0,0 14-1,3 7 1,0 6-1,3-2 0,3-2-1,1-11 2,5-8-2,0-16 1,2-14 0,0-11 0,3-8 0,-2-8 0,0-6 0,-4-7-1,3-4 1,-2-6 0,0-7-1,-4-6 1,1-8 0,-1-3-1,-1-10 2,-2-5-2,-1-3 2,-1-2-1,-3 5 0,2 7 1,-3 11 0,0 7 0,-2 12-1,0 28 1,0 0-1,0 0 1,10 46 0,-5-2-1,1 11 1,7 12-1,1 4 1,3 1-1,3-2 0,1-8 0,1-5-1,2-13-3,10-4-24,-12-24-6,10-5 1,-9-19-3</inkml:trace>
          <inkml:trace contextRef="#ctx0" brushRef="#br0" timeOffset="22145.2667">13208 198 62,'0'0'35,"-25"6"0,25-6-1,-19-3-25,19 3-3,0 0-1,0 0-2,16 3-3,0-5-2,13 14-10,-4-13-23,11 9 1,-8-5-2,8 9 0</inkml:trace>
          <inkml:trace contextRef="#ctx0" brushRef="#br0" timeOffset="22692.298">13846 63 62,'2'-28'33,"1"7"-1,-10-4-1,3 10-27,-11 0 0,-2 9-2,-5 5 0,-3 8-1,-2 3-1,-6 8 0,0 6 1,2 3-1,3 2 0,4 5 0,8-3 0,11 2 1,10-2-1,11-1 0,6-5 1,10 0-1,2-3 1,2 1 0,-4-1 0,-5 5 0,-8 4-1,-8 4 1,-13 4-1,-8 4 0,-8 0-1,-9 0 1,-7-6 0,-5-5-1,1-9 1,0-12-1,7-8 0,3-11-1,9-7-1,-1-13-4,29 2-23,-10-9-2,17 4-1,0-6 0</inkml:trace>
          <inkml:trace contextRef="#ctx0" brushRef="#br0" timeOffset="23278.3314">13994 4 59,'0'0'33,"0"-20"-1,0 20-1,0 0-22,0 0-1,-4 28-4,10 4-2,-3 8 0,4 16 0,-1 12-1,3 14 1,0 6-1,2 10 0,0-1 1,1-3-3,2-3 1,-2-11-2,4-10-1,-4-17-1,6-6-3,-14-27-13,11 0-14,-15-20 1,0 0-1,0 0 1</inkml:trace>
          <inkml:trace contextRef="#ctx0" brushRef="#br0" timeOffset="23549.347">14039 524 61,'21'-63'33,"12"10"0,-1-5-1,10 11-25,-3-1 0,5 17-2,-8 9-1,0 18-2,-11 17 1,-5 15-1,-13 12-1,-6 11 0,-11 5 0,-5 0-1,-6 1-1,-5-9 0,-1-8-3,-8-20-6,9-1-25,-9-20 1,12-5-2,-6-17 0</inkml:trace>
          <inkml:trace contextRef="#ctx0" brushRef="#br0" timeOffset="24337.3921">14529-102 70,'0'0'35,"0"0"-3,0 0-5,0 0-56,10 33-2,-2-14-1,2 11-2</inkml:trace>
          <inkml:trace contextRef="#ctx0" brushRef="#br0" timeOffset="24179.383">14664 232 66,'0'0'34,"0"0"-1,-1 29-4,-7-6-23,10 11 1,-7 4-2,5 8-2,-4 3 0,4 3-1,-3-5-1,4-7 0,-1-7-1,0-6-1,3-7-1,-3-20-4,9 18-25,-9-18-3,5-13-1,-8-9 0</inkml:trace>
          <inkml:trace contextRef="#ctx0" brushRef="#br0" timeOffset="25066.4337">14868 555 20,'0'0'21,"-1"13"0,1-13-12,0 0-1,-18 16 0,18-16-2,-16 0 1,2-11 1,14 11 0,-16-30 1,17 11 1,-8-18-2,13 3-1,-5-9-3,8 3-1,2 0-1,3 4-1,1 6-1,3 10 1,0 6-1,3 10 1,1 8-1,1 8 1,-1 6-1,0 7 1,2 5-1,-2 4 1,-2 3-1,-4 3 0,-4-2-1,-5-2 0,-2-2 0,-5-6 1,-3-4-1,-1-8 1,4-16-1,-9 15 1,9-15 1,-8-18-1,8-4 1,3-9-1,3-6 1,3-6-1,3-3 0,3 3 1,3 3 0,1 7 0,2 4 0,1 12 0,-1 10 2,1 13-1,-4 7-1,3 10 1,-5 3-2,1 5-2,5 14-30,-11-10 0,0 2-2,-5-8-1</inkml:trace>
        </inkml:traceGroup>
        <inkml:traceGroup>
          <inkml:annotationXML>
            <emma:emma xmlns:emma="http://www.w3.org/2003/04/emma" version="1.0">
              <emma:interpretation id="{601C501F-B985-4694-904A-16F57CAA88C2}" emma:medium="tactile" emma:mode="ink">
                <msink:context xmlns:msink="http://schemas.microsoft.com/ink/2010/main" type="inkWord" rotatedBoundingBox="17546,1005 21553,1240 21464,2763 17457,2527"/>
              </emma:interpretation>
              <emma:one-of disjunction-type="recognition" id="oneOf6">
                <emma:interpretation id="interp30" emma:lang="en-US" emma:confidence="1">
                  <emma:literal>Breaking</emma:literal>
                </emma:interpretation>
                <emma:interpretation id="interp31" emma:lang="en-US" emma:confidence="0">
                  <emma:literal>Brea king</emma:literal>
                </emma:interpretation>
                <emma:interpretation id="interp32" emma:lang="en-US" emma:confidence="0">
                  <emma:literal>Brea King</emma:literal>
                </emma:interpretation>
                <emma:interpretation id="interp33" emma:lang="en-US" emma:confidence="0">
                  <emma:literal>Brea ring</emma:literal>
                </emma:interpretation>
                <emma:interpretation id="interp34" emma:lang="en-US" emma:confidence="0">
                  <emma:literal>Brea Wing</emma:literal>
                </emma:interpretation>
              </emma:one-of>
            </emma:emma>
          </inkml:annotationXML>
          <inkml:trace contextRef="#ctx0" brushRef="#br0" timeOffset="27019.5455">15901 98 28,'0'0'31,"2"-16"0,-2 16 0,0 0-16,-6-16-4,6 16-3,0 0-3,9 28-1,-6-6-2,3 11-1,1 8 0,4 11 1,-1 4-1,1 7 0,-1-3-1,0 0 0,-2-7 0,1-7 1,-5-9-1,1-9 0,-4-8-1,-1-6 1,0-14-1,0 0 1,-16 11-1,16-11 1,-26-9-2,12 0 2,-4-4-1,1-5 1,1-6 0,1-4 0,5-6 0,2-5-1,4-4 2,4-4-2,7-1 2,4 3-1,5-1 1,5 4 1,3 4-2,1 5 1,3 8 0,1 7-1,-6 5 0,0 8 1,-7 13-1,-4 6 0,-8 12-1,-5 8 1,-6 7 0,-5 7-1,-5 1 0,1-4 1,-1-4-2,3-7 2,3-9-1,4-9 1,7-16 0,0 0 0,16-4 0,-1-10 0,3-2 1,4 1 1,2-1-1,3 4 0,-2 6 0,0 8 0,-1 5 0,-1 11-1,-4 4 1,-1 8-1,-5 4 0,-2 1 1,-7 1-1,-4-2 0,-6-3 0,-9 0 0,-9-3 0,-5-2 0,-9-6 2,-6-2-3,-7-3 2,1-8-4,9 5-25,-2-19-5,13-2 0,5-9-2</inkml:trace>
          <inkml:trace contextRef="#ctx0" brushRef="#br0" timeOffset="27748.5872">16387 748 24,'-12'17'30,"-3"-5"1,15-12 0,-24 3-18,24-3-1,-9-15-3,9 15-1,0-32-3,5 11 0,-4-10-2,5 1 0,-1-2-1,3-3 0,1 1 0,5 3-1,-1 0 1,4 6-1,-3 3-1,3 8 1,-1 10 0,2 13-1,-2 13 0,-1 12 1,0 15-1,2 7 0,0 8 0,1 1-1,6 3-4,-9-16-29,15-4 0,-6-20-2,8-12 2</inkml:trace>
          <inkml:trace contextRef="#ctx0" brushRef="#br0" timeOffset="28288.618">16893 650 34,'13'-9'28,"4"-2"2,-2-3-3,5 5-18,-11-11-1,9 9-2,-10-9-2,2 7 0,-7-9 0,3 4-1,-9-6 1,3 4-1,-4-4 0,-1 6 0,-4 2-1,9 16 0,-22-14 0,7 23 0,-7 11-1,-1 11 2,-2 10-2,-2 13 2,0 2-1,5 5 0,4-2 0,11-4-2,8-8 1,11-13-4,18-4-3,-2-23-27,23-1-2,-5-16 0,12-1-1</inkml:trace>
          <inkml:trace contextRef="#ctx0" brushRef="#br0" timeOffset="29069.6627">17491 592 22,'12'-16'29,"-1"1"2,-4-2 0,-7 17-14,3-31-7,-3 31-1,2-25-4,-2 25-1,-12-18-1,12 18-1,-24 0-1,8 9 1,-7 6-2,-1 6 1,-2 7-1,-1 5 0,0 7 0,2 1 0,2-1 1,5-3-1,7-4 0,5-5 0,4-7 2,5-7-4,-3-14 4,27 0-2,-8-10-3,4-6 3,-1-3-1,3-5 1,2-4-1,-2-3 2,-1-4-1,-5 4 2,-1 2 1,0 4-2,-6 1 1,0 6 0,-12 18-1,15-12 0,-15 12 0,6 28 0,-5-1-2,-1 6 1,2 7 0,2 1-2,5 4-1,-3-11-6,18 4-9,-9-17-15,12-2-1,-8-14 0,11-5 1</inkml:trace>
          <inkml:trace contextRef="#ctx0" brushRef="#br0" timeOffset="29468.6855">17898 198 65,'0'0'35,"16"-11"-3,-16 11 0,6 18-28,-4 9 0,1 13-3,-6 9-1,1 8 1,-2 9-1,-1 0 0,-1 3 0,-1-9 0,2-9 1,2-11-1,3-11 1,0-6-1,3-10 0,-3-13 1,0 0 0,23-16 0,-16-8 0,8-7 0,0-14 0,7-11 0,4-14 0,3 1-1,8-1-2,-2-6-5,15 14-27,-17 6 0,7 22-1,-14 12 1</inkml:trace>
          <inkml:trace contextRef="#ctx0" brushRef="#br0" timeOffset="29867.7084">18170 525 57,'9'19'36,"-6"-2"-3,9 9 1,-7-6-27,8 8 0,-4-7-3,7 2-1,-1-6-2,6-4 0,1-7-2,1-8-3,8 5-18,-9-16-12,5 1 0,-8-10-2,5 0 2</inkml:trace>
          <inkml:trace contextRef="#ctx0" brushRef="#br0" timeOffset="30128.7233">18495 408 64,'16'27'35,"-14"-14"-2,4 12 0,-6-4-28,3 9-1,-6-5 0,3 3-1,-2-1-1,5-4-1,0-6 1,6-4-1,-9-13-2,24 3-3,3-7-30,-11-13-1,8 1 0,-6-15-1</inkml:trace>
          <inkml:trace contextRef="#ctx0" brushRef="#br0" timeOffset="30275.7317">18538 127 64,'0'0'17,"-8"22"-15,8-22-2,12 18-32,-12-18-2</inkml:trace>
          <inkml:trace contextRef="#ctx0" brushRef="#br0" timeOffset="31188.7839">18801 623 18,'14'9'25,"-14"-9"3,1 15-2,2 3-13,-18-13-2,9 13-2,-10-10-2,7 6-1,-9-11 0,18-3 0,-19 3 0,19-3-2,-10-19-1,11 4 0,0-10-1,7-2 0,2-5-2,2-2 1,2 0-1,2 4 0,3 3 1,1 5-1,-1 9 0,0 5 0,1 10 0,-1 8 0,1 7-1,0 6 1,1 5 0,0 2 0,0 3-1,-2-1 1,1-2 0,-6-3-1,1-4 0,-7-3-1,-2-3-1,-6-17 2,-2 23-1,2-23 0,-13 10 1,13-10 0,-19-6 1,19 6 0,-14-22 1,11 5-1,3-5 1,5-1-1,4-6 1,5 0-1,4-1 1,2 3-1,2 1 1,0 5-1,1 6 1,-1 8 0,-3 10 1,-1 9-1,-1 8-1,-1 7 1,-3 6-3,-2-1-2,7 14-7,-9-18-21,8 3 0,-6-14-2,7-4 2</inkml:trace>
          <inkml:trace contextRef="#ctx0" brushRef="#br0" timeOffset="31792.8185">19567 466 39,'10'-19'33,"3"5"2,-11-3-3,-2 17-13,0 0-12,-15-3-1,-3 13-3,-3 9-2,-2 6-1,-3 5 0,1 3-1,1 2 1,3-4 0,5-1 0,4-6-1,5-7 1,7-17 0,-2 20-1,2-20 1,15 0 0,-15 0 0,22-14 0,-7 3 0,2-6 0,0-3 1,1-3 1,0-5 0,1 0 0,-2-3 0,1 3 1,-5 1 0,0 6 0,-4 3-1,-9 18 0,12-16-1,-12 16 0,5 14 0,-5 3-1,1 8 0,1 7 0,1 8 0,4 13 1,5 8 0,9 5 0,4 10 0,5 6 0,1 8 0,1 8 0,-6 0 0,-6-4-1,-16 0 0,-19-8 0,-19-9 0,-17-8 0,-22-15-2,-17-19-2,-6-4-28,-21-26-4,7-11-1,-2-22-3</inkml:trace>
        </inkml:traceGroup>
      </inkml:traceGroup>
    </inkml:traceGroup>
  </inkml:traceGroup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3:08:15.922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38F37A41-2E1F-4AB2-8CAA-733F66AF51A1}" emma:medium="tactile" emma:mode="ink">
          <msink:context xmlns:msink="http://schemas.microsoft.com/ink/2010/main" type="writingRegion" rotatedBoundingBox="3664,11326 20903,11302 20905,12654 3666,12678"/>
        </emma:interpretation>
      </emma:emma>
    </inkml:annotationXML>
    <inkml:traceGroup>
      <inkml:annotationXML>
        <emma:emma xmlns:emma="http://www.w3.org/2003/04/emma" version="1.0">
          <emma:interpretation id="{CB3C67BC-FEC2-4B5F-875B-8625274FB143}" emma:medium="tactile" emma:mode="ink">
            <msink:context xmlns:msink="http://schemas.microsoft.com/ink/2010/main" type="paragraph" rotatedBoundingBox="3664,11326 20903,11302 20905,12654 3666,1267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21FFD27-D624-4318-B1C4-CBF1B359B0AE}" emma:medium="tactile" emma:mode="ink">
              <msink:context xmlns:msink="http://schemas.microsoft.com/ink/2010/main" type="line" rotatedBoundingBox="3664,11326 20903,11302 20905,12654 3666,12678"/>
            </emma:interpretation>
          </emma:emma>
        </inkml:annotationXML>
        <inkml:traceGroup>
          <inkml:annotationXML>
            <emma:emma xmlns:emma="http://www.w3.org/2003/04/emma" version="1.0">
              <emma:interpretation id="{0AA72D04-1C2B-48C6-A8AB-779A326E6428}" emma:medium="tactile" emma:mode="ink">
                <msink:context xmlns:msink="http://schemas.microsoft.com/ink/2010/main" type="inkWord" rotatedBoundingBox="3664,11326 7206,11321 7208,12673 3666,12678"/>
              </emma:interpretation>
              <emma:one-of disjunction-type="recognition" id="oneOf0">
                <emma:interpretation id="interp0" emma:lang="en-US" emma:confidence="1">
                  <emma:literal>Amplitude</emma:literal>
                </emma:interpretation>
                <emma:interpretation id="interp1" emma:lang="en-US" emma:confidence="0">
                  <emma:literal>Amplitudes</emma:literal>
                </emma:interpretation>
                <emma:interpretation id="interp2" emma:lang="en-US" emma:confidence="0">
                  <emma:literal>Amplified</emma:literal>
                </emma:interpretation>
              </emma:one-of>
            </emma:emma>
          </inkml:annotationXML>
          <inkml:trace contextRef="#ctx0" brushRef="#br0">22 145 13,'-7'-16'25,"1"1"0,0-9-6,7 10-4,-5-13-5,11 12-2,-2-4-3,-5 19-1,25-18 0,-6 22-1,-1 5 0,3 15-1,-3 9 1,3 10-1,-2 6-1,1 5 1,-7 4-1,0 0 0,-2 0 0,-1-5 0,-2-5-1,-2-8-1,-2-3-1,-2-14-4,3 5-6,-5-28-18,2 15 0,-2-15 0,1-15 0</inkml:trace>
          <inkml:trace contextRef="#ctx0" brushRef="#br0" timeOffset="-326.0186">103-39 18,'-5'-16'24,"5"16"2,0 0-8,-16-21-5,16 21-2,0 0-1,-14-7-2,14 7-1,0 0-1,-22 6-2,19 13 0,-3 8-1,0 13-1,-1 12-1,-1 8 0,-1 7 0,0 6 0,-3-4-1,2-2 0,1-8 0,0-13-1,3-7-1,-1-15-1,7-2-3,0-22-4,0 0-9,0 0-11,10-25-1,-4-5 1</inkml:trace>
          <inkml:trace contextRef="#ctx0" brushRef="#br0" timeOffset="262.015">16 483 34,'0'0'28,"0"0"1,0 0-1,-1-21-20,1 21-4,24-17 0,-5 9-1,-1-2-2,3-1-4,5 5-25,-5 4-1,0 4-1,-3 1-1</inkml:trace>
          <inkml:trace contextRef="#ctx0" brushRef="#br0" timeOffset="1472.0837">482 448 16,'0'0'22,"0"0"0,-15 20-10,15-20-4,-13 12-1,13-12 0,-15 6 0,15-6-1,-13-6-1,13 6 0,-11-22-2,5 1 1,6 2-1,-1-6-1,4-2 0,1-1 0,5 0 0,-1 1 0,3 3 0,0 4-1,1 3 1,0 2-2,1 8 1,1 4 0,-1 9-1,2 4 0,0 5 1,4 6-1,0 6 0,-1 4 0,3 3 0,-3 0 0,1 1 1,-2 0-2,-2-1 2,-3-3-1,-2-5 0,-4-3 0,0-6 0,-5-3 0,-1-14 0,-1 13 0,1-13 0,0 0 0,-15-18 0,9 4-1,0-9 1,0-2 0,0-6 0,2-5 0,1-1 0,3 0 0,1 0 0,4 5 1,1 2-1,0 6 1,2 7-1,-8 17 1,21-15-1,-7 18 1,-1 10-1,1 8 0,0 8 0,1 4 0,0 4 1,-1 2-1,0 1 0,-2-3 0,-1-5 0,-1-5 0,-2-8 0,-2-4 0,-6-15 0,7 13 0,-7-13 0,0-14 1,-3-1-1,-3-9 0,2-6 0,-4-7 1,2-4-2,2-4 1,1-1 0,3-1 1,3 3-1,4 5 0,4 11 1,2 9 0,6 11-1,-1 13 1,3 11 0,-2 14 0,2 11 0,0 8-2,-3 1-1,3 8-5,-11-10-19,7 3-6,-8-14-1,2-7 0</inkml:trace>
          <inkml:trace contextRef="#ctx0" brushRef="#br0" timeOffset="1950.1115">1194 141 22,'0'-21'30,"-3"0"1,3 21 1,-8-32-18,8 32-4,0 0-2,0 0-2,3 14-2,2 18-1,-1 9-1,7 15 0,-2 16-1,6 15 0,-2 12 0,2 6-1,-2-1 0,-1-6 0,-1-8 0,-4-11-4,5-3-7,-14-29-22,10-10-1,-8-37-1,0 15 1</inkml:trace>
          <inkml:trace contextRef="#ctx0" brushRef="#br0" timeOffset="2286.1307">1222 605 3,'3'-42'29,"0"-7"1,4 8 3,-4-13-16,14 20-2,-13-9-4,14 21-2,-6-2-2,9 17-2,0 5-1,0 14 0,-2 9-1,-1 12-2,-5 8 0,-4 5 0,-4 6-2,-10-2 0,-7-1-2,-6-12-3,5-1-22,-14-23-6,6-8-1,-7-20 0</inkml:trace>
          <inkml:trace contextRef="#ctx0" brushRef="#br0" timeOffset="3163.1809">1459 514 21,'0'0'28,"0"0"0,12 17 3,-12-17-20,0 0-5,16 1 0,-16-1 0,16-6-2,-2 0 0,-7-12 0,5 2-2,-3-12 1,2-3-2,-3-12 0,1-5-1,-3-8 1,-1-6-1,-7-6 1,-2-5-1,-7 0 1,-3 5-1,2 6 0,0 10 1,0 15-1,1 19 1,11 18-1,-10 36 1,11 25-1,7 25 2,-2 20-2,6 16 0,0 4 0,6-6-2,7-5-2,-4-32-12,11-11-17,0-38-1,3-20 0,-8-30 0</inkml:trace>
          <inkml:trace contextRef="#ctx0" brushRef="#br0" timeOffset="3691.2111">1864 34 50,'0'0'30,"-15"16"-28,15-16-2,0 0-29,0 0-3</inkml:trace>
          <inkml:trace contextRef="#ctx0" brushRef="#br0" timeOffset="3523.2015">1856 219 48,'0'0'33,"14"-9"1,-8 29-3,-11 3-25,7 16-2,-7 4-1,4 9 0,-1 0-2,1-2 0,2-4-1,-1-10-1,8-4-3,-8-32-5,16 15-23,-16-15-1,19-22-1,-13-5 0</inkml:trace>
          <inkml:trace contextRef="#ctx0" brushRef="#br0" timeOffset="4270.2442">1983-234 44,'0'0'33,"0"0"1,16 12-2,-14 14-25,14 25-2,-11 12-2,11 23-1,-7 11-1,6 5-1,0 5-2,-5-8 0,3-4-3,-5-24-6,7-12-22,-8-25-1,5-16 2,-12-18-2</inkml:trace>
          <inkml:trace contextRef="#ctx0" brushRef="#br0" timeOffset="4550.2602">2086 230 52,'0'0'35,"0"0"-2,0 0 0,0 0-31,20-8-5,-20 8-28,32-4 0,-14 7-3,5 10 0</inkml:trace>
          <inkml:trace contextRef="#ctx0" brushRef="#br0" timeOffset="5132.2935">2440 301 26,'13'-8'31,"-13"8"1,0 0-1,6 18-18,0 4-8,-6-1-1,6 10-2,-1-1 0,2 3-2,0-4-1,4-4 0,1-4-1,-12-21 0,30 18-1,-16-23 0,6-2 0,-4-11 0,2-1 0,-5-11 2,1-4 0,-4-4 2,-2-5 1,-1 3 1,-4-5 0,3 10 1,-7 2 0,4 15 0,-3 18-1,0 0-1,0 26-1,0 8-1,4 12-2,-2-3-3,14 8-26,-6-6-2,5-7 1,0-12-1</inkml:trace>
          <inkml:trace contextRef="#ctx0" brushRef="#br0" timeOffset="5653.3233">2965 295 19,'0'0'31,"2"-18"0,-2 18 1,0 0-16,-18-3-9,18 3-2,-12 22-1,8 4-1,-7-1-2,5 6 1,-3 4-2,5 4 0,1-2 0,1 0 0,5-1 0,-1-10-1,7-5-1,-9-21 1,24 15-1,-11-23 1,5-3 0,-2-12-1,-1-8 2,1-6-1,-5-10 3,-4-10-1,-5-9 2,-1-4-1,-7-4 2,2 9-1,-5 0 2,3 14-1,-4 8 0,5 24 0,5 19-2,-4 25 1,5 21-2,4 18 0,5 16-3,0 4-1,13 22-6,-7-15-12,17 6-14,-6-22-1,11-14 0,-6-28 1</inkml:trace>
          <inkml:trace contextRef="#ctx0" brushRef="#br0" timeOffset="6096.3486">3358 520 20,'26'-19'28,"-14"6"1,5-1 0,1 5-21,-6-11-2,6 5-3,-9-5 0,1 3 0,-7-6 1,0 3-1,-10-7 1,3 9 0,-13-5 0,17 23 1,-31-24-2,13 22 1,-3 8-1,6 17 0,-4 9-1,6 13 1,-1 6-3,8 9 0,5 0 0,4-3-5,13 2-6,-4-20-23,19-7-1,0-20-1,10-9 0</inkml:trace>
        </inkml:traceGroup>
        <inkml:traceGroup>
          <inkml:annotationXML>
            <emma:emma xmlns:emma="http://www.w3.org/2003/04/emma" version="1.0">
              <emma:interpretation id="{6EFDD532-08C9-4A6C-BBB6-D49E6EAC5595}" emma:medium="tactile" emma:mode="ink">
                <msink:context xmlns:msink="http://schemas.microsoft.com/ink/2010/main" type="inkWord" rotatedBoundingBox="7806,11468 10030,11465 10032,12477 7807,12480"/>
              </emma:interpretation>
              <emma:one-of disjunction-type="recognition" id="oneOf1">
                <emma:interpretation id="interp3" emma:lang="en-US" emma:confidence="1">
                  <emma:literal>Ratios</emma:literal>
                </emma:interpretation>
                <emma:interpretation id="interp4" emma:lang="en-US" emma:confidence="0">
                  <emma:literal>Rations</emma:literal>
                </emma:interpretation>
                <emma:interpretation id="interp5" emma:lang="en-US" emma:confidence="0">
                  <emma:literal>Ratio</emma:literal>
                </emma:interpretation>
                <emma:interpretation id="interp6" emma:lang="en-US" emma:confidence="0">
                  <emma:literal>Ration</emma:literal>
                </emma:interpretation>
                <emma:interpretation id="interp7" emma:lang="en-US" emma:confidence="0">
                  <emma:literal>Patios</emma:literal>
                </emma:interpretation>
              </emma:one-of>
            </emma:emma>
          </inkml:annotationXML>
          <inkml:trace contextRef="#ctx0" brushRef="#br0" timeOffset="7316.4185">4086 237 30,'11'-47'32,"-1"-8"1,10 9 1,-11-10-23,19 19-2,-7-3-2,7 17-1,-10 4-1,7 15-1,-6 11-1,4 12-2,-5 14 0,-2 10-1,-3 6 0,-1 6-1,0 2 0,-3-3 0,-1-4 0,-5-11-1,1-8-1,-7-12 0,2-6 0,1-13-1,-17-3 0,4-8-1,13 11 1,-28-23 0,14 13 1,-1 0 0,15 10 1,-18-15 1,18 15 1,0 0 0,0 0 1,0 0 2,0 0-1,14 1 2,-14-1 0,28 19 1,-10-5 0,9 8 0,-3 0-1,5 11-1,1 1 1,1 7-3,2 5-3,-12-10-24,9 7-9,-11-12-1,0-4-1</inkml:trace>
          <inkml:trace contextRef="#ctx0" brushRef="#br0" timeOffset="6803.3891">4107 58 36,'9'-15'33,"-9"15"1,0 0 0,12 25-22,-15-10-5,9 19-1,-6 2-2,6 13 0,-3 7-3,1 6 0,1 2-2,-1-6-3,7 1-3,-11-24-16,10 5-11,-4-16-2,3-6 2</inkml:trace>
          <inkml:trace contextRef="#ctx0" brushRef="#br0" timeOffset="8169.4672">4820 405 32,'0'-20'30,"-4"1"1,4 19-8,-20-31-13,20 31-2,-20-15-2,20 15-1,-29 5-1,17 9 0,-4 3-1,3 9-1,-2 4 0,3 7 0,1 0-2,4 5 1,3-2-1,4-2-1,4-4 1,3-4-1,5-8 1,3-6-1,3-8 1,0-7-1,1-7 1,1-6 1,-1-8-1,-3-3 1,-4-6 0,-1 1 2,-8-2-2,1 5 3,-5-2-2,-2 9 0,3 18 0,0 0-1,-18-1-1,13 22 0,8 7 1,2 6-2,4 6 1,3 1-2,3-1 0,2-8-4,10-1-2,-10-22-19,8-4-8,-6-10-1,5-9 1</inkml:trace>
          <inkml:trace contextRef="#ctx0" brushRef="#br0" timeOffset="8654.4949">5002 49 48,'0'0'35,"7"-27"2,-7 27-2,0 0-26,18 40-1,-12 2-4,5 18-1,-4 15-1,2 9-1,0 11 0,0 1-1,-2-2 0,1-10 0,1-14 0,0-17-2,1-14 1,2-17 0,-12-22-1,24-5 1,-11-15 0,2-14 1,-2-6-2,-1-5 3,-1 1-1,-7-1 1,1 10 0,-1 6 0,-2 10 0,-2 19 0,0 0 0,0 16 0,1 7 0,7 8 0,-2 1-1,4 2-1,5 1 1,1-7-1,7-5-1,2-12-3,9 1-5,-13-24-26,13-3 0,-7-16 0,3-8 0</inkml:trace>
          <inkml:trace contextRef="#ctx0" brushRef="#br0" timeOffset="8804.5036">5463 204 72,'-16'29'28,"0"-16"-26,16-13-5,-21-9-33,21 9 0</inkml:trace>
          <inkml:trace contextRef="#ctx0" brushRef="#br0" timeOffset="9347.5346">5676 470 46,'0'13'32,"-3"6"2,-4-4-2,2 19-27,-2 2-2,3 8-1,-1 1 0,5 4-2,3-2 1,3-2-2,4-5 0,2-9 0,3-11 1,3-8 0,3-13 0,1-13 1,-2-9 1,0-8-1,-3-11 1,-4-5 1,-5-7-1,-4 1 0,-10 4-1,-3 5 1,-4 10-6,-7-1-3,7 22-26,-6 4-1,5 17-1,1 1 0</inkml:trace>
          <inkml:trace contextRef="#ctx0" brushRef="#br0" timeOffset="9790.56">6220 304 43,'0'0'33,"0"0"1,0 0-1,-24 18-23,18 4-3,-10-4-3,5 8-1,-2-1 0,4 5-1,1-2-1,4 0 0,5-4 0,4 0-1,5-3 0,7-2 0,3 2 1,4-4-1,0 0 0,0-1 0,-2-3 1,-2 1-1,-8 0 1,-9 0-1,-14 2 0,-7 2-1,-12 1 0,-10-1-1,-4 4-4,-16-19-17,11 7-12,-6-15 0,13-4-1,0-17 0</inkml:trace>
          <inkml:trace contextRef="#ctx0" brushRef="#br0" timeOffset="11598.6634">4889 145 64,'-14'2'35,"14"-2"-1,0 0-8,0 0-20,14-17-3,11 8 0,8-4-2,10-5-2,17 9-14,2-14-18,11 8-2,-3 0-1,6 12 0</inkml:trace>
        </inkml:traceGroup>
        <inkml:traceGroup>
          <inkml:annotationXML>
            <emma:emma xmlns:emma="http://www.w3.org/2003/04/emma" version="1.0">
              <emma:interpretation id="{A2398E45-E566-49C7-9468-4B2CA4713417}" emma:medium="tactile" emma:mode="ink">
                <msink:context xmlns:msink="http://schemas.microsoft.com/ink/2010/main" type="inkWord" rotatedBoundingBox="14529,11408 17484,11404 17486,12353 14530,12357"/>
              </emma:interpretation>
              <emma:one-of disjunction-type="recognition" id="oneOf2">
                <emma:interpretation id="interp8" emma:lang="en-US" emma:confidence="0">
                  <emma:literal>STRONG</emma:literal>
                </emma:interpretation>
                <emma:interpretation id="interp9" emma:lang="en-US" emma:confidence="0">
                  <emma:literal>STRONG.</emma:literal>
                </emma:interpretation>
                <emma:interpretation id="interp10" emma:lang="en-US" emma:confidence="0">
                  <emma:literal>STRONG,</emma:literal>
                </emma:interpretation>
                <emma:interpretation id="interp11" emma:lang="en-US" emma:confidence="0">
                  <emma:literal>STRONf.</emma:literal>
                </emma:interpretation>
                <emma:interpretation id="interp12" emma:lang="en-US" emma:confidence="0">
                  <emma:literal>STROVE</emma:literal>
                </emma:interpretation>
              </emma:one-of>
            </emma:emma>
          </inkml:annotationXML>
          <inkml:trace contextRef="#ctx0" brushRef="#br1" timeOffset="37447.1418">11165 58 13,'0'0'23,"3"-17"-5,-3 17-4,0 0 0,0 0-1,0-16-2,0 16-2,0 0-2,0 0 0,-4-19-2,4 19 0,-5-21-1,5 21-1,-7-27 0,4 14-1,-6-3 0,1 3-1,-2-1 1,10 14-1,-27-24 0,11 14-1,-2 1 1,-1 5 0,-4-1 0,4 7 0,-2-1 0,3 7 0,-3 2 0,4 6-1,0 4 1,1 0-1,2 3 0,1 2 0,3 1 0,2-2 0,4 0 0,2-2 0,5-4 0,3-3-1,6 0 1,1-2 0,7-3 0,2 2 0,5-2 0,1 4 0,5 1 0,0-1 0,-2 4 0,2 0 0,-2 3 0,-4 0 0,-5 2 0,-3 2 0,-2 1 0,-7 0 0,-2-1 0,-4 2 1,-5-3-1,-5 0 0,-5-4 1,-4 0-1,-5-4 0,-7-3 1,-7-2 1,-4-4-1,-5-3 0,0-1 0,-2-6 0,4-2-1,5-3-2,3-8-8,17 5-22,-2-9-2,16 3 0,2-9-2</inkml:trace>
          <inkml:trace contextRef="#ctx0" brushRef="#br1" timeOffset="38975.2288">11426 110 36,'-17'0'29,"17"0"1,-15 7-11,-2-11-8,17 4-1,-17 7-3,17-7-2,0 0 0,-13 12-2,13-12 0,0 0-1,0 0 0,0 0-1,24 4 1,-8-4-1,8 2 0,4 1 2,2-2-2,4 2 0,0-3-1,2 2 1,-2-4 0,-1 2 0,-6-3 0,-2-1-1,-1-2-1,-5-5 0,1 3-2,-7-9-4,9 13-21,-14-9-5,-8 13-1,9-15 0</inkml:trace>
          <inkml:trace contextRef="#ctx0" brushRef="#br1" timeOffset="39283.2469">11598 156 51,'0'0'34,"0"0"-2,2-14 1,-2 14-26,4 21 0,1 6-1,-5 5-1,3 14-2,-2 5 0,2 6-1,-1 0-1,-1-1 0,1-3-1,-1-8-2,5-2-3,-9-24-22,11 3-7,-8-22-3,0 0 2</inkml:trace>
          <inkml:trace contextRef="#ctx0" brushRef="#br1" timeOffset="40212.3">11881 325 46,'8'-32'31,"4"-5"2,6 6-2,-4-6-25,13 9-1,-3-5 1,3 16-2,-3-3 0,5 14 1,-8 6-2,5 8-1,-7 7 0,-3 10 0,-2 6-2,-4 8 1,-4 3-1,-4 3 0,-5 1-1,-5-2 1,-4-4-1,-3-6 1,-3-5-1,-2-7 1,-1-7 0,-2-6-1,1-6 1,1-6 0,5-3 0,1-5 0,15 11 0,-18-23 0,17 9 0,1 14 0,7-22 1,-7 22-1,21-9 1,-8 12-1,4 3 1,1 7 0,-1 7 0,4 5 1,0 3 0,0 6-1,1 0 1,1-1-2,-3-1 0,-2-9-4,8 5-26,-26-28-5,28 19-2,-28-19 0</inkml:trace>
          <inkml:trace contextRef="#ctx0" brushRef="#br1" timeOffset="39700.2705">11963 119 48,'0'0'32,"6"-14"2,-6 14-1,0 0-24,0 0-3,16 15 0,-16 7 0,3 15-3,-6 9-1,3 11 0,-2 5-1,-1 4 1,-3 9-2,0-7 0,0-6 0,0-12-2,4-5-1,-4-18-5,15-1-25,-9-26-2,0 0-1,0 0 1</inkml:trace>
          <inkml:trace contextRef="#ctx0" brushRef="#br1" timeOffset="40854.3367">12466 199 34,'0'-24'31,"6"8"2,-9-4 0,3 20-21,-1-20-2,1 20-3,0 0-1,-15 26-1,5 5-2,-1 14-1,-1 10-1,-1 10 0,4 9 0,1 4-1,4-2 0,2-6-1,4-13 1,7-9-1,6-17 1,1-12-2,6-16 1,1-12 0,4-10 0,-2-11 1,-1-5 0,-3-8 2,-7-6-2,-2-3 2,-6-4-1,-6 2 1,-7 6-1,-5 6 0,-10 5 0,-4 12-2,-2 14-1,-8 3-15,8 24-17,-3 3-1,7 11-2,-1-4 0</inkml:trace>
          <inkml:trace contextRef="#ctx0" brushRef="#br1" timeOffset="41352.3652">12886 119 56,'0'0'36,"0"0"-2,0 0 0,3 19-27,-9 3-2,5 18-1,-8 7-2,1 13 1,-4 5-2,-1 12 1,1-3-2,2-4-1,2-7-1,-2-15-4,14 1-18,-8-25-11,8-7-1,-4-17 0</inkml:trace>
          <inkml:trace contextRef="#ctx0" brushRef="#br1" timeOffset="41687.3844">12822 264 53,'17'-3'34,"-4"0"-1,8 16-1,-8 2-27,11 15 0,-8 5-2,4 11 0,-4 3 0,0 9-1,1-5-1,1 1 0,0-9 0,-1-5 0,0-11 1,4-12-1,0-14 0,-1-13 1,-2-12-1,-1-9 1,-4-14-1,-3-11 0,-2-8-3,-7-8-2,4 17-12,-11-12-19,4 12 0,-8 5-2,7 17 1</inkml:trace>
          <inkml:trace contextRef="#ctx0" brushRef="#br1" timeOffset="42201.4138">13589 273 44,'9'-23'33,"-8"-5"2,4 8-1,-16-10-23,10 17-4,-13-5 1,14 18-4,-29-3 0,9 19-1,-5 6-1,0 15 0,-4 9-1,3 11 1,0 6-1,4 8 1,6 1-2,5-7-1,11-4-1,8-14-3,14-3-5,-4-21-26,18-7-1,-2-19 0,6-1 0</inkml:trace>
          <inkml:trace contextRef="#ctx0" brushRef="#br1" timeOffset="43562.4909">13497 707 31,'-14'1'27,"14"-1"3,-6 15-10,6-15-7,-7 15-3,7-15-3,-6 19-1,6-19 0,9 14-1,-9-14-1,31-8-2,-7 1-5,3-18-11,8 4-18,1-9-1,3 4-1,-8-6 0</inkml:trace>
          <inkml:trace contextRef="#ctx0" brushRef="#br1" timeOffset="42518.4318">13485 624 54,'0'0'36,"0"0"-1,0 0 1,0 0-29,0 0 1,1-15-3,-1 15-2,19-6 0,-1 2-1,6-2-1,4 1-1,10 5-6,-9-10-30,16 10 1,-9-7-3,6 5 1</inkml:trace>
        </inkml:traceGroup>
        <inkml:traceGroup>
          <inkml:annotationXML>
            <emma:emma xmlns:emma="http://www.w3.org/2003/04/emma" version="1.0">
              <emma:interpretation id="{DF5709B3-1F09-446D-9D9D-AEB24B4A3CF9}" emma:medium="tactile" emma:mode="ink">
                <msink:context xmlns:msink="http://schemas.microsoft.com/ink/2010/main" type="inkWord" rotatedBoundingBox="18146,11533 20903,11529 20905,12444 18148,12448"/>
              </emma:interpretation>
              <emma:one-of disjunction-type="recognition" id="oneOf3">
                <emma:interpretation id="interp13" emma:lang="en-US" emma:confidence="1">
                  <emma:literal>PHASES</emma:literal>
                </emma:interpretation>
                <emma:interpretation id="interp14" emma:lang="en-US" emma:confidence="0">
                  <emma:literal>PHASE</emma:literal>
                </emma:interpretation>
                <emma:interpretation id="interp15" emma:lang="en-US" emma:confidence="0">
                  <emma:literal>PHASED</emma:literal>
                </emma:interpretation>
                <emma:interpretation id="interp16" emma:lang="en-US" emma:confidence="0">
                  <emma:literal>PHRASES</emma:literal>
                </emma:interpretation>
                <emma:interpretation id="interp17" emma:lang="en-US" emma:confidence="0">
                  <emma:literal>PLEASES</emma:literal>
                </emma:interpretation>
              </emma:one-of>
            </emma:emma>
          </inkml:annotationXML>
          <inkml:trace contextRef="#ctx0" brushRef="#br1" timeOffset="44312.5345">14430 219 25,'0'-22'30,"0"3"3,-4-8-5,4 27-12,0-31-4,0 31-4,0 0-1,0 0 0,0 13-1,2 17-3,-3 7 0,4 13-1,-2 7-1,2 11 1,-1 2-1,-1 1 0,1-5 0,-1-6-2,2-8 0,-3-14-2,5-4-2,-8-18-6,13 2-22,-10-18-2,0 0-2,2-21 3</inkml:trace>
          <inkml:trace contextRef="#ctx0" brushRef="#br1" timeOffset="44575.5496">14440 228 65,'24'-56'36,"15"10"-1,-5-6-8,14 25-19,-8 7-2,2 20-2,-11 12-1,-7 17-1,-6 13-1,-9 8-1,-11 8 0,-8 1 0,-8-1-1,-6-5 0,0-5-1,-3-16-3,8 1-8,-9-24-23,11-6 2,-2-15-4,12-7 2</inkml:trace>
          <inkml:trace contextRef="#ctx0" brushRef="#br1" timeOffset="45051.5768">14936 114 52,'3'-18'36,"-3"18"-1,9-17 0,-9 17-27,0 0 0,18 28-3,-18 1-2,0 13-1,-2 8 0,2 11-1,-3 4-1,0-1 0,3 1-1,-3-12-1,11 2-6,-16-16-28,17-7 1,-9-17-3,0-15 2</inkml:trace>
          <inkml:trace contextRef="#ctx0" brushRef="#br1" timeOffset="45282.5899">14978 419 46,'24'-11'33,"-4"-4"0,7 6-1,-7-2-28,6 5-2,-3 5-3,-5 2-2,1 10-5,-19-11-19,21 12-5,-21-12 0,18 6 0</inkml:trace>
          <inkml:trace contextRef="#ctx0" brushRef="#br1" timeOffset="45495.6022">15215 127 56,'0'-17'35,"0"17"0,0 0 0,8 40-25,-11-9-4,8 18-1,-8 4-1,3 12 0,-6 6-1,0 11-2,-3-1-1,-4-8-5,11 6-28,-11-20-4,8-3-1,-5-16 0</inkml:trace>
          <inkml:trace contextRef="#ctx0" brushRef="#br1" timeOffset="46470.6579">15518 504 60,'-15'-2'37,"15"2"-1,6-13-1,18 1-29,1-4-3,11 1-1,0-1 0,3 1-3,5 9-5,-12-6-29,8 8 0,-11-4-2,0 7 1</inkml:trace>
          <inkml:trace contextRef="#ctx0" brushRef="#br1" timeOffset="46230.6442">15606 102 60,'13'-9'36,"-13"9"-1,14-1-1,-14 1-28,3 19-3,-6 8-1,0 10-1,-3 7 0,-2 13-1,0 3 0,-3 4 0,2 1 1,2-2-1,-2-9 0,1-8-1,2-9 0,2-11-2,1-9 2,3-17-4,0 0 3,0 0-1,-12-31 0,12 2 2,2-5-1,-1-11 2,2-7 0,4-4 2,1-9-1,4 4 0,1-3 2,8 8-1,-2 4 0,5 10 2,2 11-2,2 17 0,-3 11-1,2 14 1,-3 13-1,-3 13 0,-4 9-1,1 10 1,-6 5-1,-3 1 0,-1 1 0,-5-10-2,1-4-1,-5-18-4,12 2-29,-12-18 1,1-15-1,0 0 0</inkml:trace>
          <inkml:trace contextRef="#ctx0" brushRef="#br1" timeOffset="47132.6948">16310 52 47,'9'-15'35,"-9"-6"0,0 21 0,-3-32-27,3 32-3,-19-11 0,4 17-2,-7 5-1,-1 6-1,-4 4 0,1 7 0,-1 3 0,0 5 0,5-2-1,4 2 0,3-2 0,8-3 0,7 0 0,4-4 0,6-5 0,7-1 0,4-2 0,1-1 0,3-4 0,-1 3 0,-5 2 0,-1 0 0,-10 4 0,-5-1 0,-6 1 0,-6 3 0,-8-3 1,-5 0-1,-3-6 1,-3-2 0,1-6 0,0-4-1,3-7-1,2-7 0,4 2-4,-1-18-13,13 11-17,-2-8-1,13 4 0,-4-7-1</inkml:trace>
          <inkml:trace contextRef="#ctx0" brushRef="#br1" timeOffset="47537.719">16480 110 42,'19'-11'35,"-19"11"1,0 0-1,0 0-19,0 0-10,0 0-1,0 0-2,2 31-2,-5-1 0,0 7-1,0 5 0,0 5 0,-2 0-1,5 4-2,-1-13-1,5-1-3,-7-22-8,11 3-19,-8-18-3,0 0 3,16-16-1</inkml:trace>
          <inkml:trace contextRef="#ctx0" brushRef="#br1" timeOffset="48025.7469">16486 403 63,'0'0'36,"27"2"-1,-11-14-2,5 1-32,0 2-2,-3 1-1,-2 3-2,-3-1 0,4 5 0,-17 1 0,24-6 0,-24 6-1,25-8-2,-25 8-11,15-16-12,-15 16-1,0 0 2</inkml:trace>
          <inkml:trace contextRef="#ctx0" brushRef="#br1" timeOffset="47771.7322">16498 110 59,'33'-24'36,"-14"5"-2,9 4-1,-8-6-31,5 3 0,-3 5-1,-4 6-2,-2 7 0,-16 0-3,29 11-11,-29-11-18,15 18-1,-15-18 0,6 22 0</inkml:trace>
          <inkml:trace contextRef="#ctx0" brushRef="#br1" timeOffset="48218.7578">16520 525 39,'-12'17'34,"11"6"3,1-23-3,1 29-17,-1-29-7,14 14-3,-14-14-3,22 1-2,-4-5-2,0-7-5,16 5-30,-13-11 0,10 3-2,-7-10 0</inkml:trace>
          <inkml:trace contextRef="#ctx0" brushRef="#br1" timeOffset="48744.788">17133 249 43,'12'-16'33,"-4"-8"2,4 6-2,-11-13-23,11 10-3,-12-7-1,5 6-1,-8 0-2,-2 7 0,-2-1-2,7 16 1,-24-12-1,6 15 0,-3 6 0,-3 5 0,-1 7 0,0 4-1,1 3 1,3 4 0,5 0-1,5 2 0,10 0 0,5 0 0,8-2 0,5-1 0,5-5 0,3 0 0,-1-4 0,0-1 0,-5-4 1,-5 0-1,-10 0 0,-10 1 1,-10 4-1,-13 7 0,-14 2 0,-18 0-5,5 9-31,-20-15-1,10-9-2,4-29 0</inkml:trace>
        </inkml:traceGroup>
      </inkml:traceGroup>
    </inkml:traceGroup>
  </inkml:traceGroup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6T02:14:35.226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D0A05666-D0DB-4AFC-A1EA-F93A91D107B6}" emma:medium="tactile" emma:mode="ink">
          <msink:context xmlns:msink="http://schemas.microsoft.com/ink/2010/main" type="writingRegion" rotatedBoundingBox="10138,12565 21744,12334 21770,13660 10164,13892"/>
        </emma:interpretation>
      </emma:emma>
    </inkml:annotationXML>
    <inkml:traceGroup>
      <inkml:annotationXML>
        <emma:emma xmlns:emma="http://www.w3.org/2003/04/emma" version="1.0">
          <emma:interpretation id="{E8425405-F77C-43AE-82B7-B0CDDC150C7A}" emma:medium="tactile" emma:mode="ink">
            <msink:context xmlns:msink="http://schemas.microsoft.com/ink/2010/main" type="paragraph" rotatedBoundingBox="10138,12565 21744,12334 21770,13660 10164,1389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19D8B5C-BDC8-43D7-A86C-36E2C4962360}" emma:medium="tactile" emma:mode="ink">
              <msink:context xmlns:msink="http://schemas.microsoft.com/ink/2010/main" type="line" rotatedBoundingBox="10138,12565 21743,12333 21770,13660 10164,13892"/>
            </emma:interpretation>
          </emma:emma>
        </inkml:annotationXML>
        <inkml:traceGroup>
          <inkml:annotationXML>
            <emma:emma xmlns:emma="http://www.w3.org/2003/04/emma" version="1.0">
              <emma:interpretation id="{25C38A7E-9DAB-446F-8215-B8BD66EBD8E7}" emma:medium="tactile" emma:mode="ink">
                <msink:context xmlns:msink="http://schemas.microsoft.com/ink/2010/main" type="inkWord" rotatedBoundingBox="19149,12652 21731,12255 21893,13305 19311,13702"/>
              </emma:interpretation>
              <emma:one-of disjunction-type="recognition" id="oneOf0">
                <emma:interpretation id="interp0" emma:lang="en-US" emma:confidence="0">
                  <emma:literal>Later,</emma:literal>
                </emma:interpretation>
                <emma:interpretation id="interp1" emma:lang="en-US" emma:confidence="0">
                  <emma:literal>Later</emma:literal>
                </emma:interpretation>
                <emma:interpretation id="interp2" emma:lang="en-US" emma:confidence="0">
                  <emma:literal>Latter</emma:literal>
                </emma:interpretation>
                <emma:interpretation id="interp3" emma:lang="en-US" emma:confidence="0">
                  <emma:literal>later</emma:literal>
                </emma:interpretation>
                <emma:interpretation id="interp4" emma:lang="en-US" emma:confidence="0">
                  <emma:literal>Later"</emma:literal>
                </emma:interpretation>
              </emma:one-of>
            </emma:emma>
          </inkml:annotationXML>
          <inkml:trace contextRef="#ctx0" brushRef="#br0">10776-209 2,'0'0'0,"0"0"-1</inkml:trace>
        </inkml:traceGroup>
      </inkml:traceGroup>
    </inkml:traceGroup>
  </inkml:traceGroup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0:45:57.410"/>
    </inkml:context>
    <inkml:brush xml:id="br0">
      <inkml:brushProperty name="width" value="0.06667" units="cm"/>
      <inkml:brushProperty name="height" value="0.06667" units="cm"/>
      <inkml:brushProperty name="color" value="#974806"/>
      <inkml:brushProperty name="fitToCurve" value="1"/>
    </inkml:brush>
  </inkml:definitions>
  <inkml:traceGroup>
    <inkml:annotationXML>
      <emma:emma xmlns:emma="http://www.w3.org/2003/04/emma" version="1.0">
        <emma:interpretation id="{4876FD55-79A1-403A-9743-EEAC7ADAEA9E}" emma:medium="tactile" emma:mode="ink">
          <msink:context xmlns:msink="http://schemas.microsoft.com/ink/2010/main" type="writingRegion" rotatedBoundingBox="16471,2485 24556,2017 24620,3122 16535,3590"/>
        </emma:interpretation>
      </emma:emma>
    </inkml:annotationXML>
    <inkml:traceGroup>
      <inkml:annotationXML>
        <emma:emma xmlns:emma="http://www.w3.org/2003/04/emma" version="1.0">
          <emma:interpretation id="{F440EDD9-73B3-4A78-BE43-90C630D7F44A}" emma:medium="tactile" emma:mode="ink">
            <msink:context xmlns:msink="http://schemas.microsoft.com/ink/2010/main" type="paragraph" rotatedBoundingBox="16471,2485 24556,2017 24620,3122 16535,359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8519615-2398-4F30-B265-282FF83D62AA}" emma:medium="tactile" emma:mode="ink">
              <msink:context xmlns:msink="http://schemas.microsoft.com/ink/2010/main" type="line" rotatedBoundingBox="16471,2485 24556,2017 24620,3122 16535,3590"/>
            </emma:interpretation>
          </emma:emma>
        </inkml:annotationXML>
        <inkml:traceGroup>
          <inkml:annotationXML>
            <emma:emma xmlns:emma="http://www.w3.org/2003/04/emma" version="1.0">
              <emma:interpretation id="{2E07EF2F-3C5E-4E81-B739-A66E1E791302}" emma:medium="tactile" emma:mode="ink">
                <msink:context xmlns:msink="http://schemas.microsoft.com/ink/2010/main" type="inkWord" rotatedBoundingBox="16471,2485 24556,2017 24620,3122 16535,3590">
                  <msink:destinationLink direction="with" ref="{ACBB038D-C038-4179-AE1A-18B339A27E20}"/>
                </msink:context>
              </emma:interpretation>
              <emma:one-of disjunction-type="recognition" id="oneOf0">
                <emma:interpretation id="interp0" emma:lang="en-US" emma:confidence="0">
                  <emma:literal>conclusiveness*</emma:literal>
                </emma:interpretation>
                <emma:interpretation id="interp1" emma:lang="en-US" emma:confidence="0">
                  <emma:literal>conduciveness*</emma:literal>
                </emma:interpretation>
                <emma:interpretation id="interp2" emma:lang="en-US" emma:confidence="0">
                  <emma:literal>conditioning*</emma:literal>
                </emma:interpretation>
                <emma:interpretation id="interp3" emma:lang="en-US" emma:confidence="0">
                  <emma:literal>conditionings*</emma:literal>
                </emma:interpretation>
                <emma:interpretation id="interp4" emma:lang="en-US" emma:confidence="0">
                  <emma:literal>Conclusiveness*</emma:literal>
                </emma:interpretation>
              </emma:one-of>
            </emma:emma>
          </inkml:annotationXML>
          <inkml:trace contextRef="#ctx0" brushRef="#br0">-2571-144 22,'-22'6'26,"-2"1"1,-4 1 2,4 9-17,-11-4-2,14 16-1,-11-5-2,15 12-1,-3-3-3,11 5 0,4 0-1,10-1 0,7-6-2,9-5 0,11-7-2,2-8 0,10-5-1,-4-12-3,10 3-12,-8-11-12,1-2 0,-9-5 0,-4 1 1</inkml:trace>
          <inkml:trace contextRef="#ctx0" brushRef="#br0" timeOffset="454.026">-2324-51 35,'0'0'26,"0"0"1,-15 17-1,15-1-21,-4-1-1,3 11 1,-5-3-2,6 6 0,-4-5-1,5 3 1,-1-8-1,7-2 2,-7-17-1,19 7-1,-6-16 1,5-2 0,0-9 1,2-3-2,-3-7 1,2 0-1,-6-4 1,-3 2-1,-7 2 0,-5 4-1,-6 6 0,-5 9-1,-5 7-1,-6 4-2,2 18-6,-12-3-21,12 10-2,-3-3-1,9 4 0</inkml:trace>
          <inkml:trace contextRef="#ctx0" brushRef="#br0" timeOffset="1013.058">-2244 3 12,'0'0'26,"7"-20"0,-1 6 2,-6 14-11,10-30-5,7 20-2,-7-12-3,11 9-1,-8-5-1,7 8-1,-7-2 1,5 10-2,-18 2-1,17 5 0,-17-5-1,13 26 0,-8-6-1,-2 3 0,-1 0-1,1 0 1,-1-3 0,1-5 0,-2-2 0,-1-13 0,0 0 1,0 0 0,17-17 1,-9 1-1,0-5 0,4-3 0,1-4 0,1 1-1,0 6 1,-1 4-1,2 7 0,-2 4 0,-13 6 0,21 13 0,-14 7 0,0 7 0,-1 3-1,0 3 1,1 3-2,-3-12-6,15 3-22,-10-13-2,9-8-1,0-19 1</inkml:trace>
          <inkml:trace contextRef="#ctx0" brushRef="#br0" timeOffset="1649.0942">-1510-224 56,'-30'-16'31,"12"16"-1,-10 0-1,2 14-23,-12 3-2,3 12-2,-2 3-1,4 5 0,4 1-1,6 0-1,9-4 1,9-8-2,20-8-1,3-15-2,21 0-2,-3-19-4,17 6-8,-5-14-11,6 2 1,-5-2 1</inkml:trace>
          <inkml:trace contextRef="#ctx0" brushRef="#br0" timeOffset="2125.1216">-1477 59 29,'0'0'26,"26"-23"-5,-16-1 0,12 2-4,-12-18-3,13 6-3,-12-16-4,8 3-1,-9-12-2,2-1 0,-8-6-1,0 7 1,-5 2-1,1 10 0,-6 6-2,2 11 2,-3 7-1,7 23-2,-13 1 1,6 16-1,2 15 0,1 5-1,4 6 1,0 4-1,6 6 1,1-4-2,9-1 0,-1-9-4,10-2-2,-8-20-9,12 5-14,-8-14-2,5 1 2,-7-9 0</inkml:trace>
          <inkml:trace contextRef="#ctx0" brushRef="#br0" timeOffset="2602.1487">-1139-291 30,'0'0'27,"-3"15"2,-3 0-2,1-1-13,0 9-10,-3 0 0,5 5-2,-3-2-2,5 0 0,2-3 0,2-6 0,-3-17 0,17 17 2,-17-17-1,28-9 1,-13-8 0,5-3 1,1-8-1,0-2 1,-2-3-1,1 1 0,-4 2 0,-2 6-1,-4 4 1,-10 20-1,9-15 0,-9 15 1,-9 20-2,1-1 0,-1 5-1,-3-1-2,10 12-8,-7-11-19,12-1-1,-3-23-1,20 20 1</inkml:trace>
          <inkml:trace contextRef="#ctx0" brushRef="#br0" timeOffset="3215.1839">-731-402 43,'0'0'31,"0"0"0,-14-10-1,14 10-15,-29 13-12,13-1-1,-7-1-1,5 3 0,-1 4-1,3-3 0,3 4-1,7-3 1,8 1 0,5-3 0,7-1 0,4 0 0,0 1 1,2 2 0,1 0 0,-3 2 0,-8 1 0,-4 1 0,-10 1 1,-6 4-1,-9-5 0,0 0 0,-2-5 0,-2-2-1,3-4-1,0-9-3,20 0-6,-22-7-20,22 7 0,1-32-2,12 12 1</inkml:trace>
          <inkml:trace contextRef="#ctx0" brushRef="#br0" timeOffset="3455.1976">-691-343 59,'13'21'32,"-11"-8"-1,3 6-2,-6 0-25,5 5-1,-1-1-1,2 2 0,-4 1-2,0-6 0,4-1-2,-5-19-3,10 24-4,-10-24-16,0 0-5,4-24 0,3 2-1</inkml:trace>
          <inkml:trace contextRef="#ctx0" brushRef="#br0" timeOffset="3604.2061">-692-525 64,'0'0'30,"-13"13"-2,13-13-1,4 26-33,-4-26-22,10 24 0,-10-24-3,20 16 2</inkml:trace>
          <inkml:trace contextRef="#ctx0" brushRef="#br0" timeOffset="4094.2342">-533-390 54,'15'7'29,"-15"-7"0,-3 19-2,3-4-25,-7 8-3,-2 3 1,0 5-1,-1-1 0,2 2 0,1-6 1,2-3 0,5-8 2,0-15 1,15 5 0,-2-18 1,8-3 0,-2-10 0,7 0 0,-6-9-1,1 3 0,-6-2 0,-4 4-1,-6 3-1,-7 5-1,2 22-5,-27-24-10,10 28-16,-9 0 0,4 11-2,-2-2 0</inkml:trace>
          <inkml:trace contextRef="#ctx0" brushRef="#br0" timeOffset="4537.2595">-467-450 56,'0'0'30,"22"-13"0,-22 13-1,13 6-24,-13-6-1,6 22-3,-6-6 0,-2 7-1,2 0 0,-3 3-1,3-3 0,0-3 0,-1-5 2,4-2 2,-3-13 0,0 0 0,17-24 1,0-3 1,-2-15-2,6-1 1,-1-8-2,5 1 1,-5 3-2,0 7 1,-6 11-1,-4 16 0,-10 13 0,13 22 0,-10 10 0,3 8-3,7 11-8,4-10-23,15-2-1,4-18-2,17-11 0</inkml:trace>
          <inkml:trace contextRef="#ctx0" brushRef="#br0" timeOffset="-5342.3056">-175-496 1,'-29'17'18,"1"-10"1,12 3-4,2-4-6,14-6-2,-15 9-3,15-9-1,0 0-1,0 0 1,0 0 1,9 14-2,-9-14 0,11 14 0,-11-14-1,18 16 1,-18-16 1,25 17-1,-9-10 0,3-1 0,0 1 1,1-3 0,1 4-1,-1-3 1,-2 4 0,-18-9 0,23 17 0,-23-17 0,4 21 1,-4-21-1,-19 25 0,0-14 0,4 2 0,-10-3 0,5 2 1,-4-8-1,4 4 1,-3-6 0,5 2 0,0-5-1,5 2 1,-2-4-1,15 3-2,-20-3 0,20 3 0,-13-2-2,13 2-1,0 0-2,-20-5-8,20 5-20,0 0 1,0 0-2,0 0 1</inkml:trace>
          <inkml:trace contextRef="#ctx0" brushRef="#br0" timeOffset="-4816.2755">-24-477 24,'0'0'26,"6"-15"2,-6 1-8,0 14-2,-5-16-4,5 16-2,-17-8-3,4 9-3,-13-2-1,3 8-1,-10 0-2,0 6 0,-3 3-4,-2-8-11,9 11-18,-1-8 0,10 1-2,5-5 0</inkml:trace>
          <inkml:trace contextRef="#ctx0" brushRef="#br0" timeOffset="-4004.229">192-480 42,'0'0'30,"0"0"0,0 0 0,-12-20-23,12 20 0,0 0-2,0 0-3,-7 20 1,5-7-3,2 2 1,0 2-1,0 1 2,0-1-2,2-4 1,-2-13-1,4 20 0,-4-20-1,0 0-4,0 0-10,0 0-15,0 0 0,16 0-1,-16 0 1</inkml:trace>
          <inkml:trace contextRef="#ctx0" brushRef="#br0" timeOffset="-3794.217">217-738 48,'-18'-3'29,"18"3"-1,0 0-1,-15 2-24,15-2-4,0 13 0,0-13-6,3 17-13,-3-17-8,2 20 2,-2-20-2</inkml:trace>
          <inkml:trace contextRef="#ctx0" brushRef="#br0" timeOffset="-2464.1409">403-373 10,'-16'11'20,"16"-11"2,0 0-6,-16 5-1,16-5-1,0 0-2,0 0-1,-21-17-2,21 17-1,-6-19-2,6 19-1,-2-24-2,7 8 0,-2-1-3,2-2 1,4 1-2,0 0 2,2 3-2,1-1 1,0 0 1,1 6-1,-13 10 0,25-16 0,-25 16 1,21-10-1,-21 10 0,19-2 0,-19 2 0,14 7-1,-14-7 1,13 15 0,-13-15-1,13 23 1,-4-7 0,-3 0 0,2 0 1,-2-2 0,3 0 0,-9-14-1,13 22 1,-13-22-1,5 14 1,-5-14-1,0 0 0,0 0-1,0 0 2,0 0-1,-17 6 0,17-6 1,0 0-2,-11-15 1,11 15-1,-8-17 2,8 4-3,2 0 2,4-1-1,1-2 1,0 1 0,3 2 0,2-3 0,-12 16 0,20-23 1,-20 23-1,21-17 0,-21 17 0,20-11 0,-20 11 0,19-5 0,-19 5 0,20 2 0,-20-2 0,20 8 0,-20-8 0,20 17 0,-20-17 0,19 28 0,-12-13 0,-1 4 1,-2 0-1,-1-1 1,-3 1-1,-1-4 1,-1 0-2,2-15 2,-4 17-1,4-17 0,0 0 1,0 0-2,0 0 2,-3-24-2,6 8 2,-2-1-2,2-3 1,0 0-1,0 0 1,1 2 0,1 4-1,-1 1 1,-4 13 0,11-18 0,-11 18 0,16-13 0,-16 13 0,23-9 0,-8 6 0,0 2 0,3 2 1,-3 4-1,1 2 1,-1 4-1,-4 5 1,-1 4-1,-4 4 0,-2 1 2,-4-2-3,2-1 2,-2-3-3,1 0 0,-1-19-6,9 15-7,-9-15-15,7-13-2,-1 1 2,4-4 0</inkml:trace>
          <inkml:trace contextRef="#ctx0" brushRef="#br0" timeOffset="-2111.1207">1146-639 40,'0'0'29,"0"0"0,0 0-1,0 0-18,-3 17-2,3-17-3,-6 27-2,3-7-1,3 5-1,-1-1 1,2 2-1,1-5 1,0 1-2,4-5 0,-6-17-4,20 14-18,-20-14-8,23-20-1,-11-1 0</inkml:trace>
          <inkml:trace contextRef="#ctx0" brushRef="#br0" timeOffset="-1949.1115">1184-861 73,'-14'12'34,"-3"-4"-2,17-8-1,-12 27-40,12-27-22,-3 15 1,3-15-4,0 0 1</inkml:trace>
          <inkml:trace contextRef="#ctx0" brushRef="#br0" timeOffset="6129.3506">1281-370 32,'24'-19'24,"5"-8"-6,1-10 0,9 1-1,-12-15-4,8 3-3,-17-10-3,4 3-1,-14-7 2,-2 10-2,-14 1 0,0 9 0,-5 6-3,0 13-1,-4 16 0,0 23-1,-3 17-1,3 13 0,1 9-1,-1 13 1,2 6 0,4 2 0,5-6 0,5-10-2,9-9-1,4-18-5,18-3-8,-3-25-15,12-7-1,0-15-1,4-4 2</inkml:trace>
          <inkml:trace contextRef="#ctx0" brushRef="#br0" timeOffset="6753.3863">1687-598 28,'0'0'29,"7"-17"1,-7 17-1,-2-17-16,2 17-1,0 0-5,-21 13-2,4-2-3,0 7-1,-3 4-1,1 0 0,0 4 0,5-2 0,4-4 0,4-1 0,6-7 0,0-12 1,13 6-1,-13-6 1,26-16-1,-9 2 2,1-4-2,3-1 2,-2-2-2,-1 2 1,1-1 0,-4 4-1,-3 5 0,-12 11 0,18-13-1,-18 13 1,0 0-1,5 20 0,-5-3-1,-2-1 1,-1 7 1,3-5-1,-3 4 1,4-5 0,-1-17 1,9 16 0,-9-16 1,23-9-1,-7-10 0,2 1 1,2-9-1,3-1 1,-1-2 1,-2 8-1,-4 0-1,-2 6 0,-14 16 0,0 0 0,7 15 0,-12 9-1,-5 9 1,2 5-1,4 1 0,4 0-1,9-5-1,5-17-6,22-7-20,0-20-4,13-11-1,-2-18 0</inkml:trace>
          <inkml:trace contextRef="#ctx0" brushRef="#br0" timeOffset="7850.449">2518-1110 43,'-3'-18'30,"-1"-1"1,4 19-2,-15-13-18,15 33-1,-11 5-4,5 22-2,-6 10-2,2 12-1,-1 7-1,4 2 1,1-2-1,3-6 0,6-8 2,4-15-2,3-13 0,7-15 0,1-14 0,3-7 0,-1-10 0,2-5 0,-1-7 0,-2-4 0,-2 1 1,-4 6-1,-4 1 1,-2 7 0,-7 13 0,0 0-1,0 0 1,-13 19-1,5 2 0,0 5-1,3 5 0,0-1-1,8 0-1,3-8 0,11-4 1,3-12-1,8-6 2,0-7 0,4-10 0,1-6 2,-6-6 0,-1-1 2,-10-4-1,-6 2 0,-11-2 0,-7 4 0,-12 1-1,-10 5 0,-12 4 0,-8 7 0,-16 5 0,-6 6 0,-10 4 0,-4 5 1,-2-1 0,9 1 1,9-2-1,11 1-1,16-6 1,19 0 0,24 0-1,10-14 0,21 0-1,15-4 1,16-5-1,11-7-2,15 0-1,4-10-7,17 10-24,-8-7 0,4 9-2,-12-4 1</inkml:trace>
          <inkml:trace contextRef="#ctx0" brushRef="#br0" timeOffset="8609.4924">3206-822 50,'0'0'30,"0"0"3,0 0-4,0 0-19,0 0-1,-10 27-3,1-1-2,3 11-2,-4 4-1,0 15 1,-4 4-1,0 3 0,-1-1 0,2-2-1,2-9 0,2-5 0,2-7 0,1-12-2,6-7-1,0-20-5,3 18-10,-3-18-13,0-12-1,-1-4-1,4 2 1</inkml:trace>
          <inkml:trace contextRef="#ctx0" brushRef="#br0" timeOffset="9263.5299">3101-542 29,'1'-21'28,"4"-2"0,1 0 0,1-11-17,9 9-2,-9-5-2,10 7-1,-6-5-1,8 9 0,-7-2-1,5 6-1,-6 1 0,4 7 1,-15 7-2,21-9-1,-21 9 1,17 8-2,-17-8 1,22 24-1,-12-4 0,-1 4 0,-6 5 0,-1 4 0,-3 1 0,-3 2 0,-8-2-1,-1-2 1,-1-2 0,-2-5 0,2-5 0,2-4 0,12-16 0,-20 12 1,20-12-1,0 0 0,-13-6 0,13 6 0,0 0-1,3-19 1,-3 19 0,0 0-1,16-11 1,-16 11 0,17-10-1,-17 10 1,22-7 0,-22 7 0,24-5 1,-10 7-1,-1 2 0,0 6 1,-3 4 0,2 4-1,-5 2 1,0 4-1,-5 0 2,-7 5-2,-2-2 1,-6-1-1,-4-2 1,-5-1-1,-2-3 1,-5-3-1,-4-3 0,3-4-1,0 0-2,-6-14-20,14 4-9,-1-11-1,12-2-2,4-7 1</inkml:trace>
          <inkml:trace contextRef="#ctx0" brushRef="#br0" timeOffset="10675.6106">3851-708 13,'0'0'25,"12"-20"2,-12 20 0,8-15-14,-8 15-1,-8-15-2,-5 5-2,13 10-2,-26-5-2,10 7-1,-8 1 0,-1 10 0,-7 3-1,2 11 1,-6 6-1,5 14 0,-4 5 0,7 5-1,2 0 0,8 0 0,7-5 1,8-5-4,7-8 4,6-11-4,11-8 2,2-7 0,5-7 0,-2-8 0,3-3 0,-3-5 0,-2-5 2,-4-2-2,-7-3 1,-3 2 0,-8-4 1,-1 5 0,-8 0 0,0 4 0,-6 1 0,0 7 0,-4 3-1,2 8 0,-1 1-1,4 3 0,3 6-4,9-16-7,-1 20-23,1-20 1,33 6-2,-8-14 1</inkml:trace>
          <inkml:trace contextRef="#ctx0" brushRef="#br0" timeOffset="11081.6338">3693-349 55,'0'0'31,"-13"6"1,13-6-2,0 0-22,14 11-1,-14-11-2,31 2-1,-11-2-2,4 0-1,1-2 0,-1 1 0,0 0-1,-3-1-1,-4 4-3,-17-2-9,17-6-18,-17 6 0,0 0-3,-13-7 2</inkml:trace>
          <inkml:trace contextRef="#ctx0" brushRef="#br0" timeOffset="11816.6758">4144-786 5,'10'-20'26,"-10"20"1,0 0 2,0 0-12,0 0-4,0 0 0,10 21-3,-15-7-4,5 16-1,-6 2-1,3 9 0,-6 7 1,4 6-1,-6 2 1,3 2-3,-2-3 1,4-4-3,2-8 1,1-9-4,7-5-5,-4-29-13,10 19-12,-10-19 0,22-9 1,-14-4 0</inkml:trace>
          <inkml:trace contextRef="#ctx0" brushRef="#br0" timeOffset="12153.6952">4123-384 35,'-26'11'32,"26"-11"0,-16-6 0,16 6-13,3-33-12,15 15 0,1-11-4,11-1 0,5-3-3,5 0 0,2 2 0,1 4 0,-3 4 1,-3 3-1,-2 4 0,-8 5-1,-2 3-1,-8 1 0,3 10-5,-20-3-16,19-6-8,-19 6-1,0 0 1</inkml:trace>
          <inkml:trace contextRef="#ctx0" brushRef="#br0" timeOffset="12477.7137">4272-480 61,'6'31'34,"-6"-14"-1,11 9 0,-9-7-24,13 12-1,-7-5-3,5 5-2,-2-2 0,2 1-1,-1-6-1,-2-2 0,-3-7 0,-7-15-1,13 18 0,-13-18-3,0 0-4,5-19-26,-5 19-1,5-31-1,-1 15-1</inkml:trace>
          <inkml:trace contextRef="#ctx0" brushRef="#br0" timeOffset="13363.7644">4746-645 53,'0'0'32,"0"0"-1,0 0 0,0 0-25,0 0 0,19-18-1,1 13-2,1 0 0,7 2-2,-1 0 1,3 1-1,-1 1 0,0 4 1,-5-2-1,-2 5 0,-5-2 0,-4 5 0,-13-9 0,7 27 0,-14-10 0,-7 6 0,-8 4 0,-4 3 0,-7 2 0,-3 1-1,-1-3 1,-2-2 0,5 0 0,3-6-1,7-6 0,4-4 0,7-2 0,13-10-1,-13 14 1,13-14 0,0 0 0,13 17 0,-13-17 0,20 16 0,-6-8 0,1 1 0,3 1 0,3-3 0,0 0 0,2-2 0,3-3 1,-2-2-1,4-2 1,-3-1 0,3-3-1,-2 2 1,-2-1-1,-1 3-1,1-1 0,-3 0-1,4 4-2,-9-9-8,10 9-23,-9-7 2,3 5-3,-20 1 3</inkml:trace>
          <inkml:trace contextRef="#ctx0" brushRef="#br0" timeOffset="13786.7886">4687-379 23,'-41'6'28,"-1"-2"2,7 3 1,-5-9-15,22 12-1,-8-16-3,26 6-3,0 0 0,20-6-4,9-4-1,15 0-1,6-6-1,14 1 0,2-4-1,4 2 0,-2-2-2,-4 2 1,-1 3-3,-8-5-4,7 11-26,-19-5-1,3 7 0,-10-5-2</inkml:trace>
        </inkml:traceGroup>
      </inkml:traceGroup>
    </inkml:traceGroup>
  </inkml:traceGroup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0:45:49.431"/>
    </inkml:context>
    <inkml:brush xml:id="br0">
      <inkml:brushProperty name="width" value="0.06667" units="cm"/>
      <inkml:brushProperty name="height" value="0.06667" units="cm"/>
      <inkml:brushProperty name="color" value="#974806"/>
      <inkml:brushProperty name="fitToCurve" value="1"/>
    </inkml:brush>
  </inkml:definitions>
  <inkml:traceGroup>
    <inkml:annotationXML>
      <emma:emma xmlns:emma="http://www.w3.org/2003/04/emma" version="1.0">
        <emma:interpretation id="{ACBB038D-C038-4179-AE1A-18B339A27E20}" emma:medium="tactile" emma:mode="ink">
          <msink:context xmlns:msink="http://schemas.microsoft.com/ink/2010/main" type="inkDrawing" rotatedBoundingBox="19453,3331 20773,4099 20521,4532 19201,3764" semanticType="callout" shapeName="Other">
            <msink:sourceLink direction="with" ref="{2E07EF2F-3C5E-4E81-B739-A66E1E791302}"/>
          </msink:context>
        </emma:interpretation>
      </emma:emma>
    </inkml:annotationXML>
    <inkml:trace contextRef="#ctx0" brushRef="#br0">1308 989 13,'0'0'16,"0"0"-2,-16-2-3,16 2-1,-17-4-1,17 4 0,-23-7 1,23 7-1,-35-12 0,20 8 0,-13-10-1,5 5 0,-13-9-1,6 7-1,-11-9-2,0 8 0,-5-7-2,-1 5 0,-8-3 0,2 4-1,-6-2 1,0 1-2,-4-2 1,1 2 0,-4-5-1,0 1 1,0-4-1,1-2 2,4-5-1,6-1 0,5-8-1,7-1 2,7-5-2,10 0 1,9-5 0,9-1-1,8-3 0,5-3-1,12 10-4,-4-8-27,17 5 0,-3 1-2,6 6 1</inkml:trace>
  </inkml:traceGroup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04:42:16.256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0BEE1F15-666E-4EDC-9B7B-DEBC108D3B19}" emma:medium="tactile" emma:mode="ink">
          <msink:context xmlns:msink="http://schemas.microsoft.com/ink/2010/main" type="inkDrawing"/>
        </emma:interpretation>
      </emma:emma>
    </inkml:annotationXML>
    <inkml:trace contextRef="#ctx0" brushRef="#br0">120 38 18,'0'0'26,"-28"-16"1,28 16 1,-24-5-14,24 5-5,-28-8-2,28 8-1,0 0-1,-31-10-2,31 10-1,0 0 0,0 0 0,0 0 0,0 0-1,0 0 0,0 0 0,0 0 0,28 26 0,-28-26 0,37 13 0,-37-13 0,51 23 0,-23-10 0,3-1-1,0 1 1,0 3-2,-3-1 2,1 0-1,-1-4 0,-5 1 1,0-1-1,-23-11 0,36 18 1,-36-18-1,31 15 0,-31-15 1,0 0-1,31 18 1,-31-18-1,0 0 1,0 0-1,0 0 1,26 20-1,-26-20 0,0 0 2,0 0-2,18 26 0,-18-26 1,0 0-1,8 28 1,-8-28 0,-8 31-1,8-31 1,-39 49 0,6-14 0,-8 6-1,-8 8-2,-18 0-1,8 23-9,-14-26-20,14 2-1,0-25-1,18-2 0</inkml:trace>
    <inkml:trace contextRef="#ctx0" brushRef="#br0" timeOffset="-709.0404">-1623 235 4,'0'0'21,"-23"-5"1,23 5-8,0 0-1,0 0-1,-41-10-2,41 10-2,0 0-1,0 0-1,-23-3-1,23 3-1,0 0-1,0 0-1,0 0-1,0 0 0,0 0 0,0 0 0,23 3 0,-23-3 1,46 0-1,-15 2 1,8-2 0,2 3 0,5-6 0,6 3 0,-6 0-1,0 3 0,-2-1 0,-3 1 0,-5 2-1,0 0 1,-2 0-1,-3 3 1,0-3 0,-3 0 0,0 0-1,3-2 1,-3-1 0,6-2-1,-6 0 1,3 0-1,-3 0 1,3-2-1,-2-1 1,-4 3-1,-2 3 1,1-3-1,-24 0 1,38 0-1,-38 0 1,31 2-1,-31-2 0,34 6 0,-34-6 0,36 2 0,-36-2 0,43 3 0,-43-3 0,44-3 0,-44 3 0,44-2 1,-44 2-1,36-6 0,-36 6 0,28-5 0,-28 5 0,29 3 0,-29-3 0,25 2 0,-25-2 0,31 6 0,-31-6 0,36 5 0,-36-5 0,39 2 0,-39-2 0,39 3 0,-39-3 0,41 2 0,-41-2 0,36 3 0,-36-3 0,38 0 0,-14 0 0,-1-3 0,2 1 0,1 2 1,5-5-1,-3 2 0,1-2 1,-1 2-1,-5 1 0,0 2 2,1-3-2,-24 3 0,38-2 0,-38 2 1,41 0-1,-41 0 0,36 0 0,-36 0 1,34-3-1,-34 3 0,28 3 0,-28-3 0,23 5 0,-23-5 0,0 0-1,23 10 0,-23-10-3,0 0 0,26 13-2,-26-13-6,0 0-9,0 0-9,34-13-2,-34 13 3,0 0 0</inkml:trace>
    <inkml:trace contextRef="#ctx0" brushRef="#br0" timeOffset="-2287.1308">-223 876 3,'-43'-13'24,"43"13"0,-41-21 2,15-2-11,26 23-4,-29-23-3,29 23-1,0 0-3,-18-23 0,18 23-1,0 0-1,0 0 0,0 0 0,0 0 0,0 0 0,0 0 0,34 0 0,-34 0 0,33 15 0,-33-15 0,44 21-1,-21-11 0,6 6 0,-4-4-1,4 1 1,-4 5 0,1 0 0,0-3-1,0 3 1,-1 0-1,1-2 1,-3-1-1,0 0 1,6-4-1,-6-1 1,0-5-1,3 0 0,-26-5 1,41 8 0,-41-8-1,36 5 1,-36-5-1,31 5 0,-31-5 1,31 8-1,-31-8 0,31 8 0,-31-8 0,31 7 0,-31-7 0,25 8 0,-25-8 0,0 0 1,26 8-2,-26-8 2,0 0-1,0 0 0,0 0 0,26 23 0,-26-23 0,0 0 0,5 28 0,-5-28 1,-3 33-1,-4-10 0,-4 0 1,-4 5 0,-6 6-1,-4-1 1,-9 0-1,-2 1 2,-5-4-2,-5 1 1,-3 0-1,0-5 0,2-3 1,-1 2 0,-1 6-2,5-8-3,13 13-3,-8-16-24,24 9-1,-11-17-2,26-12 0</inkml:trace>
    <inkml:trace contextRef="#ctx0" brushRef="#br0" timeOffset="-3117.1783">-1700 1114 5,'0'0'6,"-26"-3"-2,26 3-1,0 0-1,0 0 0,-28-5-1,28 5 0,0 0-1,0 0 1,0 0 0,-23-7-1,23 7 1,0 0 1,0 0 1,0 0 2,0 0 0,0 0 1,0 0 0,0 0 1,-24 7 1,24-7-1,0 0-1,0 0 0,0 0-2,0 0 0,0 0-1,0 0 0,0 0-2,0 0 0,0 0 0,0 0 0,0 0 0,0 0 1,0 0-1,0 0 1,0 0 0,34 23 0,-34-23 0,0 0 0,31 13-1,-31-13 1,28 5-1,-28-5 0,28 10 0,-28-10 0,31 6 0,-31-6-1,36 5 1,-36-5-1,39 5 1,-16-3-1,-23-2 1,41 3 0,-41-3-1,39 5 1,-39-5-1,36 8 1,-36-8-1,36 5 1,-36-5-1,36 5 0,-36-5 1,41 0-1,-41 0 0,39 3 1,-39-3-1,39 0 0,-39 0 1,36 2-1,-36-2 0,28 3 1,-28-3-1,28 2 0,-28-2 1,31 0-1,-31 0 1,34-5-1,-34 5 1,38-5-1,-38 5 1,36-8-1,-36 8 1,31-2-1,-31 2 1,26-3-1,-26 3 0,23 0 1,-23 0-1,0 0 1,28 0-1,-28 0 0,0 0 1,31-5-1,-31 5 0,0 0 0,29-2 0,-29 2 1,0 0-1,28-3 0,-28 3 0,0 0 0,26-5 1,-26 5-1,23 0 0,-23 0 0,25 0 1,-25 0-1,29 0 0,-29 0 1,31-3-1,-31 3 1,28-2-1,-28 2 0,26 0 0,-26 0 1,23-5-1,-23 5 1,23 0-1,-23 0 1,23-3-1,-23 3 1,26-5-1,-26 5 1,28-5-1,-28 5 0,31-5 0,-31 5 1,31-3-1,-31 3 0,31-2 0,-31 2 0,28 0 1,-28 0-1,26 0 0,-26 0 1,23 0-1,-23 0 1,26-3-1,-26 3 1,26-3-1,-26 3 1,31-7-1,-31 7 1,30-5-1,-30 5 1,34-6 0,-34 6-1,31-5 1,-31 5-1,31-5 2,-31 5-2,23 0 1,-23 0-1,26-2 0,-26 2 0,28 0 0,-28 0 0,31 2 0,-31-2 0,31-2 0,-31 2 1,28 2-1,-28-2 0,23 5 0,-23-5 0,0 0 0,29 8 1,-29-8-1,0 0 0,25 5 0,-25-5 1,0 0-1,26 5 0,-26-5 0,0 0-2,26-7-2,-26 7-2,26-8-5,-26 8-18,2-23-2,-2 23-2,-2-26 2</inkml:trace>
    <inkml:trace contextRef="#ctx0" brushRef="#br0" timeOffset="4972.2842">279 4225 18,'0'0'24,"-28"-21"0,28 21-9,-28-15-2,28 15-2,-26-8-3,26 8 0,0 0-1,-23 3-1,23-3 0,0 0-2,-23-5 0,23 5-2,0 0 0,0 0-1,0 0 0,0 0 0,0 0 0,0 0-1,25 20 1,-25-20 0,39 16 0,-16-9 0,3 4 0,2-4 0,1 3-1,-1 1 1,-2-1-1,-1 0 1,-1 3-1,-1-3 0,-23-10 1,41 26-1,-41-26 0,36 20 0,-36-20 0,36 16 0,-36-16 1,28 13-1,-28-13 1,26 5-1,-26-5 1,0 0 1,28 2-2,-28-2 1,0 0-1,0 0 1,0 0-1,24 5 0,-24-5 1,0 0-1,0 0 1,0 0-1,0 0 1,0 0 0,0 0 0,0 0 0,0 31 0,0-31 0,-21 36 0,3-8 0,-10 6-1,-8 1 1,-11 6 0,-2 0-1,-5 3-3,-5-18-5,23 15-26,-28-21 0,38 3-2,-20-23 1</inkml:trace>
  </inkml:traceGroup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04:42:20.489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7CB1D61D-3968-465D-9199-3ED98F11AC29}" emma:medium="tactile" emma:mode="ink">
          <msink:context xmlns:msink="http://schemas.microsoft.com/ink/2010/main" type="inkDrawing"/>
        </emma:interpretation>
      </emma:emma>
    </inkml:annotationXML>
    <inkml:trace contextRef="#ctx0" brushRef="#br0">0 80 6,'0'0'21,"0"0"2,0 0-12,0 0 0,0 0-2,0 0 1,0 0-5,0 0 0,0 0-2,29 0 1,-29 0-1,31-3 1,-31 3-1,41-2 0,-41 2 0,51-3-1,-27 0 1,4 9-1,-5-6 0,5 2 0,-4 1-1,1 2 1,-2-3-1,3 3 1,0-2-1,0 0 1,-1-3-1,4 0 0,-6-3 0,3 3 0,-3 0 0,0 0 0,-23 0-1,41 3 1,-41-3-1,39 5 1,-39-5-1,36 5 1,-36-5-1,38 5 1,-38-5 0,34 5-1,-34-5 1,36 3-1,-36-3 1,33 2-1,-33-2 1,36 5-1,-12-2 1,-1 2-1,0 0 1,3-2-1,-1-1 1,1 1-1,0-6 1,0 6-1,-26-3 1,43-5-1,-43 5 0,42-5 1,-42 5-1,38-3 0,-38 3 0,34-5 0,-34 5 1,33 0-1,-33 0 0,28-5 0,-28 5 1,29-5-1,-29 5 0,25-5 0,-25 5 0,26-3 0,-26 3 0,26-3 0,-26 3 0,26 0 0,-26 0 0,28 3 0,-28-3 0,36 0 1,-36 0-1,39-3 0,-39 3 0,33 0 0,-33 0 1,28 0-1,-28 0 0,24 0 2,-24 0-2,23-2 0,-23 2 0,31-3 1,-31 3-1,36-2 0,-36 2 0,38-5 0,-38 5 0,34-3 1,-34 3-1,31-3 0,-31 3 0,25-5 0,-25 5 0,26-5 0,-26 5 1,29-5-1,-29 5 0,25-8 0,-25 8 0,31-7 0,-31 7 0,28-8 1,-28 8-1,29-8 0,-29 8 0,28-10 0,-28 10 0,31-8 0,-31 8 1,26-7-1,-26 7 0,28-8 0,-28 8 0,26-3 0,-26 3 0,0 0 0,31-5 0,-31 5 0,0 0 0,23-2 0,-23 2 0,0 0 0,23-3 0,-23 3 0,0 0 0,26-5 0,-26 5-1,0 0-2,31 3-3,-31-3-2,0 0-6,0 0-11,0 0-7,0 0-1,0 0 2</inkml:trace>
  </inkml:traceGroup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04:42:45.386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048042EE-557B-40AD-AD28-0A26C639963D}" emma:medium="tactile" emma:mode="ink">
          <msink:context xmlns:msink="http://schemas.microsoft.com/ink/2010/main" type="inkDrawing" rotatedBoundingBox="22400,8560 24695,8426 24700,8499 22404,8633" shapeName="Other"/>
        </emma:interpretation>
      </emma:emma>
    </inkml:annotationXML>
    <inkml:trace contextRef="#ctx0" brushRef="#br0">143 154 7,'-23'-3'13,"23"3"-5,-24 0-1,24 0 0,-23 5 2,23-5 1,-26 10 1,26-10 0,-25 11 0,25-11-2,-23 10-2,23-10-2,0 0 0,0 0-2,0 0 0,0 0 0,0 0 0,0 0 1,43-3-1,-7 1 0,3-6 0,10 3-1,0 0-1,5 2 1,2 1-1,4 2 0,-6-3 0,2 3 0,-2-2 0,1-1 0,-1 0 0,-3-2 0,1 0-1,-1 0 1,-2-3 0,0 3-1,0-2 0,-3 1 1,0 1-1,-4 0 0,-4 3 0,-2-1 1,-5 0-1,-3 3 0,-4 0 1,-1 0-1,-23 0 0,41 0 1,-18-2-1,3 2 0,0 0 0,5-3 0,-1 3 1,6 0-1,1-2 0,1 2 0,1-3 0,-1 1 1,1-1 0,5 1-1,-3-1 3,3 3-2,-3-3 0,5 3 0,3 0 0,3 0 0,-6 0 0,3 0 0,-3 0 0,-5 0-1,-2 0 0,-8 0-1,-8 0 0,-23 0 0,26-2-2,-26 2-3,0 0-1,-18-31-6,18 31-16,-41-15 1,10 12-3,-31-12 3</inkml:trace>
  </inkml:traceGroup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04:42:46.169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2630AF7F-8043-4DCF-88C0-66D8F2CAF615}" emma:medium="tactile" emma:mode="ink">
          <msink:context xmlns:msink="http://schemas.microsoft.com/ink/2010/main" type="inkDrawing" rotatedBoundingBox="22414,8696 23165,8113 23624,8705 22873,9288" shapeName="Other">
            <msink:destinationLink direction="to" ref="{B09E522F-7197-4BF0-9B0A-2F7156E6F582}"/>
          </msink:context>
        </emma:interpretation>
      </emma:emma>
    </inkml:annotationXML>
    <inkml:trace contextRef="#ctx0" brushRef="#br0">788 30 17,'0'0'17,"16"-25"3,-16 25-7,0 0 0,0 0-1,0 0-2,0 0-1,0 0 0,0 0-2,0 0 0,-29-13-3,29 13-1,-31 8 0,31-8-1,-43 12 0,17 1 0,-5 3 0,0 4-1,-5 8 1,-5 6-2,-3-4 2,0 6-2,-5-2 2,3 1-1,-5-4 1,4 3-1,1-17 0,7 1 1,3-2-1,8-6 0,0 0 1,28-10-1,-36 16-1,36-16 0,-21 23 0,21-23 0,-15 23 0,15-23 0,-6 25 0,6-25 0,-5 23 1,5-23-1,0 0 1,11 24-1,-11-24 1,31 15-1,-31-15 1,51 15 0,-20-10-1,7 3 1,6 0 0,5 2 0,0-5 0,3 5 0,-4-2 0,4 2 0,-6 1 0,1 4-1,-6 0 1,-3 3-1,-7 8-1,-5-3-2,5 15-28,-31-38 0,41 39-2,-41-39-2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4T21:24:45.430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AA4D8E51-2A34-42E0-9C51-6241FCD04EDD}" emma:medium="tactile" emma:mode="ink">
          <msink:context xmlns:msink="http://schemas.microsoft.com/ink/2010/main" type="writingRegion" rotatedBoundingBox="1364,10715 8579,10916 8500,13757 1285,13556"/>
        </emma:interpretation>
      </emma:emma>
    </inkml:annotationXML>
    <inkml:traceGroup>
      <inkml:annotationXML>
        <emma:emma xmlns:emma="http://www.w3.org/2003/04/emma" version="1.0">
          <emma:interpretation id="{28E76997-E076-4C1F-93D0-1D41A572794D}" emma:medium="tactile" emma:mode="ink">
            <msink:context xmlns:msink="http://schemas.microsoft.com/ink/2010/main" type="paragraph" rotatedBoundingBox="1398,10594 7080,11050 6934,12864 1253,1240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DF05062-B927-4B3A-BC36-F756C13806DB}" emma:medium="tactile" emma:mode="ink">
              <msink:context xmlns:msink="http://schemas.microsoft.com/ink/2010/main" type="line" rotatedBoundingBox="1398,10594 7080,11050 6934,12864 1253,12408"/>
            </emma:interpretation>
          </emma:emma>
        </inkml:annotationXML>
        <inkml:traceGroup>
          <inkml:annotationXML>
            <emma:emma xmlns:emma="http://www.w3.org/2003/04/emma" version="1.0">
              <emma:interpretation id="{4D82E507-9175-456B-85A6-8B09F11E3728}" emma:medium="tactile" emma:mode="ink">
                <msink:context xmlns:msink="http://schemas.microsoft.com/ink/2010/main" type="inkWord" rotatedBoundingBox="1355,11131 2338,11209 2236,12487 1253,12408"/>
              </emma:interpretation>
              <emma:one-of disjunction-type="recognition" id="oneOf0">
                <emma:interpretation id="interp0" emma:lang="en-US" emma:confidence="0.5">
                  <emma:literal>My</emma:literal>
                </emma:interpretation>
                <emma:interpretation id="interp1" emma:lang="en-US" emma:confidence="0">
                  <emma:literal>MY</emma:literal>
                </emma:interpretation>
                <emma:interpretation id="interp2" emma:lang="en-US" emma:confidence="0">
                  <emma:literal>Myf</emma:literal>
                </emma:interpretation>
                <emma:interpretation id="interp3" emma:lang="en-US" emma:confidence="0">
                  <emma:literal>MYF</emma:literal>
                </emma:interpretation>
                <emma:interpretation id="interp4" emma:lang="en-US" emma:confidence="0">
                  <emma:literal>May</emma:literal>
                </emma:interpretation>
              </emma:one-of>
            </emma:emma>
          </inkml:annotationXML>
          <inkml:trace contextRef="#ctx0" brushRef="#br0">27 159 16,'-5'-21'30,"2"1"0,2 6-4,-10-15-10,11 29-4,-3-35-3,3 35-1,-3-25-1,3 25-1,0 0-1,0 0 0,-1-15-1,1 15-2,0 0 0,1 29 0,-1-6 0,3 10 0,-1 10-1,1 10 0,-3 9 0,1 7 0,-1 3 0,0 4-1,-1-6 1,-1-7-1,1-9 0,-1-8-1,2-11-1,-3-11-1,6-5-3,-3-19-7,0 0-22,8-36-2,1 8-1,-8-19 2</inkml:trace>
          <inkml:trace contextRef="#ctx0" brushRef="#br0" timeOffset="609.0348">140-34 40,'0'0'33,"0"0"1,0 0 0,0 0-27,0 0-1,13 9-1,-13-9 0,11 18-1,-7-2-1,5 11 0,-3 4-2,1 8 1,-1 4-1,3 1-1,-3 2 1,2 0-1,-1-5 1,1-3-1,-1-9 0,2-5 0,0-6 0,-9-18 1,16 19-1,-16-19 0,17-6 0,-17 6 1,13-27-1,-4 7 0,0-6 0,3-5 0,0-4 0,0-4 0,1-1 0,0 0 0,2 2 1,-1 2-1,-4 6 0,1 4 0,-3 6 0,-2 7 1,-6 13-1,0 0 0,9-13 0,-9 13 0,0 0 0,0 0 0,9 22 0,-4-4 0,1 8 1,1 10-1,1 10 1,-1 12 0,2 5-1,1 10 1,-1 3 0,2-1-1,-1-5 0,1-8 0,1-10-1,-4-13-2,9-2-7,-17-24-27,15-4 1,-11-25-2,8-1 1</inkml:trace>
          <inkml:trace contextRef="#ctx0" brushRef="#br0" timeOffset="1502.0859">979 132 40,'-3'-23'33,"3"23"2,0 0-6,0 0-16,-25 11-5,21 18-1,-8 6 0,3 23-3,-5 16-1,3 25 0,-7 14 0,-2 16-1,-5 0 0,3 0-2,1-9-1,-4-27-13,10-5-23,-3-36-1,12-21 0,6-31-1</inkml:trace>
          <inkml:trace contextRef="#ctx0" brushRef="#br0" timeOffset="1292.0737">720 169 43,'0'0'36,"-19"-11"0,19 11 0,0 0-26,0 0-3,-9 13 0,14 6-3,-2 3-2,4 11 0,0 3-1,5 5 0,2 5-1,1-2 0,1-4 0,0-3 0,2-8-1,-1-10 0,0-6 0,-3-8-1,2-7-2,-5-13-1,4 2-4,-9-24-10,8 9-15,-6-12-3,4 4 3,-6-8 0</inkml:trace>
        </inkml:traceGroup>
        <inkml:traceGroup>
          <inkml:annotationXML>
            <emma:emma xmlns:emma="http://www.w3.org/2003/04/emma" version="1.0">
              <emma:interpretation id="{98FDFDC5-B8F9-4B0A-8101-B5C7442C4B25}" emma:medium="tactile" emma:mode="ink">
                <msink:context xmlns:msink="http://schemas.microsoft.com/ink/2010/main" type="inkWord" rotatedBoundingBox="2545,11477 3705,10680 4173,11362 3013,12159"/>
              </emma:interpretation>
              <emma:one-of disjunction-type="recognition" id="oneOf1">
                <emma:interpretation id="interp5" emma:lang="en-US" emma:confidence="1">
                  <emma:literal>1st</emma:literal>
                </emma:interpretation>
                <emma:interpretation id="interp6" emma:lang="en-US" emma:confidence="0">
                  <emma:literal>It</emma:literal>
                </emma:interpretation>
                <emma:interpretation id="interp7" emma:lang="en-US" emma:confidence="0">
                  <emma:literal>•st</emma:literal>
                </emma:interpretation>
                <emma:interpretation id="interp8" emma:lang="en-US" emma:confidence="0">
                  <emma:literal>it</emma:literal>
                </emma:interpretation>
                <emma:interpretation id="interp9" emma:lang="en-US" emma:confidence="0">
                  <emma:literal>int</emma:literal>
                </emma:interpretation>
              </emma:one-of>
            </emma:emma>
          </inkml:annotationXML>
          <inkml:trace contextRef="#ctx0" brushRef="#br0" timeOffset="2284.1306">1535 91 38,'0'0'34,"0"0"1,-12-16 0,12 16-24,0 0-2,0 0-1,1 17-3,4 11-1,-7 10 0,5 13-1,-3 12-1,2 12 1,-4 8-1,2-1-1,-1-4 0,1-7-2,0-10 0,-3-19-6,13-5-29,-10-37-1,0 0-2,0 0 1</inkml:trace>
          <inkml:trace contextRef="#ctx0" brushRef="#br0" timeOffset="2899.1657">2060-140 29,'14'-15'32,"-10"-1"2,-4 16-1,-3-21-19,3 21-3,0 0-4,-22 15-1,1-2-1,0 15-1,-6 2-2,1 7 0,-3 1-1,2 4 0,1-4 0,3-5-1,5-6 1,8-5-1,6-9 1,4-13 0,0 0 0,26 14 0,-3-16 0,2 4 1,3-2-1,4 2 0,-6 4 0,1 3 0,-6 8 0,-5 3 0,-8 6-1,-7 0 0,-7 4 1,-6 1-1,-5-3 1,-6-3-2,-2-4 2,-5-6-1,0-6 0,-1-3 1,1-8-2,1-4 0,2-3-1,0-7-5,14 9-31,-11-11 1,9 11-1,-3-11-1</inkml:trace>
          <inkml:trace contextRef="#ctx0" brushRef="#br0" timeOffset="3746.2143">2300 43 52,'-15'12'37,"-4"-12"-1,19 0 1,-15-1-27,15 1-2,0 0-3,18-9-1,-18 9-1,26-8-1,-8 6 0,3 3-1,3-1 0,1 0 0,4-1-1,-3-2 0,4-3-1,-2-3-2,4 0-3,-13-18-25,17 12-6,-12-13-2,5 6 1</inkml:trace>
          <inkml:trace contextRef="#ctx0" brushRef="#br0" timeOffset="3429.1961">2354-275 23,'4'-25'33,"3"4"1,-5-4 1,-2 25-16,0-33-8,0 33-3,4-16 0,-4 16-2,0 0-2,9 16 0,-6 6-2,2 18 1,-2 14-2,3 15 1,-3 14-1,0 11 0,0 2 0,0-1-1,-2-8 0,1-13-1,1-14-2,-3-23-3,7-8-5,-7-29-26,0 0 0,1-35-1,11 4 1</inkml:trace>
        </inkml:traceGroup>
        <inkml:traceGroup>
          <inkml:annotationXML>
            <emma:emma xmlns:emma="http://www.w3.org/2003/04/emma" version="1.0">
              <emma:interpretation id="{1394205F-15A2-4368-AA30-87A1A80B2C3A}" emma:medium="tactile" emma:mode="ink">
                <msink:context xmlns:msink="http://schemas.microsoft.com/ink/2010/main" type="inkWord" rotatedBoundingBox="4310,11223 7074,11131 7118,12474 4354,12566"/>
              </emma:interpretation>
              <emma:one-of disjunction-type="recognition" id="oneOf2">
                <emma:interpretation id="interp10" emma:lang="en-US" emma:confidence="0">
                  <emma:literal>paper</emma:literal>
                </emma:interpretation>
                <emma:interpretation id="interp11" emma:lang="en-US" emma:confidence="0">
                  <emma:literal>papers</emma:literal>
                </emma:interpretation>
                <emma:interpretation id="interp12" emma:lang="en-US" emma:confidence="0">
                  <emma:literal>papa</emma:literal>
                </emma:interpretation>
                <emma:interpretation id="interp13" emma:lang="en-US" emma:confidence="0">
                  <emma:literal>Paper</emma:literal>
                </emma:interpretation>
                <emma:interpretation id="interp14" emma:lang="en-US" emma:confidence="0">
                  <emma:literal>papas</emma:literal>
                </emma:interpretation>
              </emma:one-of>
            </emma:emma>
          </inkml:annotationXML>
          <inkml:trace contextRef="#ctx0" brushRef="#br0" timeOffset="4497.2572">2962 163 44,'0'0'36,"2"-26"0,-2 26 1,-2-19-27,2 19 0,0 0-3,0 0-2,9 16-1,-4 16-1,1 14-1,1 20-1,2 12 1,3 15-1,0 10 0,0 6-1,0 0 0,1-10 0,-2-10-2,-2-17 0,-2-11-2,-6-24-4,13 3-14,-14-40-15,1 17 1,-7-31-3,9 1 3</inkml:trace>
          <inkml:trace contextRef="#ctx0" brushRef="#br0" timeOffset="4795.2742">3128 620 56,'6'-50'36,"8"5"0,-3-16-1,10 15-27,-8 0-2,7 17-1,-6 7-2,3 17 0,-17 5 0,21 28-2,-17 5 1,-1 8-1,-3 8-1,-3 2 0,-6 1 0,-3-4 0,-4-3 0,-3-13-1,-2-3-1,-5-19-3,8-1-5,-13-25-27,19-2 0,-6-16-1,18-5 0</inkml:trace>
          <inkml:trace contextRef="#ctx0" brushRef="#br0" timeOffset="5499.3145">3586 467 28,'0'0'32,"17"-20"0,-16 5 1,-1 15-21,3-23-4,-3 23-2,-3-14-2,3 14 0,-22-3 0,8 12-2,-4 1 1,1 6 0,-3 4-2,2 0 0,0 5 0,4 4-1,2-4 0,3 1 0,3-3 0,4-3 0,7-2 0,2-1-1,-7-17 1,27 17 0,-9-12 0,4-7 0,-1-4 0,0-1 1,-3-8-1,-2-1 1,-1-6 0,-3 1 1,-3-1-1,-3 4 0,-3 0 1,1 5-2,-4 13 2,0 0-2,0 0 1,12 22-1,-7 3 0,2 5 1,2 5-1,3-1 0,0 1 0,1-7-1,5-5-1,-2-11-2,10-3-3,-11-27-9,17 2-19,-12-15 0,8 0-2,-10-14 2</inkml:trace>
          <inkml:trace contextRef="#ctx0" brushRef="#br0" timeOffset="6100.3489">3897 383 15,'0'0'30,"-10"-28"1,11 7 2,-10-13-20,18 13 0,-13-13-2,13 15-1,-12-6-2,3 25 0,3-18-2,-3 18-1,6 25-2,-2 8 0,1 8-1,2 12-1,2 16 0,2 11 0,-1 11 0,2 9-1,1 1 1,-1 2-1,0-2 0,0-6 0,-2-11 0,-1-13-3,0-13 2,-6-18-3,3-12-1,-6-28-1,0 0-3,-15-23-1,14-2-3,-17-24 2,13 6-1,-14-20 3,13 10 1,-4-9 3,4 6 5,6 8 4,-3-5 4,15 14 2,-9-10 0,18 17 1,-8-14 0,15 15-2,-7-9-1,10 8-2,-7-2-1,4 11-1,-4 0-1,-3 12 0,-6 3-1,-2 10 0,-13-2 0,6 23-2,-12 0 1,-4 6-1,-6 5 0,-7 0-1,-4 5-1,-4-2 0,0-1-2,-6-16-2,16 6-23,-12-29-8,15 0-1,-1-21 0</inkml:trace>
          <inkml:trace contextRef="#ctx0" brushRef="#br0" timeOffset="6823.3903">4216 721 4,'-11'25'25,"6"-6"2,5-19 0,-21 9-16,21-9-1,0 0 0,12-16-1,-12-5 1,13 9-1,-10-9-1,10 10 0,-7-4-3,-6 15 0,20-24 0,-20 24-3,22-18 1,-9 9-1,2-3-1,3-1 0,0-5 0,3 1 0,0-6 0,1 0-1,-1-1 1,0 0-1,-2 0 1,-3 4 0,-2 2-1,-2 2 1,-12 16 0,10-21-1,-10 21 0,0 0 1,0 0-1,-15-6 0,15 6-1,-19 15 1,7 0 0,-1 5 0,-1 11 0,1 8 0,1 7 0,1 1 0,4 2 0,3 0 0,5-6 0,7-3 0,3-13 0,6-11 1,4-11-1,7-5 1,2-8-1,2-8 1,-2-6 0,3-9 0,-3-5 0,1-4-1,-1 0 1,-3 1-1,-4 2 1,-2 5-1,-1 10 1,-1 8-1,-3 16 0,1 10 1,-1 8 0,3 5 0,7 4 0,11-1 1,8-10-1,13-14 0,10-16-2,11-22 0,13-16-4,-5-36-16,12-3-18,-9-30 0,2-7-1,-12-14-1</inkml:trace>
        </inkml:traceGroup>
      </inkml:traceGroup>
    </inkml:traceGroup>
    <inkml:traceGroup>
      <inkml:annotationXML>
        <emma:emma xmlns:emma="http://www.w3.org/2003/04/emma" version="1.0">
          <emma:interpretation id="{BFCBF5BA-2FF8-4A21-A195-A1688773FD59}" emma:medium="tactile" emma:mode="ink">
            <msink:context xmlns:msink="http://schemas.microsoft.com/ink/2010/main" type="paragraph" rotatedBoundingBox="1828,12354 8533,12541 8500,13757 1794,1357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C296C7C-1138-403A-BB66-E31B531E7BF9}" emma:medium="tactile" emma:mode="ink">
              <msink:context xmlns:msink="http://schemas.microsoft.com/ink/2010/main" type="line" rotatedBoundingBox="1828,12354 8533,12541 8500,13757 1794,13571"/>
            </emma:interpretation>
          </emma:emma>
        </inkml:annotationXML>
        <inkml:traceGroup>
          <inkml:annotationXML>
            <emma:emma xmlns:emma="http://www.w3.org/2003/04/emma" version="1.0">
              <emma:interpretation id="{2C7F9793-0796-4B7F-B4F4-707B6E86BE05}" emma:medium="tactile" emma:mode="ink">
                <msink:context xmlns:msink="http://schemas.microsoft.com/ink/2010/main" type="inkWord" rotatedBoundingBox="1796,12604 2922,12574 2944,13395 1817,13424"/>
              </emma:interpretation>
              <emma:one-of disjunction-type="recognition" id="oneOf3">
                <emma:interpretation id="interp15" emma:lang="en-US" emma:confidence="1">
                  <emma:literal>on</emma:literal>
                </emma:interpretation>
                <emma:interpretation id="interp16" emma:lang="en-US" emma:confidence="0">
                  <emma:literal>On</emma:literal>
                </emma:interpretation>
                <emma:interpretation id="interp17" emma:lang="en-US" emma:confidence="0">
                  <emma:literal>our</emma:literal>
                </emma:interpretation>
                <emma:interpretation id="interp18" emma:lang="en-US" emma:confidence="0">
                  <emma:literal>own</emma:literal>
                </emma:interpretation>
                <emma:interpretation id="interp19" emma:lang="en-US" emma:confidence="0">
                  <emma:literal>one</emma:literal>
                </emma:interpretation>
              </emma:one-of>
            </emma:emma>
          </inkml:annotationXML>
          <inkml:trace contextRef="#ctx0" brushRef="#br0" timeOffset="8259.4724">589 1549 48,'0'0'34,"-22"3"2,22-3-2,-28 18-29,14 0-3,-1 5 0,1 10-1,0 11-1,4 10 0,1 8-1,3 11 1,7 1-1,5-3 2,8-3-2,4-9 1,4-13 0,3-13 0,4-15 0,3-23 0,1-19 1,0-11-2,-5-16 2,0-6 0,-4-13 0,-3-3 0,-6-10 0,-6 2-1,-9 4 2,-5 4-2,-7 8 3,-2 12-3,-6 10 2,-2 15-1,-5 22-1,-1 19 1,-3 21 0,1 13-1,0 11 0,3 6 0,3 3 0,5-2 0,7-7-1,6-9 1,9-12 0,8-12 0,8-10 0,5-9 0,7-12 1,5-5-1,2-6 1,3-4 0,-1-4 0,-1-1-1,-4 3 1,-2 3-1,-5 6 1,-5 3-1,-4 4 1,-4 7-1,-2 3 1,-13-3-1,24 18 0,-14-5 1,1 5-1,1-1 0,-2 4 0,2-3 0,0-2 0,-2-2-1,-10-14 1,24 13 0,-24-13 1,24-10-1,-10-5 1,-1-5-1,2-3 2,0-2-1,0-1 0,1 3 0,-3 3 0,1 9-1,-1 5 1,-13 6 0,25 11-1,-11 6 1,1 4-1,1 2 0,3-1 1,4 1-1,4-8 0,1-7-1,6-8-2,-4-20-4,15 2-31,-16-22 2,7 0-3,-11-18 0</inkml:trace>
        </inkml:traceGroup>
        <inkml:traceGroup>
          <inkml:annotationXML>
            <emma:emma xmlns:emma="http://www.w3.org/2003/04/emma" version="1.0">
              <emma:interpretation id="{6C74C80C-64FC-4C43-B656-F6DC568E59FC}" emma:medium="tactile" emma:mode="ink">
                <msink:context xmlns:msink="http://schemas.microsoft.com/ink/2010/main" type="inkWord" rotatedBoundingBox="3523,12305 8545,12630 8467,13843 3445,13519"/>
              </emma:interpretation>
              <emma:one-of disjunction-type="recognition" id="oneOf4">
                <emma:interpretation id="interp20" emma:lang="en-US" emma:confidence="0">
                  <emma:literal>Biophysics</emma:literal>
                </emma:interpretation>
                <emma:interpretation id="interp21" emma:lang="en-US" emma:confidence="0">
                  <emma:literal>Be-physics</emma:literal>
                </emma:interpretation>
                <emma:interpretation id="interp22" emma:lang="en-US" emma:confidence="0">
                  <emma:literal>By-physics</emma:literal>
                </emma:interpretation>
                <emma:interpretation id="interp23" emma:lang="en-US" emma:confidence="0">
                  <emma:literal>is-physics</emma:literal>
                </emma:interpretation>
                <emma:interpretation id="interp24" emma:lang="en-US" emma:confidence="0">
                  <emma:literal>Is-physics</emma:literal>
                </emma:interpretation>
              </emma:one-of>
            </emma:emma>
          </inkml:annotationXML>
          <inkml:trace contextRef="#ctx0" brushRef="#br0" timeOffset="10489.6">3940 1511 33,'-19'-24'33,"19"24"2,-18-22-1,18 22-20,-15-8-4,15 8-4,-15 22 0,10 7-1,-4 6-3,3 16 1,-3 9-2,4 7 1,1 6-2,2 7 1,1 0-1,1-8 1,3-8-3,-2-15-1,8-3-6,-13-25-23,13-2-3,-9-19-1,4-25 0</inkml:trace>
          <inkml:trace contextRef="#ctx0" brushRef="#br0" timeOffset="10752.615">3841 1724 56,'15'-40'37,"-3"-10"0,13 10-1,-10-11-25,20 13-4,-3 2-3,3 12 0,-5 11-1,0 14-1,-8 14 0,-4 13-1,-9 11 0,-9 5-1,-7 7 0,-8 2 0,-3-1-1,-7-7 0,-4-5-1,-3-18-5,12-3-30,-17-22-1,12 0-1,-7-25 1</inkml:trace>
          <inkml:trace contextRef="#ctx0" brushRef="#br0" timeOffset="11354.6494">4430 1531 13,'-6'-25'32,"6"25"0,-4-35 1,4 35-15,1-32-3,-1 32-4,5-13-2,-5 13-1,9 18-3,-5 10 0,-2 3-2,1 12-1,-2 6-1,1 6-1,-2 1 0,-2 0-1,2 2-2,-4-6-3,7 13-3,-12-25-13,13 18-14,-7-15 0,8-1 1,-7-23 0</inkml:trace>
          <inkml:trace contextRef="#ctx0" brushRef="#br0" timeOffset="11663.667">4470 1844 45,'18'-22'35,"-3"-9"2,11 13-1,-15-9-24,18 24-3,-8 5-3,1 17-2,-4 8-1,-5 11-2,-2 7-1,-5-1-3,2 14-6,-12-27-27,8-1 0,-4-30-1,0 0 0</inkml:trace>
          <inkml:trace contextRef="#ctx0" brushRef="#br0" timeOffset="12105.6924">4814 1499 35,'-20'-15'35,"20"15"1,-17-9 0,17 9-16,0 0-12,0 0-1,0 0-3,0 27 0,6-14-2,5 9-1,2 5 0,5 4 0,3 3 0,2 2-1,4-2 0,2-5-1,2 1-2,-3-14-1,6 1-3,-14-31-11,15 10-17,-18-26 0,7 1-2,-14-23 2</inkml:trace>
          <inkml:trace contextRef="#ctx0" brushRef="#br0" timeOffset="12292.7031">5176 1324 64,'0'0'36,"14"32"-1,-22 5-8,10 36-17,-17 4-2,1 21-4,-14 12 0,-5 14 0,-10-2-1,-3 2-2,-6-10 0,-3-13-2,4-12-6,-8-33-30,23-22-1,-3-37 0,21-17 0</inkml:trace>
          <inkml:trace contextRef="#ctx0" brushRef="#br0" timeOffset="13155.7525">5730 1705 38,'0'0'33,"1"-25"2,-1 25-1,-10-30-23,10 30-3,-9-21-2,9 21-1,-21-12-2,6 12-1,-3-3 0,-1 8-1,-2-1 1,0 7 0,-4-3-1,3 4 1,-1 2-1,6 0 0,2 3 0,4 1 0,7 2-1,7 3 0,9 3 0,4 1 1,6 5-1,4 1 0,2 3 0,0-4 0,-1 1 0,-5 4 1,-2-3-1,-7-3 1,-5-4-2,-8-5 2,-9-3-1,-6-4 2,-9-3-2,-7-11 1,-5-1-1,-4-3 0,0-7 1,-1 3-2,4-5 1,4-4-2,8 1-3,1-13-15,20 13-16,-5-7-2,9 22 0,13-30 0</inkml:trace>
          <inkml:trace contextRef="#ctx0" brushRef="#br0" timeOffset="22990.315">5949 1653 37,'0'0'34,"0"0"0,0 0-1,18 18-22,-18-18-4,3 25 0,-6-7 0,9 16-2,-6 1-2,4 11 1,-4 3-2,2 10 0,-4 2 0,1 1 0,-4 1-1,2-1-1,-1-3 1,-1-3-1,-1-5 0,3-14-2,6-10-2,-3-27-20,0 0-12,21-37 0,1-6-2,-5-24 0</inkml:trace>
          <inkml:trace contextRef="#ctx0" brushRef="#br0" timeOffset="23538.3463">6589 1634 48,'-2'-21'34,"2"21"1,-17-19 0,2 27-28,-17 0-1,4 19-1,-9 5-2,1 17 0,-7 9 0,4 14 0,1 3-2,8-1 2,9-2-2,11-8 1,10-9-2,11-12 1,16-15-2,12-22 0,15-11-3,4-23-2,16 2-6,-13-22-11,15 11-12,-10-10-3,1 11 3</inkml:trace>
          <inkml:trace contextRef="#ctx0" brushRef="#br0" timeOffset="24079.3773">7141 1714 37,'14'-26'34,"1"9"2,-11-7-1,-4 24-24,-3-28-4,3 28-2,-25-15 0,2 24-1,-12 3-1,-4 11-1,-6 6 0,-1 5 0,-2 4 0,7 2 0,5-1-1,11-5 0,11-3-1,14-7 1,15-5-1,14-3 0,9-4 0,8-3 1,5 3-1,0 0 1,-5 2-1,-6 12 0,-13 5 0,-14 6 1,-14 4-1,-14 5 0,-15 2 0,-10-2-2,-6-5 0,-6-13-2,4 5-10,-3-27-24,16-6 2,0-21-2,19-4 0</inkml:trace>
          <inkml:trace contextRef="#ctx0" brushRef="#br0" timeOffset="8867.5072">2246 1245 41,'-4'-17'35,"4"17"2,0 0-2,0 0-23,0 0-4,6 16 0,-5 6-2,11 17-3,-3 14 0,3 17-1,1 14 1,1 11-2,1 6 0,-2 8-1,1-3 0,-4-12 0,0-11-3,-5-22-2,7-8-8,-15-30-24,3-23 1,4-17-2,1-20 1</inkml:trace>
          <inkml:trace contextRef="#ctx0" brushRef="#br0" timeOffset="9572.5475">2233 1592 39,'3'-40'33,"-2"-12"2,11 9 1,-13-12-26,20 17 0,-8-4-3,8 17 0,-7 1-3,7 11 0,-2 6 0,0 10-2,-2 4 0,3 8-2,-1 4 2,-1 9-3,3 5 2,-4 7-2,0 3 2,-3 0-3,-2 3 2,-4-2-1,-1-2 0,-5-8-1,-3-4 1,-3-8 1,-2-4-1,8-18 0,-16 19 0,16-19 1,-15 7 0,15-7 0,0 0 0,0 0-1,0 0 1,0 0 0,0 0 1,0 0-1,18-10 1,-5 5 0,5-1 0,2 3 0,1 1 0,1 3 0,2 5 0,-3 3 0,-1 7-1,-2 3 0,-1 5 1,-4 3-1,-1 2 0,-6-3 0,-2 0 0,-4-2 0,-3-3 0,-6-2 0,-5-1 0,-9-3 0,-5-2 0,-8 5 0,-8-5-1,-9 3 1,-6-7 0,-4 2 1,2-8-2,5-3 1,5-3-1,5-12-3,21 13-17,1-24-16,24 9 0,3-17-2,19 12 1</inkml:trace>
          <inkml:trace contextRef="#ctx0" brushRef="#br0" timeOffset="9919.5674">3156 1696 52,'-10'16'37,"-10"-17"0,20 1-1,-27 3-24,27-3-4,0 0-2,0 0-2,0 0-1,24-8-1,-7 8-1,3 3-1,4 2 0,3 1-3,6 5-3,-11-9-27,17 16-4,-9-12-2,7 10 1</inkml:trace>
        </inkml:traceGroup>
      </inkml:traceGroup>
    </inkml:traceGroup>
  </inkml:traceGroup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04:42:44.308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B09E522F-7197-4BF0-9B0A-2F7156E6F582}" emma:medium="tactile" emma:mode="ink">
          <msink:context xmlns:msink="http://schemas.microsoft.com/ink/2010/main" type="inkDrawing" rotatedBoundingBox="22122,9711 22640,8828 23275,9200 22757,10084" semanticType="callout" shapeName="Other">
            <msink:sourceLink direction="to" ref="{2630AF7F-8043-4DCF-88C0-66D8F2CAF615}"/>
            <msink:sourceLink direction="to" ref="{2C97B2EA-526D-4FD7-BE40-806F111FEEC1}"/>
          </msink:context>
        </emma:interpretation>
      </emma:emma>
    </inkml:annotationXML>
    <inkml:trace contextRef="#ctx0" brushRef="#br0">669-203 10,'29'-25'17,"-29"25"0,25-31-2,-25 31-2,24-31 2,-24 31-3,15-25 0,-15 25-3,0 0-1,0 0-1,13-29-2,-13 29-1,0 0-1,0 0-1,0 0 0,0 0-1,0 0 0,0 0-1,0 0 0,0 0 0,-34 29 0,34-29 1,-36 35-1,8-6 0,-8 6 0,-8 4 1,-10 4-1,-2 6 0,-6 5 0,0 0 0,-5-6 0,3 1 0,4-8 0,9-2 1,7-9-1,8-4 0,8-8 0,28-18 1,-36 28-1,36-28 0,0 0 0,-10 28 0,10-28 0,0 0 1,15 28-1,-15-28 1,0 0-1,28 29 1,-28-29-1,26 20 1,-26-20 0,28 18 0,-28-18 0,29 18 0,-29-18 0,33 13 0,-33-13 0,34 15 1,-34-15-2,41 16 1,-41-16-1,36 15 0,-36-15 1,41 13-1,-41-13 0,46 13 1,-22-6-1,1-2 1,6 3-1,0 0 1,-3-1 0,-2 4 0,0-6 0,0 3 0,-3-3 1,-23-5-1,36 7 0,-36-7 0,26 5-1,-26-5 1,0 0-1,0 0-1,23 8-2,-23-8-5,0 0-22,0 0-2,0 0 0,-21-41-1</inkml:trace>
  </inkml:traceGroup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04:42:43.314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2C97B2EA-526D-4FD7-BE40-806F111FEEC1}" emma:medium="tactile" emma:mode="ink">
          <msink:context xmlns:msink="http://schemas.microsoft.com/ink/2010/main" type="inkDrawing" rotatedBoundingBox="22173,9425 24332,9327 24334,9371 22175,9469" shapeName="Other">
            <msink:destinationLink direction="to" ref="{B09E522F-7197-4BF0-9B0A-2F7156E6F582}"/>
          </msink:context>
        </emma:interpretation>
      </emma:emma>
    </inkml:annotationXML>
    <inkml:trace contextRef="#ctx0" brushRef="#br0">131 69 1,'0'0'7,"0"0"-3,0 0-2,-28-3 0,28 3 0,0 0-1,0 0 2,-28 3 0,28-3 0,0 0 0,-26 2 1,26-2 0,0 0 0,0 0-1,-28 0-1,28 0-2,0 0 0,0 0-1,0 0-1,0 0 1,0 0-1,0 0 2,0 0 1,0 0 2,0 0 1,-24 11 2,24-11 0,0 0 0,0 0 1,0 0-2,0 0 1,0 0-3,0 0 0,0 0-1,0 0 1,0 0-1,0 0 1,0 0 0,0 0 0,0 0 0,0 0 1,0 0-1,0 0 1,0 0-1,13 23 0,-13-23 0,0 0-1,34 2 0,-34-2-1,38 0 1,-12 3 0,-3-6-1,6 3 0,-6-5 1,5 5-1,-5-5-1,0 5 1,1-2 0,1-1 0,-1 0-1,1 3 1,4-2 0,-1-1 0,0 1 0,6-3 0,-3-1 0,2 4 0,-2-3-1,5 0 1,-5 2-1,5 1 1,-5-1-1,0 3 0,0-3 0,-3 3 1,0 0-1,-2 0 1,-26 0-1,44 0 0,-44 0 0,38-2 0,-38 2 1,36 2-1,-36-2 0,34 0 1,-34 0-1,31-2 1,-31 2-1,28-3 0,-28 3 1,31-2-1,-31 2 1,31-5-1,-31 5 0,31-3 1,-31 3-1,33-3 0,-33 3 0,34 3 0,-11-6 0,3 1 0,-1-1 0,-2 3 0,3-2 1,0-1-1,-3-2 0,5 0 0,-28 5 1,42-5-1,-42 5 0,41-3 0,-41 3 1,41-2-1,-41 2 0,39 2 0,-39-2 0,33 3 0,-33-3 2,34 0-2,-34 0 0,33 5 0,-33-5 0,33 3 0,-33-3 0,39 5 0,-39-5 0,36 2 1,-36-2-1,41 3 1,-41-3-1,36-3 1,-36 3 0,44-5-1,-18 3 1,0 2 0,2-3-1,0 3 1,1-3 0,1 6-1,-4-3 0,-3 0-1,-23 0-1,31 3-3,-31-3-5,0 0-10,0 0-9,0 0-3,-38 5 2,-4-10 1</inkml:trace>
  </inkml:traceGroup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1:52:50.963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ED1C24"/>
      <inkml:brushProperty name="fitToCurve" value="1"/>
    </inkml:brush>
    <inkml:brush xml:id="br2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B5637AF6-8FA2-4047-9613-27482D3AD76A}" emma:medium="tactile" emma:mode="ink">
          <msink:context xmlns:msink="http://schemas.microsoft.com/ink/2010/main" type="writingRegion" rotatedBoundingBox="4578,1488 21968,1842 21894,5460 4504,5105"/>
        </emma:interpretation>
      </emma:emma>
    </inkml:annotationXML>
    <inkml:traceGroup>
      <inkml:annotationXML>
        <emma:emma xmlns:emma="http://www.w3.org/2003/04/emma" version="1.0">
          <emma:interpretation id="{A736607F-C918-440A-B0F1-E548B6CF3D35}" emma:medium="tactile" emma:mode="ink">
            <msink:context xmlns:msink="http://schemas.microsoft.com/ink/2010/main" type="paragraph" rotatedBoundingBox="4598,1378 14841,1852 14790,2950 4547,247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0DA773D-FF2E-4F72-B422-B69D6DCF4BC4}" emma:medium="tactile" emma:mode="ink">
              <msink:context xmlns:msink="http://schemas.microsoft.com/ink/2010/main" type="line" rotatedBoundingBox="4598,1378 14841,1852 14790,2950 4547,2476"/>
            </emma:interpretation>
          </emma:emma>
        </inkml:annotationXML>
        <inkml:traceGroup>
          <inkml:annotationXML>
            <emma:emma xmlns:emma="http://www.w3.org/2003/04/emma" version="1.0">
              <emma:interpretation id="{41EB45B6-C023-4924-9648-E0CBB445C084}" emma:medium="tactile" emma:mode="ink">
                <msink:context xmlns:msink="http://schemas.microsoft.com/ink/2010/main" type="inkWord" rotatedBoundingBox="4569,1554 7245,1574 7238,2504 4562,2484"/>
              </emma:interpretation>
              <emma:one-of disjunction-type="recognition" id="oneOf0">
                <emma:interpretation id="interp0" emma:lang="en-US" emma:confidence="0">
                  <emma:literal>DWI</emma:literal>
                </emma:interpretation>
                <emma:interpretation id="interp1" emma:lang="en-US" emma:confidence="0">
                  <emma:literal>FWB</emma:literal>
                </emma:interpretation>
                <emma:interpretation id="interp2" emma:lang="en-US" emma:confidence="0">
                  <emma:literal>Dust</emma:literal>
                </emma:interpretation>
                <emma:interpretation id="interp3" emma:lang="en-US" emma:confidence="0">
                  <emma:literal>swat</emma:literal>
                </emma:interpretation>
                <emma:interpretation id="interp4" emma:lang="en-US" emma:confidence="0">
                  <emma:literal>AWA</emma:literal>
                </emma:interpretation>
              </emma:one-of>
            </emma:emma>
          </inkml:annotationXML>
          <inkml:trace contextRef="#ctx0" brushRef="#br0">-8642-2338 12,'-4'-22'24,"10"-7"0,11 0 2,21-1-16,-3-4-3,20 4 1,-5-4-2,12 8 1,-5-1-1,5 12-1,-11 5-1,-1 14 1,-11 5-2,-2 15 1,-10 7-2,-3 9 1,-11 1 0,-2 10 0,-10-2 0,-4 1-2,-10-2 1,-9-1 0,-11-4 0,-6-2-2,-10-6 1,-8-7 0,-4-6 0,0-7 0,0-6-1,8-6 0,8-3-3,5-14-9,22 7-20,6-11-1,23 2-1,5-5 0</inkml:trace>
          <inkml:trace contextRef="#ctx0" brushRef="#br0" timeOffset="-391.0224">-8259-2538 23,'-2'-20'26,"4"4"-1,5 3-9,-8-8-4,1 21-1,7-30-1,-7 30-3,9-20-2,-9 20-1,0 0-1,0 0 0,0 0-1,15 34 0,-17-6 0,4 10 0,-5 7 1,3 8 0,-5 1 0,1 0-2,-3-3 1,2-4-1,-2-7 0,1-4 0,-2-8 1,2-7-4,2-6 1,4-15-1,-8 17-1,8-17-3,0 0-4,-13-17-10,13 17-11,-3-24-1,1 11 1,-3-2 2</inkml:trace>
          <inkml:trace contextRef="#ctx0" brushRef="#br0" timeOffset="743.0423">-7808-2498 36,'0'-14'28,"0"14"3,3-29-6,-3 29-16,7-15-1,-7 15-3,0 0-1,11 19-2,-11 3 0,1 13 0,-1 9-1,-3 11 0,0 6 0,-1 2 0,-2 1 0,0-2-1,1-5 0,1-10 0,1-13-1,4-7 2,1-11-1,-2-16 1,0 0 0,18-7-1,-8-14 1,5-4 0,1-6 0,4-5 0,2-1 0,0 0-1,1 1 0,-5 7 2,-2 9-2,-4 7-1,-12 13 1,13 2 0,-10 11-1,-3 11 1,3 4-1,2 3-1,4 0 1,3-1 0,4-4 0,5-6 0,3-7 0,2-9 1,1-10 0,1-8 0,-2-10 2,-2-12-1,-5-10 2,-3-4-1,-5-12 0,-1-3 0,-4-11 1,-1-4-2,-1-1-1,0 5-1,7 12-11,-4-1-19,10 15 0,-5 8-3,6 23 0</inkml:trace>
          <inkml:trace contextRef="#ctx0" brushRef="#br0" timeOffset="1531.0875">-6988-1985 6,'-25'5'11,"1"-3"1,-4-9 2,8-1 0,-7-14 1,11 3 1,-3-15-2,10 4-4,-2-12-4,13 4-1,1-8-2,7 3 0,4 0-2,8 1 2,3 2-1,7 6 1,0 2-1,4 8 2,0 3-1,0 8-1,-2 1 1,0 9 0,-6 2 0,2 8-1,-6 3-1,-2 8 1,-4 6 1,0 7-2,-9 9 2,-3 6-2,-8 4 0,-7 5-2,-8 3 2,-6-2-3,-2-1 0,-5-7 0,2-13 1,-3-8 0,2-12 0,4-15 1,6-14 0,1-11 0,4-9 0,7-9 1,2-6 0,5-1 0,5-1-1,5 5 2,4 8-2,2 8 3,3 11-2,4 13 1,-1 18-2,8 13 0,1 11 1,5 10-1,3 7-2,-2-6-10,7 10-19,-5-16-3,4-8 0,-8-15 0</inkml:trace>
          <inkml:trace contextRef="#ctx0" brushRef="#br0" timeOffset="2417.1382">-6382-2320 12,'-25'-5'24,"25"5"2,-18-6-5,18 6-4,0 0-3,-20-23-3,20 23-2,0 0-3,0 0-1,0 0-1,0 0 0,0 0-2,21-3 0,-1 0 0,8 1 0,8-4-1,7 2 1,1-4-1,6 2 0,-3 0 0,-1 2 0,-7 1 1,-3 2-1,-12 2-1,-7 2-1,-3 4-2,-14-7-5,10 15-21,-10-15-1,-18 14-3,2-11 2</inkml:trace>
          <inkml:trace contextRef="#ctx0" brushRef="#br0" timeOffset="2681.1533">-6157-2555 49,'0'0'30,"0"0"2,-15 0-2,13 23-22,-11 0-2,4 13-1,-4 7 0,8 10-3,-2 2 2,5 4-3,2-2 0,3-8-6,14 5-13,-6-18-15,10-9 1,-7-17-2,4-6-1</inkml:trace>
        </inkml:traceGroup>
        <inkml:traceGroup>
          <inkml:annotationXML>
            <emma:emma xmlns:emma="http://www.w3.org/2003/04/emma" version="1.0">
              <emma:interpretation id="{2EFB1CEF-E82E-42B3-89A5-3B6DC2D4D209}" emma:medium="tactile" emma:mode="ink">
                <msink:context xmlns:msink="http://schemas.microsoft.com/ink/2010/main" type="inkWord" rotatedBoundingBox="7938,1415 8526,2011 8053,2477 7466,1882"/>
              </emma:interpretation>
              <emma:one-of disjunction-type="recognition" id="oneOf1">
                <emma:interpretation id="interp5" emma:lang="en-US" emma:confidence="0">
                  <emma:literal>Ch</emma:literal>
                </emma:interpretation>
                <emma:interpretation id="interp6" emma:lang="en-US" emma:confidence="0">
                  <emma:literal>eh</emma:literal>
                </emma:interpretation>
                <emma:interpretation id="interp7" emma:lang="en-US" emma:confidence="0">
                  <emma:literal>oh</emma:literal>
                </emma:interpretation>
                <emma:interpretation id="interp8" emma:lang="en-US" emma:confidence="0">
                  <emma:literal>Oh</emma:literal>
                </emma:interpretation>
                <emma:interpretation id="interp9" emma:lang="en-US" emma:confidence="0">
                  <emma:literal>on</emma:literal>
                </emma:interpretation>
              </emma:one-of>
            </emma:emma>
          </inkml:annotationXML>
          <inkml:trace contextRef="#ctx0" brushRef="#br0" timeOffset="3559.2035">-5411-2552 12,'14'-28'26,"1"-3"1,-1-4 1,-10-8-14,10 8-2,-17-6-2,7 10-1,-13-5-3,2 14-1,-10 1 0,1 17-2,-9 10 0,-2 16-1,-4 11-1,-2 13 0,0 4-1,3 8 1,5 0-1,7-4 1,6-5-1,12-9 0,11-10 0,10-8 1,7-7-2,6-6 0,5 0-2,-5-9-5,12 6-21,-16-5-1,3 7-2,-14-5 1</inkml:trace>
          <inkml:trace contextRef="#ctx0" brushRef="#br0" timeOffset="4092.234">-5084-2833 33,'0'0'28,"0"0"2,0 0-1,-6 29-19,-3 3-5,6 16 0,-9 4 0,6 12 0,-6 6-2,5 4-2,-2-6 1,2-6-1,-1-11 1,4-8-1,-1-12 1,4-8 0,1-23-1,0 0 1,0 0 2,4-23-3,1-5 0,4-4 1,0-2-3,4-1 2,0 2-2,4 4 1,1 6-2,-2 11 2,2 10 0,0 4-1,-2 10 1,-1 6 0,-3 9 1,1 2-2,-2 6 1,-7-4-6,5 10-9,-9-13-16,5-1-1,-7-9-1,2-18 0</inkml:trace>
        </inkml:traceGroup>
        <inkml:traceGroup>
          <inkml:annotationXML>
            <emma:emma xmlns:emma="http://www.w3.org/2003/04/emma" version="1.0">
              <emma:interpretation id="{1AA16A54-38A4-4DA2-9EA6-169FFFC36AC1}" emma:medium="tactile" emma:mode="ink">
                <msink:context xmlns:msink="http://schemas.microsoft.com/ink/2010/main" type="inkWord" rotatedBoundingBox="8725,1463 10148,1849 9910,2727 8486,2341"/>
              </emma:interpretation>
              <emma:one-of disjunction-type="recognition" id="oneOf2">
                <emma:interpretation id="interp10" emma:lang="en-US" emma:confidence="1">
                  <emma:literal>PE,</emma:literal>
                </emma:interpretation>
                <emma:interpretation id="interp11" emma:lang="en-US" emma:confidence="0">
                  <emma:literal>PI,</emma:literal>
                </emma:interpretation>
                <emma:interpretation id="interp12" emma:lang="en-US" emma:confidence="0">
                  <emma:literal>PEI,</emma:literal>
                </emma:interpretation>
                <emma:interpretation id="interp13" emma:lang="en-US" emma:confidence="0">
                  <emma:literal>pts,</emma:literal>
                </emma:interpretation>
                <emma:interpretation id="interp14" emma:lang="en-US" emma:confidence="0">
                  <emma:literal>PIs,</emma:literal>
                </emma:interpretation>
              </emma:one-of>
            </emma:emma>
          </inkml:annotationXML>
          <inkml:trace contextRef="#ctx0" brushRef="#br0" timeOffset="4858.2769">-4546-2759 42,'5'-19'28,"-5"19"2,0 0-5,0 0-15,-4 43-1,-6-14-3,4 17-2,-5 3-1,4 10 1,-5 4-1,4 2-1,-2-6 0,4-4 0,-1-9-1,2-5-1,2-7 1,-1-5-3,4-10 0,0-19-2,0 22-5,0-22-20,0 0-3,-12-18 0,12 5 1</inkml:trace>
          <inkml:trace contextRef="#ctx0" brushRef="#br0" timeOffset="5121.2929">-4558-2681 39,'35'-44'30,"-3"-2"1,5 11-1,-12 0-20,9 22-2,-11 1-1,4 23-2,-19 8-2,1 15 0,-10 9-2,-5 7 2,-9 7-3,-3 2 1,-12 0 0,-1-5-1,3-3-5,-3-19-13,10-3-13,-2-18 0,23-11-2,-16-11 0</inkml:trace>
          <inkml:trace contextRef="#ctx0" brushRef="#br0" timeOffset="5513.3153">-4131-2700 46,'-16'-15'28,"16"15"2,1-13-1,-1 13-24,22-12-1,-1 11 0,0-5 0,4 7-1,4-2 0,5 4-1,0-2 1,3 4-1,-4-1-1,-2 2 0,-2-2-1,-6 1-1,-2 1-2,-21-6-4,27 6-22,-27-6-1,0 0-1,0 0 0</inkml:trace>
          <inkml:trace contextRef="#ctx0" brushRef="#br0" timeOffset="5744.3285">-3827-2695 46,'0'28'33,"-14"1"0,5 17 0,-12-3-15,7 21-11,-9 3-1,7 5-4,-1 4-5,1-9-29,18-7 0,1-18-2,17-11-1</inkml:trace>
          <inkml:trace contextRef="#ctx0" brushRef="#br0" timeOffset="6811.3896">-3888-2695 11,'-18'3'21,"4"-3"-4,14 0-2,-22 3-1,22-3 1,-18-2-2,18 2-2,0 0-2,0 0-1,0 0-1,0 0-3,-3-16 0,3 16-2,0 0 0,0 0 0,0 0 0,28 7 0,-2-5-1,8-1 0,8-2 0,7-1 1,3-4 0,3 2-1,-6-2 0,-6 3 1,-9 1-2,-11 5-2,-8 9-3,-15-12-24,-6 30-1,-8-17-4,7 2 2</inkml:trace>
          <inkml:trace contextRef="#ctx0" brushRef="#br0" timeOffset="8793.5029">-3224-2101 52,'16'3'33,"-16"-3"-1,3 24-1,-11-5-26,4 12-1,-11 12-5,-10 1-7,2 11-21,-11-3-1,3 0-3,-2-8 0</inkml:trace>
        </inkml:traceGroup>
        <inkml:traceGroup>
          <inkml:annotationXML>
            <emma:emma xmlns:emma="http://www.w3.org/2003/04/emma" version="1.0">
              <emma:interpretation id="{B8346BB0-A133-4ED4-AB8F-4F0F27E492C9}" emma:medium="tactile" emma:mode="ink">
                <msink:context xmlns:msink="http://schemas.microsoft.com/ink/2010/main" type="inkWord" rotatedBoundingBox="10651,1765 14836,1958 14790,2950 10606,2756"/>
              </emma:interpretation>
              <emma:one-of disjunction-type="recognition" id="oneOf3">
                <emma:interpretation id="interp15" emma:lang="en-US" emma:confidence="1">
                  <emma:literal>Quenched</emma:literal>
                </emma:interpretation>
                <emma:interpretation id="interp16" emma:lang="en-US" emma:confidence="0">
                  <emma:literal>Rumored</emma:literal>
                </emma:interpretation>
                <emma:interpretation id="interp17" emma:lang="en-US" emma:confidence="0">
                  <emma:literal>Rumbled</emma:literal>
                </emma:interpretation>
                <emma:interpretation id="interp18" emma:lang="en-US" emma:confidence="0">
                  <emma:literal>munched</emma:literal>
                </emma:interpretation>
                <emma:interpretation id="interp19" emma:lang="en-US" emma:confidence="0">
                  <emma:literal>numbed</emma:literal>
                </emma:interpretation>
              </emma:one-of>
            </emma:emma>
          </inkml:annotationXML>
          <inkml:trace contextRef="#ctx0" brushRef="#br0" timeOffset="9795.5602">-2321-1974 22,'0'0'25,"-18"3"-2,18-3 2,-15 8-22,1-4-3,-6 1 1,-1-1-1,-4-1 1,0-4 1,-1-4 0,0-5 1,8-4 1,-3-9 1,10-3 0,-2-8 1,9 2-2,-2-14 1,7 3-1,2-7-1,6-1 0,4-4-1,7 3-1,5-1 0,6 3 0,2 4 0,4 6 0,-1 6 0,4 8 0,-5 9 1,2 11-1,-9 6 0,2 10 0,-5 9-1,-1 10 1,-2 5 0,-2 9 0,-7 7 1,-4 5-1,-8 3 1,-4 4 0,-5 0-1,-7 0 0,-6-2 0,-3-6 0,-3-11-1,-1-4 0,1-9 0,2-10 0,-1-9 0,1-10 0,3-10 0,2-7 0,4-6 0,4-9 0,2-2 0,2-3 0,8 1 1,6 1-1,3 4 0,5 6-1,3 10 1,4 6-1,3 11 1,1 9-1,-1 12 0,0 14 1,-2 14-1,-2 9-2,-1 10-2,-10-6-10,6 8-16,-8-12-2,7-7 1,-5-19-1</inkml:trace>
          <inkml:trace contextRef="#ctx0" brushRef="#br0" timeOffset="10328.5907">-1804-2193 43,'15'-19'32,"-9"-2"0,-6 21-1,4-22-22,-4 22-3,-1 15-1,-4 7-2,-5 7-2,2 10-1,2 5 0,3 8 0,3 5-1,6-3 1,6 0 0,5-7-1,2-7 1,2-9 0,1-11 0,2-17 0,0-21 1,1-15-1,0-14 1,1-12 0,-3-10 1,4-3-1,-9 4 3,-2 7-3,-5 19 1,-7 20-1,-4 22-1,-7 15 1,-1 23-1,-3 19 0,8 11-1,3 6 1,12 0-2,7-10-2,20-5-16,-1-26-11,14-15-1,-4-27-2,7-20 1</inkml:trace>
          <inkml:trace contextRef="#ctx0" brushRef="#br0" timeOffset="11068.6331">-1221-1966 33,'0'0'26,"0"0"2,0 0-2,15 13-21,-15-13 0,0 0 0,0 0 0,17 6-1,-17-6 0,26-13-1,-9 1 0,7 0-1,-2-7-1,3-1 0,-2-5 0,-4-1 0,-4-3-1,-6 4 1,-6 0-1,-6 3 0,-8 3 0,-4 8 0,-5 8-1,-7 12 1,-2 12-1,-2 10 1,3 10-1,4 13 1,6 5 0,9 3 0,11 1 0,10-9 0,17-6-1,12-16-2,18-3-7,-5-25-10,11-7-9,-5-13-1,-1-6 0</inkml:trace>
          <inkml:trace contextRef="#ctx0" brushRef="#br0" timeOffset="11685.6684">-768-1766 31,'0'0'28,"-19"-16"1,8-1-1,11 4-21,-10-14-1,8 5-1,-2-12 0,8 4-1,-1-5 0,8 5-1,-1-1-1,5 7 0,-2 3 0,4 8-1,-2 7-1,-1 11 1,-2 8-1,0 8 0,-1 8 0,-1 8 0,-2 3-1,0 3 1,0-3 0,-1-4 0,-1-8 1,3-9-1,-9-19 1,20 2 0,-8-21 1,2-8 0,1-9 0,6-4 0,0-4 2,0 2-2,-3 4 0,0 7-1,-4 7 0,-2 11-1,-12 13 1,14 6-2,-11 14 1,-2 9-1,2 6 0,0 5-1,6 5-2,-3-7-3,15 8-12,-6-22-12,10-3-2,-4-21 1,12-6 0</inkml:trace>
          <inkml:trace contextRef="#ctx0" brushRef="#br0" timeOffset="12258.7011">-103-2140 37,'-15'17'27,"-8"6"1,2 14-4,-9 2-19,8 8 0,-5 1-2,8 1-1,5-5-2,13-5 1,10-11-2,7-13 1,17-11-2,7-17 0,12-6-2,-1-16-1,5-3 0,-8-15-3,2-1-1,-12-11 0,-7 3 2,-12 0 7,-7-1 2,0 11 5,-13 1 0,8 18 3,-13 2 1,6 31 1,0 0-2,-3 32-4,-6 11-1,3 17-3,-3 11 1,5 10-2,-1 5 1,7 0-1,2-10-1,7-8 0,2-13 1,7-17 0,0-18 1,4-19-1,3-20 1,6-15 0,-2-14 1,2-7 0,-2-5-1,-1-1 0,-5 5 0,-3 8-1,-5 11 0,-10 18 0,-7 19 0,0 0-1,3 16-1,-3 9 1,5 7-2,-1 2 0,8 1-3,1-11-4,17 7-22,-10-19-2,8 0 0,-7-15-1</inkml:trace>
          <inkml:trace contextRef="#ctx0" brushRef="#br0" timeOffset="12997.7434">734-1953 24,'25'21'28,"-10"-15"-1,2-5 1,3-2-12,0-8-12,5 1 0,-3-6 0,1-1 0,-5-4-1,2-2-1,-6-4 0,-4 2-1,-5 1 0,-7 1 0,-8 5-1,-8 4 1,-4 5-1,-8 5 1,-4 8 0,-2 8-1,-3 3 1,6 10 0,4 1-1,11 6 1,6 6-1,13 0 1,10 0-1,14-4 0,15-6 0,12-8 0,8-7 1,4-9 0,1-12 0,2-8 1,-4-5-1,-6-6 1,-11-5-1,-9-2 0,-9-4 1,-5 0 0,-9 4-1,-3 2 0,-8 2 0,-6 6 0,-8 7 0,-6 9 0,-9 9-1,-7 9 0,-4 9-1,-1 5-1,3 5 0,3 4-1,11 0 1,7-5 0,13-5 0,10-12 1,9-8 0,7-13 1,3-9 0,5-13 1,1-12 0,5-8 0,-5-11 0,2-2 1,-2-6-1,-1 4 3,-6 1-2,-5 21-66,-10 12 63,-12 31-2,-13 12-2,-2 34 2,-2 24-2,-94 36 5,131 3-10,21-9 46,12-15-66,29-18 1,3-39 0</inkml:trace>
        </inkml:traceGroup>
      </inkml:traceGroup>
    </inkml:traceGroup>
    <inkml:traceGroup>
      <inkml:annotationXML>
        <emma:emma xmlns:emma="http://www.w3.org/2003/04/emma" version="1.0">
          <emma:interpretation id="{0979D8E0-7827-4A99-905B-640A8E34BDDF}" emma:medium="tactile" emma:mode="ink">
            <msink:context xmlns:msink="http://schemas.microsoft.com/ink/2010/main" type="paragraph" rotatedBoundingBox="9124,3897 21921,4158 21894,5460 9097,5199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A35FDCF-4BFD-435F-9949-AB8DE8AA9D93}" emma:medium="tactile" emma:mode="ink">
              <msink:context xmlns:msink="http://schemas.microsoft.com/ink/2010/main" type="inkBullet" rotatedBoundingBox="9119,4118 11731,4172 11727,4335 9116,4282"/>
            </emma:interpretation>
            <emma:one-of disjunction-type="recognition" id="oneOf4">
              <emma:interpretation id="interp20" emma:lang="en-US" emma:confidence="0">
                <emma:literal>-</emma:literal>
              </emma:interpretation>
            </emma:one-of>
          </emma:emma>
        </inkml:annotationXML>
        <inkml:trace contextRef="#ctx0" brushRef="#br1" timeOffset="-269483.4136">-4075-158 9,'0'0'11,"0"0"0,0 0 1,0 0-1,-10-13 0,10 13 0,0 0 0,0 0-1,0 0-3,0 0 0,-10-16-1,10 16-2,0 0 0,0 0 0,0 0-1,0 0 0,0 0-1,0 0 1,0 0-2,0 0 0,0 0 0,0 0 0,0 0-1,0 0 1,0 0 0,22-6 0,-22 6 0,27-6 0,-11 1 1,2 2-1,1-1 0,2 2-1,-1-1 1,0 2-1,1-1 0,0 2 1,3-1-1,4 1 0,0-3 1,5 0-1,0-1 1,3-1-1,-1-1 1,0 2-1,-1 1 1,-3 0-1,-3 1 0,1 4 0,-5-1 0,-1 2 1,1 0-1,0 0 0,1 0 1,1-1-1,-1-1 1,0 1-1,2-2 1,0 0 0,-2-2-1,-1 1 0,1-1 1,1 1-1,-3 1 0,1-2 1,-1 1-1,-1-1 0,-1 1 1,0 1-1,-1-2 0,1 2 0,0-3 0,0 2 0,0 1 1,-2-2-2,2 2 2,-2 0-1,-1 0 0,-1 0 0,-3 0 0,3 2 0,-1-2 0,-1 1 0,1-1 0,2 0 0,-1-1 0,1 1 0,-1 0 2,1-2-2,-1 1 0,-1 1 0,0 0 0,-1 1 0,0-1 0,0 2 0,-2-1 0,-13-1 0,24 5 0,-24-5 0,21 3 0,-21-3 0,19 4 0,-19-4 0,23 0 0,-23 0 0,24 2 0,-24-2 0,26 1 0,-8-1 0,-1 2 0,1-2 0,-2 1 1,2-1-1,-2 2 0,2-2 0,-2 0 1,-1 0-1,0-2 0,0 2 0,0-1 0,1 1 0,1 0 0,1 0 0,-1 0 0,1 0 0,3 1 0,-2 1 0,4-2 0,2 1 0,2-2 1,0-1-1,1 4 0,2-2 1,-2-2-1,5 1 1,-2-1-1,-1 2 1,0 0-1,-1 0 1,0-1-1,-3 2 1,0-1-1,-2 0 1,-2 2-1,-3-2 0,-1 1-1,-3-1-3,12 9-16,-27-9-11,37-13-1,-21-4-3,4 1 1</inkml:trace>
      </inkml:traceGroup>
      <inkml:traceGroup>
        <inkml:annotationXML>
          <emma:emma xmlns:emma="http://www.w3.org/2003/04/emma" version="1.0">
            <emma:interpretation id="{DAD30B96-71EA-4119-85C6-64942DEC8A2C}" emma:medium="tactile" emma:mode="ink">
              <msink:context xmlns:msink="http://schemas.microsoft.com/ink/2010/main" type="line" rotatedBoundingBox="13152,3979 21921,4158 21894,5460 13125,5281"/>
            </emma:interpretation>
          </emma:emma>
        </inkml:annotationXML>
        <inkml:traceGroup>
          <inkml:annotationXML>
            <emma:emma xmlns:emma="http://www.w3.org/2003/04/emma" version="1.0">
              <emma:interpretation id="{3A39CD76-1DE2-4E1A-B546-F21E1202E043}" emma:medium="tactile" emma:mode="ink">
                <msink:context xmlns:msink="http://schemas.microsoft.com/ink/2010/main" type="inkWord" rotatedBoundingBox="12932,4335 14741,3938 14949,4885 13139,5282"/>
              </emma:interpretation>
              <emma:one-of disjunction-type="recognition" id="oneOf5">
                <emma:interpretation id="interp21" emma:lang="en-US" emma:confidence="0">
                  <emma:literal>RBC</emma:literal>
                </emma:interpretation>
                <emma:interpretation id="interp22" emma:lang="en-US" emma:confidence="0">
                  <emma:literal>*RBC</emma:literal>
                </emma:interpretation>
                <emma:interpretation id="interp23" emma:lang="en-US" emma:confidence="0">
                  <emma:literal>$213</emma:literal>
                </emma:interpretation>
                <emma:interpretation id="interp24" emma:lang="en-US" emma:confidence="0">
                  <emma:literal>$233</emma:literal>
                </emma:interpretation>
                <emma:interpretation id="interp25" emma:lang="en-US" emma:confidence="0">
                  <emma:literal>IFR/</emma:literal>
                </emma:interpretation>
              </emma:one-of>
            </emma:emma>
          </inkml:annotationXML>
          <inkml:trace contextRef="#ctx0" brushRef="#br2" timeOffset="-249694.2817">1578 27 22,'0'0'19,"9"-20"-4,-10 2-3,1 18-3,7-31 0,0 17-3,-5-6 0,4 6-2,-8-6 1,7 6-1,-8-4 0,3 18-1,-5-25 0,5 25 0,-10-20 0,10 20-1,-16-18 0,16 18-1,-24-8 0,10 10 1,-2 2-2,-2 7 1,-6 5-1,1 8 0,-4 8 0,0 10 0,-1 5 0,1 8 0,2 6 1,2 5-1,8 3 2,5-4-2,7-6 2,7-4-1,8-11 1,12-8-1,9-14-1,9-14 2,2-10-1,5-8-3,6 1-7,-8-18-21,-3 11-3,-17-12 1,-6 14-3</inkml:trace>
          <inkml:trace contextRef="#ctx0" brushRef="#br2" timeOffset="-253857.5198">264-96 6,'0'0'24,"0"-25"1,-3 10-6,3 15-1,-3-22-4,3 22-2,-2-16-2,2 16-3,0 0-1,0 0-1,-1-15-1,1 15-1,0 0-1,-3 31 0,-5-7 0,-4 34-5,-9 11-1,-1 16 0,-8 5 0,1 12 1,-6 1-1,0-2 0,0-1-1,9-29 5,3-13 2,5-12-2,6-9 1,4-12 0,3-8-1,5-17 0,-4 13-1,4-13-1,0 0-3,3-13-9,-14-5-16,13 5 1,-10-14 0</inkml:trace>
          <inkml:trace contextRef="#ctx0" brushRef="#br1" timeOffset="-259586.8475">167 24 19,'1'-13'14,"-1"13"-1,0 0 0,0 0-4,0 0-1,-7-13-2,7 13 0,0 0-2,0 0 0,0 0 0,0 0-1,0 0-1,0 0 0,0 0-1,0 0 0,-9 19 0,6 2-1,-3 4 0,-1 6 0,-1 3 0,-1 8 0,0 4 2,-1 0-2,-1-3 2,2-5-1,1-4 1,2-4-1,-2-5 1,4-4 0,4-21-1,-8 21 0,8-21-1,-9 13 0,9-13-1,0 0-2,-15 18-1,15-18-4,-9 13-6,-4-13-13,13 0-1,0 0 1</inkml:trace>
          <inkml:trace contextRef="#ctx0" brushRef="#br1" timeOffset="-258722.7981">207 59 11,'6'-18'16,"-8"4"-2,2 14-1,3-17-1,-3 17-3,3-14-1,-3 14 0,0 0-2,0 0-2,0 0 0,0 0-2,0 0 0,0 0-1,0 0-1,0 0 1,-7 28-1,3-4 1,-4 6-1,-1 5 1,-4 5 1,-2 9-2,-3-3 2,0 2-1,-1-5 1,2-5-2,1-5 3,4-5-3,2-7 1,1-8 0,9-13 0,-8 16 0,8-16-1,0 0 0,0 0-1,0 0-3,-3 20-3,3-20-8,0 0-14,0 0 1,0 0-1</inkml:trace>
          <inkml:trace contextRef="#ctx0" brushRef="#br2" timeOffset="-252477.4409">238-91 9,'0'0'15,"0"0"-1,0 0-3,0 0-1,-9-16-3,9 16-2,0 0-1,12-18 0,-12 18-1,14-22 1,-5 7-1,5 3 0,0-6 0,5 6 0,-2-4 0,5 6-1,-3-4 1,5 8-1,-6-1 0,1 4 0,-4 1-1,0 5 0,-15-3 0,24 11 0,-20 4 0,1 2 0,-2 7-1,-5 4 1,-2 6-1,-8 5 1,-3 4-1,-4 0 1,-7 0-1,1-2 1,-6-2-1,1-5 0,-1-4 0,2-7 1,4-5-1,3-3 1,1-6-1,3-5 0,5-1 1,13-3-1,-20-3 0,20 3 1,0 0-1,-12-13-1,12 13 1,0 0 0,5-18-1,-5 18 1,10-13-1,-10 13 1,17-12 0,-17 12-1,24-10 1,-11 8 0,0 2 0,2 4 1,2 2-1,-1 6 1,0 3-1,4 6 1,-2 6 1,1 4-1,0 0 1,1 1-1,-1 1 1,-1-2-1,-2-3 1,-2-3-1,-7-7 0,1-3 0,-8-15-1,1 18 0,-1-18-2,0 0-3,0 0-23,-18 1-3,18-1 0,-6-15 0</inkml:trace>
          <inkml:trace contextRef="#ctx0" brushRef="#br2" timeOffset="-251568.3889">820-182 13,'2'-13'25,"-2"13"-8,0-16-2,0 16-3,0 0-2,0 0-2,0 0-3,0 0 0,0 0-1,-6 35-1,1-2-1,1 10 1,-5 9-1,0 10 0,-3 2 1,-1 7-3,-2-3 3,-3-3-2,2-8 1,1-7-2,0-7 2,4-7-2,3-7 0,0-8 1,4-6-1,4-15-1,-5 18 0,5-18-3,0 0-5,0 0-19,0 0-3,3-26 1,8 10 0</inkml:trace>
          <inkml:trace contextRef="#ctx0" brushRef="#br2" timeOffset="-250601.3336">832-119 6,'-6'-20'25,"6"20"-1,2-16-11,-5 0-4,3 16 0,13-27-3,2 17-2,-2-8 1,10 8-1,-4-7 0,5 8-1,-2-1 0,4 4 0,-7 3-1,2 3 0,-5 2 0,-1 7-1,-15-9 0,22 28-1,-14-6 1,-4 8-1,-4 2 1,-1 7-1,-5 1 0,-5 1 1,-2-1-1,-5-3 0,-3-3 0,1-5 0,-1-7-1,0-6 1,3-4 0,2-5 0,2-4 0,14-3 0,-18-6 1,18 6-1,-10-13 0,10 13-1,-6-18 1,6 18 0,0-18 0,0 18-1,9-19 1,-9 19 0,19-19 0,-5 10-1,2 0 2,2 5-1,1-1 0,2 7 1,-2 1-1,2 4 1,-1 3-1,0 5 1,-2 2 0,2 2-1,-5 2 1,-1 2-1,-2 1 0,-1 3 1,-5 1 1,-3 4-3,-5 1 4,-1 1-3,-7 0 3,-4-1-3,-6-2 2,-4-1-1,-7-5-1,-7-6 2,-3-6-2,-4-2 1,-3-7-1,2-2 1,2-7 0,2-1-1,8-4-2,2-6-3,20 1-25,-5-12-1,15 8-1,-1-11-1</inkml:trace>
        </inkml:traceGroup>
        <inkml:traceGroup>
          <inkml:annotationXML>
            <emma:emma xmlns:emma="http://www.w3.org/2003/04/emma" version="1.0">
              <emma:interpretation id="{5FD06192-DDC6-48C2-8D10-A23D8D5753A4}" emma:medium="tactile" emma:mode="ink">
                <msink:context xmlns:msink="http://schemas.microsoft.com/ink/2010/main" type="inkWord" rotatedBoundingBox="15099,4205 17478,4161 17494,5026 15115,5070"/>
              </emma:interpretation>
              <emma:one-of disjunction-type="recognition" id="oneOf6">
                <emma:interpretation id="interp26" emma:lang="en-US" emma:confidence="0">
                  <emma:literal>Collate</emma:literal>
                </emma:interpretation>
                <emma:interpretation id="interp27" emma:lang="en-US" emma:confidence="0">
                  <emma:literal>collate</emma:literal>
                </emma:interpretation>
                <emma:interpretation id="interp28" emma:lang="en-US" emma:confidence="0">
                  <emma:literal>Collage</emma:literal>
                </emma:interpretation>
                <emma:interpretation id="interp29" emma:lang="en-US" emma:confidence="0">
                  <emma:literal>collage</emma:literal>
                </emma:interpretation>
                <emma:interpretation id="interp30" emma:lang="en-US" emma:confidence="0">
                  <emma:literal>Collab</emma:literal>
                </emma:interpretation>
              </emma:one-of>
            </emma:emma>
          </inkml:annotationXML>
          <inkml:trace contextRef="#ctx0" brushRef="#br2" timeOffset="-248294.2016">2336 53 19,'13'-14'23,"-13"14"-8,0 0-8,5-13 0,-5 13-1,7-16-1,-8 2 0,1 14-2,1-26 0,-1 11 0,-4-7 1,1 2-2,-8-3 1,1 3 0,-4-2 0,4 7-1,-8 3 0,2 17 0,-11 13 0,-3 17 0,-8 16-1,-7 15-1,-7 14 2,1 9-1,4 3 1,6-1-1,13-10 0,13-10-1,20-13 0,14-18-2,23-13-5,1-24-17,19-6-5,-2-17 0,5-2-1</inkml:trace>
          <inkml:trace contextRef="#ctx0" brushRef="#br2" timeOffset="-247768.1716">2468 262 2,'15'-15'26,"-15"15"2,0 0-3,-3 16-16,-12-1-2,6 12-2,-8-1-1,2 7-3,-2 1 1,4 1-2,2-3 2,6-6-2,8-8 0,-3-18 0,22 15 1,-1-18 0,3-7 1,5-4 0,1-11 1,1-2 0,-4-5-2,-2 2 2,-8-1-3,-5 3 1,-6 3-3,-9 1 0,3 24-7,-26-21-17,11 24-2,-7-4-2,6 10 2</inkml:trace>
          <inkml:trace contextRef="#ctx0" brushRef="#br2" timeOffset="-247271.1431">2589 450 21,'0'0'16,"0"0"-4,13-11 1,-2-5-2,13 3-3,-5-11-1,14 6 0,-4-10-3,10 4 0,-6-7-2,3 6 2,-8-6-2,3-2 1,-7-7-1,-2-6 0,-8-10 0,1-2-1,-8-1 2,1 6-1,-8 1 0,0 13 0,-8 14-1,-8 28 1,-10 25-1,-6 20 0,-4 14-1,-1 10 0,-2 10 1,3 4-2,8-2 2,10-12-1,14-13 2,14-12-3,14-13 2,9-13-4,13-6 0,1-18-2,10 0-1,-9-21-5,8 9-19,-17-11 2,-2 2-2</inkml:trace>
          <inkml:trace contextRef="#ctx0" brushRef="#br2" timeOffset="-246884.121">2992 402 19,'0'0'26,"0"0"0,14 3-14,-10-17-1,13 6-3,-4-11-5,9 4 1,1-10-3,3-2 1,1-7-2,3 0 1,-3-9-1,0-9 1,-2-12 0,0-2 1,-7-2 1,0 7-1,-12 2 1,-2 11 0,-10 18-1,6 30 0,-35 21-1,6 28 0,-6 19-1,-1 12-1,3 14 1,6 6 0,11-2 0,9-10-1,17-11-1,9-22-3,25-11-4,0-28-9,19-8-13,-5-25 3,12 0-1</inkml:trace>
          <inkml:trace contextRef="#ctx0" brushRef="#br2" timeOffset="-246345.0902">3531 259 23,'14'-15'28,"-7"-4"-1,-7 19-11,9-29-8,-9 29 1,2-19-3,-2 19-1,-18 5-2,3 6 0,-5 7-1,-2 6-2,-2 7 2,2 5-2,0 1 1,4-2-2,4-2 2,5-4-1,6-6-1,5-7 1,-2-16 0,19 6 0,-2-13 0,2-11 0,2-6-1,1-4 2,1-5-2,0-1 3,-2-3-2,0 3 1,-5 3-1,-2 7 1,-4 8 0,-10 16-1,0 0 1,0 0-1,-6 25 1,-3 0-2,2 8 2,-1 1-3,5 2 2,2-7-4,10-1 1,0-13-4,16 1-4,-10-23-9,21-5-10,-6-13 2,8-5-1</inkml:trace>
          <inkml:trace contextRef="#ctx0" brushRef="#br2" timeOffset="-245954.0678">4063-254 16,'7'-22'28,"-7"22"-1,-10 14 2,-1 22-20,-12 4-4,2 15-1,-9 6-2,2 10 0,-4 0-1,7-1-1,4-4 2,6-6-3,6-12 3,6-6-3,6-11 2,8-7-1,5-11 0,4-10 1,3-13-2,6-10 2,-1-6-2,3-5 3,-2-5-2,-1 0 1,-7 1 0,-5 8 0,-7 6 1,-9 21-1,-8-13 0,-6 24 0,-6 6 0,1 9-1,4 9 1,3 2-2,12 0 1,12-7-3,22-2-2,3-22-16,22-2-10,-4-14 2,9-11-2</inkml:trace>
        </inkml:traceGroup>
        <inkml:traceGroup>
          <inkml:annotationXML>
            <emma:emma xmlns:emma="http://www.w3.org/2003/04/emma" version="1.0">
              <emma:interpretation id="{23A492E9-9D2E-4998-AB55-ED6F2961AE96}" emma:medium="tactile" emma:mode="ink">
                <msink:context xmlns:msink="http://schemas.microsoft.com/ink/2010/main" type="inkWord" rotatedBoundingBox="17938,4077 21921,4158 21902,5100 17919,5018"/>
              </emma:interpretation>
              <emma:one-of disjunction-type="recognition" id="oneOf7">
                <emma:interpretation id="interp31" emma:lang="en-US" emma:confidence="0">
                  <emma:literal>PRI</emma:literal>
                </emma:interpretation>
                <emma:interpretation id="interp32" emma:lang="en-US" emma:confidence="0">
                  <emma:literal>PR?</emma:literal>
                </emma:interpretation>
                <emma:interpretation id="interp33" emma:lang="en-US" emma:confidence="0">
                  <emma:literal>PARD</emma:literal>
                </emma:interpretation>
                <emma:interpretation id="interp34" emma:lang="en-US" emma:confidence="0">
                  <emma:literal>PROD</emma:literal>
                </emma:interpretation>
                <emma:interpretation id="interp35" emma:lang="en-US" emma:confidence="0">
                  <emma:literal>PRI)</emma:literal>
                </emma:interpretation>
              </emma:one-of>
            </emma:emma>
          </inkml:annotationXML>
          <inkml:trace contextRef="#ctx0" brushRef="#br2" timeOffset="-243932.9522">4925-190 2,'0'0'21,"4"-21"-4,-4 5-5,0 16-1,5-23-2,-5 23-2,3-16 0,-3 16-1,0 0 0,0 0-1,1-19 0,-1 19-1,0 0-1,0 0 0,0 0 0,0 0-2,0 0 1,0 0-1,0 0-1,0 0 1,0 0-1,0 0 0,0 0 0,0 0 1,0 0-1,0 0 0,0 0 1,0 0-1,0 0 0,0 0 1,-12 29-1,6 1 1,-3 9-1,-3 8 1,-1 9-1,-3 7 1,-1 2-1,1 0 0,1-6 1,2-4-1,4-8 1,0-7-1,3-7 1,3-8-1,0-7 1,1-2 0,2-16-1,-6 21 1,6-21-1,-14 12 0,14-12-1,-21 13-1,21-13-2,-26 11-5,26-11-11,0 0-10,3-17 0,6-8 0</inkml:trace>
          <inkml:trace contextRef="#ctx0" brushRef="#br2" timeOffset="-243418.9228">4911-82 3,'-3'-31'25,"8"10"-1,7 2-7,0-12-8,14 8 1,-6-9-1,13 9-2,-8-5-1,9 13 0,-9-2-1,2 14-1,-10 6 0,-3 17-1,-9 12-1,-5 12 0,-10 6-1,-7 10 0,-5-1 0,-6 0-1,-4-5 0,1-10 1,0-11-1,2-13-1,6-8 0,2-13-3,21 1-2,-20-31-16,29 8-8,-3-12-1,14 4 0</inkml:trace>
          <inkml:trace contextRef="#ctx0" brushRef="#br2" timeOffset="-243001.8989">5351-265 22,'0'0'29,"10"-16"-1,-10 16 2,0 0-24,9 36-1,-14-4-1,4 20 0,-10 6-2,3 12 1,-7 4 0,-2 3-2,1 0 1,-3-7-2,-1-11 2,4-12-2,2-10 0,3-10-2,5-9-1,6-18-2,0 0-7,-12-14-18,19-3-1,-4-13 1</inkml:trace>
          <inkml:trace contextRef="#ctx0" brushRef="#br2" timeOffset="-242430.8663">5284-7 9,'10'-31'26,"3"-3"1,4-9 0,7 9-18,-4-10-1,10 13 0,-6-8-2,7 12-1,-4 1 0,3 11-2,-9 1 0,1 12-1,-6 3 0,-1 8-1,-6 6 0,-3 10 0,-4 6-1,-5 9 1,-5 4-1,-4 4 0,-6 1 0,-2 0 0,-3-6 0,-2-6 0,0-8 0,2-5-1,1-9 1,4-5 0,2-5-1,16-5 1,-21-5 0,21 5 0,-11-16 0,11 16 0,2-25 0,1 11-1,1 0 2,-4 14-2,12-23 1,-12 23 0,14-6 0,-14 6 0,16 24 0,-7 4 1,0 9-1,0 8 0,3 13 2,0 4-2,-2 3 1,1-1-1,0-5 1,1-9-2,3-8 1,-3-15-2,9-17-2,-3-20-5,18-8-20,-14-22-2,12-8 0,-7-12 1</inkml:trace>
          <inkml:trace contextRef="#ctx0" brushRef="#br2" timeOffset="-241740.8268">5781-5 11,'16'-37'27,"12"4"3,-1-5 0,16 12-17,-10-8-3,12 15-2,-9-2-2,7 15-2,-6 6 0,0 21-2,-9 15 0,-4 14-1,-10 12 0,-8 11 0,-8 8 1,-7 5-1,-12-1 0,-5-7 0,-9-11 0,-5-11-2,-2-11 1,-5-14-2,1-15-2,-11-19-7,12-4-20,-10-21-2,17-5 0,-3-11 0</inkml:trace>
          <inkml:trace contextRef="#ctx0" brushRef="#br2" timeOffset="-242033.8436">5933-106 9,'10'-28'29,"-8"-3"0,5 9 2,-10-8-16,3 30-5,3-27-3,-3 27-2,0 0-1,3 28-1,-5 6-2,1 12 0,-1 11-1,1 9 1,-2 6 1,0 8-2,-1-5 2,-2-5-2,-2-8 1,1-10 0,-2-8 0,0-10-2,1-5 0,8-29-1,-17 20-2,17-20-2,-15-6-3,-3-16-11,13 6-11,-10-15 1,9-2-1</inkml:trace>
        </inkml:traceGroup>
        <inkml:traceGroup>
          <inkml:annotationXML>
            <emma:emma xmlns:emma="http://www.w3.org/2003/04/emma" version="1.0">
              <emma:interpretation id="{AE06A15F-301F-4776-92A2-7284F46E45BB}" emma:medium="tactile" emma:mode="ink">
                <msink:context xmlns:msink="http://schemas.microsoft.com/ink/2010/main" type="inkWord" rotatedBoundingBox="19811,4188 21891,4113 21922,4977 19842,5053"/>
              </emma:interpretation>
              <emma:one-of disjunction-type="recognition" id="oneOf8">
                <emma:interpretation id="interp36" emma:lang="en-US" emma:confidence="1">
                  <emma:literal>2003</emma:literal>
                </emma:interpretation>
                <emma:interpretation id="interp37" emma:lang="en-US" emma:confidence="0">
                  <emma:literal>2 003</emma:literal>
                </emma:interpretation>
                <emma:interpretation id="interp38" emma:lang="en-US" emma:confidence="0">
                  <emma:literal>a 003</emma:literal>
                </emma:interpretation>
                <emma:interpretation id="interp39" emma:lang="en-US" emma:confidence="0">
                  <emma:literal>• 003</emma:literal>
                </emma:interpretation>
                <emma:interpretation id="interp40" emma:lang="en-US" emma:confidence="0">
                  <emma:literal>I 003</emma:literal>
                </emma:interpretation>
              </emma:one-of>
            </emma:emma>
          </inkml:annotationXML>
          <inkml:trace contextRef="#ctx0" brushRef="#br2" timeOffset="-240729.769">6775-4 3,'-16'-12'26,"5"-1"1,4-12-5,13 10-11,-5-16-1,16 10-2,-5-10-1,14 9-1,-2-8-1,11 10-2,-6-1 1,4 9-2,-5 4 1,4 10-2,-7 8 0,-3 14 0,-4 10 0,-7 12-1,-7 9 0,-5 9 1,-10 2-1,-4 5 1,-10-1 0,-5-5-1,-3-5 1,-5-9-1,-1-6 0,-3-10-1,5-8 2,-2-8-2,8-10 1,0-9-1,6-7 1,7-8 0,4-7 0,5 0 1,6-5-2,6 0 1,6 2 0,6 4 0,6 4-1,4 8 2,8 6-1,4 6 1,6 6 0,1 8-1,0 4 2,1 3-2,-2 2 1,-1-5-5,-1 6-5,-9-15-21,3 0-2,-11-15 1,3-2-2</inkml:trace>
          <inkml:trace contextRef="#ctx0" brushRef="#br2" timeOffset="-239955.7247">7594 19 11,'4'-24'29,"4"5"1,-13-4 0,5 23-18,-11-23-5,11 23-1,-32 11-3,8 12 0,-10 8-3,-2 9 1,-1 7-2,0 7 1,3 2 1,4-3-1,11-4 1,7-6-1,12-10 2,10-10-2,13-8 2,8-12-2,9-10 0,6-6 1,5-7-2,2-6 2,-1-4-2,-4-3 2,-9-5-2,-8 4 2,-12-3-1,-11 3 0,-13 1 2,-8 5-2,-12 1 1,-5 6 0,-4 4-1,-2 5 0,2 3 0,1 0-1,8 6-1,2-6-2,23 9-2,-15-12-4,30 17-8,-15-5-13,32-8 2,-12 5 0</inkml:trace>
          <inkml:trace contextRef="#ctx0" brushRef="#br2" timeOffset="-239573.7029">8027-67 8,'0'0'27,"15"3"0,-15-3 1,-7 41-19,-14-10-2,4 18-1,-9 1-1,0 13-3,1 0 0,4 1-2,6-6 2,8-9-2,10-14 2,12-9 0,10-19 0,14-14 0,2-16-1,7-9 3,-2-16-2,2-5 1,-9-9-2,-7-2 1,-14-1-2,-10 7 0,-13 8 0,-17 10-2,-9 19-2,-19 3-10,1 26-16,-10 0-3,10 15 2</inkml:trace>
          <inkml:trace contextRef="#ctx0" brushRef="#br2" timeOffset="-238768.6568">8387-70 9,'0'0'26,"9"-20"0,-9 20-5,14-23-10,5 17-3,-7-12 0,12 12-2,-5-7-1,8 8 0,-5-4-1,5 9-1,-4 0-1,0 6 0,-9 8-1,-4 6 0,-10 9-1,-9 8 1,-12 4-1,-5 5 0,-9 0-1,-2-2 1,-2-4 0,2-6-1,7-7 1,10-9-1,20-18 1,0 0 0,0 0 0,17-6 0,9-12 0,7-1 1,2-5 0,2 1-1,-1 2 1,-3 3 0,-5 5-1,-2 8 1,-9 8-1,-3 8 0,-5 8 1,-2 8-1,-4 7 2,-1 6-1,-5 1 2,-2 2-2,-5-3 2,-4 0-2,-9-6 2,-9 0-2,-6-9 0,-10-4-1,-7-3 0,-6-5-3,4 7-27,-13-16-2,20-2-3,4-17 0</inkml:trace>
        </inkml:traceGroup>
      </inkml:traceGroup>
    </inkml:traceGroup>
  </inkml:traceGroup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10:06:27.944"/>
    </inkml:context>
    <inkml:brush xml:id="br0">
      <inkml:brushProperty name="width" value="0.06667" units="cm"/>
      <inkml:brushProperty name="height" value="0.06667" units="cm"/>
      <inkml:brushProperty name="color" value="#0070C0"/>
      <inkml:brushProperty name="fitToCurve" value="1"/>
    </inkml:brush>
  </inkml:definitions>
  <inkml:traceGroup>
    <inkml:annotationXML>
      <emma:emma xmlns:emma="http://www.w3.org/2003/04/emma" version="1.0">
        <emma:interpretation id="{AC1709C0-E196-40C8-BBCD-61EB51B2D609}" emma:medium="tactile" emma:mode="ink">
          <msink:context xmlns:msink="http://schemas.microsoft.com/ink/2010/main" type="inkDrawing" rotatedBoundingBox="21998,6086 24870,6028 24872,6104 22000,6162" semanticType="strikethrough" shapeName="Other">
            <msink:sourceLink direction="with" ref="{F429D209-C83B-4873-8599-9842EAA47F03}"/>
          </msink:context>
        </emma:interpretation>
      </emma:emma>
    </inkml:annotationXML>
    <inkml:trace contextRef="#ctx0" brushRef="#br0">27 130 42,'-13'-1'28,"13"1"2,0 0-4,0 0-15,-12-12-2,12 12-1,0 0-2,0 0-1,0 0-2,0 0 1,0 0-1,0 0-1,0 0 0,0 0-1,0 0 0,0 0 0,-2-13 0,2 13 0,0 0 0,0 0 0,19-4 1,-19 4-1,24-4 0,-8 0 0,4-1 0,2 2 0,2-1-1,2 0 1,1 0-1,1 1 1,-1-2-1,2 3 1,-1-1-1,0 0 1,-1 0-1,-1 2 1,-2 1-1,1 0 0,1 0 1,-2 0-1,0 0-1,1 0 1,1 0 0,0 0 0,-1 0 0,-2-2 1,2 2-1,-1-1 0,-1-1 0,0 2 1,0-1-1,0-1 0,-1 1 0,-1 1 0,-1 0 1,0 0-1,1 0 0,-3 1 0,1-1 0,-3 2 0,0-1 1,-1-1-1,1 2 0,-1-2 0,-1 1 0,-1 1 0,1-1 0,1-1 0,0 1 1,1 1-1,1-1 0,2 1 0,1-2 1,2 1-1,-1-1 1,2 0-1,0 0 0,0 2 0,2-2 1,-2 0-1,0 1 0,0 0 0,-2-1 0,2 2 0,-1-1 0,-1-1 0,-1 0 0,1 0 0,-3 0 0,1 0 0,-2-1-1,-1 1 2,-2 0-1,1-2 0,-1 2 0,-1 0 0,1 0 0,-1 0 0,2 0 0,-1 0 0,0-1 1,2 1-1,1-1 0,1-1 0,0 1 0,4 1 0,-1-3 0,4 1 0,-1 0 0,1 0 0,-1 1 1,3 1-1,-1-2 0,-1-1 0,-1 3 0,-2 2 0,-1-2 0,1 0 0,-3 1 0,1-1 0,-3 2 0,-1-2 0,-1 0 0,0 0 0,-1 0 0,-1 0 0,0-2 0,-13 2 0,23 0 0,-10 0 0,-13 0 1,24-1-1,-24 1 0,23 0 0,-23 0 0,22 0 0,-22 0 0,23-2 0,-23 2 0,20 0 0,-20 0 0,22-1-1,-22 1 1,21-1 0,-21 1 0,22-2 0,-9 2 0,-13 0 0,24-3 0,-24 3 0,22-3 0,-22 3 0,20-2 0,-20 2 0,18-2 0,-18 2 1,16-3-1,-16 3 0,16-1 0,-16 1 0,17-2 0,-17 2 0,18-3 0,-18 3 0,21 0 0,-21 0 0,24-2 0,-11 0 0,0 2 0,-13 0 0,23-1 0,-23 1 0,19-3 0,-19 3 0,16-2 0,-16 2 0,0 0 0,13-1 0,-13 1 0,0 0 1,0 0-1,13-3 0,-13 3 0,0 0 0,0 0 0,17-3 0,-17 3 0,0 0 0,17-3 0,-17 3 0,16 0 0,-16 0 0,17-1 0,-17 1 0,23 0 0,-23 0 0,25-1 0,-25 1 1,21-2-1,-21 2 0,19 2 0,-19-2 0,13 0 1,-13 0-1,0 0 0,0 0 0,0 0 0,0 0 0,0 0-2,0 0-2,0 0-3,0 0-19,0 0-10,0 0 1,0 21-2,0-21 1</inkml:trace>
  </inkml:traceGroup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4T10:06:38.491"/>
    </inkml:context>
    <inkml:brush xml:id="br0">
      <inkml:brushProperty name="width" value="0.06667" units="cm"/>
      <inkml:brushProperty name="height" value="0.06667" units="cm"/>
      <inkml:brushProperty name="color" value="#0070C0"/>
      <inkml:brushProperty name="fitToCurve" value="1"/>
    </inkml:brush>
  </inkml:definitions>
  <inkml:traceGroup>
    <inkml:annotationXML>
      <emma:emma xmlns:emma="http://www.w3.org/2003/04/emma" version="1.0">
        <emma:interpretation id="{AD243A41-AFC6-495D-B7DB-F84F35035D45}" emma:medium="tactile" emma:mode="ink">
          <msink:context xmlns:msink="http://schemas.microsoft.com/ink/2010/main" type="writingRegion" rotatedBoundingBox="25347,3742 24077,7814 22012,7170 23283,3098"/>
        </emma:interpretation>
      </emma:emma>
    </inkml:annotationXML>
    <inkml:traceGroup>
      <inkml:annotationXML>
        <emma:emma xmlns:emma="http://www.w3.org/2003/04/emma" version="1.0">
          <emma:interpretation id="{08C7210A-CDC7-4419-8FD0-A08611E02FA7}" emma:medium="tactile" emma:mode="ink">
            <msink:context xmlns:msink="http://schemas.microsoft.com/ink/2010/main" type="paragraph" rotatedBoundingBox="25347,3742 24077,7814 22012,7170 23283,30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7C2C36D-E2A9-4C31-978B-45E8F7A5B1D6}" emma:medium="tactile" emma:mode="ink">
              <msink:context xmlns:msink="http://schemas.microsoft.com/ink/2010/main" type="line" rotatedBoundingBox="25347,3742 24077,7814 22012,7170 23283,3098"/>
            </emma:interpretation>
          </emma:emma>
        </inkml:annotationXML>
        <inkml:traceGroup>
          <inkml:annotationXML>
            <emma:emma xmlns:emma="http://www.w3.org/2003/04/emma" version="1.0">
              <emma:interpretation id="{F429D209-C83B-4873-8599-9842EAA47F03}" emma:medium="tactile" emma:mode="ink">
                <msink:context xmlns:msink="http://schemas.microsoft.com/ink/2010/main" type="inkWord" rotatedBoundingBox="22012,7170 23283,3098 25347,3742 24077,7814">
                  <msink:destinationLink direction="with" ref="{AC1709C0-E196-40C8-BBCD-61EB51B2D609}"/>
                </msink:context>
              </emma:interpretation>
              <emma:one-of disjunction-type="recognition" id="oneOf0">
                <emma:interpretation id="interp0" emma:lang="en-US" emma:confidence="0">
                  <emma:literal>ii,,.,,,....</emma:literal>
                </emma:interpretation>
                <emma:interpretation id="interp1" emma:lang="en-US" emma:confidence="0">
                  <emma:literal>ii..,.,,,....</emma:literal>
                </emma:interpretation>
                <emma:interpretation id="interp2" emma:lang="en-US" emma:confidence="0">
                  <emma:literal>ii..,.,,,..,.</emma:literal>
                </emma:interpretation>
                <emma:interpretation id="interp3" emma:lang="en-US" emma:confidence="0">
                  <emma:literal>it..,.,,,....</emma:literal>
                </emma:interpretation>
                <emma:interpretation id="interp4" emma:lang="en-US" emma:confidence="0">
                  <emma:literal>ii..,.,,,.,..</emma:literal>
                </emma:interpretation>
              </emma:one-of>
            </emma:emma>
          </inkml:annotationXML>
          <inkml:trace contextRef="#ctx0" brushRef="#br0">73 1011 9,'0'0'22,"-6"-12"2,6 12-5,0 0-2,-4-15-5,4 15-1,0 0-3,0 0-1,0 0-2,0 0-1,0 0 0,0 0-1,0 0 1,0 0-2,0 0 0,-10 17 0,10-17 0,1 16-1,-1-16 0,2 20 1,-2-20-1,1 23 0,-1-23-1,2 23 0,-2-23-3,0 0-12,0 0-14,17 0-2,-4-7 1,-3-7-2</inkml:trace>
          <inkml:trace contextRef="#ctx0" brushRef="#br0" timeOffset="255.0144">136 1019 45,'-13'15'29,"13"-15"0,-13 15 0,13-15-21,-13 13-1,13-13-2,0 0-3,-5 15-1,5-15-6,0 0-23,0 0 0,14 15-2,-14-15 0</inkml:trace>
          <inkml:trace contextRef="#ctx0" brushRef="#br0" timeOffset="-931.0533">656 695 17,'0'0'23,"0"0"1,0-17-5,0 17-2,0 0-4,0 0-2,0-15-3,0 15-2,0 0-1,0 0-1,0 0-1,0 0 0,0 0-1,0 0 0,0 0 0,-7 20 0,7-20-1,-10 27 0,6-10 0,-1 1 0,3 0-1,0 0 1,4-1-1,0-1 1,1-3-1,-3-13 0,15 21 1,-15-21-1,21 13 2,-8-8-2,1-3 1,1 0-1,-1-4 1,2 1-1,-2-3 1,-1-2-1,0-3 1,0-1-1,-3-2 1,2-3-1,-2-2 0,0-1 0,-2-4 1,1 2-1,0 0 0,-2 1 0,-1 2 0,2 4 0,-8 13 1,7-21-1,-7 21 1,2-13 0,-2 13-1,0 0 1,0 0 0,0 0 0,-16 3 0,16-3-1,-7 24 1,5-5-1,1 4 1,2 2-1,2 4 0,5 3 1,3-2-1,2-3 0,6-3-2,-1-8-2,17 0-28,-11-18 0,14-2-2,-7-16 0</inkml:trace>
          <inkml:trace contextRef="#ctx0" brushRef="#br0" timeOffset="-2336.1336">-605 725 15,'0'-14'25,"0"14"0,0 0 2,0 0-14,0 0-2,-4-14-1,4 14-2,0 0-3,0 0-1,0 0 0,0 0-1,0 0 0,-22 6-1,5-2 0,0 4-1,-7 1 1,1 2 0,-5-1 0,4 3 0,0-3 0,2 0 1,4-2-1,3-1 0,15-7-1,-18 7 0,18-7-1,0 0 0,0 0 0,0 0-1,2 13 1,-2-13 0,18 5 0,-18-5 0,25 5 0,-9-4 0,3 1 0,1-2 1,0 2-1,2 0 0,-1 2 0,1 0 0,-4 5 0,-2 1 0,-2 3 0,-5 1 0,-3 2 0,-6 1 0,-5 0 0,-3-1 1,-4-2-1,-4-1 0,-2-4 1,-2-4-1,-5-2 1,0-3-1,-3-3 1,-2-1 0,-1-2-1,-2 1 1,1-2 0,2 2-1,1 2 0,5-1-3,7 11-6,-5-8-24,22 1 2,-15 6-4,15-6 2</inkml:trace>
          <inkml:trace contextRef="#ctx0" brushRef="#br0" timeOffset="-3635.2079">23 920 58,'0'0'33,"-17"9"-2,17-9 0,0 0-24,-1 14-4,1-14 0,4 13-1,-3 0-3,-1-13-17,-5 24-12,-4-11-1,6 1-2,3-14 1</inkml:trace>
          <inkml:trace contextRef="#ctx0" brushRef="#br0" timeOffset="-4469.2557">237 112 2,'0'0'17,"0"0"1,0 0-4,10-19-3,-10 19 0,0 0-2,9-13 3,-9 13-4,0 0 1,10-18-3,-10 18 1,14-16-1,-1 12-1,-13 4 0,17-16-2,-17 16 1,13-13-1,-13 13-1,0 0 1,0 0 0,0 0 0,4-13 0,-4 13-1,0 0 2,0 0-3,-20 10 1,20-10-1,-24 12-1,8-4 1,-4 2-1,-2-1 1,1 1-1,1 1 1,1-1 0,-1 0-1,3 0 2,1 2-1,0-2 0,2 4-1,1-1 2,0 0-2,13-13 2,-20 23-3,20-23 1,-16 23 0,16-23 0,-11 15 0,11-15 0,0 0 0,-10 15-1,10-15 1,0 0 0,0 0 1,13 4-1,-13-4 0,23-3 0,-10 2 0,2-1 0,3 1 0,-1-2 0,0 2 0,0 1 0,0 0 0,-1 1 0,-1 0 0,-1 1 0,-1 1 1,0 1-2,-13-4 1,23 9 0,-23-9 0,20 7 0,-20-7 0,20 10 0,-20-10 0,14 7 0,-14-7 0,0 0 1,6 17-1,-6-17 0,-10 17 0,10-17 0,-23 25 0,7-10 0,-1 1 0,-3 1 0,0 0 0,-2 2 0,-1-2-1,2 2 1,-1-4 0,1 0 0,1-1 0,4-3 0,2-2 0,14-9 0,-18 12 0,18-12 0,0 0-1,0 0 1,0 0 0,6 12 0,-6-12 0,16 3 0,-16-3 0,17 0 0,-17 0 0,19 0 0,-19 0 0,18 2 0,-18-2 1,20 1-1,-20-1 0,25 4 0,-11-2 0,2 1 1,0 0-1,-2-1 0,-1 3 0,0-1 0,-13-4 0,19 11 0,-19-11 1,7 19-1,-7-19 0,-7 24 1,-2-11-1,-1 4 0,-3 1 0,-3 0 0,-1 2 0,-2 2 0,-1-1 0,2 2 0,-1 0 0,0 0 0,2 0 0,1-2 0,2-2 0,0 1 0,4-5 0,0 0 0,10-15 0,-8 21 0,8-21 0,5 16-5,-5-16-28,14 3 2,-14-3-3,22-6-1</inkml:trace>
          <inkml:trace contextRef="#ctx0" brushRef="#br0" timeOffset="1721.0984">321-3 2,'0'0'22,"0"0"-1,0 0-1,0 0-5,0 0 0,0 0-3,0 0-3,0 0-1,0 0-2,-10-12 0,10 12-1,0 0-1,0 0 0,0 0-1,0 0 1,6-16-1,-6 16 0,4-20 1,4 7 0,-1-7-1,4 0-1,2-10 1,7-4 0,0-12-1,9-7 0,3-10 1,4-9-2,3-9 0,2-8 0,-1-2-1,2-7 0,-2 0-2,-4-2-3,9 17-15,-18-6-13,9 17 1,-12 2-3,5 17 1</inkml:trace>
          <inkml:trace contextRef="#ctx0" brushRef="#br0" timeOffset="2682.1534">413-3 33,'0'0'28,"0"0"3,-14-5-2,14 5-12,0 0-6,0 0-4,0 0-2,0 0-2,0 0-1,0 0 0,17 4 0,2-7 0,5-4 0,9-2 0,6-5 0,10-2 0,1-6 0,9-1 0,2-5 0,2 1-1,-1-3 1,-1 3-1,-2-2 0,0 2 0,-6 3 1,-5 1-1,-5 4 0,-4 4-1,-8 2 1,-5 4 0,-7 2-1,-5 3 1,-14 4-1,17-4 1,-17 4-1,0 0 1,0 0-1,0 0 0,13-5 0,-13 5 0,0 0 0,21-4 1,-21 4-1,20-3 0,-20 3 0,21 0 0,-21 0 0,17 0 0,-17 0-2,0 0-1,21 23-16,-21-23-15,-5 17-1,5-17-1,-13 14-1</inkml:trace>
          <inkml:trace contextRef="#ctx0" brushRef="#br0" timeOffset="4025.2302">1094-635 19,'0'0'23,"0"0"0,2-17-7,-2 17-1,0 0-2,0 0-1,0-14-4,0 14-1,0 0-1,0 0-2,0 0-1,0 0 0,0 0 0,-3 14-2,3-14 1,-1 23 0,1-9-1,2 5 0,0 1-1,2 0 1,1-1-1,3-4 1,2-2 0,-10-13 0,26 10 0,-9-11 0,-2-6 2,3-2-2,0-5 0,0-1 0,-2-3 0,-2 1 0,-2-2-1,-2 0 1,-1-1 0,-2 0-1,-4-1 1,0-1 0,-3 2-1,0 3 1,-3 2-1,3 15 0,-5-18 2,5 18-2,0 0 1,-5 30 0,5-7 0,2 7-1,4 3 1,3 4-1,5-2 0,3-2 0,5-6-1,1-9-1,9-5-2,-7-17-12,11-2-16,-7-14 1,4 0-2,-10-10 1</inkml:trace>
          <inkml:trace contextRef="#ctx0" brushRef="#br0" timeOffset="4574.2616">1347-952 46,'-18'4'28,"-4"12"3,-14 0-3,2 18-17,-19-1-4,2 12-3,-2 11-19,0-4-11,10-2-3,8-10-3,17-7 0</inkml:trace>
          <inkml:trace contextRef="#ctx0" brushRef="#br0" timeOffset="6055.3463">363-1275 19,'3'-15'26,"-3"2"2,-1 0 0,1 13-13,-5-21-2,5 21-4,-10-13-2,10 13-1,-14-6-2,14 6-1,-22 3 0,9 3-1,-4 4-1,1 6 0,-2 5-1,-2 6 0,-2 5 0,3 4 0,3-1 0,5 3 0,2-3-1,6-5 1,8-4 0,3-7 0,8-6-1,3-6 1,4-4 0,1-6 0,1-6 0,-2-2 0,-2-6 0,-1-5 1,-4-5 0,-3-6-1,-6-6 1,-1-4 0,-2-8 2,4-6-2,-6-2 0,3 2 0,-2 1 2,1 7-2,0 7 1,2 7 0,-3 8 0,1 13-1,-4 14 0,0 0 0,0 0 0,0 18-1,-3 11 0,2 11 0,-1 6 0,4 10 1,-1 5-2,5 3 1,3-2-1,-1-9-3,18 4-28,-11-20-1,13-2-1,-5-17-1</inkml:trace>
          <inkml:trace contextRef="#ctx0" brushRef="#br0" timeOffset="16909.9672">563 2008 20,'14'-22'23,"-14"22"3,9-18 1,-11 5-11,2 13-2,0 0-3,0 0-1,3-14-2,-3 14-1,0 0-1,-5 23-1,-1-9-2,4 8-1,-5 5 0,3 9 0,-5 2-1,3 10 1,-1-4-1,2 6 0,-1 0 0,1-1 0,3-6-1,0-5 0,-1-6 0,3-8 0,0-3-2,0-21-1,2 15-3,-11-30-15,9 15-11,-6-34 0,8 13-1,-9-11 1</inkml:trace>
          <inkml:trace contextRef="#ctx0" brushRef="#br0" timeOffset="16451.941">422 1983 29,'-1'-18'26,"1"18"-1,-3-12-2,3 12-8,0 0-5,0 0 1,-5-19-5,5 19 2,0 0-4,0 0 1,0 0-2,0 0 0,0 0 2,0 0-3,-7 17 2,7 2-2,-4 2 1,1 9-1,-1 6 1,-1 5-1,1 4-2,0 1 1,1-5-1,2 2 1,1-7-1,2-6 0,1-4 0,2-8 1,-1-2-1,-4-16 0,6 21-1,-6-21 0,0 0-1,-6 13-4,7 1-10,-14-11-16,13-3 0,-15 6-2,15-6 2</inkml:trace>
          <inkml:trace contextRef="#ctx0" brushRef="#br0" timeOffset="17307.9899">523 1950 39,'2'-20'26,"-2"20"2,3-16 1,-3 16-20,0 0 0,-7-13-1,7 13-1,0 0 0,0 0-1,-24 16 1,5 7-4,-11 2 1,-5 10-2,-8 5 0,-1 8-1,-5 1 1,3 1-1,4-4-2,9-13 0,9-3-1,5-14-4,16-1-12,3-15-13,15-21-1,0-3-1,14-2 1</inkml:trace>
          <inkml:trace contextRef="#ctx0" brushRef="#br0" timeOffset="17624.008">388 1968 59,'17'-13'31,"-1"1"-2,11 10 1,-7-6-21,13 15-1,-6 1-2,8 9-2,-4 1 1,5 3-3,-3-1 2,2 2-3,-5-2 1,0-3 0,-4-6-1,-1-2 0,-5-3-2,-6-5-1,5 8-12,-19-9-18,13-5-2,-13 5 0,0 0-2</inkml:trace>
          <inkml:trace contextRef="#ctx0" brushRef="#br0" timeOffset="19269.1021">-401 1973 30,'0'0'23,"0"0"2,0 0-2,0 0-14,0 0 0,0 0-2,4 15 0,-4-15-3,-14 10 1,-4-4-3,-2 6 0,-7-4-1,-5 5 0,-3-4 0,-3 2 0,-3-5 0,5-3 0,0-6 1,8-4-1,3-6 1,6-2 0,2-6-2,8 0 1,2-5-1,5 0 0,4-4 0,2 3 0,5-2-1,4 1 1,2 0 1,7 1-1,1-1 2,3 3-1,1 0 1,6 3 0,-3 1 1,3 4-1,-2-2 0,2 6 0,-3 2 0,1 3-1,-3 3 1,-2 5-2,-3 1 1,-3 5 0,-3 1-1,-1 3 0,-3 1 1,-2 4-1,-2 1 0,-1-1 0,1 4 0,-2-1 1,-1 2-1,0 3 0,-2-1 0,-1 2 0,0 2 0,-3-2 1,-3 3-1,-3-1 0,-2 0 2,-4 2-2,-4-2 1,-2 0 0,-4 0 0,-2-3-1,-5-2 2,0-1-2,-3-4 0,-1-5 1,3-2 0,0-5-1,1-4 0,2-3 1,4-4-1,2-4 1,5-7-1,4 0 0,5-4-1,4-2 1,7-2-2,7 1 2,6 2-1,7 0 1,6 7-2,3 2 2,6 4 0,1 6 0,1 5 0,-3 5 0,-2 7 1,-8 5-4,2 16-24,-17-4-5,3 6 0,-9-4-3</inkml:trace>
          <inkml:trace contextRef="#ctx0" brushRef="#br0" timeOffset="20824.191">-304 2181 23,'0'0'24,"-14"-14"0,14 14 3,0 0-12,0-16-5,0 16-3,0 0 0,22-15-1,-17 2 0,10 7 0,-15 6-1,26-20 0,-15 7 0,8 5-1,-6-2-1,3 2-1,-4 1 1,1 4-2,-13 3 1,19-1-1,-19 1 0,12 14-1,-10 1 0,0 5 1,-5 4-1,0 6 1,-5 3-1,-4 3 1,-4 4-1,-2 3 1,-8-2-1,-2 1 1,-5-5-1,-1-2 0,-2-6 1,0-3-1,3-10 0,1-8 1,5-6-1,6-7 1,3-5-1,8-4 1,6-3-1,7-2 1,4-2 0,6 4-1,6-1 1,2 6-1,5 2 0,3 7 0,2 4 0,-1 5-1,5 11-4,-11-7-28,14 9 0,-11-11-1,12 7-1</inkml:trace>
          <inkml:trace contextRef="#ctx0" brushRef="#br0" timeOffset="21710.2417">-207 2422 31,'-15'5'27,"15"-5"1,0 0 0,0 0-12,0 0-5,0 0-2,0 0-2,0 0-2,0 0 1,0 0-1,9 13-2,-9-13 0,26 15 0,-10-8-1,4 3-1,0-3 0,-1-3-3,5 9-18,-11-14-11,4 4-1,-17-3-3,13-9 1</inkml:trace>
        </inkml:traceGroup>
      </inkml:traceGroup>
    </inkml:traceGroup>
  </inkml:traceGroup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04:47:05.101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C2E42D37-A01F-4D1A-952C-6AF8BB3CCC11}" emma:medium="tactile" emma:mode="ink">
          <msink:context xmlns:msink="http://schemas.microsoft.com/ink/2010/main" type="inkDrawing" rotatedBoundingBox="22494,9548 24385,8135 25116,9113 23225,10526" semanticType="callout" shapeName="Other">
            <msink:sourceLink direction="with" ref="{6C56C801-1E7F-4CCB-A91D-5E7117886C7B}"/>
          </msink:context>
        </emma:interpretation>
      </emma:emma>
    </inkml:annotationXML>
    <inkml:trace contextRef="#ctx0" brushRef="#br0">34 170 18,'0'0'22,"0"0"-1,0 0-10,0 0-3,-23 2 0,23-2-2,0 0 0,0 0-1,0 0-1,-11 23 0,11-23 1,0 0 0,0 0-1,26 23 0,-26-23 0,51 13-1,-9-16 0,12 9 0,2-14 0,16 10 0,-2-12-1,10 8 0,0-11 0,10 10 0,-5-10 0,7 8-1,6-2 1,2-1-1,1-2 0,2 2-1,-8-2 1,-7 0 0,-9 4-1,-9-1 1,-13 2-1,-14-1 0,-9 4 0,-9-1 0,-25 3 2,26-2-2,-26 2 0,0 0 0,0 0 0,0 0-2,26-10 1,-26 10-1,23-11-1,-23 11-1,34-15-5,-34 15-11,20-28-10,-20 28-1,0 0 1,8-34 1</inkml:trace>
    <inkml:trace contextRef="#ctx0" brushRef="#br0" timeOffset="641.0367">757-223 3,'0'0'19,"34"-15"1,-34 15 0,0 0-12,0 0-4,0 0 1,23-2 1,-23 2-1,0 0-1,-31 20 1,31-20 0,-52 28 0,16-7-1,-13-6 0,-5 11 0,-5-8 0,0 7 0,-8-4 0,10 4 0,-4-4 0,12 5 0,0-6-1,15 3-1,-2-5 1,36-18-1,-41 33-1,41-33 1,-21 34-1,21-34 0,-7 30 0,7-30 1,5 31-1,-5-31 1,26 26 0,-26-26 1,43 20-2,-4-12 0,0-5 0,7 2 0,3-3-1,2 1 1,-2 4-1,3 1 0,-6 0 0,-7 5 0,-3 2 0,-8-5-2,3 16-4,-31-26-9,31 33-15,-31-33-2,10 44 0,-10-44 0</inkml:trace>
    <inkml:trace contextRef="#ctx0" brushRef="#br0" timeOffset="1475.0837">98 905 30,'-26'20'21,"26"-20"-3,0 0 1,-41 3-3,41-3-3,-23 5-3,23-5-3,0 0-2,-26 13-1,26-13-2,0 0 0,0 0 0,0 0-1,0 0 1,0 0 0,0 0 0,23 23 0,6-20 0,9 2 0,11-5 0,10 2-1,6-2 0,4 3-1,1-6 1,-1 3-1,-2 0 1,0 0-1,-13 3 2,-2-3-2,-9 2 1,-4 1-1,-8 0 0,-5-1 0,-3 1 0,-23-3 0,28 7-1,-28-7-3,23 3 1,-23-3-3,0 0-7,0 0-16,0 0 0,13-26-3,-13 26 3</inkml:trace>
    <inkml:trace contextRef="#ctx0" brushRef="#br0" timeOffset="2185.125">402 636 18,'0'0'21,"0"0"0,0 0-3,23-26-13,-23 26 2,0 0-1,0 0 0,0 0 0,23-2 1,-23 2-2,0 0-1,0 0 0,-23 20-1,0-7 0,-6 8 0,-12-1-1,-5 8 0,-16-2 0,0 7 1,-7-7-1,2 5 0,-3-8 0,11 0 0,5-5 0,8 2-1,5-5 1,7 1-1,8-3 0,26-13 0,-33 25-1,33-25 1,-18 23-1,18-23 1,0 0-1,5 26 1,-5-26-1,0 0 1,31 26 0,-31-26 0,41 15 2,-7-5-2,-1-2 1,11 2-1,0-5 0,7 8 0,-2 0 0,3 0 0,-6 0-1,0 2 1,-2 0 0,2 3-1,-2 3 0,-5-6 1,-3 3-2,-3 0 0,-2 8-5,-31-26-26,41 35-1,-41-35-1,0 0 0</inkml:trace>
  </inkml:traceGroup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0:17:25.552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E75EACAF-1959-49E2-8C7F-F0E05CE6EB8F}" emma:medium="tactile" emma:mode="ink">
          <msink:context xmlns:msink="http://schemas.microsoft.com/ink/2010/main" type="inkDrawing" rotatedBoundingBox="8277,4040 11430,3945 11433,4054 8281,4150" shapeName="Other"/>
        </emma:interpretation>
      </emma:emma>
    </inkml:annotationXML>
    <inkml:trace contextRef="#ctx0" brushRef="#br0">130 120 31,'0'0'16,"-27"-6"0,27 6 1,-33-3-1,33 3-3,-22-3-2,22 3-2,-18-4-1,18 4-2,-13-3-1,13 3 0,0 0-2,0 0-1,-17-3-1,17 3 1,0 0-1,0 0 0,0 0-1,8 13 1,-8-13 0,15 11 0,1-5 0,6 0 0,5-2 2,6 2-2,4-3 0,3 0 0,7-3 0,0 1 0,-1-2 0,2 2 0,-3-4 0,1 0 0,-1 0 0,-4 0 0,-1 1-1,-1 0 1,-2 2-1,-1-1 0,0 1 0,-3 3 0,1-2 0,0 0 0,0 4 0,0-4 0,2 1 0,1 1 1,1-3-1,0 1 0,0-1 0,-1 2 1,0-2-1,-1 0 0,-1 0 0,0 0 0,0 1 0,1 1 1,4-1-1,1 1 0,3-2 0,1 0 1,1-2-1,3 1 1,0-2-1,5-2 1,-4-1 0,6-1-1,2-2 0,4-1 0,-1-1 1,3 0-1,-1 0 0,-4 2 1,-1 0-1,-6 0 0,-5 5 1,0 0-1,-7 1 1,-4 3-1,-2-2 0,-1 4 1,-5-2-1,1 0 1,-2 1-1,-5 1 0,0-2 0,5 0 0,-3 0 0,1-2 0,0 4 0,4-1 0,-4-1 0,5 2 0,-2-1 0,0 2 0,-1 0 0,1 1 0,-2-1 0,-2 2 1,-2-2-1,-4 1 0,-3-2 1,-2 2-1,-13-4 1,18 5 0,-18-5 0,0 0 0,15 3-1,-15-3 1,0 0 0,0 0-1,0 0 1,0 0-2,0 0-1,0 0-5,19-3-29,-20-18 0,10-3-2,-5-19-3</inkml:trace>
  </inkml:traceGroup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0:21:02.989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372F6940-73ED-4AFE-A71A-2A9145AA27B7}" emma:medium="tactile" emma:mode="ink">
          <msink:context xmlns:msink="http://schemas.microsoft.com/ink/2010/main" type="writingRegion" rotatedBoundingBox="1260,13138 4699,13176 4686,14381 1247,14344"/>
        </emma:interpretation>
      </emma:emma>
    </inkml:annotationXML>
    <inkml:traceGroup>
      <inkml:annotationXML>
        <emma:emma xmlns:emma="http://www.w3.org/2003/04/emma" version="1.0">
          <emma:interpretation id="{5B3C833A-94FC-4EF8-8DB0-851EFF52AA21}" emma:medium="tactile" emma:mode="ink">
            <msink:context xmlns:msink="http://schemas.microsoft.com/ink/2010/main" type="paragraph" rotatedBoundingBox="1260,13138 4699,13176 4686,14381 1247,1434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9806A9B-110E-4528-A8DA-AC3DBA16BEE8}" emma:medium="tactile" emma:mode="ink">
              <msink:context xmlns:msink="http://schemas.microsoft.com/ink/2010/main" type="line" rotatedBoundingBox="1260,13138 4699,13176 4686,14381 1247,14344"/>
            </emma:interpretation>
          </emma:emma>
        </inkml:annotationXML>
        <inkml:traceGroup>
          <inkml:annotationXML>
            <emma:emma xmlns:emma="http://www.w3.org/2003/04/emma" version="1.0">
              <emma:interpretation id="{D75DEBC6-BD31-4486-8550-A4E4BE18098A}" emma:medium="tactile" emma:mode="ink">
                <msink:context xmlns:msink="http://schemas.microsoft.com/ink/2010/main" type="inkWord" rotatedBoundingBox="1257,13415 1879,13422 1875,13853 1253,13846"/>
              </emma:interpretation>
              <emma:one-of disjunction-type="recognition" id="oneOf0">
                <emma:interpretation id="interp0" emma:lang="en-US" emma:confidence="1">
                  <emma:literal>N</emma:literal>
                </emma:interpretation>
                <emma:interpretation id="interp1" emma:lang="en-US" emma:confidence="0">
                  <emma:literal>M</emma:literal>
                </emma:interpretation>
                <emma:interpretation id="interp2" emma:lang="en-US" emma:confidence="0">
                  <emma:literal>~</emma:literal>
                </emma:interpretation>
                <emma:interpretation id="interp3" emma:lang="en-US" emma:confidence="0">
                  <emma:literal>o</emma:literal>
                </emma:interpretation>
                <emma:interpretation id="interp4" emma:lang="en-US" emma:confidence="0">
                  <emma:literal>m</emma:literal>
                </emma:interpretation>
              </emma:one-of>
            </emma:emma>
          </inkml:annotationXML>
          <inkml:trace contextRef="#ctx0" brushRef="#br0">-2650 442 9,'0'0'13,"17"12"-2,-17-12 2,0 0-1,0 0-2,5 19 0,-5-19-1,0 0-1,-19 10-2,19-10 0,-21 5-1,21-5 0,-28-3 0,28 3 0,-30-15 0,30 15 1,-28-31-1,19 10-1,-4-7 0,7 3-1,1-7-2,4 4 0,2-3 0,5 2-2,2 2 1,3 2 0,4 4-1,2 3 0,1 3 2,1 5-1,0 7 0,2 4 1,0 7-1,-2 7 1,1 4-1,-1 6 0,0 3 1,1 5-1,1 0-1,-1 2 2,1-2-2,5-4 1,2-5 0,2-6 1,1-6-1,5-6 2,-5-8 0,5-7 0,-8-7 2,0-2 0,-11-7 0,-4 1-1,-10-7 0,-3 1-1,-7-1-1,-4 5-1,1 1-1,-5-5-3,16 9-33,-8-10 1,14 3-3,4-8 1</inkml:trace>
        </inkml:traceGroup>
        <inkml:traceGroup>
          <inkml:annotationXML>
            <emma:emma xmlns:emma="http://www.w3.org/2003/04/emma" version="1.0">
              <emma:interpretation id="{6ADB56C8-F161-4E97-867C-3C669F131774}" emma:medium="tactile" emma:mode="ink">
                <msink:context xmlns:msink="http://schemas.microsoft.com/ink/2010/main" type="inkWord" rotatedBoundingBox="2302,13149 4699,13176 4686,14381 2289,14355"/>
              </emma:interpretation>
              <emma:one-of disjunction-type="recognition" id="oneOf1">
                <emma:interpretation id="interp5" emma:lang="en-US" emma:confidence="0">
                  <emma:literal>112%*</emma:literal>
                </emma:interpretation>
                <emma:interpretation id="interp6" emma:lang="en-US" emma:confidence="0">
                  <emma:literal>12%*</emma:literal>
                </emma:interpretation>
                <emma:interpretation id="interp7" emma:lang="en-US" emma:confidence="0">
                  <emma:literal>'12%*</emma:literal>
                </emma:interpretation>
                <emma:interpretation id="interp8" emma:lang="en-US" emma:confidence="0">
                  <emma:literal>"12%*</emma:literal>
                </emma:interpretation>
                <emma:interpretation id="interp9" emma:lang="en-US" emma:confidence="0">
                  <emma:literal>412%*</emma:literal>
                </emma:interpretation>
              </emma:one-of>
            </emma:emma>
          </inkml:annotationXML>
          <inkml:trace contextRef="#ctx0" brushRef="#br0" timeOffset="-4403.2519">27 273 0,'0'0'28,"0"0"1,0 0 0,-11 16-16,11-16-5,0 0 0,-16-9-3,16 9-1,0 0 0,0 0 0,0 0-1,0 0 0,-4-22 0,4 22 0,9-22-1,-1 8 1,0-6-2,7-1 1,-3-4 0,6-1 0,-2 0-1,5 4 0,-5-2 1,2 6-1,-3 0 0,-15 18-1,21-18 1,-21 18-1,13-5 0,-13 5-1,0 0-3,0 0-3,9 29-15,-9-29-12,-4 25-1,4-25 1</inkml:trace>
          <inkml:trace contextRef="#ctx0" brushRef="#br0" timeOffset="-5064.2896">652 256 16,'0'0'26,"0"0"-3,-16-6-10,16 6-1,0 0-3,-14 2-2,14-2-1,-16 0-1,16 0 0,-15 1 0,15-1-2,-16-1 1,16 1-2,-18 0 1,18 0-1,-21-3 0,6 0 0,15 3-1,-28-7 0,13 7 1,-4-3-1,2 3 0,-2-3 0,1 3 0,-1-3 0,1 0 1,-2 1-1,4-1 0,-2-1 0,2 1 0,-1 0 0,1 0 0,1 0-1,0 3 0,0-1 1,1-1-1,-3 2 0,2 2 0,0-4 1,0 4-1,2-2 0,-2 1 1,-1-2 0,2 2-1,-2-1 1,1-1 0,0-1 1,0 1-1,0-1 0,2 1 0,13 1-1,-22-2 0,22 2 0,-17 0-1,17 0-1,0 0-6,0 0-23,0 0-4,0 0-1,0 0 0</inkml:trace>
          <inkml:trace contextRef="#ctx0" brushRef="#br0" timeOffset="-3968.227">64 290 12,'-13'8'31,"13"-8"0,0 0 2,0 0-17,0 0-7,0 0-2,0 0-2,0 0-1,0 0-2,0 0 0,0 0-1,0 0 0,0 0 0,0 0 0,13 22-1,-5-9 1,0 2 1,1 2-1,2 0 0,1 3 1,0 2-1,0-3 0,1 5 1,-1-11-1,-2 8 1,-10-21-1,17 25 0,-17-25 0,0 0-1,12 19-5,-17-36-13,5 17-16,-3-18-3,3 18 1,-3-31-1</inkml:trace>
          <inkml:trace contextRef="#ctx0" brushRef="#br0" timeOffset="1899.1086">-1728-197 16,'0'0'33,"0"-13"0,0 13 2,0 0-20,0 0-4,0 0-2,0 0-3,1 23-1,-5-9-1,4 8 0,-3 0-3,3 6 0,-3 3-1,-2-5-5,10 17-14,-8-20-17,7 7-1,-5-12 0,7 8-1</inkml:trace>
          <inkml:trace contextRef="#ctx0" brushRef="#br0" timeOffset="757.0433">-1434-111 27,'6'-19'33,"-6"19"2,0 0-3,0 0-22,0 0-1,-22 23-2,15 17-2,-10 5-1,2 14-1,-5 3-1,0 8 2,-4 1-3,3-6-1,4-7-2,0-16-3,14 7-13,-6-30-17,9-19-1,0 0-1,0 0 1</inkml:trace>
          <inkml:trace contextRef="#ctx0" brushRef="#br0" timeOffset="2837.1623">-1353 479 13,'0'0'30,"0"0"0,-14 6 2,8-20-21,6 14-4,0 0 0,18-10-2,-18 10 0,21-12 0,-21 12-1,30-12 1,-30 12-1,31-6-1,-17 3-1,2 6 1,-16-3-2,22 12 2,-22-12-2,20 27 0,-16-6-1,2 5 1,-3 2-1,-3 4 0,-1 0 0,-2 1 0,-3-1 0,-2-5-1,1-5 2,-4-4-2,1-5 2,10-13-2,-25 18 2,10-16-1,0-5 0,1 0 1,1-3-2,13 6 2,-19-15-2,19 15 2,-9-21-1,9 21 0,7-21 0,7 14 0,3-2 1,7 2-1,6 4 0,4 1 1,5 5-1,-2 8 0,2-1 0,-8-1-11,3 10-24,-13-7-1,0 0-2,-21-12 1</inkml:trace>
          <inkml:trace contextRef="#ctx0" brushRef="#br0" timeOffset="4101.2346">-646-50 35,'-18'0'33,"18"0"1,-15 19-1,2-12-26,2 17-3,-2 0-3,0 5 0,1 5-2,1-1 0,7-3 0,4-7 0,10-5-1,7-10 2,8-8-1,6-6 2,2-12 1,3-3 1,-4-10 0,0 0 1,-14-6 1,-4 7-1,-15 1 0,-8 6-1,-12 10-2,-12 7-4,4 22-24,-15-5-8,10 14-3,-3-6 1</inkml:trace>
          <inkml:trace contextRef="#ctx0" brushRef="#br0" timeOffset="3498.2001">-347-160 38,'12'-19'34,"-12"19"0,-1 15-1,-2 17-27,-12 10-2,1 24-1,-11 16-1,-2 26-1,-4 14-1,-3 9 1,0 4-2,-1-12-6,11 2-26,4-26-2,9-23 0,10-45 0</inkml:trace>
          <inkml:trace contextRef="#ctx0" brushRef="#br0" timeOffset="4798.2742">-121 585 44,'-13'8'32,"-5"14"2,-4-4-3,1 14-28,-7-5 0,-1 6-4,4 4 1,3-6-2,10 1 0,7-11 0,16-3 0,8-11 0,11-5 2,10-10 2,0-11 0,7 0 3,-10-14 0,7 7 2,-18-10-1,-1 8 2,-20-6-3,-8 10-1,-15 5-1,-11 11-3,-6 11-4,-17-1-34,11 13 2,0-9-4,18 3 2</inkml:trace>
        </inkml:traceGroup>
      </inkml:traceGroup>
    </inkml:traceGroup>
  </inkml:traceGroup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0:23:59.599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A9E0B8BF-7F87-4F43-BFB1-5E6D10B85018}" emma:medium="tactile" emma:mode="ink">
          <msink:context xmlns:msink="http://schemas.microsoft.com/ink/2010/main" type="writingRegion" rotatedBoundingBox="147,8429 4981,8501 4954,10334 120,10263"/>
        </emma:interpretation>
      </emma:emma>
    </inkml:annotationXML>
    <inkml:traceGroup>
      <inkml:annotationXML>
        <emma:emma xmlns:emma="http://www.w3.org/2003/04/emma" version="1.0">
          <emma:interpretation id="{9A723AD7-4E9E-41AD-8057-58F7CD423551}" emma:medium="tactile" emma:mode="ink">
            <msink:context xmlns:msink="http://schemas.microsoft.com/ink/2010/main" type="paragraph" rotatedBoundingBox="1073,8485 3785,8479 3787,9413 1075,942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0275123A-EC80-49A8-9E7E-7F8D2EF1A3AE}" emma:medium="tactile" emma:mode="ink">
              <msink:context xmlns:msink="http://schemas.microsoft.com/ink/2010/main" type="line" rotatedBoundingBox="1073,8485 3785,8479 3787,9413 1075,9420"/>
            </emma:interpretation>
          </emma:emma>
        </inkml:annotationXML>
        <inkml:traceGroup>
          <inkml:annotationXML>
            <emma:emma xmlns:emma="http://www.w3.org/2003/04/emma" version="1.0">
              <emma:interpretation id="{2FF44785-517A-4EAF-B748-9D305F564B25}" emma:medium="tactile" emma:mode="ink">
                <msink:context xmlns:msink="http://schemas.microsoft.com/ink/2010/main" type="inkWord" rotatedBoundingBox="1064,8614 2105,8588 2119,9173 1078,9199"/>
              </emma:interpretation>
              <emma:one-of disjunction-type="recognition" id="oneOf0">
                <emma:interpretation id="interp0" emma:lang="en-US" emma:confidence="0">
                  <emma:literal>NI</emma:literal>
                </emma:interpretation>
                <emma:interpretation id="interp1" emma:lang="en-US" emma:confidence="0">
                  <emma:literal>N.</emma:literal>
                </emma:interpretation>
                <emma:interpretation id="interp2" emma:lang="en-US" emma:confidence="0">
                  <emma:literal>NE,</emma:literal>
                </emma:interpretation>
                <emma:interpretation id="interp3" emma:lang="en-US" emma:confidence="0">
                  <emma:literal>NL</emma:literal>
                </emma:interpretation>
                <emma:interpretation id="interp4" emma:lang="en-US" emma:confidence="0">
                  <emma:literal>NH</emma:literal>
                </emma:interpretation>
              </emma:one-of>
            </emma:emma>
          </inkml:annotationXML>
          <inkml:trace contextRef="#ctx0" brushRef="#br0">-3490-647 2,'0'0'15,"0"0"-4,0 15-3,0-15 1,0 0-3,0 0 2,0 0-1,6 17 1,-6-17-1,0 0 1,0 0-2,0 0 1,-14 6-1,14-6 0,0 0 0,0 0 0,-24-8-1,24 8 0,-15-24 0,11 10-2,-3-9 0,4 3-1,0-7 0,3 0-1,1-2 0,5-1 0,3 0 0,4 2-1,2-1 0,3 2 1,1 3-1,4 3 0,1 2-1,-1 6 0,0 1 1,-2 6-1,-2 6 0,-1 4 1,0 4-1,-3 4 0,-4 6 1,0 2 0,-1 5 0,-1 4 1,2-3-1,-1 4 0,-1-2 0,1-1 0,1-4 0,1 0 1,0-5-1,0-4 1,-12-14-1,23 20 2,-23-20-1,26 6 0,-26-6 1,25-3-1,-25 3 1,27-18 0,-15 3 0,1-3 0,-1-10 1,0-2-1,-3-11 0,1-2 0,-2-5-1,-1 0-1,2 5-3,-10-6-31,13 9 0,-8 0-2,12 12 0</inkml:trace>
          <inkml:trace contextRef="#ctx0" brushRef="#br0" timeOffset="1038.0592">-2529-1002 15,'5'-16'30,"-5"16"0,4-14 3,-10-2-16,6 16-4,0 0-4,0 0-2,0 0-3,2 30 0,-7-8-1,4 13-1,-4 1 1,2 10-2,-1 0 0,2 3 0,-2-5 0,2-4 0,-1-7-1,3-7 1,0-8-1,0-18 1,0 18-1,0-18 0,0 0-1,8-22-3,-8 22-4,4-37-20,5 20-5,-4-6-3,5 6 2</inkml:trace>
        </inkml:traceGroup>
        <inkml:traceGroup>
          <inkml:annotationXML>
            <emma:emma xmlns:emma="http://www.w3.org/2003/04/emma" version="1.0">
              <emma:interpretation id="{E2B17796-026C-448F-86A2-7FC7FFFF1BE7}" emma:medium="tactile" emma:mode="ink">
                <msink:context xmlns:msink="http://schemas.microsoft.com/ink/2010/main" type="inkWord" rotatedBoundingBox="2538,8370 3848,8513 3744,9470 2434,9328"/>
              </emma:interpretation>
              <emma:one-of disjunction-type="recognition" id="oneOf1">
                <emma:interpretation id="interp5" emma:lang="en-US" emma:confidence="1">
                  <emma:literal>5%</emma:literal>
                </emma:interpretation>
                <emma:interpretation id="interp6" emma:lang="en-US" emma:confidence="0">
                  <emma:literal>50/0</emma:literal>
                </emma:interpretation>
                <emma:interpretation id="interp7" emma:lang="en-US" emma:confidence="0">
                  <emma:literal>51/0</emma:literal>
                </emma:interpretation>
                <emma:interpretation id="interp8" emma:lang="en-US" emma:confidence="0">
                  <emma:literal>52/0</emma:literal>
                </emma:interpretation>
                <emma:interpretation id="interp9" emma:lang="en-US" emma:confidence="0">
                  <emma:literal>58/0</emma:literal>
                </emma:interpretation>
              </emma:one-of>
            </emma:emma>
          </inkml:annotationXML>
          <inkml:trace contextRef="#ctx0" brushRef="#br0" timeOffset="1765.101">-2072-1061 37,'0'0'30,"0"-18"1,0 18-6,-13-6-16,13 6-2,0 0-3,-16 15-2,16-15 0,-15 25-1,7-9-1,2 2 0,2 1 0,1 2 0,0-3 0,3 0 0,0-5 1,3 0-1,-3-13 1,10 19 0,-10-19 0,18 11 1,-4-5 0,2-2 0,0-1 0,4 3-1,-3-3 1,4 3-1,-1 0 0,1 3 0,-4-2-1,0 5 1,-4-2-1,1 2 0,-4 2 1,-10-14-1,13 26 0,-11-12 2,-2-14-2,-8 25 1,8-25-1,-25 22 1,7-10-1,-1-2 0,-2-1-1,-1-4 1,1-1-1,0-4-2,6 0 1,0-7-2,15 7-1,-19-23-5,19 23-19,6-26-5,3 11 2,-2-7-1</inkml:trace>
          <inkml:trace contextRef="#ctx0" brushRef="#br0" timeOffset="2157.1234">-1936-989 23,'-8'-15'31,"8"15"0,0 0 0,-23-22-17,23 22-4,0 0-4,0 0-2,0 0-1,0 0-1,0 0 0,0 0-1,11-15 0,-11 15 0,23-7 1,-7 5 0,1-4 0,2 1 0,-1-1 1,3 3-1,-2-3 0,2 3-1,-3 1 0,-2 1 0,-1 1-1,-2 1 0,-13-1 1,24 8-1,-24-8 0,19 13 0,-19-13-2,17 13-4,-2 2-28,-15-15-1,13 18-2,-13-18 1</inkml:trace>
          <inkml:trace contextRef="#ctx0" brushRef="#br0" timeOffset="3328.1904">-1365-993 9,'2'13'26,"-2"-13"0,-2 24 0,2-24-17,0 26-2,0-26-3,2 26-3,-2-26-1,9 20 2,-9-20 1,18 3 2,-18-3 0,22-13 1,-14-5 1,5 5 0,-10-12 0,4 2-2,-10-2 0,-1 3-2,-7 1 0,-5 4-2,-8 12-1,-5 2-5,6 15-27,-10 3-1,8 10-2,0-3 0</inkml:trace>
          <inkml:trace contextRef="#ctx0" brushRef="#br0" timeOffset="2795.1599">-1119-1238 31,'14'-18'31,"-6"1"2,-8 17-2,8-27-21,-8 27-2,0 0-2,0 0-1,-8 21-2,0 11 0,-10 16-1,-3 17 0,-5 13-2,-3 14 1,-4 11 0,-3 0 0,2-2 1,3-9-2,4-15 1,5-19-5,13-9-10,3-33-18,6-16-2,18-25-2,4-9 1</inkml:trace>
          <inkml:trace contextRef="#ctx0" brushRef="#br0" timeOffset="4012.2295">-986-772 19,'0'0'31,"0"0"0,0 0 1,-17 2-15,17-2-8,-15 20-4,8-7-2,-7-1-2,7 3 0,-2 0-1,3-1 0,6 3-1,-1-2-2,7-1 0,-6-14 0,23 21 0,-5-13 1,8-7 2,2-1 2,-1-7 2,4 1 1,-9-14 2,4 7 0,-20-15 1,1 9-1,-17-7-3,-10 6-3,-4 6-5,-14 0-31,5 11 1,-7-5-4,7 10 1</inkml:trace>
        </inkml:traceGroup>
      </inkml:traceGroup>
    </inkml:traceGroup>
    <inkml:traceGroup>
      <inkml:annotationXML>
        <emma:emma xmlns:emma="http://www.w3.org/2003/04/emma" version="1.0">
          <emma:interpretation id="{E674AECC-D111-47FD-91F2-80EA90A42724}" emma:medium="tactile" emma:mode="ink">
            <msink:context xmlns:msink="http://schemas.microsoft.com/ink/2010/main" type="paragraph" rotatedBoundingBox="130,9586 4964,9657 4954,10334 120,1026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514C880-E611-48EA-B601-670CFEF3098A}" emma:medium="tactile" emma:mode="ink">
              <msink:context xmlns:msink="http://schemas.microsoft.com/ink/2010/main" type="line" rotatedBoundingBox="130,9586 4964,9657 4954,10334 120,10263"/>
            </emma:interpretation>
          </emma:emma>
        </inkml:annotationXML>
        <inkml:traceGroup>
          <inkml:annotationXML>
            <emma:emma xmlns:emma="http://www.w3.org/2003/04/emma" version="1.0">
              <emma:interpretation id="{C9892C83-B4FC-4490-AF84-84A7B97DF263}" emma:medium="tactile" emma:mode="ink">
                <msink:context xmlns:msink="http://schemas.microsoft.com/ink/2010/main" type="inkWord" rotatedBoundingBox="130,9586 3865,9641 3855,10318 120,10263"/>
              </emma:interpretation>
              <emma:one-of disjunction-type="recognition" id="oneOf2">
                <emma:interpretation id="interp10" emma:lang="en-US" emma:confidence="1">
                  <emma:literal>DOMINANT</emma:literal>
                </emma:interpretation>
                <emma:interpretation id="interp11" emma:lang="en-US" emma:confidence="0">
                  <emma:literal>D0MINANt</emma:literal>
                </emma:interpretation>
                <emma:interpretation id="interp12" emma:lang="en-US" emma:confidence="0">
                  <emma:literal>DOMINANt</emma:literal>
                </emma:interpretation>
                <emma:interpretation id="interp13" emma:lang="en-US" emma:confidence="0">
                  <emma:literal>D0M1NANt</emma:literal>
                </emma:interpretation>
                <emma:interpretation id="interp14" emma:lang="en-US" emma:confidence="0">
                  <emma:literal>D0MINANT</emma:literal>
                </emma:interpretation>
              </emma:one-of>
            </emma:emma>
          </inkml:annotationXML>
          <inkml:trace contextRef="#ctx0" brushRef="#br0" timeOffset="-146713.3913">-4480 15 30,'0'0'26,"0"0"-4,-17-23-3,17 23-4,-4-19-3,4 19-4,4-21-1,-4 21-2,17-26 0,-1 19-1,-3-5 0,10 6 0,-4-6-1,6 4 0,4-2-2,0 2 1,-2 2-2,1 2 1,-4-2-1,2 5 0,-6-1 0,1 4 0,-6 4 1,-15-6 0,21 13 0,-21-13 0,21 22-1,-11-7 1,1 0-1,-1 3 0,1 0 0,3 5 0,0-2 1,-1 3-1,1-2 0,-2 3 1,-4 2 0,-2 0-1,-4 0 1,-7 3 0,-6 0 0,-6 2 1,-7-4-2,-4-1 1,-11-5 1,-1-2 1,-3-7-2,-2-5 1,1-7 0,1-4-2,4-1 0,0-13-6,23 8-30,-7-10 0,16 5-1,1-7 0</inkml:trace>
          <inkml:trace contextRef="#ctx0" brushRef="#br0" timeOffset="-147419.4319">-4235-111 30,'0'0'26,"0"0"-7,-12-18-1,12 18-3,0 0-3,0 0-1,-18-12 0,18 12-3,0 0 0,0 0-3,-16-3 2,16 3-3,0 0 0,0 0-2,0 0 0,0 0-1,0 0-1,0 0 1,-13 16-1,11-1 1,1 6-1,1 6 0,-3 6 1,3 6 0,-2 2-1,2 3 1,0-2 0,0-3 0,0-6 0,0-6-1,-1-8 1,1-4-1,0-15 1,0 18-1,0-18 0,0 0-2,0 0-1,0 0-4,0 0-20,0 0-8,0 0-1,0 0 1</inkml:trace>
          <inkml:trace contextRef="#ctx0" brushRef="#br0" timeOffset="-145578.3259">-3711-57 13,'0'0'26,"0"0"0,0 0-5,0 0-6,0 0-3,-13-14-2,13 14-3,0 0 0,0 0-2,0 0-1,0 0-2,0 0 1,0 0-1,0 0 0,0 0 1,0 0-2,0 0 1,-14 9 0,14-9 0,-10 14-1,10-14 0,-16 24-1,7-8 1,-2 4-1,1-1 2,-2 3-2,3 2 0,-1 0 0,1 0 0,1 2 0,2-2 0,3-2 0,2 1 0,2-2 0,2-1 0,5 0 0,1-4 0,1-1 0,3-1 0,2-5 0,3 0 0,2-2 0,2-2 0,0-2 0,1-2 0,2-2 0,-1-4 1,1-2-1,-3-1 1,1-4 0,-2-1 0,-5-4 0,0-4 1,-7-3 0,-1-1-1,-10-5 1,-1-1 0,-7-4 0,-2 1-1,-6-2 1,0 3-2,0 2 1,0 2 0,5 7-2,1 1-2,12 21-13,0 0-20,-12-14 0,12 14-2,0 0 0</inkml:trace>
          <inkml:trace contextRef="#ctx0" brushRef="#br0" timeOffset="-144820.2832">-3215-80 18,'0'0'29,"-1"-13"2,-1-1-7,2 14-7,0 0-3,0 0-4,0 0-3,0 0-2,0 0-1,0 0-1,-7 15-1,4 2 0,-3 2-1,1 10 0,-1 4 2,0 6-2,2 2-1,-1 4 1,-1 0-1,2-1 0,-1-6 0,1-3 0,1-7 0,2-7 0,-1-4 0,2-17 0,0 16-2,0-16 1,0 0-4,3-22-6,-3 22-21,15-35-3,-5 17 0,-5-10 1</inkml:trace>
          <inkml:trace contextRef="#ctx0" brushRef="#br0" timeOffset="-144099.242">-3199 3 6,'0'0'28,"-4"-18"2,1 4 0,3 14-15,-2-25-2,2 25-3,6-24-2,-6 24-3,6-17-1,-6 17 0,0 0-2,0 0 0,18 12 0,-10 3-1,-4 5 0,5 7 0,0 1 0,1 7 0,-1-1-1,0 2 1,-3-2-1,-1-1 1,-2-3-2,-3-4 2,1-7-1,-1-4 0,0-15 1,-1 19-1,1-19 0,0 0 1,0 0-1,0-15 0,1 2 0,2-3 2,2-5-2,1-3 0,1-3-2,3-2 2,2-1 0,3 2 0,0 1 0,0-1 0,1 2 0,-1 7 0,0 2 2,-3 4-2,-12 13 0,16-15 0,-16 15 1,15-3-1,-15 3 0,14 7 0,-14-7 0,15 14 1,-15-14-1,16 28 1,-10-8 0,0 4 0,-3 5 0,-3 6 0,-2 2 0,-1 2 0,-3 0-1,-1 0 1,0-5-1,-1-1 0,1-7 0,2-4 1,1-7-1,4-15 0,-5 20 0,5-20 0,0 0-1,-10 19-1,7-4-1,3-15-11,-15 22-21,15-22 0,-9 24-2,9-24 2</inkml:trace>
          <inkml:trace contextRef="#ctx0" brushRef="#br0" timeOffset="-143610.214">-2630 37 9,'0'0'29,"0"0"0,0 0 2,2-16-15,-2 16-5,0 0-2,0 0-1,0 0-2,19 25-1,-18-12 0,5 14-1,-4 5-1,1 10 0,-6 1 0,1 5-1,-4 3 0,0-5-2,0-4 1,1-9-2,0-9 1,5-24-2,3 21-7,-3-21-26,10-27 1,-4 0-2,6-1 0</inkml:trace>
          <inkml:trace contextRef="#ctx0" brushRef="#br0" timeOffset="-142822.1689">-2310-60 23,'0'0'30,"-6"-14"0,-3-1-10,9 15-5,0 0-3,0 0-2,-13 6-3,11 10-2,-4 0-1,3 12-2,-4 4 0,1 9-1,-4 6 1,1 5-1,0 2-1,1-1 1,-1-3 0,2-4-1,4-7 0,1-9-1,4-7-1,-2-23-2,9 18-2,-9-18-10,10-25-17,-4 1-2,3-1 2,-3-8 1</inkml:trace>
          <inkml:trace contextRef="#ctx0" brushRef="#br0" timeOffset="-142431.1466">-2347 38 19,'0'0'30,"1"-16"0,-1 16 2,0 0-20,0 0-5,0 0-1,0 0-2,15 25-1,-4-1-1,-2 2 0,4 10 0,0 4 0,2 3-1,-3 6 0,0 1-1,2-4 0,-3-3 0,0-7 1,-1-5 0,-1-7 1,0-5 0,-9-19 0,14 4 2,-10-19-1,2-5 1,-5-13-1,4-5 0,-4-14-1,7-5 0,1-5-2,4-5 0,5 5-2,0-4-3,21 15-29,-13-1-1,10 18-2,-6 6 0</inkml:trace>
          <inkml:trace contextRef="#ctx0" brushRef="#br0" timeOffset="-141507.0937">-1892-31 19,'0'0'30,"12"-15"2,-12 15 0,0 0-20,0 0-1,0 0-4,0 0-2,0 13-1,5 5-2,-4 1 0,4 11-1,-4 4 0,4 6 0,-2 1-1,0 2 1,0-3-1,-3-1 0,0-7 0,0-3 1,0-10-1,-2-3 0,2-16 1,0 0-1,0 0 0,-16-1 0,10-16 0,0-5 0,0-5 0,0-7-1,5-3 1,2-4 0,5-5 1,3-2-1,4 1 1,5 4 0,1 0 0,1 8 0,-1 3 1,1 9 0,-6 5-1,3 12 0,-17 6 0,22 15 0,-14 9-1,1 8 0,-2 8 0,0 8 1,1 2-1,-2 3 0,1-1 0,-1-4 0,2-7 0,-1-8-1,1-5-1,-3-10-3,4-1-4,-9-17-23,0 0-2,6-14-2,0 0 2</inkml:trace>
          <inkml:trace contextRef="#ctx0" brushRef="#br0" timeOffset="-141288.0809">-1880 244 44,'0'0'33,"0"0"1,-4-13-2,25 5-25,-5-6-2,15 2-1,-1-3-2,7 0-1,1 5-2,-4-7-6,8 13-25,-13-2 0,0 9-2,-12-3 0</inkml:trace>
          <inkml:trace contextRef="#ctx0" brushRef="#br0" timeOffset="-140515.037">-1445-100 7,'15'-13'30,"-15"13"0,0 0 2,7-18-14,-7 18-6,2 15-3,1 6-3,-8 0-1,4 11-2,-4 2 0,4 9-1,-2 2-1,1 2 0,1 0-1,1-2 1,0-2-1,0-6 0,1 0-2,-3-10 0,7-1-5,-5-26-14,0 21-12,0-21-2,0 0 3</inkml:trace>
          <inkml:trace contextRef="#ctx0" brushRef="#br0" timeOffset="-140147.0159">-1384-27 19,'0'0'31,"2"-13"-1,-2 13 2,0 0-15,7 22-13,-4-9-1,4 12 1,-1 1-2,6 3-1,-1 5 0,4 3-1,1 2 0,0-2 1,1-3-1,-2 0 0,0-6 1,-2-1 0,-1-6 0,-3-5 2,-9-16-1,9 15 1,-9-15 0,0 0 0,-9-33 0,3 8 0,-3-9 0,3-3-2,0-9 0,2-3-2,5 0-3,-1-9-4,16 18-24,-8-4-2,7 14-1,-2-2 1</inkml:trace>
          <inkml:trace contextRef="#ctx0" brushRef="#br0" timeOffset="-139613.9853">-1043-55 31,'0'0'30,"-24"24"1,6-24-11,15 13-4,-10-16-5,13 3-3,0 0-2,0 0-2,0 0-1,18-5-2,-3 0 1,4 0-1,3-1 1,5 5-1,0-4 2,3 5-1,-2-1-1,2 2 1,-6-1-1,-2 2 0,-3-1 0,-4-1 0,-15 0-1,21 0-1,-21 0-1,0 0-1,19 3-2,-19-3-1,0 0-6,0 0-21,0 0-2,0 0 2,0 0 0</inkml:trace>
          <inkml:trace contextRef="#ctx0" brushRef="#br0" timeOffset="-139328.9689">-878-11 31,'-13'9'33,"13"-9"0,0 0 0,-14-12-20,14 12-3,0 0-3,0 0-2,0 0-2,5 18 1,-5-2-2,3 13 0,-2 8 0,1 7 0,-4 6 0,2 10-1,-4-3 1,-1-2-1,1-6 0,-2-10-2,5-10-3,1-29-30,0 0-1,3-22-3,13-10 1</inkml:trace>
        </inkml:traceGroup>
        <inkml:traceGroup>
          <inkml:annotationXML>
            <emma:emma xmlns:emma="http://www.w3.org/2003/04/emma" version="1.0">
              <emma:interpretation id="{EA728BFC-481B-4331-B3EE-F84C92CA3E06}" emma:medium="tactile" emma:mode="ink">
                <msink:context xmlns:msink="http://schemas.microsoft.com/ink/2010/main" type="inkWord" rotatedBoundingBox="4174,9704 4963,9715 4956,10173 4167,10161"/>
              </emma:interpretation>
              <emma:one-of disjunction-type="recognition" id="oneOf3">
                <emma:interpretation id="interp15" emma:lang="en-US" emma:confidence="0">
                  <emma:literal>#9</emma:literal>
                </emma:interpretation>
                <emma:interpretation id="interp16" emma:lang="en-US" emma:confidence="0">
                  <emma:literal>#3</emma:literal>
                </emma:interpretation>
                <emma:interpretation id="interp17" emma:lang="en-US" emma:confidence="0">
                  <emma:literal>#33</emma:literal>
                </emma:interpretation>
                <emma:interpretation id="interp18" emma:lang="en-US" emma:confidence="0">
                  <emma:literal>+2B</emma:literal>
                </emma:interpretation>
                <emma:interpretation id="interp19" emma:lang="en-US" emma:confidence="0">
                  <emma:literal>+3B</emma:literal>
                </emma:interpretation>
              </emma:one-of>
            </emma:emma>
          </inkml:annotationXML>
          <inkml:trace contextRef="#ctx0" brushRef="#br0" timeOffset="-150183.59">-391 112 13,'0'0'16,"0"0"-3,0 0-2,0 0 0,-13 6-2,13-6 1,0 0-1,-14 19 0,14-19-2,-12 14 1,12-14-3,-15 10 0,15-10-1,0 0-2,-13 9 0,13-9 0,0 0-1,0 0 0,0 0-1,0 0 1,11 14 0,-11-14 0,16 4 1,-3-1-1,-13-3 0,23 5 0,-23-5 0,25 6 0,-12-2 1,2-1-1,-1 0 0,0-1 0,0-1 0,1 1 0,0-1-1,0-1 1,-1-1 0,0 1 0,1 0-1,0-2 1,0 1-1,1 1 0,0-3 1,-1 0-1,3 0 0,0 0 1,-2-2-1,1 4 1,-4-1 0,0 1-1,-13 1 1,24 1-1,-24-1 0,15 2 0,-15-2 1,0 0-1,18 1 0,-18-1 0,16 2 0,-16-2 1,18-2-1,-18 2 0,21-3 0,-21 3 0,21-1 1,-21 1-1,21-2 0,-21 2 1,16-1-1,-16 1 2,15 1-2,-15-1 1,15-1-1,-15 1 1,13-2-1,-13 2 1,14-1 0,-14 1-1,0 0 1,15-5-1,-15 5 1,0 0-1,0 0 1,0 0-1,0 0 0,0 0 0,0 0-1,0 0-2,0 0-3,0 0-6,0 0-20,7-13-2,-7 13 0,0 0 1</inkml:trace>
          <inkml:trace contextRef="#ctx0" brushRef="#br0" timeOffset="-149259.5371">45 9 16,'0'0'24,"0"0"-4,-19-6-4,19 6 0,0 0-4,0 0-1,-21-3-1,21 3-3,0 0-1,0 0-1,0 0-1,0 0-2,0 0 0,0 0-1,0 0 0,0 0-1,0 0 1,19 7-1,-5-2 1,2 1 0,1 0-1,2 0 1,-3 0 0,2 3 0,-3-2-1,-2 2 1,-13-9-1,21 21 0,-21-21 1,20 25-1,-11-11 0,1-1 0,0 1 0,2-1 0,-12-13 1,26 21-1,-26-21 0,23 17 1,-23-17-1,24 15 1,-24-15-1,17 7 2,-17-7-1,0 0 2,0 0-2,6 14 1,-6-14 0,-14 7-1,14-7 1,-24 10-1,7-2 0,-4 1 0,-3 3 0,-4 0 0,-4 1-1,1 2 0,-2 2 0,1-4-2,5 10-2,-4-17-31,31-6 2,-18 4-5,18-4 3</inkml:trace>
          <inkml:trace contextRef="#ctx0" brushRef="#br0" timeOffset="-133728.6488">10-69 16,'0'0'26,"0"0"-1,0 0-10,0 0-2,0 0-3,0 0-2,10 14-3,-10-14 0,0 0-1,0 0 0,0 0-1,13 10 0,-13-10 0,0 0-1,23 15 1,-23-15-1,16 7 1,-16-7-1,22 12-1,-22-12 1,23 14-1,-23-14 0,21 16-1,-21-16 1,16 21-1,-16-21 0,13 19 1,-13-19-1,12 18 1,-12-18-1,11 13 0,-11-13 0,0 0 1,19 12-1,-19-12 0,16 3 1,-16-3-1,18 6 0,-18-6 0,17 6 1,-17-6-1,13 7 0,-13-7 0,0 0 0,0 0 0,15 10 1,-15-10 0,0 0-1,0 0 1,0 0 0,0 0 0,0 0-1,0 0 2,0 0-2,0 0 1,0 0-1,0 0 0,0 0 0,0 0 0,0 0 0,0 0 0,0 0 0,0 0 0,0 0 0,-8 15 1,8-15-1,-8 14 0,8-14 1,-14 16-1,14-16 1,-24 18-1,9-11 1,-1 4-1,-3-1 0,-2 0 0,2-2 0,-1-1 0,5-1-1,-1-2-2,16-4-2,-19 6-3,19-6-18,0 0-7,11 14-1,-11-14 1</inkml:trace>
          <inkml:trace contextRef="#ctx0" brushRef="#br0" timeOffset="-133353.6273">209 215 5,'16'-11'25,"-16"11"2,0 0-1,0 0-10,0 0-4,15-1-1,-15 1-2,0 0-1,0 0-1,0 0-1,-18 19-1,8-3 0,-12-1-2,-2 4-1,-9 1 1,-3 0-2,-1 0-1,0-3 1,4-2-3,5-6-3,16 6-24,-3-18-5,15 3 0,12-19-1</inkml:trace>
        </inkml:traceGroup>
      </inkml:traceGroup>
    </inkml:traceGroup>
  </inkml:traceGroup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1:49:19.068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28780C82-236D-42F6-8994-42EE6570E955}" emma:medium="tactile" emma:mode="ink">
          <msink:context xmlns:msink="http://schemas.microsoft.com/ink/2010/main" type="writingRegion" rotatedBoundingBox="288,3435 2497,2921 3073,5402 864,5915"/>
        </emma:interpretation>
      </emma:emma>
    </inkml:annotationXML>
    <inkml:traceGroup>
      <inkml:annotationXML>
        <emma:emma xmlns:emma="http://www.w3.org/2003/04/emma" version="1.0">
          <emma:interpretation id="{6A856CC1-FF1A-4072-88A1-01DC0334C5C6}" emma:medium="tactile" emma:mode="ink">
            <msink:context xmlns:msink="http://schemas.microsoft.com/ink/2010/main" type="paragraph" rotatedBoundingBox="278,3462 2245,2930 2607,4267 640,479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0D21F76-474D-4B67-85B0-2E37A7183369}" emma:medium="tactile" emma:mode="ink">
              <msink:context xmlns:msink="http://schemas.microsoft.com/ink/2010/main" type="line" rotatedBoundingBox="278,3462 2245,2930 2607,4267 640,4799"/>
            </emma:interpretation>
          </emma:emma>
        </inkml:annotationXML>
        <inkml:traceGroup>
          <inkml:annotationXML>
            <emma:emma xmlns:emma="http://www.w3.org/2003/04/emma" version="1.0">
              <emma:interpretation id="{6AEC9E96-0D7C-4ADE-B0C4-6D99663F1EC0}" emma:medium="tactile" emma:mode="ink">
                <msink:context xmlns:msink="http://schemas.microsoft.com/ink/2010/main" type="inkWord" rotatedBoundingBox="278,3462 2245,2930 2607,4267 640,4799"/>
              </emma:interpretation>
              <emma:one-of disjunction-type="recognition" id="oneOf0">
                <emma:interpretation id="interp0" emma:lang="en-US" emma:confidence="1">
                  <emma:literal>RBC</emma:literal>
                </emma:interpretation>
                <emma:interpretation id="interp1" emma:lang="en-US" emma:confidence="1">
                  <emma:literal>R BC</emma:literal>
                </emma:interpretation>
                <emma:interpretation id="interp2" emma:lang="en-US" emma:confidence="0">
                  <emma:literal>M BC</emma:literal>
                </emma:interpretation>
                <emma:interpretation id="interp3" emma:lang="en-US" emma:confidence="0">
                  <emma:literal>B BC</emma:literal>
                </emma:interpretation>
                <emma:interpretation id="interp4" emma:lang="en-US" emma:confidence="0">
                  <emma:literal>K BC</emma:literal>
                </emma:interpretation>
              </emma:one-of>
            </emma:emma>
          </inkml:annotationXML>
          <inkml:trace contextRef="#ctx0" brushRef="#br0">39 502 22,'-5'-17'27,"-2"1"2,1-6-4,6 7-9,-13-13-2,16 9-2,-14-11-4,16 6-1,-4-10-2,10 2 0,1-7-2,10 3 0,2-4 0,7 5-1,0-1 1,5 7-2,-2 4 1,2 8 0,-6 7-1,-1 8 0,-3 11 0,-2 6 0,-2 9 0,-4 7-1,-2 6 1,-4 4 0,-4 5-1,-6 3 1,-6 2 0,-6 6-1,-10-2 0,-4 0 0,-7-2 1,-5-4-2,-1-4 2,1-8-2,4-9 1,3-9 0,6-7 0,3-6 0,20-6-1,-18-7 1,18 7 0,6-26 0,5 12-1,2-3 1,5-3-1,0 5 2,4-1-1,-2 7 0,0 3 0,1 7 0,-3 7 0,-1 8 1,-1 11 0,2 8-1,0 13 0,2 8 1,1 9-1,0 6 1,0 2 0,3-1 0,-2-3-1,2-10 0,-5-7 0,1-14 1,-5-8-2,-2-11 0,-3-4-2,-10-15-5,18 7-27,-18-7 0,-1-13 1,-7-8-3</inkml:trace>
          <inkml:trace contextRef="#ctx0" brushRef="#br0" timeOffset="-803.0459">104 179 55,'-20'-23'33,"8"10"-2,12 13 1,-20-21-25,20 21 0,0 0-1,0 0-1,-18-16-2,18 16-1,0 0 0,-5 31 0,5-4-1,1 14 1,-1 11-1,3 16 1,-3 11-1,1 14 0,-3 11 0,0 9 0,-5 1-1,-1 0 1,-1-7-1,0-10 0,-1-9 0,2-14 0,4-19 0,1-15 0,3-12-1,-2-13-1,2-15-2,0 0-3,15-9-16,-13-19-11,10 1 1,-8-16-2,10-1 2</inkml:trace>
          <inkml:trace contextRef="#ctx0" brushRef="#br0" timeOffset="518.0296">777 204 51,'-1'-21'31,"2"6"3,-2-4-2,1 19-22,-2-18-3,2 18 1,0 0-2,5 14-3,-5 9 0,1 17-1,2 9-1,0 16 1,3 11-1,0 11 0,0 7 0,2 2 0,-1-6-1,2-4 0,-3-7 0,1-14 0,-2-11-1,-2-11 1,1-14-1,-2-10-1,-2-19-2,0 0-3,0 0-6,1-34-15,4 6-5,-10-15-1,10 0 2</inkml:trace>
          <inkml:trace contextRef="#ctx0" brushRef="#br0" timeOffset="1186.0678">809 543 37,'-14'-25'29,"1"-6"0,4 3 0,-2-15-15,13 10-3,-4-13-4,14 6-1,-1-10-2,10 5 1,-2-4-1,8 6 0,-3 0-1,1 11-1,-3 2 1,-2 9-1,-4 8-1,0 9 0,-1 5 0,-1 13 0,1 6-1,1 7 0,-1 7 0,1 6 1,-1 6-1,-7 4 0,-8 5 0,-8 2 0,-5 2 0,-5-3-1,-3 0 0,-4-5 0,-1-7 0,0-7 0,5-6 0,3-8 0,4-10 1,0-7 0,14-6-1,-17 0 1,17 0 0,-4-18 0,8 5 0,4-8 0,2 0 0,3-1 1,2-3 1,5 3-1,-1 1 0,2 5 0,1 2 1,1 10-1,3 4 0,1 10 0,3 5 0,1 7 0,2 5 0,1 6 0,-3 2 0,-1 5 0,-4 3-1,-3 0 1,-9 0 0,-5 4-1,-9-2 1,-9 2 0,-11-2-1,-6-1 0,-12-5 0,-5-5 0,-3-4-1,-3-14-1,6-1-4,-6-26-17,17 7-13,1-24 0,19-5-1,5-16 1</inkml:trace>
          <inkml:trace contextRef="#ctx0" brushRef="#br0" timeOffset="1637.0936">1653 278 14,'12'-40'27,"-2"1"0,-2-4 2,-4-5-12,3 12-4,-14-10 0,8 18-4,-11-8-1,6 17-1,-8-2 0,12 21-1,-30 11-1,12 20-1,-7 13-2,1 23 1,-7 11 0,1 20 0,2 6-1,8 4 0,8-6 0,12-5 0,14-17-1,14-22-1,15-23-3,12-35-7,18-9-26,-6-25 0,8-12-2,-11-20 0</inkml:trace>
        </inkml:traceGroup>
      </inkml:traceGroup>
    </inkml:traceGroup>
    <inkml:traceGroup>
      <inkml:annotationXML>
        <emma:emma xmlns:emma="http://www.w3.org/2003/04/emma" version="1.0">
          <emma:interpretation id="{F9A66073-B4D2-48D5-BAF8-0439C71C95B1}" emma:medium="tactile" emma:mode="ink">
            <msink:context xmlns:msink="http://schemas.microsoft.com/ink/2010/main" type="paragraph" rotatedBoundingBox="686,5146 2895,4633 3073,5402 864,591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61F20AA-90CB-4FF0-882C-89BF436E5FF3}" emma:medium="tactile" emma:mode="ink">
              <msink:context xmlns:msink="http://schemas.microsoft.com/ink/2010/main" type="line" rotatedBoundingBox="686,5146 2895,4633 3073,5402 864,5915"/>
            </emma:interpretation>
          </emma:emma>
        </inkml:annotationXML>
        <inkml:traceGroup>
          <inkml:annotationXML>
            <emma:emma xmlns:emma="http://www.w3.org/2003/04/emma" version="1.0">
              <emma:interpretation id="{605374D3-381D-4C2C-82E6-3AC0F24CD3D6}" emma:medium="tactile" emma:mode="ink">
                <msink:context xmlns:msink="http://schemas.microsoft.com/ink/2010/main" type="inkWord" rotatedBoundingBox="686,5146 2895,4633 3073,5402 864,5915"/>
              </emma:interpretation>
              <emma:one-of disjunction-type="recognition" id="oneOf1">
                <emma:interpretation id="interp5" emma:lang="en-US" emma:confidence="0">
                  <emma:literal>2008</emma:literal>
                </emma:interpretation>
                <emma:interpretation id="interp6" emma:lang="en-US" emma:confidence="0.5">
                  <emma:literal>2 008</emma:literal>
                </emma:interpretation>
                <emma:interpretation id="interp7" emma:lang="en-US" emma:confidence="0">
                  <emma:literal>2 0 08</emma:literal>
                </emma:interpretation>
                <emma:interpretation id="interp8" emma:lang="en-US" emma:confidence="0">
                  <emma:literal>2 o 08</emma:literal>
                </emma:interpretation>
                <emma:interpretation id="interp9" emma:lang="en-US" emma:confidence="0">
                  <emma:literal>2088</emma:literal>
                </emma:interpretation>
              </emma:one-of>
            </emma:emma>
          </inkml:annotationXML>
          <inkml:trace contextRef="#ctx0" brushRef="#br1" timeOffset="148731.5069">158 2018 19,'-18'-3'25,"18"3"1,-19-11-6,19 11-6,-17-7-2,17 7-2,-17-7-2,17 7-1,0 0-2,-11-14-1,11 14-1,-6-13 1,6 13-2,2-16 0,-2 16 0,15-21-1,-3 8 1,4 1-1,2-3 0,4 3-1,2-4 2,3 2-1,-2 1 0,-1 1 1,-2 2-1,-2 1-1,-3 1 1,-2 6 0,-1-1-1,-14 3 0,19 3 0,-19-3 0,19 13-1,-19-13 1,18 22 0,-7-7 1,-1 4-1,-1 5 0,0 4 0,-2 3 0,1 2 0,-4 5 0,-4 2 0,-1 2 0,-5-1 0,-3-2 0,-3-2 0,-4-3 1,-2-3-1,-3-6 1,-1-4-1,-1-3 0,-1-6 1,2-3-1,0-5 1,2-3-1,1-1 0,3-1 1,-1-2-1,4 0 0,13 3 1,-19-10-1,19 10 0,0 0 0,-14-20 0,14 20 0,9-22 0,-9 22 0,24-25 0,-9 12 0,3 1 0,0 3 0,-1 4 0,3 4 1,-1 5-1,-1 5 0,-2 3 0,1 3 0,-1 3 0,-1 0 1,0-1-1,-2-2 0,-2-1 1,-11-14-1,18 19 1,-18-19 0,0 0 0,16 18-1,-16-18-1,0 0-3,15 17-6,-15-17-23,0 0 0,15 3-1,-2-3 0</inkml:trace>
          <inkml:trace contextRef="#ctx0" brushRef="#br1" timeOffset="149473.5494">929 1856 26,'-1'-22'27,"1"4"1,-5-4 1,5 22-15,-4-30-3,4 30-3,-2-17-1,2 17-2,0 0-1,0 0-1,-13 11-1,8 7-1,-2 6 0,0 7 0,-4 8 0,2 5-1,-1 2 0,1 0 2,0-2-2,1-2 0,3-7 0,3-5 0,2-8 0,4-4 0,5-5 0,5-4 1,4-4-1,3-5 1,2-2-1,4-2 0,3-2 1,1-3-1,-1-3 0,-2-3 0,-2-2 1,-4-6-1,-6-3 1,-1-7-1,-7-4 1,-5-5 0,-6-2 0,-3 0-1,-3 1 1,-3 3 0,-2 7 0,-2 8-1,1 4 0,-1 9 0,-2 15-2,-3 8 0,6 15-5,-6-7-11,14 21-13,-4-8-1,14 11-1,-1-14 0</inkml:trace>
          <inkml:trace contextRef="#ctx0" brushRef="#br1" timeOffset="149939.576">1435 1800 33,'0'0'28,"5"-25"2,-5 25-1,0-24-17,0 24-3,0 0-2,0 0-1,0 0-3,0 0-1,6 28-1,-5-1 0,-1 5-1,2 7 1,1 2-2,3 1 1,0-4 0,4-2 1,2-9-1,4-8 1,5-13 0,6-8 0,0-9 0,4-7 0,0-10 2,2-5-2,-5-1 1,-1 0-1,-9-2 0,-6 2 0,-8 3 0,-8 6 0,-11 9-1,-12 7-1,-4 9-2,-14-3-14,7 18-15,-10-2 0,9 8-3,1-7 1</inkml:trace>
          <inkml:trace contextRef="#ctx0" brushRef="#br1" timeOffset="150937.6331">2151 1635 3,'0'0'23,"5"-22"1,-5 22 0,-2-29-9,2 29-4,0-29-1,0 29-2,-1-31 0,1 18-1,-9-8-2,5 8 1,-8-5-1,12 18 0,-24-27-2,9 18 0,-4 2-1,-1 3 0,-1-1 0,1 5-1,-4 2 0,3 4-1,-1 2 3,1 3-3,0 2 1,6 2-2,2 4 2,2-1-2,4 1 1,4-1 0,3-2 0,4 1 0,4-4 0,5 0 1,2 1-1,4-1 1,4-1-1,3 1 1,3-1 0,0 1-1,1 1 0,0-1 1,0 0-1,-2 4 0,-3-1 0,-1 3 0,-1 4 0,-1 0 1,-3 5-1,-2 4 0,-7 3 0,-3 4 0,-7 2 0,-4 1 1,-8-2-1,-6-2 0,-6-7 0,-2-7 1,-4-12-1,2-11 1,-1-17 0,8-14 0,5-14 0,9-12 0,8-10 0,11-8-2,15 5-8,3-13-24,11 7 0,1-7-4,16 1 0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4:06:23.236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  <inkml:context xml:id="ctx1">
      <inkml:inkSource xml:id="inkSrc3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1" timeString="2012-07-05T04:08:43.139"/>
    </inkml:context>
    <inkml:brush xml:id="br1">
      <inkml:brushProperty name="width" value="0.15875" units="cm"/>
      <inkml:brushProperty name="height" value="0.15875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0E8B0A00-EDAE-4E41-92FE-551213BC4E85}" emma:medium="tactile" emma:mode="ink">
          <msink:context xmlns:msink="http://schemas.microsoft.com/ink/2010/main" type="writingRegion" rotatedBoundingBox="1084,612 23584,584 23599,13168 1100,13196"/>
        </emma:interpretation>
      </emma:emma>
    </inkml:annotationXML>
    <inkml:traceGroup>
      <inkml:annotationXML>
        <emma:emma xmlns:emma="http://www.w3.org/2003/04/emma" version="1.0">
          <emma:interpretation id="{6DA28F15-B25B-4F34-A939-A09D35EA5752}" emma:medium="tactile" emma:mode="ink">
            <msink:context xmlns:msink="http://schemas.microsoft.com/ink/2010/main" type="paragraph" rotatedBoundingBox="1118,4637 21760,4933 21733,6782 1092,648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E288D5B-0C14-4E85-A0D6-7AA20E61573C}" emma:medium="tactile" emma:mode="ink">
              <msink:context xmlns:msink="http://schemas.microsoft.com/ink/2010/main" type="line" rotatedBoundingBox="1118,4637 21760,4933 21733,6782 1091,6486"/>
            </emma:interpretation>
          </emma:emma>
        </inkml:annotationXML>
        <inkml:traceGroup>
          <inkml:annotationXML>
            <emma:emma xmlns:emma="http://www.w3.org/2003/04/emma" version="1.0">
              <emma:interpretation id="{DF7BC797-47BC-4E44-8CFC-BB1DAD597B13}" emma:medium="tactile" emma:mode="ink">
                <msink:context xmlns:msink="http://schemas.microsoft.com/ink/2010/main" type="inkWord" rotatedBoundingBox="1117,4719 1749,4728 1724,6495 1092,6486"/>
              </emma:interpretation>
              <emma:one-of disjunction-type="recognition" id="oneOf0">
                <emma:interpretation id="interp0" emma:lang="en-US" emma:confidence="0">
                  <emma:literal>A</emma:literal>
                </emma:interpretation>
                <emma:interpretation id="interp1" emma:lang="en-US" emma:confidence="0">
                  <emma:literal>N</emma:literal>
                </emma:interpretation>
                <emma:interpretation id="interp2" emma:lang="en-US" emma:confidence="0">
                  <emma:literal>H</emma:literal>
                </emma:interpretation>
                <emma:interpretation id="interp3" emma:lang="en-US" emma:confidence="0">
                  <emma:literal>1</emma:literal>
                </emma:interpretation>
                <emma:interpretation id="interp4" emma:lang="en-US" emma:confidence="0">
                  <emma:literal>u</emma:literal>
                </emma:interpretation>
              </emma:one-of>
            </emma:emma>
          </inkml:annotationXML>
          <inkml:trace contextRef="#ctx0" brushRef="#br0">-7379 4139 1,'0'0'17,"0"0"-1,0 0-3,-3-16 1,3 16-2,0 0 2,3-14-3,-3 14 0,0 0-1,-7-17-2,7 17-1,0 0-2,0 0 0,-3 20-2,0 10 0,-6 19-1,-3 23 0,-3 23-1,-1 22 1,-5 21-1,-3 18 0,-1 10 0,-1 4 1,3-7-2,0-15 1,4-16-2,-2-22-3,12-17-25,-6-29-1,8-24-2,7-40-1</inkml:trace>
          <inkml:trace contextRef="#ctx0" brushRef="#br0" timeOffset="518.0296">-7364 4217 36,'0'0'28,"0"0"1,0 0-1,13 0-21,-13 0-1,20 42 0,-10-2-1,8 19-1,-5 11 0,10 16-2,-4 9 1,2 13 0,-5 3-1,4 11 0,-2 1-1,1 0 1,-1-5 0,1-4 0,-4-14-3,1-15 0,4-12-6,-11-31-19,7-14-4,-16-28-3,18-18 1</inkml:trace>
          <inkml:trace contextRef="#ctx0" brushRef="#br0" timeOffset="949.0543">-7441 5204 52,'-15'29'31,"15"-29"1,0 0-1,0 0-25,28 7-1,-9-14 0,13 5-1,-3-4-2,9 0-2,5 11-19,-4-13-11,2 8-2,-8-7-2,4 2 0</inkml:trace>
        </inkml:traceGroup>
        <inkml:traceGroup>
          <inkml:annotationXML>
            <emma:emma xmlns:emma="http://www.w3.org/2003/04/emma" version="1.0">
              <emma:interpretation id="{BC007703-2876-46BF-9AEC-AC12D56D0C4C}" emma:medium="tactile" emma:mode="ink">
                <msink:context xmlns:msink="http://schemas.microsoft.com/ink/2010/main" type="inkWord" rotatedBoundingBox="2746,4660 5046,4693 5022,6363 2722,6330"/>
              </emma:interpretation>
              <emma:one-of disjunction-type="recognition" id="oneOf1">
                <emma:interpretation id="interp5" emma:lang="en-US" emma:confidence="1">
                  <emma:literal>NEW</emma:literal>
                </emma:interpretation>
                <emma:interpretation id="interp6" emma:lang="en-US" emma:confidence="0">
                  <emma:literal>NEWT</emma:literal>
                </emma:interpretation>
                <emma:interpretation id="interp7" emma:lang="en-US" emma:confidence="0">
                  <emma:literal>NEWS</emma:literal>
                </emma:interpretation>
                <emma:interpretation id="interp8" emma:lang="en-US" emma:confidence="0">
                  <emma:literal>New</emma:literal>
                </emma:interpretation>
                <emma:interpretation id="interp9" emma:lang="en-US" emma:confidence="0">
                  <emma:literal>•NEW</emma:literal>
                </emma:interpretation>
              </emma:one-of>
            </emma:emma>
          </inkml:annotationXML>
          <inkml:trace contextRef="#ctx0" brushRef="#br0" timeOffset="2181.1247">-6003 4296 36,'0'0'29,"0"-28"1,0 28 0,-3-22-21,3 22-2,0 0 0,0 0-2,10 13-1,-2 21-1,-4 18-1,5 24 1,1 14-1,-2 21 1,-2 14-2,0 14 0,-3 3 0,0-7-1,-2-15 0,-2-21-3,1-10-9,-6-38-19,10-22-1,-7-42-2,12-18 1</inkml:trace>
          <inkml:trace contextRef="#ctx0" brushRef="#br0" timeOffset="2806.1605">-5866 4323 40,'9'-17'29,"-9"0"2,0 17-2,7-20-20,-7 20-2,13 11-1,-2 11-2,-5 11 0,4 14-1,-1 9-1,5 14 1,-1 7 0,6 12-2,-1 4 0,2 13 0,0-1 0,4 3 0,2-3-1,0-1 1,1-8-1,-5-10 0,2-12 0,-3-13 1,-3-17-2,-3-11 2,-5-15-1,-10-18 0,0 0 0,9-31 0,-12-17 0,-3-18 0,-3-20 1,-3-21-1,5-19 1,3-19-1,-1-14 0,14-4-1,10 9-1,5-3-11,21 28-18,1 5-1,9 27-3,-4 22 1</inkml:trace>
          <inkml:trace contextRef="#ctx0" brushRef="#br0" timeOffset="4226.2416">-5119 4265 23,'0'0'23,"-1"-16"-3,-2 1-3,3 15-2,-2-15-3,2 15-2,0 0-1,0 0-1,5 18-1,1 8-1,-8 13-1,8 17 0,-5 12-2,5 17 0,0 7-1,0 7 1,-1-1-2,1 1-1,-2-11 0,1-8-1,-1-11 0,-4-9-5,5 2-9,-8-27-16,6 2-1,-8-22-1,5-15 1</inkml:trace>
          <inkml:trace contextRef="#ctx0" brushRef="#br0" timeOffset="4950.2832">-5028 4858 44,'16'10'29,"-16"-10"-1,24-3 0,-6 2-24,-3-8 0,6 6 1,-5-5-1,5 5 1,-21 3-2,31-10 1,-31 10-3,22-4-1,-8 11-8,-14-7-21,10 15-1,-10-15-2,-1 29 1</inkml:trace>
          <inkml:trace contextRef="#ctx0" brushRef="#br0" timeOffset="4683.2679">-4986 4255 38,'-15'-11'29,"15"11"0,0 0-1,0 0-19,0 0-3,0 0-1,0 0 0,0 0-1,0 0-1,0 0-1,12 15 0,1-11 0,0 1-1,2 1 0,3 1-1,0-1-2,4 7-3,-7-11-14,8 8-10,-23-10-3,28 24 2,-28-24-2</inkml:trace>
          <inkml:trace contextRef="#ctx0" brushRef="#br0" timeOffset="5186.2967">-4991 5327 57,'9'26'33,"-9"-26"-2,19 16 0,-19-16-25,27 12-1,-10-11-1,5 1 0,0-5-3,2-3-2,6 9-15,-12-16-14,10 5-2,-10-7-2,7 5 1</inkml:trace>
          <inkml:trace contextRef="#ctx0" brushRef="#br0" timeOffset="6354.3635">-4601 4357 44,'-1'-22'29,"7"8"1,-8-1-1,2 15-21,0 0-2,22 20 0,-19 5-2,5 16 0,-5 8-1,3 12-1,-3 4 0,3 11 1,-5 2-1,7 2-1,1-3 0,2-1 0,4-5-1,2-3 0,4-10 1,1-5-1,3-10 0,-4-7 0,0-8-1,-3-9 1,-2-5 0,-2-11-1,-14-3 0,17-12 0,-9-1 0,-2-10 1,0-2-1,-2-7-1,1-7 2,-1-5-1,2-7 2,0-5-1,-1-6-1,0-2 2,3-1-2,1-2 2,3 5-1,1 1 0,-1 12 0,3 9 2,-2 10-2,1 13 1,-14 17 0,22 0 0,-16 16 0,2 15 0,-4 9-1,0 9 1,-2 9 0,2 7 0,4 5-1,-1 5 1,5 5-1,3 5 0,1 2 1,4 1-1,2-8 0,-1-5 0,0-8 0,-2-11 0,-1-14 0,-3-17 0,0-22 0,-2-19 0,1-24 1,-4-18-1,-1-18 1,1-19 0,-4-16-1,0-10 1,0-11-2,0-6 0,3 13-2,-1-5-17,15 20-12,-8 7 0,18 20-2,-5 9 0</inkml:trace>
        </inkml:traceGroup>
        <inkml:traceGroup>
          <inkml:annotationXML>
            <emma:emma xmlns:emma="http://www.w3.org/2003/04/emma" version="1.0">
              <emma:interpretation id="{C93A822D-D6A5-4FB0-BAA0-39E49E713782}" emma:medium="tactile" emma:mode="ink">
                <msink:context xmlns:msink="http://schemas.microsoft.com/ink/2010/main" type="inkWord" rotatedBoundingBox="5973,4867 11369,4945 11350,6272 5954,6194"/>
              </emma:interpretation>
              <emma:one-of disjunction-type="recognition" id="oneOf2">
                <emma:interpretation id="interp10" emma:lang="en-US" emma:confidence="1">
                  <emma:literal>FRONTIER</emma:literal>
                </emma:interpretation>
                <emma:interpretation id="interp11" emma:lang="en-US" emma:confidence="0">
                  <emma:literal>FRONT11:.R</emma:literal>
                </emma:interpretation>
                <emma:interpretation id="interp12" emma:lang="en-US" emma:confidence="0">
                  <emma:literal>FR0NT11:.R</emma:literal>
                </emma:interpretation>
                <emma:interpretation id="interp13" emma:lang="en-US" emma:confidence="0">
                  <emma:literal>FRONT11:.ts</emma:literal>
                </emma:interpretation>
                <emma:interpretation id="interp14" emma:lang="en-US" emma:confidence="0">
                  <emma:literal>FR0NT11:.ts</emma:literal>
                </emma:interpretation>
              </emma:one-of>
            </emma:emma>
          </inkml:annotationXML>
          <inkml:trace contextRef="#ctx0" brushRef="#br0" timeOffset="8352.4777">-2727 4563 45,'-13'-11'26,"13"11"2,-24-28-11,24 28-9,-12-32-1,14 17-1,-7-9 0,13 6-1,-5-5 1,9 5-2,0-6 1,5 5-2,1-3 1,5 4-2,-1 0 0,0 5-1,-1-1-1,0 6 1,-5 3 0,2 4-1,-4 2 1,0 4-1,1-1 1,0 3 0,2-2-1,2 2 1,0-1-1,1 0 0,-1-1 0,0-3 0,1 3 0,-2-2 1,-2 0-2,-1-3 1,0 1-2,-2-5-1,4 5-3,-9-14-15,10 10-10,-18 3-1,30-13-1,-30 13 2</inkml:trace>
          <inkml:trace contextRef="#ctx0" brushRef="#br0" timeOffset="7737.4426">-2651 4394 9,'-9'-22'24,"5"8"1,4 14-2,-16-29-5,16 29-3,-12-26-1,12 26-3,-8-14-1,8 14-2,0 0-1,0 0 0,0 0-2,2 20-2,2 19 0,2 20 0,2 17-1,0 19-1,1 11 1,-1 16-1,-1 2 0,-4 4 0,0-14 0,0-13-2,-3-15-1,-1-24-5,13-10-27,-14-32 1,2-20-2,0 0 0</inkml:trace>
          <inkml:trace contextRef="#ctx0" brushRef="#br0" timeOffset="8685.4967">-2503 4812 49,'-8'21'29,"4"4"2,-2-5-1,7 3-24,-2-9 0,5 1-2,-4-15 1,15 9-2,0-15-1,6-3-2,4-1-4,-1-9-14,4 7-12,-1-3-1,0 9-1,-6-3 1</inkml:trace>
          <inkml:trace contextRef="#ctx0" brushRef="#br0" timeOffset="9221.5275">-2009 4332 48,'0'0'31,"-2"-24"1,2 24-1,-4-18-19,4 18-5,1 22-1,2 14 1,-3 16-4,2 19 1,-2 15-2,3 19 0,-3 12-1,1 11 0,1 1 0,-1-6-1,1-14 0,-1-14-2,4-13-2,-5-29-8,7-6-21,-7-27-1,0-20 0,0 0 1</inkml:trace>
          <inkml:trace contextRef="#ctx0" brushRef="#br0" timeOffset="9933.568">-1984 4733 40,'-9'-31'27,"3"-3"3,-4-5-1,8 7-18,-3-13-3,9 7-1,-3-5-1,11 9 0,-1-3 0,8 9-2,1-1 0,5 10-1,-3 3-1,5 8 0,-2 1 0,4 7-1,-4 3 0,-1 7 0,-1 1-1,0 7 1,-4 4-1,-1 6 0,-3 8 0,-2 4 0,-4 5-1,-3 6 0,-3 7 0,-6-2 1,-4 2-1,-1-2 0,-4-3 0,-5-4 0,-1-4 0,-6-5-1,0-6 1,-3-4 0,3-7 0,-4-3 0,6-6 0,1-5 1,5-4 0,16-5 0,-18-14 1,18 1-1,4-6 0,4-4 0,2 0 1,6-1 0,1 2-1,1 4 1,-2 6 0,3 6 0,-4 5 0,3 8 0,-1 5-1,-1 9 1,2 3 0,3 4 0,4 4 0,5 5 0,2 2 0,7 1 0,-2-2 0,4 1 0,-4-2-1,-4-6-2,-1 6-7,-14-18-25,4 4 1,-22-23-3,18 13 2</inkml:trace>
          <inkml:trace contextRef="#ctx0" brushRef="#br0" timeOffset="10794.6174">-1058 4429 17,'-1'-17'27,"-4"-1"0,5 18 3,-10-33-11,10 33-5,-15-21-3,15 21-3,-19-10-1,19 10-2,-23-1 0,10 7-2,-5 4-1,5 15 1,-5 11-2,1 14 1,0 12-1,2 17-1,0 13 1,3 11-1,3 9 0,4 0 0,7-1 0,4-4 0,4-11-1,4-13 0,7-14-1,1-19 0,6-14 0,0-19 0,5-14 0,0-16-1,1-11 2,0-10 1,-2-9 1,-3-6 2,-3-9-1,-2-5-1,-8-8 2,2-5-1,-8-7 0,-2-1 0,-8-8-1,-5 0 1,-8 0 0,-5 9 0,-9 9 0,-6 15 0,-10 10-1,-3 10-1,1 20-4,-8 3-29,16 17 0,-2-5-2,17 4-2</inkml:trace>
          <inkml:trace contextRef="#ctx0" brushRef="#br0" timeOffset="11927.6822">-577 4352 22,'-1'-13'26,"-1"-3"1,2 16 2,-4-33-15,4 33-2,4-22-1,-4 22-2,0 0-1,0 0-2,0 0 1,15 30-2,-13 7-1,3 16-1,0 14 0,2 14-1,-1 12 0,2 11-1,-2 0 1,1 1-1,-1-11 0,2-7-1,-1-11 0,-1-13-1,1-12-1,-4-16-2,6-4-3,-9-31-7,12 17-19,-12-17 0,9-17-2,-9-5 2</inkml:trace>
          <inkml:trace contextRef="#ctx0" brushRef="#br0" timeOffset="12420.7104">-440 4391 52,'2'-27'31,"4"11"1,-6-3-1,0 19-22,0 0-2,16-6-1,-16 6 0,9 43-2,-6-5-1,4 16 0,1 8-1,4 10-1,1 3 0,2 6-1,3 1 1,3-4-1,2-4 1,4-3-1,0-7 1,0-2 0,-2-2-1,0-7 1,-1-6 0,-3-5-1,-5-10 0,-2-6 0,-4-6 0,-10-20 1,0 0-1,0 0 1,11-32-1,-16-10 1,1-14 0,-1-18-2,-1-20 0,-1-20-1,7-7-3,-5-17-14,16 12-16,-7-4 2,13 17-3,-5 8 3</inkml:trace>
          <inkml:trace contextRef="#ctx0" brushRef="#br0" timeOffset="13175.7536">279 4444 23,'0'0'19,"-18"-4"2,18 4 2,-19 0-5,19 0-3,-18 1-3,18-1-1,-16 3-2,16-3-2,0 0-1,0 0-2,-14 5 1,14-5-2,0 0 0,18 14-1,0-12 0,7 5 0,7-4 0,8 2-1,4-4 0,3 2 0,0-3 0,-2 3 0,-3 0-1,-4-1 0,-5 1-1,-3-5-1,3 7-2,-10-16-5,10 11-24,-14-13 0,7 8-1,-11-6 0</inkml:trace>
          <inkml:trace contextRef="#ctx0" brushRef="#br0" timeOffset="13494.7719">595 4554 63,'4'-16'33,"-4"16"-1,0 0 0,15 35-24,-15-4 0,8 21-3,-7 10 1,6 17-2,-4 8-1,3 10 0,-3-1-2,0 0 0,0-5-1,-3-13-1,8-2-13,-11-32-21,9-4 0,-11-22-1,5-18 1</inkml:trace>
          <inkml:trace contextRef="#ctx0" brushRef="#br0" timeOffset="14358.8213">720 4477 21,'0'0'27,"13"-6"1,-13 6 2,0 0-14,0 0-3,0 0 0,0 0-5,0 0-1,0 0-2,0 0 0,0 0-2,28-8-1,-10 6 0,3 0-1,4 2 1,1 2-3,5 2-1,-7-6-10,7 13-19,-9-8-1,10 6-2,-8-8 1</inkml:trace>
          <inkml:trace contextRef="#ctx0" brushRef="#br0" timeOffset="14967.8554">1226 4423 53,'-3'-17'33,"3"17"-1,1-25 0,-1 25-19,3 25-5,3 15-1,-9 12-2,5 22-1,-4 12-1,2 20-1,-1 11 0,1 5 1,-3-6-3,4-13-2,8-3-11,-6-37-20,12-12-1,-7-34-2,11-15 0</inkml:trace>
          <inkml:trace contextRef="#ctx0" brushRef="#br0" timeOffset="15549.8894">1574 4446 54,'0'-20'33,"0"20"-1,5-20 1,-5 20-21,0 0-3,13 41-2,-13-1-2,3 21-1,-6 9-1,3 14-1,0 11 0,-1 7-1,-2-4-1,1-9 0,1-14 0,1-12-2,3-11-2,-6-23-4,10-1-18,-7-28-7,0 0-1,0-17-1</inkml:trace>
          <inkml:trace contextRef="#ctx0" brushRef="#br0" timeOffset="15860.907">1612 4517 58,'-6'-27'31,"6"27"-1,-2-25 0,2 25-24,6-22 0,-6 22-1,12-18 0,-12 18-2,16-13 0,-16 13-1,23-9-1,-8 6 0,1 3-2,-1 0-1,1 7-3,-16-7-14,27 9-12,-27-9-1,19 30 0,-17-13 0</inkml:trace>
          <inkml:trace contextRef="#ctx0" brushRef="#br0" timeOffset="16318.9334">1631 5268 41,'-5'33'31,"-4"-8"1,11 9 0,-8-15-13,15 14-7,-11-12-1,13 7-4,-5-12-2,7-1-2,4-9 0,3-5-2,4-5-1,0-11-4,7 9-21,-8-22-8,6 12-1,-11-9-1,2 8 0</inkml:trace>
          <inkml:trace contextRef="#ctx0" brushRef="#br0" timeOffset="16107.9213">1619 4954 68,'0'0'33,"21"-4"-3,-21 4 0,22-18-25,-22 18-1,19-17-3,-19 17 0,23-5-2,-23 5 0,21 4-3,-21-4-1,18 7-4,-2 8-16,-16-15-4,13 21-2,-13-21 2</inkml:trace>
          <inkml:trace contextRef="#ctx0" brushRef="#br0" timeOffset="17521.002">1981 4883 54,'-8'-34'29,"5"6"2,-3-12-3,9 11-18,-4-9-2,10 10 0,-5-6-1,10 7-2,-1-1 0,5 9-1,-2-2-1,8 6-1,-2 2 0,4 5-1,-1 2 1,2 5-1,-2 1 0,3 4 0,1 5 0,-2 3 0,-1 4-1,0 5 1,-3 7-1,-2 3 0,-3 6 0,-4 5 0,-6 1 0,-5 6-2,-3-2 2,-4-1-1,-6 0 1,-5-4-1,-3-2 1,-5-6-1,1-6 1,-2-6 1,1-4-2,-1-6 1,3-5 0,0-5 0,3-5 0,5-3-1,13 6 1,-20-17 0,20 17 0,-4-22 0,4 22 0,10-23 0,-10 23 0,26-18-1,-8 12 1,1 6 1,5 4-1,1 8 1,3 6 0,2 9 0,1 2 0,2 5 0,0 2 1,-2 5-1,-1-4 0,-3 2-1,-2-4 0,-6-6-3,2 6-17,-12-20-15,3 6 0,-12-21-2,1 13 0</inkml:trace>
          <inkml:trace contextRef="#ctx0" brushRef="#br0" timeOffset="16863.9644">2067 4458 60,'-4'-24'33,"4"24"-1,0-16 0,6 30-22,-9 6-2,9 24-2,-8 11-2,4 21-1,-4 9 0,4 16-1,-2 6-1,-2 6 0,-1-5 0,2-10-1,1-11-1,-2-19-1,7-9-3,-8-24-4,13-3-14,-10-32-10,0 0 0,3-32-1,3 6 2</inkml:trace>
        </inkml:traceGroup>
        <inkml:traceGroup>
          <inkml:annotationXML>
            <emma:emma xmlns:emma="http://www.w3.org/2003/04/emma" version="1.0">
              <emma:interpretation id="{685CA135-744E-4625-8147-E5D66F431AF6}" emma:medium="tactile" emma:mode="ink">
                <msink:context xmlns:msink="http://schemas.microsoft.com/ink/2010/main" type="inkWord" rotatedBoundingBox="12353,4716 19126,5054 19051,6554 12278,6215"/>
              </emma:interpretation>
              <emma:one-of disjunction-type="recognition" id="oneOf3">
                <emma:interpretation id="interp15" emma:lang="en-US" emma:confidence="0">
                  <emma:literal>FORTES-FINE-OUR</emma:literal>
                </emma:interpretation>
                <emma:interpretation id="interp16" emma:lang="en-US" emma:confidence="0">
                  <emma:literal>FOR TESTING-OUR</emma:literal>
                </emma:interpretation>
                <emma:interpretation id="interp17" emma:lang="en-US" emma:confidence="0">
                  <emma:literal>FOR TIES-FINE-OUR</emma:literal>
                </emma:interpretation>
                <emma:interpretation id="interp18" emma:lang="en-US" emma:confidence="0">
                  <emma:literal>FORTE-STINE-OUR</emma:literal>
                </emma:interpretation>
                <emma:interpretation id="interp19" emma:lang="en-US" emma:confidence="0">
                  <emma:literal>FOR TEES-FINE-OUR</emma:literal>
                </emma:interpretation>
              </emma:one-of>
            </emma:emma>
          </inkml:annotationXML>
          <inkml:trace contextRef="#ctx0" brushRef="#br0" timeOffset="27608.5791">8084 4643 25,'0'0'21,"-13"-8"-2,13 8 2,-15-3-4,15 3-1,-18 2-1,18-2-3,-16 4-2,16-4-2,-13 3 1,13-3-3,0 0-1,0 0-2,0 0 0,0 0 0,0 0-1,23 9-1,3-12 1,8 0-1,6-6 0,6 1 0,2-4 0,3 0-1,-4-3 1,-2 2-1,-8-1-1,-6 5 1,-4 2-2,-8 0-1,2 5-1,-21 2-2,26-3-3,-26 3-9,0 0-14,0 0-1,0 0 1,0 0 0</inkml:trace>
          <inkml:trace contextRef="#ctx0" brushRef="#br0" timeOffset="27928.5974">8183 4717 73,'0'0'34,"0"0"-3,0 0 3,0 0-26,1 21-2,-1-21 0,6 38-1,-6-5-1,2 13-1,-5 7 1,0 15-2,-3 5 1,0 8-2,0-1 1,0 0-1,1-8 0,4-7 0,-1-10-1,1-14-1,4-5 0,-3-19-3,0-17-2,0 0-9,13-1-20,-13-21 0,9 7 1,-10-15-2</inkml:trace>
          <inkml:trace contextRef="#ctx0" brushRef="#br0" timeOffset="28599.6358">8817 4655 19,'19'-14'24,"-19"14"1,20-14 2,-20 14-13,14-12-2,-14 12 0,0 0 0,3-15-2,-3 15-2,0 0 1,0 0-3,0 18 0,-1 7-2,-8 9 1,-1 18-1,-5 10 0,0 14-2,-4 11 1,-2 11-2,-2 0 0,1-5 0,4-9-1,3-14-2,5-9-4,-5-27-11,16-4-17,-1-30 0,0 0-1,0-18 0</inkml:trace>
          <inkml:trace contextRef="#ctx0" brushRef="#br0" timeOffset="29015.6591">9133 4717 45,'14'-8'30,"-14"8"2,20-13 0,-20 13-14,0 0-4,9-15-4,-9 15-3,0 0-1,7 20-2,-8-3 0,2 16-2,-2 7 1,1 13-1,-3 11-1,1 10 0,-2 6 0,1 5-1,-2-4 0,2-7 0,0-9-3,-3-14-2,9-2-6,-15-27-24,15-4 2,-3-18-1,0 0-1</inkml:trace>
          <inkml:trace contextRef="#ctx0" brushRef="#br0" timeOffset="29382.6806">9104 4964 76,'14'-40'32,"5"14"1,-6-1 0,8 18-24,-21 9-3,33-9-2,-18 17 0,1 12-1,-2 7 0,1 10-1,-2 8 0,5 8-1,-6 8-1,6 5 1,-2 1 0,5 1-1,1-3 0,3-7 0,4-7-1,-3-10 1,7-13 0,-3-13 1,-2-16-1,-1-19 1,-3-20 0,0-20-1,-2-20 1,-4-21-2,-2-13 0,2-9 0,0-2-4,-3-8-7,12 20-23,-6 6 0,10 26-1,-7 13 0</inkml:trace>
          <inkml:trace contextRef="#ctx0" brushRef="#br0" timeOffset="22194.2695">5775 4551 57,'-26'4'32,"26"-4"-2,-15 0 0,15 0-21,0 0-2,0 0-1,0 0-1,28 14-2,-6-14 1,11 3-1,7-9 0,11 0 0,6-8 0,5 0-1,1-9 1,-2 4-2,-5-3 1,-4 3-2,-10 2 0,-8 3-1,-7 6-2,-11-1-3,1 15-6,-17-6-22,0 0 1,0 0-1,6 14 1</inkml:trace>
          <inkml:trace contextRef="#ctx0" brushRef="#br0" timeOffset="22482.2859">6131 4616 72,'-18'6'33,"18"-6"0,0 0 0,2 15-25,-2-15-3,1 41 1,-4-1-1,6 18-2,-6 9 1,3 16-1,-1 9 0,1 9-2,-2-4 1,2-2-1,2-16-1,1-14-2,6-13-3,-6-33-22,15-6-8,-9-29 0,10-5-1</inkml:trace>
          <inkml:trace contextRef="#ctx0" brushRef="#br0" timeOffset="22986.3148">6581 4667 54,'0'0'31,"-6"-17"-1,6 17 1,0 0-17,0 0-4,0 0-2,0 36-2,-3-5-1,4 16-1,-2 10 1,2 11-2,-2 4-1,1 4-1,-2-3 1,2-4-2,3-6-1,-1-16 0,4-9-3,-2-18-1,8-4-5,-12-16-15,20-21-8,-13-10 0,9 0-2,-7-12 3</inkml:trace>
          <inkml:trace contextRef="#ctx0" brushRef="#br0" timeOffset="23487.343">6634 5132 67,'-6'22'31,"6"-22"-1,-8 24 0,8-24-23,0 0 0,0 0-2,13 7 0,-13-7-1,24-3 0,-9-1-1,6 2 0,-2-2-1,2 2 0,1-1-2,0-1-3,7 10-17,-11-16-13,8 10 0,-12-11-2,8 8 1</inkml:trace>
          <inkml:trace contextRef="#ctx0" brushRef="#br0" timeOffset="23249.3298">6690 4787 77,'0'0'35,"-8"-15"-3,8 15 3,-1-15-28,1 15-2,16-16 0,-1 8-2,-2-2-1,4 2 0,1 0-1,-1 2 0,3 0-2,-2 1 0,-1 2-2,-17 3-2,30-1-1,-30 1-5,29 6-15,-29-6-7,11 15 1,-11-15-1,-1 26 3</inkml:trace>
          <inkml:trace contextRef="#ctx0" brushRef="#br0" timeOffset="25062.4334">6678 5505 15,'0'0'22,"0"0"0,0 0-4,-5-15-2,5 15-2,2-14-4,-2 14-2,4-17-2,-4 17-1,3-14 1,-3 14-1,2-17 0,-2 17 0,0-15 0,0 15-1,0 0 1,4-13-1,-4 13-1,0 0 0,0 0-1,0 0 1,0 0-2,2 27 1,-4-9 0,4 1-1,-2 3 0,0 2-1,1-1 1,1 0-1,0-4 0,3-3 1,-1-2-1,-4-14 1,15 17 0,-15-17 0,26 3 0,-7-4 0,2-5 0,7-4 1,2-2-1,4-2 0,0 1 0,2 0-1,-5 2 0,-2 2 0,-6 4-1,-3 3-2,-2 6-1,-18-4-5,22 15-13,-22-15-11,0 0 0,0 0-1,19-4 2</inkml:trace>
          <inkml:trace contextRef="#ctx0" brushRef="#br0" timeOffset="23726.3571">6725 5461 89,'-9'58'35,"-4"-14"-1,10 5 1,-6-12-31,11-6-2,2-7 0,5-3-1,1-8 0,4-6 0,4-7-1,1-6 0,3-1-2,-2-11-2,9 9-15,-11-16-15,11 9 1,-18-9-3,4 13 1</inkml:trace>
          <inkml:trace contextRef="#ctx0" brushRef="#br0" timeOffset="25991.4866">7577 4978 53,'0'0'29,"13"-24"2,-13 24-2,6-25-19,-6 25-1,9-30-3,-4 17 1,-7-8-3,5 5 0,-6-5-2,3 2 1,-4-3-1,1 1 0,-5-1-1,-1 2 1,-3 1-1,-3 1-1,-7 2 1,-2 3 0,-2 4-1,-4 3 0,-5 7 0,1 4 0,-1 7 0,0 5 0,3 7 0,3 4 0,4 2 0,4 2-1,6 0 2,6-1-1,8-2 1,7-2-1,6-5 1,7-1-1,3-3 1,4-2-1,2-3 1,5-2-1,-1-2 0,0 0 0,-4 1 0,0 0 0,-1 4 1,-2 2-1,1 2 1,-7 3-1,0 1 1,1 6 0,-4-1-1,0 5 0,-2 1 0,-2 4 1,-3-2-1,-2 4 0,-4-2 0,-4-3 1,-5 3-1,-6-7 0,-5-4-1,-6-3 1,-10-3 0,-4-5 0,-4-4-2,-3-20-10,10 1-22,-7-24-1,13-7-1,3-22-1</inkml:trace>
          <inkml:trace contextRef="#ctx0" brushRef="#br0" timeOffset="30685.7551">7930 4675 30,'-14'0'22,"14"0"1,-13 8 2,13-8-16,-20 9 0,20-9 0,-20 9-1,20-9 1,-15 6-1,15-6-1,0 0-2,3 13-2,-3-13 1,24 13-2,-5-4-1,9 0-2,12 4-12,4-16-16,14-6 0,-2-14-3,14-10 0</inkml:trace>
          <inkml:trace contextRef="#ctx0" brushRef="#br0" timeOffset="32089.835">10157 4739 21,'0'0'24,"0"0"1,0 0 1,13 19-11,-13-19-4,0 0-1,0 0-2,0 0-1,14 2 0,-14-2-2,13-6 0,-13 6-1,15-12 0,-15 12-1,15-19-1,-15 19-1,7-22 1,-7 22-1,0-21 1,0 21 0,-6-15 0,6 15 0,-15 4-1,3 13 1,-8 11 0,-7 19-1,-10 20 0,-11 20-1,-9 17 1,-4 13-1,3 5 1,5-2-1,8-6-1,9-16 0,17-17 0,14-23 0,19-22 0,11-19-1,11-14 0,3-13 0,4-6 1,1-9-1,1-2 1,-6-1 1,-6 1 0,-7 5 1,-6 1 0,-7 3 0,-4 2 1,-9 16-1,6-24 1,-6 24-1,-4-20 1,4 20-1,-12-20 0,12 20-1,-18-15 0,4 8-1,14 7-1,-26-12-3,26 12-21,-17-9-6,17 9 0,-10-18-2</inkml:trace>
          <inkml:trace contextRef="#ctx0" brushRef="#br0" timeOffset="32338.8497">10030 5388 75,'0'0'31,"5"19"0,-5-19-1,10 14-23,-10-14-2,25 7 0,-7-8 0,11 1-1,-1-8 0,9 5 0,-1-7-1,1 3-1,-1 5-6,-17-7-28,0 17-3,-19-8 0,-14 16-2</inkml:trace>
          <inkml:trace contextRef="#ctx0" brushRef="#br0" timeOffset="19344.1064">3560 5077 77,'3'15'34,"-3"-15"-1,15 9 0,-15-9-30,27 4 1,-11-2-1,4 2 0,0-1-2,3 2-1,1-3-1,-2-2-2,8 3-5,-14-10-25,17 3 1,-9-11-2,8 4 0</inkml:trace>
          <inkml:trace contextRef="#ctx0" brushRef="#br0" timeOffset="19098.0924">3593 4586 58,'0'0'32,"-13"-5"-2,13 5 1,0 0-22,17-9-4,-3-2 1,10 5-1,-2-7-1,8 3-1,-2-5 0,6 2-1,-4-1-1,0 7-1,-5 2 0,-2 5-2,-3 6-1,-6-3-2,7 18-14,-21-21-13,17 33 0,-18-19-1,2 12 1</inkml:trace>
          <inkml:trace contextRef="#ctx0" brushRef="#br0" timeOffset="18735.0716">3614 4644 38,'-2'-13'28,"-2"-3"2,4 16 0,-9-27-15,9 27-4,-3-15-3,3 15 0,0 0-1,3 31-2,-5-1-1,4 14-1,-5 13 0,3 14-1,-2 7 1,4 11-2,-2 0 1,1 2-1,2-8 0,3-9 0,0-12-2,3-13-2,3-11-3,-12-38-18,17 17-9,-10-37-1,8 0-1,-9-22 0</inkml:trace>
          <inkml:trace contextRef="#ctx0" brushRef="#br0" timeOffset="19930.14">4294 4641 53,'9'-14'32,"-7"-6"-1,-2 20 0,-2-25-20,2 25-3,0 0-1,0 0-3,-24 24-2,8 8 0,-5 11 0,-3 15-2,-3 10 1,1 12-1,-1 5 1,5 1-1,7-2 1,9-7-1,10-10 0,10-15 0,9-12 0,7-15-1,7-15 1,5-13-1,1-13 1,0-11-1,-4-8 1,-3-8 0,-8-7 1,-3-5 0,-8-9 0,-7-4 0,-8-8 0,-7 1 0,-8-2 0,-5 7 0,-6 5-1,-1 7-1,3 25-11,-5 1-21,7 23 0,-2 4-2,12 19 1</inkml:trace>
          <inkml:trace contextRef="#ctx0" brushRef="#br0" timeOffset="20725.1854">4672 4518 65,'6'-14'33,"-6"14"0,17-8-1,-2 23-22,-12 3-4,5 17-2,-5 11 0,2 19-2,-2 11 1,1 10-1,-1 6 0,0 6-1,0-4 0,-1-5-1,-1-10 0,1-18-2,2-9-2,-5-24-4,13-2-17,-12-26-8,6-22 0,-6-10-2,7-4 2</inkml:trace>
          <inkml:trace contextRef="#ctx0" brushRef="#br0" timeOffset="21351.2212">4791 4581 54,'-4'-27'32,"5"6"-1,-1-6-1,9 7-20,-4-5-4,8 8 1,-2-4-2,5 10-1,-1-4 0,6 3-1,-3 0 0,7 5-1,-1 1 0,4 9 0,-1 6-1,0 10 0,-5 8-1,-3 10 0,-5 6 0,-5 5 0,-9 10-1,-6-3 0,-9 0 1,-6-2-2,0-4 2,-6-4-1,2-5 0,-3-8 0,4-7 2,0-7-2,6-4 1,2-8 0,16-6 0,-22 0 1,22 0-1,0 0 0,-11-15 0,11 15 0,0 0 0,15-18 0,-15 18 1,19-7-2,-19 7 1,27 0 1,-10 4 0,2 5-1,2 4 2,8 8-1,3 6 1,6 4 1,3 4-1,0 5 0,1 2-1,-2 5 1,-1-2-2,-8-2 0,-4-2-4,-12-16-27,7 5-4,-22-30-1,23 16-1</inkml:trace>
        </inkml:traceGroup>
        <inkml:traceGroup>
          <inkml:annotationXML>
            <emma:emma xmlns:emma="http://www.w3.org/2003/04/emma" version="1.0">
              <emma:interpretation id="{55C4E256-9D01-44C1-9A99-91E29C426472}" emma:medium="tactile" emma:mode="ink">
                <msink:context xmlns:msink="http://schemas.microsoft.com/ink/2010/main" type="inkWord" rotatedBoundingBox="19893,4994 21759,5021 21742,6158 19877,6131"/>
              </emma:interpretation>
            </emma:emma>
          </inkml:annotationXML>
          <inkml:trace contextRef="#ctx0" brushRef="#br0" timeOffset="33283.903">11458 4613 58,'0'0'31,"-14"-7"-2,7 23 0,-12-1-21,2 17-1,-12 11-1,-4 18-2,-6 13-1,-1 17-1,1 5 0,5 5-1,7-5-1,6-5-1,12-17 0,14-20 0,13-16-1,7-25 0,9-19 1,5-18-1,6-10 2,1-10-2,0-10 4,-4-1-1,-5-5 1,-4 2 1,-8-4 0,-7 5 1,-12 0-1,-5 5 1,-10 3-2,-1 7 1,-7 5-3,1 6 1,3 15-9,-5-5-24,18 21 0,-9-15-3,9 15 0</inkml:trace>
          <inkml:trace contextRef="#ctx0" brushRef="#br0" timeOffset="34215.9571">11846 4591 34,'0'0'27,"0"0"4,0 0-2,11 16-10,-22-1-10,8 16 0,-13 2-2,3 19 0,-8 5-3,1 13-1,-5 4-1,3 5 0,1-2-1,6 0-1,6-7-1,6-13 0,9-12 0,6-17-1,9-13 1,6-18 0,2-12 0,4-10 0,0-9 1,-2-5 0,-2-4 0,-3-4 0,-2-1 0,-4 1 1,-4-3-1,-3 1 2,-4-5-1,2 1 1,-4-2 0,1 3 0,-4 3 0,-1 12 1,-2 6 0,1 16-1,-2 15-1,-6 21 1,-3 18 0,-1 15-1,-4 12 1,1 8-2,-2 4 0,0-2-1,6-9 1,3-13-3,9-11-1,3-16-1,13-3-9,-4-27-20,14-2 1,-9-15-1,13 0 1</inkml:trace>
          <inkml:trace contextRef="#ctx0" brushRef="#br0" timeOffset="34595.9784">12375 4621 60,'0'0'33,"4"-26"-1,-4 26-1,6-19-20,-6 19-5,0 0-1,14-7-2,-14 7 1,1 34-2,-4-2 1,-1 17 0,-4 6 0,2 10-1,-4 6 0,0 5-2,-1-2 1,-1-4-2,6-8 0,-1-17-7,11 2-21,-8-23-5,10-5 1,-6-19-3</inkml:trace>
          <inkml:trace contextRef="#ctx0" brushRef="#br0" timeOffset="35139.0099">12335 4812 44,'18'-45'30,"-1"-5"0,9 2 0,-1-11-12,5 13-11,-3-3-2,2 12 2,-8 2-1,8 13-1,-7 1 0,8 13-1,-4 1 0,9 8-2,-4 5-1,8 9 1,-4 4-2,0 5 0,-6 9 0,-5 4 0,-9 7-1,-7 2 1,-8 3-1,-9-1 0,-9 0 1,-9 0-1,-6-4 1,-5-5-1,-3-4 0,0-6 0,-1-4 1,3-6-1,6-6 0,7-5 0,6-4 1,20-4 0,-19-4 1,19 4 0,4-14 0,-4 14 0,24-14 0,-10 6-1,-14 8 2,28-6-1,-13 11 0,1 4 0,-2 8 1,2 13-1,2 10 0,3 12 1,5 9-1,4 5 0,5 6-2,2-6-1,16 1-32,-12-27-2,14-12-1,-8-31-2</inkml:trace>
        </inkml:traceGroup>
      </inkml:traceGroup>
    </inkml:traceGroup>
    <inkml:traceGroup>
      <inkml:annotationXML>
        <emma:emma xmlns:emma="http://www.w3.org/2003/04/emma" version="1.0">
          <emma:interpretation id="{2451584F-8610-4595-9FDC-25D1ECF108D8}" emma:medium="tactile" emma:mode="ink">
            <msink:context xmlns:msink="http://schemas.microsoft.com/ink/2010/main" type="paragraph" rotatedBoundingBox="1823,6744 23591,6717 23595,9771 1827,97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0D73C4C-C0E8-4D8F-8B68-A1D419582723}" emma:medium="tactile" emma:mode="ink">
              <msink:context xmlns:msink="http://schemas.microsoft.com/ink/2010/main" type="line" rotatedBoundingBox="1823,6744 22665,6718 22668,8577 1825,8603"/>
            </emma:interpretation>
          </emma:emma>
        </inkml:annotationXML>
        <inkml:traceGroup>
          <inkml:annotationXML>
            <emma:emma xmlns:emma="http://www.w3.org/2003/04/emma" version="1.0">
              <emma:interpretation id="{F07DAD8E-C99B-45D6-BC14-CD96ADD8B42F}" emma:medium="tactile" emma:mode="ink">
                <msink:context xmlns:msink="http://schemas.microsoft.com/ink/2010/main" type="inkWord" rotatedBoundingBox="1836,6807 7371,7004 7322,8367 1788,8170"/>
              </emma:interpretation>
              <emma:one-of disjunction-type="recognition" id="oneOf4">
                <emma:interpretation id="interp20" emma:lang="en-US" emma:confidence="1">
                  <emma:literal>UNDERSTANDING.</emma:literal>
                </emma:interpretation>
                <emma:interpretation id="interp21" emma:lang="en-US" emma:confidence="0">
                  <emma:literal>UNDERSTANDING,</emma:literal>
                </emma:interpretation>
                <emma:interpretation id="interp22" emma:lang="en-US" emma:confidence="0">
                  <emma:literal>UNDERSTANDING</emma:literal>
                </emma:interpretation>
                <emma:interpretation id="interp23" emma:lang="en-US" emma:confidence="0">
                  <emma:literal>UNDERSTANDING:</emma:literal>
                </emma:interpretation>
                <emma:interpretation id="interp24" emma:lang="en-US" emma:confidence="0">
                  <emma:literal>UNDERSTANDING;</emma:literal>
                </emma:interpretation>
              </emma:one-of>
            </emma:emma>
          </inkml:annotationXML>
          <inkml:trace contextRef="#ctx0" brushRef="#br0" timeOffset="37389.1383">-6895 6555 33,'0'0'26,"-4"-18"2,-2 3-9,6 15-8,-6-18-1,6 18-2,-5-15 0,5 15-2,0 0-1,0 0 0,0 0-2,-7 21 0,5 4-1,2 12-1,0 9 1,0 9-4,3 7 4,0 7-2,3 3 0,2-1 0,1-3 1,-1-4-2,3-8 1,1-5 0,0-10 0,1-8-2,0-9 1,1-10 0,2-9 0,-2-12 0,2-8-1,-1-8 1,3-8 0,-3-7 1,0-8-1,-1-3 0,0-6 1,-2-1 0,-2-2 0,-2-3 0,-2 3 0,-3 2 1,-3 4-1,-2 3 2,-1 8-1,2 7 1,-4 7 0,2 9-1,3 18 2,0 0-1,0 0 0,5 42-1,2 5 1,1 11-1,-1 7 1,3 11-1,1 1 0,-1-2 0,1-6-1,-2-9-3,4 0-10,-4-23-19,10-5-2,-10-18-1,11-1 0</inkml:trace>
          <inkml:trace contextRef="#ctx0" brushRef="#br0" timeOffset="37914.1683">-6130 6572 34,'-1'-19'30,"-8"-2"1,9 21 0,-15-29-19,15 29-3,0 0-1,-2 25-2,1 9-1,2 19 0,1 10-3,1 14 0,0 9 0,1 10-1,-1 0 0,0-2 0,0-11-1,2-14-1,-1-8-1,-2-18-2,5 1-12,-7-44-17,5 18 1,-7-33-2,8-2 0</inkml:trace>
          <inkml:trace contextRef="#ctx0" brushRef="#br0" timeOffset="38294.1902">-6109 6768 60,'6'-18'33,"-6"-3"-1,0 21 0,13-22-28,-13 22 0,18 5 1,-6 11-3,0 9 1,4 12-2,2 12 1,3 13-1,1 14 0,2 10-1,2 6 0,2-2 0,0-2 0,-1-7 0,-2-13 0,-1-13 1,-2-21-1,-2-22 1,-2-24-1,-5-20 1,-1-25 0,-2-18 0,-2-22 0,-4-17-1,-1-15-1,-1-9 1,2-2-2,-1 6-1,6 17-4,-4 5-27,20 26 1,-7 12-2,12 32 0</inkml:trace>
          <inkml:trace contextRef="#ctx0" brushRef="#br0" timeOffset="39245.2446">-5394 6774 57,'7'-56'32,"14"5"0,-5-8-1,11 13-26,4 0-1,10 15 0,-6 10 2,7 17-3,-2 13 1,5 14-1,-4 11-1,3 14 1,-6 8-1,-2 8-1,-6 4 0,-5 2 0,-5-1 0,-10-3-1,-6-4 1,-8-4-2,-6-7 0,-7-6 1,-10-7 0,-5-6 0,-13-10-1,-6-7 1,-8-11 0,-7-11-1,1-8-3,-4-22-15,17 6-15,2-20 0,18 5-3,8-11 2</inkml:trace>
          <inkml:trace contextRef="#ctx0" brushRef="#br0" timeOffset="38869.2221">-5320 6583 47,'-10'-21'31,"10"21"2,-11-24-1,11 24-21,0 0-4,0 0-1,0 0-1,18 15-2,-7 9 0,5 11-1,2 11 1,3 12-2,2 9 0,1 8 0,0 2-1,-2 3 0,-1-5 0,-4-10-2,-1-3-4,-10-25-13,7 5-14,-13-25-1,3 1-1,-3-18 1</inkml:trace>
          <inkml:trace contextRef="#ctx0" brushRef="#br0" timeOffset="39796.2762">-4570 6520 59,'0'0'34,"0"0"-2,0 0-1,11 18-24,-2 12 0,-6 8-2,4 16-1,-1 8 0,2 15-2,-1 5-1,2 2 0,0 1 0,-2-8-1,1-11-1,-4-11-2,7-6-5,-14-27-25,15-3 0,-12-19-2,0 0 1</inkml:trace>
          <inkml:trace contextRef="#ctx0" brushRef="#br0" timeOffset="40123.2938">-4515 6583 51,'-10'-20'31,"10"20"1,0 0-2,0 0-23,-18-13-1,18 13-2,0 0-1,0 0 0,21-9 0,-6 5-1,4-2-1,4-2 0,2 2 0,3 2 0,2 1-2,-3 2 0,3 4-1,-7-3-4,7 14-9,-12-11-17,3 12 1,-21-15-3,22 21 2</inkml:trace>
          <inkml:trace contextRef="#ctx0" brushRef="#br0" timeOffset="40387.31">-4392 6916 55,'0'0'32,"22"-4"-2,-22 4 1,19-18-26,-19 18-2,24-15-1,-24 15-1,25-6 0,-25 6-1,27 0 0,-13 2 1,-1-1-2,2 7-3,-15-8-6,30 7-19,-30-7-1,19 15-1,-19-15 0</inkml:trace>
          <inkml:trace contextRef="#ctx0" brushRef="#br0" timeOffset="40623.3232">-4325 7192 54,'0'0'33,"0"13"0,0-13-1,0 0-24,0 0-1,22 16-1,-22-16-2,16 9-2,-16-9 0,29 6-3,-10-6-1,0-7-4,10 7-7,-12-18-19,13 9 0,-10-15-3,8 7 3</inkml:trace>
          <inkml:trace contextRef="#ctx0" brushRef="#br0" timeOffset="40972.343">-3940 6482 55,'0'-15'34,"0"15"-1,0 0 0,16 37-24,-16-4-1,8 22-1,-8 7-2,4 15-2,-2 12 0,-2 7-1,-2 3-1,2 1 0,0-5-1,2-8 0,-1-8-1,1-14 0,2-10-2,-1-23-3,11-1-19,-14-31-10,0 0 1,13-17-2</inkml:trace>
          <inkml:trace contextRef="#ctx0" brushRef="#br0" timeOffset="41573.3779">-3904 6861 44,'-8'-29'31,"7"5"0,-5-7-1,10 7-19,-7-8-5,11 6 1,-2-5-2,7 9 1,-2-3-2,7 7 0,-2 0 0,5 11-1,-2 1 0,3 9-1,-1 3-1,3 7 0,0 5 0,0 3 0,-2 5 0,-4 5 0,0 4-1,-8 2 0,-2 3 0,-7 1 0,-5 2 0,-5-1-1,-5-1 0,-2-5 0,-3-4 0,1-4 0,0-5 0,0-7 1,3-6-1,0-4 1,15-6 0,-21-4 0,21 4 0,-14-15 0,14 15 1,-6-19-1,6 19 0,0-17 0,0 17 0,0 0 1,22 5-1,-9 10 0,4 2 1,5 12 0,2 8-1,4 9 2,0 5-1,4 4-1,0 3-1,0-13-12,6 11-22,-6-22-1,3-1-2,-6-23 0</inkml:trace>
          <inkml:trace contextRef="#ctx0" brushRef="#br0" timeOffset="42500.4309">-2974 6817 39,'0'0'28,"0"0"2,0 0-2,0 0-21,0 0 0,0-16 0,0 16-1,-3-21-2,3 21 1,-6-30-2,5 14 0,-5-5 0,1 2-1,-5-3-1,-2 4 1,-3-1 0,2 7-1,-7-2 1,4 7 0,-3 4-1,1 7 0,0 7 0,2 5 0,-2 6 0,3 7 0,0 2-1,2 3 0,2-2 1,5 1-2,5-2 2,4-3-2,7-4 1,7-3-1,3-2 1,10 0 0,3-4 0,3 1 0,-1 1 0,1-1 1,-2 0-1,-4 3 0,-3 2 0,-8-2 0,-4 5 0,-6 3 0,-3 0 0,-5 2 0,-3 1 0,-6-1 0,-4-2 0,-4-2 1,-4-2-1,-8-6 0,-3-5 1,-2-4-1,-6-5 0,1-8 1,-1-4-1,0-6-2,7 2-3,2-17-29,19 5 0,-2-12-2,16 5 1</inkml:trace>
          <inkml:trace contextRef="#ctx0" brushRef="#br0" timeOffset="43240.473">-2755 6729 54,'0'0'34,"-22"6"-2,22-6 1,-17 11-26,17-11 0,-3 15-2,3-15-1,14 16-1,2-7-1,4-5 1,9 1-2,7-4 1,7-1 0,3-1-1,6 1 1,-2-3-2,0 3 1,-4 1 0,-2 1-1,-7 2 0,-6 2 0,-3 1-1,-7-2-2,-1 4-3,-20-9-2,29 13-20,-29-13-6,0 0-1,0 0 1</inkml:trace>
          <inkml:trace contextRef="#ctx0" brushRef="#br0" timeOffset="43518.4891">-2393 6842 48,'3'-28'35,"-3"28"0,3-21 0,-3 21-13,0 0-16,12 39 0,-12-2-2,3 18-1,-5 11-2,2 16 1,-3 8-2,0 6 2,-4-4-2,1-9-1,4-9-4,-10-23-30,18-11 1,-9-27-2,3-13-1</inkml:trace>
          <inkml:trace contextRef="#ctx0" brushRef="#br0" timeOffset="44367.5372">-1875 6676 56,'0'0'32,"0"0"-1,0 0 2,-7 19-25,14 2-3,-6 3 2,5 16-3,-4 7 0,2 14-2,-2 12 1,-1 10-2,-2 3 0,-1 4 0,-4-3-1,0-7 0,-1-10 0,-2-11 0,3-16-1,-1-15 0,1-14-1,6-14 1,-8-15-1,7-10 1,2-11-1,1-13 1,1-10 1,1-11-1,2-5 2,2-5-1,1-2 1,4 4 0,0-2 1,5 10 0,-1 6-1,3 14 2,0 5-2,1 16 2,-2 8-2,3 12 1,2 15-1,1 15 1,2 9-1,1 12-1,-1 10 1,3 12 0,0 4-1,-3 5 1,-4-1-1,-2 1-1,-6-3 1,-3-4 0,-3-8 0,-3-10-1,-5-8-1,-2-9 0,1-6-3,0-25-6,-7 18-24,7-18 0,0 0-1,-24-31 1</inkml:trace>
          <inkml:trace contextRef="#ctx0" brushRef="#br0" timeOffset="44614.5518">-1735 7171 65,'-31'-4'35,"13"7"-1,-5-6 2,23 3-27,-17-2-3,17 2-1,11-15-1,6 5 0,4-5-2,8 0 0,6-1-2,5 0 0,5 5-4,-5-6-12,7 18-20,-12-5 0,2 12-1,-16-2-1</inkml:trace>
        </inkml:traceGroup>
        <inkml:traceGroup>
          <inkml:annotationXML>
            <emma:emma xmlns:emma="http://www.w3.org/2003/04/emma" version="1.0">
              <emma:interpretation id="{7BAAE1D3-9ED6-4275-A3C1-A855B2111E63}" emma:medium="tactile" emma:mode="ink">
                <msink:context xmlns:msink="http://schemas.microsoft.com/ink/2010/main" type="inkWord" rotatedBoundingBox="7666,7149 11029,7145 11030,8117 7667,8122"/>
              </emma:interpretation>
            </emma:emma>
          </inkml:annotationXML>
          <inkml:trace contextRef="#ctx0" brushRef="#br0" timeOffset="45182.5843">-1082 6786 44,'11'-20'32,"-8"-5"2,4 9-2,-7-8-17,0 24-5,9-16-1,-9 16 0,5 27-4,-2 5-1,-3 8-1,0 15 0,0 10-2,1 12 0,1 3 0,-1 2-1,2-5-1,-1-4 1,1-8-2,0-15-1,4-7-3,-9-24-7,11 2-22,-9-21 0,0 0-1,0-24 1</inkml:trace>
          <inkml:trace contextRef="#ctx0" brushRef="#br0" timeOffset="45520.6032">-1044 6892 63,'10'-25'33,"-5"2"0,-5 23-1,14-20-23,1 26-3,-15-6-1,29 36-1,-13-2-1,6 10 0,1 7-2,5 9 1,0 4-2,0 4 0,2-4 0,2-5 0,-1-5 0,-1-11 0,-2-8 0,-1-13 0,-2-13 0,0-15 1,-4-16-1,-3-12 1,-3-15 0,-3-13-1,-3-12 0,-2-11-2,5-4-4,-10-8-28,15 6 0,-6-4-2,11 15-1</inkml:trace>
          <inkml:trace contextRef="#ctx0" brushRef="#br0" timeOffset="46535.6608">-208 6857 69,'14'-59'34,"13"4"0,-2-7 1,14 13-28,-2 1-2,10 17 0,-6 16 0,3 24-2,-7 22 0,1 20-1,-7 12-1,-3 16 0,-7 8-1,-5 11 1,-7 0-1,-6-3 0,-6-11-1,-4-10 2,-6-10-1,-10-14 0,-7-11-1,-8-18 1,-8-14-1,-10-13-1,-5-6-3,-10-22-19,13 8-12,-5-16 0,16 5-2,-1-7 1</inkml:trace>
          <inkml:trace contextRef="#ctx0" brushRef="#br0" timeOffset="46198.6423">-111 6694 32,'-3'-19'30,"3"5"2,-3-2-1,3 16-14,0 0-5,0 0-3,0 0 0,15 21-3,-12 4-1,6 12-1,-2 4-1,4 11-1,-1 3 0,1 9-1,-2-2-1,-1-3-2,1 1 0,-3-11-3,5 4-6,-13-19-24,8-1 1,-10-20-1,4-13 1</inkml:trace>
          <inkml:trace contextRef="#ctx0" brushRef="#br0" timeOffset="47259.7028">651 6627 51,'0'0'32,"0"0"1,5-16 0,-5 16-20,3 18-4,3 4-1,-6 6-2,4 16-2,-2 10 0,2 13-1,1 7-1,1 10-1,-1 4 0,1 0-1,0-9-1,0-9-2,6-5-5,-12-25-27,14-5 0,-14-35-1,15 3-1</inkml:trace>
          <inkml:trace contextRef="#ctx0" brushRef="#br0" timeOffset="48149.754">1080 6787 70,'2'-21'35,"11"14"-2,-13 7 1,18-4-27,-18 4-3,31 35-2,-13-4 1,4 12-2,1 6 0,2 9 0,2 6-1,-1 1 0,4 0 0,-1-1 0,-3-6 0,0-8 0,-3-8 0,0-8 1,-2-17 0,-2-8 0,-3-16 1,1-15-1,-4-17 1,-1-13 0,-4-14-1,-1-14-1,-3-11 0,1-10-3,4 5-3,-11-12-28,17 17 0,-9-3-2,11 19-1</inkml:trace>
          <inkml:trace contextRef="#ctx0" brushRef="#br0" timeOffset="47798.7329">1090 6658 60,'0'0'34,"11"-18"-2,-11 18 2,0 0-23,15 18-3,-14 6-2,5 17-2,-7 8 0,4 17-1,-5 6-2,2 11 1,-3 3-2,2-3 0,-1-9-1,1-12-1,4-7-2,-5-22-5,16-3-25,-14-30-1,0 0 0,3-30 0</inkml:trace>
          <inkml:trace contextRef="#ctx0" brushRef="#br0" timeOffset="48792.7898">2131 6640 37,'6'-16'30,"-9"-5"1,5 8 1,-11-12-16,9 25-5,-17-31-1,17 31-2,-22-19-2,22 19-1,-31 1-2,14 17 1,-5 10-1,1 16-1,-3 10 0,5 11-1,0 6 0,4 8-1,4-5 1,7-5-2,5-6 1,7-12-1,7-8-2,2-13 0,10-9-1,-3-18-4,13 9-15,-13-26-11,12 5-1,-14-19 0,6 9 2</inkml:trace>
          <inkml:trace contextRef="#ctx0" brushRef="#br0" timeOffset="49036.8048">2031 7067 52,'0'0'31,"-23"0"3,23 0-2,-23 2-19,23-2-3,-15 10-3,15-10-2,0 0-1,-6 15-1,6-15 0,17 0-1,-1-4 0,6-2-2,11 7-6,-2-11-28,14 10-1,-9-12-2,6 7-1</inkml:trace>
          <inkml:trace contextRef="#ctx0" brushRef="#br0" timeOffset="52178.9845">2112 7070 12,'0'0'24,"0"0"2,-15 12-6,15-12-4,0 0-3,-15 16-2,21 2-1,-8-3-3,8 10-1,-1-1-3,5 4 0,-1-6 0,8-1-1,-3-12 0,6-2 0,-4-16 1,7 1 0,-6-12 1,3 1-1,-7-6-1,-1 3 0,-5-1 0,-1 4 0,-6 6-1,-4-1-2,4 14-4,-25-10-27,25 10-1,-29 5-1,16 6-1</inkml:trace>
        </inkml:traceGroup>
        <inkml:traceGroup>
          <inkml:annotationXML>
            <emma:emma xmlns:emma="http://www.w3.org/2003/04/emma" version="1.0">
              <emma:interpretation id="{DBA822AA-A953-4398-939E-2A58805E8FDD}" emma:medium="tactile" emma:mode="ink">
                <msink:context xmlns:msink="http://schemas.microsoft.com/ink/2010/main" type="inkWord" rotatedBoundingBox="12057,6732 13835,6729 13837,8489 12059,8491"/>
              </emma:interpretation>
              <emma:one-of disjunction-type="recognition" id="oneOf5">
                <emma:interpretation id="interp25" emma:lang="en-US" emma:confidence="1">
                  <emma:literal>of</emma:literal>
                </emma:interpretation>
                <emma:interpretation id="interp26" emma:lang="en-US" emma:confidence="0">
                  <emma:literal>Of</emma:literal>
                </emma:interpretation>
                <emma:interpretation id="interp27" emma:lang="en-US" emma:confidence="0">
                  <emma:literal>oof</emma:literal>
                </emma:interpretation>
                <emma:interpretation id="interp28" emma:lang="en-US" emma:confidence="0">
                  <emma:literal>off</emma:literal>
                </emma:interpretation>
                <emma:interpretation id="interp29" emma:lang="en-US" emma:confidence="0">
                  <emma:literal>oaf</emma:literal>
                </emma:interpretation>
              </emma:one-of>
            </emma:emma>
          </inkml:annotationXML>
          <inkml:trace contextRef="#ctx0" brushRef="#br0" timeOffset="50485.8874">3766 6661 47,'-8'-15'30,"-5"-7"2,5 9-1,-9-9-18,17 22-4,-32-27-1,32 27-1,-32-6-3,15 18 0,-4 9-1,2 17 0,-2 10-2,3 14-1,0 9 0,3 6 0,5 3 0,3 0-1,7-7 1,6-13-1,11-12 1,10-17-1,9-18 0,7-14 0,5-17 0,5-13 0,1-12 1,-3-9-1,-5-1 2,-11-5-1,-9 2 1,-10-1 1,-14 5-1,-11 4 1,-12 5 0,-7 7 0,-11 6-1,0 10 1,-5 8-2,0 7 0,6 11-4,0-4-5,22 14-25,-2-9 0,20 8-2,-2-15 0</inkml:trace>
          <inkml:trace contextRef="#ctx0" brushRef="#br0" timeOffset="51261.932">4325 7410 75,'-14'-17'34,"14"17"0,1-19 0,-1 19-28,19-24-1,2 11-1,3-5-1,6 2 0,4-3 0,9 1 0,5 0 0,5 0-1,4 2 0,3 3-1,1-1 1,-3 4-1,-2 1 0,-7 3 0,-5 2 0,-6 2-1,-9 2 1,-7 2 0,-9 1-1,-13-3 0,17 6-1,-17-6-1,0 0-5,-20-6-28,20 6-2,-24-23 0,11 9-2</inkml:trace>
          <inkml:trace contextRef="#ctx0" brushRef="#br0" timeOffset="50928.913">4419 6605 63,'30'-9'30,"-6"2"0,-9-7-2,-2 7-25,-7-12-2,3-1 1,-8-6 1,2 0 1,-6-8 0,5 8 1,-8-8 0,6 8 0,-6 1 0,2 9-2,4 16 1,-15-7-2,15 7 0,-24 35 0,11-1 0,-2 11-1,-2 8-1,2 9 1,3 9-1,2 2 0,6 7 1,4 3-1,6 1 0,7 8 0,5 2 0,6-1 0,1-1 1,5 0-1,-1-8 1,-2-4-1,-3-9 1,-5-11-1,-2-10 0,-7-8-2,-2-7 0,-11-14-3,4 3-6,-16-24-25,15 0 1,-25-12-2,10-5 2</inkml:trace>
          <inkml:trace contextRef="#ctx1" brushRef="#br1">3308 6101</inkml:trace>
        </inkml:traceGroup>
        <inkml:traceGroup>
          <inkml:annotationXML>
            <emma:emma xmlns:emma="http://www.w3.org/2003/04/emma" version="1.0">
              <emma:interpretation id="{D158CE53-DB51-4C1F-A61A-FDD2D669F1FC}" emma:medium="tactile" emma:mode="ink">
                <msink:context xmlns:msink="http://schemas.microsoft.com/ink/2010/main" type="inkWord" rotatedBoundingBox="14930,6917 16337,6915 16339,8585 14932,8587"/>
              </emma:interpretation>
              <emma:one-of disjunction-type="recognition" id="oneOf6">
                <emma:interpretation id="interp30" emma:lang="en-US" emma:confidence="0">
                  <emma:literal>p</emma:literal>
                </emma:interpretation>
                <emma:interpretation id="interp31" emma:lang="en-US" emma:confidence="0">
                  <emma:literal>P</emma:literal>
                </emma:interpretation>
                <emma:interpretation id="interp32" emma:lang="en-US" emma:confidence="0">
                  <emma:literal>y</emma:literal>
                </emma:interpretation>
                <emma:interpretation id="interp33" emma:lang="en-US" emma:confidence="0">
                  <emma:literal>g</emma:literal>
                </emma:interpretation>
                <emma:interpretation id="interp34" emma:lang="en-US" emma:confidence="0">
                  <emma:literal>?</emma:literal>
                </emma:interpretation>
              </emma:one-of>
            </emma:emma>
          </inkml:annotationXML>
          <inkml:trace contextRef="#ctx0" brushRef="#br0" timeOffset="54237.1022">7112 6596 49,'-4'-19'29,"4"19"2,-5-27-1,5 27-16,-1-13-5,1 13-1,0 0-1,0 0-2,0 0-1,6 20-1,-9-3 0,4 8 0,-4 8-1,3 16 0,-1 11-1,-1 17 1,-1 18-1,2 18 0,-1 7-1,1 6 1,1 3 0,-2-8-1,1-8 0,0-15 0,1-21 1,-2-18-2,4-16 0,-2-16-3,1-11-1,-1-16-5,0 0-18,9-30-6,-2 14-1,-13-18 0</inkml:trace>
          <inkml:trace contextRef="#ctx0" brushRef="#br0" timeOffset="54855.1373">7106 6925 16,'-22'-19'23,"22"19"1,-24-20 2,11 6-9,13 14-8,-21-34-1,18 17-1,-7-6 0,11 5-1,-4-9-1,9 6 1,-4-5-2,8 6 1,-3-5 0,7 4 0,-2-5-1,7 2 0,-1-6 0,6 2-1,1-6 1,5 2-2,0-4 1,2 2-1,3 0-1,2 3 1,0 6-1,0 8 0,-3 13-1,1 11 1,-3 14-1,-2 10 1,-3 12-1,-6 7 1,-8 7-1,-2 4 0,-11-1 1,-6 3-1,-15-4 0,-9-3-1,-7-3 0,-11-5-2,-5-2-1,-11-18-11,7 8-21,-11-26 1,16-1-2,-5-23 0</inkml:trace>
          <inkml:trace contextRef="#ctx0" brushRef="#br0" timeOffset="53498.0599">6575 6805 52,'15'-3'28,"-15"3"3,0 0-1,0 0-25,13-13 2,-13 13-2,9-17 1,-6 3 0,-3 14-2,9-30-1,-5 15 0,-2-6-1,-1 2 0,-2-3 0,-1 3 0,-3-2-1,-3 3 0,-4 2 1,12 16-1,-27-21 0,8 17 0,-5 7 0,-1 8 0,-3 10 0,-4 10 0,-3 15 0,-3 15-1,0 18 0,2 20 1,2 19-1,2 13 1,6 7 0,8-2-1,10-7 1,11-14-1,12-17 1,12-27-1,10-28 1,15-23-2,8-23-1,5-18-2,11-1-11,-10-24-19,5 7-1,-14-8 0,-1 13 0</inkml:trace>
        </inkml:traceGroup>
        <inkml:traceGroup>
          <inkml:annotationXML>
            <emma:emma xmlns:emma="http://www.w3.org/2003/04/emma" version="1.0">
              <emma:interpretation id="{07ABEAD7-7F5E-4DD2-86DF-836968DDF9C0}" emma:medium="tactile" emma:mode="ink">
                <msink:context xmlns:msink="http://schemas.microsoft.com/ink/2010/main" type="inkWord" rotatedBoundingBox="17470,7043 19353,7040 19355,8312 17472,8315"/>
              </emma:interpretation>
              <emma:one-of disjunction-type="recognition" id="oneOf7">
                <emma:interpretation id="interp35" emma:lang="en-US" emma:confidence="0">
                  <emma:literal>HAS</emma:literal>
                </emma:interpretation>
                <emma:interpretation id="interp36" emma:lang="en-US" emma:confidence="0">
                  <emma:literal>Has</emma:literal>
                </emma:interpretation>
                <emma:interpretation id="interp37" emma:lang="en-US" emma:confidence="0">
                  <emma:literal>has</emma:literal>
                </emma:interpretation>
                <emma:interpretation id="interp38" emma:lang="en-US" emma:confidence="0">
                  <emma:literal>HAAS</emma:literal>
                </emma:interpretation>
                <emma:interpretation id="interp39" emma:lang="en-US" emma:confidence="0">
                  <emma:literal>Hors</emma:literal>
                </emma:interpretation>
              </emma:one-of>
            </emma:emma>
          </inkml:annotationXML>
          <inkml:trace contextRef="#ctx0" brushRef="#br0" timeOffset="56905.2548">8756 6531 55,'3'-28'32,"-6"-2"-2,6 9 2,-9-2-20,6 23-2,3-17-3,-3 17-2,0 20 0,0 6-1,-3 8-1,1 12 0,1 15-1,-1 12 0,-1 10-1,-1 7 0,0 11 0,1 4-1,0 2 1,0-2-1,0-10 0,1-8 1,2-13-2,2-11 0,1-16-2,-3-17-1,7-5-10,-7-25-22,0 0 2,6-24-2,1 0 1</inkml:trace>
          <inkml:trace contextRef="#ctx0" brushRef="#br0" timeOffset="57221.2729">8739 7069 74,'0'0'34,"17"-17"-2,-1 16 2,-16 1-29,34-6-1,-14 6 0,5 5-1,-1-3 0,6 6-1,0-2 0,-1 0-1,1-5-1,-2-1 1,2-1-2,-3-7-1,1 1 0,-4-9-4,7 7-6,-14-15-21,9 5-1,-12-9 1,5 2-1</inkml:trace>
          <inkml:trace contextRef="#ctx0" brushRef="#br0" timeOffset="57544.2908">9217 6575 65,'8'-25'32,"-5"-5"-1,7 10 1,-8-11-22,7 17-3,-8-2-1,-1 16 0,0 0-1,3 22-1,-10 5-1,2 13 0,-4 12-2,2 13 1,-4 12-1,1 12 0,-2 7 0,2 9-1,-1-2 1,2-3-1,3-11 0,0-10 0,5-12-1,1-20-1,6-16-2,-6-31-6,24 5-25,-18-26 1,9 2-1,-10-21-1</inkml:trace>
          <inkml:trace contextRef="#ctx0" brushRef="#br0" timeOffset="58281.3334">9503 6611 69,'0'0'34,"17"-28"-3,-17 28 1,10-17-22,-10 17-3,0 0-1,13 17-1,-13 2-1,2 15-1,-1 8-1,1 9 0,-2 12-1,0 11 0,-5 6-1,1 7 0,-4 1 1,1-5-1,-3-5-1,-1-5 2,-1-11-2,2-13 1,-1-11-1,3-14 0,-1-10 0,9-14 0,-17-2 0,10-13 0,1-7-1,0-11 1,1-11 0,1-11 0,2-9 0,2-8 0,5-8 1,2-8 0,2-1 1,5 2 0,1 5 0,2 7 0,3 8 0,2 14 1,-1 11-1,1 20 1,1 13-1,2 15 0,-3 15 0,1 10 0,-3 13 0,6 8-1,-1 3 0,2 3 0,0 1 1,-2 2-1,-1-3 0,1 0 0,-3-5 0,-5-3 1,-7-2-2,-5-5-1,-4-5 0,-8-10-2,4 1-4,-17-22-8,13 8-19,-14-18 0,21 3-1,-28-21 2</inkml:trace>
          <inkml:trace contextRef="#ctx0" brushRef="#br0" timeOffset="58515.3469">9584 7047 86,'-21'0'35,"21"0"0,0 0 0,21-15-30,-4 4-1,7 4-1,-1-2 0,6 0-1,1 0-1,1 0 0,4 2-2,-4-3-2,5 7-3,-11-9-28,12 9 0,-14-8-1,6 8-2</inkml:trace>
          <inkml:trace contextRef="#ctx0" brushRef="#br0" timeOffset="59215.3869">10575 6611 61,'13'-16'32,"1"5"0,-11-5-2,-3 16-15,0-24-9,0 24-2,-12-24 0,12 24-1,-25-17-1,10 14 1,-5 1-1,1 7-1,-5 2 1,2 8-1,-3 4 0,1 5 0,-3 6 0,2 1-1,-1 1 1,6 4-1,3-1 1,7-2-2,2-2 1,8-3 0,6-3 0,8-2 0,3-4 0,7-4 0,2 0 0,0-1 1,4 3-1,1 0 1,-1 3-1,-1 3 1,-3 6-1,-3 6 1,-4 4-1,-7 7 0,-6 3 0,-8 2 0,-7 1 0,-8 2 0,-7-5 0,-9-6 0,-6-8-1,-8-10 1,-2-8-3,-7-20-4,12-2-28,-10-24 0,17-4-1,-2-22-2</inkml:trace>
        </inkml:traceGroup>
        <inkml:traceGroup>
          <inkml:annotationXML>
            <emma:emma xmlns:emma="http://www.w3.org/2003/04/emma" version="1.0">
              <emma:interpretation id="{03C4F47A-BA10-48D3-85ED-6A71D28F96E9}" emma:medium="tactile" emma:mode="ink">
                <msink:context xmlns:msink="http://schemas.microsoft.com/ink/2010/main" type="inkWord" rotatedBoundingBox="20324,6810 22666,6808 22667,8095 20326,8098"/>
              </emma:interpretation>
              <emma:one-of disjunction-type="recognition" id="oneOf8">
                <emma:interpretation id="interp40" emma:lang="en-US" emma:confidence="0">
                  <emma:literal>BEEN</emma:literal>
                </emma:interpretation>
                <emma:interpretation id="interp41" emma:lang="en-US" emma:confidence="0">
                  <emma:literal>BEN</emma:literal>
                </emma:interpretation>
                <emma:interpretation id="interp42" emma:lang="en-US" emma:confidence="0">
                  <emma:literal>BIEN</emma:literal>
                </emma:interpretation>
                <emma:interpretation id="interp43" emma:lang="en-US" emma:confidence="0">
                  <emma:literal>BEN/</emma:literal>
                </emma:interpretation>
                <emma:interpretation id="interp44" emma:lang="en-US" emma:confidence="0">
                  <emma:literal>BENN</emma:literal>
                </emma:interpretation>
              </emma:one-of>
            </emma:emma>
          </inkml:annotationXML>
          <inkml:trace contextRef="#ctx0" brushRef="#br0" timeOffset="60844.48">11712 6897 54,'6'-31'31,"-3"-8"-2,8 7 1,-8-8-23,12 8 1,-9-5-2,9 11 2,-7-4-3,10 9 0,-1-1-1,4 9-1,-2 1 0,2 7-1,0 4 0,1 10 0,-4 9-1,-2 5 0,-4 9 0,-3 8-1,-2 1 1,-4 5-1,-4 1 0,-2-1-1,-5 0 1,-2-3-1,-2-3 1,-3-4-1,-1-7 0,-2-3 0,0-7 1,0-6 0,0-5-1,4-7 1,14-1 0,-21-15 0,21 15 0,-8-28 0,11 10 0,5-1 0,4 0 0,2 0 0,4-1 0,2 4 0,1 3 0,1 1 1,0 4-1,-1 5 1,-2 6-1,2 6 1,-1 6 0,-3 7-1,0 7 1,-2 3 0,-5 5-1,-1 3 0,-6 3 0,-6 0 0,-4-3 0,-7-1 0,-7-4 0,-4-1 0,-6-4 0,-8-3 0,-9-5 0,-2-4 0,-1-6 0,-1-5 0,5-6-1,2-5-1,9-5 0,6-10-3,30 19-9,-19-46-21,25 16 1,-2-11-2,17 2 1</inkml:trace>
          <inkml:trace contextRef="#ctx0" brushRef="#br0" timeOffset="60149.4404">11769 6581 66,'-3'-21'32,"3"21"1,0 0-1,0 0-22,0 0-3,6 29-1,-9 3-1,5 17-1,-5 6-1,4 12 0,1 8-2,-1 7 0,-1-2 0,0 1-1,1-11 0,-1-9 0,2-11-1,-2-11 0,3-8-3,-3-31-3,7 28-17,-7-28-10,0 0 0,-6-33-2,8 18 2</inkml:trace>
          <inkml:trace contextRef="#ctx0" brushRef="#br0" timeOffset="61698.529">12254 6726 66,'21'-19'32,"-3"-6"-1,4 6 1,-4-6-26,2 8-2,-1-1-1,0 8-1,-5 0 1,1 7-1,-15 3 1,20-2-2,-20 2 0,17 8-1,-17-8-3,0 0-3,21 26-8,-21-26-18,-2 17 0,2-17-1,-4 19 1</inkml:trace>
          <inkml:trace contextRef="#ctx0" brushRef="#br0" timeOffset="61429.5134">12305 6669 47,'0'0'30,"4"-26"1,-4 26 0,-1-23-18,1 23-3,0 0 0,0 0-3,0 0-1,12 16-2,-12 6 0,3 12-1,-3 8 0,1 10-1,-2 7-1,-1 5 0,-2 1-1,-2 3 0,0-3-1,-1-5 0,1-7-2,0-13 0,4-4-5,2-36-26,-7 25 0,7-25-2,3-24 2</inkml:trace>
          <inkml:trace contextRef="#ctx0" brushRef="#br0" timeOffset="62126.5534">12327 7156 69,'-1'14'34,"10"2"-1,-9-16 1,18 10-27,-18-10-2,23 2-1,-9-7-2,1 4-2,1-2-2,-3-11-5,13 7-26,-13-11 1,10 8-2,-12-12 1</inkml:trace>
          <inkml:trace contextRef="#ctx0" brushRef="#br0" timeOffset="61942.5429">12330 6846 49,'5'29'31,"-5"-29"1,16 11-1,-16-11-12,22 0-13,-22 0-1,23-1-2,-23 1-1,24-3-1,-24 3 0,23-6-1,-23 6-1,24-6-1,-24 6 0,20-7-3,-6 14-10,-14-7-16,0 0 0,0 0-1,2 21 1</inkml:trace>
          <inkml:trace contextRef="#ctx0" brushRef="#br0" timeOffset="62584.5797">12719 6675 57,'0'0'31,"0"0"0,10-15 1,-10 15-22,0 0-1,12 25-2,-15-4-1,6 13-2,-7 6 0,2 12-1,-2 5-1,-1 4-1,-2 1-1,1-2 0,0-7 0,0-8-2,4-10-1,-2-14-1,8-2-5,-4-19-18,0 0-7,-4-21 1,11 7-1</inkml:trace>
          <inkml:trace contextRef="#ctx0" brushRef="#br0" timeOffset="63370.6246">12807 7125 68,'6'22'35,"-6"-22"-2,10 30 2,-10-30-28,13 19-1,-13-19-1,21 12-2,-6-12-2,2-3-2,8 3-11,-6-18-21,9 6-1,-8-13-1,7 3 0</inkml:trace>
          <inkml:trace contextRef="#ctx0" brushRef="#br0" timeOffset="62937.5998">12810 6657 54,'0'0'31,"15"-3"0,-15 3-1,14-6-19,-14 6-6,24-12-1,-24 12 1,30-13-2,-17 4-1,5 4 0,-4-2 0,-1 3-1,-13 4-1,21-6-2,-21 6-5,0 0-14,16 4-9,-16-4-3,0 0 1,-13 16-1</inkml:trace>
          <inkml:trace contextRef="#ctx0" brushRef="#br0" timeOffset="63159.6124">12813 6918 57,'3'17'32,"-3"-17"-1,9 17-1,-9-17-22,16 1-2,-16-1-3,24-6 1,-24 6-3,27-12-1,-13 6 0,-14 6-4,29-7-9,-29 7-17,18-12 0,-18 12-2,0 0 1</inkml:trace>
          <inkml:trace contextRef="#ctx0" brushRef="#br0" timeOffset="63796.649">13392 6623 58,'3'-24'34,"6"11"-1,-9-5 1,0 18-20,0 0-6,0 0-2,-5 19-1,-1 9-1,-6 6-1,0 11-1,-1 2 0,-2 7-1,-1 0 0,1 0-1,3-7-1,0-5-1,6-8-2,-4-15-5,11 3-26,-1-22 0,0 0-1,-16-4 1</inkml:trace>
          <inkml:trace contextRef="#ctx0" brushRef="#br0" timeOffset="64132.668">13301 6735 85,'24'2'33,"-8"-5"1,5 16-4,-8-1-27,2 10-1,-6 6 0,-1 7-2,-2 3 2,0 4-2,-1-1 0,4-1 1,2-6-1,-1-6 1,4-8 0,4-7 1,2-12-1,7-5 1,-2-8 0,4-10 0,-4-8 0,6-10-1,-1-12 0,-2-10 0,1-15-2,-4-18-1,9 2-11,-7-20-23,12 5-1,-11-6-1,6 12 0</inkml:trace>
        </inkml:traceGroup>
      </inkml:traceGroup>
      <inkml:traceGroup>
        <inkml:annotationXML>
          <emma:emma xmlns:emma="http://www.w3.org/2003/04/emma" version="1.0">
            <emma:interpretation id="{63F44473-4ABC-433C-9E2D-FF076F55EF44}" emma:medium="tactile" emma:mode="ink">
              <msink:context xmlns:msink="http://schemas.microsoft.com/ink/2010/main" type="line" rotatedBoundingBox="19077,8155 23552,8012 23605,9669 19130,9812"/>
            </emma:interpretation>
          </emma:emma>
        </inkml:annotationXML>
        <inkml:traceGroup>
          <inkml:annotationXML>
            <emma:emma xmlns:emma="http://www.w3.org/2003/04/emma" version="1.0">
              <emma:interpretation id="{A7F6037F-4CF8-4FCF-A6C3-A35B558A9779}" emma:medium="tactile" emma:mode="ink">
                <msink:context xmlns:msink="http://schemas.microsoft.com/ink/2010/main" type="inkWord" rotatedBoundingBox="19077,8155 23552,8012 23605,9669 19130,9812"/>
              </emma:interpretation>
              <emma:one-of disjunction-type="recognition" id="oneOf9">
                <emma:interpretation id="interp45" emma:lang="en-US" emma:confidence="1">
                  <emma:literal>OPENED!</emma:literal>
                </emma:interpretation>
                <emma:interpretation id="interp46" emma:lang="en-US" emma:confidence="0">
                  <emma:literal>OPENED !</emma:literal>
                </emma:interpretation>
                <emma:interpretation id="interp47" emma:lang="en-US" emma:confidence="0">
                  <emma:literal>opened !</emma:literal>
                </emma:interpretation>
                <emma:interpretation id="interp48" emma:lang="en-US" emma:confidence="0">
                  <emma:literal>opined !</emma:literal>
                </emma:interpretation>
                <emma:interpretation id="interp49" emma:lang="en-US" emma:confidence="0">
                  <emma:literal>OPENER !</emma:literal>
                </emma:interpretation>
              </emma:one-of>
            </emma:emma>
          </inkml:annotationXML>
          <inkml:trace contextRef="#ctx0" brushRef="#br0" timeOffset="69444.972">10594 8245 27,'0'0'27,"-13"-23"1,3 5 2,10 18-16,-20-22-2,20 22-2,-19-12-2,19 12-1,-24 12 0,15 11-2,-7 7-2,1 17-1,-4 16-1,1 14 1,-2 13-2,4 9 0,3 4 0,5-2 0,7-5-1,10-13 0,8-16 0,12-19 1,8-18-1,6-23 1,8-12 0,5-18 1,1-12-1,1-11 2,-6-11-1,-1-2 1,-10-9 0,-3 0-1,-12-6 1,-9-2-1,-13-1 1,-10 2-1,-10 2 1,-8 11-1,-12 10 1,-5 18-1,-9 12-1,-2 16-2,6 22-6,-6 2-27,18 16 0,-2-6 0,21 9-2</inkml:trace>
          <inkml:trace contextRef="#ctx0" brushRef="#br0" timeOffset="69885.9959">11199 8137 59,'9'-19'34,"7"10"-1,-11-10 0,12 13-22,-17 6-4,0 0-2,14 6 0,-11 21-2,-3 10 0,0 11-1,-2 12-2,4 11 1,-4 6-1,-1 6-1,2 0 1,-1-3-1,2-4 0,2-8 0,1-8-2,-5-14-1,10 2-8,-10-27-23,11-1 1,-9-20-1,0 0 0</inkml:trace>
          <inkml:trace contextRef="#ctx0" brushRef="#br0" timeOffset="70207.0154">11229 8496 68,'6'-61'34,"1"-10"0,14 6 1,-3-6-30,10 5-1,-1 3-1,7 15 1,-3 8-1,7 18 1,-4 10-1,2 20 0,-5 9-1,-4 17 0,-7 8-2,-5 10 1,-4 3 0,-8 2-1,-9 0-1,-9-5 0,-6-3 0,-6-11-1,-3-5-1,-4-13 0,1 0-3,-7-22-15,13 7-13,-4-16-1,12 1-1,-2-15 1</inkml:trace>
          <inkml:trace contextRef="#ctx0" brushRef="#br0" timeOffset="70765.0474">11905 8056 49,'11'-14'31,"-11"14"2,0 0-1,11 27-19,-16-8-5,8 21 0,-7 6-3,4 17-1,-6 3-1,4 11-1,-4 0-1,1 0-1,-1-5 0,0-13-2,4-6-4,-8-22-15,11 2-13,-7-18 0,6-15-1,0 0 1</inkml:trace>
          <inkml:trace contextRef="#ctx0" brushRef="#br0" timeOffset="71048.0637">11949 8222 48,'17'-42'30,"-4"2"1,5 12 1,-8-3-24,5 13-2,-6-1 0,6 13 1,-15 6 0,18-4-2,-18 4 0,22 4-2,-22-4-1,27 6-1,-14-2-1,2-1-3,3 8-3,-18-11-12,22 6-16,-22-6 1,17 11-2,-17-11 2</inkml:trace>
          <inkml:trace contextRef="#ctx0" brushRef="#br0" timeOffset="71490.089">11971 8748 61,'0'0'35,"15"22"-1,-15-22 0,23 7-24,-23-7-4,24 0-2,-10-2-3,3-3-3,8 8-18,-7-18-12,10 3-3,-7-10-2,6-3 3</inkml:trace>
          <inkml:trace contextRef="#ctx0" brushRef="#br0" timeOffset="71291.0776">12015 8447 65,'0'0'31,"0"0"0,0 0-9,23 9-13,-23-9-2,20-10-2,-20 10-2,25-15-1,-11 6 0,-1 3-1,0 0-1,-13 6-1,24-5-4,-24 5-13,0 0-14,0 0 0,0 0-1,0 0 0</inkml:trace>
          <inkml:trace contextRef="#ctx0" brushRef="#br0" timeOffset="72411.1417">12417 8093 32,'1'-14'30,"-1"14"2,3-20 0,-3 20-16,0 0-4,5 19-1,-11-1-2,9 22-3,-9 4-1,4 14-1,-2 4-2,2 9 0,-1-1-1,0-2-1,2-7 0,1-9-1,3-6-2,-3-15-1,6 2-5,-6-33-25,1 25-1,-1-25 0,0 0 1</inkml:trace>
          <inkml:trace contextRef="#ctx0" brushRef="#br0" timeOffset="72823.1653">12448 8240 59,'16'-38'34,"8"16"-1,-9 1 1,6 20-20,-8 8-9,5 20-1,-8 12-1,-1 15-1,-4 7 0,-2 12 0,-2 2-2,7 1 0,-1-5 0,4-6 0,1-5 0,5-10 0,4-7-1,0-10 1,3-10-1,-3-8 1,0-10 0,-4-11 0,-3-11 0,-2-11-1,-2-15 2,-4-13-1,-1-14 0,-1-11 1,1-17-1,1-4 1,4-4 0,2 4-1,3 7 0,1 8-1,2 17-1,-5 11-5,11 29-27,-16 11 1,-8 19-2,0 0 0</inkml:trace>
          <inkml:trace contextRef="#ctx0" brushRef="#br0" timeOffset="73202.1869">13106 7988 74,'31'-6'36,"-31"6"-2,24 14 2,-17 0-31,1 17 0,-13 9-1,2 12-2,-7 9 0,1 10-1,-4 7 0,2 2-1,-2 3 0,1-7-1,3-8 0,2-12-2,4-4-5,-11-22-26,16-5-2,-2-25 1,-9 13-1</inkml:trace>
          <inkml:trace contextRef="#ctx0" brushRef="#br0" timeOffset="73480.2027">13070 8269 55,'15'-41'30,"3"4"0,-2-3 0,5 6-26,-6 1 1,6 15 1,-8 0 0,8 12 1,-21 6-1,28-7 0,-14 7-3,2 6 0,-2-2-2,0 2-1,0 6-3,-14-12-3,25 22-9,-25-22-19,6 23 1,-6-23-2,-4 22 2</inkml:trace>
          <inkml:trace contextRef="#ctx0" brushRef="#br0" timeOffset="73928.2285">13151 8815 82,'34'16'38,"-6"-13"-2,11 6 1,-8-8-35,3 2-1,-1-1-1,-8-4-4,7 12-21,-15-17-9,9 4-1,-16-12-2,7 3 1</inkml:trace>
          <inkml:trace contextRef="#ctx0" brushRef="#br0" timeOffset="73718.2159">13146 8503 58,'2'15'33,"11"3"0,-13-18-2,33 3-21,-33-3-1,35-13-4,-18 1-1,1 3-2,-3-2-1,-1 1-1,-14 10-1,21-13-1,-21 13-1,14-9-2,-14 9-4,0 0-24,0 0 1,0 0-2,3 15 2</inkml:trace>
          <inkml:trace contextRef="#ctx0" brushRef="#br0" timeOffset="74623.2681">13609 8281 78,'39'-61'36,"13"17"-1,-1-4 1,7 20-31,3 10-2,4 27 1,-11 17-1,-7 22 1,-14 18-2,-11 14 1,-11 10-3,-13 6 1,-14 4-1,-18-5 0,-14-5-1,-13-7 0,-15-10-1,-12-16-1,-5-11-2,-18-22-7,10-6-24,-9-30 0,16-9-2,0-25 2</inkml:trace>
          <inkml:trace contextRef="#ctx0" brushRef="#br0" timeOffset="74340.2519">13731 8084 65,'15'-12'36,"-9"-6"-1,10 17 1,-16 1-23,17 7-8,-13 12-1,1 17-1,-8 8-1,1 10 0,-4 5-2,0 5 1,-3 3-1,0-1-1,2-2-1,-2-11-1,5-5-1,-8-13-4,16 4-22,-16-20-5,12-3-2,-13-14 3</inkml:trace>
          <inkml:trace contextRef="#ctx0" brushRef="#br0" timeOffset="75111.2959">14742 7393 62,'22'-10'36,"-22"10"-1,26 34 2,-28 13-24,2 25-7,-4 11-1,2 19-1,-8 12-2,1 6-2,1 2-8,-6-20-27,12-7-1,-2-29-2,7-12 1</inkml:trace>
          <inkml:trace contextRef="#ctx0" brushRef="#br0" timeOffset="77076.408">14797 8740 32,'21'-3'30,"-21"3"1,15-11-1,-15 11-15,13-6-8,-13 6-2,0 0-1,0 0-1,-6 17 0,6-17-1,-9 20 0,9-20 0,-7 15 0,7-15 2,0 0 0,0 0-1,0 0 0,0 0 1,0 0-1,-9-15 0,9 15-1,0 0-1,0 0 0,-3-14 0,3 14 0,0 0-1,0 0 0,0 0 1,0 0-1,0 0 0,0 0 0,-12 14 0,12-14 0,0 0 0,0 0 0,0 0 0,0 0 0,0 0 0,0 0 1,0 0-1,0 0 0,0 0 0,0 0 0,0 0 0,-13 1 0,13-1 0,0 0 0,0 0-1,0 0 1,-2 14 0,2-14 0,0 0 0,-6 17-1,6-17-2,0 0-25,0 0-8,-18 6 0,18-6-4</inkml:trace>
        </inkml:traceGroup>
      </inkml:traceGroup>
    </inkml:traceGroup>
  </inkml:traceGroup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1:52:09.945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E9AC5AD1-9754-4039-9D5D-A3D90B26703E}" emma:medium="tactile" emma:mode="ink">
          <msink:context xmlns:msink="http://schemas.microsoft.com/ink/2010/main" type="writingRegion" rotatedBoundingBox="4604,6513 18217,6558 18214,7458 4601,7413"/>
        </emma:interpretation>
      </emma:emma>
    </inkml:annotationXML>
    <inkml:traceGroup>
      <inkml:annotationXML>
        <emma:emma xmlns:emma="http://www.w3.org/2003/04/emma" version="1.0">
          <emma:interpretation id="{4E3CB86B-1E49-4104-861C-A510E24B895D}" emma:medium="tactile" emma:mode="ink">
            <msink:context xmlns:msink="http://schemas.microsoft.com/ink/2010/main" type="paragraph" rotatedBoundingBox="4604,6513 18217,6558 18214,7458 4601,74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7DD7323-C1C7-4CB8-AEA0-4516AB294FD3}" emma:medium="tactile" emma:mode="ink">
              <msink:context xmlns:msink="http://schemas.microsoft.com/ink/2010/main" type="line" rotatedBoundingBox="4604,6513 18217,6558 18214,7458 4601,7413"/>
            </emma:interpretation>
          </emma:emma>
        </inkml:annotationXML>
        <inkml:traceGroup>
          <inkml:annotationXML>
            <emma:emma xmlns:emma="http://www.w3.org/2003/04/emma" version="1.0">
              <emma:interpretation id="{485BDD0C-C413-42B2-B2E9-BFEBF947481C}" emma:medium="tactile" emma:mode="ink">
                <msink:context xmlns:msink="http://schemas.microsoft.com/ink/2010/main" type="inkWord" rotatedBoundingBox="4592,6549 10591,6459 10605,7363 4606,7454"/>
              </emma:interpretation>
              <emma:one-of disjunction-type="recognition" id="oneOf0">
                <emma:interpretation id="interp0" emma:lang="en-US" emma:confidence="0">
                  <emma:literal>Dwight</emma:literal>
                </emma:interpretation>
                <emma:interpretation id="interp1" emma:lang="en-US" emma:confidence="0">
                  <emma:literal>Dwayne</emma:literal>
                </emma:interpretation>
                <emma:interpretation id="interp2" emma:lang="en-US" emma:confidence="0">
                  <emma:literal>Downtempo</emma:literal>
                </emma:interpretation>
                <emma:interpretation id="interp3" emma:lang="en-US" emma:confidence="0">
                  <emma:literal>Détente</emma:literal>
                </emma:interpretation>
                <emma:interpretation id="interp4" emma:lang="en-US" emma:confidence="0">
                  <emma:literal>ChPIDWIt+</emma:literal>
                </emma:interpretation>
              </emma:one-of>
            </emma:emma>
          </inkml:annotationXML>
          <inkml:trace contextRef="#ctx0" brushRef="#br0">344 80 1,'0'-20'28,"-3"6"2,3 14 0,-16-28-12,16 28-4,-25-18-3,25 18-4,-42 0-2,18 12 0,-10 4-2,1 14 0,-6 7-1,5 13 0,0 10-1,7 9 1,5 4-1,14 0-1,11-7 0,14-9 1,17-15-1,17-16 1,11-22-1,5-17-1,5-6-5,-14-21-25,0 1-2,-17-2-1,-12 3 0</inkml:trace>
          <inkml:trace contextRef="#ctx0" brushRef="#br0" timeOffset="1284.0728">763-29 7,'0'0'29,"10"-18"1,-10 18 0,0 0-14,0 0-5,0 0-3,3 21-3,-6 4-1,-3 7-2,0 11 0,-1 5 0,-2 8-1,1 0 0,1 5 0,-2-6-1,3-6 1,3-9 0,4-11 1,1-12-1,-2-17 1,13-12 0,1-13 0,1-11 0,2-5 0,3-5 0,1 1-1,-4 5-1,3 9 1,-2 12-1,1 13 2,-1 13-2,1 16 0,1 11 0,0 15 0,3 7 0,-2 5 0,2 1-3,-5-12-4,9-2-25,-14-19 0,5-11-2,-18-18-1</inkml:trace>
          <inkml:trace contextRef="#ctx0" brushRef="#br0" timeOffset="5761.3295">-946 380 29,'0'0'29,"-2"14"1,2-14 0,0 0-23,0 0-1,-16 0 1,16 0-1,0 0-2,-15 3-1,1-8 0,-1 1-2,-2-2 0,-4-2-1,0-6 1,-1-3-1,1-8 1,6-6-1,3-6 1,6-3-1,6-6 1,7-2-1,5 1 0,5 2 1,2 3-1,3 10 1,2 3-1,-1 10 0,-1 7 0,-1 6 1,-2 8 0,0 7-1,-1 6 2,2 10-2,-1 5 2,-1 8-2,0 7 3,-5 8-3,-2 4 1,-8 5-1,-8 2-1,-5-3 0,-8-8 1,-3-7-2,-4-10 1,-4-17 1,1-13-1,3-19 1,2-12 0,6-13 0,5-6 0,4-2 0,7-3 1,5 4-1,5 10 0,7 9 0,5 10 0,6 13 0,4 12 0,5 9-1,4 11-2,-2-2-15,9 13-14,-6-8-2,5 0 1,-9-12-2</inkml:trace>
          <inkml:trace contextRef="#ctx0" brushRef="#br0" timeOffset="6371.3644">-494 118 52,'0'0'35,"-15"-14"-3,15 14 1,-2-13-27,2 13-1,16-3-2,2 6-2,7 6 0,5 3-1,6 4 2,2 2-2,6 1-2,-4 3 0,-7-4-3,1 10-14,-19-16-13,3 0-1,-18-12 0,0 0-1</inkml:trace>
          <inkml:trace contextRef="#ctx0" brushRef="#br0" timeOffset="6588.3768">-371-123 52,'0'0'36,"13"10"-2,-16 10 0,4 23-27,-12 13-2,0 26 0,-7 17-2,3 10-5,8 14-30,-4-10-2,13-6-3,4-20 0</inkml:trace>
          <inkml:trace contextRef="#ctx0" brushRef="#br0" timeOffset="4267.244">-2457-13 38,'19'-27'31,"-1"-3"0,8 8 0,-7-3-23,14 14-2,-9 4-1,7 13 0,-4 6-1,2 13-1,-3 6 0,-1 12-1,-7 6 1,-3 9-1,-8 3 0,-7 8 0,-12-6-1,-8 0 0,-12-7 0,-6-4-1,-12-10 0,-3-10 0,-5-11-1,-2-13-2,9-2-6,-2-20-24,22 1 0,1-18-2,27 0 0</inkml:trace>
          <inkml:trace contextRef="#ctx0" brushRef="#br0" timeOffset="3958.2263">-2360-43 27,'0'0'31,"4"-25"1,-4 25-1,-4-21-20,4 21-1,0 0-2,-6 15-2,0 4-1,3 11-3,-2 7 1,5 12-2,2 6 0,1 9 1,3 4-2,0-2 0,0-6 0,0-5 0,-2-6 0,-4-7 0,-3-8-2,-6-12 0,2-5-4,-11-22-8,18 5-17,-27-26-3,18-1 2,-6-13-1</inkml:trace>
          <inkml:trace contextRef="#ctx0" brushRef="#br0" timeOffset="4905.2805">-1965-32 48,'1'-26'32,"-1"26"0,0 0-1,0 0-24,3 18-3,0 9-1,-1 5-1,-1 7-1,4 4 0,0 3-1,3 2 0,1-10-1,1-2 1,2-8 0,-1-5 1,1-7-1,-12-16 1,17 13 0,-17-13 0,15-12 0,-7-1 0,-1-2 0,1-6 0,2-1-1,2-5 2,3 2-2,-2 3 0,-1 2 0,0 7 0,-12 13-2,21-7 2,-21 7-1,16 26 0,-10-3-1,6 3 1,0 0-1,8 0 1,-1-5 1,2-9 0,4-7 1,-3-11 0,4-8 1,-8-11 1,1-8 1,-6-8-1,-1-5-1,-6-6 0,0 0-1,-4 0-1,-2 3-3,7 10-30,-13 3-1,8 16-2,-5 5 0</inkml:trace>
          <inkml:trace contextRef="#ctx0" brushRef="#br0" timeOffset="2155.1232">1621 48 20,'2'-15'32,"-2"15"-1,3-24 1,-3 24-19,0 0-4,0 0-2,0 0-2,0 0-3,-5 30 0,4-4-2,-1 7 1,1 9-1,-2 2 0,0 5 1,1 1-2,4-1 2,-2-3-1,0-4 0,0-8 1,0-9-1,-2-6 1,2-19 0,0 0 1,0 0-2,-14-22 1,8-2 0,-2-8 0,-1-7-1,2-4 1,1-4-2,3-2 1,0-3 0,9 3 1,6-4-2,9-1 1,5 4 0,4 4 0,3 6 0,1 9 0,3 9 1,-7 10-1,-3 15 1,-11 12 1,-7 16 1,-10 7-2,-11 13 0,-9 2 1,-6 8-1,-7-5-1,-2-1 0,3-8-3,-2-17-7,17-3-22,0-23-2,18-4-1,6-24-1</inkml:trace>
          <inkml:trace contextRef="#ctx0" brushRef="#br0" timeOffset="2614.1495">1950 2 24,'0'0'30,"-13"-6"1,13 6-2,0 0-16,0 0-5,3-15-2,18 12-1,-3-3-2,13 3-1,5-4 0,8 2 1,4-2-2,4 1 1,-1 2-1,-2 1 1,-6 1-1,-6 1 0,-6 1 0,-5 3 0,-9 0 0,-17-3-1,21 7-1,-21-7-2,5 22-11,-5-22-18,-18 21 0,-1-15-2,19-6 0</inkml:trace>
          <inkml:trace contextRef="#ctx0" brushRef="#br0" timeOffset="2860.1636">2306-19 46,'13'-1'34,"-7"18"0,-10 0 1,4 18-26,-12 1-3,5 14 1,-10 8-4,2 12-1,0 1-4,-1-11-8,15 4-23,-2-19-1,16-8-2,-1-21 1</inkml:trace>
          <inkml:trace contextRef="#ctx0" brushRef="#br0" timeOffset="7359.4209">2847 120 29,'-17'1'32,"17"-1"1,-27 1 0,27-1-20,0 0-4,0 0-2,0 0-1,0 0-3,21 5 0,5-2-1,7-2 0,9 4-1,5-2 0,8 0 0,1 0 0,0 1 0,-2 1 0,-8 1-1,-4-2 0,-11 2-2,-6 3 0,-25-9-6,28 16-24,-28-16-2,0 0-1,-19 2 1</inkml:trace>
          <inkml:trace contextRef="#ctx0" brushRef="#br0" timeOffset="7604.4349">3142-77 58,'0'0'35,"3"-16"-1,-3 16 0,-6 21-28,6 9 0,-12 8-1,3 16-2,-4 7-1,4 8-2,2 7-2,-1-10-5,24-1-28,-8-21 0,16-6-1,-3-27-1</inkml:trace>
        </inkml:traceGroup>
        <inkml:traceGroup>
          <inkml:annotationXML>
            <emma:emma xmlns:emma="http://www.w3.org/2003/04/emma" version="1.0">
              <emma:interpretation id="{FCECF3BF-895A-4F8A-82A7-8B88D73A3446}" emma:medium="tactile" emma:mode="ink">
                <msink:context xmlns:msink="http://schemas.microsoft.com/ink/2010/main" type="inkWord" rotatedBoundingBox="11896,6662 13359,6696 13345,7322 11882,7288"/>
              </emma:interpretation>
              <emma:one-of disjunction-type="recognition" id="oneOf1">
                <emma:interpretation id="interp5" emma:lang="en-US" emma:confidence="1">
                  <emma:literal>2+1</emma:literal>
                </emma:interpretation>
                <emma:interpretation id="interp6" emma:lang="en-US" emma:confidence="0">
                  <emma:literal>2t1</emma:literal>
                </emma:interpretation>
                <emma:interpretation id="interp7" emma:lang="en-US" emma:confidence="0">
                  <emma:literal>2tl</emma:literal>
                </emma:interpretation>
                <emma:interpretation id="interp8" emma:lang="en-US" emma:confidence="0">
                  <emma:literal>2T1</emma:literal>
                </emma:interpretation>
                <emma:interpretation id="interp9" emma:lang="en-US" emma:confidence="0">
                  <emma:literal>Intl</emma:literal>
                </emma:interpretation>
              </emma:one-of>
            </emma:emma>
          </inkml:annotationXML>
          <inkml:trace contextRef="#ctx0" brushRef="#br0" timeOffset="10119.5788">4839 99 26,'-9'-17'29,"9"17"1,-3-20-7,3 20-10,3-26-4,-3 26-1,13-23-2,1 14-1,-14 9-2,31-20 0,-12 11 0,6 8 0,-2 1-2,4 4 1,2 4-1,0 5 0,-4 1 0,-1 6 0,-6 4 1,-6 9-1,-9 2-1,-11 10 1,-13-2 0,-7 8 0,-9-2-1,-5 0 1,-6-3-1,1-6 0,-1-9 0,5-9 1,4-7-1,8-12 0,3-9 0,7-7 0,5-8 0,7-4 0,6-3-1,4-4 1,10 1 0,2 1-1,8 4 1,3 3 0,5 4 0,3 7 1,3 6-1,6 9 0,-1 5 0,3 8 1,0 3 0,-1 11-1,-4 3 0,-2-1 0,-3 3-3,-11-7-4,8 6-24,-17-18-2,4-2-1,-17-14 0</inkml:trace>
          <inkml:trace contextRef="#ctx0" brushRef="#br0" timeOffset="10479.5994">5381 252 54,'-3'-14'33,"3"14"0,0-17-2,0 17-24,15-18-2,-2 9-1,9 4-1,2 1-1,6 1 0,1 1-1,3 2 0,2 0 0,-2 3 0,-1-1 1,-5-1-2,-2 2 0,-7-3-2,0 5-1,-19-5-8,23-2-21,-23 2 0,0 0-2,0 0 0</inkml:trace>
          <inkml:trace contextRef="#ctx0" brushRef="#br0" timeOffset="10731.6138">5610 82 59,'-18'-3'34,"18"3"-2,0 0 0,0 0-25,-18 18 0,15 8-3,-3 3-1,2 14-1,-2 9-2,0 9 1,1 5-1,1-4 0,4-3-2,-2-13-3,16 0-14,-7-26-14,11-13 0,-4-19-2,9-7 1</inkml:trace>
          <inkml:trace contextRef="#ctx0" brushRef="#br0" timeOffset="11049.632">6085 68 49,'18'-15'33,"-11"-2"1,-7 17-2,0 0-22,16 2-2,-23 14 0,7 20-3,-9 5-1,5 13-1,-4 10-1,1 4 0,-2 2-1,4-5-1,2-4-3,0-16-5,14-4-27,-8-21 0,10-12-1,-4-24-1</inkml:trace>
        </inkml:traceGroup>
        <inkml:traceGroup>
          <inkml:annotationXML>
            <emma:emma xmlns:emma="http://www.w3.org/2003/04/emma" version="1.0">
              <emma:interpretation id="{96C35BCD-019A-4E2C-8A0A-F76C80DC6780}" emma:medium="tactile" emma:mode="ink">
                <msink:context xmlns:msink="http://schemas.microsoft.com/ink/2010/main" type="inkWord" rotatedBoundingBox="14164,6715 15893,6569 15943,7167 14215,7312"/>
              </emma:interpretation>
              <emma:one-of disjunction-type="recognition" id="oneOf2">
                <emma:interpretation id="interp10" emma:lang="en-US" emma:confidence="0">
                  <emma:literal>full</emma:literal>
                </emma:interpretation>
                <emma:interpretation id="interp11" emma:lang="en-US" emma:confidence="0">
                  <emma:literal>Free</emma:literal>
                </emma:interpretation>
                <emma:interpretation id="interp12" emma:lang="en-US" emma:confidence="0">
                  <emma:literal>Full</emma:literal>
                </emma:interpretation>
                <emma:interpretation id="interp13" emma:lang="en-US" emma:confidence="0">
                  <emma:literal>Fuel</emma:literal>
                </emma:interpretation>
                <emma:interpretation id="interp14" emma:lang="en-US" emma:confidence="0">
                  <emma:literal>free</emma:literal>
                </emma:interpretation>
              </emma:one-of>
            </emma:emma>
          </inkml:annotationXML>
          <inkml:trace contextRef="#ctx0" brushRef="#br0" timeOffset="14680.8397">7148 74 3,'0'0'27,"4"-19"1,-4 19 2,5-18-12,-13 4-5,8 14-2,0 0-2,0 0-2,-15 22-1,5 12-1,-8 6-2,2 15-1,-5 5 0,1 12 0,0-7-1,3-1 0,4-8-1,4-9 2,3-10-4,3-11 2,4-9-2,-1-17-2,0 0-7,0 0-21,24-19 1,-18-6-2,8-3 1</inkml:trace>
          <inkml:trace contextRef="#ctx0" brushRef="#br0" timeOffset="15145.8662">7113 288 29,'0'0'31,"0"0"2,0 0-2,0 0-11,20 1-13,-20-1-1,25-4-1,-10 2-3,4 2-3,10 6-5,-9-6-24,13 3 0,-3-7-2,3 5 0</inkml:trace>
          <inkml:trace contextRef="#ctx0" brushRef="#br0" timeOffset="14945.8548">7121 146 33,'1'-14'30,"-1"14"0,12-28 0,3 13-21,-3-5-2,12 5 0,-6-5-2,9 7-1,-7 0 0,6 4-2,-4 0 0,-1 7-1,-5 5 0,-2 0-3,-14-3-2,7 17-9,-2-2-17,-5-15 0,-17 26-3,2-14 2</inkml:trace>
          <inkml:trace contextRef="#ctx0" brushRef="#br0" timeOffset="16001.9152">7483 224 49,'13'-4'31,"-13"4"1,0 0-2,13 17-23,-16-2-3,8 5-1,-4 5-1,4 6-1,-1 1-1,5 1 1,-1-5 0,4-3 1,0-10-1,2-3 2,-14-12 0,29-12 0,-16-10-1,5-5 0,-2-8 1,1-4-2,-5-1 1,0 3-1,-5 6 0,-1 4-1,-5 10 0,-1 17 0,0 0 0,0 0-1,-13 25 1,12-3-1,5 2 0,-1 4 1,7-4 0,7-4 0,7-6 0,2-7 0,7-8 0,3-7 1,0-8-1,4-9 1,-1-6 0,-2-5 0,-3-5-1,-6-2 1,-4 0-1,-5 1 0,-7 4 0,-4 5 0,-7 3 0,-5 8 0,4 22-1,-24-16 1,6 19 0,-3 10-1,-1 11 2,-3 5-1,1 10 0,3 4 1,5 4-1,5 4 1,10-1-1,7-7 1,9-3-1,8-6 0,9-10-1,6-8 2,6-10-1,5-10 0,3-11 1,1-9 0,-1-10-1,-2-9 1,-4-4 0,-8-4-1,-5-1 0,-9 2 0,-5 6 0,-5 5 0,-7 9-1,-7 11 1,0 19-1,-16-3 0,-1 19 1,-2 11 0,-3 7 1,-1 9-1,6 6 1,3 4-1,10 1 0,10-5 0,16-5-5,8-13-1,19 5-7,-10-18-20,17-8-1,-7-14-1,3-4 0</inkml:trace>
        </inkml:traceGroup>
        <inkml:traceGroup>
          <inkml:annotationXML>
            <emma:emma xmlns:emma="http://www.w3.org/2003/04/emma" version="1.0">
              <emma:interpretation id="{6C56C801-1E7F-4CCB-A91D-5E7117886C7B}" emma:medium="tactile" emma:mode="ink">
                <msink:context xmlns:msink="http://schemas.microsoft.com/ink/2010/main" type="inkWord" rotatedBoundingBox="16496,6573 18216,6578 18214,7308 16494,7302">
                  <msink:destinationLink direction="with" ref="{C2E42D37-A01F-4D1A-952C-6AF8BB3CCC11}"/>
                </msink:context>
              </emma:interpretation>
              <emma:one-of disjunction-type="recognition" id="oneOf3">
                <emma:interpretation id="interp15" emma:lang="en-US" emma:confidence="0">
                  <emma:literal>BCD</emma:literal>
                </emma:interpretation>
                <emma:interpretation id="interp16" emma:lang="en-US" emma:confidence="0">
                  <emma:literal>&amp; C D</emma:literal>
                </emma:interpretation>
                <emma:interpretation id="interp17" emma:lang="en-US" emma:confidence="0">
                  <emma:literal>&amp; CD</emma:literal>
                </emma:interpretation>
                <emma:interpretation id="interp18" emma:lang="en-US" emma:confidence="0">
                  <emma:literal>Q C D</emma:literal>
                </emma:interpretation>
                <emma:interpretation id="interp19" emma:lang="en-US" emma:confidence="0">
                  <emma:literal>Q CD</emma:literal>
                </emma:interpretation>
              </emma:one-of>
            </emma:emma>
          </inkml:annotationXML>
          <inkml:trace contextRef="#ctx0" brushRef="#br0" timeOffset="16981.9713">9449 337 39,'0'0'30,"21"0"2,-21 0-2,0 0-21,15 12-3,-15-12-1,-4 25-1,-7-9-2,-1 3 0,-4 1-1,-4-3 0,-2 0-1,0-5 0,-1-8 0,-2-8 0,3-10 1,4-5-1,2-12 1,7-6 0,6-6 0,4-5 0,7-2 0,9-2 0,4-1 1,6 5-1,4 2 0,4 5 0,-4 4 0,3 7 1,-1 5-2,-2 10 2,-3 8-1,-1 10 0,-3 7 0,-3 12-1,-2 8 1,-1 9 0,-3 6 0,-5 6 0,-5 4 0,-5 1-1,-5 2 1,-7-5 0,-5-4-2,-7-3 1,-4-7-1,-2-11 0,-2-8 0,1-11 0,3-13 0,1-9 0,5-11 0,4-10 1,5-5-1,5-4 1,7-3 1,5 2-1,5 5 1,4 2 0,5 8 0,3 8 0,0 8 0,3 10 0,-2 10-1,0 11 0,2 8 0,0 12 0,1 7-1,-1 4-1,7 14-11,-8-16-21,7-1 1,-5-18-2,5-3 1</inkml:trace>
          <inkml:trace contextRef="#ctx0" brushRef="#br0" timeOffset="17360.993">10299 79 55,'9'-18'34,"-9"-3"-1,2 8 0,-14-5-24,12 18-2,-28-7-2,8 16-1,-7 7-1,1 12-2,-3 8 0,3 8 0,2 7-1,4 2 1,10-3-1,5 2 0,8-7 0,11-8 0,10-11-1,5-11 0,10-7-3,1-16-4,14-2-25,-11-18 0,6 1-2,-9-12 1</inkml:trace>
          <inkml:trace contextRef="#ctx0" brushRef="#br0" timeOffset="17906.0241">10584-3 65,'53'-23'34,"11"11"0,-4 3 0,11 21-25,-20 6-3,0 16-2,-23 7 1,-9 15-2,-17 10 0,-13 9-2,-17 4 0,-14-4 0,-11-5-2,-14-14-7,-2-5-26,-10-29-2,9-18 0,0-30-3</inkml:trace>
          <inkml:trace contextRef="#ctx0" brushRef="#br0" timeOffset="17676.011">10634-28 42,'0'0'31,"20"-18"0,-20 18 1,0 0-20,-3 17-3,-6-2-2,10 13-3,-5 1 0,4 11-1,-5 6-1,5 6 0,-3 3-1,2 4 0,-4 2-1,-2-5 0,-1-1-1,-3-7-1,0-5-3,-5-18-6,14-3-19,-14-21-2,16-1-2,-24-28 2</inkml:trace>
        </inkml:traceGroup>
      </inkml:traceGroup>
    </inkml:traceGroup>
  </inkml:traceGroup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0:14:02.351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C25AC7D2-04AC-4BE3-891E-46527C019809}" emma:medium="tactile" emma:mode="ink">
          <msink:context xmlns:msink="http://schemas.microsoft.com/ink/2010/main" type="inkDrawing" rotatedBoundingBox="9400,16030 16404,15958 16407,16271 9403,16342" shapeName="Other"/>
        </emma:interpretation>
      </emma:emma>
    </inkml:annotationXML>
    <inkml:trace contextRef="#ctx0" brushRef="#br0">67 183 8,'0'0'9,"0"0"-2,-15-7 1,15 7 0,0 0 2,0 0 1,-18-10 0,18 10 0,0 0 0,0 0-2,-22-14-2,22 14-1,0 0-1,0 0-2,-15-12 0,15 12 0,0 0-1,0 0 0,0 0-1,0 0 1,4-14-1,-4 14 1,14-8-1,-14 8 0,19-4 0,-4 4 0,-2-2 0,4 5 1,-1-1-1,4 2 1,-3-2-1,7 1 1,-3-2-1,4 2 1,-2-1-1,2-4 1,-1 1-1,4 1 1,-1-2-1,0 1 0,0-2-2,-1 0 2,1-3-2,0 3 3,-2 0-1,-2 0-1,-1-2-1,0 4 2,-2 2 1,0-1-2,-2 5 3,2-1-3,-3 1 0,3 1 0,-1-2 2,2 1-2,-2-2 1,-1 2-1,0-2 0,-1 0 0,0 2 1,0-2-1,-1 0 0,-1 1 1,3 2-1,0-3 0,1 2 0,0-4 0,1 1 0,-1-1 0,1 1 0,2-1 0,-3 0 0,2-1 0,0 0 1,0 3-1,0 0 0,1-1 1,-1 1 0,0 0-1,-1 0 0,1 0 1,0 0-1,0 0 0,0 0 0,4 1 0,-1 1 0,0 0 1,0-2-1,-1 3 0,3-1 1,0-2 0,1-2-1,-3-1 1,0-1-1,1-1 1,-1-1-1,0 2 1,-2-1-1,1 1 1,-3 2-1,3 1 0,-4 2 0,0 1 0,2-1 1,2 1-1,0-1 0,4 0-1,0-1 1,0 0 0,1 2 1,0-4-2,2 2 1,-3-1 0,0 1 0,0 1 0,-2 1 0,2-2 0,-4 0 0,3 0 0,-2 0 0,-1-3 0,1 0 1,3 0-1,0-2 1,-2 4 0,2-4-1,-2 2 0,1-1 1,-1 2-1,2 1 0,-5-4 0,0 1 0,1 1 0,-1 0 0,0-2 1,1 2-1,-1 2 0,0-2-1,2 1 1,0-1 0,1 3 0,1 1 0,0-1 0,3 0 0,-1 0 0,3 2 0,-1-2 1,0 0-2,-1-2 2,1 1-2,-1 1 2,-1-2-2,-1 1 1,-1 2 0,1-1 0,0 0 0,1 0 0,-1-2 0,4 1 0,1-2 0,-1 0 0,0-2 0,2 1 0,0-4 0,-1 4 0,1 0 0,-2-2 0,1 1 0,2 1 0,-1-1 0,-1 2 0,3 0 0,-1-3 0,2 3 1,-1-1-1,0-2 0,0 0 1,0 1-1,0-1 0,1 2 1,-2-2-1,1 0 0,-4 0 0,2 0 0,-2-1 0,0-1 0,2 2 0,-2-1 0,-1-1 0,0 2 0,-2-1 0,0-1 0,-1 2 0,-2 0 0,-1-1 0,-2 1 0,1 0 0,1 0 0,-1 2 1,1 1-1,2-2 0,0 2 0,1 0 0,3 0 1,1-1-2,2-1 1,1-1 0,0 0 0,1 3 0,0-3 0,3-1 1,-3 2-1,0 1 0,0-1 0,0 1 1,0-1-1,0-1 0,-3 2 0,2 1 0,1-2 0,-1 0 0,2 0 0,-2-1-1,0 0 1,2 2 0,-2-4 0,-1 2 0,1-1 0,-1-1 0,0 4 0,-2-4 0,-3 1 1,3-2-1,-1 3 0,3 0 0,-2-1 0,1-1 1,0-1-2,3 3 1,0-1 0,-1-2 0,-1 3 0,1-3 0,1 2-1,-3-2 2,0 3-2,-1-2 3,-1 2-2,3 0 0,-2 2-1,0-2 1,-1 3 0,0 0-1,1-2 1,-1 1 0,-1-2-1,-2 0 3,0-1-2,0 1 1,0 0-1,-1-2 2,0 4-2,-2-2 0,1 1 0,-1 1 0,-1 2 0,0-2-1,-2 2 1,1-1 0,-4-1 1,3-1-1,-5 2 1,0-1-1,1-2 0,-2 3 0,0-2 1,-1 2-2,1-3 2,2 2-1,1-1 0,1-1 1,2 2-1,0-2 1,1 3-1,-1-1 1,1 2-1,-3-1 0,-1 1 0,-1 1 0,-4 1-1,-13-3-2,22 12-11,-22-12-26,12-17 2,-18-6-3,3-8 0</inkml:trace>
  </inkml:traceGroup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0:16:13.020"/>
    </inkml:context>
    <inkml:brush xml:id="br0">
      <inkml:brushProperty name="width" value="0.07938" units="cm"/>
      <inkml:brushProperty name="height" value="0.07938" units="cm"/>
      <inkml:brushProperty name="color" value="#C00000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C00000"/>
      <inkml:brushProperty name="fitToCurve" value="1"/>
    </inkml:brush>
    <inkml:brush xml:id="br2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3AFC805F-4B26-4A74-BD24-7940058A0966}" emma:medium="tactile" emma:mode="ink">
          <msink:context xmlns:msink="http://schemas.microsoft.com/ink/2010/main" type="writingRegion" rotatedBoundingBox="19583,1015 23089,1122 23031,3008 19525,2900"/>
        </emma:interpretation>
      </emma:emma>
    </inkml:annotationXML>
    <inkml:traceGroup>
      <inkml:annotationXML>
        <emma:emma xmlns:emma="http://www.w3.org/2003/04/emma" version="1.0">
          <emma:interpretation id="{6F97E450-F69B-4AC8-9606-EB50A2A9D348}" emma:medium="tactile" emma:mode="ink">
            <msink:context xmlns:msink="http://schemas.microsoft.com/ink/2010/main" type="paragraph" rotatedBoundingBox="19576,1299 22253,1052 22337,1956 19660,220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C5511BA-CFB6-43A3-ABE8-5B4C81348DC5}" emma:medium="tactile" emma:mode="ink">
              <msink:context xmlns:msink="http://schemas.microsoft.com/ink/2010/main" type="line" rotatedBoundingBox="19576,1299 22253,1052 22337,1956 19660,2204"/>
            </emma:interpretation>
          </emma:emma>
        </inkml:annotationXML>
        <inkml:traceGroup>
          <inkml:annotationXML>
            <emma:emma xmlns:emma="http://www.w3.org/2003/04/emma" version="1.0">
              <emma:interpretation id="{9E27CB23-1897-42A6-982E-BECDA9A8A585}" emma:medium="tactile" emma:mode="ink">
                <msink:context xmlns:msink="http://schemas.microsoft.com/ink/2010/main" type="inkWord" rotatedBoundingBox="19576,1299 22253,1052 22337,1956 19660,2204"/>
              </emma:interpretation>
              <emma:one-of disjunction-type="recognition" id="oneOf0">
                <emma:interpretation id="interp0" emma:lang="en-US" emma:confidence="0">
                  <emma:literal>5-20%</emma:literal>
                </emma:interpretation>
                <emma:interpretation id="interp1" emma:lang="en-US" emma:confidence="0">
                  <emma:literal>520%</emma:literal>
                </emma:interpretation>
                <emma:interpretation id="interp2" emma:lang="en-US" emma:confidence="0">
                  <emma:literal>0-20%</emma:literal>
                </emma:interpretation>
                <emma:interpretation id="interp3" emma:lang="en-US" emma:confidence="0">
                  <emma:literal>--20%</emma:literal>
                </emma:interpretation>
                <emma:interpretation id="interp4" emma:lang="en-US" emma:confidence="0">
                  <emma:literal>{-21%</emma:literal>
                </emma:interpretation>
              </emma:one-of>
            </emma:emma>
          </inkml:annotationXML>
          <inkml:trace contextRef="#ctx0" brushRef="#br0">442-756 12,'0'0'15,"0"0"-1,0 0-2,0 0-1,0 0-3,0 0 0,-14-14 0,14 14-2,0 0-1,0 0-1,0 0 0,0 0-1,0 0-1,0 0 0,-20 0 0,20 0-1,-23 6-1,7-2 1,-5 2-1,-1 1 0,-4 1 0,0 1 0,-1 0 0,2-1 0,-1 1 0,5-1 0,3-1 0,2-1 1,1 0 0,15-6-1,-18 15 1,18-15-1,-12 13 2,12-13-2,0 0 1,-8 16-1,8-16 1,0 0-1,0 0 0,1 18 0,-1-18 1,0 0-1,1 17 0,-1-17 0,2 16 0,-2-16 0,0 19 0,0-19 0,1 15 0,-1-15 0,5 15 0,-5-15 0,10 15 0,-10-15 0,15 13 0,-15-13 0,20 15 1,-20-15-1,20 12 1,-20-12 0,24 10 0,-9-6 0,-1-1 0,2 0 0,0-1 0,2 1 0,0-2 0,-2 4 0,1-4-1,-2 4 1,-15-5-1,22 7 1,-22-7-1,18 9 0,-18-9 1,15 10-1,-15-10 0,0 0 0,16 15 0,-16-15-3,12 13-9,-12-13-18,13-5-2,-13 5 1</inkml:trace>
          <inkml:trace contextRef="#ctx0" brushRef="#br0" timeOffset="-966.0553">290-613 4,'0'0'4,"0"0"0,-12-14 0,12 14 1,0 0 0,0 0 1,-13-1 0,13 1 0,0 0 1,0 0-1,0 0 0,0 0 0,0 0-1,0 0 0,-17-5 1,17 5-2,0 0 0,0 0 0,0 0-2,-13 0 1,13 0-1,0 0-1,-18 0 0,18 0 0,0 0 0,-15 3-1,15-3 1,0 0 0,0 0-1,0 0 1,0 0-1,0 0 1,0 0-1,0 0 1,17 0-1,-3 0 1,4-1 0,2 2 0,3-2 0,1 1 0,-1 0 0,0 0 0,-3-2 0,1 4 0,-5-2 0,0 1-1,-1-1 1,0 2-1,-15-2 1,27 7-1,-27-7 1,24 8-1,-11-7 1,2 5-1,-2-6 1,2 6-1,-15-6 1,26 2-1,-26-2 0,18-3 0,-18 3-3,0 0-11,0 0-15,2-14 0,-2 14 0</inkml:trace>
          <inkml:trace contextRef="#ctx0" brushRef="#br0" timeOffset="2378.136">1089-773 11,'-13'1'15,"13"-1"-1,0 0-2,0 0-1,-16 2-1,16-2-1,0 0-2,0 0-1,-14 1-1,14-1-2,0 0 0,0 0-1,0 0-1,0 0 0,0-13 0,0 13-1,0 0 1,23-15-1,-23 15 1,25-10 0,-10 2 0,1 4 0,4-2 0,0 1 0,0 1 0,-1 1 0,-3 0 0,-1 1-1,0 2 1,-15 0-1,23 0 0,-23 0 0,13 3 0,-13-3 0,0 0 0,18 6 0,-18-6 0,0 0 1,0 0-1,15 12 0,-15-12 0,0 0 0,7 17 0,-7-17 0,2 13 0,-2-13 1,-2 16-1,2-16 0,-6 19 0,6-19 0,-16 26 0,2-12 0,-2 4 1,0 3 0,-7 0 0,1 1-1,-3-3 1,-1 2 0,1-3 0,1-2-1,2-4 0,0-3 0,1 0 0,1-3 0,3-2 0,0-2 0,4-1 0,-1-1 0,14 0 1,-19-7-1,19 7 0,-13-9 0,13 9 0,0 0 0,-8-17 0,8 17 0,0 0-1,6-13 1,-6 13 0,16-9 0,-16 9-1,23-6 1,-8 3 0,0 2 0,1-1 0,0 2 0,1 2 0,-1 2 1,-1 1-1,1 2 0,-1 4 1,2-1-1,-2 5 0,-1 0 0,3-1 0,-1 4 0,1-3 1,-1-2-1,-3-1 1,1-1-1,-14-11 1,21 11 0,-21-11 0,0 0-1,0 0-1,0 0-6,0 0-21,-3-23-2,3 23 0,-14-24 0</inkml:trace>
          <inkml:trace contextRef="#ctx0" brushRef="#br1" timeOffset="598196.2148">1664-788 17,'0'0'18,"0"0"-3,0 0-1,2-16-3,-2 16-1,0 0-1,0 0-2,0 0-2,0 0 0,-17-6 0,17 6-2,0 0 1,0 0-1,0 0 0,0 0-1,-15-5 0,15 5 0,0 0 0,-13 5-1,13-5 0,-15 6 0,15-6 0,-19 8 0,19-8 0,-20 11 0,20-11 0,-21 15-1,21-15 1,-19 14 0,19-14-1,-18 20 1,18-20-1,-16 17 1,16-17-1,-12 18 1,12-18-1,-9 18 1,9-18 0,-4 16-1,4-16 1,-2 24 0,2-24 0,-3 25-1,2-11 1,-1-1 0,-1 0-1,0 2 0,3-15 0,-4 19 0,4-19-1,-2 15 1,2-15 0,0 0 0,6 15 0,-6-15 1,0 0-1,14 9 0,-14-9 0,0 0 1,16 9-1,-16-9 0,0 0 0,16 9 0,-16-9 1,0 0-1,15 7 0,-15-7 0,0 0 1,18 3-1,-18-3 0,18 2 1,-18-2-1,16 0 0,-16 0 0,20 0 0,-20 0 0,18 0 0,-18 0 1,14 0-1,-14 0 0,14-2 1,-14 2-1,13-4 1,-13 4-1,0 0 1,15-11 0,-15 11 0,0 0 2,15-15-2,-15 15 1,10-16-1,-10 16 1,14-25-1,-8 7-1,6 0 1,0-1 0,-1 1-1,1-1 0,0 4 1,-3 2-1,-9 13 1,17-18 0,-17 18 0,0 0 0,0 0 0,-5-16 0,5 16-1,0 0 1,-22-19-1,22 19-1,-20-23-4,20 23-25,-4-19-3,4 19-2,1-24 0</inkml:trace>
          <inkml:trace contextRef="#ctx0" brushRef="#br0" timeOffset="4722.2701">2718-1156 8,'0'0'27,"13"-15"0,-13 15 1,0 0-20,0 0 0,0 0-2,-23 17-1,6 12-3,-8 10 0,-8 16-1,-10 11 1,-8 12-1,-10 5 0,3 2 1,-1-3-1,5-6-1,11-14 1,10-12-1,17-16-1,14-20-3,26-10-7,0-23-16,18-8-3,-4-17 1</inkml:trace>
          <inkml:trace contextRef="#ctx0" brushRef="#br0" timeOffset="5336.3052">2350-1199 14,'9'-26'29,"-9"26"-1,-3-18 1,3 18-20,-16 3-3,1 12 0,-13-1-4,2 12-1,-5 2-1,3 3 0,1 2 0,5-2-1,4-2 0,9-6 1,12-7 0,-3-16-1,33 13 1,-6-16 0,5-4 0,7-7 0,4-5 0,0-5 1,-5-5 0,-6-2 0,-11-2 1,-9 2 0,-15 1-1,-15 8 0,-15 6-1,-13 5-3,0 22-13,-15-7-13,8 13 0,-3-7-1</inkml:trace>
          <inkml:trace contextRef="#ctx0" brushRef="#br0" timeOffset="5997.343">2682-600 15,'0'0'27,"0"0"-1,0 0 1,0 0-22,-18 10 0,10 5-1,-13-1-2,0 3-1,-3 7-1,0 1 0,0 2-1,5 0 0,4 1 0,8-7 0,8-2 0,-1-19 0,29 16 2,-3-16 1,7-10 1,9-1 1,-7-8 1,9 1 0,-16-7 1,3 4-1,-16-2-1,-3 2-1,-16 2-2,-11-1-2,15 20-28,-42-35-3,21 16 0,-1-10-2</inkml:trace>
        </inkml:traceGroup>
      </inkml:traceGroup>
    </inkml:traceGroup>
    <inkml:traceGroup>
      <inkml:annotationXML>
        <emma:emma xmlns:emma="http://www.w3.org/2003/04/emma" version="1.0">
          <emma:interpretation id="{3A9E466C-5DDF-4A63-AEA4-79F6DBBB58B7}" emma:medium="tactile" emma:mode="ink">
            <msink:context xmlns:msink="http://schemas.microsoft.com/ink/2010/main" type="paragraph" rotatedBoundingBox="19543,2327 23049,2434 23031,3008 19525,29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4FB5435-5D59-4B46-B21E-0A35184A63B3}" emma:medium="tactile" emma:mode="ink">
              <msink:context xmlns:msink="http://schemas.microsoft.com/ink/2010/main" type="line" rotatedBoundingBox="19543,2327 23049,2434 23031,3008 19525,2900"/>
            </emma:interpretation>
          </emma:emma>
        </inkml:annotationXML>
        <inkml:traceGroup>
          <inkml:annotationXML>
            <emma:emma xmlns:emma="http://www.w3.org/2003/04/emma" version="1.0">
              <emma:interpretation id="{40795C98-AF5C-4A13-8ABE-52B698A607D3}" emma:medium="tactile" emma:mode="ink">
                <msink:context xmlns:msink="http://schemas.microsoft.com/ink/2010/main" type="inkWord" rotatedBoundingBox="19543,2327 23049,2434 23031,3008 19525,2900"/>
              </emma:interpretation>
              <emma:one-of disjunction-type="recognition" id="oneOf1">
                <emma:interpretation id="interp5" emma:lang="en-US" emma:confidence="1">
                  <emma:literal>DOMINANT</emma:literal>
                </emma:interpretation>
                <emma:interpretation id="interp6" emma:lang="en-US" emma:confidence="0">
                  <emma:literal>DOM/ VA NT</emma:literal>
                </emma:interpretation>
                <emma:interpretation id="interp7" emma:lang="en-US" emma:confidence="0">
                  <emma:literal>Dome VA NT</emma:literal>
                </emma:interpretation>
                <emma:interpretation id="interp8" emma:lang="en-US" emma:confidence="0">
                  <emma:literal>DOM11 VA NT</emma:literal>
                </emma:interpretation>
                <emma:interpretation id="interp9" emma:lang="en-US" emma:confidence="0">
                  <emma:literal>Dom VA NT</emma:literal>
                </emma:interpretation>
              </emma:one-of>
            </emma:emma>
          </inkml:annotationXML>
          <inkml:trace contextRef="#ctx0" brushRef="#br2" timeOffset="-63911.6556">129 102 22,'0'0'27,"0"0"-1,0 0-5,-19-20-6,19 20-2,0 0-3,0 0-2,-15-9-3,15 9-1,0 0-1,0 0 0,0 0-1,15-13 0,-15 13 0,27-12 0,-11 4 0,8 2-1,0-3 2,4 5-1,2-3-1,1 2 1,-1 1-1,-2 2 1,-3 1-1,1 1 1,-7 1-1,-1 2 0,-3 0-1,-2 2 1,-13-5 0,20 10-1,-20-10 1,17 15 0,-17-15-1,15 16 0,-15-16 0,18 18 1,-18-18-1,18 21 0,-18-21 0,19 20 0,-19-20 0,15 21 0,-15-21 1,11 21-1,-11-21 1,3 25-1,-8-10 1,-2 3 0,-8 1 0,-2 5 0,-6 1 0,-6 1 0,-3 1 1,-4 0-1,-1 0 0,-2-4 0,0-2 1,2-5-1,3-5-1,1-2 0,2-4 1,0-2-2,4-3 0,1-4-2,7 4-4,-11-10-27,14 10-1,-6-6 0,7 9-1</inkml:trace>
          <inkml:trace contextRef="#ctx0" brushRef="#br2" timeOffset="-64820.7076">326 51 5,'0'0'25,"0"0"0,0 0 2,0 0-14,0 0 0,-6-14 0,6 14-1,0 0-3,0 0-1,0 0-1,0 0-2,0 0-1,0 0 0,-6 14-1,6-14-1,-12 28 0,4-5 0,-3 6-1,-3 6 1,-1 5 0,-1 2 0,-2-2 0,2 0-1,2-6 1,4-6-1,1-6 1,3-4-1,6-18 0,-8 16 0,8-16-1,0 0 0,0 0-1,0 0-2,-13-12-2,13 12-10,-15-13-20,15 13 1,-15-12-1,15 12 1</inkml:trace>
          <inkml:trace contextRef="#ctx0" brushRef="#br2" timeOffset="-62997.6033">881 131 3,'7'-15'25,"-7"15"0,0 0 3,3-18-10,-3 18-4,0 0-2,0 0-1,3-15-3,-3 15-1,0 0-1,0 0-1,0 0-1,0 0 1,0 0-1,0 0-1,0 0-1,0 0 0,-14 12 0,14-12 0,-24 24-1,7-5-1,-5 3 1,0 3-1,-4 5 2,3 3-2,0 1 1,1-2 0,7 1-1,5-3 1,4-2 0,4-6-1,5-1-1,5-8 1,-8-13 0,26 19 0,-8-14 0,3-5 0,3-3 0,0-5 1,-2-5 0,2-3 0,-3-8-1,0-3 1,-4-5-2,-2-2 2,-4-3-1,-4 3 0,-4 0-1,-3 2 1,-3 9 0,-7 2-2,10 21-2,-38-24-25,24 24-4,-12-4-3,11 7 0</inkml:trace>
          <inkml:trace contextRef="#ctx0" brushRef="#br2" timeOffset="-62044.5488">1153 86 37,'0'0'29,"-13"-16"2,13 16-2,0 0-19,0 0-1,0 0 0,0 0-3,0 0-2,-4 19 0,-2-1-1,3 6 0,-6 2-2,3 10 1,-5 1 0,-1 1 0,-1 1 0,1-2-1,-1-4 1,1-4-2,1-1 2,-1-4-2,2-2-1,0 1 0,2-1-2,-4-3-2,6 6-5,-9-16-10,12 6-13,3-15 0,0 0 0,0 0 1</inkml:trace>
          <inkml:trace contextRef="#ctx0" brushRef="#br2" timeOffset="-61338.5084">1101 239 29,'-12'-18'27,"12"18"3,-7-19-2,7 19-16,0-21-1,0 21-3,10-21-2,-10 21-2,20-22-1,-5 13 0,-15 9-1,26-13 0,-26 13 0,27-6 1,-27 6-1,24 1-1,-24-1 1,19 12-1,-19-12 1,21 21-1,-13-6 0,-1 3 0,-2 1-1,-4 5 1,-2 2 0,-2 1 0,-5 1 0,-1-1-1,-1-4 1,1-2 0,1-4 0,1-4-1,7-13-1,0 0 1,0 0-1,0 0 1,1-15-1,8-1 0,5-5 0,1-3 0,6-4-1,1 0 2,3-3-1,2 1 0,0 1 1,0 3 0,-2 3 1,-3 3 0,-2 4 0,-3 6 0,-3 1 0,-14 9 1,18 3-1,-18-3 0,7 26 0,-5 0 0,-7 5-1,-1 7 1,-3 5 1,-1 5-1,-4-2 0,1-2 0,-2-2 0,3-7-2,5-7 1,1-13-3,6-15-3,0 0-5,33-10-22,-17-18-2,12-1 1,-5-11 0</inkml:trace>
          <inkml:trace contextRef="#ctx0" brushRef="#br2" timeOffset="-60822.4789">1706 159 21,'15'-15'27,"-15"15"3,15-15 0,-2 12-16,-12-10-1,14 11-1,-15 2-3,0 0-2,12-14 0,-12 14-2,5 13-1,-7 5 0,-8 4-2,1 12 1,-6 3 1,2 6-2,-5 1 0,1 2-1,-1-4 1,4-5-1,5-7-2,-2-11-1,10-3-4,1-16-11,0 0-18,6-24 1,12 10-3,-7-10 2</inkml:trace>
          <inkml:trace contextRef="#ctx0" brushRef="#br2" timeOffset="-60005.4321">2005 163 38,'0'0'30,"9"-15"2,-9 15-3,0 0-14,0-17-2,0 17-4,0 0-1,-2 20-3,-8-3-1,0 11-1,-5 4 0,-3 7-1,-3 2-1,-1 4 0,-1-4 0,2-2-1,5-5 0,1-10-2,6-2-1,9-22-3,-6 22-4,6-22-23,0 0 0,15-26-1,5 8 1</inkml:trace>
          <inkml:trace contextRef="#ctx0" brushRef="#br2" timeOffset="-59670.413">2030 225 49,'0'0'30,"-7"20"1,8-2-1,-2-4-24,7 12-1,-5-6 0,7 7-2,-4 0 0,4 2-2,-2-2 1,1 0 0,-1-5-1,3-1 2,-3-5-1,1 0 1,-7-16 0,12 15 0,-12-15 1,0 0-1,14-21 0,-7 5 0,1-9 0,2-6-2,2-3-3,0-8-3,15 7-29,-16-8-1,10 10-1,-9-1-1</inkml:trace>
          <inkml:trace contextRef="#ctx0" brushRef="#br2" timeOffset="-58810.3638">2428 178 55,'0'0'32,"0"0"-2,0 0-8,9-15-10,-9 15-3,0 0-3,15 8-1,-15-8-1,6 16-2,-6-1 0,1 6 0,-4 5 1,2 5-2,-7 5 1,1 4-1,-5 0 0,0 0 0,0-3 0,0-4-1,0-7 0,3-4 0,2-7 0,7-15-1,0 0 1,0 0-1,-5-13 1,10-6 0,2-6 0,2-7-1,2-5 0,2-1 1,2-4-1,3 4 0,1-2 0,2 4 1,0 2-1,1 4 1,0 5 1,1 5-1,-2 3 1,-1 5 0,-3 6 0,-1 5 0,-2 4 0,0 7-1,-6 5 1,2 6 0,-5 6 0,-2 7-1,-3 3 2,0 3-1,-3 1 0,0 1 0,0-2 0,0-3-1,3-5 0,0-8-1,1-2-2,-1-8 0,0-14-2,0 0 0,12 16-4,-16-31-8,4 15-15,1-25 0,-1 12 0,-10-7 1</inkml:trace>
          <inkml:trace contextRef="#ctx0" brushRef="#br2" timeOffset="-58621.353">2468 417 71,'0'0'32,"-21"-2"0,21 2-9,0 0-15,24-1 0,-11-2-4,11 1-1,1 1-1,4 1-1,2 1-2,-1-2-2,1 10-9,-10-11-18,6 4-3,-11-5 1,2 3-2</inkml:trace>
          <inkml:trace contextRef="#ctx0" brushRef="#br2" timeOffset="-58112.3239">2956 168 49,'0'0'33,"14"-6"-1,-14 6 1,0 0-23,0 16-2,0-16 0,-17 34-4,2-10 0,2 8-1,-3 3-1,-1 3-1,1 1 0,0 1-1,2-5 0,4-8-1,5 0-3,-2-13-2,10 1-1,-3-15-4,0 0-9,16-12-12,-1-1 0,-6-11 1,6-1 1</inkml:trace>
          <inkml:trace contextRef="#ctx0" brushRef="#br2" timeOffset="-57823.3073">2946 208 32,'0'0'29,"0"0"1,16-5 0,-16 5-11,9 24-14,-7-6 1,5 8-2,-4 1 0,2 6-2,-1-2 0,2 0 0,0-1 0,1-2-1,-1-9 1,3-3 1,-9-16-1,17 14 1,-17-14 1,13-15-1,-7-6 0,4-6-1,-1-10-1,5-4-1,2-2-3,-3-9-6,11 11-25,-10-7 0,5 16-1,-11 2 0</inkml:trace>
          <inkml:trace contextRef="#ctx0" brushRef="#br2" timeOffset="-57113.2666">3389 165 60,'8'15'34,"-8"-15"-1,-6 22 0,-7-4-21,5 19-4,-16 0 0,3 16-3,-7 5-4,-6-3-11,9 11-23,-7-12 0,17-5-5,7-20 1</inkml:trace>
          <inkml:trace contextRef="#ctx0" brushRef="#br2" timeOffset="-57334.2793">3248 194 49,'0'0'29,"0"0"3,-18-1-3,18 1-20,0 0-3,0 0-2,0 0 0,24-13-1,-9 7 2,6 3-3,1-2 1,5 4-1,0-1 0,1 4-1,-3-2 0,-1 1 0,-3 1-1,-3-2-1,-2 1-2,-16-1-2,20 3-8,-20-3-17,0 0-1,-14-12-3,14 12 3</inkml:trace>
        </inkml:traceGroup>
      </inkml:traceGroup>
    </inkml:traceGroup>
  </inkml:traceGroup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0:16:53.213"/>
    </inkml:context>
    <inkml:brush xml:id="br0">
      <inkml:brushProperty name="width" value="0.07938" units="cm"/>
      <inkml:brushProperty name="height" value="0.07938" units="cm"/>
      <inkml:brushProperty name="color" value="#C00000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696C1E14-6B59-4A11-BEF9-626E2DE59CB8}" emma:medium="tactile" emma:mode="ink">
          <msink:context xmlns:msink="http://schemas.microsoft.com/ink/2010/main" type="writingRegion" rotatedBoundingBox="19611,5644 22715,5471 22777,6586 19674,6759"/>
        </emma:interpretation>
      </emma:emma>
    </inkml:annotationXML>
    <inkml:traceGroup>
      <inkml:annotationXML>
        <emma:emma xmlns:emma="http://www.w3.org/2003/04/emma" version="1.0">
          <emma:interpretation id="{C7616133-81C7-4629-84C7-A9F5F63E9108}" emma:medium="tactile" emma:mode="ink">
            <msink:context xmlns:msink="http://schemas.microsoft.com/ink/2010/main" type="paragraph" rotatedBoundingBox="19611,5644 22715,5471 22777,6586 19674,675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9C4F618-D5D6-4BAE-B82E-6FBFA4237D5C}" emma:medium="tactile" emma:mode="ink">
              <msink:context xmlns:msink="http://schemas.microsoft.com/ink/2010/main" type="line" rotatedBoundingBox="19611,5644 22715,5471 22777,6586 19674,6759"/>
            </emma:interpretation>
          </emma:emma>
        </inkml:annotationXML>
        <inkml:traceGroup>
          <inkml:annotationXML>
            <emma:emma xmlns:emma="http://www.w3.org/2003/04/emma" version="1.0">
              <emma:interpretation id="{FEAFF343-6FAF-45CC-914C-48C14282DBA6}" emma:medium="tactile" emma:mode="ink">
                <msink:context xmlns:msink="http://schemas.microsoft.com/ink/2010/main" type="inkWord" rotatedBoundingBox="19616,5739 21188,5651 21228,6358 19656,6446"/>
              </emma:interpretation>
              <emma:one-of disjunction-type="recognition" id="oneOf0">
                <emma:interpretation id="interp0" emma:lang="en-US" emma:confidence="0">
                  <emma:literal>EN</emma:literal>
                </emma:interpretation>
                <emma:interpretation id="interp1" emma:lang="en-US" emma:confidence="0">
                  <emma:literal>En</emma:literal>
                </emma:interpretation>
                <emma:interpretation id="interp2" emma:lang="en-US" emma:confidence="0">
                  <emma:literal>End</emma:literal>
                </emma:interpretation>
                <emma:interpretation id="interp3" emma:lang="en-US" emma:confidence="0">
                  <emma:literal>Er</emma:literal>
                </emma:interpretation>
                <emma:interpretation id="interp4" emma:lang="en-US" emma:confidence="0">
                  <emma:literal>E.</emma:literal>
                </emma:interpretation>
              </emma:one-of>
            </emma:emma>
          </inkml:annotationXML>
          <inkml:trace contextRef="#ctx0" brushRef="#br0">149 23 26,'0'0'21,"-15"-2"-2,15 2-2,0 0 0,0 0-3,-22-10-2,22 10-2,0 0-3,0 0-1,-22-5-2,22 5 0,-17 6-2,17-6 0,-21 9-1,21-9 0,-20 10-1,20-10 1,-18 6-1,18-6 1,0 0-1,0 0 0,-15 3 1,15-3 0,0 0-1,0 0 1,0 0-1,0 0 2,13 0-2,-13 0 1,18-1 0,-18 1-1,24-5 1,-8 4 0,2-2-1,2 0 1,-1 0-1,3 2 1,1-2-1,0 4 1,1-1-1,0 2 0,0-1 1,0 2-1,-2 0 1,0-2-1,-1 1 1,0 1 0,-2-5-1,-1 2 1,2-1 0,-3-2-1,3-1 1,-1 1 0,0-2-1,1 1 1,-2 1-1,-2 1 1,-1-1-1,-2 2 0,-13 1 1,18 0-1,-18 0 0,14 3 0,-14-3 1,0 0-1,14 6 0,-14-6 0,14 4 0,-14-4 0,18 5 1,-18-5-1,19 6 1,-19-6-1,24 1 1,-24-1-1,22-1-2,-22 1-1,21 0-6,-21 0-25,12-15 1,-12 1-2,0 14 2</inkml:trace>
          <inkml:trace contextRef="#ctx0" brushRef="#br0" timeOffset="789.045">399-366 10,'5'-13'24,"-5"13"3,4-13 1,-4 13-13,0 0 0,-1-26-2,1 26-2,0 0-3,0 0-1,7-14-2,-7 14-1,0 0 0,0 0-1,0 0-1,0 0-1,0 0 1,-16 19-1,16-19-1,-27 27 1,8-10-1,-5 6 0,-3 0 0,-3 4 0,-2 1 0,-1 2 0,3-4 0,2 3 0,2-4 0,4-3 1,4-1-1,5-5 0,4-3 0,9-13 0,-11 20 1,11-20-1,-1 14 0,1-14 1,9 17-1,-9-17 1,15 18-1,-15-18 0,24 25 1,-10-12-1,1 2 0,0 0 0,-1 0 0,2 1 1,0-4-1,-1 1 1,2-3 0,-1 1 0,2-2 0,0 0 0,1-2 0,2 2 0,-2 0-1,1 3 1,-1-2 0,-1 2-1,1-2 1,-1 2-1,0-2 0,0-1 1,0-1-1,-2-2 0,-1-2 0,-15-4-3,28 6-29,-28-6-1,11-13-2,-14-2-2</inkml:trace>
          <inkml:trace contextRef="#ctx0" brushRef="#br0" timeOffset="-856.049">119-135 4,'0'0'19,"0"0"-2,0 0-4,0 0 0,0 0-2,0 0 1,-17-1-3,17 1-1,0 0-2,0 0 0,-14 0 0,14 0-1,0 0-1,0 0 0,0 0-1,0 0 0,0 0-1,0 0-1,0 0 0,0 0 0,0 0 0,0 0 0,0 0 0,0 0 0,0 0 0,0 0 1,15-9-1,-15 9 1,22-4-1,-7 2 1,0-1-1,2 2 1,2-4-1,2 4 0,-2-1 0,3-1-1,-2 2 1,1-2 1,-1 0-1,1 3 0,-3-2-1,1 2 1,-1-2 0,0 2 0,0-2 0,-2 2 0,1-1-1,-2 1 1,0-2-1,0 2 1,-2 0-1,2 0 1,-15 0-1,25-1 1,-12-1 0,1 2 0,-14 0-1,24-4 1,-24 4 0,21-5 0,-21 5-1,20-4 1,-20 4-1,14-5-1,-14 5-1,0 0-1,16 5-4,-16-5-4,0 0-10,0 0-11,-13 12-1,-2-9 1,15-3 1</inkml:trace>
          <inkml:trace contextRef="#ctx0" brushRef="#br1" timeOffset="515309.474">1162-41 13,'-2'15'25,"2"-15"1,0 0-5,-9 19-4,9-19-4,0 0-2,-27 4-2,27-4-2,-16 2 0,16-2-2,-18-5-1,18 5 0,-16-8-2,16 8 0,-11-17 0,11 17-2,2-26 2,4 8-2,4-4 0,4-1 1,2 0-1,2 0 0,0 1 1,-1 6-1,1 1 0,0 6 1,-1 6-1,-3 6 1,1 5-1,0 6 1,-1 7-1,1 3 0,1 2 0,0 4 0,1 0 0,-1-2 0,3-6 0,1-3 0,-1-7 1,3-4 1,1-14 0,1-5 1,-4-12 0,3-5-1,-7-10 1,-2 1 0,-9-1-1,-3 2-2,-8 7-1,-9 1-3,15 28-21,-39-15-9,19 19-1,-6-4-2</inkml:trace>
        </inkml:traceGroup>
        <inkml:traceGroup>
          <inkml:annotationXML>
            <emma:emma xmlns:emma="http://www.w3.org/2003/04/emma" version="1.0">
              <emma:interpretation id="{E39FE4DC-BB81-4045-B5B9-96A4178A4008}" emma:medium="tactile" emma:mode="ink">
                <msink:context xmlns:msink="http://schemas.microsoft.com/ink/2010/main" type="inkWord" rotatedBoundingBox="21490,5539 22715,5471 22777,6586 21553,6654"/>
              </emma:interpretation>
              <emma:one-of disjunction-type="recognition" id="oneOf1">
                <emma:interpretation id="interp5" emma:lang="en-US" emma:confidence="0">
                  <emma:literal>2%.</emma:literal>
                </emma:interpretation>
                <emma:interpretation id="interp6" emma:lang="en-US" emma:confidence="0">
                  <emma:literal>2%,</emma:literal>
                </emma:interpretation>
                <emma:interpretation id="interp7" emma:lang="en-US" emma:confidence="0">
                  <emma:literal>2%</emma:literal>
                </emma:interpretation>
                <emma:interpretation id="interp8" emma:lang="en-US" emma:confidence="0">
                  <emma:literal>29%</emma:literal>
                </emma:interpretation>
                <emma:interpretation id="interp9" emma:lang="en-US" emma:confidence="0">
                  <emma:literal>29%.</emma:literal>
                </emma:interpretation>
              </emma:one-of>
            </emma:emma>
          </inkml:annotationXML>
          <inkml:trace contextRef="#ctx0" brushRef="#br1" timeOffset="517051.5737">1964-370 56,'-16'-11'31,"16"11"-2,-11-25-7,11 25-16,6-23-1,7 12-1,-1-5-1,9 4 0,2-4-1,8 5 1,-1 0 0,4 5 1,-1-2-2,1 4 1,-1-1-1,-1 5 0,-5 2 0,0 2-1,-6 2 1,0 7-1,-8 2 0,-1 9 0,-5 6 0,-4 5-1,-7 8 1,-4 5-1,-6 3 0,-4 3 1,-8 1-2,-3-3 1,-7-1 0,-3-6 0,0-4-1,-1-8 1,2-6 0,0-7 0,3-5 0,3-6 0,7-6 0,6-6 0,1-4 0,4-4 0,5-2 0,7-5 0,4-3 0,9-1 0,4 0 0,3 1 1,4 3-1,6 5 0,2 3 1,1 7-1,-1 6 1,0 6 0,-5 4-1,0 3-1,-2 7-2,-23-23-12,31 35-19,-22-22 0,4 2-1,-13-15 0</inkml:trace>
          <inkml:trace contextRef="#ctx0" brushRef="#br1" timeOffset="517623.6064">2890-610 36,'16'-18'31,"-7"2"2,-9 16-2,17-24-16,-17 24-5,0 0-2,10 24 0,-17 2-3,-2 20-2,-11 14-1,-4 26-1,-7 14 0,-6 14 1,-3 5-2,0 1-1,4-4 0,5-13-1,10-14-2,3-29-7,22-16-21,-4-19-1,0-25-2,24 2 2</inkml:trace>
          <inkml:trace contextRef="#ctx0" brushRef="#br1" timeOffset="518389.6502">2719-555 37,'0'0'27,"10"16"0,-10-16-1,-1 22-21,-7-9-4,2 4 1,-1 1-2,-1-1 0,4 0 0,2-4-1,2-13 2,5 18 1,-5-18 1,16-2 2,-16 2 0,23-15 0,-17-1 2,7 9-1,-12-7-1,-1 14 0,2-16-1,-2 16-2,-21 0-1,5 5-2,-1 3-5,-7-6-5,11 10-20,-6-6 0,19-6-3,-17 9 2</inkml:trace>
          <inkml:trace contextRef="#ctx0" brushRef="#br1" timeOffset="519057.6884">2930 66 33,'16'-5'28,"-16"5"2,11-18-2,-11 18-18,10-25-3,-10 25 0,8-32-2,-4 18-1,-2-5 0,-2 19-2,0-25 0,0 25-1,0 0 0,0 0 0,0 0-1,-14 13 0,8 3-1,3 4 1,-1-1-1,2 2 0,2-4 0,0-2 1,5-1 0,-5-14 0,0 0 1,21 10 1,-8-17 0,1-2 1,-1-6 0,5 3 0,-8-6 0,2 3-1,-7 1 1,-5 14-2,-5-21 0,-8 16-2,-1 13-20,-8-7-11,3 7-1,-4-5-3,10 1 2</inkml:trace>
          <inkml:trace contextRef="#ctx0" brushRef="#br1" timeOffset="520132.7499">2235 79 32,'0'0'30,"0"0"1,0 0-8,-12-13-7,12 13-1,0 0-3,0 0-4,0 0-1,13 19-3,-13-19-1,24 13 0,-9-7-2,4 4 0,1 1-1,-7-5-12,4 10-22,-13-3 0,-2 4-2,-8-4 1</inkml:trace>
          <inkml:trace contextRef="#ctx0" brushRef="#br1" timeOffset="522886.9074">2705-546 20,'0'0'27,"0"0"0,0 0 2,0 0-15,0 0-3,0 0-2,-19 7-3,19-7-2,-16 22-2,5-7-1,1 0-1,-1 0 1,2-2-1,9-13 0,-13 18 0,13-18 1,0 0 0,0 0 0,0 0 0,21-12 1,-21 12 0,22-22 0,-13 7 0,-9 15 0,18-25 1,-18 25-1,6-21 0,-6 21 0,0 0-1,-21-6 0,6 12-1,-4 3 0,2 6-4,-8-4-23,13 6-4,12-17-2,-6 19 0</inkml:trace>
          <inkml:trace contextRef="#ctx0" brushRef="#br1" timeOffset="524387.9933">3006 95 0,'0'0'26,"0"0"0,0 0 1,0 0-10,0 0-3,0 0-3,0 0-3,2 16-4,-2-16-3,0 17-1,0-17 0,2 15 0,-2-15-1,0 0 1,17 14 0,-17-14 0,19-1 1,-19 1 1,24-10 0,-24 10 1,22-18 0,-22 18 0,17-18 1,-17 18 0,6-18-1,-6 18 0,0 0-1,0 0 0,-17-9 0,17 9-1,-23 5-1,23-5-4,-29 10-25,29-10-1,-18 12-2,18-12 0</inkml:trace>
        </inkml:traceGroup>
      </inkml:traceGroup>
    </inkml:traceGroup>
  </inkml:traceGroup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1:53:23.784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  <inkml:brush xml:id="br1">
      <inkml:brushProperty name="width" value="0.07938" units="cm"/>
      <inkml:brushProperty name="height" value="0.07938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DD93C8B4-59AA-4C08-BCE4-3DBBB8158516}" emma:medium="tactile" emma:mode="ink">
          <msink:context xmlns:msink="http://schemas.microsoft.com/ink/2010/main" type="writingRegion" rotatedBoundingBox="123,933 5195,869 5284,7936 212,8000"/>
        </emma:interpretation>
      </emma:emma>
    </inkml:annotationXML>
    <inkml:traceGroup>
      <inkml:annotationXML>
        <emma:emma xmlns:emma="http://www.w3.org/2003/04/emma" version="1.0">
          <emma:interpretation id="{D58D61D6-74E9-45BE-8E56-C3857D5CE4F7}" emma:medium="tactile" emma:mode="ink">
            <msink:context xmlns:msink="http://schemas.microsoft.com/ink/2010/main" type="paragraph" rotatedBoundingBox="469,700 2311,1061 2133,1971 290,160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0C21EC7-5162-48CF-BB49-880122FE4090}" emma:medium="tactile" emma:mode="ink">
              <msink:context xmlns:msink="http://schemas.microsoft.com/ink/2010/main" type="line" rotatedBoundingBox="469,700 2311,1061 2133,1971 290,1609"/>
            </emma:interpretation>
          </emma:emma>
        </inkml:annotationXML>
        <inkml:traceGroup>
          <inkml:annotationXML>
            <emma:emma xmlns:emma="http://www.w3.org/2003/04/emma" version="1.0">
              <emma:interpretation id="{5576FE46-49F4-4D9D-BB94-97AED97A66DA}" emma:medium="tactile" emma:mode="ink">
                <msink:context xmlns:msink="http://schemas.microsoft.com/ink/2010/main" type="inkWord" rotatedBoundingBox="469,700 2311,1061 2133,1971 290,1609"/>
              </emma:interpretation>
              <emma:one-of disjunction-type="recognition" id="oneOf0">
                <emma:interpretation id="interp0" emma:lang="en-US" emma:confidence="0">
                  <emma:literal>DWI</emma:literal>
                </emma:interpretation>
                <emma:interpretation id="interp1" emma:lang="en-US" emma:confidence="0">
                  <emma:literal>DWG</emma:literal>
                </emma:interpretation>
                <emma:interpretation id="interp2" emma:lang="en-US" emma:confidence="0">
                  <emma:literal>DWD</emma:literal>
                </emma:interpretation>
                <emma:interpretation id="interp3" emma:lang="en-US" emma:confidence="0">
                  <emma:literal>BWI</emma:literal>
                </emma:interpretation>
                <emma:interpretation id="interp4" emma:lang="en-US" emma:confidence="0">
                  <emma:literal>DWG.</emma:literal>
                </emma:interpretation>
              </emma:one-of>
            </emma:emma>
          </inkml:annotationXML>
          <inkml:trace contextRef="#ctx0" brushRef="#br0">59 236 29,'14'-38'26,"7"-1"1,-4-6 1,13 13-11,-1-9-6,11 22-8,-9 0-1,6 16-2,-1 7-1,0 14-1,-2 10-2,-1 11 0,-11 6 4,2 4 2,-6 0-1,-3 3 1,-9-3-1,-6 0 0,-11-6 0,-7-3 0,-10-4 0,-8-4-1,-10-5 0,-5-5 0,-2-1-1,-4-7-1,8 5-5,-6-12-22,15 2-2,3-10 0,16-4-1</inkml:trace>
          <inkml:trace contextRef="#ctx0" brushRef="#br0" timeOffset="-420.024">259 114 11,'0'0'25,"-3"-22"1,-2 6-2,5 16-4,-6-29-2,6 29-2,-5-23-4,5 23-3,-2-17 0,2 17-4,0 0-1,0 0-1,-7 20-1,5 12 0,-1 10-1,0 13 0,-1 7 0,1 10 1,0 8-6,0-4-2,1-6 1,1-12-1,2-11-1,-1-11 0,2-9 0,-2-27-3,-3 16 2,3-16-6,-12-18-16,0 3-1,12 15 0</inkml:trace>
          <inkml:trace contextRef="#ctx0" brushRef="#br0" timeOffset="1237.0708">722 160 5,'1'-16'24,"-1"16"2,3-18 1,-4 1-7,1 17-4,-2-18-2,2 18-3,0 0-2,0 0-2,0 0-2,0 0-2,0 23 1,2 12-2,-4 9-2,4 12 2,-2 7-2,3 5 1,-2 0 0,2 0 0,5-9-1,1-5 0,0-14 1,1-9-1,2-9 2,0-9-1,-12-13 0,21-7 0,-14-12 0,1-5 1,-1-6-1,2-2 0,0-5-1,-2 0 1,2 1-2,2 7 2,-2 3-1,0 6-1,-4 5 1,-5 15-1,0 0 0,17 12 1,-13 13 0,2 6-1,3 12 0,3 4-1,6 5 1,0-1-2,3-4 2,1-4-1,2-9 1,0-7-1,-2-17 2,-1-10 1,-2-13 1,1-18-1,-9-12 0,1-12 1,-3-15 0,-3-11 0,-4-11-1,-1-5 0,1 4-1,-2 7 1,4 9-3,-1 9-3,12 23-27,-6 16 0,7 24-3,-1 13 0</inkml:trace>
          <inkml:trace contextRef="#ctx0" brushRef="#br0" timeOffset="2229.1275">1634 718 32,'0'0'22,"0"0"2,0 0-8,0 0-11,-1 20 0,1-20 0,-12 20-1,12-20-1,-21 19 0,8-15 0,-2 2 0,-3-6 0,2-1-1,-2-8 1,4-4-1,-5-10 1,3 0 1,-2-7-2,3-3 1,0-5-1,6-4 1,-1-4-1,5 2 1,5-2-2,5 0 0,2 2 0,7 1 1,-1 3-1,5 4 1,1 6 0,3 8-1,1 4 2,2 8-2,-3 6 0,2 7-1,0 5 1,-2 9 0,-1 2-1,0 5 1,-2 4-1,-1 3 0,-1 0 1,-1 3-1,-4 2 0,0 1 1,-6 1-1,-2 2 1,-5-1 0,-7 5-1,-2-1 1,-6 0-1,-5-3 1,-5-3-2,-2-4 2,-2-6-2,2-8 1,0-10-1,1-11 1,2-7 0,4-10 0,3-7 0,5-6 0,5-2 1,8 0-1,5 2 0,5 3 0,5 7 1,4 9-1,5 5 0,4 7 0,2 7 1,3 7-1,0 8 0,4 7-1,-4-3-7,5 12-25,-8-5 1,0 2-3,-6-6 0</inkml:trace>
        </inkml:traceGroup>
      </inkml:traceGroup>
    </inkml:traceGroup>
    <inkml:traceGroup>
      <inkml:annotationXML>
        <emma:emma xmlns:emma="http://www.w3.org/2003/04/emma" version="1.0">
          <emma:interpretation id="{4C50D290-2F2B-46BC-8DE1-3C89BA4200FC}" emma:medium="tactile" emma:mode="ink">
            <msink:context xmlns:msink="http://schemas.microsoft.com/ink/2010/main" type="paragraph" rotatedBoundingBox="157,2142 5218,2242 5202,3035 141,293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564BFB1-B7BE-427D-9745-12B19A5557CB}" emma:medium="tactile" emma:mode="ink">
              <msink:context xmlns:msink="http://schemas.microsoft.com/ink/2010/main" type="line" rotatedBoundingBox="157,2142 5218,2242 5202,3035 141,2936"/>
            </emma:interpretation>
          </emma:emma>
        </inkml:annotationXML>
        <inkml:traceGroup>
          <inkml:annotationXML>
            <emma:emma xmlns:emma="http://www.w3.org/2003/04/emma" version="1.0">
              <emma:interpretation id="{2E29277C-10C2-421C-A827-D07B843AEF8A}" emma:medium="tactile" emma:mode="ink">
                <msink:context xmlns:msink="http://schemas.microsoft.com/ink/2010/main" type="inkWord" rotatedBoundingBox="156,2194 2856,2247 2844,2867 143,2814"/>
              </emma:interpretation>
              <emma:one-of disjunction-type="recognition" id="oneOf1">
                <emma:interpretation id="interp5" emma:lang="en-US" emma:confidence="1">
                  <emma:literal>DIRECT</emma:literal>
                </emma:interpretation>
                <emma:interpretation id="interp6" emma:lang="en-US" emma:confidence="0">
                  <emma:literal>Direct</emma:literal>
                </emma:interpretation>
                <emma:interpretation id="interp7" emma:lang="en-US" emma:confidence="0">
                  <emma:literal>DIREST</emma:literal>
                </emma:interpretation>
                <emma:interpretation id="interp8" emma:lang="en-US" emma:confidence="0">
                  <emma:literal>D1RECT</emma:literal>
                </emma:interpretation>
                <emma:interpretation id="interp9" emma:lang="en-US" emma:confidence="0">
                  <emma:literal>DIREct</emma:literal>
                </emma:interpretation>
              </emma:one-of>
            </emma:emma>
          </inkml:annotationXML>
          <inkml:trace contextRef="#ctx0" brushRef="#br1" timeOffset="30634.7522">433 1444 15,'0'0'20,"0"0"2,6-15-4,-6 15-2,0 0-3,0 0-2,0 0-4,0 0 0,0 0-2,0 0 0,-16-12-1,16 12 0,0 0-1,0 0-1,0 0 0,0 0 0,0 0-1,0 0 0,-6-13 1,6 13-1,0 0 1,0 0-1,0 0 1,0 0 0,0 0-4,12 19-2,-8-3 1,1 7-1,0 5 1,0 7-1,1 5 0,0 6-1,-5-6 4,1 2-1,1-2-1,-6-12-5,15 6-7,-17-16-17,13-2 2,-8-16-1</inkml:trace>
          <inkml:trace contextRef="#ctx0" brushRef="#br1" timeOffset="31648.8101">705 1420 46,'0'0'27,"0"0"3,0 0-3,0 0-15,0 0-3,0 27-2,-5-116-6,5 127-2,-2 1-1,4 4-2,-2-2 0,3 1-1,1-4 0,-1-6-4,6 102 5,-9-134-17,0 0-4,13 3 1,-13-3-1</inkml:trace>
          <inkml:trace contextRef="#ctx0" brushRef="#br1" timeOffset="29822.7058">-146 1543 13,'0'0'23,"-8"-18"1,8 18 2,-1-16-12,-3 0-2,4 16-1,7-27-1,-7 27-1,15-25-2,1 14-1,-5-3-1,8 5-1,-1-2-1,6 5 2,0 5-4,5 5 2,9 16-6,0 5-3,-1 7 1,-1 6-1,0 0 1,-6 4-1,-8-2 1,-9-3-1,-14-11 5,-8-1 1,-9-7 0,-10-3 3,-8-3-1,-4-5-1,-14-1 8,4-1-2,1-2-4,1-8-18,14 7-9,2-10-1,19 4-3,3-11 1</inkml:trace>
          <inkml:trace contextRef="#ctx0" brushRef="#br1" timeOffset="29250.6731">86 1436 29,'-7'-16'30,"7"16"-2,0 0 2,-12-22-16,12 22-4,0 0 0,0 0-2,-6-13-1,6 13-2,0 0 0,0 0-1,-11 22 0,8 0 0,-2 3 0,3 12-2,-1 5 0,2 5-1,-2 2 0,1-2-1,1-4 1,1-3-1,0-5 0,1-10 0,1-7 0,-2-5 1,0-13-2,0 0-1,4 13-4,-4-13-14,-7-13-14,7 13 1,-14-13-2,1 2 1</inkml:trace>
          <inkml:trace contextRef="#ctx0" brushRef="#br1" timeOffset="32345.8501">716 1525 24,'3'-26'22,"0"9"2,3 1 2,-2-8-12,10 11-3,-10-11-2,13 11 1,-3-11-6,6 8-4,-4-2-1,5 5-1,-3 2-1,1 4 0,-1 4-2,-2 3 0,-16 0 2,23 19 4,-14-5-1,-3 5 1,-3 0-1,-2 6 1,-4 1 0,-4-1-1,-4 0 1,-2-1-1,-2-4 1,-1 0-2,1-5 1,-2-7-1,17-8 0,-23 11 0,23-11 0,-17-2 1,17 2-1,0 0 1,-10-16 0,10 16 0,3-13 0,-3 13 0,7-14 0,-7 14 0,0 0 0,18-13 0,-18 13 0,16 3 1,-16-3 0,18 19 0,-9 0 0,5 7-1,0 3 0,3 4 0,-2 1 0,1 3 0,-2-3-1,-1-3 1,-1-7-1,-3-5 1,-2-4-1,-7-15-2,15 18-10,-15-18-17,13-16 0,-8-1 0</inkml:trace>
          <inkml:trace contextRef="#ctx0" brushRef="#br1" timeOffset="32795.8758">1143 1383 19,'0'0'25,"0"0"2,-4-15-17,4 15 1,0 0-3,0 0-1,0 0-2,10 25-1,-10-11-1,6 8 0,-3 2 0,3 5-1,-2 4 0,2 3-2,-1-2 2,1-2-2,-2-4 1,1-1-2,-1-6 1,-1-5-1,-3-16-1,3 16-2,-3-16-7,0 0-19,0 0 0,0 0-1</inkml:trace>
          <inkml:trace contextRef="#ctx0" brushRef="#br1" timeOffset="33163.8969">1186 1365 16,'0'0'26,"0"0"-1,14-12-15,-14 12-1,13-8-1,-13 8-2,22-8-2,-8 2 0,5 5 0,-2-2-1,3 4-1,0-1-1,-1 3 1,-1 2-2,-3-1 0,1 3-4,-16-7-6,17 12-18,-17-12 0,0 18 0</inkml:trace>
          <inkml:trace contextRef="#ctx0" brushRef="#br1" timeOffset="33433.9123">1244 1530 25,'18'3'27,"-18"-3"0,24-5-16,-24 5-3,21-6-3,-21 6-1,22 0-2,-22 0 0,24 3-1,-24-3 0,22 8-1,-22-8-2,20 4-1,-20-4-4,13 6-9,-13-6-13,0 0 2,0 15 0</inkml:trace>
          <inkml:trace contextRef="#ctx0" brushRef="#br1" timeOffset="33675.9262">1280 1700 17,'0'0'28,"11"14"-1,-11-14-10,19 2-5,-19-2-2,24 8-2,-11-4-2,11 7-1,-6-4-2,6 6 0,-4-4-1,4 3 0,-1-6-1,2-3-1,0 0-3,-5-13-9,6 4-19,-9-9-2,4 0 1</inkml:trace>
          <inkml:trace contextRef="#ctx0" brushRef="#br1" timeOffset="34523.9747">1919 1401 12,'0'-18'23,"-3"0"-4,-3-4-8,6 22 0,-8-33-1,8 33-2,-11-23-1,11 23-1,-18-8-1,18 8 0,-26 18-1,11 6-1,-5 2-1,2 12 0,-5 2 0,6 5-1,0 3 0,10-2-1,5-3 1,8-5-1,8-7 0,6-5 0,10-9-2,4-8-3,11 2-13,-5-17-12,3 1-1,-4-7 0</inkml:trace>
          <inkml:trace contextRef="#ctx0" brushRef="#br1" timeOffset="35162.0112">2117 1433 21,'0'0'28,"0"0"2,-15-16-14,15 16-5,0 0-3,13-3-2,-13 3-2,27-4-1,-5 2-1,8 4 0,3-2 0,6 1-1,2-2 1,1 1-1,-3-2 0,-2 2 0,-6-1 0,-3-1-1,-4 2-1,-9-4-2,2 10-4,-17-6-18,0 0-6,0 0 0,0 0 0</inkml:trace>
          <inkml:trace contextRef="#ctx0" brushRef="#br1" timeOffset="35425.0262">2403 1395 11,'-3'21'31,"3"-21"0,-2 34 2,-7-16-22,12 25-3,-12-6 0,12 16-2,-9-3-2,11 5-2,-4-4 0,5-6-1,2-5 0,2-8-1,0-10-1,-10-22-4,33 15-26,-33-15-2,20-21-1,-19-1-1</inkml:trace>
        </inkml:traceGroup>
        <inkml:traceGroup>
          <inkml:annotationXML>
            <emma:emma xmlns:emma="http://www.w3.org/2003/04/emma" version="1.0">
              <emma:interpretation id="{1736EDB2-C5CD-4F3D-AEDD-A3B8116BBA10}" emma:medium="tactile" emma:mode="ink">
                <msink:context xmlns:msink="http://schemas.microsoft.com/ink/2010/main" type="inkWord" rotatedBoundingBox="3254,2203 5218,2242 5202,3035 3238,2997"/>
              </emma:interpretation>
              <emma:one-of disjunction-type="recognition" id="oneOf2">
                <emma:interpretation id="interp10" emma:lang="en-US" emma:confidence="0">
                  <emma:literal>*Fit</emma:literal>
                </emma:interpretation>
                <emma:interpretation id="interp11" emma:lang="en-US" emma:confidence="0">
                  <emma:literal>*pit</emma:literal>
                </emma:interpretation>
                <emma:interpretation id="interp12" emma:lang="en-US" emma:confidence="0">
                  <emma:literal>*Trait</emma:literal>
                </emma:interpretation>
                <emma:interpretation id="interp13" emma:lang="en-US" emma:confidence="0">
                  <emma:literal>[kitset</emma:literal>
                </emma:interpretation>
                <emma:interpretation id="interp14" emma:lang="en-US" emma:confidence="0">
                  <emma:literal>[Kitset</emma:literal>
                </emma:interpretation>
              </emma:one-of>
            </emma:emma>
          </inkml:annotationXML>
          <inkml:trace contextRef="#ctx0" brushRef="#br1" timeOffset="36232.0724">3058 1251 57,'-118'3'29,"120"19"-4,-4 8-1,4 17-25,-4 2 0,5 9-2,-1 1 1,-1 4-2,120-16 2,-117-5 2,2-8-2,-6-12-7,13-3-21,-13-19 1,5 13-1</inkml:trace>
          <inkml:trace contextRef="#ctx0" brushRef="#br1" timeOffset="44122.5228">3044 1291 6,'0'0'26,"0"0"3,-4-19 1,4 19-12,0 0-4,0 0-2,0 0-2,0 0-4,0 0-1,-9 24 0,4-2-2,4 10 0,-4 5 1,2 14-1,-1-1 0,3 7-2,-4-4 2,4-1-2,-2-8 1,0-4-1,0-9 0,3-8 0,-3-7 0,3-16-1,-2 18 0,2-18-1,0 0-3,0 0-4,0 0-26,0 0 0,15-15-2,-15 15 2</inkml:trace>
          <inkml:trace contextRef="#ctx0" brushRef="#br1" timeOffset="44625.5525">3086 1718 39,'0'0'30,"-13"-6"1,13 6-2,-2-22-20,14 8-2,-3-8-1,10 0-1,2-5-2,10 4 1,2-7-1,7 3 2,0-1-3,2 6 1,-3 1-2,-3 5 1,-5 1-1,-7 5-1,-6 2 0,-5 2-1,-13 6-3,0 0-4,19 8-13,-19-8-11,0 0-1,-18 15-1,18-15 2</inkml:trace>
          <inkml:trace contextRef="#ctx0" brushRef="#br1" timeOffset="44955.5712">3212 1619 33,'0'0'32,"-7"-14"1,7 14-1,0 0-13,0 0-12,0 0-2,0 0 0,19 30 0,-4-6-3,8 7 1,0 4-1,9 10-1,-1 1 1,3 3 0,-3-3-2,-1-2 1,-4-8 0,-4-7 0,-6-6-2,-16-23-2,24 11-5,-27-27-25,9-2-1,-12-16-1,8 3 1</inkml:trace>
          <inkml:trace contextRef="#ctx0" brushRef="#br1" timeOffset="45609.6087">3573 1622 51,'0'0'32,"0"0"-1,-15-12 0,15 12-25,0 0-2,16 6 0,-16-6-2,24 12 0,-6-4 0,4 3-1,5-4 1,1 2 1,7-1-2,-3-3 0,0 0 0,-3-2 0,-3 0-1,-4-3-1,-3 1-2,-19-1-5,26-1-22,-26 1-1,0 0-2,-3-16 2</inkml:trace>
          <inkml:trace contextRef="#ctx0" brushRef="#br1" timeOffset="45935.6268">3845 1515 46,'0'0'31,"5"-16"0,-5 16 0,0 0-19,18 1-8,-18-1-4,17 33-2,-5-8-1,2 8 0,-1 1-1,0 6 0,-2 0-1,-7-6 3,-4 0 4,-9-5-2,-4-2 2,-9-6-2,-5-5 1,-3-2-2,-3-10-1,2 2-3,-6-18-16,12 8-10,-4-14-1,17 4 0</inkml:trace>
          <inkml:trace contextRef="#ctx0" brushRef="#br1" timeOffset="46773.6752">4155 1491 115,'-11'27'1,"10"20"0,-12-5-2,2 2 2,7 5 1,-2-4 0,4-4-2,2-5-1,0-10-1,6 0-3,-6-26-7,14 16-18,-14-16 1,16-10-1</inkml:trace>
          <inkml:trace contextRef="#ctx0" brushRef="#br1" timeOffset="47548.7195">4159 1491 9,'0'0'28,"0"0"2,-13-13-1,13 13-20,0 0-2,22-8-1,-22 8-2,30-5-1,-8 3 0,5 4-2,3 1-1,0-2-2,8 9-7,-12-7-21,3 6 0,-8-7-1</inkml:trace>
          <inkml:trace contextRef="#ctx0" brushRef="#br1" timeOffset="47202.6988">4390 1430 6,'0'0'28,"0"0"-1,0 0 2,-6 26-21,8 0-2,-11 3 0,7 9-3,-5 1 1,4 7-2,-3-4 0,4 1-1,-1-4 1,3-6-3,2-5 0,-2-12-3,6 3-5,-6-19-21,0 0 1,6-17-1</inkml:trace>
          <inkml:trace contextRef="#ctx0" brushRef="#br1" timeOffset="48005.7455">4625 1362 12,'0'0'29,"0"0"0,0 0 1,5 37-22,-14-13-2,4 16-1,-5 3-2,1 10-1,-3 4 0,3 2-2,0-3 0,3-7-3,6-1-1,-4-23-9,10-1-18,-6-24 1,18 4 0</inkml:trace>
          <inkml:trace contextRef="#ctx0" brushRef="#br1" timeOffset="48863.7938">4660 1419 7,'4'-20'30,"-4"20"1,22-7 0,1 14-17,-5-7-7,13 9-3,0 8-10,2-9-23,7 3-2,-1-7-2</inkml:trace>
          <inkml:trace contextRef="#ctx0" brushRef="#br1" timeOffset="48523.7748">4782 1411 3,'0'0'30,"10"19"-2,-7 4 3,-9-1-21,6 18-4,-12-3 0,8 12-3,-10-6 1,4 0-4,1-6 0,0-9-4,7-1-5,2-27-21,-5 19 0,5-19 1</inkml:trace>
          <inkml:trace contextRef="#ctx0" brushRef="#br1" timeOffset="50636.8963">3022 1699 32,'0'0'28,"-10"-17"1,10 17-8,0 0-5,0 0-4,-14 6-3,14 12-2,-9-2-2,8 13-1,-5 0-1,4 11 1,1 5-7,-5-5-26,7 10-3,-4-14-2,6-2 0</inkml:trace>
        </inkml:traceGroup>
      </inkml:traceGroup>
    </inkml:traceGroup>
    <inkml:traceGroup>
      <inkml:annotationXML>
        <emma:emma xmlns:emma="http://www.w3.org/2003/04/emma" version="1.0">
          <emma:interpretation id="{BD2C067B-9AF2-4442-B45E-41C618F6DB43}" emma:medium="tactile" emma:mode="ink">
            <msink:context xmlns:msink="http://schemas.microsoft.com/ink/2010/main" type="paragraph" rotatedBoundingBox="425,3490 5058,3432 5069,4273 436,43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5346CFC-5805-4C2E-AF16-DE04B3CDBFC3}" emma:medium="tactile" emma:mode="ink">
              <msink:context xmlns:msink="http://schemas.microsoft.com/ink/2010/main" type="line" rotatedBoundingBox="425,3490 5058,3432 5069,4273 436,4331"/>
            </emma:interpretation>
          </emma:emma>
        </inkml:annotationXML>
        <inkml:traceGroup>
          <inkml:annotationXML>
            <emma:emma xmlns:emma="http://www.w3.org/2003/04/emma" version="1.0">
              <emma:interpretation id="{5C0C9119-C003-4D8C-9A5B-FEC4D0E4E653}" emma:medium="tactile" emma:mode="ink">
                <msink:context xmlns:msink="http://schemas.microsoft.com/ink/2010/main" type="inkWord" rotatedBoundingBox="426,3508 1718,3491 1728,4315 436,4331"/>
              </emma:interpretation>
              <emma:one-of disjunction-type="recognition" id="oneOf3">
                <emma:interpretation id="interp15" emma:lang="en-US" emma:confidence="0">
                  <emma:literal>2+1</emma:literal>
                </emma:interpretation>
                <emma:interpretation id="interp16" emma:lang="en-US" emma:confidence="0">
                  <emma:literal>2 "</emma:literal>
                </emma:interpretation>
                <emma:interpretation id="interp17" emma:lang="en-US" emma:confidence="0">
                  <emma:literal>2 Y</emma:literal>
                </emma:interpretation>
                <emma:interpretation id="interp18" emma:lang="en-US" emma:confidence="0">
                  <emma:literal>Qtl</emma:literal>
                </emma:interpretation>
                <emma:interpretation id="interp19" emma:lang="en-US" emma:confidence="0">
                  <emma:literal>2 N</emma:literal>
                </emma:interpretation>
              </emma:one-of>
            </emma:emma>
          </inkml:annotationXML>
          <inkml:trace contextRef="#ctx0" brushRef="#br1" timeOffset="58112.3239">231 2773 16,'0'0'14,"0"0"-3,-3 16 0,3-16-2,0 0-2,-15 3-2,15-3 0,0 0 0,-14 6-1,14-6 0,0 0-2,-18-10 1,18 10-1,-8-18-1,8 18 0,-5-28 0,5 10 0,2-3 0,4 1-1,1-2 1,3 1 0,-1 1 0,5 3 0,-4 0 0,4 6 0,-14 11 0,20-17 0,-20 17 0,21-7 0,-21 7 0,23 4 0,-23-4 0,22 14-1,-22-14 1,25 20-1,-14-6 1,0 2 0,0 0 0,-2 4 0,0 0-1,-3 1 1,-5 4-1,1-1 1,-2 3-1,-3 1 1,-3 0-1,-2 2 1,-4 2 0,-2 1-1,-4-2 1,-2 2-1,-2-2 0,-2 0 0,-1-2 0,1-3 0,0-6-1,3-2 1,2-7 0,4-6 0,2-5 0,13 0 0,-18-16 0,13 1-1,4-5 1,2-6 0,4 0 0,-1-1 0,4 0 0,1 2 1,1 4-1,1 4 0,-1 3 1,-10 14-1,21-9 1,-8 12-1,-13-3 1,26 27-1,-13-6 1,2 5-1,1 3 0,2 0 1,-3 2-1,1-4 0,-1-3 0,-1-3 1,-1-7-1,-13-14 1,18 20-2,-18-20 1,13 8-3,-13-8-2,14 8-13,-14-8-13,0 0 1,15-25-1</inkml:trace>
          <inkml:trace contextRef="#ctx0" brushRef="#br1" timeOffset="58621.353">603 2886 16,'0'0'26,"0"0"1,0 0-15,-15-5-3,15 5-2,0 0-1,0 0-2,0 0 0,0 0-1,13 2 0,-13-2 0,23 3-1,-4-2 0,0-1 0,8 2 0,-2-4 0,7 4 0,-4-2-1,3 1 0,-1 1 0,-2 2 0,-2-1 0,-1 3-1,-4-2-1,-2 1 1,-4-2 0,-15-3 0,22 4-1,-22-4 1,14-1 0,-14 1-1,0 0 0,9-13-2,-9 13-7,0 0-21,0 0-1,1-18 1</inkml:trace>
          <inkml:trace contextRef="#ctx0" brushRef="#br1" timeOffset="59057.3779">828 2693 21,'7'-19'26,"-7"19"2,0 0-15,0-15-2,0 15-3,0 0-1,0 0-1,1 15-2,2 3-1,-4 1 0,4 13 0,-2 9-1,2 12 0,-1 5 0,2 7-1,-1 0 0,2-1 0,-2-5-1,1-7 1,-1-12-1,0-9 0,0-13 0,-3-18-1,0 0-2,0 0-6,14-18-22,-16-12-2,8 7 2,-7-14-3</inkml:trace>
          <inkml:trace contextRef="#ctx0" brushRef="#br1" timeOffset="59522.4045">1273 2703 7,'6'-19'29,"-6"19"0,0 0 1,0 0-21,0 0-1,3 28-2,6 8 0,-6 7-3,4 16 1,-3 8-1,4 7 0,-1 0-2,2-1 0,0-8 0,-3-6-1,2-13 0,-2-16-3,10-7-6,-16-23-23,28-11-1,-16-18 0</inkml:trace>
        </inkml:traceGroup>
        <inkml:traceGroup>
          <inkml:annotationXML>
            <emma:emma xmlns:emma="http://www.w3.org/2003/04/emma" version="1.0">
              <emma:interpretation id="{80D9F0E6-410C-4767-A45C-4F8A1BB9612F}" emma:medium="tactile" emma:mode="ink">
                <msink:context xmlns:msink="http://schemas.microsoft.com/ink/2010/main" type="inkWord" rotatedBoundingBox="2041,3472 3732,3450 3742,4261 2052,4282"/>
              </emma:interpretation>
              <emma:one-of disjunction-type="recognition" id="oneOf4">
                <emma:interpretation id="interp20" emma:lang="en-US" emma:confidence="1">
                  <emma:literal>Full</emma:literal>
                </emma:interpretation>
                <emma:interpretation id="interp21" emma:lang="en-US" emma:confidence="0">
                  <emma:literal>Fuel</emma:literal>
                </emma:interpretation>
                <emma:interpretation id="interp22" emma:lang="en-US" emma:confidence="0">
                  <emma:literal>full</emma:literal>
                </emma:interpretation>
                <emma:interpretation id="interp23" emma:lang="en-US" emma:confidence="0">
                  <emma:literal>Frill</emma:literal>
                </emma:interpretation>
                <emma:interpretation id="interp24" emma:lang="en-US" emma:confidence="0">
                  <emma:literal>Fall</emma:literal>
                </emma:interpretation>
              </emma:one-of>
            </emma:emma>
          </inkml:annotationXML>
          <inkml:trace contextRef="#ctx0" brushRef="#br1" timeOffset="61769.533">1759 2634 13,'-10'-18'15,"10"18"-2,-6-13-1,6 13-1,-4-15-1,4 15-1,-5-18-1,5 18-1,-3-21-2,3 21 0,-1-19-2,1 19 1,-2-13-1,2 13-1,0 0 0,0 0 0,3 16 0,3 8-1,0 7 1,2 13-1,0 10 1,4 12 0,-1 8-2,1 8 2,-2-2-2,1-3 1,-4-7 0,2-8-1,-5-12 1,1-13-1,-2-11 0,-2-10 0,-1-16-2,0 0-2,0 0-8,3-18-19,2 2-1,-8-12 0</inkml:trace>
          <inkml:trace contextRef="#ctx0" brushRef="#br1" timeOffset="62287.5627">1825 2620 27,'0'0'29,"-19"0"0,19 0-17,0 0-3,0 0-2,-3-17-2,3 17-1,15-15-1,-2 7-1,0 0 0,8-1-1,3-3-1,1 3 2,1 0-2,0 3 0,-2 0 0,-1 3 0,-4 0 0,-4 3 0,-15 0 1,19 5 0,-19-5-1,0 0-3,17 16-2,-17-16-15,0 13-11,0-13 0,-2 23-1</inkml:trace>
          <inkml:trace contextRef="#ctx0" brushRef="#br1" timeOffset="62550.5777">1867 2837 28,'0'0'29,"0"0"1,0 0-16,0 0-6,0 0-1,31 1-2,-15-8-1,11 4 0,1-7-2,7 2 1,-3-2-2,6 2 0,-9 2-2,-3 1-2,0 16-7,-26-11-20,23 27-2,-25-12 0</inkml:trace>
          <inkml:trace contextRef="#ctx0" brushRef="#br1" timeOffset="63136.6112">2269 2861 8,'0'0'29,"0"0"0,0 0 0,0 0-22,-3 26-2,6 7-2,-5 5-1,5 8-1,2 5-1,4 1 1,1-2-1,2-3 1,4-10 0,5-7 0,-2-15 0,5-11 0,-1-16 1,0-10 0,0-18 0,-2-9 1,-7-10-1,1 0 0,-6-2 1,0 11-1,-7 5 0,1 18-1,-3 27 0,0 0 0,0 35-1,1 11 1,4 7-2,2 5 1,5-1 0,4-5 0,8-10-2,0-20-3,13-1-15,-9-33-12,8-6 0,-12-19-1</inkml:trace>
          <inkml:trace contextRef="#ctx0" brushRef="#br1" timeOffset="64007.6609">2794 3164 0,'0'0'26,"3"17"1,-3-17-5,15 4-12,-15-4-2,25-13-2,-13-5-1,9 2-1,-3-12 0,6-2-1,-8-9-1,3-1 0,-5-4 0,-4-1-1,-4-2 0,-4 0-1,-4 1 1,-2 0-1,-4 4 2,-1 5-2,-1 5 2,0 5-1,-5 9 0,1 11 1,-1 7-1,3 13 0,1 9-1,2 9 1,0 9-1,3 9 0,6 6-1,7 7 1,5 1-1,3 0 1,3-3-1,3-4 1,4-9 0,3-7 0,2-13 0,-2-12 0,2-12 0,1-12 1,-1-15 0,0-11-1,-5-13 1,-1-8 0,-6-6 0,-5-5-1,-5-3 1,-4-1-1,-8 5 0,-4 6 0,-1 8 0,-2 11 0,-4 13-1,-3 14 1,0 20-1,-1 19 1,4 17 0,1 16 0,4 16 0,4 12 0,6 6 1,6-2 0,7-8-2,10-11 2,9-13-2,7-23-2,16-8-10,-3-35-17,8-3-3,-8-19 0</inkml:trace>
        </inkml:traceGroup>
        <inkml:traceGroup>
          <inkml:annotationXML>
            <emma:emma xmlns:emma="http://www.w3.org/2003/04/emma" version="1.0">
              <emma:interpretation id="{F5B19F4D-C01F-43FA-9F87-A7FD63830362}" emma:medium="tactile" emma:mode="ink">
                <msink:context xmlns:msink="http://schemas.microsoft.com/ink/2010/main" type="inkWord" rotatedBoundingBox="4025,3445 5058,3432 5068,4200 4035,4213"/>
              </emma:interpretation>
              <emma:one-of disjunction-type="recognition" id="oneOf5">
                <emma:interpretation id="interp25" emma:lang="en-US" emma:confidence="0">
                  <emma:literal>BCD</emma:literal>
                </emma:interpretation>
                <emma:interpretation id="interp26" emma:lang="en-US" emma:confidence="0">
                  <emma:literal>IUD</emma:literal>
                </emma:interpretation>
                <emma:interpretation id="interp27" emma:lang="en-US" emma:confidence="0">
                  <emma:literal>IDD</emma:literal>
                </emma:interpretation>
                <emma:interpretation id="interp28" emma:lang="en-US" emma:confidence="0">
                  <emma:literal>RECD</emma:literal>
                </emma:interpretation>
                <emma:interpretation id="interp29" emma:lang="en-US" emma:confidence="0">
                  <emma:literal>pct</emma:literal>
                </emma:interpretation>
              </emma:one-of>
            </emma:emma>
          </inkml:annotationXML>
          <inkml:trace contextRef="#ctx0" brushRef="#br1" timeOffset="65420.7418">3841 3058 21,'0'0'25,"0"0"-14,7 20-1,-7-20-1,5 15 0,-5-15-2,3 15-1,-3-15-1,0 0-1,-9 15-1,9-15 0,0 0-1,-18 10 0,18-10 0,-20-9-1,20 9 0,-20-23 1,9 3-1,2-2 0,-3-5 0,3-2 1,-1-5-1,3-2 0,-1-1 0,4-3-1,1 0 1,4 0 0,4 0-1,1 0 1,1 2-1,3 3 1,2 3-1,0 4 1,0 4-1,2 5 1,-4 2-1,-10 17 0,24-14 1,-24 14-1,19 1 0,-19-1 0,20 16 0,-13-1 1,2 4-1,1 4 0,-1 2 1,0 3-1,0 0 0,0 3 0,0 0 0,-2 1 0,-2-3 0,-2 4 0,-2-2 0,-2 3 0,-5 2 0,-5-1 0,-5-1 0,-3 0 0,-4-7 0,3-2 1,-4-7-1,1-8 0,4-10 1,3-9-1,4-10 0,1-6 0,2-5 1,5-5-1,1-1 0,3-2 0,3 4 0,3 4 0,1 8 1,4 2-1,-11 20 0,24-16 0,-24 16 0,26 11-1,-11 3 1,0 6-1,0 0 1,3 4 0,1 0-1,-2 1 1,1-1-1,-5-4 0,2 1-2,-15-21-2,28 31-5,-28-31-21,16 6-2,-16-6 1</inkml:trace>
          <inkml:trace contextRef="#ctx0" brushRef="#br1" timeOffset="65795.7631">4317 2566 3,'0'0'29,"5"-27"0,-5 27 1,-15-18-19,15 18-3,-21 9-1,10 7-2,-9 4-2,2 9-1,-6 7 1,3 10-2,2 4 0,5 8 0,4 1-1,2 1 1,10-6-2,8-5 1,8-9 0,9-13-1,9-9-2,1-20-1,12 4-11,-10-26-16,5 0 0,-11-11-1</inkml:trace>
          <inkml:trace contextRef="#ctx0" brushRef="#br1" timeOffset="66336.7943">4426 2573 25,'0'0'28,"18"-4"1,-18 4-17,19 16-5,-15-1 0,11 16-2,-6 0-1,6 15 0,-1-2-2,0 11 1,-2 2-2,2 0 1,-5-3-2,0-5 1,-3-8-2,-2-10 0,-1-6-2,-3-25-3,0 15-12,-7-34-13,7-2 0,-14-14 0</inkml:trace>
          <inkml:trace contextRef="#ctx0" brushRef="#br1" timeOffset="66621.8106">4429 2580 3,'35'-23'31,"9"6"0,-9-2 1,9 13-20,-18 0-3,12 23-3,-16 3 0,3 19-2,-10 5 0,3 13-2,-8 6 0,-2 7-1,-8 3 0,-6-4 0,-10-2-2,-8-8 1,-9-2-2,-18-19-5,1 1-24,-25-22-2,7-5 0,-8-16-2</inkml:trace>
        </inkml:traceGroup>
      </inkml:traceGroup>
    </inkml:traceGroup>
    <inkml:traceGroup>
      <inkml:annotationXML>
        <emma:emma xmlns:emma="http://www.w3.org/2003/04/emma" version="1.0">
          <emma:interpretation id="{83509302-2B39-4A9B-9958-A26E5643BA5D}" emma:medium="tactile" emma:mode="ink">
            <msink:context xmlns:msink="http://schemas.microsoft.com/ink/2010/main" type="paragraph" rotatedBoundingBox="141,5201 5002,4934 5059,5982 199,625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410AF99-E7A0-4CFB-8C7E-9B47C6730A37}" emma:medium="tactile" emma:mode="ink">
              <msink:context xmlns:msink="http://schemas.microsoft.com/ink/2010/main" type="line" rotatedBoundingBox="141,5201 5002,4934 5059,5982 198,6250"/>
            </emma:interpretation>
          </emma:emma>
        </inkml:annotationXML>
        <inkml:traceGroup>
          <inkml:annotationXML>
            <emma:emma xmlns:emma="http://www.w3.org/2003/04/emma" version="1.0">
              <emma:interpretation id="{591D7FFC-7265-4DE7-A33F-D20D9302778C}" emma:medium="tactile" emma:mode="ink">
                <msink:context xmlns:msink="http://schemas.microsoft.com/ink/2010/main" type="inkWord" rotatedBoundingBox="132,5207 3488,4991 3555,6034 199,6250"/>
              </emma:interpretation>
              <emma:one-of disjunction-type="recognition" id="oneOf6">
                <emma:interpretation id="interp30" emma:lang="en-US" emma:confidence="1">
                  <emma:literal>RBC-Uk</emma:literal>
                </emma:interpretation>
                <emma:interpretation id="interp31" emma:lang="en-US" emma:confidence="0">
                  <emma:literal>RBC-Uk/</emma:literal>
                </emma:interpretation>
                <emma:interpretation id="interp32" emma:lang="en-US" emma:confidence="0">
                  <emma:literal>RAC-Uk</emma:literal>
                </emma:interpretation>
                <emma:interpretation id="interp33" emma:lang="en-US" emma:confidence="0">
                  <emma:literal>RMC-Uk</emma:literal>
                </emma:interpretation>
                <emma:interpretation id="interp34" emma:lang="en-US" emma:confidence="0">
                  <emma:literal>RBC-Ulf</emma:literal>
                </emma:interpretation>
              </emma:one-of>
            </emma:emma>
          </inkml:annotationXML>
          <inkml:trace contextRef="#ctx0" brushRef="#br0" timeOffset="77281.4203">-78 4279 42,'0'0'29,"0"-19"3,-4 5-3,4 14-15,0 0-4,0 0-2,0 0-1,0 0-2,0 0-1,-9 31-1,3-4 1,5 14 0,-2 8-1,1 17 0,-2 6 0,1 17-1,1 3 0,1 6 0,-1-3-2,2-5 1,-1-8-1,1-11 1,0-15-1,1-14 0,-1-13 0,0-10 0,0-19-2,0 0-1,0 0-4,0-23-14,8 3-13,-8-15-1,13 2-1,-8-16 1</inkml:trace>
          <inkml:trace contextRef="#ctx0" brushRef="#br0" timeOffset="78098.4659">-54 4534 17,'0'0'24,"-15"-20"2,15 20 1,-4-20-12,-4-3-2,8 23-1,6-32-3,-6 32-1,18-36-2,-3 21 0,-1-7-2,5 7 2,-1-4-1,9 6-3,-4-1-1,4 6 1,-3 0-1,1 7-1,-4 4 0,1 6 0,-5 7 0,-4 9 1,-4 5 1,-3 5-1,-3 4 0,-4 2 0,-4 1 0,-5-1-1,-4-4 1,-1-4-1,-5-6 1,-1-4 1,1-5-1,3-6 0,-1-5 0,4-4 1,14-3-1,-22-7 1,22 7-2,-7-18 0,7 18 0,-6-22 0,6 22 1,-2-21-1,2 21 0,0-16 0,0 16 0,0 0 1,0 0-1,15 6 1,-8 9-1,7 7-1,1 9 1,4 9-1,-1 6 1,4 3-1,1 3 1,-1-2 0,0-5-1,-2-4 2,-4-8 0,-3-7 0,1-8-1,-14-18 1,13 19-1,-13-19 0,0 0-1,0 0-2,0 0-5,0 0-27,0 0 0,0 0-1,3-16-1</inkml:trace>
          <inkml:trace contextRef="#ctx0" brushRef="#br0" timeOffset="78601.4957">500 4409 52,'-1'-25'34,"7"6"-1,-11-5 0,5 24-21,2-27-1,-2 27-5,0 0-1,0 0-1,-5 24 0,7 7-2,-2 8 0,4 10-1,0 8 1,4 9-1,1 5 0,0 0-1,1-4 0,-1-7 1,0-6-1,0-8 0,-2-12 0,-2-8 0,-2-8 0,-3-18-1,0 0-1,0 0-1,10-13-5,-19-17-15,15 11-12,-10-15 0,10 6-1,-8-14 1</inkml:trace>
          <inkml:trace contextRef="#ctx0" brushRef="#br0" timeOffset="79262.5336">522 4565 30,'-6'-22'29,"5"-1"-1,-2-6 1,19 5-14,-16-12-4,21 11-2,-10-7-3,14 5 0,-6-3-2,10 11 2,-6-3-2,6 8 0,-9 1-1,4 6-1,-4 4 0,0 7 0,-5 8-1,-1 9 0,-4 7 1,-1 9 0,-1 6-1,-4 6 0,-4 1 0,-3 1 0,-1-4 0,-4-2-1,-1-5 1,0-9-2,-1-9 1,1-6 0,9-16 0,-16 14 0,16-14 0,-14-9 0,14 9 0,-7-30 0,7 14 0,-2-5 0,4 2 0,1-2 0,3 2 0,0 2 0,3 3 0,-9 14 1,22-18-1,-7 16 0,1 4 1,3 4-1,1 4 1,2 6-1,1 4 1,2 6-1,-3 3 0,-3 3 0,-2 4-1,-5 4 1,-9-2 0,-6 5 1,-9-1-1,-7-2 1,-11-2 1,-3-4-1,-7-3 0,-3-7-1,1-5-1,-3-11-4,16 1-31,-12-18-1,20-2-1,2-17-2</inkml:trace>
          <inkml:trace contextRef="#ctx0" brushRef="#br0" timeOffset="79938.5722">1441 4347 35,'10'-16'32,"-8"-2"-1,2 5 1,-11-10-21,7 23-2,-17-25-2,17 25-2,-31-12 0,12 17 0,-9 1-1,2 13-1,-5 12 1,0 12-1,-5 12 0,5 12 0,2 5-1,10 13 0,9-2 0,10 1-1,12-7 0,11-10-1,15-14 0,12-13 0,10-15-3,1-22-1,9-3-26,-14-29-6,2-5 1,-14-15-3</inkml:trace>
          <inkml:trace contextRef="#ctx0" brushRef="#br0" timeOffset="80502.6045">1642 4599 67,'0'0'36,"-19"-6"-1,19 6 0,-14-12-28,14 12-2,14-9-1,0 6-1,6 0-1,4 2 0,4-1-1,2 4 1,1-2-1,-1 3 0,-5 0 0,-3 0 0,-4 0-1,-3-2-1,-15-1-4,0 0-29,18 12-1,-18-12-2,0 0-2</inkml:trace>
          <inkml:trace contextRef="#ctx0" brushRef="#br0" timeOffset="81432.6577">2133 4199 18,'0'0'30,"-1"-25"0,4 11 2,-5-7-12,2 21-9,2-19-2,-2 19-2,0 15-2,1 13-1,-5 11 0,4 17-1,-3 11-1,1 10-1,1 3 1,2 0-1,2-8 0,3-8-1,3-13 1,3-14-1,6-15 1,3-12 0,3-13 0,1-10-1,0-9 1,2-6-1,-2-8 1,2-3-1,-5-6 0,-1-3 0,-3-1-1,-5 0 1,-1-1 0,-4-1 0,-4 3-1,-4 2 1,-1 4 1,-4 8 0,-1 4 0,2 8 0,4 22-1,0 0 1,-12 18 0,12 18 0,3 14 0,0 12-1,4 9 1,1 8 0,4 1 0,1-5-1,4-5-1,-3-12-2,10-8-5,-9-27-27,15-7 1,-8-24-3,8-3 1</inkml:trace>
          <inkml:trace contextRef="#ctx0" brushRef="#br0" timeOffset="81884.6836">2788 4162 59,'2'-27'35,"-2"27"-2,0 0 0,7 13-25,-10 11-1,8 21-2,-7 6 0,2 19-2,-1 7 0,1 9-1,-2-1 0,5 2 0,0-11-1,3-13-2,3-9 1,1-20-2,7-16 0,-1-20-3,8-4-5,-9-29-26,7-3 1,-8-16-1,3 0 0</inkml:trace>
          <inkml:trace contextRef="#ctx0" brushRef="#br0" timeOffset="82177.7003">2849 4620 40,'26'-21'32,"-16"-6"2,12-2-1,-5-16-14,11 8-11,-10-12-1,10 6-3,-7-3-1,3 5 0,-2 2 0,-1 11-1,-5 3-1,-1 6 0,-15 19 0,17-20-1,-17 20-1,0 0-3,9 21-3,-9-21-10,-9 28-17,-2-13 0,7 10-1,-10-7-1</inkml:trace>
          <inkml:trace contextRef="#ctx0" brushRef="#br0" timeOffset="82402.7121">3022 4467 64,'16'25'38,"-16"-25"-2,24 33 1,-24-33-28,21 38-2,-11-14-2,4 9-1,-5-1-2,1 4-1,-1-4 0,0-2-1,1-2-2,-1-10-2,11 4-31,-20-22-1,29 2-1,-17-19-2</inkml:trace>
        </inkml:traceGroup>
        <inkml:traceGroup>
          <inkml:annotationXML>
            <emma:emma xmlns:emma="http://www.w3.org/2003/04/emma" version="1.0">
              <emma:interpretation id="{0AD29CD0-79E5-47C3-8A05-C7D56C69E439}" emma:medium="tactile" emma:mode="ink">
                <msink:context xmlns:msink="http://schemas.microsoft.com/ink/2010/main" type="inkWord" rotatedBoundingBox="3690,5166 4957,4904 5115,5667 3847,5929"/>
              </emma:interpretation>
              <emma:one-of disjunction-type="recognition" id="oneOf7">
                <emma:interpretation id="interp35" emma:lang="en-US" emma:confidence="0">
                  <emma:literal>RCD</emma:literal>
                </emma:interpretation>
                <emma:interpretation id="interp36" emma:lang="en-US" emma:confidence="0">
                  <emma:literal>BCD</emma:literal>
                </emma:interpretation>
                <emma:interpretation id="interp37" emma:lang="en-US" emma:confidence="0">
                  <emma:literal>act</emma:literal>
                </emma:interpretation>
                <emma:interpretation id="interp38" emma:lang="en-US" emma:confidence="0">
                  <emma:literal>net</emma:literal>
                </emma:interpretation>
                <emma:interpretation id="interp39" emma:lang="en-US" emma:confidence="0">
                  <emma:literal>neb</emma:literal>
                </emma:interpretation>
              </emma:one-of>
            </emma:emma>
          </inkml:annotationXML>
          <inkml:trace contextRef="#ctx0" brushRef="#br0" timeOffset="83401.7703">3711 4617 39,'5'13'30,"-5"-13"1,0 0-2,-12 15-23,12-15-1,-15 18 0,6-4-2,-6-2-2,0 3 1,-4-3-2,-2-2 1,-1-7 0,1 0 0,-3-9 1,3-4 0,-1-11 0,5-2 0,1-10 0,6-4 0,2-6-1,8 0 2,5-5-2,7 1 0,4 1 0,6 2 1,2 2-1,6 8 2,-5 1-1,2 10 0,-5 1 0,1 7-1,-6 3 1,0 9-1,-2 4 0,-2 10 0,1 7-1,-1 5 1,-1 8-1,0 8 1,1 7 0,-4 3-1,-1 3 1,-2-1 0,-5 0 0,-2-2-1,-5-3 0,-3-5 0,-6-8-1,-2-8 1,1-7-1,-3-8 1,1-8 0,0-10 0,2-8 0,2-8-1,4-2 2,4-4-1,3-1 0,3 0 0,1 1 0,8 6 0,-1 2-1,-8 22 2,25-18-1,-10 18 0,0 9 0,1 6 0,3 9 0,-2-1-1,4 10 1,-5-5-4,11 15-11,-8-19-20,6 4 0,-4-16-1,6 0 0</inkml:trace>
          <inkml:trace contextRef="#ctx0" brushRef="#br0" timeOffset="83732.7893">4165 4228 55,'0'0'35,"-10"-25"-2,10 25 1,-24-10-26,24 10-1,-30 19-2,12 5-2,-4 5 0,4 11 0,2 6-1,1 5-1,6-1 0,3 1 0,8-5 0,5-5 0,6-8 0,8-10-2,7-8 0,4-12-2,8 0-4,-10-18-27,17 0-1,-8-16 0,6 5-1</inkml:trace>
          <inkml:trace contextRef="#ctx0" brushRef="#br0" timeOffset="84100.8103">4454 4147 57,'5'-25'34,"-5"25"0,5-20-1,-5 20-25,0 0 0,12 32-3,-12-6-2,5 8-1,-2 6-1,4 9 2,1 3-1,1 3-1,0-5 1,0-2-1,1-4 0,-3-5-1,1-5 0,-5-7-2,1-4-2,-4-23-5,2 22-25,-2-22 0,-15-5-2,-1-13 1</inkml:trace>
          <inkml:trace contextRef="#ctx0" brushRef="#br0" timeOffset="84325.8232">4402 4142 56,'33'-40'35,"14"17"0,-8 1 0,12 19-23,-14 10-5,3 26-2,-15 11-1,-4 17 0,-12 8-1,-6 10-1,-10 1 0,-11 0-1,-12-3 0,-13-13-4,0 5-31,-21-30-2,3-8-1,-9-28-2</inkml:trace>
        </inkml:traceGroup>
      </inkml:traceGroup>
    </inkml:traceGroup>
    <inkml:traceGroup>
      <inkml:annotationXML>
        <emma:emma xmlns:emma="http://www.w3.org/2003/04/emma" version="1.0">
          <emma:interpretation id="{2FB739A8-0A9C-42B6-AE37-F02D8AE4AF64}" emma:medium="tactile" emma:mode="ink">
            <msink:context xmlns:msink="http://schemas.microsoft.com/ink/2010/main" type="paragraph" rotatedBoundingBox="394,6904 4049,6096 4302,7237 646,804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1E4E672-2CDC-4EC0-93F4-874F9B1BB53A}" emma:medium="tactile" emma:mode="ink">
              <msink:context xmlns:msink="http://schemas.microsoft.com/ink/2010/main" type="line" rotatedBoundingBox="394,6904 4049,6096 4302,7237 646,8045"/>
            </emma:interpretation>
          </emma:emma>
        </inkml:annotationXML>
        <inkml:traceGroup>
          <inkml:annotationXML>
            <emma:emma xmlns:emma="http://www.w3.org/2003/04/emma" version="1.0">
              <emma:interpretation id="{CA955221-AF92-45B9-B588-6C98E6357269}" emma:medium="tactile" emma:mode="ink">
                <msink:context xmlns:msink="http://schemas.microsoft.com/ink/2010/main" type="inkWord" rotatedBoundingBox="394,6904 4049,6096 4302,7237 646,8045"/>
              </emma:interpretation>
              <emma:one-of disjunction-type="recognition" id="oneOf8">
                <emma:interpretation id="interp40" emma:lang="en-US" emma:confidence="0">
                  <emma:literal>PR413</emma:literal>
                </emma:interpretation>
                <emma:interpretation id="interp41" emma:lang="en-US" emma:confidence="1">
                  <emma:literal>PRL 113</emma:literal>
                </emma:interpretation>
                <emma:interpretation id="interp42" emma:lang="en-US" emma:confidence="0">
                  <emma:literal>PRL l 13</emma:literal>
                </emma:interpretation>
                <emma:interpretation id="interp43" emma:lang="en-US" emma:confidence="0">
                  <emma:literal>PRL | 13</emma:literal>
                </emma:interpretation>
                <emma:interpretation id="interp44" emma:lang="en-US" emma:confidence="0">
                  <emma:literal>P12413</emma:literal>
                </emma:interpretation>
              </emma:one-of>
            </emma:emma>
          </inkml:annotationXML>
          <inkml:trace contextRef="#ctx0" brushRef="#br0" timeOffset="89000.0904">375 6137 52,'33'-55'34,"-6"-7"-2,8 16-7,-9-10-13,12 22-3,-8 9-3,4 20-8,-10 15 1,-2 17-3,-5 13 1,-10 9-2,-5 9 1,-11 4-3,-11-4 5,-6-5 2,-12-4-1,0-7 1,-4-13-3,8-1-4,-9-19-26,23-4 1,1-17-1,16-9 0</inkml:trace>
          <inkml:trace contextRef="#ctx0" brushRef="#br0" timeOffset="88660.0711">378 5990 31,'-3'-19'30,"6"3"3,-8-2-1,5 18-18,-4-22-3,4 22-3,0 0-2,-3 43 0,-1-2-3,4 22 0,-8 14 0,4 16-1,-5 12 0,1 12-1,-1-3 1,3-5-1,2-12 0,-1-12-1,4-17 0,4-13 0,3-17-1,0-18-2,-6-20-4,0 0-17,21-26-10,-21-11-1,9 2-1,-9-16 1</inkml:trace>
          <inkml:trace contextRef="#ctx0" brushRef="#br0" timeOffset="89411.114">965 5811 28,'2'-19'31,"-2"19"0,2-28-18,-2 28-2,-3 26-2,4 11-3,-8 9 0,7 20-2,-7 14-1,4 16-1,-2 14 0,-2 7-1,-2-3 0,1-5-1,2-9 0,0-14-1,2-17-1,1-20-2,12-15-8,-9-34-20,16-12-3,-8-20 2</inkml:trace>
          <inkml:trace contextRef="#ctx0" brushRef="#br0" timeOffset="90131.1552">1027 5976 22,'0'-31'29,"3"-8"0,13 6-16,-5-11-4,16 11-1,-7-5-1,13 14-1,-5 0-1,5 17-2,-3 5 0,-3 13 0,-5 10-2,-2 11 0,-7 11 0,-1 8 0,-8 6-1,-4 4 1,-7 0-1,-4 0 0,-3-9 0,-4-8 0,-2-8 0,-2-10 0,1-8-1,0-9 1,3-8-1,1-5 1,2-5 0,3-6 0,1-3 0,4-1 0,1-3 0,4 3 0,2 1 0,3 3 0,-3 15 1,0 0-1,21-1 0,-7 20 1,2 16 0,2 13 0,0 10 0,3 10 0,-4 4 0,0 7-1,-2-6 2,-2-2-2,-2-13-2,-2-16 0,8 0-13,-17-42-18,27 7-3,-13-33 1</inkml:trace>
          <inkml:trace contextRef="#ctx0" brushRef="#br0" timeOffset="90860.1969">1861 5669 17,'1'-22'32,"-4"-1"0,3 23 0,-7-29-24,7 29-2,0 0-2,-5 18 0,1 11-2,1 19-1,0 17-1,-2 13 1,1 14-1,-2 11 1,-1 0-1,-2-2 0,1-9 0,2-12 0,0-16 1,2-14-2,1-13 2,0-13-1,3-11 1,0-13 0,0 0 0,0 0 0,0 0 0,0 0 0,0 0 0,15-10 0,-15 10-1,24-12 1,-5 6-1,9 2-1,6-2 1,8 3 0,6 3-1,5 0 0,8 6-4,-8-8-28,18 5-3,-11-10 1,5 1-1</inkml:trace>
          <inkml:trace contextRef="#ctx0" brushRef="#br0" timeOffset="94324.3951">2735 5421 51,'0'0'32,"0"0"0,0 0 0,0 33-23,-14 1-3,2 19-1,-10 7-1,3 15-1,-5 4-2,1-2-3,13 3-30,-6-22 0,16-12-2,4-32 0</inkml:trace>
          <inkml:trace contextRef="#ctx0" brushRef="#br0" timeOffset="94971.4319">3141 5513 63,'4'-59'33,"4"-42"-4,-14 120-4,4 24-24,-5 15-1,3 45 44,-5 11-42,3-3-5,-2 38-3,1 60 2,1-133-1,10-3-6,-7-30-20,3-43-47,0 0 40</inkml:trace>
          <inkml:trace contextRef="#ctx0" brushRef="#br0" timeOffset="97044.5507">3501 5472 17,'0'0'23,"0"0"1,0 0-3,-18-12-6,18 12-1,0 0-4,0 0-1,-14-10-2,14 10-1,0 0 0,0 0-2,0 0 0,0 0-1,-9-17-1,9 17 1,12-15-1,-12 15 0,23-19-1,-5 7 1,2-1-1,2 1 2,0-1-2,1 2 0,-1 1 1,-1 4 0,-2-1-1,-1 4 0,-2 3 0,-1 3 0,0 4-1,-2 3 1,1 5 0,1 5 0,-3 3 0,0 4-1,-2 3 1,-1 4-1,-5 3 1,-4 1-2,-4 4 1,-6-7 0,-4 1-1,-4-4 1,-1-2 0,-3-5 0,1-7 0,1-5-1,3-8 1,2-2 0,15-3 0,-18-8 0,18 8 0,-8-14 0,8 14 0,0-20 0,0 20 0,11-20 0,-4 6 0,-7 14 0,21-18 1,-6 7-3,3 5-4,0-2 0,1 7 0,-1 1-1,3 6 1,-3 3 1,1 1-1,-1 9 2,-3 3 5,1 7 0,-1 3-1,-3 7 1,-3 1-1,-8 3 1,-5 4-1,-8 1 1,-24 5 11,-7 2-4,-18-6-1,-5-3-1,-21 102-37,-3-145-5,10-19-2,5-32-1</inkml:trace>
        </inkml:traceGroup>
      </inkml:traceGroup>
    </inkml:traceGroup>
  </inkml:traceGroup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04:32:19.350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2406BCA8-A972-4765-8D85-017668B245C6}" emma:medium="tactile" emma:mode="ink">
          <msink:context xmlns:msink="http://schemas.microsoft.com/ink/2010/main" type="inkDrawing" rotatedBoundingBox="1884,11620 9280,11721 9277,11982 1880,11881" semanticType="underline" shapeName="Other">
            <msink:sourceLink direction="with" ref="{04E4ECE6-6E77-47AF-9C72-DB7328E16B59}"/>
          </msink:context>
        </emma:interpretation>
      </emma:emma>
    </inkml:annotationXML>
    <inkml:trace contextRef="#ctx0" brushRef="#br0">108-1 4,'-26'-2'21,"26"2"-5,-26 2-2,26-2-2,-25 5-2,25-5 0,0 0-2,-34 3-2,34-3 1,0 0-2,0 0-1,0 0-1,0 0 1,0 0-2,0 0 0,0 0 0,26 20 0,-26-20 0,36 11-1,-13-9 1,3 6-1,2 0 0,3 4 0,0-1 1,8-1-1,-8-2 0,7-1 1,-7-4-1,8 4 1,-3-9-1,2-1 1,-2-4-2,-2 4 1,4-2 0,-4 2-1,4 1 1,-1 4-1,-4 4 0,8 4 1,-2 5 0,-1 3 0,1 3-1,2 2 2,0-8-2,3 0 1,5-4 0,-5-4-1,2-9 1,3 2 0,0-10-1,-3 4 1,1 1-1,-6 5 0,0-2 0,-2 2 1,-3 2-1,0 1 0,-3 2 0,-2-2 0,3-3 1,-1 2-1,-2-2 0,5-2 0,-3-1 1,3 3-1,3-3 0,0 1 2,-3 2-2,0 0 0,0 2 1,2-2-1,-2 3 0,-2-3 0,-1 3 0,1-3 0,-1 0 1,1 0-1,2 0 0,-3-3 0,3 6 0,0-3 0,-2-3 1,2 6-1,0-1 0,0 1 0,3-1 0,2 1 1,3-1-1,2-2 0,0 0 1,6 0-1,-1-2 0,3-1 0,0 1 0,-2 4 0,2-2 0,-3 5 0,1-2 1,-1 2-1,1 0 0,-3 0 0,0 3 0,2-3 1,-2-2-1,2-1 0,1 3 0,-3 0 0,0 1 0,2-4 0,-2 1 0,3-1 1,-3 3-1,-1-2 0,1 0 0,5-1 0,0 3 0,1-2 0,1-3 0,3 2 1,1-2-1,-1-2 0,3-1 1,-3-2-1,-3-3 0,6 3 1,-5 0-1,-3 3 0,-3-1 0,-4 6 0,-1-1 0,0 1 0,-2-1 0,-5 1 0,-1-3 0,6 2 1,-8-4-1,3-1 0,-6 1 0,1-1 1,-1 1-2,-2-1 1,-3 3 0,-2-3 0,5 1 0,-5 2 0,0-3 0,2 1 0,-2 2 1,2 2-1,3-4 0,2 4 0,-2-2 0,0-2 0,2 2 0,4 2 0,-4-4 0,6 2 0,-3 0 0,-3 0 0,3 0 0,0 0 0,0-3 0,3 1 0,-3-1 0,3 1 0,-1-1 1,1-2-1,2 0-1,-2 0 2,-1-1-1,-2 1 0,0-2 0,-2 2 0,-3-3 0,2 3 0,-2 0 0,-3-1 0,3 4 0,-5-1 0,2 1 0,-2 2 0,2 0 0,-2 0 0,0 0 0,-1 0 0,1-3-1,3 1 1,-4-1 0,4 1 0,-6-6 1,3 3-1,-1 0 0,1-1 1,2 1-1,3 0 1,-2 0-1,14 3 1,-4-6-1,15 3 1,-8-3-1,16 3 0,-10 2 0,-4 1-4,19 17-33,-67-15 1,39 26-4,-39-26 2</inkml:trace>
  </inkml:traceGroup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04:34:31.444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828D5753-C5B9-433E-B1A7-4007F5B225A9}" emma:medium="tactile" emma:mode="ink">
          <msink:context xmlns:msink="http://schemas.microsoft.com/ink/2010/main" type="inkDrawing" rotatedBoundingBox="7289,16665 9074,16190 9377,17328 7592,17803" shapeName="Other"/>
        </emma:interpretation>
      </emma:emma>
    </inkml:annotationXML>
    <inkml:trace contextRef="#ctx0" brushRef="#br0">5821 6986 26,'-36'-18'28,"-3"-13"1,6-4 1,-22-19-19,27 10-4,-13-17-3,13 7 0,-6-15 0,21 12 1,0-14-1,21 1-1,8-7 0,14 8 0,9 0-2,18 8 2,10 2-3,10 15 2,5 18-2,3 19 1,0 20 2,3 28-3,-6 23 2,-2 23-3,-11 20 3,-4 4-3,-4 1 2,-1-7 0,7-10-2,-3-26 1,3-30 1,2-31-1,4-34 0,1-23 0,-2-20 0,3-16 1,-16-20 1,-5 5-1,-15-5 1,-13 3 1,-21 10-2,-16 7 2,-17 8-2,-13 16 1,-5 9-4,-14-17-15,17 33-19,-9-10-2,24 5-1,2-15-1</inkml:trace>
  </inkml:traceGroup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04:32:26.635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888A89A1-04F1-4934-BA07-7DC52BA3E184}" emma:medium="tactile" emma:mode="ink">
          <msink:context xmlns:msink="http://schemas.microsoft.com/ink/2010/main" type="inkDrawing" rotatedBoundingBox="12926,11301 21198,11248 21200,11592 12928,11645" semanticType="underline" shapeName="Other">
            <msink:destinationLink direction="with" ref="{268F90A7-ACD5-40E1-8091-E713D36FB1D6}"/>
          </msink:context>
        </emma:interpretation>
      </emma:emma>
    </inkml:annotationXML>
    <inkml:trace contextRef="#ctx0" brushRef="#br0">67 233 7,'0'0'27,"-23"-10"1,23 10-5,-36-11-8,36 11-4,0 0-2,0 0-1,-36-5-1,36 5-2,0 0-1,0 0 0,0 0-2,0 0 0,0 0-1,28 5-1,-2-5 1,5 3-1,10-3 1,8 0-1,7 0 1,9-3 0,4-2 0,11-3 0,5-2 0,3-3 0,4-7 0,3 2 1,1-8-1,7 6 0,-3-6-1,-2 3 1,2 3 0,-4 7-1,-4 5 0,-4 3 0,-6 10 2,-7 3-2,-6 2 0,-4 8 0,-11-3 0,0 6 1,-5-3-1,-3 0 0,-2-3-1,2 1 2,-2-1-1,0-2 0,-1 0 1,1-1-1,-3-1 0,3-1 1,-3 3-1,0-6 0,1 6 0,-1-3 1,8 1-1,2-1 0,3-2 0,8 2 0,0-2 0,5-1 0,5-2 0,2 0 2,1 1-2,2-4 0,-2-2 1,0 0-1,2-5 0,-2 0 1,-3 0-1,-3 0-1,6-3 1,-3 3 1,-3 2-1,-2 1 0,0-1 1,0-2-1,0 0 0,-3-3 1,-2 6-1,0-6 0,0 3 1,0 0-1,-1 0 0,4 2 0,2-2 0,0 2-1,0-4 1,-1 2 0,4-1 0,-1-4 0,4 0 0,-7 2 0,4 1 1,-3-4-1,0 4 0,7-6 0,-1 0 0,1 0 1,-2-2-1,3 2 0,0-5 0,-3 3 0,0 2 1,-8 3-1,-2 4 0,0 6-1,-6 0 1,-4 8 0,-1 5 0,-2 5 0,-5 0 0,2 0 0,-5 0 0,-2-3 1,0-2-1,-1 0-1,1-6 1,-6-1 1,1-1-1,-6 0 0,0-5 0,1 0 0,-3 2 0,-1 1 0,4-3 1,-4 0-1,6-3 0,5 6 0,3-3 0,5-3 0,2 1 0,5-3 1,4-3-1,1 0 0,3-2 1,1 2-1,1-2 1,4 0-1,2 5 1,0-3-1,2 5 0,6 3 0,2-2 1,3-3-1,7 5-4,-20-23-27,18 10-5,-20-20-3,-6-11 1</inkml:trace>
  </inkml:traceGroup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04:32:28.439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268F90A7-ACD5-40E1-8091-E713D36FB1D6}" emma:medium="tactile" emma:mode="ink">
          <msink:context xmlns:msink="http://schemas.microsoft.com/ink/2010/main" type="inkDrawing" rotatedBoundingBox="16729,11220 19335,9901 19536,10298 16930,11617" semanticType="callout" shapeName="Other">
            <msink:sourceLink direction="with" ref="{888A89A1-04F1-4934-BA07-7DC52BA3E184}"/>
            <msink:sourceLink direction="with" ref="{2A3D563A-B790-45B0-B131-939BCDCA97B5}"/>
          </msink:context>
        </emma:interpretation>
      </emma:emma>
    </inkml:annotationXML>
    <inkml:trace contextRef="#ctx0" brushRef="#br0">11 1353 22,'0'0'26,"-7"23"-8,7-23-3,0 0-1,-23-3-5,23 3-1,0 0-2,12-36-1,-9 6-1,15 1 0,-8-9 0,14 2-1,-9-7 0,16 4-1,-11-4 0,9-1 0,-3 6-1,2-1 0,3 6-1,-3 5 0,3 2 1,0 13 0,5 3-1,0 7 0,5 14 0,5 1 0,1 9 0,2 2 0,5 5 0,0-5 0,-3 0 0,1-2 1,-6-19 0,-2-4 1,-3-16-1,0-15 1,-7-16 0,2-5 0,-5-15-1,2-3 0,-5-5 1,1 3-2,-4 5 1,1 7-1,0 11 0,-3 13 0,0 12 0,3 8 0,-3 13 0,6 7 0,-1 11 0,5 0 0,1 2 1,7-4-1,5-4 2,8-1-1,0-14 0,11-5 0,-3-10 1,7 0-1,1-5 0,2 2 0,-5 0 0,0 3-1,-6 8 0,4 0 0,2 7-3,-16-20-27,26 2-5,-15-17-3,5-11 1</inkml:trace>
  </inkml:traceGroup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04:32:45.321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34FD5E7C-03EB-48B7-A2E5-878D139A3CBF}" emma:medium="tactile" emma:mode="ink">
          <msink:context xmlns:msink="http://schemas.microsoft.com/ink/2010/main" type="inkDrawing"/>
        </emma:interpretation>
      </emma:emma>
    </inkml:annotationXML>
    <inkml:trace contextRef="#ctx0" brushRef="#br0">0 70 17,'0'0'9,"0"0"1,0 0 1,0 0 0,0 0 0,0 0-2,0 0 0,0 0-2,0 0-1,0 0 0,0 0-1,0 0-1,23 8-1,-23-8-1,31 8 0,-8-6 0,6-2 0,7 5-1,-6 1 0,9-1 1,-3 0-1,5 2 1,-5-4-1,3 5 1,-6-8-1,1 7 0,-3-7-1,0 3 1,0 2-1,2 3 0,-2-1 0,2 1 0,3-3 1,3 0-1,-3 3 0,5-3 1,3-7 0,2-3 0,3-6 0,0-2-1,3 1 1,-1 4 0,3-5-1,0 0 0,-5 8 0,0 5 1,-3 0-1,-2 3 0,-3 2 0,-2-3 0,0 1 0,-3-3 1,-3-3-1,1 1 0,-1-3 0,-2 0 1,2 0-1,-2-1 0,5 6 1,0 0-1,3 3 0,0 0 1,-1-1-1,3 1 0,1-3 1,1 0-1,-4-5 0,5-1 0,-3-1 1,3-4-1,2 1 0,-2 5 0,2-3 1,3-2-1,-5 5 0,2-3 0,3 1 0,0 4 0,0-2 0,0 0 0,2-3 0,-2 6 0,3-1 1,-1 3-1,1 5 0,-1-5-1,1 5 2,-1 3-1,1 0 0,-4-1 0,1 4-1,0-4 1,3-2 0,-3 6 0,2-1 1,1-2-1,-1 2 0,1 0 0,-1-5 0,1 5 1,-4-2-1,1 2 0,0-7 0,-2 2 0,2-5 1,-1 0-1,-1 0 0,2-5 0,2 0 1,1-5-1,-1 4 0,-2-1 0,3 2 0,-1 2 0,-2 1 1,0 2-1,-5 0 0,2 5 0,-5 0 0,0 0 0,-2 0 0,2-5 0,-2 5 0,2-5 0,0-2 1,-2-1-2,-1-2 2,4 2-2,-1 1 2,2-3-1,1 2 0,-3 6 1,3-1-1,-3 3 0,1 6 0,1-4 1,-4 1-1,2 2 0,0 3 0,1-5 0,1 2 0,6-2 0,0-3 0,0 2 0,0 4 0,0-1 0,5-2 0,-3-3 1,3 5-1,-2-2 1,-1-3-1,1 3 0,2-3 0,-5 0 1,0 0-1,-3 0 0,-5-5 0,6 3 0,-6-3 0,3 0 0,-3 0 1,3-3-2,-3 0 2,0 3-1,3 3 0,-1-8 0,1 0 0,3 2 0,-4-2 0,4 3 0,2-6 0,-1-2 0,1-6 0,-2 9 1,-1-6 0,3-3-1,0 1 2,2 0-1,-2-1-1,3 6 1,-1 0-1,3 2 0,3 0 1,0 8-1,2 3-1,-5-6-3,18 24-21,-15-26-10,7 7-1,-13-17 0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07-05T04:07:38.574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-13 74 83,'8'19'38,"-8"-19"-2,0 0-2,0 0-50,9-14-18,-6 0-2,-8-13-4,5-11 2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04:33:00.421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5F3CCFA0-D750-4232-90B7-EED23C338CFF}" emma:medium="tactile" emma:mode="ink">
          <msink:context xmlns:msink="http://schemas.microsoft.com/ink/2010/main" type="inkDrawing" rotatedBoundingBox="13700,14274 21875,13543 21913,13961 13737,14691" semanticType="strikethrough" shapeName="Other">
            <msink:sourceLink direction="with" ref="{210FB9D1-6C85-4F33-9941-3BE34FEE882B}"/>
          </msink:context>
        </emma:interpretation>
      </emma:emma>
    </inkml:annotationXML>
    <inkml:trace contextRef="#ctx0" brushRef="#br0">20 590 18,'0'0'15,"0"0"-1,-26-31-1,26 31 0,0 0 0,0 0-4,0 0-1,0 0-2,0 0-1,0 0-2,0 0 0,0 0-1,0 0 1,0 0-1,0 0 0,0 0 0,23 13 0,-23-13 0,41 5-1,-12-5 1,-1 5-1,5 8 0,3-3 0,1 8 0,4 0 0,-3 5 0,6 0 0,0 5 0,2-10 0,-2 0 0,2-8 0,6 1 0,-1-6 0,3 0 0,-2-3-1,4 1 0,1-3 0,2 2 1,-2 4-1,2-1 1,-2-3-1,-1 1 0,1 2 1,0-2-1,-3 2 1,0-3-1,0 1 0,0-1 1,-3 1 0,3-1 0,-2-2 0,2 0-1,0-10 1,5 3-1,-5-9 1,5 3-1,1-10 0,4 5 0,-5-7 0,3 2 0,0 2 1,-3 1-1,3 4 0,-3 3 0,0 8 0,-5 0 0,5 5 0,-2 0 1,0 0-1,-3 3 0,2-6-1,-1-4 2,-1 1-2,2-6 2,3-1-1,-2-8 0,2 3 0,-2-2 0,2-1 1,3 6-1,-3-3 1,5 5-1,-4 0 0,4 6 0,0-4 0,-2 6 0,2-2 0,1-4 0,-1 4 0,1-1 0,-1 0 0,-5 3 0,-2 3 1,2-1-1,-5 1 0,-2 2 0,-6 2 0,0 1 0,-2 2 0,-3 0 0,0-3 0,1 1 0,-4-3 0,3 0 1,-2 0-2,7-5 2,1-3-1,-1 3 0,3 0 0,0 0 0,0 0 0,0 0 0,-1-1 2,-1 6-2,-3 6 0,2-6 0,-2 2 0,5-4 0,0 4 0,-3-7 0,5 2 0,1-4 0,2-6 0,0 0 0,0 0 0,0-2 1,-2 0-1,-1 2 0,0 0 1,-4 3-2,-1 5 2,-2 2-1,-3 0 0,0 1 0,-2-1 1,0 3-2,-1-7 1,-2-1 1,0-5-2,0 0 1,0-2 0,-2 2 0,-3 3 0,5-3 1,-3 8-1,3 0 0,-2 2 1,-3 3-1,2 0 1,0 0-1,-2 0 0,-2 3 0,-1-6 0,-2 6 0,0-1 0,-1-2-1,-2 6 1,1 1 0,-24-7 0,41 18 0,-41-18 0,38 21 1,-38-21-1,42 28 0,-42-28 0,46 25 0,-23-12 0,5 0 0,-2-3 0,2 1 0,1-4 0,7-4 0,5-1 0,5-4 1,3 2-1,8-3 0,5-2 1,7 3-1,3-6 1,5 5-1,-2-7 0,2-8-2,13 5-4,-17-25-30,17 2 1,-18-25-3,-3-14 0</inkml:trace>
  </inkml:traceGroup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04:34:25.952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CA310B31-3AC6-4C3E-994B-7516180CF9BF}" emma:medium="tactile" emma:mode="ink">
          <msink:context xmlns:msink="http://schemas.microsoft.com/ink/2010/main" type="inkDrawing"/>
        </emma:interpretation>
      </emma:emma>
    </inkml:annotationXML>
    <inkml:trace contextRef="#ctx0" brushRef="#br0">608 5538 7,'-21'-28'22,"21"28"-2,0 0-6,-26-15-2,26 15-1,0 0-2,0 0 0,-36-11-1,36 11-1,0 0-1,0 0-1,0 0 0,0 0-1,0 0-1,-12 34 0,14-1 0,8 18-1,-2 16-1,8 20 1,-1 8 0,3 13-1,-5-1 1,2 6-2,-4-8 1,-1-10 0,0-21 0,-5-5 0,-2-17-1,0-17-2,2-9 0,-5-26-1,0 0-3,0 0-2,28-3-6,-33-35-7,5 38-10,13-51 2,-3 20 0</inkml:trace>
    <inkml:trace contextRef="#ctx0" brushRef="#br0" timeOffset="361.0206">582 5976 6,'-13'-51'24,"-2"-8"1,4-5-5,14 10-4,-8-22-6,18 14-1,-6-5-1,19 11-2,-5-8 0,12 15 0,-10 3-1,13 21-1,-10-4 0,5 19-1,-3 0-1,3 18 1,-2 4-2,7 11 0,-3 6-1,1 6 1,-6 9-1,-2 12 0,-11 11 0,-7 2 0,-18 11-1,-11-3 1,-7-6-3,-8-12-1,12 8-13,-12-36-14,8-3-1,0-26 0,28-2 1</inkml:trace>
    <inkml:trace contextRef="#ctx0" brushRef="#br0" timeOffset="2770.1583">2083 5659 2,'2'-46'25,"4"5"-1,1 2-4,-9-10-3,2 49-4,7-58-1,-7 58-3,8-31-1,-8 31-1,18 41-1,-2 23-1,-11 18 0,13 43-1,-10 34 0,4 51 0,-9 29-1,0 30 2,-14 13-2,1 10 0,-8-10-1,-5-24-2,5-29-4,-13-68-26,23-28-3,-2-74-3,10-59 0</inkml:trace>
    <inkml:trace contextRef="#ctx0" brushRef="#br0" timeOffset="880.0503">1277 6484 20,'0'0'30,"-5"-44"0,5 44 2,0 0-14,0 0-7,3 41-4,2 8-3,-5 10-1,5 13 0,-5 10-2,5 0 0,-2 0-1,-1-8 1,1-2-3,-3-13 0,7-6-5,-7-53-10,-2 39-14,2-39-1,0 0 1,0 0-1</inkml:trace>
    <inkml:trace contextRef="#ctx0" brushRef="#br0" timeOffset="1225.0701">1112 6697 12,'16'-47'29,"2"-6"1,18 6 0,-8-9-11,29 36-5,-19-14-6,22 29-2,-14 8-3,13 17 0,-10 16-1,3 13 0,-6 12-1,-7 16 0,-14 8-1,-4 10 1,-16-6-1,-13 1 0,-12-8 0,-11-10 0,-10-19 0,-13-14-2,-6-11-2,-19-33-9,4 8-18,-10-21-1,13 2 0,-5-9-1</inkml:trace>
    <inkml:trace contextRef="#ctx0" brushRef="#br0" timeOffset="3464.1981">2670 6504 34,'0'0'31,"-39"26"0,16-21-4,18 28-12,-21-22-7,24 14-2,2-25-2,7 34-1,-7-34 0,62 12-1,-13-19 1,18-1 0,8-12-1,9 2 1,-1-8-1,4 5-1,-4 1 0,-3-1 0,-8 11 0,-11 5-1,-9 10-1,-11-5-3,-2 21-2,-39-21-14,38 15-13,-38-15-2,5 26 0,-5-26 1</inkml:trace>
    <inkml:trace contextRef="#ctx0" brushRef="#br0" timeOffset="3753.2147">3205 6566 40,'0'0'33,"0"0"1,0 0-2,3 33-18,12 39-6,-20 10-2,10 28 1,-10 13-4,5 18 1,-10 0-2,2-5 0,-2-16 0,-3-17-2,5-19-3,-10-53-16,21 2-15,-3-33-2,0-30 0,2-22-1</inkml:trace>
    <inkml:trace contextRef="#ctx0" brushRef="#br0" timeOffset="4582.2621">3635 7083 47,'21'-66'33,"12"4"1,-2-4-1,13 25-25,-8-3-2,15 26-1,-4 16 0,2 27-2,-3 16 0,3 23-1,-8 8-1,-2 13 0,-11 9 0,-7-4 0,-16 0-1,-5-6 1,-13-9 0,-16-9-2,-9-14 2,-14-14 0,-7-17 0,-5-9 0,-8-17-1,-3-18-2,6 8-6,-14-29-26,21 16-1,-7-18-3,20 10 1</inkml:trace>
    <inkml:trace contextRef="#ctx0" brushRef="#br0" timeOffset="4248.2429">3676 7124 57,'-5'-23'34,"5"23"-1,0-23-8,0 23-14,8 31-5,0 8-1,-6 7-2,3 15-2,0 11 0,3 7 0,0 6-1,0-8 0,-1-5-1,-2-16-1,6-5-2,-11-51-7,15 44-21,-15-44-2,0 0-1,0 0 2</inkml:trace>
  </inkml:traceGroup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0:12:16.649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1580C1B3-3022-41A0-AC73-501A9C4E9411}" emma:medium="tactile" emma:mode="ink">
          <msink:context xmlns:msink="http://schemas.microsoft.com/ink/2010/main" type="writingRegion" rotatedBoundingBox="19394,8621 24131,9960 23507,12167 18770,10828"/>
        </emma:interpretation>
      </emma:emma>
    </inkml:annotationXML>
    <inkml:traceGroup>
      <inkml:annotationXML>
        <emma:emma xmlns:emma="http://www.w3.org/2003/04/emma" version="1.0">
          <emma:interpretation id="{63020D6B-48F3-4B43-9803-61B8FE9B7BD0}" emma:medium="tactile" emma:mode="ink">
            <msink:context xmlns:msink="http://schemas.microsoft.com/ink/2010/main" type="paragraph" rotatedBoundingBox="19459,8505 21573,9376 21347,9924 19233,90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79F225C-8780-445F-887E-F7337F35A55D}" emma:medium="tactile" emma:mode="ink">
              <msink:context xmlns:msink="http://schemas.microsoft.com/ink/2010/main" type="line" rotatedBoundingBox="19459,8505 21573,9376 21347,9924 19233,9053"/>
            </emma:interpretation>
          </emma:emma>
        </inkml:annotationXML>
        <inkml:traceGroup>
          <inkml:annotationXML>
            <emma:emma xmlns:emma="http://www.w3.org/2003/04/emma" version="1.0">
              <emma:interpretation id="{9A5A1407-3DCB-49EE-A2CB-151A46C1B2EB}" emma:medium="tactile" emma:mode="ink">
                <msink:context xmlns:msink="http://schemas.microsoft.com/ink/2010/main" type="inkWord" rotatedBoundingBox="19459,8505 21573,9376 21347,9924 19233,9053"/>
              </emma:interpretation>
              <emma:one-of disjunction-type="recognition" id="oneOf0">
                <emma:interpretation id="interp0" emma:lang="en-US" emma:confidence="0">
                  <emma:literal>red</emma:literal>
                </emma:interpretation>
                <emma:interpretation id="interp1" emma:lang="en-US" emma:confidence="0">
                  <emma:literal>rd</emma:literal>
                </emma:interpretation>
                <emma:interpretation id="interp2" emma:lang="en-US" emma:confidence="0">
                  <emma:literal>wd</emma:literal>
                </emma:interpretation>
                <emma:interpretation id="interp3" emma:lang="en-US" emma:confidence="0">
                  <emma:literal>ra</emma:literal>
                </emma:interpretation>
                <emma:interpretation id="interp4" emma:lang="en-US" emma:confidence="0">
                  <emma:literal>ad</emma:literal>
                </emma:interpretation>
              </emma:one-of>
            </emma:emma>
          </inkml:annotationXML>
          <inkml:trace contextRef="#ctx0" brushRef="#br0">17436-1881 52,'0'0'29,"9"-20"1,-9 20-2,0 0-26,25 27-8,-28-3 0,12 26-1,-13-8 1,13 18 0,-12-15-1,15 14 1,-9-17 0,5-14 7,6-8 1,-1-12-1,4-10 2,1-14-1,4-6 0,-1-14-1,4-5 0,3-8 0,2-1 0,-2-2 1,1 7-1,-7 2 1,-1 12 0,-8 6 1,1 13-1,-14 12 0,0 0-1,6 16 0,-6 5 0,0 6-1,3 4 1,7 6-1,5-1 0,7-1 0,9-7 0,11-6-1,1-13-1,14 0-7,-8-15-18,6-7-2,-7-6 0</inkml:trace>
          <inkml:trace contextRef="#ctx0" brushRef="#br0" timeOffset="1065.061">19263-1044 57,'-2'-18'30,"2"3"-1,-6-5-2,3 2-23,-7 3-1,4 2 0,-9 2-1,2 7-1,-4 2 0,-2 8 0,-2 5-1,-3 6 0,3 4 0,-1 4 0,4-1 0,2-2-1,4-1 1,6-5 0,4-1 0,2-15 1,17 12-1,-1-11 1,4-5 0,2-3 0,2-7 0,1 1 0,-1-5 0,1-1 1,-4 112-7,-3-124 0,-3 3 0,-6-2 0,0 4-2,-5-4 2,0 2-1,-2-3 1,-4-112 5,4 123 3,-5-1-2,3 6 1,-1 0 0,1 15-1,0 0 0,-9-50 7,6 180 0,6-32-3,7 3-1,20 6-29,-3-12-1,19-8-2,9-29 0</inkml:trace>
        </inkml:traceGroup>
      </inkml:traceGroup>
    </inkml:traceGroup>
    <inkml:traceGroup>
      <inkml:annotationXML>
        <emma:emma xmlns:emma="http://www.w3.org/2003/04/emma" version="1.0">
          <emma:interpretation id="{93F209C7-9DCC-4A4C-8C75-EDAA23DB6923}" emma:medium="tactile" emma:mode="ink">
            <msink:context xmlns:msink="http://schemas.microsoft.com/ink/2010/main" type="paragraph" rotatedBoundingBox="19794,8871 24095,10087 23507,12167 19206,109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C0560CC-D207-40C7-A7E6-EDC7612A0F86}" emma:medium="tactile" emma:mode="ink">
              <msink:context xmlns:msink="http://schemas.microsoft.com/ink/2010/main" type="line" rotatedBoundingBox="19794,8871 24095,10087 23507,12167 19206,10951"/>
            </emma:interpretation>
          </emma:emma>
        </inkml:annotationXML>
        <inkml:traceGroup>
          <inkml:annotationXML>
            <emma:emma xmlns:emma="http://www.w3.org/2003/04/emma" version="1.0">
              <emma:interpretation id="{2A3D563A-B790-45B0-B131-939BCDCA97B5}" emma:medium="tactile" emma:mode="ink">
                <msink:context xmlns:msink="http://schemas.microsoft.com/ink/2010/main" type="inkWord" rotatedBoundingBox="19706,9181 21331,9640 20883,11228 19258,10769">
                  <msink:destinationLink direction="with" ref="{268F90A7-ACD5-40E1-8091-E713D36FB1D6}"/>
                </msink:context>
              </emma:interpretation>
              <emma:one-of disjunction-type="recognition" id="oneOf1">
                <emma:interpretation id="interp5" emma:lang="en-US" emma:confidence="0">
                  <emma:literal>to</emma:literal>
                </emma:interpretation>
                <emma:interpretation id="interp6" emma:lang="en-US" emma:confidence="0">
                  <emma:literal>In</emma:literal>
                </emma:interpretation>
                <emma:interpretation id="interp7" emma:lang="en-US" emma:confidence="0">
                  <emma:literal>two</emma:literal>
                </emma:interpretation>
                <emma:interpretation id="interp8" emma:lang="en-US" emma:confidence="0">
                  <emma:literal>Lie</emma:literal>
                </emma:interpretation>
                <emma:interpretation id="interp9" emma:lang="en-US" emma:confidence="0">
                  <emma:literal>lie</emma:literal>
                </emma:interpretation>
              </emma:one-of>
            </emma:emma>
          </inkml:annotationXML>
          <inkml:trace contextRef="#ctx0" brushRef="#br0" timeOffset="-2226.1273">18045-1326 33,'13'-16'26,"1"4"0,-14 12-7,14-18-11,-14 18-2,0 0 0,0 0-2,3 26-1,-15 0-1,-11 11 0,-6 12-1,-9 10 0,-7 14-1,-9 9 1,-1 7 0,-4-2 1,2 2 0,2-11 0,9-3 1,3-16-1,12-10 0,5-14 0,13-10-1,4-11 1,9-14-1,5 16 1,-5-16-1,22 5 0,-9 2 0,-13-7 0,23 16 1,-15-1-2,-2 1 1,-1 4 0,-4-1-1,1 0 2,1-3-2,3 1-6,-6-17-11,16 0-13,-2-14-1,12-2-1,-2-9 0</inkml:trace>
          <inkml:trace contextRef="#ctx0" brushRef="#br0" timeOffset="-1542.0882">17731-290 34,'-15'9'17,"4"6"-1,-5-11 2,7 10-5,-6-14-2,15 0-2,0 0-3,0 0-1,0 0-2,0 0 0,17-6 0,15-3 1,11-10-1,20-1 1,5-8 0,17 3 1,5-9-1,9 4-1,-3-2 3,0 6-3,-8 0 1,-5 8-1,-10 2 0,-3 5-1,-10 5 0,-5 5-1,-7 2 0,-8 4 0,-4 1-1,-5 0 1,-3 0-1,-1 1 0,-3-2 1,-4-1-1,0-1 0,-5-3 0,-2 1 1,-13-1-1,16 2 1,-16-2-1,0 0 0,0 0-3,0 0-5,-22-13-26,9 10 1,-14-9-3,6 3 1</inkml:trace>
          <inkml:trace contextRef="#ctx0" brushRef="#br0" timeOffset="-6.29159E9">18023 72 22,'23'-20'30,"-23"20"-1,0 0 0,0 0-22,0 25-4,2-1 0,-2-24 0,-2 51-1,2-20 1,7 4-1,1-1 0,8-1 1,2-5-2,7-5 0,4-2 0,4-8-1,8-11 0,3-7 0,2-13 1,1-5-1,-1-15 1,0-1 0,-7-15 1,0 8 0,-16-8 1,0 13-1,-13-2 1,-2 12 0,-8 3 0,0 28 0,-8-23-1,8 23 1,-10 28-1,10 5 0,3 3-1,7 8 1,5-1-1,11-4 0,10-6-1,8-25-2,28-1-13,3-53-19,20-15-1,0-37-3,21-14 1</inkml:trace>
        </inkml:traceGroup>
        <inkml:traceGroup>
          <inkml:annotationXML>
            <emma:emma xmlns:emma="http://www.w3.org/2003/04/emma" version="1.0">
              <emma:interpretation id="{0E44A9FB-E8E0-4350-A4D5-EC7D07A254B0}" emma:medium="tactile" emma:mode="ink">
                <msink:context xmlns:msink="http://schemas.microsoft.com/ink/2010/main" type="inkWord" rotatedBoundingBox="22186,9547 24095,10087 23507,12167 21598,11627"/>
              </emma:interpretation>
              <emma:one-of disjunction-type="recognition" id="oneOf2">
                <emma:interpretation id="interp10" emma:lang="en-US" emma:confidence="0">
                  <emma:literal>TK</emma:literal>
                </emma:interpretation>
                <emma:interpretation id="interp11" emma:lang="en-US" emma:confidence="0">
                  <emma:literal>Tk</emma:literal>
                </emma:interpretation>
                <emma:interpretation id="interp12" emma:lang="en-US" emma:confidence="0">
                  <emma:literal>Tr.</emma:literal>
                </emma:interpretation>
                <emma:interpretation id="interp13" emma:lang="en-US" emma:confidence="0">
                  <emma:literal>Tri</emma:literal>
                </emma:interpretation>
                <emma:interpretation id="interp14" emma:lang="en-US" emma:confidence="0">
                  <emma:literal>Try</emma:literal>
                </emma:interpretation>
              </emma:one-of>
            </emma:emma>
          </inkml:annotationXML>
          <inkml:trace contextRef="#ctx0" brushRef="#br0" timeOffset="-6.29158E9">20140-435 15,'0'0'30,"-31"10"0,31-10 1,0 0-18,-33 8-5,33-8-2,0 0-1,0 0 1,28-26-2,11 13 1,10-20-1,18 8 0,12-16-1,19 5 0,10-5 0,11 2-1,-1 6-1,-2 5 0,-5 5 0,-6 5-1,-15 10 0,-15 3-1,-13 13-1,-24-6-5,1 29-13,-39-31-14,15 41 0,-15-41-1,-36 43 2</inkml:trace>
          <inkml:trace contextRef="#ctx0" brushRef="#br0" timeOffset="-6.29158E9">20827-568 40,'-25'25'34,"25"-25"-1,-18 57 0,2-29-23,6 46-5,-13 24-1,7 30-1,-15 20 1,3 24-2,-11 7 1,3 3-1,-2-10-1,2-13-1,7-23-3,-9-44-16,22-15-15,-7-41-1,23-36 0,0 0-2</inkml:trace>
          <inkml:trace contextRef="#ctx0" brushRef="#br0" timeOffset="-6.29157E9">20943 295 36,'26'5'32,"-26"-5"1,26 8-2,-26-8-21,23 26-6,-21 7-1,9 21-1,-14 15 0,3 18 0,-5 3-1,0 15 2,-3-3-2,6-2 0,-4-13 0,4-12-1,-1-19 1,3-12-1,0-16 1,0-28-2,0 0 2,0 0-1,0 0 0,16-28 1,-9 0-1,-1-8 1,1-3-1,1-2 0,2-7 0,6-1 1,-1-8 0,6-1 1,5-4-2,7 1 1,6-4-1,2 4 0,5 2 1,3 8-1,-3 7 0,-4 8 0,-4 11-1,-2 7 0,-2 15-2,-34 3-2,46 16-14,-46-16-15,0 0 0,13 23 0,-13-23 0</inkml:trace>
          <inkml:trace contextRef="#ctx0" brushRef="#br0" timeOffset="-6.29157E9">21322 744 60,'20'38'37,"-20"-38"-3,26 49-2,-26-49-27,28 54 0,-12-16-3,12 11 0,-2-1-1,5 6-1,2 0-2,-4-18-10,12 13-22,-16-19-1,11-4-2,-36-26 2</inkml:trace>
        </inkml:traceGroup>
      </inkml:traceGroup>
    </inkml:traceGroup>
  </inkml:traceGroup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0:12:07.890"/>
    </inkml:context>
    <inkml:brush xml:id="br0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24AB3DA8-A6C1-43A0-8072-CC533696FE5E}" emma:medium="tactile" emma:mode="ink">
          <msink:context xmlns:msink="http://schemas.microsoft.com/ink/2010/main" type="writingRegion" rotatedBoundingBox="19763,11581 22307,12229 22012,13388 19468,12741"/>
        </emma:interpretation>
      </emma:emma>
    </inkml:annotationXML>
    <inkml:traceGroup>
      <inkml:annotationXML>
        <emma:emma xmlns:emma="http://www.w3.org/2003/04/emma" version="1.0">
          <emma:interpretation id="{5D1D6669-B19C-4A64-81B0-76AB16C2569A}" emma:medium="tactile" emma:mode="ink">
            <msink:context xmlns:msink="http://schemas.microsoft.com/ink/2010/main" type="paragraph" rotatedBoundingBox="19763,11581 22307,12229 22012,13388 19468,1274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6A3959F-6EF8-40E9-B3C4-FB337F54FC57}" emma:medium="tactile" emma:mode="ink">
              <msink:context xmlns:msink="http://schemas.microsoft.com/ink/2010/main" type="line" rotatedBoundingBox="19763,11581 22307,12229 22012,13388 19468,12741"/>
            </emma:interpretation>
          </emma:emma>
        </inkml:annotationXML>
        <inkml:traceGroup>
          <inkml:annotationXML>
            <emma:emma xmlns:emma="http://www.w3.org/2003/04/emma" version="1.0">
              <emma:interpretation id="{436F0FEC-B63B-4DF4-B532-90FDBD5BED39}" emma:medium="tactile" emma:mode="ink">
                <msink:context xmlns:msink="http://schemas.microsoft.com/ink/2010/main" type="inkWord" rotatedBoundingBox="19763,11581 22307,12229 22012,13388 19468,12741"/>
              </emma:interpretation>
              <emma:one-of disjunction-type="recognition" id="oneOf0">
                <emma:interpretation id="interp0" emma:lang="en-US" emma:confidence="0">
                  <emma:literal>this</emma:literal>
                </emma:interpretation>
                <emma:interpretation id="interp1" emma:lang="en-US" emma:confidence="0">
                  <emma:literal>is</emma:literal>
                </emma:interpretation>
                <emma:interpretation id="interp2" emma:lang="en-US" emma:confidence="0">
                  <emma:literal>as</emma:literal>
                </emma:interpretation>
                <emma:interpretation id="interp3" emma:lang="en-US" emma:confidence="0">
                  <emma:literal>Fig</emma:literal>
                </emma:interpretation>
                <emma:interpretation id="interp4" emma:lang="en-US" emma:confidence="0">
                  <emma:literal>ties</emma:literal>
                </emma:interpretation>
              </emma:one-of>
            </emma:emma>
          </inkml:annotationXML>
          <inkml:trace contextRef="#ctx0" brushRef="#br0">17702 1631 11,'12'-16'22,"-12"16"-9,0 0-2,0 0 0,0 0-3,0 0-1,2 14-1,-2-14-3,1 14 0,-1-14-1,6 16 2,-6-16-2,15 18 2,-15-18-1,23 18 1,-10-11 0,6 5 0,4-5 0,6 4-1,0-3 1,6 3-1,0-4-1,2 5 0,-4-3 0,4 1 0,-6 1-1,-1-1 0,-2 2 0,0-2 0,-1 2 0,2-1 0,-1 0 0,3 0 0,-3-1 1,2 1-1,-2-3 0,1 3 1,-2-2-1,1 1 0,-4-2 0,-1 2 0,1-3 0,0 2 0,0 0 0,0 1 0,-2-1-1,2 2 1,-2-5 0,2 1 1,-3 0-2,0 1 1,0-1-1,-1-1 1,1 0-1,2 0 1,-3 1 0,3 2 0,2-4 0,2 1 0,-2-2 1,0 2-1,-1-1 0,0-1 0,-2-1 0,-2 0-1,-2 1 1,-3 1-1,-2-1 1,0-1 0,-13-3-1,24 12 1,-24-12 0,24 15 0,-11-6-1,2-2 1,-1 1-1,2 2 1,-1-1-1,3 0 1,-3 0-1,1 0 0,0-1 1,1 1 0,-1 2 0,1-4-1,-1 2 1,-1-2 0,3 1 0,-3-2-1,1-2 1,-1 1-1,1-1 0,-1 1 1,0-1-1,0-1 0,-2 1 0,1-1 1,-14-3-1,25 6 0,-25-6 0,24 9-1,-24-9 1,19 5-3,-1 4-31,-18-9-1,0 0-1,9-17-2</inkml:trace>
          <inkml:trace contextRef="#ctx0" brushRef="#br0" timeOffset="1510.0864">17697 1647 1,'0'0'23,"-14"2"0,14-2-8,0 0-2,-13 13 0,13-13-3,0 0-2,0 0-2,0 0-1,-12 13-1,12-13-1,0 0 0,15 8-1,-15-8 1,26-3 0,-8-2 0,8 2 0,3-6 0,9-1-1,2-6 1,6 2-1,0-2 0,3 1 0,0-2 0,2 2 0,-8 1-1,-1 5 1,-5 4-2,-1 0 1,-3 2-1,-2 2 1,-4 1-1,1 0 1,-3-2-1,1 1 0,-1-1 1,0-1-1,-3-1 0,1-1 1,-1-1-1,0 2 0,-1-2 1,2 0-1,-1 0 0,0 2 0,-2-1 0,1 2 0,-4 0 0,0 2 0,-4-1 2,1 2-2,-14 0 0,23-1 0,-9 1 0,-1 0 0,1-2 1,0 1-1,4-2 0,0 0 0,0 0 1,0 0-1,0 0 0,0 0 0,0 2 1,-1-1-1,3-1 0,-2 3 1,1-3 0,-1 2-1,0-2 1,-2 1 0,-3 1 0,1-2 0,-14 3 0,22-5 0,-22 5 0,20-2 0,-20 2 0,22-3 0,-9 1 0,2 2 0,2-1 0,5 1 1,-4 0-1,6 0 0,-5 1 0,2-1 0,-5 2 0,-1-2-1,-15 0-1,16 1-3,-16-1-5,0 0-25,0 0 1,0 0-3,-1-15 3</inkml:trace>
          <inkml:trace contextRef="#ctx0" brushRef="#br0" timeOffset="2651.1517">19677 1500 4,'0'0'23,"0"0"2,4-19 0,-4 19-8,1-15-3,-1 15-1,0 0-4,0 0-1,5-14-1,-5 14-2,0 0-2,0 0 0,0 0-1,0 0-1,0 0 0,0 20 0,0-20 0,3 31-1,-2-10 1,2 4-2,0 1 2,2-3-1,1 1 0,1-3 0,2-5 0,-9-16 0,21 18 1,-8-15 0,2-6-1,2-5 0,-1-8 1,3-2 0,1-4-1,1-2 1,-1 1-1,0 0 0,-2 3 0,-2 3 2,-3 10-2,-13 7 0,20 6 0,-11 7 1,-3 6-1,3 4 0,0 0 0,2 1 0,4-5 0,2-4-1,4-6-2,-2-16-2,15 4-5,-15-18-17,13 2-3,-11-8-2,2 3 1</inkml:trace>
          <inkml:trace contextRef="#ctx0" brushRef="#br0" timeOffset="4859.2769">20156 2289 9,'0'0'10,"0"0"1,13-11-1,-13 11 1,0 0 0,0 0 0,0 0-1,14 3 0,-14-3-3,0 0-1,0 0-1,0 0 0,0 0 0,0 0 0,0 0 0,0 0 0,-23-8-1,23 8 0,-20 1 0,20-1-2,-29 6 0,14 1 0,-4 1-1,1 2 0,-1-1-1,1 3 1,2 0-1,-1 1 0,4-1 0,13-12 0,-18 22 0,18-22 0,-5 16 0,5-16 1,12 14-1,-12-14 1,26 7-1,-10-5 1,3-2 0,1 1 0,-1-2 0,0 1 0,-2-2 0,-1 2 0,-2 2 0,-14-2 2,17 10-2,-17-10 0,11 21 0,-10-5 0,-4 2 1,-1 6-1,-5-1 0,-6 4-1,-6-2 2,-6 0-2,-5-1 0,-6-3-1,-3 1-4,-10-15-29,8-1 1,0-13-2,9-11 0</inkml:trace>
        </inkml:traceGroup>
      </inkml:traceGroup>
    </inkml:traceGroup>
  </inkml:traceGroup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0:28:27.683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71BD56B2-F8B5-455E-A819-04E67EB10FCD}" emma:medium="tactile" emma:mode="ink">
          <msink:context xmlns:msink="http://schemas.microsoft.com/ink/2010/main" type="writingRegion" rotatedBoundingBox="1514,5187 23863,3697 24826,18138 2477,19629"/>
        </emma:interpretation>
      </emma:emma>
    </inkml:annotationXML>
    <inkml:traceGroup>
      <inkml:annotationXML>
        <emma:emma xmlns:emma="http://www.w3.org/2003/04/emma" version="1.0">
          <emma:interpretation id="{1D2913B6-65FC-4D83-9D53-3B64127BE35F}" emma:medium="tactile" emma:mode="ink">
            <msink:context xmlns:msink="http://schemas.microsoft.com/ink/2010/main" type="paragraph" rotatedBoundingBox="2167,4968 20592,5426 20526,8069 2101,761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ED53E83-1F64-436C-88A6-96097AA817A8}" emma:medium="tactile" emma:mode="ink">
              <msink:context xmlns:msink="http://schemas.microsoft.com/ink/2010/main" type="line" rotatedBoundingBox="2167,4968 20592,5426 20548,7172 2123,6714"/>
            </emma:interpretation>
          </emma:emma>
        </inkml:annotationXML>
        <inkml:traceGroup>
          <inkml:annotationXML>
            <emma:emma xmlns:emma="http://www.w3.org/2003/04/emma" version="1.0">
              <emma:interpretation id="{521948B1-C58E-4CB2-B85C-722C44F72FA1}" emma:medium="tactile" emma:mode="ink">
                <msink:context xmlns:msink="http://schemas.microsoft.com/ink/2010/main" type="inkWord" rotatedBoundingBox="2164,5075 6901,5193 6869,6480 2132,6363"/>
              </emma:interpretation>
              <emma:one-of disjunction-type="recognition" id="oneOf0">
                <emma:interpretation id="interp0" emma:lang="en-US" emma:confidence="0">
                  <emma:literal>Atascale</emma:literal>
                </emma:interpretation>
                <emma:interpretation id="interp1" emma:lang="en-US" emma:confidence="0">
                  <emma:literal>Atascade</emma:literal>
                </emma:interpretation>
                <emma:interpretation id="interp2" emma:lang="en-US" emma:confidence="0">
                  <emma:literal>Ataseale</emma:literal>
                </emma:interpretation>
                <emma:interpretation id="interp3" emma:lang="en-US" emma:confidence="0">
                  <emma:literal>Ataslale</emma:literal>
                </emma:interpretation>
                <emma:interpretation id="interp4" emma:lang="en-US" emma:confidence="0">
                  <emma:literal>Ataskale</emma:literal>
                </emma:interpretation>
              </emma:one-of>
            </emma:emma>
          </inkml:annotationXML>
          <inkml:trace contextRef="#ctx0" brushRef="#br0">2733 587 15,'7'-19'27,"-1"-2"0,0-1 2,-7-8-17,7 9-1,-12-10-1,6 10-2,-12-4-2,4 7-1,-8 2-1,2 4-1,-6 3-1,0 8 0,-2-1 0,-2 5-2,-1 3 1,0 2 0,1 2 0,0 3-2,2 2 1,4 0 0,3 1-1,3 4 1,6-1-1,4 3 1,4-1-1,7 0 1,3-1 0,6 4 0,2 1 0,3 1 0,1 0 0,1 1 1,-1 1-1,-2 2 0,-1 1 0,-3-2 0,-3 1 0,-2-3 1,-4-5-1,-3-1 1,-5-5-1,-2-1 1,1-15 0,-15 16-1,-1-13 3,-5 2-2,-7-4 0,-5 0 0,-7-3 1,1-3-1,-1-2 0,3-2 0,4 1-2,4-3-1,16 6-6,-5-11-24,18 16 0,6-19-3,11 11 2</inkml:trace>
          <inkml:trace contextRef="#ctx0" brushRef="#br0" timeOffset="565.0323">3205 701 17,'-9'-19'29,"3"1"0,-3-3 3,9 21-16,-20-35-3,20 35-3,-19-26-2,19 26-2,-24-8-3,11 14 0,-5 5-1,2 13 1,-2 10-3,1 12 1,3 12-1,0 7 0,5 3 0,5 2 0,7-3 0,6-10-1,9-8 0,7-16-1,11-14 0,4-17-2,12-5-2,-6-24-8,12 0-17,-10-13-1,4 0 1,-12-9-1</inkml:trace>
          <inkml:trace contextRef="#ctx0" brushRef="#br0" timeOffset="1188.0679">3560 831 29,'0'0'27,"0"0"2,0 0-10,0 0-5,0 0-3,0 0-3,-25 6-1,25-6-2,-28 21-2,13-5 0,-3-1-1,0 6-1,2-2 0,2 2-1,6 0 0,2-2-1,6 0 1,6-5 0,4-1-1,5-6 1,3-2 1,4-7-1,-1-5 1,1-6 0,-1-8 1,0-3-1,-3-6 0,-2-1 1,-4-3-1,-2 3 0,-4 4 1,-1 8-2,-5 19 0,0 0 0,-5 14 0,1 12 0,1 8-2,2 8 1,3 1 0,4-3 1,9-9-1,8-13 1,11-17 1,11-19 0,5-23 0,8-18 1,2-20 1,1-14-2,-6-12 1,-9-1-1,-19 6 0,-15 12-1,-18 21-1,-21 24 1,-16 30 0,-15 32 0,-3 30-1,1 19 1,14 24-3,9 3-4,32 9-12,13-23-12,29-11-3,15-30 1,24-19 0</inkml:trace>
          <inkml:trace contextRef="#ctx0" brushRef="#br0" timeOffset="2066.1182">4092 870 26,'0'0'29,"-13"-12"-1,13 12 1,0 0-21,0 0-1,-9 19-3,15 1-1,1-1-3,6 2 0,8-4 1,3 3 0,7-10 1,8 2 0,-2-14 2,5 2-1,-8-13 1,0 0 0,-10-11-1,0-1 0,-15-6 0,-2 1-2,-10-1 1,-5 6-1,-7 4-1,-11 14 2,-3 14-2,-7 18 1,-3 12-1,-3 12 0,2 8 0,6 2 0,7 5 0,14-8 1,13-12-1,18-11 1,22-18 0,19-14 0,19-13-1,8-11-7,11-1-24,-8-7-3,-4 6-1,-18-1-1</inkml:trace>
          <inkml:trace contextRef="#ctx0" brushRef="#br0" timeOffset="-3492.1998">129 79 21,'4'-14'27,"-4"14"2,5-22 1,-5 22-17,4-13-1,-4 13-1,0 0-3,0 0-2,0 0-2,-3 25-1,-1-6-1,2 11 0,-2 5 1,-2 14-1,2 6-1,-1 9-1,-4 4 2,0 8-2,2-1 2,-2 4-2,0-5 0,1-6 1,-2-9-1,3-7 1,1-12 0,1-9 0,1-13 0,4-18 0,0 0 0,0 0 0,-12-33 0,9 4 0,-2-10 0,1-5-1,1-7 0,0-3 0,3-1 0,1-6 0,4 0-1,2-1 2,2 3-2,5 1 1,2-1-1,2 4 0,1 1 0,-1 10 1,3 7-1,-2 4 0,-1 8 0,-1 6 1,-1 9 0,0 5-1,-1 5 1,0 3 0,-2 4 0,2 4 0,-1 1-1,-1 4 1,1 2 0,-3 4 0,0 5 0,-2 4 1,-2 3 0,-2 7-1,-1 2 1,-1 3 0,-1 2 0,-1-1-1,-1 1 1,0 0-1,0 3 0,3-4 0,-1 1 0,-1-2 0,1-3 0,1-5 0,0-5 0,0-8 0,0-6 0,0-4 0,-3-15-1,0 0 0,0 0-2,2-16-2,-2 16-5,-5-34-9,8 14-14,-11-9 0,10 5 1,-8-7 0</inkml:trace>
          <inkml:trace contextRef="#ctx0" brushRef="#br0" timeOffset="-3131.1791">122 545 38,'-23'0'31,"7"2"1,1-8 0,15 6-19,-19-6-3,19 6-2,0 0-2,0 0-2,0 0-2,22-6-1,-7 3-1,4 2 0,2-4 1,4 2 0,4-1-1,-1-1 0,-1-1 1,-2 2 0,-1 1-1,-2-1-2,0 7-2,-22-3-9,30-2-19,-30 2 0,14 3-2,-14-3 0</inkml:trace>
          <inkml:trace contextRef="#ctx0" brushRef="#br0" timeOffset="-1900.1087">759 537 27,'-24'3'29,"-1"-2"2,1 6-1,-12-8-14,17 11-3,-13-10-4,15 9-2,-6-7-2,23-2-1,-18 3-1,18-3-1,18-12-1,8 3 0,5-6 1,9 0-1,3-4 0,8 0 1,-1-5-1,0 2 1,-1 4-2,-5 2 1,-5 2-1,-5 4-1,-2 7-2,-12-6-8,6 17-23,-26-8 0,22 7-1,-22-7 1</inkml:trace>
          <inkml:trace contextRef="#ctx0" brushRef="#br0" timeOffset="-2335.1336">739 33 29,'9'-34'28,"-1"1"3,1 6-1,-11-5-16,14 17-2,-15-9-2,3 24-3,3-21-1,-3 21-1,0 0-3,0 0-1,-1 30 0,-1-5-1,2 11 0,-1 8 0,-1 11 1,1 9 0,-2 11 0,-2 11-1,1 3 1,-1 8-1,-1 0 1,2 1-1,-2-3 0,3-5 0,1-14 0,4-9 0,1-14 0,1-10 0,2-13 0,3-11 0,-9-19 0,24 12 1,-8-20-1,2-5 0,5-6-1,-1-6-1,3-2-1,-2-16-9,9 9-20,-6-11-2,2 8 0,-7-3 1</inkml:trace>
          <inkml:trace contextRef="#ctx0" brushRef="#br0" timeOffset="-1006.0574">1662 537 6,'0'0'24,"8"-20"3,-8 20-1,1-29-11,-1 29-2,5-29-1,-5 29-3,-2-29-1,2 29-2,-7-28 0,7 28-1,-14-17-2,14 17 0,-23 5-1,9 8 0,-7 3-1,-1 14 1,-5 9-2,0 7-2,1 4 2,2 5 0,4 3-1,6-2 1,6-1 0,7-9-1,8-9 1,8-9 0,4-12 0,7-11 0,2-14 0,2-13 0,-2-13 1,2-5 0,-5-7-1,-1-3 2,-6-1-1,-5 5-1,-2 5 1,-4 8 0,-3 8-1,-1 7 1,-3 18-1,0 0 0,0 0 0,9 27 0,-3-5 0,2 8 0,2 1 0,7-1 0,0-5 0,4-3 1,2-9-2,3-7-1,9 2-10,-4-17-20,3 1 0,-9-7-2,-1 5 0</inkml:trace>
        </inkml:traceGroup>
        <inkml:traceGroup>
          <inkml:annotationXML>
            <emma:emma xmlns:emma="http://www.w3.org/2003/04/emma" version="1.0">
              <emma:interpretation id="{4441F280-83FE-45A2-A5BB-0B0108A01579}" emma:medium="tactile" emma:mode="ink">
                <msink:context xmlns:msink="http://schemas.microsoft.com/ink/2010/main" type="inkWord" rotatedBoundingBox="7365,5433 11341,5531 11306,6942 7330,6843"/>
              </emma:interpretation>
              <emma:one-of disjunction-type="recognition" id="oneOf1">
                <emma:interpretation id="interp5" emma:lang="en-US" emma:confidence="0">
                  <emma:literal>70.156k,</emma:literal>
                </emma:interpretation>
                <emma:interpretation id="interp6" emma:lang="en-US" emma:confidence="0">
                  <emma:literal>70.156-6k,</emma:literal>
                </emma:interpretation>
                <emma:interpretation id="interp7" emma:lang="en-US" emma:confidence="0">
                  <emma:literal>30.156-6k,</emma:literal>
                </emma:interpretation>
                <emma:interpretation id="interp8" emma:lang="en-US" emma:confidence="0">
                  <emma:literal>70.1565k,</emma:literal>
                </emma:interpretation>
                <emma:interpretation id="interp9" emma:lang="en-US" emma:confidence="0">
                  <emma:literal>70.1566k,</emma:literal>
                </emma:interpretation>
              </emma:one-of>
            </emma:emma>
          </inkml:annotationXML>
          <inkml:trace contextRef="#ctx0" brushRef="#br0" timeOffset="9669.553">7997 379 20,'9'-19'27,"-3"0"1,-3-2 1,-3 21-15,3-31-3,-3 31-2,-8-24-2,8 24-1,-16-10-2,16 10 0,-27 10-2,8 8 0,-5 4 0,-3 11-1,-4 10 0,0 10 0,-2 5-1,3 7 2,3 5-2,6-5 0,7-1-2,5-5 2,10-8 0,8-13 0,7-7 0,8-12 0,6-10 0,3-9 0,4-9 2,0-5-1,0-6-1,-4-2 1,-6-2 0,-6 2 1,-8-2-1,-7 4 0,-10 2 0,-5 5 0,-8 4 0,-1 3-1,-4 3 1,1 1-1,2 5-1,1-1 0,18-2-3,-22-2-6,22 2-22,12-16-1,7 6 0,3-11 0</inkml:trace>
          <inkml:trace contextRef="#ctx0" brushRef="#br0" timeOffset="10068.5757">8025 658 46,'-25'5'31,"7"-5"1,5 5 0,-8-8-23,21 3-2,-21 6-1,21-6-2,0 0 1,0 0-3,0 0 0,13 12 0,4-7-1,1 1 0,4 1 0,3 2 0,3 0-1,-1 0-1,2 4-2,-7-8-3,8 11-12,-11-18-13,5 4-2,-24-2 0,28-14 0</inkml:trace>
          <inkml:trace contextRef="#ctx0" brushRef="#br0" timeOffset="10533.6025">8237 732 40,'16'11'27,"-16"-11"2,24-6-7,-14-11-13,14 11 0,-11-10-2,8 6-2,-6-8 0,4 6-1,-7-7 0,2 4-2,-5-3 0,-2 0 0,-5 1-1,-1 0 1,-5 3-1,-2 0 0,6 14 0,-24-16-1,7 11 1,0 8 0,-6 5-1,-1 8 1,-2 9-1,0 9 1,0 11 0,3 7 0,4 6-1,7 4 1,8 0-1,8-4 0,9-6 0,10-8 0,6-11-1,6-13 0,5-8-2,-1-15-2,5 3-9,-15-17-18,6 0 1,-9-11-3,-1 1 2</inkml:trace>
          <inkml:trace contextRef="#ctx0" brushRef="#br0" timeOffset="11004.6294">8574 458 56,'5'-13'34,"-5"13"-3,0 0 1,0 0-25,0 0-3,7 13 0,-7-13-1,-1 31-2,1-9 0,3 7-1,-2 5 1,4 4 0,1 7-1,1 5 1,1 5-1,1 1 0,0 2 0,2-3 0,1-5 0,-1-4 1,-1-10 0,1-8 1,-1-10 0,-10-18 1,24-2 1,-11-17-1,4-24 0,6-13-1,6-20 0,8-13-3,17-9-4,-2-14-29,18 6-1,-6-2-2,4 12 0</inkml:trace>
          <inkml:trace contextRef="#ctx0" brushRef="#br0" timeOffset="18121.0364">9176 1143 64,'-2'13'34,"2"9"0,-14 5-2,-3 11-30,-5 10 0,-6 8 1,-10 5-3,-5 1-3,6 8-9,-6-17-20,11-7 0,-2-16-1,13-11-1</inkml:trace>
          <inkml:trace contextRef="#ctx0" brushRef="#br0" timeOffset="5462.3124">5250 378 30,'-13'-4'30,"13"4"0,-20-11-1,20 11-19,0 0-4,0 0-1,0 0-4,0 0 0,0 0-1,24 15 1,-1-6 0,5 4 0,5-4 1,7 4-1,3-8 1,0 4 0,0-6 0,-2 0-1,-7-3 1,-1 1-1,-8 1 0,-4-1 0,-5 1 0,-3 1-1,-13-3 0,18 4 1,-18-4-1,0 0 0,14 12 0,-14-12 1,3 18-1,-5-2 1,-5 6 0,-5 8 0,-6 5 0,-3 4 0,-4 1 1,-2 4-1,-1-4-1,1-3 1,5-4-1,5-9 0,7-6-4,10-18-2,0 22-24,0-22-3,13 4 0,-13-4-1</inkml:trace>
          <inkml:trace contextRef="#ctx0" brushRef="#br0" timeOffset="6056.3464">5597 1355 16,'-13'8'25,"-1"-2"2,14-6-7,-22 2-6,22-2-2,-13-15-2,13 15-2,-5-30-4,11 13 0,-3-9-2,7 4 1,-2-3-1,7 4 1,-3-1-2,4 6 1,-3 2-1,1 7 1,-1 4-2,-13 3 1,23 10-1,-12 4 0,0 5 1,4 6-1,3 5 1,2-1-1,6 1 1,2-5-2,3-7 3,5-6-1,1-15 0,2-7 2,-3-14 1,-1-6 0,-6-10-1,-4 0 2,-12-4-3,-5 4 1,-11 7-3,-15 6-3,-3 22-19,-16-4-12,1 15 0,-4-2-3,12 8 0</inkml:trace>
          <inkml:trace contextRef="#ctx0" brushRef="#br0" timeOffset="7002.4005">6471 452 42,'0'0'29,"0"0"2,0 0-2,0 0-22,9 16-1,-14 8-1,4 16-1,-5 8-1,3 11 0,-6 6-1,2 6 0,-4-4 0,4-2-1,-2-10 0,3-11-1,0-10 0,3-11-1,3-23-1,0 0-2,16 7-7,-13-25-20,14 0 0,-8-10-1,7 6 1</inkml:trace>
          <inkml:trace contextRef="#ctx0" brushRef="#br0" timeOffset="7438.4254">6715 732 42,'0'0'32,"0"0"0,0 0 0,0 0-21,0 0-5,0 0-1,0 0-1,0 0-2,0 0 2,0 0-2,0 0 0,12-13-1,-12 13 1,0 0-1,16-5-1,-16 5 0,0 0-2,17 8-7,-17-8-22,0 0-1,-21 7-2,21-7 1</inkml:trace>
          <inkml:trace contextRef="#ctx0" brushRef="#br0" timeOffset="8465.4842">7074 482 7,'9'-17'25,"-9"17"2,0 0 0,0 0-11,0 0-6,0 0-1,0 0-1,0 0-3,-12 15-2,12-15 0,-22 27-1,7-12-1,0 3 0,0 1-1,3-3 1,2-3-1,4 1 0,6-14 0,-5 18 1,5-18-1,0 0 1,19 14 0,-5-9 0,1-2 0,4 1 0,0-2 0,4 1 0,1 0 1,-1 1-1,0 1 0,2 0 0,-3 3 0,-1 1 0,-1 1 0,-1 0 0,-4 4 0,1 1 0,-4 1-1,0 3 1,-3 0 0,-2 5-1,-2-2 1,-4 7-1,-2-4 1,-5 0-1,-4 0 2,-5-3-1,-5-1-1,-2-5 0,-3-2 1,-2-5-1,3-6 0,0-6-1,2-5 0,1-10-3,11 2-5,-8-18-21,16 0-2,2-10-1,11 1 2</inkml:trace>
          <inkml:trace contextRef="#ctx0" brushRef="#br0" timeOffset="8862.5067">7206 541 34,'-13'-4'31,"13"4"-1,-21-8 0,21 8-17,-13-7-5,13 7-2,0 0-3,12-15-1,-12 15 0,28-10 0,-9 4 0,5 1 0,3 1 0,1 2 2,0 1-2,1 2 0,-5 2-1,-2 0 1,-3 0-1,-1 2 0,-3-1 0,-2 0 0,-13-4-1,21 6 1,-21-6-1,0 0 1,18 6-2,-18-6 0,0 0-3,0 0-13,0 0-15,0 0-1,-16 14-2,2-14 0</inkml:trace>
        </inkml:traceGroup>
        <inkml:traceGroup>
          <inkml:annotationXML>
            <emma:emma xmlns:emma="http://www.w3.org/2003/04/emma" version="1.0">
              <emma:interpretation id="{E8EAAD17-F840-44C0-B3BE-98D859F52C55}" emma:medium="tactile" emma:mode="ink">
                <msink:context xmlns:msink="http://schemas.microsoft.com/ink/2010/main" type="inkWord" rotatedBoundingBox="12369,5221 15217,5292 15187,6484 12339,6413">
                  <msink:destinationLink direction="with" ref="{9CB83F46-4389-4A8C-AB9F-E3EE2E13AB04}"/>
                </msink:context>
              </emma:interpretation>
              <emma:one-of disjunction-type="recognition" id="oneOf2">
                <emma:interpretation id="interp10" emma:lang="en-US" emma:confidence="0">
                  <emma:literal>Peat</emma:literal>
                </emma:interpretation>
                <emma:interpretation id="interp11" emma:lang="en-US" emma:confidence="0">
                  <emma:literal>Passat</emma:literal>
                </emma:interpretation>
                <emma:interpretation id="interp12" emma:lang="en-US" emma:confidence="0">
                  <emma:literal>Peat,</emma:literal>
                </emma:interpretation>
                <emma:interpretation id="interp13" emma:lang="en-US" emma:confidence="0">
                  <emma:literal>Pks2tt</emma:literal>
                </emma:interpretation>
                <emma:interpretation id="interp14" emma:lang="en-US" emma:confidence="0">
                  <emma:literal>Peasant</emma:literal>
                </emma:interpretation>
              </emma:one-of>
            </emma:emma>
          </inkml:annotationXML>
          <inkml:trace contextRef="#ctx0" brushRef="#br0" timeOffset="18964.0847">10383 19 33,'3'-23'30,"-3"23"3,2-17-1,-2 17-20,0 0-3,0 0-2,-2 18-2,1 7-2,-7 6-1,1 17 0,-5 13 0,0 11 0,-4 14-1,-1 6 1,-1 4-1,-1 1 0,1-5 0,2-9 0,2-14-1,3-12 0,3-14-1,1-12-1,5-12-1,2-19-4,0 0-5,9-24-20,6-4 0,-5-10-2,8-2 2</inkml:trace>
          <inkml:trace contextRef="#ctx0" brushRef="#br0" timeOffset="19415.1094">10270 227 11,'14'-25'25,"-1"-5"2,5-3-8,6 13-2,-11-11-3,14 13-1,-14-7-4,11 13-2,-11-5-1,8 13-1,-7-3-1,4 9-1,-4 3 0,6 7 0,-4 4-1,3 11 1,-2 2-1,1 7-1,-5 4 2,-2 7-2,-13 4 0,-7 2 0,-12-1-1,-7 1 1,-9-4-1,-8-6 0,-3-4-2,-2-16-1,11 0-8,-4-19-21,18-5-1,2-16-2,19-5 0</inkml:trace>
          <inkml:trace contextRef="#ctx0" brushRef="#br0" timeOffset="20320.1622">10732 651 31,'0'-14'32,"0"14"1,3-19 0,-3 19-18,0 0-5,0 0-1,0 0-2,-12 33-3,1 1-1,1 13-2,-2 9 0,-3 8 0,2 3-3,-2 0 1,3-5-1,0-13-3,10-5-4,-5-25-12,14-2-11,-7-17-2,24-9 2,-7-12-1</inkml:trace>
          <inkml:trace contextRef="#ctx0" brushRef="#br0" timeOffset="20684.1831">10688 1018 21,'0'0'27,"3"-24"1,5 7 1,-1-11-16,17 5-3,-3-11-1,12 6-2,-6-9 0,11 7-2,-2-4 0,6 9 0,-10-2 0,3 10-2,-9 0 0,0 7-1,-7 3-1,-3 4 0,-16 3-1,17-3 0,-17 3-2,0 0-1,16 9-3,-16-9-8,0 0-17,0 0-2,6 19-1,-6-19 1</inkml:trace>
          <inkml:trace contextRef="#ctx0" brushRef="#br0" timeOffset="20967.1989">10897 870 39,'0'0'30,"0"0"2,3 15-1,-3-15-21,7 16-3,-7-16 1,17 28-3,-8-10-1,8 6 1,-2-3-3,6 2 1,0-2-1,1 0-1,-2-4 1,-1-3-1,-3-4-1,-16-10 0,24 15-2,-24-15-4,20 6-27,-20-6-1,0 0 0,0 0-2</inkml:trace>
          <inkml:trace contextRef="#ctx0" brushRef="#br0" timeOffset="21708.2416">11287 944 33,'0'0'31,"-13"2"1,13-2-1,-14-2-16,14 2-9,0 0-1,0 0-1,0 0-2,0 0 0,18 3-1,0-3 0,4-1 1,9 2-1,5-2 0,4 4 2,2-2-2,1 2 0,-3 0 0,-1 3 0,-5-2 0,-4 1-1,-6-4 1,-5 1-1,-2-2 0,-17 0-1,22-8 0,-22 8-1,12-23 0,-11 3-1,2 3 0,-4-9 1,-2 4 0,-3-5 0,-1 4 1,-4 3 0,-2 3 1,1 3 0,12 14 0,-23-14 1,23 14 1,0 0 0,-13-8 0,13 8 0,15 2 1,1 2 1,-1-1-1,8 7 0,-3 1-1,3 8 1,-2 5-1,-4 5 0,-8 5-1,-6 6 0,-6 0 0,-9 3-1,-5-1-1,-7-5 0,-2 0-2,-5-10-4,13 1-27,-10-13-1,15-2 0,-1-13-1</inkml:trace>
          <inkml:trace contextRef="#ctx0" brushRef="#br0" timeOffset="22481.2858">12249 760 31,'0'0'29,"0"0"1,-6-14 0,6 14-22,16-18-2,3 12 0,-5-8 0,10 11 0,-7-2-2,10 8-1,-1-2 0,-3 11-1,-3 6 0,-4 11 0,-10 5 0,-6 8-2,-9 4 0,-10 1-2,-8 4 0,-7-5 1,-3-2-2,-7-10 1,4-3-1,0-12 1,7-5 1,5-11 0,7-6 1,6-6-1,6-7 2,9-4-1,5-2 1,5 0 0,4 1 0,0 5 0,0 3 0,2 5 0,-1 5 0,0 8 0,-15-5 0,27 20 0,-14-6 0,4 3 0,-1 0 0,2 1-1,1-2 1,1-3-1,-1 1-1,0-4-1,8 6-5,-27-16-24,34 9 0,-19-9-2,3-1 1</inkml:trace>
          <inkml:trace contextRef="#ctx0" brushRef="#br0" timeOffset="23284.3318">12598 769 62,'-8'-16'34,"24"9"0,5-13-1,13 10-28,5-8 0,10 9-2,1 0-2,4 0-3,9 14-21,-13-11-10,1 6-1,-10-2-1</inkml:trace>
          <inkml:trace contextRef="#ctx0" brushRef="#br0" timeOffset="22822.3054">12680 732 54,'0'0'33,"8"-18"-1,-8 18 0,0 0-27,0 0-1,0 0 0,9 30-2,-9 0-1,0 7-1,0 4 1,0 7-1,0-2 0,-2-2 0,4-5-1,-1-10 0,5-4-1,-6-25-4,20 24-12,-20-24-14,23-16 0,-9-8-1,7-3 1</inkml:trace>
          <inkml:trace contextRef="#ctx0" brushRef="#br0" timeOffset="23073.3188">12919 671 41,'0'0'32,"0"0"2,-2 14-2,2-14-19,0 25-9,5-1 1,-8 1-2,4 9-1,-1 6-2,3 1 0,0 4 0,1-1 0,4-4-2,-4-7-2,8-3-3,-12-30-9,12 22-15,-12-22-2,0 0 2,14-30-2</inkml:trace>
        </inkml:traceGroup>
        <inkml:traceGroup>
          <inkml:annotationXML>
            <emma:emma xmlns:emma="http://www.w3.org/2003/04/emma" version="1.0">
              <emma:interpretation id="{E640769F-4749-4CCB-812F-4ADA7987F3EB}" emma:medium="tactile" emma:mode="ink">
                <msink:context xmlns:msink="http://schemas.microsoft.com/ink/2010/main" type="inkWord" rotatedBoundingBox="15959,6210 16755,6114 16826,6703 16030,6799"/>
              </emma:interpretation>
              <emma:one-of disjunction-type="recognition" id="oneOf3">
                <emma:interpretation id="interp15" emma:lang="en-US" emma:confidence="0">
                  <emma:literal>N</emma:literal>
                </emma:interpretation>
                <emma:interpretation id="interp16" emma:lang="en-US" emma:confidence="0">
                  <emma:literal>a</emma:literal>
                </emma:interpretation>
                <emma:interpretation id="interp17" emma:lang="en-US" emma:confidence="0">
                  <emma:literal>M</emma:literal>
                </emma:interpretation>
                <emma:interpretation id="interp18" emma:lang="en-US" emma:confidence="0">
                  <emma:literal>v</emma:literal>
                </emma:interpretation>
                <emma:interpretation id="interp19" emma:lang="en-US" emma:confidence="0">
                  <emma:literal>W</emma:literal>
                </emma:interpretation>
              </emma:one-of>
            </emma:emma>
          </inkml:annotationXML>
          <inkml:trace contextRef="#ctx0" brushRef="#br0" timeOffset="32116.837">14007 1280 26,'0'0'26,"-5"27"0,-2-9-4,-7-9-11,6 12-4,-12-13 0,5 9-3,-6-14 1,8 6 1,-5-20 1,18 11-2,-24-29-2,24 6 2,0-9-2,12-1 0,0-7-1,9 2 1,3 1-3,6 3 1,-1 2 0,3 9-1,-4 5 0,0 10 1,-2 11-1,-3 12 0,0 13 2,-2 11-3,1 14 2,0 7-1,4 0 1,3 3-1,4-10 2,6-10 0,-1-16 0,4-17 1,0-25 0,1-16 0,-4-21-1,-7-12 0,-6-11-4,-13-13-4,2 10-30,-21-5 2,-1 13-4,-17 7 1</inkml:trace>
        </inkml:traceGroup>
        <inkml:traceGroup>
          <inkml:annotationXML>
            <emma:emma xmlns:emma="http://www.w3.org/2003/04/emma" version="1.0">
              <emma:interpretation id="{0BFC1EE4-D79D-46E1-B3D0-C3EB730D007E}" emma:medium="tactile" emma:mode="ink">
                <msink:context xmlns:msink="http://schemas.microsoft.com/ink/2010/main" type="inkWord" rotatedBoundingBox="17155,6521 17473,6181 17772,6459 17453,6800"/>
              </emma:interpretation>
              <emma:one-of disjunction-type="recognition" id="oneOf4">
                <emma:interpretation id="interp20" emma:lang="en-US" emma:confidence="1">
                  <emma:literal>a</emma:literal>
                </emma:interpretation>
                <emma:interpretation id="interp21" emma:lang="en-US" emma:confidence="0">
                  <emma:literal>G</emma:literal>
                </emma:interpretation>
                <emma:interpretation id="interp22" emma:lang="en-US" emma:confidence="0">
                  <emma:literal>A</emma:literal>
                </emma:interpretation>
                <emma:interpretation id="interp23" emma:lang="en-US" emma:confidence="0">
                  <emma:literal>c</emma:literal>
                </emma:interpretation>
                <emma:interpretation id="interp24" emma:lang="en-US" emma:confidence="0">
                  <emma:literal>h</emma:literal>
                </emma:interpretation>
              </emma:one-of>
            </emma:emma>
          </inkml:annotationXML>
          <inkml:trace contextRef="#ctx0" brushRef="#br0" timeOffset="33868.9372">15326 1082 20,'0'0'19,"0"0"-3,0 0-3,18 15 0,-18-15-3,0 0-1,0 0-2,0 0-1,0 0-2,16 4 1,-16-4-2,0 0 0,0 0-1,0 0-1,0 0 0,0 0-1,0 0 0,0 0 0,0 0 0,0 0 0,-3-13 0,3 13 0,0 0 0,0 0 0,0 0 0,0 0 0,0 0 0,0 0 0,0 0 0,0 0 0,0 0 0,0 0 0,0 0 0,6-15 0,-6 15 0,0 0 1,3-19 0,-3 19 0,4-24 1,-4 24 0,5-25 0,-5 25 0,-2-24 0,2 24 1,-10-16-1,10 16-1,-25-2 1,8 8 0,-6 5 0,-1 9 0,-6 6 0,-1 9-1,-2 2 2,5 6-3,2 3 1,5-1-1,8-4 1,4-7-2,11-7 2,7-9-1,8-8 0,6-7 3,1-12-2,5-1 0,4-7 0,0 1 2,-2-5-3,-3 2 2,-2-3-1,-5 9 0,-5-1-1,-3 4 2,-13 10-3,0 0 1,14-12 0,-14 12-1,3 13 2,-3-13-2,4 23 2,1-10-2,4 0 2,-9-13-4,34 27-3,-21-27-26,20 1-1,-5-8-1,8 0-1</inkml:trace>
        </inkml:traceGroup>
        <inkml:traceGroup>
          <inkml:annotationXML>
            <emma:emma xmlns:emma="http://www.w3.org/2003/04/emma" version="1.0">
              <emma:interpretation id="{85C009B6-0D1A-4534-89D1-C78E55DA634B}" emma:medium="tactile" emma:mode="ink">
                <msink:context xmlns:msink="http://schemas.microsoft.com/ink/2010/main" type="inkWord" rotatedBoundingBox="18229,5505 20588,5563 20550,7097 18191,7039"/>
              </emma:interpretation>
              <emma:one-of disjunction-type="recognition" id="oneOf5">
                <emma:interpretation id="interp25" emma:lang="en-US" emma:confidence="0">
                  <emma:literal>few.</emma:literal>
                </emma:interpretation>
                <emma:interpretation id="interp26" emma:lang="en-US" emma:confidence="0">
                  <emma:literal>few %</emma:literal>
                </emma:interpretation>
                <emma:interpretation id="interp27" emma:lang="en-US" emma:confidence="0">
                  <emma:literal>few F</emma:literal>
                </emma:interpretation>
                <emma:interpretation id="interp28" emma:lang="en-US" emma:confidence="0">
                  <emma:literal>fewer.</emma:literal>
                </emma:interpretation>
                <emma:interpretation id="interp29" emma:lang="en-US" emma:confidence="0">
                  <emma:literal>few &amp;</emma:literal>
                </emma:interpretation>
              </emma:one-of>
            </emma:emma>
          </inkml:annotationXML>
          <inkml:trace contextRef="#ctx0" brushRef="#br0" timeOffset="34769.9887">16101 1157 48,'-19'8'31,"19"-8"1,0 0 0,-19-9-24,19 9-1,15-10 0,2 7-1,-2-9 0,11 4-2,3-5 0,7 6 0,-2-4-1,4 5 0,-7 0 0,2 3-2,-8 3 0,-1 0-1,-9 5-1,-15-5-3,23 10-5,-23-10-25,0 0-1,15-15-1,-15 15 1</inkml:trace>
          <inkml:trace contextRef="#ctx0" brushRef="#br0" timeOffset="34483.9724">16459 694 48,'4'-34'32,"5"-1"1,-1-6-1,6 1-22,-9-10-2,8 10-1,-11-3-2,1 10-1,-9 0-1,-2 11 0,-7 4-2,-2 9 1,-7 8-2,-2 7 1,-6 9 1,-3 8-2,0 12 1,-1 12-1,2 12 1,3 18-1,2 11 1,5 8 0,8 5-2,6 1 0,5 5 2,2-8-1,5-7 1,-1-15-1,2-13 1,2-11-2,-4-13 3,2-10-2,-4-12 0,1-18 0,0 0-2,0 0-3,0 0-20,-14-23-9,16 3-2,-8-16 0,12-1 0</inkml:trace>
          <inkml:trace contextRef="#ctx0" brushRef="#br0" timeOffset="35207.0136">16508 1032 23,'0'0'28,"-14"10"1,14-10 1,0 0-16,0 0-3,18-8-1,-18 8-2,23-16-3,-23 16-2,26-18 0,-12 7-1,-1 3 0,-13 8 1,20-16-2,-20 16 0,9-14 0,-9 14 0,0 0 0,-14-11 0,14 11 0,-27 6 0,8 5-1,-6 7 1,-1 4 0,-2 7-1,3 3 0,2 2 0,7 3-1,7-4 2,9-2-2,11-7 1,8-6-2,12-4 2,5-9-2,13 1-6,-7-18-22,14 2-3,-5-11 1,4 0-1</inkml:trace>
          <inkml:trace contextRef="#ctx0" brushRef="#br0" timeOffset="35704.0421">16922 968 38,'-5'18'30,"5"-18"1,-1 19-1,2-1-10,-1-18-16,-6 28 0,0-13-3,5 1 1,-2-1-2,3-2 1,0-13-1,7 19 1,-7-19 1,20 8 0,-20-8 0,29-6 2,-14-5-1,6 1-1,0-8 1,3 2-1,-3-8 1,1 5-1,-4-2-1,-2 5 0,-4 3 0,-12 13-1,0 0-1,0 0 0,3 32 0,-9-10-1,2 8 1,-1 0-1,7-1 1,4-6 0,12-7 1,8-10 0,7-11 1,9-6 1,2-16 0,7-4 1,-5-12 0,0 0 0,-16-8 0,-6 5 0,-17 2-1,-10 8-2,-11 11-1,-13 3-5,3 22-29,-19-1 0,10 14-1,-1-4-3</inkml:trace>
          <inkml:trace contextRef="#ctx0" brushRef="#br0" timeOffset="36325.0775">18272 344 50,'13'-16'32,"-5"1"1,-8 15-1,0 0-22,0 26-1,-20 11 0,0 32-3,-19 21-1,-9 26-2,-20 21 1,-7 18-3,-7 5 1,1 4-2,2-7-1,3-17-1,12-25-2,4-38-20,30-20-10,8-41-1,22-16-1,2-51 1</inkml:trace>
          <inkml:trace contextRef="#ctx0" brushRef="#br0" timeOffset="36832.1066">17748 477 59,'0'0'31,"-9"-16"-1,9 16-1,0 0-25,0 0-2,0 0-1,0 0-1,9 24 0,-5-7 0,4 6 0,4 0 0,0 0 1,6-1 1,-2-9 0,6-2 1,-2-14 0,2-6 1,-4-12-1,1-4 1,-5-8-1,-1 1-2,-6-4 0,-4 3-1,-4 8-2,-11 1-3,12 24-27,-37-4 0,10 16-3,-4 0 1</inkml:trace>
          <inkml:trace contextRef="#ctx0" brushRef="#br0" timeOffset="37367.1372">18369 1018 36,'-23'16'25,"4"4"0,-3-4 0,-2 0-24,6 4 0,3-4 1,3 2 0,2-5 1,8 0-1,2-13 1,6 18 1,-6-18 0,27 0 1,-12-7-1,12-1 1,-6-6 0,7 0 1,-7-10 0,4 5 0,-9-7 0,-1 6-1,-13-3-1,-2 6-1,0 17-1,-30-19-2,9 28-8,-7-5-27,4 8 1,-1-6-3,10 0 1</inkml:trace>
        </inkml:traceGroup>
      </inkml:traceGroup>
      <inkml:traceGroup>
        <inkml:annotationXML>
          <emma:emma xmlns:emma="http://www.w3.org/2003/04/emma" version="1.0">
            <emma:interpretation id="{F2F2ACD7-6219-4782-825C-B4C693028017}" emma:medium="tactile" emma:mode="ink">
              <msink:context xmlns:msink="http://schemas.microsoft.com/ink/2010/main" type="line" rotatedBoundingBox="12283,7032 15074,7108 15051,7937 12260,7861"/>
            </emma:interpretation>
          </emma:emma>
        </inkml:annotationXML>
        <inkml:traceGroup>
          <inkml:annotationXML>
            <emma:emma xmlns:emma="http://www.w3.org/2003/04/emma" version="1.0">
              <emma:interpretation id="{D44AC9A7-5667-4BD8-B039-7FE519075ADB}" emma:medium="tactile" emma:mode="ink">
                <msink:context xmlns:msink="http://schemas.microsoft.com/ink/2010/main" type="inkWord" rotatedBoundingBox="12283,7032 15074,7108 15051,7937 12260,7861"/>
              </emma:interpretation>
              <emma:one-of disjunction-type="recognition" id="oneOf6">
                <emma:interpretation id="interp30" emma:lang="en-US" emma:confidence="0">
                  <emma:literal>Test</emma:literal>
                </emma:interpretation>
                <emma:interpretation id="interp31" emma:lang="en-US" emma:confidence="0">
                  <emma:literal>Treat</emma:literal>
                </emma:interpretation>
                <emma:interpretation id="interp32" emma:lang="en-US" emma:confidence="0">
                  <emma:literal>Teat</emma:literal>
                </emma:interpretation>
                <emma:interpretation id="interp33" emma:lang="en-US" emma:confidence="0">
                  <emma:literal>Tasaki</emma:literal>
                </emma:interpretation>
                <emma:interpretation id="interp34" emma:lang="en-US" emma:confidence="0">
                  <emma:literal>Thereat</emma:literal>
                </emma:interpretation>
              </emma:one-of>
            </emma:emma>
          </inkml:annotationXML>
          <inkml:trace contextRef="#ctx0" brushRef="#br0" timeOffset="25721.4712">10173 1906 24,'0'0'30,"-18"-2"2,18 2-1,-19-8-18,19 8-3,0 0-2,0 0-2,0 0-2,14-3-2,6-5 0,10 2 0,6-4 0,9-1 0,4-2 1,6 3 0,-2-2-1,1 3 0,-9 2 0,-5 2-1,-7 2 1,-5 3-1,-9 2 0,-5 1-1,-14-3-1,14 9 0,-14-9-2,0 0-2,14 23-10,-14-23-17,0 0-1,-18 14-2,18-14 2</inkml:trace>
          <inkml:trace contextRef="#ctx0" brushRef="#br0" timeOffset="25983.4862">10501 1884 39,'-9'13'32,"9"-13"1,-5 19 0,4 6-18,-11-2-7,6 15 0,-12 1-1,5 14-2,-7 0-2,3 5-1,-4-4 0,1-3-1,4-8-1,3-6-2,4-7-1,9-30-9,-9 19-23,9-19 1,6-14-3,-2-9 1</inkml:trace>
          <inkml:trace contextRef="#ctx0" brushRef="#br0" timeOffset="26695.5269">10900 2165 47,'0'0'34,"7"-18"-1,-7 18 1,0 0-24,0 0-3,-9 14-1,0 12-2,-5 9-2,-7 6-1,0 8-1,-3 3 0,3 4-1,0-4-1,8-2-3,-3-20-9,14 1-18,1-16-1,1-15-2,14 0 3</inkml:trace>
          <inkml:trace contextRef="#ctx0" brushRef="#br0" timeOffset="27001.5444">10830 2457 46,'15'-10'32,"0"-8"1,10 2-1,0-12-23,12 5-3,-2-3-2,6 5-1,-6 0 0,-1 6 0,-4 2-2,-7 4 0,-5 3-2,-18 6 0,21 5-3,-21-5-4,0 0-13,3 17-10,-3-17-3,-9 15 3,9-15-2</inkml:trace>
          <inkml:trace contextRef="#ctx0" brushRef="#br0" timeOffset="27238.5579">10997 2399 61,'10'26'33,"-7"-13"0,9 14-1,-6-10-27,10 12 2,-7-6-3,6 4-2,-3-3 0,3-5-1,-2-1-2,-13-18-2,29 20-10,-29-20-19,22-6-2,-15-7-1,5-2 0</inkml:trace>
          <inkml:trace contextRef="#ctx0" brushRef="#br0" timeOffset="28185.6121">11406 2183 24,'0'0'28,"-13"-13"2,13 13-1,0 0-13,-26-11-3,26 11-3,0 0-3,0 0-1,-15-1-2,15 1 0,0 0-2,20 3 0,-5-3-1,10 3 0,2-5 1,6 5-1,2-3 1,2 0 0,1 0 0,-4 0-1,-4 0 1,-5 0-2,-6 0 1,-1 0 0,-18 0-1,21 0-1,-21 0-1,0 0-1,18-3 0,-18 3-2,0 0-2,6-23-3,-6 23 0,0-21-1,0 21 0,-8-27 0,8 27 3,-10-24 3,10 24 4,-12-22 4,2 9 2,10 13 3,-9-16 2,9 16 1,0 0-1,13-8-2,-13 8-1,22-3-1,-8 3-2,10 11 0,-5 2-1,2 11 0,-5 2-1,1 11 0,-8 3 0,-5 5 0,-8-1-1,-8 1 0,-5-5-2,-5-8-2,0 1-5,-11-18-26,9-2-1,-4-13-1,11-4 0</inkml:trace>
          <inkml:trace contextRef="#ctx0" brushRef="#br0" timeOffset="28805.6476">12091 2066 43,'13'0'32,"-13"0"1,27-6 0,-27 6-21,33-10-5,-18 2-1,8 10-1,-5-1-2,5 5-1,-4 3 0,3 6-1,-4 3 0,-1 5 1,-6 5-1,-3 7-1,-7 0 0,-7 2 1,-4 0-1,-9-1 0,-4-5 0,-3-4-1,0-5 1,1-10 0,3-3 0,2-8 0,7-4 0,13 3 0,-12-16 0,12 16 1,6-22-1,-6 22 1,22-21 0,-7 12 0,3 3 0,3 5 1,0 2-1,3 6 0,-1 2 0,4 6 0,0 3 0,-2 1-1,2 5-2,-6-5-1,3 6-5,-24-25-18,29 28-9,-29-28 1,21 9-3</inkml:trace>
          <inkml:trace contextRef="#ctx0" brushRef="#br0" timeOffset="29237.6723">12643 2099 63,'15'-18'35,"-15"18"-2,15-11 1,-15 11-27,0 0-2,0 0-1,15 15-2,-15 1 0,1 5 0,-1 4-1,-1 8-1,-1 0 0,1-1 0,-1-1-1,-1-7 0,2-2-1,-2-8-2,7-1-4,-4-13-23,0 0-3,2-27 0,7 10 1</inkml:trace>
          <inkml:trace contextRef="#ctx0" brushRef="#br0" timeOffset="29712.6994">12667 2014 71,'0'0'36,"0"0"-1,0 0 1,0 0-30,28-1-3,-2 1-1,0 3-2,7 1-4,-8-11-17,13 10-13,-13-11-1,5 4 0,-12-10-1</inkml:trace>
          <inkml:trace contextRef="#ctx0" brushRef="#br0" timeOffset="29520.6885">12798 2079 61,'16'3'35,"-16"-3"-2,0 0 0,0 0-25,17 18-5,-17-18-1,4 33 0,-1-13-1,2 10-1,1 1 2,1 2-1,-1-4-1,0 0 1,1-6-1,-2-5 0,2-5 0,-7-13-1,0 0-2,14-16-5,-1 1-24,-14-13-1,7 1-1,-6-8-1</inkml:trace>
        </inkml:traceGroup>
      </inkml:traceGroup>
    </inkml:traceGroup>
    <inkml:traceGroup>
      <inkml:annotationXML>
        <emma:emma xmlns:emma="http://www.w3.org/2003/04/emma" version="1.0">
          <emma:interpretation id="{AEBA9CE3-66F6-42A6-A0CD-359C8FA68F08}" emma:medium="tactile" emma:mode="ink">
            <msink:context xmlns:msink="http://schemas.microsoft.com/ink/2010/main" type="paragraph" rotatedBoundingBox="1928,10053 14283,10199 14254,12654 1899,1250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058A154-B8BB-44B3-9882-ABE08237AB95}" emma:medium="tactile" emma:mode="ink">
              <msink:context xmlns:msink="http://schemas.microsoft.com/ink/2010/main" type="line" rotatedBoundingBox="1928,10053 14283,10199 14254,12654 1899,12507"/>
            </emma:interpretation>
          </emma:emma>
        </inkml:annotationXML>
        <inkml:traceGroup>
          <inkml:annotationXML>
            <emma:emma xmlns:emma="http://www.w3.org/2003/04/emma" version="1.0">
              <emma:interpretation id="{04E4ECE6-6E77-47AF-9C72-DB7328E16B59}" emma:medium="tactile" emma:mode="ink">
                <msink:context xmlns:msink="http://schemas.microsoft.com/ink/2010/main" type="inkWord" rotatedBoundingBox="1996,9726 11510,10254 11377,12651 1863,12123">
                  <msink:destinationLink direction="with" ref="{2406BCA8-A972-4765-8D85-017668B245C6}"/>
                </msink:context>
              </emma:interpretation>
              <emma:one-of disjunction-type="recognition" id="oneOf7">
                <emma:interpretation id="interp35" emma:lang="en-US" emma:confidence="0">
                  <emma:literal>snap,</emma:literal>
                </emma:interpretation>
                <emma:interpretation id="interp36" emma:lang="en-US" emma:confidence="1">
                  <emma:literal>s Map,</emma:literal>
                </emma:interpretation>
                <emma:interpretation id="interp37" emma:lang="en-US" emma:confidence="0">
                  <emma:literal>snap!</emma:literal>
                </emma:interpretation>
                <emma:interpretation id="interp38" emma:lang="en-US" emma:confidence="0">
                  <emma:literal>snap.</emma:literal>
                </emma:interpretation>
                <emma:interpretation id="interp39" emma:lang="en-US" emma:confidence="0">
                  <emma:literal>skycap,</emma:literal>
                </emma:interpretation>
              </emma:one-of>
            </emma:emma>
          </inkml:annotationXML>
          <inkml:trace contextRef="#ctx0" brushRef="#br1" timeOffset="-6.29257E9">296 5458 10,'0'0'26,"-23"-23"0,23 23-7,-31-15-4,31 15-4,-33-16-3,33 16-2,-34-10 0,34 10-2,-33-2 0,33 2-1,-34 2-1,34-2 0,-36 16 0,36-16-1,-38 30 0,38-30 0,-34 39 0,24-16-1,10-23 1,-18 38-1,18-38 0,5 28 0,-5-28 0,36 21 0,-10-11 0,5-2 0,2 7 1,1-2-1,-1 8 0,3-1 0,-8 6 0,-2-1 1,-3 1-1,-7 2 0,-16-28 1,18 39-1,-18-39 1,0 0 0,-18 25 0,18-25 1,-46 8-1,9 0 1,-6-6 0,-4 3 0,-4 0-1,-1 8 1,-2-8-1,3 0 1,5 3-1,9-3-2,9 8-4,0-18-12,28 5-15,0 0-3,-8 31 0,8-31-1</inkml:trace>
          <inkml:trace contextRef="#ctx0" brushRef="#br1" timeOffset="-6.29256E9">3342 6527 21,'-8'43'24,"-10"-20"1,18-23-16,0 0-2,-28-5-2,28 5 0,-13-59 0,15 21 1,-12-26 0,15 2-1,-15-25 1,12 5 0,-9-25-1,7 2 0,-13-18-2,10 0 0,-7-8-1,7 13 0,1 3-1,4 15 0,6 13 0,5 20-1,5 23 1,8 29-1,-1 20 0,6 23 0,3 16 0,-1 15 0,3 5 0,3 5 0,2-5 0,-2-10 0,4-16 0,-1-17 0,1-16 0,4-20 0,2-16 0,-3-13 1,5-9-1,1-12 0,5-4 0,2-2 0,0 1 0,-2 9 1,-3 4-2,-3 9 1,-2 9 0,-5 16 0,-11 18 0,-2 18 0,-5 15 0,-11 13 0,-2 16 0,-8 9 0,-2 6 0,-6 0 0,1-6 0,2-12 0,2-10 0,9-19 1,-11-25-1,43 0 1,-9-23-1,7-10 0,5-3 1,1 0-1,4 8 0,-4 13 0,-9 20 0,-9 18 1,-14 23-1,-7 18 1,-13 18-1,-8 15 1,-10 8-1,-6 3 1,1-5 0,7-14 0,8-17 0,13-16 1,16-22-1,12-24 2,13-23-1,19-13-1,1-9 1,11-1-1,1 5 0,-1 5-5,10 37-30,-28 9-2,-2 29 0,-24 2 0</inkml:trace>
          <inkml:trace contextRef="#ctx0" brushRef="#br1" timeOffset="-6.29256E9">5280 6022 16,'0'0'30,"0"0"1,0 0 1,-3 36-18,1 20-4,-21-5-2,7 29-2,-17 2-2,7 5-4,3 13-13,-3-10-17,3-11-3,2-12-1,3-16 0</inkml:trace>
          <inkml:trace contextRef="#ctx0" brushRef="#br1" timeOffset="-6.29257E9">6696 5681 2,'0'0'23,"10"-25"1,-2-1-10,-8 26-5,-3-33 0,3 33 0,0 0-2,0 0-1,-33-23-1,33 23 0,-31 20 0,10 3-1,1 3-1,2 12-1,-3 1 0,1 4 0,1-2-1,4 3 0,5-6 0,5-2-1,7-8 0,-2-28 0,23 34 1,-23-34-1,42 7 0,-17-12 0,4-8 0,-1-7 0,-2-11 1,-1-7-1,1-14 0,2-4 1,-4-13 1,-1-8-1,-8-13 2,1 3-1,-11-8 0,3 16 1,-14-3 1,4 23-1,-8 8 0,4 25 0,6 26 0,-12 38 1,9 29-2,3 28 0,0 13-1,5 15-1,5 2 0,6-7-1,12-8-6,-10-46-6,18-10-21,-2-36-1,9-26-2,-7-33 1</inkml:trace>
          <inkml:trace contextRef="#ctx0" brushRef="#br1" timeOffset="-6.29255E9">8011 5338 14,'0'0'29,"-2"-34"2,-1 11-7,3 23-9,0 0-3,0 0-2,3 23-1,2 42-2,-13 19-2,11 39-1,-11 21-1,8 27 0,-15 19 1,-1 12-2,-7 1 0,0-14-1,-8-22 0,0-23 0,0-24-3,-8-35-1,24-14-8,-16-50-23,31-21-1,-2-46-1,14-16 1</inkml:trace>
          <inkml:trace contextRef="#ctx0" brushRef="#br1" timeOffset="-6.29255E9">7916 5602 35,'28'-93'31,"6"-1"1,7 17-10,-8-21-10,24 27-3,-11-4-3,14 22 0,-9 4-1,13 26 0,-9 7-2,6 32 1,-14 17-1,-4 36-1,-19 16-1,-14 28 1,-20 15-1,-19 10 0,-20-2-1,-18-11 1,-7-22 0,-9-29-1,1-28-3,-3-58-10,16-14-22,-1-38-1,19-23-2,7-31 0</inkml:trace>
          <inkml:trace contextRef="#ctx0" brushRef="#br1" timeOffset="-6.29255E9">8524 7365 22,'0'0'31,"2"-44"-1,6 11 1,-8-26-20,28 15-3,-10-25-2,26 8 0,-5-16-2,15 5 0,0-5-1,13 13-1,-6-3 0,4 6 0,-3 10-2,-8 7 1,-6 6-1,-6 7 0,-6 10-3,-13-2 0,5 21-4,-28 2-5,31-8-11,-31 8-11,0 0 1,0 0 1</inkml:trace>
        </inkml:traceGroup>
        <inkml:traceGroup>
          <inkml:annotationXML>
            <emma:emma xmlns:emma="http://www.w3.org/2003/04/emma" version="1.0">
              <emma:interpretation id="{15422A72-7AAD-4276-B4D5-DCAA2A9FFA4B}" emma:medium="tactile" emma:mode="ink">
                <msink:context xmlns:msink="http://schemas.microsoft.com/ink/2010/main" type="inkWord" rotatedBoundingBox="14194,10428 14305,10910 13843,11016 13732,10534"/>
              </emma:interpretation>
              <emma:one-of disjunction-type="recognition" id="oneOf8">
                <emma:interpretation id="interp40" emma:lang="en-US" emma:confidence="0">
                  <emma:literal>s</emma:literal>
                </emma:interpretation>
                <emma:interpretation id="interp41" emma:lang="en-US" emma:confidence="0">
                  <emma:literal>S</emma:literal>
                </emma:interpretation>
                <emma:interpretation id="interp42" emma:lang="en-US" emma:confidence="0">
                  <emma:literal>3</emma:literal>
                </emma:interpretation>
                <emma:interpretation id="interp43" emma:lang="en-US" emma:confidence="0">
                  <emma:literal>5</emma:literal>
                </emma:interpretation>
                <emma:interpretation id="interp44" emma:lang="en-US" emma:confidence="0">
                  <emma:literal>a</emma:literal>
                </emma:interpretation>
              </emma:one-of>
            </emma:emma>
          </inkml:annotationXML>
          <inkml:trace contextRef="#ctx0" brushRef="#br1" timeOffset="-6.29256E9">11924 5217 21,'36'-15'24,"-36"15"0,0 0-14,0 0-4,0 0 0,0 0-1,0 0 0,-20 41 1,-6-26 0,8 14 0,-11-14-1,11 13 0,-7-10-1,12 5 0,-10-10 0,23-13-1,-26 26 0,26-26-1,0 0-1,0 0 0,-8 23 0,8-23-1,26 5 0,0-5 0,5 2 0,7-2 0,6 3 0,0 5 0,-1-1 0,-4 3 0,-3 1 0,-10 4 0,-26-15 0,26 46 1,-29-18-1,-10 3 1,-7-3-1,-9 3 2,-7-8 0,-2-2 0,-14-11 1,8-2 0,-7-21-1,10 3 2,-3-8-4,5-8-4,39 26-18,-46-41-12,33 18-2,0-8 0</inkml:trace>
        </inkml:traceGroup>
      </inkml:traceGroup>
    </inkml:traceGroup>
    <inkml:traceGroup>
      <inkml:annotationXML>
        <emma:emma xmlns:emma="http://www.w3.org/2003/04/emma" version="1.0">
          <emma:interpretation id="{577259A4-72DA-449A-A8F9-967B1576F7B7}" emma:medium="tactile" emma:mode="ink">
            <msink:context xmlns:msink="http://schemas.microsoft.com/ink/2010/main" type="paragraph" rotatedBoundingBox="2448,12102 11217,11517 11418,14528 2649,1511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BB31775-7B65-4355-BE47-D5522B846567}" emma:medium="tactile" emma:mode="ink">
              <msink:context xmlns:msink="http://schemas.microsoft.com/ink/2010/main" type="line" rotatedBoundingBox="2448,12102 11217,11517 11418,14528 2649,15112"/>
            </emma:interpretation>
          </emma:emma>
        </inkml:annotationXML>
        <inkml:traceGroup>
          <inkml:annotationXML>
            <emma:emma xmlns:emma="http://www.w3.org/2003/04/emma" version="1.0">
              <emma:interpretation id="{25930EAC-5658-445D-9BFA-824ED0117E08}" emma:medium="tactile" emma:mode="ink">
                <msink:context xmlns:msink="http://schemas.microsoft.com/ink/2010/main" type="inkWord" rotatedBoundingBox="2448,12102 11217,11517 11418,14528 2649,15112"/>
              </emma:interpretation>
              <emma:one-of disjunction-type="recognition" id="oneOf9">
                <emma:interpretation id="interp45" emma:lang="en-US" emma:confidence="0">
                  <emma:literal>could</emma:literal>
                </emma:interpretation>
                <emma:interpretation id="interp46" emma:lang="en-US" emma:confidence="0">
                  <emma:literal>druid</emma:literal>
                </emma:interpretation>
                <emma:interpretation id="interp47" emma:lang="en-US" emma:confidence="0">
                  <emma:literal>crumbs</emma:literal>
                </emma:interpretation>
                <emma:interpretation id="interp48" emma:lang="en-US" emma:confidence="0">
                  <emma:literal>druids</emma:literal>
                </emma:interpretation>
                <emma:interpretation id="interp49" emma:lang="en-US" emma:confidence="0">
                  <emma:literal>(map!</emma:literal>
                </emma:interpretation>
              </emma:one-of>
            </emma:emma>
          </inkml:annotationXML>
          <inkml:trace contextRef="#ctx0" brushRef="#br1" timeOffset="-6.29245E9">8524 8131 4,'0'0'27,"-11"-26"1,11 26-9,0 0-1,-20-38-5,20 38-2,0 0-2,0 0-2,0 0-1,0 0-1,-6 36 0,9 7-3,-8 6 2,7 23-3,-4 12 1,-1 16-2,-2 13 1,-3 10 1,-2 0-2,2 0 2,-4-10-2,-1-11 1,0-20-1,0-15 1,5-24-2,8-43-3,0 0-9,-5-30-21,21-27-1,-6-20 1,16 6-1</inkml:trace>
          <inkml:trace contextRef="#ctx0" brushRef="#br1" timeOffset="-6.29255E9">8570 6370 5,'-8'-30'29,"8"30"0,0 0 1,-18-34-15,18 34-7,0 0-2,-13 41 0,6-12-1,7 24-1,-8 11 0,8 26 0,-3 13-1,6 20 0,-8 7 0,7 9-1,-4-6-1,-1-2 1,-2-11-2,0-15 0,-3-15-4,-7-31-5,17-10-23,-15-21-2,13-28 1,0 0 0</inkml:trace>
          <inkml:trace contextRef="#ctx0" brushRef="#br1" timeOffset="-6.29245E9">8572 8456 20,'-18'-33'27,"8"7"-3,10 26-7,-18-46-4,18 46-2,-8-53-3,19 29-2,-11-17 0,23 11 0,-5-9-2,15 11 1,3 0-2,8 7 0,2 6-1,6 7 0,5 16-1,-11 13-1,-2 2 1,-6 12-1,-9 6 1,-11 11-2,-8 4 2,-13 0 0,-17 3-1,-1-2 1,-12-6-1,-3-10 1,-6-8-2,-4-15 0,2-7-2,-5-24-5,26 0-25,-13-10-1,36 23 0,-41-41-1</inkml:trace>
          <inkml:trace contextRef="#ctx0" brushRef="#br1" timeOffset="-6.29255E9">8923 6883 46,'0'0'32,"36"38"1,-36-38-10,33 54-15,-28-15-1,16 32 0,-13 6-3,15 18 1,-5 0-3,7 5 2,-7-5-2,6-3-1,-4-13-2,-12-27-9,7-1-23,-15-23-3,0-28 0,0 0 0</inkml:trace>
          <inkml:trace contextRef="#ctx0" brushRef="#br1" timeOffset="-6.29254E9">909 8267 11,'-44'-21'28,"13"14"-1,-10 4 2,8 16-15,-24-11-6,16 32 0,-16-6-2,16 23 0,-10-5-1,20 21 0,0-8 0,15 7 0,6-7-3,23 8-6,2-23 0,19 7-3,7-26 0,28 4-4,-4-42-17,35 5-10,-2-25 3</inkml:trace>
          <inkml:trace contextRef="#ctx0" brushRef="#br1" timeOffset="-6.29254E9">3012 9059 28,'-15'38'27,"15"-38"1,-31 28-9,23 0-9,-20-22-2,28-6-2,-44 10-1,44-10-1,-46-23 0,30-11-2,-2-17 0,8-8 0,2-15-1,8-6 0,3-9 0,12 2 0,3-3 1,5 13-1,6 5 1,4 8-2,1 13 1,2 18 0,0 15-1,-3 8 0,3 15-1,-5 7 1,0 12-1,-3 1 0,6 3 0,-6-2 1,3-8-1,-5-5 1,2-11 0,-2-9 0,-1-14 0,4-5 1,-9-12-1,9-8 0,-6-5 0,3-6 1,-1-2-1,6 3 0,0 0 0,-3 2 1,6 5-1,-3 8 1,5 5-1,2 8-1,9 8 1,-3-4 0,2 12 0,5 7 0,3 5 0,1 5 0,-4 5 0,-5 8 0,-7 2 1,-3 9-1,-5 1 0,-11 1 0,-7 0 0,-2-6 0,-4-2 1,-7-23-1,11 29 0,-11-29 0,0 0 1,31-8-1,-31 8 1,41-31-1,-18 8 1,5 3 0,-2-6 0,2 6-1,-2 4 1,0 3 0,-3 11-1,-23 2 1,41 20-1,-23 8 1,-2 11-1,-4 10 0,-4 7 0,2 11 1,-4 7 0,4 5-1,-5 11 1,3 7 1,0-2 0,2 8-1,0-6 0,0 0-3,6 14-16,-14-34-15,6-6-2,-13-35-2,5-36-1</inkml:trace>
          <inkml:trace contextRef="#ctx0" brushRef="#br1" timeOffset="-6.29254E9">6395 8577 8,'0'0'28,"0"0"1,2-26 0,-2 26-14,0 0-8,0 0-2,0 0-2,11 23 0,-4 11-2,1-1 1,5 13-1,7 0 0,6 0 0,5-7 0,8-9-1,-1-6 0,6-9 0,2-20 0,3-5 0,-8-11 1,3-10-1,-8-5 0,-5-2 1,-8-8 1,-2 2 0,-8 3 0,-3 8 0,-10-3 1,0 36-1,3-38 1,-3 38-2,0 0 1,10 41-1,-2 2 0,5 6 0,5 5-1,2 5-1,16 7-5,-10-22-26,23-11-1,-8-28-2,5-23 0</inkml:trace>
        </inkml:traceGroup>
      </inkml:traceGroup>
    </inkml:traceGroup>
    <inkml:traceGroup>
      <inkml:annotationXML>
        <emma:emma xmlns:emma="http://www.w3.org/2003/04/emma" version="1.0">
          <emma:interpretation id="{54946B31-149F-409A-B2D6-A2A1EA606BCE}" emma:medium="tactile" emma:mode="ink">
            <msink:context xmlns:msink="http://schemas.microsoft.com/ink/2010/main" type="paragraph" rotatedBoundingBox="5455,13319 24391,11776 24729,15919 5793,1746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A37F2258-306F-4EF3-A132-61E53798D077}" emma:medium="tactile" emma:mode="ink">
              <msink:context xmlns:msink="http://schemas.microsoft.com/ink/2010/main" type="line" rotatedBoundingBox="5455,13319 24391,11776 24729,15919 5793,17462"/>
            </emma:interpretation>
          </emma:emma>
        </inkml:annotationXML>
        <inkml:traceGroup>
          <inkml:annotationXML>
            <emma:emma xmlns:emma="http://www.w3.org/2003/04/emma" version="1.0">
              <emma:interpretation id="{95466D86-B7F8-432E-B860-3E9B74102E6F}" emma:medium="tactile" emma:mode="ink">
                <msink:context xmlns:msink="http://schemas.microsoft.com/ink/2010/main" type="inkWord" rotatedBoundingBox="5687,14578 7318,14714 7221,15885 5589,15749"/>
              </emma:interpretation>
              <emma:one-of disjunction-type="recognition" id="oneOf10">
                <emma:interpretation id="interp50" emma:lang="en-US" emma:confidence="0">
                  <emma:literal>Mid</emma:literal>
                </emma:interpretation>
                <emma:interpretation id="interp51" emma:lang="en-US" emma:confidence="0">
                  <emma:literal>Sid</emma:literal>
                </emma:interpretation>
                <emma:interpretation id="interp52" emma:lang="en-US" emma:confidence="0">
                  <emma:literal>"d</emma:literal>
                </emma:interpretation>
                <emma:interpretation id="interp53" emma:lang="en-US" emma:confidence="0">
                  <emma:literal>sad</emma:literal>
                </emma:interpretation>
                <emma:interpretation id="interp54" emma:lang="en-US" emma:confidence="0">
                  <emma:literal>Ids</emma:literal>
                </emma:interpretation>
              </emma:one-of>
            </emma:emma>
          </inkml:annotationXML>
          <inkml:trace contextRef="#ctx0" brushRef="#br1" timeOffset="-6.29253E9">4299 10089 36,'8'23'31,"0"18"0,-8 5-2,2 15-25,-9 4-6,-17-12-13,9 14-14,-8-3-1,5-5 0</inkml:trace>
          <inkml:trace contextRef="#ctx0" brushRef="#br1" timeOffset="-6.29253E9">4827 10043 1,'0'0'25,"5"-29"2,-5 29 0,-13-43-11,13 43-6,0 0-2,0 0-2,-36-31 0,36 31-1,-23-2 0,23 2-2,-26 2 0,26-2-1,-23 10 0,23-10 0,-21 34-1,16-6 0,-2 5 0,4 8 0,0 3-1,3 4 0,3 1 0,2-8 0,0-5 0,3-10 0,-8-26-1,18 25 1,-18-25 0,28-20-1,-10-11 1,-2-10 0,7-10-1,-5-6 1,5-9 0,0-3 0,1-8 0,-6 2 1,-3 1 0,-2 7 1,-11 3-1,9 5 1,-11 6 0,2 9 0,-7 8 1,5 13-1,0 23-1,0 0 1,0 0 0,8 46 0,-3 18-1,5 16 0,-2 17 1,5 16-2,-3 0 2,3 2-2,3-13-1,-6-22-5,21-8-27,-21-31-1,13-8-3,-23-33 1</inkml:trace>
          <inkml:trace contextRef="#ctx0" brushRef="#br1" timeOffset="-6.29253E9">3792 9738 7,'0'0'23,"0"0"-2,0 0-6,-2-26-3,2 26-1,0 0-3,0 0-2,-6-26 0,6 26 0,0 0-1,0 0-1,-7-35 0,7 35 0,0 0-1,0 0 0,-29-26 0,29 26-1,-23-8-1,23 8 1,-28 5-1,28-5-1,-28 11 0,28-11 1,-29 12-1,29-12 1,0 0-1,-28 29 0,28-29 1,0 0-1,0 0 0,-21 25-1,21-25 1,0 0-1,-5 34 1,5-34 0,8 30 0,-3-7-1,-5-23 1,18 36 0,-18-36 0,28 36 0,-28-36 1,34 31-1,-34-31 1,33 23-1,-33-23 0,34 15 0,-34-15 1,25 11-1,-25-11 0,0 0-1,29 12 1,-29-12 1,0 0-1,0 0 0,10 26 1,-10-26-1,0 0 1,-23 26-1,23-26 1,-31 20 0,31-20 0,-41 21-1,13-11 2,-1 3-1,-2-3 0,3 0 0,0 0 0,2-2-1,26-8-1,-41 10-2,41-10-3,-26 0-9,26 0-17,0 0-1,0 0 0,0 0 0</inkml:trace>
        </inkml:traceGroup>
        <inkml:traceGroup>
          <inkml:annotationXML>
            <emma:emma xmlns:emma="http://www.w3.org/2003/04/emma" version="1.0">
              <emma:interpretation id="{210FB9D1-6C85-4F33-9941-3BE34FEE882B}" emma:medium="tactile" emma:mode="ink">
                <msink:context xmlns:msink="http://schemas.microsoft.com/ink/2010/main" type="inkWord" rotatedBoundingBox="10480,12910 19587,12168 19924,16311 10817,17053">
                  <msink:destinationLink direction="with" ref="{5F3CCFA0-D750-4232-90B7-EED23C338CFF}"/>
                </msink:context>
              </emma:interpretation>
              <emma:one-of disjunction-type="recognition" id="oneOf11">
                <emma:interpretation id="interp55" emma:lang="en-US" emma:confidence="0">
                  <emma:literal>Dot,</emma:literal>
                </emma:interpretation>
                <emma:interpretation id="interp56" emma:lang="en-US" emma:confidence="0">
                  <emma:literal>Dei,</emma:literal>
                </emma:interpretation>
                <emma:interpretation id="interp57" emma:lang="en-US" emma:confidence="0">
                  <emma:literal>Doh,</emma:literal>
                </emma:interpretation>
                <emma:interpretation id="interp58" emma:lang="en-US" emma:confidence="0">
                  <emma:literal>Dai,</emma:literal>
                </emma:interpretation>
                <emma:interpretation id="interp59" emma:lang="en-US" emma:confidence="0">
                  <emma:literal>Dui,</emma:literal>
                </emma:interpretation>
              </emma:one-of>
            </emma:emma>
          </inkml:annotationXML>
          <inkml:trace contextRef="#ctx0" brushRef="#br1" timeOffset="-6.29252E9">13438 8182 23,'-3'-36'26,"3"36"-10,-8-23-5,-15 3 0,23 20-1,-28-23-3,28 23 1,-28-18-2,28 18-1,-34-16-1,34 16 0,-31-7-1,31 7 0,-36 13 0,36-13 0,-33 41 0,15-3-1,0 3 0,10 10 1,-5-2-1,13 10 0,3-13 0,10 0 0,-1-18 0,19 0-1,3-15 0,7-10-1,13-3-4,-8-23-10,21 13-20,0-11-1,5 3 0,0-2-1</inkml:trace>
          <inkml:trace contextRef="#ctx0" brushRef="#br1" timeOffset="-6.29253E9">15950 8787 11,'0'0'12,"0"0"-3,0 0 0,0 0-1,0 0 2,0 0-1,0 0 0,-23 10 0,23-10-2,0 0-1,0 0-1,0 0-1,0 0 0,0 0-1,0 0-2,0 0 0,0 0 0,-18-25 0,18 25-1,0 0-1,0 0 2,5-26-2,-5 26 1,0 0-3,8-23-4,-8 23-11,0 0-11,23-3 1,-23 3-1</inkml:trace>
          <inkml:trace contextRef="#ctx0" brushRef="#br1" timeOffset="-6.29252E9">15901 8825 6,'0'0'13,"0"0"-3,-23 3-3,23-3 0,0 0-1,0 0 2,0 0 0,0 0 1,0 0 0,-26 0 0,26 0-2,0 0-1,0 0 0,-2-31-1,2 31 0,0-54-1,8 21-1,-6-13 1,11-3-2,-3-10 1,8 6-1,0-6 0,5 2 0,1 1-1,4 7 1,-2-2 0,2 15-1,-2 0-1,2 13 1,-2 5 0,0 8 0,-3 10-1,0 5 0,0 10 0,0 1 1,-2 9-1,-3 1-1,0 0 1,-3 2-1,-2-5 1,-13-23-1,23 26 1,-23-26 0,0 0 0,29-16 0,-22-9 1,-1-4 0,1-7-1,4-5 0,-4 3 0,6-6 0,-5 6 0,0 7 0,2 1 0,3 6-1,-13 24 1,18-28 1,-18 28-2,0 0 2,28 5-2,-28-5 1,26 23 0,-26-23 0,26 29 0,-26-29 0,30 30 0,-30-30 1,26 26 0,-26-26-1,0 0 1,31 26-1,-31-26 0,0 0 0,26 0 0,-26 0 0,0 0-1,26-13 1,-26 13-1,0 0 2,0 0-2,25-26 2,-25 26-1,0 0 0,5-38 1,-5 38 0,3-44-1,0 16 1,-1-3 0,3-2-1,1 0 0,1 2 0,-2 3 0,1 5 0,-6 23 0,18-29 0,-18 29 0,0 0 0,30 6 0,-30-6 0,31 25 0,-31-25 0,47 21 0,-22-11 0,1-10 1,8-5 0,-1-16 1,11-7 0,0-26 0,12-7 0,1-24-1,2-27-7,8 1-27,-18-9-2,-13-3-3,-26 2 0</inkml:trace>
          <inkml:trace contextRef="#ctx0" brushRef="#br1" timeOffset="-6.29245E9">8871 9092 21,'-8'-36'29,"-5"0"0,-10-15-10,23 51-4,-20-62-4,20 62-1,-8-33-2,8 33-2,0 0-1,10 56 0,-7-15-3,5 18 0,-6 5-1,6 16 1,-6-1-2,1-4 1,0 2-1,-3-11-1,0-2 0,-6-18-2,17 16-5,-34-34-19,28 13-7,-13-13-1,8 0 1</inkml:trace>
          <inkml:trace contextRef="#ctx0" brushRef="#br1" timeOffset="-6.29245E9">8590 9381 11,'6'-43'30,"4"-6"0,5 6 2,21 9-15,-12-17-7,22 23-2,-7-8-2,22 26 0,-9-3-2,15 21-1,-6 2 0,4 23 0,-9 6-2,1 9 1,-13 9-1,-6 2 2,-14 2-3,-11 6 1,-19-3-1,-12 2 1,-23-4 0,-10-1-1,-21-9 0,-11-9-1,-12-2-1,-8-23-4,21 5-26,-16-38-3,26-6-1,0-20 0</inkml:trace>
          <inkml:trace contextRef="#ctx0" brushRef="#br1" timeOffset="-6.29242E9">17484 9850 9,'-6'-30'29,"4"4"1,2 26 2,-7-54-16,7 54-4,0 0-4,27 0-1,-27 0-1,16 59-2,-11-10 0,11 25-1,-9 8 1,6 26-2,-5 7-1,0 11 0,-8-3 1,2 2-1,-4-7 0,-4-13-1,4-15-1,-6-26-2,8-8 0,-8-33-2,14 3-3,-6-26-9,-3-26-15,-5 1-3,8 25 2,-2-54 0</inkml:trace>
        </inkml:traceGroup>
        <inkml:traceGroup>
          <inkml:annotationXML>
            <emma:emma xmlns:emma="http://www.w3.org/2003/04/emma" version="1.0">
              <emma:interpretation id="{6AE49385-1267-4B3E-8474-5AD16093636A}" emma:medium="tactile" emma:mode="ink">
                <msink:context xmlns:msink="http://schemas.microsoft.com/ink/2010/main" type="inkWord" rotatedBoundingBox="21759,12973 24452,12527 24846,14911 22154,15357"/>
              </emma:interpretation>
              <emma:one-of disjunction-type="recognition" id="oneOf12">
                <emma:interpretation id="interp60" emma:lang="en-US" emma:confidence="0">
                  <emma:literal>STD</emma:literal>
                </emma:interpretation>
                <emma:interpretation id="interp61" emma:lang="en-US" emma:confidence="0">
                  <emma:literal>stop</emma:literal>
                </emma:interpretation>
                <emma:interpretation id="interp62" emma:lang="en-US" emma:confidence="0">
                  <emma:literal>sip</emma:literal>
                </emma:interpretation>
                <emma:interpretation id="interp63" emma:lang="en-US" emma:confidence="0">
                  <emma:literal>{Tp</emma:literal>
                </emma:interpretation>
                <emma:interpretation id="interp64" emma:lang="en-US" emma:confidence="0">
                  <emma:literal>sty</emma:literal>
                </emma:interpretation>
              </emma:one-of>
            </emma:emma>
          </inkml:annotationXML>
          <inkml:trace contextRef="#ctx0" brushRef="#br1" timeOffset="-6.29252E9">21781 7570 43,'31'54'33,"-21"-13"2,5 23-1,-27 5-23,19 38-5,-20 4 0,6 30-1,-16 0 0,2 7-2,-7-2 0,-3-10-2,0-16-3,-13-48-14,18 0-19,-7-49-2,33-23-1,-44-20 0</inkml:trace>
          <inkml:trace contextRef="#ctx0" brushRef="#br1" timeOffset="-6.29252E9">21384 7729 33,'-33'23'29,"10"-10"2,0-3-2,23-10-22,-39 23-3,39-23 0,0 0-1,0 0 0,0 0 0,31-3 1,2-20-1,19 3 1,-1-14-2,11 6 1,2-10-1,6 7-1,-3-7 0,5 7 0,-3-5 0,6 0 1,-3 0-1,-2 0-1,-6 3-1,-5 0 1,-7 7-4,-19-2-1,14 25-13,-47 3-16,0 0-1,0 0 1,0 0 0</inkml:trace>
          <inkml:trace contextRef="#ctx0" brushRef="#br1" timeOffset="-6.29245E9">21946 8569 48,'0'0'33,"23"36"1,-21-13-7,14 36-19,-24 8-3,8 27 1,-18 4-3,5 17 0,-10 0-2,0 6 2,-8-11-2,-3-5-1,4-5-5,-6-36-4,20 16-15,-15-45-9,13 4-2,18-39 2</inkml:trace>
          <inkml:trace contextRef="#ctx0" brushRef="#br1" timeOffset="-6.29244E9">21624 8966 51,'38'-61'32,"19"12"2,-5-15-12,25 38-12,-15-9-2,20 24-3,-13 9-1,6 22 0,-11 19-1,-7 22-1,-8 14-1,-16 12 0,-20 10-1,-15 6 1,-21-1-1,-19 1 1,-14-14-2,-14-17 1,-4-11-4,-22-37-11,14 1-18,-16-35-2,18-3 0,-2-30-2</inkml:trace>
          <inkml:trace contextRef="#ctx0" brushRef="#br1" timeOffset="-6.29252E9">20450 8387 21,'31'-20'30,"-31"20"-1,0 0 2,0 0-23,0-31-3,0 31 1,-28 5-2,28-5 1,-55 21-1,25 4 1,-14-4-1,8 15-1,-11-8 0,9 10-1,-3-2-1,7 5 0,3-2 0,11-1-1,4-2 0,11-11 0,10 1 0,-5-26 0,34 28 0,-9-25 0,9-6 0,5-2 0,-3-3 0,0 6 1,-5-1-1,-6 8 0,-25-5 1,23 26-1,-23-26 1,-20 51 0,-8-12-1,-11-1 0,-13 3-2,-12-5-3,7 15-27,-28-20-2,11 0-2,-6-31 0</inkml:trace>
        </inkml:traceGroup>
      </inkml:traceGroup>
    </inkml:traceGroup>
    <inkml:traceGroup>
      <inkml:annotationXML>
        <emma:emma xmlns:emma="http://www.w3.org/2003/04/emma" version="1.0">
          <emma:interpretation id="{EA391EB8-D564-44AB-994A-BF233692D80B}" emma:medium="tactile" emma:mode="ink">
            <msink:context xmlns:msink="http://schemas.microsoft.com/ink/2010/main" type="paragraph" rotatedBoundingBox="14097,15484 21301,14361 21903,18221 14699,19343" alignmentLevel="3"/>
          </emma:interpretation>
        </emma:emma>
      </inkml:annotationXML>
      <inkml:traceGroup>
        <inkml:annotationXML>
          <emma:emma xmlns:emma="http://www.w3.org/2003/04/emma" version="1.0">
            <emma:interpretation id="{8713DA30-F7EA-42F7-B834-51268B7B7439}" emma:medium="tactile" emma:mode="ink">
              <msink:context xmlns:msink="http://schemas.microsoft.com/ink/2010/main" type="line" rotatedBoundingBox="14097,15484 21301,14361 21715,17017 14511,18139"/>
            </emma:interpretation>
          </emma:emma>
        </inkml:annotationXML>
        <inkml:traceGroup>
          <inkml:annotationXML>
            <emma:emma xmlns:emma="http://www.w3.org/2003/04/emma" version="1.0">
              <emma:interpretation id="{F3521FE6-AD38-4894-9CD9-83252E8A393E}" emma:medium="tactile" emma:mode="ink">
                <msink:context xmlns:msink="http://schemas.microsoft.com/ink/2010/main" type="inkWord" rotatedBoundingBox="14097,15484 17782,14909 18196,17565 14511,18139"/>
              </emma:interpretation>
              <emma:one-of disjunction-type="recognition" id="oneOf13">
                <emma:interpretation id="interp65" emma:lang="en-US" emma:confidence="0">
                  <emma:literal>dais*</emma:literal>
                </emma:interpretation>
                <emma:interpretation id="interp66" emma:lang="en-US" emma:confidence="0">
                  <emma:literal>Ins</emma:literal>
                </emma:interpretation>
                <emma:interpretation id="interp67" emma:lang="en-US" emma:confidence="0">
                  <emma:literal>Gas*</emma:literal>
                </emma:interpretation>
                <emma:interpretation id="interp68" emma:lang="en-US" emma:confidence="0">
                  <emma:literal>dabs*</emma:literal>
                </emma:interpretation>
                <emma:interpretation id="interp69" emma:lang="en-US" emma:confidence="0">
                  <emma:literal>oars*</emma:literal>
                </emma:interpretation>
              </emma:one-of>
            </emma:emma>
          </inkml:annotationXML>
          <inkml:trace contextRef="#ctx0" brushRef="#br1" timeOffset="-6.29243E9">13700 11762 29,'0'0'28,"0"0"2,0 0-14,8-24-6,-8 24-4,0 0-2,18 36 0,-16-13-1,11 24-1,-5-4 0,7 16-1,1 3-1,2-1-1,5 1-1,-5-11 0,10-8-1,-5-25 1,8-5 0,-5-15 1,5-16 2,-6-8 0,-7-12 1,7 2 2,-17-10 0,8 17 1,-22-14 1,14 17-1,-18-7 0,10 33-1,-5-39 0,5 39-2,0 0 0,0 0 1,15 23-3,-7 3 0,5 5-2,0 0 1,7 7-3,-7-15-2,26 8-28,-39-31-1,49 10-1,-49-10 1</inkml:trace>
          <inkml:trace contextRef="#ctx0" brushRef="#br1" timeOffset="-6.29243E9">14397 11803 7,'0'0'31,"0"0"0,18-26 2,-18 26-14,0 0-6,43-13-4,-43 13-2,31-20-2,-31 20 0,40-13-2,-40 13-1,39 2-1,-39-2-1,33 36 0,-20-2-2,-5 9 0,-3 6 0,-5-3 0,0 10-1,-5-12 1,0-6 1,-5-12 0,10-26 0,-13 28 2,13-28-1,0 0 2,0 0-1,18-31 0,-18 31 1,25-25-1,-25 25 0,37-13 0,-37 13-1,38 13 0,-38-13-1,36 46 1,-18-13-1,-5 3-1,-3 5 1,-10 0-1,-5 3 1,-8-9 0,-2 6 0,-8-4 1,-6-6 1,-4 0 0,-6-6 0,1-7 0,-1-2-1,-2-21-7,6 2-25,1-7-2,9 0 0,2-16-1</inkml:trace>
          <inkml:trace contextRef="#ctx0" brushRef="#br1" timeOffset="-6.29243E9">12418 11279 44,'0'0'32,"0"0"1,-28-28-10,28 28-14,-41 28-4,20 0-1,-12 0 0,4 18-3,-1-2 2,6 15-2,4-4 0,12 4-2,6 2 3,4-7-3,11-5 1,10-8 0,5-8 0,6-13 0,7-4 0,-5-11 0,8-10-1,-6-8 1,-2-8 0,-3-4 0,-10-6 0,-2-7 0,-8-16 1,-6-10 1,-12-13-2,-2-11 1,-12-7-1,-4-18 2,-8-7-3,-2-16 3,0 3-1,8 7 0,-1 3 2,11 9-1,4 4 1,11 26 0,5 17 0,16 29-1,2 9-1,11 19 1,3 10-2,10 10 0,9 11-1,3-3 0,14-3-2,-9-10-1,16 6-2,-19-27-4,23 26-17,-27-22-9,2 12-1,-12-6 2</inkml:trace>
          <inkml:trace contextRef="#ctx0" brushRef="#br1" timeOffset="-6.29243E9">13413 11587 8,'0'0'31,"-18"-23"1,18 23 0,-54 5-13,33 26-7,-28-21-3,13 26-3,-16-10 0,14 10-2,-6-6-1,11-1 0,2-9 0,13 6 0,18-26-2,-11 38-1,11-38 1,34 46-1,-3-12 0,5 2 0,2 2 0,6 3 0,-3 5-1,1-2 1,-4-8 0,-7-6-1,-8-7 1,-23-23 0,21 36-1,-21-36 1,0 0 1,-34 13-1,9-13 0,-6 0 0,0 3-1,-8-6-3,16 18-4,-16-17-26,39 2-1,-38 10-2,38-10 1</inkml:trace>
          <inkml:trace contextRef="#ctx0" brushRef="#br1" timeOffset="-6.29243E9">15463 10409 58,'7'-26'37,"-7"26"-3,29-17 0,-29 17-32,2 41-2,-2 20 0,-10 29-1,-8 17 0,-3 27-1,-12 1-2,12 22-14,-7-27-16,5-1-1,-8-35 1,8-14 0</inkml:trace>
          <inkml:trace contextRef="#ctx0" brushRef="#br1" timeOffset="-6.29243E9">14869 11252 50,'39'-25'38,"-1"-19"-1,19 3 0,-6-28-25,31 20-8,-10-7-1,10 12-1,1 6-2,-6-1-4,18 39-19,-24-20-13,6 25-1,-17-3 0,12 22 0</inkml:trace>
          <inkml:trace contextRef="#ctx0" brushRef="#br1" timeOffset="-6.29243E9">14897 10407 43,'13'-34'34,"-2"6"2,-11 28-2,25-5-25,-1 46-4,-9 13-1,11 30-1,1 10 1,12 8-2,2 6 0,10 4-1,3-4-1,11-8-1,2-8 0,-6-25-2,4 2-4,-27-36-13,13 6-15,-23-19-2,1 1 2,-29-21 0</inkml:trace>
        </inkml:traceGroup>
        <inkml:traceGroup>
          <inkml:annotationXML>
            <emma:emma xmlns:emma="http://www.w3.org/2003/04/emma" version="1.0">
              <emma:interpretation id="{597FD5E9-9FDA-4996-8341-6E937AAF1392}" emma:medium="tactile" emma:mode="ink">
                <msink:context xmlns:msink="http://schemas.microsoft.com/ink/2010/main" type="inkWord" rotatedBoundingBox="18893,14737 21301,14361 21688,16840 19280,17215"/>
              </emma:interpretation>
              <emma:one-of disjunction-type="recognition" id="oneOf14">
                <emma:interpretation id="interp70" emma:lang="en-US" emma:confidence="0">
                  <emma:literal>It</emma:literal>
                </emma:interpretation>
                <emma:interpretation id="interp71" emma:lang="en-US" emma:confidence="0">
                  <emma:literal>IX</emma:literal>
                </emma:interpretation>
                <emma:interpretation id="interp72" emma:lang="en-US" emma:confidence="0">
                  <emma:literal>If</emma:literal>
                </emma:interpretation>
                <emma:interpretation id="interp73" emma:lang="en-US" emma:confidence="0">
                  <emma:literal>Ir</emma:literal>
                </emma:interpretation>
                <emma:interpretation id="interp74" emma:lang="en-US" emma:confidence="0">
                  <emma:literal>Ix</emma:literal>
                </emma:interpretation>
              </emma:one-of>
            </emma:emma>
          </inkml:annotationXML>
          <inkml:trace contextRef="#ctx0" brushRef="#br1" timeOffset="-6.29242E9">17987 10312 42,'10'-41'33,"-10"41"2,0 0-2,36-3-23,-36 3-4,13 62-2,-13 2-2,6 25 0,-6 16-2,2 16 0,-4 7-1,-4 0 0,6 0-1,-7-18-2,17 1-6,-26-47-23,24-13-2,-16-28 0,8-23 3</inkml:trace>
          <inkml:trace contextRef="#ctx0" brushRef="#br1" timeOffset="-6.29242E9">18340 10665 28,'0'0'33,"0"0"1,28-5-1,-28 5-15,31 10-9,-31-10-3,43 54-1,-17-15 0,15 12-1,-5-2-1,10 10 0,-5-6-1,6-4 1,-6-5-2,-3-11 0,-9-13-1,-6-14-2,5 12-10,-28-18-24,16-26 0,-29-2-2,13 28 1</inkml:trace>
          <inkml:trace contextRef="#ctx0" brushRef="#br1" timeOffset="-6.29242E9">18054 10950 37,'5'-54'33,"18"3"1,-10-21 0,34 13-21,-22-33-5,29 17-2,-7-12 0,20 13-2,-8 0-1,4 17-1,-6 6 0,-1 20-2,-9 13 0,-9 8-3,-7 15-1,-31-5-6,47 26-15,-47-26-10,10 28-1,-10-28 1</inkml:trace>
          <inkml:trace contextRef="#ctx0" brushRef="#br1" timeOffset="-6.29242E9">17443 10135 20,'3'-85'30,"7"-15"1,12 6 1,-6-24-19,35 23-3,-15-15-3,21 35 0,-13 6-2,12 33 0,-17 13-1,2 33-1,-18 21 1,-7 26-2,-14 17-1,-9 10 0,-14 9 0,-5-4 0,-5-4-1,1-13 0,-1-13 0,2-18-2,9-11-3,-6-27-5,26-3-16,0 0-9,0 0-1,0 0 2</inkml:trace>
          <inkml:trace contextRef="#ctx0" brushRef="#br1" timeOffset="-6.29242E9">17201 11596 41,'0'0'33,"-38"-8"2,33 33-3,-21-9-23,29 22-3,-19-2-2,11 13-1,0-6-1,18 1 0,12-16-1,24-7 2,13-16-1,20-5 0,21-23 0,25-5 0,11-16 0,16 8 0,1-7 0,6 2 0,3 7-1,-2 9 0,-1 7-1,-10 5 1,-14 8 0,-9 0-1,-16 10 0,-15-3-1,-16 6-2,-28-21-8,2 26-26,-33-21 2,3 16-4,-26-8 3</inkml:trace>
        </inkml:traceGroup>
      </inkml:traceGroup>
      <inkml:traceGroup>
        <inkml:annotationXML>
          <emma:emma xmlns:emma="http://www.w3.org/2003/04/emma" version="1.0">
            <emma:interpretation id="{ECD65F46-6F14-40ED-8848-2304AE6CE99A}" emma:medium="tactile" emma:mode="ink">
              <msink:context xmlns:msink="http://schemas.microsoft.com/ink/2010/main" type="line" rotatedBoundingBox="15152,17820 21689,17216 21790,18311 15254,18915"/>
            </emma:interpretation>
          </emma:emma>
        </inkml:annotationXML>
        <inkml:traceGroup>
          <inkml:annotationXML>
            <emma:emma xmlns:emma="http://www.w3.org/2003/04/emma" version="1.0">
              <emma:interpretation id="{D2D42385-D3A5-42E1-8C05-3F7A7201C245}" emma:medium="tactile" emma:mode="ink">
                <msink:context xmlns:msink="http://schemas.microsoft.com/ink/2010/main" type="inkWord" rotatedBoundingBox="15152,17820 21689,17216 21790,18311 15254,18915"/>
              </emma:interpretation>
              <emma:one-of disjunction-type="recognition" id="oneOf15">
                <emma:interpretation id="interp75" emma:lang="en-US" emma:confidence="0">
                  <emma:literal>4104th*</emma:literal>
                </emma:interpretation>
                <emma:interpretation id="interp76" emma:lang="en-US" emma:confidence="0">
                  <emma:literal>context 1%</emma:literal>
                </emma:interpretation>
                <emma:interpretation id="interp77" emma:lang="en-US" emma:confidence="0">
                  <emma:literal>cortex 1%</emma:literal>
                </emma:interpretation>
                <emma:interpretation id="interp78" emma:lang="en-US" emma:confidence="0">
                  <emma:literal>40.4511k</emma:literal>
                </emma:interpretation>
                <emma:interpretation id="interp79" emma:lang="en-US" emma:confidence="0">
                  <emma:literal>cottar 1%</emma:literal>
                </emma:interpretation>
              </emma:one-of>
            </emma:emma>
          </inkml:annotationXML>
          <inkml:trace contextRef="#ctx0" brushRef="#br0" timeOffset="-908235.9481">13804 12756 25,'0'0'32,"0"0"0,26 0-13,-26 0-5,0 0-4,0 0-3,0 0-1,0 0-2,0 0-1,0 0 0,0 0-1,-23 8-1,23-8 0,-26 11 0,5-1 0,-5 2 0,-5 1-1,-5 4 1,-4 0-1,-3 3 0,-5 0 2,-2 9-1,-2-3 3,0-3-2,-1 0 0,3-1 0,2-1 1,5-6 0,7 4-2,5-8-1,7-2 1,5-5-1,19-4 1,-21 9-1,21-9 0,0 0 0,0 0 0,18 1 1,-3-7-1,6 14 0,2-10 1,6 8 0,3-4-1,3-2 1,5 10 0,2-8-1,2 8 1,2-14 0,3 8-1,-1-5 1,4 6 0,-1 3-1,-5-10 1,-3 14 0,2-9 0,-5 12 0,-3-8-1,-4 4 1,-5-8-1,-5 9 0,-3-6 0,-5-5 0,-15-1 0,17 7-1,-17-7-2,0 0-2,0 0-6,13-14-28,-13 14 0,0 0-1,-1-21 2</inkml:trace>
          <inkml:trace contextRef="#ctx0" brushRef="#br1" timeOffset="-6.29242E9">19151 12546 44,'0'0'32,"13"28"0,-3 24-11,-17-14-13,14 13-8,4 6-27,-16-1-5,2-2 1,-2-11-3</inkml:trace>
          <inkml:trace contextRef="#ctx0" brushRef="#br1" timeOffset="-6.29242E9">19293 12774 36,'23'18'34,"-23"-18"1,41 31 1,-41-31-20,58 26-7,-32-11-3,8 11-2,-9-8-2,1-3-2,0 5-4,-26-20-21,31 0-10,-31 0-2,0 0 2</inkml:trace>
          <inkml:trace contextRef="#ctx0" brushRef="#br1" timeOffset="-6.29242E9">17885 12433 27,'-23'13'32,"23"-13"3,0 0-2,0 0-18,23-30-6,18 14-3,-3-9-2,16 4 0,5-12-1,16 7 1,-3 6-1,5 4-1,-2-2-1,-4 5 1,-7 3-1,-5 5-1,-7 0 1,-3-10-2,-3 4 0,-7-4-2,7 7-4,-23-22-8,21 24-19,-44 6-1,35-7-1,-35 7 1</inkml:trace>
          <inkml:trace contextRef="#ctx0" brushRef="#br0" timeOffset="-897846.3539">15947 13076 21,'0'0'32,"0"0"-2,0 0 3,-5 14-22,-10-12-3,8 11-2,-8-2-4,3 6 1,-1 3-3,1 0 1,4-2-2,8-18 1,-3 22-1,3-22 0,21 6 1,-2-6 1,4-7 0,7 0 2,-4-2 0,9-2 1,-12-2 1,9 4 1,-14-4 1,1 1-2,-10-4 0,-9 16 0,0-29-2,0 29 0,-34-11-1,7 5-2,-3 7-5,-13-1-33,19 5-1,3-23-3,26-4 1</inkml:trace>
          <inkml:trace contextRef="#ctx0" brushRef="#br0" timeOffset="-899364.4407">15769 12424 31,'14'-6'32,"-14"6"1,15 0-1,-15 0-26,0 26 0,-11 1-2,2 25 0,-14 10 0,-4 21 1,-12 15 0,-3 4 0,-7 6 0,5 2-3,3-9-3,1-24-32,24-21-1,5-20-4,11-36 0</inkml:trace>
          <inkml:trace contextRef="#ctx0" brushRef="#br0" timeOffset="-898658.4003">15364 12501 31,'0'0'32,"15"-11"0,-15 11-3,-3 14-27,3-14-6,-4 35-3,-6-14 1,12 16-2,-9-9 2,16 6 0,-6-9 3,9-2 4,6-7 4,-5-16 4,12 4 0,-11-23 1,13 10 0,-18-22 0,10 9-2,-16-12-1,4 6-2,-11-5-1,1 5-1,-9 3 0,-1 2-3,-2 16-6,-15 0-28,14 13-2,-7 2-2,10 7 1</inkml:trace>
          <inkml:trace contextRef="#ctx0" brushRef="#br0" timeOffset="-900760.5206">14552 12910 19,'0'0'29,"0"0"-7,0 0-2,0 0-6,0 0-2,0 0-5,0 0 1,0 0-2,0 0-1,0 0-1,0 0 0,0 0-1,0 0 0,0 0 0,-11 14 0,11-14 1,-7 20 0,7-20-1,-14 32 0,5-14 0,1 12 0,-4-8 0,1 6-1,1 0-1,-1 0 0,2-4 0,2-6 0,1 7 0,0-10-1,2 1 1,2-2-1,2-14 0,-3 13 1,3-13-2,0 0 1,0 0-1,0 0 0,0 0-1,14-21-1,-14 21 0,0 0-2,16-1-2,-16 1-4,18-6-4,-18 6-9,15-3-12,-15 3 1,26-5 1</inkml:trace>
          <inkml:trace contextRef="#ctx0" brushRef="#br0" timeOffset="-900003.4773">15059 12990 7,'0'0'29,"-4"-18"-1,4 18-5,-8-13-7,8 13-2,-4-15-4,4 15-1,0 0-3,0 0 0,-5-14-2,5 14 1,0 0-2,0 0-1,0 0 0,-13 3 0,13-3-1,-18 9 0,18-9 1,-24 18-2,8-6 2,-2 1-2,-1 9 2,1-2-1,-1 0 0,1 6-1,3-4 2,3 6-2,4-3-1,7-5 1,5-6 0,7 6 0,5-3-1,5-6 1,7-1 0,4-8 0,2-7 1,2 8 0,-1-9 0,3-4 0,-6-5 2,0-4-1,-6-12 0,1-1 0,-6 0-2,-3-4 1,-6 4-1,-5-1 0,-8 2-1,-5 7 0,-12 17-1,-12 2 0,-7 10 0,-15-4-14,9 10-21,-9-5-2,13 1 0,3-10 0</inkml:trace>
          <inkml:trace contextRef="#ctx0" brushRef="#br1" timeOffset="-6.29242E9">18509 12344 45,'0'0'34,"0"0"0,18 31-6,-8 33-17,-20-8-5,7 29-2,-7 9-2,0 9-1,2-3-1,0-5-1,3-16 1,2-20-4,19 2-15,-16-61-15,0 0-1,0 0 0,33-28 1</inkml:trace>
          <inkml:trace contextRef="#ctx0" brushRef="#br1" timeOffset="-6.29242E9">18981 12472 47,'31'-8'36,"-31"8"-1,36 16 0,-36-16-24,13 74-4,-15-10-5,-1 8-1,-5 5 0,1-6-2,-4 1-1,1-21-3,7-2 1,3-49-4,6 49-8,-6-49-18,0 0 0,0 0 0,0 0 1</inkml:trace>
          <inkml:trace contextRef="#ctx0" brushRef="#br1" timeOffset="-6.29242E9">19084 12905 35,'0'0'34,"29"-33"2,-16-6-2,33 26-19,-26-33-6,22 16-1,-6-17-3,13 14-2,-7-5-1,5 4 0,-6 9-1,-5 4-1,-3 11-3,-9-3-2,4 26-7,-28-13-23,0 0 1,0 0-3,28 0 1</inkml:trace>
          <inkml:trace contextRef="#ctx0" brushRef="#br0" timeOffset="-914541.3088">16430 12286 37,'0'0'31,"13"-15"2,-13 15-2,0 0-28,3-15-2,-3 15-1,0 0 0,0 0 0,0 0 0,11 18 0,-11-18 1,-3 25 0,1-9 0,-5 4 0,-2 6 1,-6 1-1,-1 4 1,-6 0-1,-4 5 0,-5-2 1,-2 3-1,-4-3 0,5 3 0,-6-4 0,4-2 1,2-2-1,5-3 0,6-9-1,6 3 1,5-7 0,10-13 1,0 0-1,19 9 1,9-14-1,9 3 0,8 2 0,7-2 0,9 4 1,6 3-1,3 7-1,4 3 1,0 7-1,2 2 2,1-5-1,3-5-2,10 0-7,-6-24-28,8-21 0,-7-24-4,0-35 2</inkml:trace>
          <inkml:trace contextRef="#ctx0" brushRef="#br0" timeOffset="-915366.356">17299 12456 11,'16'0'25,"-16"0"1,0 0-8,18-6-10,-18 6-3,0 0 0,0 0 0,0 0 0,6-15 1,-6 15 0,0 0-1,0 0 1,0 0-2,0 0 0,0 0-2,0 0 1,-18 15-2,18-15 1,-21 21-1,5-7 1,-9 3-1,-5 4 0,-7-4 1,-3 9 0,-11-4 0,1 9 0,-13 2 0,2-2 1,-5 1-2,3-5 3,-1 4-2,5-4 0,5-5-1,8-7 0,11-6-1,6-3 1,9-6-1,6 3-1,14-3-1,0 0-1,0 0-6,-22-3-27,22 3 0,0 0-2,0 0 3</inkml:trace>
          <inkml:trace contextRef="#ctx0" brushRef="#br0" timeOffset="-916178.4024">17067 12318 4,'0'0'8,"9"-15"-1,-9 15 0,10-15 0,-10 15 1,8-13 0,-8 13 1,0 0 0,0 0-1,9-15 2,-9 15-2,0 0-1,0 0 0,0 0-1,0 0-1,0 0-1,0 0 0,0 0 0,0 0-2,0 0 0,0 0 0,-15 3 0,15-3 0,0 0-1,-21 22 1,6-13 0,-3 6 0,-5 0 0,-4 4 0,-9 0 0,-1 7 0,-11-4 0,2 2 0,-10 4 0,-1-3 0,-3 0 0,-1 3-1,1-4 1,2 3 0,5-5-1,4-3 0,6-5 0,8 6 0,6-6 0,11-10-1,2 2 0,16-6 1,-17-1-2,17 1-2,0 0-4,-13-14-24,13 14-4,7-13-3,-7 13 1</inkml:trace>
        </inkml:traceGroup>
      </inkml:traceGroup>
    </inkml:traceGroup>
  </inkml:traceGroup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0:28:52.656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9CB83F46-4389-4A8C-AB9F-E3EE2E13AB04}" emma:medium="tactile" emma:mode="ink">
          <msink:context xmlns:msink="http://schemas.microsoft.com/ink/2010/main" type="inkDrawing" rotatedBoundingBox="11864,6627 15437,6554 15439,6680 11867,6753" semanticType="underline" shapeName="Other">
            <msink:sourceLink direction="with" ref="{E8EAAD17-F840-44C0-B3BE-98D859F52C55}"/>
          </msink:context>
        </emma:interpretation>
      </emma:emma>
    </inkml:annotationXML>
    <inkml:trace contextRef="#ctx0" brushRef="#br0">149 47 11,'0'0'28,"-19"-12"0,19 12 3,-23 8-14,4-10-4,19 2-2,-30 12-3,30-12-3,-28 16-1,28-16-1,-21 14-1,21-14 0,-9 13-1,9-13 0,0 0 0,20 12 0,-4-11 2,8 2-2,6-3 1,4-1 0,6-1-1,5 1 0,2-2 1,4 0-2,-2 2 1,0 1 0,-1 0-1,-1 1 1,-2 3-1,-3-1 0,-2 2 0,-3 1 0,-1-2 0,1 2 0,-3-3 1,-2 2-1,-4-2 1,-1-2 0,-3 0 0,-2 1 0,0-4 0,-5 2-1,2 0 1,0-1-1,4 0 0,2-1 0,2-1 0,3 0 1,2-1-1,6 1 0,0-2 0,2 1 0,1 1 0,0 1 0,-2-1 0,3 3 0,-5 0 0,0 0 1,0 0-1,1-1 0,-3-1 0,4 2 0,-2-1 1,2-1-1,-2 1 0,-1 1 0,1-1 0,-1 1 0,1-2 1,-4 1-1,1 1 0,-1-2 0,0 1 0,-4-1 0,0 1 0,0 1 1,0 0-1,0 0 0,0 0 0,0 1 0,1-1 0,0 0 0,1 0 0,-1 0 0,-2 0 0,-1 0 0,0-1 0,0 1 0,0-2 0,-2 1 0,0-1 0,-1 2 0,1-1 0,1 2 0,-1-1 0,2 0 0,1 0 0,0 2 1,1-2-1,-1 0 0,0 0 0,0-2 0,2 2 0,-3-1 0,0-1 0,1 2 0,2-1 0,0-1 1,1-1-1,3 0 0,0-3 1,2 0-1,0 1 1,0-1-1,-4 0 0,4 0 0,-2-3 0,-7 4 0,4-1 0,-7 6-1,1-5 1,-2 5-1,-2 0 1,-1 0 0,0 0 1,-2 0-1,-5-2 0,0 2 0,-13 0 0,21 0 0,-21 0 0,0 0-1,17-4 1,-17 4 0,0 0-1,0 0 0,0 0-6,0 0-26,0 0-2,-14-5-1,-4 10-1</inkml:trace>
  </inkml:traceGroup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42:46.276"/>
    </inkml:context>
    <inkml:brush xml:id="br0">
      <inkml:brushProperty name="width" value="0.15875" units="cm"/>
      <inkml:brushProperty name="height" value="0.15875" units="cm"/>
      <inkml:brushProperty name="fitToCurve" value="1"/>
    </inkml:brush>
    <inkml:brush xml:id="br1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CAAE5F53-D3D8-4EF7-82C7-3946885FBAEA}" emma:medium="tactile" emma:mode="ink">
          <msink:context xmlns:msink="http://schemas.microsoft.com/ink/2010/main" type="writingRegion" rotatedBoundingBox="6037,619 22776,1110 22681,4348 5942,3856">
            <msink:destinationLink direction="with" ref="{A88B4C53-986D-4680-ADB9-AA82C056C157}"/>
          </msink:context>
        </emma:interpretation>
      </emma:emma>
    </inkml:annotationXML>
    <inkml:traceGroup>
      <inkml:annotationXML>
        <emma:emma xmlns:emma="http://www.w3.org/2003/04/emma" version="1.0">
          <emma:interpretation id="{3C671372-1FFF-4E12-971A-67B48BFBF33D}" emma:medium="tactile" emma:mode="ink">
            <msink:context xmlns:msink="http://schemas.microsoft.com/ink/2010/main" type="paragraph" rotatedBoundingBox="6030,869 15640,418 15736,2471 6126,292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B23804F-0FE3-4414-AF14-90B7F9175BCB}" emma:medium="tactile" emma:mode="ink">
              <msink:context xmlns:msink="http://schemas.microsoft.com/ink/2010/main" type="line" rotatedBoundingBox="6030,868 15640,418 15736,2471 6126,2922"/>
            </emma:interpretation>
          </emma:emma>
        </inkml:annotationXML>
        <inkml:traceGroup>
          <inkml:annotationXML>
            <emma:emma xmlns:emma="http://www.w3.org/2003/04/emma" version="1.0">
              <emma:interpretation id="{2ED2A1FA-04C6-42B8-8FF7-038CB7A9E75C}" emma:medium="tactile" emma:mode="ink">
                <msink:context xmlns:msink="http://schemas.microsoft.com/ink/2010/main" type="inkWord" rotatedBoundingBox="6030,868 11170,640 11254,2526 6113,2755"/>
              </emma:interpretation>
              <emma:one-of disjunction-type="recognition" id="oneOf0">
                <emma:interpretation id="interp0" emma:lang="en-US" emma:confidence="1">
                  <emma:literal>Implications</emma:literal>
                </emma:interpretation>
                <emma:interpretation id="interp1" emma:lang="en-US" emma:confidence="0">
                  <emma:literal>implications</emma:literal>
                </emma:interpretation>
                <emma:interpretation id="interp2" emma:lang="en-US" emma:confidence="0">
                  <emma:literal>Implication</emma:literal>
                </emma:interpretation>
                <emma:interpretation id="interp3" emma:lang="en-US" emma:confidence="0">
                  <emma:literal>Implicating</emma:literal>
                </emma:interpretation>
                <emma:interpretation id="interp4" emma:lang="en-US" emma:confidence="0">
                  <emma:literal>implication</emma:literal>
                </emma:interpretation>
              </emma:one-of>
            </emma:emma>
          </inkml:annotationXML>
          <inkml:trace contextRef="#ctx0" brushRef="#br0">-2135-691 6,'0'0'22,"-4"-19"-2,4 19-2,-7-15-3,7 15 0,0 0-3,-17-19-2,17 19-3,0 0-1,0 0-2,0 0-1,0 0 0,-13-14-2,13 14 0,0 0 0,6 20 0,0-3 0,1 12 0,2 9-1,3 17 2,-2 15-2,4 13 2,-14-83-4,21 111-2,-12 7 0,-4-2 0,-2-2 0,0-13-1,-1-12 1,1-12-1,-3 83 3,3-125 2,0-8 0,-2-9 0,-1-18 0,0 0 0,20 7-2,-20-7-1,16-17-2,-16-4-5,13 0-12,-4-4-1,3 1-1,-1 0 0</inkml:trace>
          <inkml:trace contextRef="#ctx0" brushRef="#br0" timeOffset="1104">-1748 284 7,'-2'25'19,"2"-25"1,-8 21-3,8-21-7,-7 15 2,16 0-6,-23-26-5,14 11-1,0 0-2,9-13 0,-16-12-3,7 25 1,9-43-1,-3 18 5,4-2 3,-1-4-1,3 1 0,0 1-1,1 3 2,-1 4-2,1 4 0,-1 4-1,-12 14 0,21-12 0,-21 12 0,18 10 2,-11 4-1,1 6 1,1 5-2,-2 2 2,-1 4-1,0 2 0,0-1 0,-1-3-1,-1-3 0,-1-6 0,0-4 0,-3-16 0,3 21 1,-3-21-1,0 0 1,0 0-1,0 0 1,0 0-1,3-27 1,-3 9-1,1-4 0,1-6 1,2-2-1,1-2-1,1 0 1,4 1-1,-1 3 1,2 3-2,-1 4 2,2 6-2,1 5 2,-13 10-1,24 0 1,-24 0 1,20 24-1,-13-1 1,3 4-1,-2 3 2,-1 1-2,1 0 1,-2-1-1,0-4 0,0-3 0,0-6 0,-6-17 0,8 21 0,-8-21 1,0 0-1,0 0 0,0 0 1,0 0-1,8-27 1,-7 8-1,-1-8 1,2-2-1,1-1-1,0-1 1,3 1-1,0 4 1,1 2-2,1 9 2,-8 15-2,21-7 3,-21 7 0,25 29 0,-12-3 0,2 3-1,1 5 2,1 0-2,-1 2 2,2-3-2,-2-7-1,-1-5-1,6 0-4,-21-21-14,30 9-5,-17-17 1,7-2-1</inkml:trace>
          <inkml:trace contextRef="#ctx0" brushRef="#br0" timeOffset="2320">-988-34 1,'1'-20'21,"-1"20"-1,0 0 2,-1-19-13,1 19-2,0 0 2,0 0-2,0 0 0,0 0 0,12 15-2,4-98-5,-14 111 0,18 25-1,-14-1 0,15 24-1,-12-1-1,12 23 0,-11-4-1,1 115 5,1-119 0,-3-7-1,0-7 1,-5-8 0,3-10 0,-5-11 0,4-13-1,-3-3-1,-2-12-1,2 2-2,-3-21-6,0 0-9,0 0-7,0-13 0</inkml:trace>
          <inkml:trace contextRef="#ctx0" brushRef="#br0" timeOffset="2702">-801 259 22,'30'0'6,"-18"-18"-1,19-32 39,-10-61-41,-21 111 3,28 31-2,-20-10 0,-1 5-2,-8 1 1,-2 3-2,-8-4 0,-2-1 0,-3-4-2,-7-6-3,2 0-12,-8-9-8,0-5-1,-5-4 0</inkml:trace>
          <inkml:trace contextRef="#ctx0" brushRef="#br0" timeOffset="3738">-533 201 11,'-12'14'19,"9"-1"1,3-13 0,-14 21-14,14-21 1,-5 16 2,5-16-1,-118-6-4,139 6-1,-15-27-2,21 8 0,-15-21-2,19 5-1,-10-20-3,15 0 0,108-12 4,-119-8 1,-2-8 1,-7 83 7,5-109-3,-14 0 2,4 14-1,-13 6 0,4 21-1,-13 17 2,3 34 1,-9-71-10,-1 142 5,0 48-1,-5 10-4,5 20-1,-3 3-1,11 3-1,-2-12-1,13-4 1,1-23-2,12-37 1,4-19 2,11-12 2,-1-19-2,12-5-5,-6-15-9,8-1-8,-8-6 1</inkml:trace>
          <inkml:trace contextRef="#ctx0" brushRef="#br0" timeOffset="5005">-3 0 6,'0'0'22,"0"0"2,0 0-9,0 0-1,0 0 1,0 0-6,0 15-3,6 5-4,-6 3-1,6 5-3,-3-2 1,3 4-2,0-2 1,-1-9 0,-2-5 2,-1-1 1,-2-13-1,0 0 0,0 0-3,0 0-2,14 6-11,-14-19-8,0 13-2,3-31 1</inkml:trace>
          <inkml:trace contextRef="#ctx0" brushRef="#br0" timeOffset="5225">-19-292 31,'0'0'24,"0"0"1,0 0 0,0 0-20,0 0-2,4 23 1,-4-23-1,6 15-1,-6-15-4,3 14-7,-3-14-14,0 0-2,0 0 1,15 6-1</inkml:trace>
          <inkml:trace contextRef="#ctx0" brushRef="#br0" timeOffset="6172">567-54 19,'0'0'22,"-14"-16"1,0 7-11,14 9 0,-24-7-2,11 10-1,-6-3-1,4 9-2,-5-2-1,4 11-1,-2 1 1,3 8-2,-3 7 1,8 7-2,0 2 1,4 5-1,9 1-4,1-5-2,11-7-2,4-6 1,7-13-1,2-11 0,9-4-2,-3-11-4,6-3-2,-7-8-12,3 3 0,-9-5 1</inkml:trace>
          <inkml:trace contextRef="#ctx0" brushRef="#br0" timeOffset="6863">1038 68 17,'0'0'7,"-6"-15"1,6 15-2,0 0-1,0 0-1,-13-16-2,13 16 2,0 0 0,-14 1 0,14-1-3,-16 0 2,16 0 0,-23 5 0,7-1 1,0 5-1,-5 4-2,3 7 1,-3-1 2,3 6-3,-1-1-1,6 1 1,1-3-1,6 0 0,3-8 0,3-14 0,6 18 0,-6-18 1,28 3-1,-12-6 0,5-3 0,1-2 1,1-1-1,1-3 0,-7-1 0,3-3 1,-7-2 0,2-1-1,-6 0 1,-2 1 0,-2 0-1,-1 3 1,-2 2-2,-2 13 2,0 0 0,0 0-1,0 0 1,0 0-1,4 24 1,1-5-1,-1 2 2,4 1-2,2-1-1,1-2 1,2-6-2,0-4-1,10-2-10,-8-8-11,4-5-1,-1-7 0</inkml:trace>
          <inkml:trace contextRef="#ctx0" brushRef="#br0" timeOffset="7668">1315-726 5,'12'-18'18,"-12"18"3,0 0 0,0 0-15,13 6 0,-13-6 3,6 35-1,-6-8 0,7 16 0,-7 10-2,6 15 0,-4 5-3,2 16 0,-11-8-4,17 14-1,-13-21-2,15 6 1,-12-23-2,14-4 1,-11-19-1,12-7 2,-1-12 1,-14-15 3,23 3-1,-23-3 1,24-26-1,-11 4-1,-1-3 2,0-8-2,0-1 1,0-1-2,-2 4 2,-2 3-1,-1 5 1,-1 7 0,-6 16-1,0 0 1,0 0 0,10 22 0,-8 0 0,-2 5 2,3 1-1,0 5 0,1-6 0,2-2 0,3-5 0,2-5 1,-11-15-2,25 14 0,-9-16 2,-1-8-4,3-4 0,4-2-3,-5-12-3,9 4-17,-9-7-1,2-1-1</inkml:trace>
          <inkml:trace contextRef="#ctx0" brushRef="#br0" timeOffset="8609">2043-148 0,'-17'10'18,"17"-10"1,-16 12 1,10 1-14,6-13 1,-13 31 1,1-16 2,6 19-4,-5 0-3,7 6-3,-2-1 0,3-1-2,0-2 0,3-4-2,1-2 1,5-14 0,-6-16 6,17 5-1,-17-5 0,21-24 1,-12-1-3,4-5 2,-3-7-1,1-1 1,-5-4-2,-2 2 1,-7 2-1,-3 8 0,-7 8 1,-5 7-2,-3 12-1,-10 3-2,4 16-7,-10-2-12,7 9-2,0-5-2</inkml:trace>
          <inkml:trace contextRef="#ctx0" brushRef="#br0" timeOffset="9298">2099-34 5,'0'0'14,"5"-15"-3,-5 15-2,13-18-1,-13 18-1,20-15-1,-20 15 0,19-6-2,-19 6-1,21 6-1,-21-6 0,21 22-1,-11-5 0,0 2 1,1 2-1,-2 2 2,1-2-2,-1 1 1,0-5-1,1-1 1,-10-16-2,18 21 0,-18-21 1,14 9-1,-14-9 1,0 0-1,15-11 1,-12-4-2,0 2 1,1-9-1,2 1 1,0-6-2,3 4 1,0-4 0,0 5 0,-2 4 2,5 5-1,-12 13 1,17-11-1,-17 11 1,17 15 0,-6 0-1,1 3 1,1 1 0,0 3-1,1 3 2,2-4 0,-2-1-1,1-7-1,2 2-5,-17-15-19,29 0 0,-16-9-2</inkml:trace>
          <inkml:trace contextRef="#ctx0" brushRef="#br0" timeOffset="9882">3000-197 20,'0'0'22,"0"0"-11,-25 1-3,25-1 0,-30 15-2,14-3-2,-8-2 0,3 8 0,-3-3-2,2 4-1,2-1-1,4-2 0,4 2 0,5-2 1,2-1-1,5-15 0,11 24 1,2-14-1,3-1 1,4 1 0,-2-2-1,2 1 1,-2-3 1,0 1-1,-18-7 1,25 16 0,-25-16 1,8 15-2,-8-15 1,-18 18-1,0-9 0,-9-2-2,-1 2-6,-15-3-20,4-3 0,-7-6 1</inkml:trace>
          <inkml:trace contextRef="#ctx0" brushRef="#br0" timeOffset="10713">1406-352 16,'-45'3'14,"9"9"-1,0-13-2,11 7-1,0-12 0,25 6-3,-22-8-1,22 8-2,10-25-2,9 12 0,8-8 0,10 5-1,6-3 0,8 2 0,6 1 1,5 4-2,5 5 1,2-1-1,-1 10-3,-5-10-6,4 11-18,-9-1 1,-3 5 0</inkml:trace>
        </inkml:traceGroup>
        <inkml:traceGroup>
          <inkml:annotationXML>
            <emma:emma xmlns:emma="http://www.w3.org/2003/04/emma" version="1.0">
              <emma:interpretation id="{2FC77A1B-B4E0-4251-996F-85FBD377D2DB}" emma:medium="tactile" emma:mode="ink">
                <msink:context xmlns:msink="http://schemas.microsoft.com/ink/2010/main" type="inkWord" rotatedBoundingBox="11990,2604 12020,969 12949,986 12919,2622"/>
              </emma:interpretation>
              <emma:one-of disjunction-type="recognition" id="oneOf1">
                <emma:interpretation id="interp5" emma:lang="en-US" emma:confidence="1">
                  <emma:literal>of</emma:literal>
                </emma:interpretation>
                <emma:interpretation id="interp6" emma:lang="en-US" emma:confidence="0">
                  <emma:literal>off</emma:literal>
                </emma:interpretation>
                <emma:interpretation id="interp7" emma:lang="en-US" emma:confidence="0">
                  <emma:literal>oof</emma:literal>
                </emma:interpretation>
                <emma:interpretation id="interp8" emma:lang="en-US" emma:confidence="0">
                  <emma:literal>oaf</emma:literal>
                </emma:interpretation>
                <emma:interpretation id="interp9" emma:lang="en-US" emma:confidence="0">
                  <emma:literal>oft</emma:literal>
                </emma:interpretation>
              </emma:one-of>
            </emma:emma>
          </inkml:annotationXML>
          <inkml:trace contextRef="#ctx0" brushRef="#br0" timeOffset="11951">3911-177 4,'-21'14'24,"21"-14"0,-19 13 0,6-4-17,5 9 2,-4-2-2,5 9-1,-5-1-1,4 7-2,1 2 0,5 4 0,1-3 0,7 0-2,1-5 1,7 0-1,4-7 0,2-4 0,4-9-1,5-6 1,-3-8-1,3-4 1,-4-6 0,0-5 1,-4-9-2,-3 0 1,-6-5 0,-3-2 1,-9-2-1,-5-1 1,-8 2-2,-3 6 1,-7 3 0,-4 6 0,-1 4-1,-2 1-3,8 16-10,-3-3-14,25 4-1,-21 4-1,21-4 1</inkml:trace>
          <inkml:trace contextRef="#ctx0" brushRef="#br0" timeOffset="12883">4236 450 103,'18'-10'-1,"10"1"0,2-6 0,-112 3 4,117-8 2,9 8-2,-6-5 1,5 7-1,-7-3-1,0 5 0,-5 1 0,-1 1 0,-6 1 0,-3 3-1,-6-1 1,-15 3-1,17-2 1,-17 2-1,0 0 0,0 0 0,0 0 0,0 0 0,0 0 0,0 0-1,0 0 0,0 0 0,0 0-2,0 0-1,3-37-8,-10-80-13,7 117-4,-9 13 1,9-13-2</inkml:trace>
          <inkml:trace contextRef="#ctx0" brushRef="#br0" timeOffset="12453">4734-519 31,'8'-22'27,"-10"-2"2,1 6-2,-13-4-16,14 22-1,-28-28-2,13 23-2,-9 1-2,4 8-1,-4 4-1,3 8 0,0 29-6,2 8-2,7 12 0,-2 8 0,7 10-1,0 3 2,5 15-1,-2 2 1,2-14 5,2 3 1,-1 3 0,-1 1 1,-2-1-1,1-2 0,-2-11-1,1-5 0,-1-10 0,-1-9 1,2-14-1,-2-10 1,0-9-1,0-5 0,-1-6 0,7-14-1,-14 14-2,14-14-20,-22-39-3,16 8 0,-8-15 0</inkml:trace>
        </inkml:traceGroup>
        <inkml:traceGroup>
          <inkml:annotationXML>
            <emma:emma xmlns:emma="http://www.w3.org/2003/04/emma" version="1.0">
              <emma:interpretation id="{A3DEF118-D44C-4109-BE69-4D039F4F4904}" emma:medium="tactile" emma:mode="ink">
                <msink:context xmlns:msink="http://schemas.microsoft.com/ink/2010/main" type="inkWord" rotatedBoundingBox="13616,981 15662,885 15718,2081 13672,2177"/>
              </emma:interpretation>
              <emma:one-of disjunction-type="recognition" id="oneOf2">
                <emma:interpretation id="interp10" emma:lang="en-US" emma:confidence="0">
                  <emma:literal>CPT</emma:literal>
                </emma:interpretation>
                <emma:interpretation id="interp11" emma:lang="en-US" emma:confidence="0">
                  <emma:literal>Cp T</emma:literal>
                </emma:interpretation>
                <emma:interpretation id="interp12" emma:lang="en-US" emma:confidence="0">
                  <emma:literal>as T</emma:literal>
                </emma:interpretation>
                <emma:interpretation id="interp13" emma:lang="en-US" emma:confidence="0">
                  <emma:literal>apt</emma:literal>
                </emma:interpretation>
                <emma:interpretation id="interp14" emma:lang="en-US" emma:confidence="0">
                  <emma:literal>MP T</emma:literal>
                </emma:interpretation>
              </emma:one-of>
            </emma:emma>
          </inkml:annotationXML>
          <inkml:trace contextRef="#ctx0" brushRef="#br0" timeOffset="13571">5958-446 10,'-7'-40'24,"-4"1"1,-2 5 2,-12 0-13,5 15-1,-13-4-2,7 18-3,-15 0-2,4 15-1,-6 7-2,1 11 0,-1 7-2,3 11 1,1 8-2,7 8 2,2 2-2,10 2 2,1 1-1,12-108-4,10 115-2,4-8 1,9-3-1,5-10 1,9-6-1,4-8 0,8-6-1,0 98 5,-1-122 1,1-4 0,0 1-2,-4-6-1,3 10-8,-12-8-17,1 2 0,-9-7 0</inkml:trace>
          <inkml:trace contextRef="#ctx0" brushRef="#br0" timeOffset="14075">6201-492 21,'-5'-31'28,"-102"22"-3,107 9-7,0-14-14,0 14-2,8 15 0,-1 10-1,-4 9-2,4 18 0,117 8 4,-112 15 1,-5 10 0,4 8-1,-4 0-1,4 1 0,-2-8-1,-2-6 0,-1-12 0,-2-9-2,1-11-1,-4-13-1,5-5-1,-6-30-4,3 24-8,-3-24-11,-3-20-1,-1-5 2</inkml:trace>
          <inkml:trace contextRef="#ctx0" brushRef="#br0" timeOffset="14765">6208-365 18,'-15'-13'22,"5"-5"0,1 0 2,2-7-12,9 7-3,9-19-6,10 8-2,3-8 0,10 5-1,-1 0 0,7 7 0,0-1-1,3 10-2,-13 13 5,-2 9 0,-4 4-1,-3 11 0,-8 6 0,-4 7 0,-9 3 0,-4 6 0,-7 0-1,-7 0 1,-4-2-1,-6-2 0,-3-5-2,-4-9 0,7 0-6,-9-13-19,13-4 0,-1-16-1</inkml:trace>
          <inkml:trace contextRef="#ctx0" brushRef="#br0" timeOffset="15855">6833-636 38,'-14'1'26,"14"-1"-5,-18 2-1,18-2-17,-14 0-1,14 0-2,0 0-2,0 0-1,0 0-1,0 0 6,15 3 0,3-5 0,7 4 0,5-7 0,7 2-1,7-4 1,5 1 0,-2-4-1,4 1 1,-3-3-1,-1 3 0,-1 0 0,-2 0-1,-7 3 1,-5 2-1,-3 0-1,-7 1 0,-1 3-1,-21 0-3,28 3-4,-28-3-13,0 0-5,0 0 1,0 0-2</inkml:trace>
          <inkml:trace contextRef="#ctx0" brushRef="#br0" timeOffset="16226">7164-658 52,'10'22'22,"-8"-1"-1,8 17-18,-8 10 5,8 20-1,-7 3-2,5 15 0,-5 0-1,3 7-1,-5-4-1,2-6 0,-3-10-2,-1-12 0,2-7-3,-5-15-2,8 1-10,-8-24-14,4-16-1,0 0 0</inkml:trace>
        </inkml:traceGroup>
      </inkml:traceGroup>
    </inkml:traceGroup>
    <inkml:traceGroup>
      <inkml:annotationXML>
        <emma:emma xmlns:emma="http://www.w3.org/2003/04/emma" version="1.0">
          <emma:interpretation id="{04F36DE5-3884-45F3-A2F1-939A9E972413}" emma:medium="tactile" emma:mode="ink">
            <msink:context xmlns:msink="http://schemas.microsoft.com/ink/2010/main" type="paragraph" rotatedBoundingBox="9559,2228 22732,2615 22681,4348 9508,396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76E3E032-8835-4739-86EF-E5BAD0D588FA}" emma:medium="tactile" emma:mode="ink">
              <msink:context xmlns:msink="http://schemas.microsoft.com/ink/2010/main" type="line" rotatedBoundingBox="9559,2228 22732,2615 22681,4348 9508,3961"/>
            </emma:interpretation>
          </emma:emma>
        </inkml:annotationXML>
        <inkml:traceGroup>
          <inkml:annotationXML>
            <emma:emma xmlns:emma="http://www.w3.org/2003/04/emma" version="1.0">
              <emma:interpretation id="{7A0F546B-D8C3-4EF8-8C04-5E840181054E}" emma:medium="tactile" emma:mode="ink">
                <msink:context xmlns:msink="http://schemas.microsoft.com/ink/2010/main" type="inkWord" rotatedBoundingBox="17801,3679 18268,3693 18253,4208 17785,4195">
                  <msink:destinationLink direction="with" ref="{5AEFF34F-2874-4A9E-A205-FFA14F7BB4E3}"/>
                  <msink:destinationLink direction="with" ref="{97D2E2AA-9917-4D2E-B221-E89CC8EB785F}"/>
                </msink:context>
              </emma:interpretation>
              <emma:one-of disjunction-type="recognition" id="oneOf3">
                <emma:interpretation id="interp15" emma:lang="en-US" emma:confidence="0">
                  <emma:literal>C</emma:literal>
                </emma:interpretation>
                <emma:interpretation id="interp16" emma:lang="en-US" emma:confidence="0">
                  <emma:literal>c</emma:literal>
                </emma:interpretation>
                <emma:interpretation id="interp17" emma:lang="en-US" emma:confidence="0">
                  <emma:literal>{</emma:literal>
                </emma:interpretation>
                <emma:interpretation id="interp18" emma:lang="en-US" emma:confidence="0">
                  <emma:literal>(</emma:literal>
                </emma:interpretation>
                <emma:interpretation id="interp19" emma:lang="en-US" emma:confidence="0">
                  <emma:literal>[</emma:literal>
                </emma:interpretation>
              </emma:one-of>
            </emma:emma>
          </inkml:annotationXML>
          <inkml:trace contextRef="#ctx0" brushRef="#br1" timeOffset="774398.565">9997 2129 44,'0'0'28,"6"-28"2,-6 28-1,-16-25-20,16 25-2,-33-13-2,10 14 0,-8 2-2,-2 7-1,-8 5 1,-1 9 0,-4 6 0,4 10-1,1 4-1,6 9 0,12 4 0,11-2-1,16-1 0,17-6-2,21-8-2,11-19-5,25-5-21,3-21-2,15-5 0,-7-14-1</inkml:trace>
        </inkml:traceGroup>
        <inkml:traceGroup>
          <inkml:annotationXML>
            <emma:emma xmlns:emma="http://www.w3.org/2003/04/emma" version="1.0">
              <emma:interpretation id="{6D72A64A-D057-4036-B99D-B90DBE66E040}" emma:medium="tactile" emma:mode="ink">
                <msink:context xmlns:msink="http://schemas.microsoft.com/ink/2010/main" type="inkWord" rotatedBoundingBox="20187,2540 22732,2615 22684,4251 20139,4176">
                  <msink:destinationLink direction="with" ref="{5AEFF34F-2874-4A9E-A205-FFA14F7BB4E3}"/>
                  <msink:destinationLink direction="with" ref="{97D2E2AA-9917-4D2E-B221-E89CC8EB785F}"/>
                </msink:context>
              </emma:interpretation>
              <emma:one-of disjunction-type="recognition" id="oneOf4">
                <emma:interpretation id="interp20" emma:lang="en-US" emma:confidence="0">
                  <emma:literal>was</emma:literal>
                </emma:interpretation>
                <emma:interpretation id="interp21" emma:lang="en-US" emma:confidence="0">
                  <emma:literal>we,</emma:literal>
                </emma:interpretation>
                <emma:interpretation id="interp22" emma:lang="en-US" emma:confidence="0">
                  <emma:literal>iwis</emma:literal>
                </emma:interpretation>
                <emma:interpretation id="interp23" emma:lang="en-US" emma:confidence="0">
                  <emma:literal>ws</emma:literal>
                </emma:interpretation>
                <emma:interpretation id="interp24" emma:lang="en-US" emma:confidence="0">
                  <emma:literal>w',</emma:literal>
                </emma:interpretation>
              </emma:one-of>
            </emma:emma>
          </inkml:annotationXML>
          <inkml:trace contextRef="#ctx0" brushRef="#br1" timeOffset="777257.8509">11955 2537 28,'-12'13'24,"12"-13"-7,0 0 1,-9-13-1,9 13-3,6-28-3,6 10-3,-6-15-2,7 4-1,-1-14-1,7 3 0,-2-9 0,2 4-1,-1-2 0,1 1-1,-1 3 1,0 6-1,-5 6-2,1 7 0,-4 8 0,-10 16-1,15-12 1,-15 12-1,9 22 0,-6-4-1,1 3 4,1 1-4,1 2 2,1-1-1,-1-5 1,2-2 0,-8-16 0,21 15 0,-21-15 1,25-4-1,-10-8 2,0-1-2,1-10 1,2-2 0,0-4-2,-2-3 1,0 0-1,-1-2 2,0 0-2,-1 0 1,-2 2-2,-1 3 2,1 2 0,-3 3 0,2 5 0,-4 3-1,-7 16 1,18-16-1,-18 16 0,18 8 1,-9 7-1,0 2 0,0 5 0,-2 0 1,2 3-1,-3 0 1,0-2-1,0-3 1,0-3 0,-6-17 0,9 20 1,-9-20-1,0 0 0,13-4 1,-13 4 0,9-25-1,-6 6 1,2-2-1,-1-4 1,1-4-1,-1 0 0,0-4 0,2-2 1,0-1-1,2 0 0,-1-1 0,2 3 1,0 2-1,-1 4 0,-2 5 0,-1 6 0,-5 17-1,11-17 0,-11 17 1,12 15-1,-6 3 0,4 6 0,1 4 0,5 3-2,-3-2 0,5 1 0,-7-11 0,2-5 0,-13-14 0,12-17-1,-14-18-6,10-7-7,-11-17-6,10-8-2,-2-7 0,5 0 1</inkml:trace>
          <inkml:trace contextRef="#ctx0" brushRef="#br1" timeOffset="775690.6939">14496 1951 10,'0'0'23,"0"0"0,3-17 1,-6 3-10,3 14-3,0 0-1,0-13-3,0 13-1,0 0-1,-22-13-2,22 13 1,-26-2-2,10 5 0,-9 0-1,-4 5 0,-6 2 1,-3 2-1,0 6 1,3 1-2,1-1 1,6 1-1,6-1 1,8-2-1,10-1 0,7-2 0,-3-13 1,20 12 0,-5-9 1,6 1-1,-1-1 1,0 2-1,1-2 1,0 3-1,-5 0 0,-2 2 0,-14-8-1,13 24 1,-14-10-1,-7 0 1,-8 3-1,-9-3 0,-5 1-1,-10-4-3,1 8-9,-13-15-16,7 4-1,-4-13-2,10 2 1</inkml:trace>
          <inkml:trace contextRef="#ctx0" brushRef="#br1" timeOffset="779102.0353">12809 1643 19,'0'0'22,"0"0"-1,-4 18-9,4-18 1,0 0 1,-17 9-4,17-9 0,0 0-2,0 0 0,0 0 0,32-24 0,-1-7-1,27-3-2,18-15 1,25-4-1,18-12-1,21-4-2,7-3-3,1-8-30,13 10 1,-17-7-3,-14 6-2</inkml:trace>
        </inkml:traceGroup>
      </inkml:traceGroup>
    </inkml:traceGroup>
  </inkml:traceGroup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55:23.982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BDEF88B2-F69C-4A49-B8DA-ADA7B2F301A9}" emma:medium="tactile" emma:mode="ink">
          <msink:context xmlns:msink="http://schemas.microsoft.com/ink/2010/main" type="inkDrawing" rotatedBoundingBox="672,4433 6295,4361 6296,4429 673,4501" semanticType="underline" shapeName="Other"/>
        </emma:interpretation>
      </emma:emma>
    </inkml:annotationXML>
    <inkml:trace contextRef="#ctx0" brushRef="#br0">98 118 9,'0'0'20,"-18"-1"2,18 1-1,-18 0-12,18 0-3,-17-5 0,17 5-1,-16-2 0,16 2 1,-13-6 0,13 6 0,0 0-1,-17-9-1,17 9-1,0 0-1,0 0-1,0 0 0,0 0 0,0 0-1,0 0 0,23-3 1,-23 3-1,26-2 1,-8 2 0,0 0 0,5 0 0,-3-3 0,6 3 0,-2-3 1,1 2-1,0-2 0,2 1 0,0-1 0,1 2-1,0-1 1,2 2 0,-2-1-1,1 1 0,-1 0 1,0 1-1,0 1 0,-1-1 0,-1 1 0,2-1 0,-1 1 1,-2-2-1,3 0 0,4 0 0,0-2 1,1 1-1,0-1 0,1 1 1,-1-2-1,3 2 0,-4 1 0,0-2 1,-4 2-1,0 0 0,-1-1 0,-2 1 1,-1 0-1,-2 1 0,1-1 1,-2 0-1,1 0 0,-1 2 0,1-1 1,0 0-1,2-1 0,-1 2 0,-1-1 0,0 1 0,2-1 1,0 1-1,-2-2 0,2 0 1,0-2-1,3 2 0,-2-1 1,3-1-1,0 1 0,-1-1 1,0 1-1,1 1 0,2-1 0,-2 2 0,1-1 0,0 1 0,1-1 1,3 2-1,-2-1 0,1 1 0,-1-2 0,2 1 0,-2-1 1,2 2-1,-1-2 0,1 1 0,0-1 0,0 2 0,2-1 1,0 2-1,-1-1 0,1 1 0,1 0 0,1-2 2,2 1-2,1-1 0,-1 1 0,0-2 0,1 0 1,2 0-1,1-2 0,-2 2 0,1-1 0,0-1 1,-2-1-1,0 2 0,-1-2 0,-3-2 0,-2 2 1,-3-1-1,-1-1 0,-3 3 0,-3-1 0,-2 0 0,-1 1 0,0 2 0,-1-1 0,-2 1 0,2-2 0,-2 4 0,-1-4 0,1 2 0,0 0 0,-3 0 0,1 0 0,1 0 0,-1 0 0,2 0 0,0 2 0,1-1 0,1 1 0,-1-1 0,2 1 0,0-2 0,1 0 0,-3 0 0,1 0 0,0-2 0,3 1 0,-1-1 0,2 1 1,1-2-1,2 1 0,1 1 0,2-1 0,0 1 0,-2-1 0,2-1 0,-3 2 0,1 1 0,-1-2-1,-2 1 2,2-1-1,-2 2 0,1 0 0,-1 0 0,0 0 0,0 2 0,4-2 0,1 0 0,-2 0 0,0-2 0,2 1 0,1-1 0,-1 1 0,0-2 0,-2 1 0,-1 2 0,0-1 0,1 1 0,-6 1 0,2 1 0,-2-1 0,1-1 0,-2 3 0,-2-1 0,2-1 0,-3 1 0,1-2 0,0 1 0,1-1 0,-4 0 0,3 2 0,-2-2 0,1 0 0,1-2 1,2 1-1,-2-1 0,5 2 0,-2-3 0,2 2 0,0-1 0,0 1 0,-2-1 0,2 2 0,0-1 0,4 1 0,-1 0 0,1 0 0,-1 0 0,1-2 1,2 1-1,-2 0 0,1-1 0,-4-1 0,0 0 0,-1 0 0,0 0 0,0 0 0,-2 0 0,-1 2 0,0-2 0,-2 1 0,0-1 0,-1 2 0,-3 1 0,0 0 0,0 0 0,-2 1 0,-13-1 0,24 3 0,-24-3 0,22 6 0,-8-4 0,-14-2 0,21 6 0,-21-6 0,19 3 0,-19-3 0,15 3 1,-15-3-2,0 0-1,19 11-6,-19-11-24,0 0 0,0 0-3,-30 9 1</inkml:trace>
  </inkml:traceGroup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55:39.801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5AEFF34F-2874-4A9E-A205-FFA14F7BB4E3}" emma:medium="tactile" emma:mode="ink">
          <msink:context xmlns:msink="http://schemas.microsoft.com/ink/2010/main" type="inkDrawing" rotatedBoundingBox="17101,4381 23314,4035 23317,4096 17104,4442" semanticType="underline" shapeName="Other">
            <msink:sourceLink direction="with" ref="{7A0F546B-D8C3-4EF8-8C04-5E840181054E}"/>
            <msink:sourceLink direction="with" ref="{6D72A64A-D057-4036-B99D-B90DBE66E040}"/>
          </msink:context>
        </emma:interpretation>
      </emma:emma>
    </inkml:annotationXML>
    <inkml:trace contextRef="#ctx0" brushRef="#br0">5 382 10,'0'0'18,"6"-13"-8,-6 13 1,0 0-1,0 0 2,0 0-1,0 0 0,-15-13-1,15 13-1,0 0-2,0 0 0,0 0-3,0 0 0,0 0-2,0 0 0,0 0 0,0 0-1,0 0-1,0 0 1,0 0 0,0 0 0,24 3 0,-5-2 0,3-2 0,5 1 1,4-3-1,4 1 0,2-2 1,5 1-1,-1-2 0,4 2 1,1 0-1,3 2 0,2-2 0,4 3 0,1-1 0,4-1-1,0 2 1,-1-1 0,5-1-1,0-1 0,0-1 0,0 1 1,2-2-1,-2-1 0,1 2 0,1-2 0,-2 2 1,0-1-1,1 1 1,-1-2-1,2 0 0,-2 0 1,-2 0-1,2-1 0,-4 1 0,-2 0 0,-3 1 0,-3 2 0,-3 2 0,0-2 0,-3 1-1,-2 2 1,-3 2 0,1-2 1,1 0-1,2-2 0,1 2 0,0-1 0,0-1 0,0-1 0,4-1 0,-4 0 0,-3-1 0,-1 1 2,-5-1-2,0 1 0,-3-2 0,0 1 0,-1 1 0,-2-1 0,-1 3 0,0-3 0,0 2 0,0 0 0,-5 0 0,2 2 0,-2-1 0,2 1 0,-2-1 0,3 1 0,-1 1 0,1-2 0,2 2 1,2-1-1,2-1 0,0 1 0,0-1 0,0 2 0,4-3 0,-4 0 0,0 2 1,0-2-1,-1 0 0,0 0 0,0-1 0,-2 1 1,0 0-1,3 0 0,-1 0 0,1 1 0,1-1 0,-1 2 0,-1-2 0,1 1 0,-1 1 0,-4-2 0,1 1 0,0 2 0,0-1 0,-2 1 0,0 0 0,2 1 0,0 1 0,1-2 0,0 1 0,-1-1 1,0 0-1,1 0 0,-3-1 0,-1-1 0,-1 1 0,-3-1 0,0 1 0,-4 0 0,-1 1 0,0-2 0,0 2 0,-2 0 0,0 0 0,-1-1 0,5 1 0,-1 0 0,0 0 0,2-2 1,0 2-1,3-1 0,0 1 0,0 0 0,-2-2 0,2 1 0,0 1 0,1-2 0,0 2 0,2-1 0,0 1 0,0 0 1,1-2-1,2 2 0,-1 0 0,1 0 0,0 0 0,1 0 0,0 0 0,-1 0 0,0 0 1,0 0-1,-2-1 0,-1 1 1,0-2-1,-4 2 0,0-1 0,-1 1 0,-3-2 0,1 2 1,-1-1-2,-1 1 2,3-2-1,0 2 0,1-1 0,6-1 1,2 1-1,4-1 1,2-1 0,3 0 0,1-1-1,2 0 1,-1 1-1,0 0 1,-1 0-1,-2 0 0,-3 1-3,-9-5-3,15 8-26,-20-11 0,5 4-1,-14-10-1</inkml:trace>
  </inkml:traceGroup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55:46.438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0D063058-1475-4838-9309-B4EFA428A332}" emma:medium="tactile" emma:mode="ink">
          <msink:context xmlns:msink="http://schemas.microsoft.com/ink/2010/main" type="writingRegion" rotatedBoundingBox="20164,2103 22085,1932 22188,3083 20267,3254"/>
        </emma:interpretation>
      </emma:emma>
    </inkml:annotationXML>
    <inkml:traceGroup>
      <inkml:annotationXML>
        <emma:emma xmlns:emma="http://www.w3.org/2003/04/emma" version="1.0">
          <emma:interpretation id="{2394A476-2D36-467B-A330-06BEA0C8E26E}" emma:medium="tactile" emma:mode="ink">
            <msink:context xmlns:msink="http://schemas.microsoft.com/ink/2010/main" type="paragraph" rotatedBoundingBox="20164,2103 22085,1932 22188,3083 20267,325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09F1B05-7071-4580-A1B3-1B35A4B3FA2B}" emma:medium="tactile" emma:mode="ink">
              <msink:context xmlns:msink="http://schemas.microsoft.com/ink/2010/main" type="inkBullet" rotatedBoundingBox="20166,2119 20432,2095 20468,2492 20201,2515"/>
            </emma:interpretation>
            <emma:one-of disjunction-type="recognition" id="oneOf0">
              <emma:interpretation id="interp0" emma:lang="en-US" emma:confidence="1">
                <emma:literal>U</emma:literal>
              </emma:interpretation>
              <emma:interpretation id="interp1" emma:lang="en-US" emma:confidence="0">
                <emma:literal>u</emma:literal>
              </emma:interpretation>
              <emma:interpretation id="interp2" emma:lang="en-US" emma:confidence="0">
                <emma:literal>I</emma:literal>
              </emma:interpretation>
              <emma:interpretation id="interp3" emma:lang="en-US" emma:confidence="0">
                <emma:literal>l</emma:literal>
              </emma:interpretation>
              <emma:interpretation id="interp4" emma:lang="en-US" emma:confidence="0">
                <emma:literal>6</emma:literal>
              </emma:interpretation>
            </emma:one-of>
          </emma:emma>
        </inkml:annotationXML>
        <inkml:trace contextRef="#ctx0" brushRef="#br0">2413-1417 17,'0'0'24,"4"-19"2,-4 19 0,6-17-14,-10 4-1,4 13-1,0 0-4,0 0-1,0 0-2,0 0 0,-12 24-2,9-4 0,0 6-1,1 2 0,1 3 0,2 0 0,4-1 0,2-1 0,1-5 0,2-2 0,2-8 1,-12-14 0,25 8 0,-8-18-1,-1-11 2,4-11-1,-3-13 0,3-5 0,-2-6 1,-1 2 0,-6 2 1,-1 9-1,-7 9 1,-1 18-1,-2 16-1,-14 21 2,5 11-2,1 14-1,0 9-2,5 0-3,18 3-24,-3-11-1,24-8-2,1-22 0</inkml:trace>
      </inkml:traceGroup>
      <inkml:traceGroup>
        <inkml:annotationXML>
          <emma:emma xmlns:emma="http://www.w3.org/2003/04/emma" version="1.0">
            <emma:interpretation id="{CF62A1BA-F16B-4B7F-AEA0-744D0694B4DE}" emma:medium="tactile" emma:mode="ink">
              <msink:context xmlns:msink="http://schemas.microsoft.com/ink/2010/main" type="line" rotatedBoundingBox="20881,2039 22085,1932 22188,3083 20984,3190"/>
            </emma:interpretation>
          </emma:emma>
        </inkml:annotationXML>
        <inkml:traceGroup>
          <inkml:annotationXML>
            <emma:emma xmlns:emma="http://www.w3.org/2003/04/emma" version="1.0">
              <emma:interpretation id="{E71B2CC3-1E3D-4D8F-AC6D-5CACFBE79E00}" emma:medium="tactile" emma:mode="ink">
                <msink:context xmlns:msink="http://schemas.microsoft.com/ink/2010/main" type="inkWord" rotatedBoundingBox="20881,2039 22085,1932 22188,3083 20984,3190"/>
              </emma:interpretation>
              <emma:one-of disjunction-type="recognition" id="oneOf1">
                <emma:interpretation id="interp5" emma:lang="en-US" emma:confidence="0">
                  <emma:literal>is</emma:literal>
                </emma:interpretation>
                <emma:interpretation id="interp6" emma:lang="en-US" emma:confidence="0">
                  <emma:literal>..</emma:literal>
                </emma:interpretation>
                <emma:interpretation id="interp7" emma:lang="en-US" emma:confidence="0">
                  <emma:literal>J</emma:literal>
                </emma:interpretation>
                <emma:interpretation id="interp8" emma:lang="en-US" emma:confidence="0">
                  <emma:literal>I</emma:literal>
                </emma:interpretation>
                <emma:interpretation id="interp9" emma:lang="en-US" emma:confidence="0">
                  <emma:literal>its</emma:literal>
                </emma:interpretation>
              </emma:one-of>
            </emma:emma>
          </inkml:annotationXML>
          <inkml:trace contextRef="#ctx0" brushRef="#br0" timeOffset="826.0826">4315-1528 56,'-17'-14'27,"3"13"2,-8-4-2,1 10-24,-9-2 0,0 7 0,-5 2-2,2 3 1,0 3-2,6 1 1,4-1-1,8 2 0,4-2 1,8-1-1,8-3 1,2 0 0,5-1 0,4 2 0,2-2 1,2 2-1,-4 0 0,-1 1 0,-5 0 0,-5 2-1,-7 0 1,-4 0-1,-10-3 0,-5 1 1,-6-1-1,-4-3 0,-5-2 0,1-3-1,0 1-1,-3-11-4,12 3-16,-6-12-7,14 2-1,-2-11 0</inkml:trace>
          <inkml:trace contextRef="#ctx0" brushRef="#br0" timeOffset="1190.119">3885-1721 59,'-15'13'30,"-1"-8"1,16-5-2,0 15-24,16-9-1,4-6-1,8 1 1,6-5-2,9-4-5,15 2-25,-4-9 0,11 4-3,-5-9 0</inkml:trace>
          <inkml:trace contextRef="#ctx0" brushRef="#br0" timeOffset="-1941.1936">3215-504 13,'0'0'18,"0"0"-1,0 0-1,0 0-2,0 0 0,0 0-3,0 0-1,0 0-1,0 0-2,-15 4 0,15-4-2,-3-13 0,3 13 0,-1-31 0,4 10-1,-6-15 0,3-4-1,-6-11 1,0-9-2,-3-6-1,-1-6 1,-1-8-2,1-3 0,2-3-2,1-4-1,13 13-15,-8-7-12,22 11 0,-7-4-3,9 16 1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0:31:31.552"/>
    </inkml:context>
    <inkml:brush xml:id="br0">
      <inkml:brushProperty name="width" value="0.10583" units="cm"/>
      <inkml:brushProperty name="height" value="0.10583" units="cm"/>
      <inkml:brushProperty name="color" value="#5F497A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808080"/>
      <inkml:brushProperty name="fitToCurve" value="1"/>
    </inkml:brush>
  </inkml:definitions>
  <inkml:traceGroup>
    <inkml:annotationXML>
      <emma:emma xmlns:emma="http://www.w3.org/2003/04/emma" version="1.0">
        <emma:interpretation id="{ECF3C59F-740A-4E44-B6BF-B688496CCF9B}" emma:medium="tactile" emma:mode="ink">
          <msink:context xmlns:msink="http://schemas.microsoft.com/ink/2010/main" type="writingRegion" rotatedBoundingBox="5093,16427 11782,16335 11796,17288 5106,17380"/>
        </emma:interpretation>
      </emma:emma>
    </inkml:annotationXML>
    <inkml:traceGroup>
      <inkml:annotationXML>
        <emma:emma xmlns:emma="http://www.w3.org/2003/04/emma" version="1.0">
          <emma:interpretation id="{2A6EC123-50A3-4626-AD58-07FD3056CD92}" emma:medium="tactile" emma:mode="ink">
            <msink:context xmlns:msink="http://schemas.microsoft.com/ink/2010/main" type="paragraph" rotatedBoundingBox="5093,16427 11782,16335 11796,17288 5106,173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7783805-CC03-4B1D-B7A0-4AF4A0405755}" emma:medium="tactile" emma:mode="ink">
              <msink:context xmlns:msink="http://schemas.microsoft.com/ink/2010/main" type="line" rotatedBoundingBox="5093,16427 11782,16335 11796,17288 5106,17380"/>
            </emma:interpretation>
          </emma:emma>
        </inkml:annotationXML>
        <inkml:traceGroup>
          <inkml:annotationXML>
            <emma:emma xmlns:emma="http://www.w3.org/2003/04/emma" version="1.0">
              <emma:interpretation id="{6C00561E-914E-49C2-9AA2-7E803C05D6D9}" emma:medium="tactile" emma:mode="ink">
                <msink:context xmlns:msink="http://schemas.microsoft.com/ink/2010/main" type="inkWord" rotatedBoundingBox="5093,16427 6982,16401 6995,17354 5106,17380"/>
              </emma:interpretation>
              <emma:one-of disjunction-type="recognition" id="oneOf0">
                <emma:interpretation id="interp0" emma:lang="en-US" emma:confidence="0">
                  <emma:literal>astir.</emma:literal>
                </emma:interpretation>
                <emma:interpretation id="interp1" emma:lang="en-US" emma:confidence="0">
                  <emma:literal>antler.</emma:literal>
                </emma:interpretation>
                <emma:interpretation id="interp2" emma:lang="en-US" emma:confidence="0">
                  <emma:literal>anther.</emma:literal>
                </emma:interpretation>
                <emma:interpretation id="interp3" emma:lang="en-US" emma:confidence="0">
                  <emma:literal>astir</emma:literal>
                </emma:interpretation>
                <emma:interpretation id="interp4" emma:lang="en-US" emma:confidence="0">
                  <emma:literal>anniv.</emma:literal>
                </emma:interpretation>
              </emma:one-of>
            </emma:emma>
          </inkml:annotationXML>
          <inkml:trace contextRef="#ctx0" brushRef="#br0">614 415 6,'0'15'20,"0"-15"0,0 0-6,-9 13-1,9-13-3,0 0-1,-21-16-2,21 16 0,-13-22-2,8 7-1,-2-9-2,4 2 1,0-5-1,1-1 0,1-5 0,5 5-1,-2 0 1,4 3 0,-2 4-1,4 3 0,-1 5 0,-7 13 0,19-9-1,-5 15 1,2 7-1,2 8 0,1 6 0,4 7 1,-2 1 0,2 4-1,0 0 0,-2-2 0,-2 0 0,-1-11-3,3 5-6,-10-16-19,7-7 0,-4-8-1,2-2 1</inkml:trace>
          <inkml:trace contextRef="#ctx0" brushRef="#br0" timeOffset="685.0391">816-145 25,'-10'-14'24,"10"14"2,-14-13-1,14 13-15,0 0-4,0 0-1,14 37-2,-2-9 1,7 12 0,-3 0 0,7 9 0,-2 3-2,4 3 1,-1-3-2,3 4 1,-1-6-1,1-2 0,-3 1 0,1 1 0,-2-4-1,-1-4 0,-3-5 0,-4-3-1,0-3-1,-5-3 0,5 2 0,-7-13-4,7 9-3,-15-26-6,16 32-5,-16-32-11,0 0 4,0 0-2</inkml:trace>
          <inkml:trace contextRef="#ctx0" brushRef="#br0" timeOffset="1120.0637">1087-154 6,'-4'-15'23,"4"15"2,-9-19 0,9 19-10,0 0-6,-20-6 0,17 22-3,-8 2 0,5 18-1,-9 2-1,7 14 0,-8 4-1,7 11 1,-3 0-1,2 2-1,-2-1-1,1 1 0,2-7-2,-1-7-1,5-5-4,-6-11-8,12-4-15,-5-10-2,4-25 1,3 15-1</inkml:trace>
          <inkml:trace contextRef="#ctx0" brushRef="#br0" timeOffset="1549.0886">1208 250 22,'0'0'27,"0"0"1,0 0 1,13 29-17,-16-16-3,11 11-1,-8-5-2,6 8-1,-5-4-3,5 3 0,-4 2-2,3-6-1,1 3-5,-6-25-16,11 30-7,-11-30-3,15 4 2</inkml:trace>
          <inkml:trace contextRef="#ctx0" brushRef="#br0" timeOffset="-571.0323">179 209 10,'0'0'11,"-4"-15"0,4 15-1,-6-16 0,6 16-2,-14-16 0,14 16-1,-15-21-2,15 21 2,-16-21-3,16 21-1,-19-25 0,11 12-2,8 13 1,-18-26-1,18 26 0,-16-20 0,16 20 0,-16-23 1,16 23-1,-15-10 1,15 10-1,0 0 1,-14-3-1,14 3 0,-7 13-1,7-13 0,-5 26 1,2-9-1,2 6 0,-1 2 0,2 3 0,2 0 1,-1 5-1,2-5 0,0 4 1,2-6-1,1 3 0,4-5 1,-1 1-2,5-1 1,2-3 0,-1 4 0,3-4 0,-2 1 0,2-4 1,-5 1-1,4-10 0,-7 4 0,-10-13 0,19 7 1,-19-7 0,15-11-1,-15 11 1,14-30-1,-8 14 1,0-10 0,-2 1 0,-1-3-1,-1 3 1,-2 0-1,0 0 1,-3-1 0,-2 6-1,-1-1 1,2 3-1,-2-1 1,0 3 0,0 2 0,6 14 0,-9-16 0,9 16 0,-8-13 0,8 13-1,0 0 0,0 0 1,0 16 0,5 0-1,2 8 0,5 4 1,0 3-1,5 6 1,-1-3-1,3 0 0,-1-3 0,0-7 0,-2 1-1,1-10-3,4 4-6,-21-19-16,31 6-1,-18-10-1,5 1 1</inkml:trace>
          <inkml:trace contextRef="#ctx0" brushRef="#br0" timeOffset="2036.1165">1386 167 10,'0'0'26,"-9"-17"2,9 17 0,-7-15-14,7 15-4,0 0-2,0 0-1,0 0-2,0 0-2,0 0 0,7 18-1,-7-18 0,17 25 0,-8-9 0,4 9 0,1-1-1,3 6 0,0-1-1,1 2 1,0 1-1,-4-3 1,3-4-1,-4-2 0,-1-7 0,-12-16 0,16 21 1,-16-21-1,0 0 1,14-12-1,-14-7 1,1-7 0,-2-6 0,-1-10-1,2-7 0,2-5-3,5 0 0,-4-11-7,20 19-14,-10-15-7,12 14-1,-4-5 1</inkml:trace>
          <inkml:trace contextRef="#ctx0" brushRef="#br0" timeOffset="5343.3057">1894 516 27,'0'0'29,"-13"12"-2,13-12 2,-17-5-23,17 5-3,0 0-2,0 0-2,0 0-2,0 0-4,0 0-11,0 0-10,0 0 1,0 0-2</inkml:trace>
        </inkml:traceGroup>
        <inkml:traceGroup>
          <inkml:annotationXML>
            <emma:emma xmlns:emma="http://www.w3.org/2003/04/emma" version="1.0">
              <emma:interpretation id="{86677C73-0BBE-47D5-B969-F03470451277}" emma:medium="tactile" emma:mode="ink">
                <msink:context xmlns:msink="http://schemas.microsoft.com/ink/2010/main" type="inkWord" rotatedBoundingBox="7635,16436 11789,16413 11794,17256 7640,17280"/>
              </emma:interpretation>
              <emma:one-of disjunction-type="recognition" id="oneOf1">
                <emma:interpretation id="interp5" emma:lang="en-US" emma:confidence="0">
                  <emma:literal>11120938</emma:literal>
                </emma:interpretation>
                <emma:interpretation id="interp6" emma:lang="en-US" emma:confidence="0">
                  <emma:literal>1112. 09388</emma:literal>
                </emma:interpretation>
                <emma:interpretation id="interp7" emma:lang="en-US" emma:confidence="0">
                  <emma:literal>1112 09388</emma:literal>
                </emma:interpretation>
                <emma:interpretation id="interp8" emma:lang="en-US" emma:confidence="0">
                  <emma:literal>111209308</emma:literal>
                </emma:interpretation>
                <emma:interpretation id="interp9" emma:lang="en-US" emma:confidence="0">
                  <emma:literal>11112. 09388</emma:literal>
                </emma:interpretation>
              </emma:one-of>
            </emma:emma>
          </inkml:annotationXML>
          <inkml:trace contextRef="#ctx0" brushRef="#br1" timeOffset="45609.6088">2577-58 8,'0'0'27,"-9"-16"2,9 16 1,-16-15-16,16 15-3,0 0-3,-3 16-2,3-16-1,-6 32-1,3-10-1,5 13 0,-5 2-1,4 9 0,-2-1 0,4 5 0,-3-2-1,3 3 1,-2 1-2,4-3 1,-1-6-1,2-4 1,-2-5-1,2-6 0,0-1 0,-3-11-1,-3-16-1,0 0-2,18 13-2,-18-26-6,14 11-9,-10-17-13,6-2 3,-4-5-2</inkml:trace>
          <inkml:trace contextRef="#ctx0" brushRef="#br1" timeOffset="46014.6308">2862-132 0,'0'0'27,"-6"-19"2,6 19 1,-12-21-13,12 21-5,0 0-1,-11 25-2,2-8-2,9 15-2,-4 1 0,4 13-1,-3 1-2,6 7 1,-1-3-1,2 0 0,-1-5-1,1-3 0,-1-5-1,0-5 1,0-2-1,0-1-1,2-2-2,-4-8-3,10 9-17,-11-12-12,6 0 1,-6-17-1</inkml:trace>
          <inkml:trace contextRef="#ctx0" brushRef="#br1" timeOffset="63701.6436">3151-43 13,'0'0'29,"0"0"0,-6-16 2,6 16-20,0 0-3,0 0 0,0 0-2,0 16-1,0-16-1,3 34 0,-2-12-1,6 15 0,-2-1 0,4 11 0,-2-1-2,4 5 1,-4-5-1,4-2-1,-2-7 1,-2-6-1,-1 3-2,0-17-1,1 5-3,-7-22-7,14 18-16,-14-18-6,0 0 2,12-20-1</inkml:trace>
          <inkml:trace contextRef="#ctx0" brushRef="#br1" timeOffset="64357.6811">3441 34 20,'12'-16'29,"-2"-5"0,-5 0-11,15 15-4,-14-17-3,15 20-3,-9-12-2,8 18-1,-7-5-1,6 14-1,-2-6 0,2 12-1,-1 1 0,1 5 0,-1 1-1,1 5 0,-4-1 0,2 4 0,-5 1-1,-2 2 0,-6-1 0,-1 1 0,-6-4 0,-2-1 0,-3-7 0,-2 0 0,-2-8 0,12-16 0,-26 19 0,26-19 1,-25-2-1,25 2 1,-22-24 1,13 7-2,3-3 2,1-1-1,5-3 0,5 4 1,4-3-1,3 7 0,4 4 0,4 3-1,2 9 1,3 2-1,2 5 0,6 6 1,-1 7-1,3 0 0,-1 4 0,-1 0 0,-2 9-4,-6-16-14,4 13-16,-12-14-3,0 6 1,-17-22 0</inkml:trace>
          <inkml:trace contextRef="#ctx0" brushRef="#br1" timeOffset="65097.7228">4461 268 37,'0'0'32,"-9"-16"1,9 16-14,-14-9-8,14 9-3,0 0-3,0 0-1,-9-15-2,9 15-1,0 0 0,0 0 0,0 0-1,0 0-1,0 0 1,12 15 0,-12-15 1,0 0-2,0 0 1,15 7 0,-15-7 0,0 0 1,0 0-1,14-14 0,-14 14 0,1-15 1,-1 15-1,0-21 2,0 21-1,-6-19 1,6 19-1,-10-15 1,10 15 0,0 0-2,-18-9 0,18 9-6,0 0-28,-15 13-1,12 1-1,3-14 0</inkml:trace>
          <inkml:trace contextRef="#ctx0" brushRef="#br1" timeOffset="83538.7782">5074 122 18,'0'0'15,"-3"-17"-2,-3 4 0,6 13-1,-6-18 0,6 18-1,-7-15-2,7 15-2,0 0 0,0 0-2,-18-19 0,18 19 0,-15-9-1,15 9-1,-18-1 1,18 1-2,-21 1 1,21-1-2,-24 10 0,24-10 0,-21 23 0,21-23-1,-17 25 0,9-4 0,2-1 0,2 7 0,1 3 0,3 5 0,3 4-1,0 2 2,3 10-2,3-2 2,1-3-2,0-3 1,4-5 0,-1-4 0,1-7 0,-1-9 0,2-12 0,-2-4 0,1-6 1,1-6-1,0-7 0,-1-9 1,0-2-1,1-1 1,-2-2 0,-1-3 0,-5 2 1,1 0-1,-8-2 1,-2 9 0,-7-6 1,-2 3-2,-7-3 2,-2 3-2,-3-1 0,-1 7 0,0 0-1,0 3 0,3 4-2,2 0-2,19 15-3,-31-15-7,31 15-15,0 0-7,-5 23 1,5-23 1</inkml:trace>
          <inkml:trace contextRef="#ctx0" brushRef="#br1" timeOffset="84777.8491">5592 153 15,'0'0'26,"-1"-15"-9,1 15 0,1-16-3,-1 16-3,0-17-1,0 17-2,-1-18-2,1 18-1,-3-20-1,3 20 1,-9-23-1,9 23-1,-14-20 0,14 20 1,-19-18-1,19 18 0,-28-9-1,14 9 0,-5 2 0,1 5 0,-1 2-1,1 4 0,1 8-1,2-2 0,4 2 0,3 1 0,2-1 0,3-2 0,5-4-1,2-2 1,-4-13 0,20 15 0,-6-12-1,3-4 1,2-1 0,2-4 0,0-1 0,1-2 0,-1-4 0,-2-2 0,-1 0 0,-3 0 0,-3-1 1,-2 0-1,-4-1 1,-1 4-1,-4 0 2,-1 13-2,0-21 1,0 21 0,-6-14-1,6 14 1,0 0 0,0 0 0,-13-4 0,13 4-1,0 0 1,-4 27 0,4-7-1,1 7 1,-1 9-1,3 4 0,-2 6 0,2 0 1,0 4-1,2-1 0,1-3 0,-2-6 0,2-8-2,0-3 0,3-3-2,-6-8-4,9 4-4,-12-22-18,0 0-4,9-16-3,-9 16 3</inkml:trace>
          <inkml:trace contextRef="#ctx0" brushRef="#br1" timeOffset="85513.8912">5884 53 7,'0'0'30,"-15"-19"-1,15 19 3,1-15-19,-7-10-3,6 25-1,5-37-3,2 22-1,-4-7-1,6 7-1,-1-4 0,-8 19-1,18-13 0,-18 13 0,17 16-1,-8 5 0,-4 4 0,-1 7 0,-2 2-1,-2 5 0,-2 1 0,-1-6 0,-1-6-1,1-4 1,-2-5 0,5-19 0,-6 21 0,6-21 0,0 0-1,0 0 1,0 0 0,0 0 0,18 1-1,-18-1 1,18-1 0,-18 1 0,21 1 1,-21-1-1,24 12 1,-11-1-1,-1 2 1,2 3 0,-4 2 0,2 3 0,-3-2 0,-2 2 0,-1-2 0,-3 2 2,-4-3-2,-1 7 0,-5-6 0,-1-1 0,-4 3 0,1-4 0,-3-2-1,1-4 1,-1-2-1,1-9 0,13 0-1,-24-11 0,17-2-2,-4-6-3,11 19-5,-9-36-23,12 20-1,-4-9-2,8 4 2</inkml:trace>
          <inkml:trace contextRef="#ctx0" brushRef="#br1" timeOffset="86170.9287">6313 120 6,'0'0'29,"20"-24"0,-14 11 3,8 7-19,-17-13-2,3 19-3,6-21-2,-6 21-1,-5-21 0,5 21-2,-12-16 1,12 16-2,-19-13 1,19 13-1,-28-5 0,13 7 0,-5 2 1,1 2-2,0 0 0,1 4 2,0 2-2,3 2-1,5 0 0,1 3 1,4-2-2,4 1 2,4 2-1,3 2-1,4-3 1,2-1 0,2-4 0,0 0 0,3 0 0,-2-4-1,-2 1 1,-13-9 0,22 8 0,-22-8 0,17 12 0,-17-12 1,0 0-1,4 17 0,-4-17 0,0 0 1,-16 11-1,16-11 0,-18 1 1,18-1-1,-16-7 0,16 7 0,-15-21 0,10 6 0,4-3 1,1-4-2,1-4 1,4-4-1,4 3 0,3-4-2,5 6-1,-3-9-2,11 19-4,-11-22-13,12 21-12,-5-8 1,4 9 0</inkml:trace>
          <inkml:trace contextRef="#ctx0" brushRef="#br1" timeOffset="114956.5752">6676-19 3,'0'0'17,"0"0"-2,0 0-1,0 0-2,0 0-2,0 0-1,0 0 0,0 0-2,0 0-1,-15 0-1,15 0-1,0 0 0,0 0-1,-11-15 0,11 15 0,0 0-1,0 0 1,-19-22-1,19 22 0,-12-14 0,12 14 0,-16-12 0,16 12 0,-21-13 0,21 13 0,-22-7-1,8 4 1,1-2-1,-1 4-1,1-4 1,0 5-1,-1 0 0,1 2 0,-1-2 1,14 0-1,-25 7 1,12-1-1,-1 5 1,1-1 0,13-10-1,-22 22 1,22-22-1,-18 24 1,18-24-1,-9 22 0,9-22-1,-5 18 2,5-18-1,0 18 0,0-18 0,2 19 0,-2-19 0,4 18 0,-4-18 0,8 19 0,-8-19 0,7 22 1,-7-22-2,11 24 1,-7-11 0,2 4 1,0-4-2,-6-13 1,10 22 0,-10-22 0,11 18 0,-11-18 0,12 15 0,-12-15 0,13 9 0,-13-9 0,14 10 0,-14-10 0,16 9 0,-16-9 1,19 6-1,-19-6 0,23 4 0,-23-4 1,23 6-1,-23-6 0,26 6 0,-26-6 1,25 11-1,-25-11 0,22 13 0,-22-13 0,23 12 1,-23-12-1,21 22 0,-21-22 1,17 18-1,-17-18 0,15 23 1,-7-9-1,-8-14 1,9 22-1,-6-4 0,0 1 1,-2-1-1,-1 0 1,-1-2-1,-2 2 1,-2-2-1,-1 5 1,6-21-1,-21 22 1,8-9-1,-2 2 0,-4-2 0,-1-2 2,0-1-2,-1-2 0,0-7 1,2 2-1,-1-1 1,4-7-1,1-1 0,15 6 0,-22-16 1,14 1-2,8 15 1,-10-30 0,5 7 0,4-2 0,1-1 0,1 3 0,2-1 0,0 3 0,2-3 0,-1 5-1,2 6 2,-6 13-1,16-24 0,-16 24 0,20-18 1,-20 18-1,24-11 0,-9 3 0,-2 2 0,0 2 1,2-2-1,-1 0 0,-14 6 1,25-15-1,-25 15 1,22-15-1,-22 15 1,23-19-1,-14 6 1,-9 13-1,17-27 1,-9 14 0,-4-5 0,1 2 0,-5-2 0,0 1 0,-3-3-1,0-3 0,-2-6 0,1-1 0,2-1-1,-1-3-3,8 6-3,-11-14-28,12 16 0,-6-8-2,4 14 0</inkml:trace>
        </inkml:traceGroup>
      </inkml:traceGroup>
    </inkml:traceGroup>
  </inkml:traceGroup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55:53.363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D9629A64-3D4B-4F6A-BD6D-DE52E96A1F57}" emma:medium="tactile" emma:mode="ink">
          <msink:context xmlns:msink="http://schemas.microsoft.com/ink/2010/main" type="inkDrawing" rotatedBoundingBox="881,5079 6674,4902 6677,4978 884,5154" semanticType="underline" shapeName="Other"/>
        </emma:interpretation>
      </emma:emma>
    </inkml:annotationXML>
    <inkml:trace contextRef="#ctx0" brushRef="#br0">35 188 15,'0'0'23,"0"0"-1,0 0-12,-19-10 0,19 10 0,0 0-2,0 0-1,0 0-1,0 0-2,-17-11 0,17 11-2,0 0 0,0 0-1,0 0-1,0 0 0,0 0 0,15 0-1,-15 0 1,27 2 0,-9-1 0,4 2 0,5-3 1,4 2-1,2-2 0,3 1 0,1-1 1,3 2-1,2-4 0,2 2 0,0 0 0,0 2 1,4-1-1,1-1 1,0 2-1,0-1 1,-1-1-1,0 2 1,-2-4 0,1 1-1,-2-4 1,0 1 0,-1-2-1,2-2 1,-1 1-1,1-2 0,-1 2 0,0 1 1,1 0-2,0 1 2,-3 4-1,2-1 0,2-1 0,4 3 0,3-1 0,1-2 0,0 0 1,1 0-1,2-1 0,-1 1 0,-3 0 0,-1-2 0,-1 1 0,0 1 0,-1-2 1,0 2-1,1 0 0,1 0 0,1 1 0,2-1 1,0 0-1,2 3 0,1-2 0,2 2 0,-3-1 0,0-1 0,-1 1 0,-2 2 1,-3-1-1,0 0 0,-4-1 0,-1 1 0,0 0 0,0 3 0,-1-5 0,2 4 1,-3-4-1,2 1 0,1 1 0,3 1 0,-1-2 0,2-2 1,0 1-1,2 1 0,1-1 0,0 4 1,-3-4-1,0-1 0,3 2 1,-2 2-1,-1-1 0,0-1 0,0 2 1,1 1-1,1 1 0,1-2 1,0 2-1,3-4 1,0 2-1,0 1 1,0-4-1,-1 2 1,0-4-1,-5 2 0,1-2 1,-5 4 0,-3-2-1,-1-2 1,-4 1-1,2-2 0,-3 2 1,1-1-1,-6 1 0,2-1 0,0-1 0,-2 2 0,-1 2 1,1-1-1,2 1 1,-2 1-1,2 0 1,-1 0-1,1 1 1,3 1-1,-2 1 1,-1-2-1,-2 2 1,-1 2-1,0-2 0,-4 1 0,1-1-1,-5-3-3,10 6-21,-16-9-6,3 4-1,-22-1 0</inkml:trace>
  </inkml:traceGroup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55:56.196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97D2E2AA-9917-4D2E-B221-E89CC8EB785F}" emma:medium="tactile" emma:mode="ink">
          <msink:context xmlns:msink="http://schemas.microsoft.com/ink/2010/main" type="inkDrawing" rotatedBoundingBox="17353,5066 23188,4878 23191,4971 17356,5160" semanticType="underline" shapeName="Other">
            <msink:sourceLink direction="with" ref="{7A0F546B-D8C3-4EF8-8C04-5E840181054E}"/>
            <msink:sourceLink direction="with" ref="{6D72A64A-D057-4036-B99D-B90DBE66E040}"/>
          </msink:context>
        </emma:interpretation>
      </emma:emma>
    </inkml:annotationXML>
    <inkml:trace contextRef="#ctx0" brushRef="#br0">389 245 6,'-39'-11'24,"2"5"1,-3-4 0,-5-4-11,11 12-3,-11-10-2,14 10-2,-6-5-2,13 7 0,-3-5-2,12 7-2,15-2 1,-15 3-2,15-3 0,18 9 1,8-3-1,6 2 0,17 0 0,12 2 0,15-4 1,9 0-1,14-3 0,6-1 1,7-2-1,8-2 1,6-2 0,5 1 0,1-3 1,8 3-1,-3-2 0,6 2 0,0 0-1,4 0 1,-2 0 0,-3-1-1,0-3 0,-4-1 0,1-1 1,-4 0-1,-2-1 0,-2-2 1,-5 2-1,-1 2-1,-4 1 2,-5 1-1,-4 3 0,-4 0 0,-5 2 0,-5-1 0,-4 1 0,-3-1 1,-6-1-1,1 2 1,-4-4 0,-3 5-1,-3-6 1,0 5 0,-2-2 0,2 3 0,0-4 0,-1 4 0,0-2 0,4-2 0,0 1 0,0 0 0,2-2-1,-3-1 1,0 2-1,-4-4 0,-4 3-2,-6-4-2,3 9-14,-16-11-13,-8 7 0,-15-7 0,-5 6-1</inkml:trace>
  </inkml:traceGroup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55:56.916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73592CD4-81E1-4905-AED5-19D11CC8BB63}" emma:medium="tactile" emma:mode="ink">
          <msink:context xmlns:msink="http://schemas.microsoft.com/ink/2010/main" type="writingRegion" rotatedBoundingBox="20938,5157 21517,5157 21517,5569 20938,5569"/>
        </emma:interpretation>
      </emma:emma>
    </inkml:annotationXML>
    <inkml:traceGroup>
      <inkml:annotationXML>
        <emma:emma xmlns:emma="http://www.w3.org/2003/04/emma" version="1.0">
          <emma:interpretation id="{A845E09D-F0A3-440F-8367-20EF6108CBCC}" emma:medium="tactile" emma:mode="ink">
            <msink:context xmlns:msink="http://schemas.microsoft.com/ink/2010/main" type="paragraph" rotatedBoundingBox="20938,5157 21517,5157 21517,5569 20938,55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8F361A1-CC17-4468-AB1D-8573EBD1BC37}" emma:medium="tactile" emma:mode="ink">
              <msink:context xmlns:msink="http://schemas.microsoft.com/ink/2010/main" type="line" rotatedBoundingBox="20938,5157 21517,5157 21517,5569 20938,5569"/>
            </emma:interpretation>
          </emma:emma>
        </inkml:annotationXML>
        <inkml:traceGroup>
          <inkml:annotationXML>
            <emma:emma xmlns:emma="http://www.w3.org/2003/04/emma" version="1.0">
              <emma:interpretation id="{D3FA275A-724E-4A09-9A4F-6065D006027D}" emma:medium="tactile" emma:mode="ink">
                <msink:context xmlns:msink="http://schemas.microsoft.com/ink/2010/main" type="inkWord" rotatedBoundingBox="20938,5157 21517,5157 21517,5569 20938,5569"/>
              </emma:interpretation>
              <emma:one-of disjunction-type="recognition" id="oneOf0">
                <emma:interpretation id="interp0" emma:lang="en-US" emma:confidence="0">
                  <emma:literal>the</emma:literal>
                </emma:interpretation>
                <emma:interpretation id="interp1" emma:lang="en-US" emma:confidence="0">
                  <emma:literal>to</emma:literal>
                </emma:interpretation>
                <emma:interpretation id="interp2" emma:lang="en-US" emma:confidence="0">
                  <emma:literal>in</emma:literal>
                </emma:interpretation>
                <emma:interpretation id="interp3" emma:lang="en-US" emma:confidence="0">
                  <emma:literal>is</emma:literal>
                </emma:interpretation>
                <emma:interpretation id="interp4" emma:lang="en-US" emma:confidence="0">
                  <emma:literal>t</emma:literal>
                </emma:interpretation>
              </emma:one-of>
            </emma:emma>
          </inkml:annotationXML>
          <inkml:trace contextRef="#ctx0" brushRef="#br0">172 135 21,'-13'4'23,"13"-4"0,0 0 2,0 0-20,-9 21-1,9-21 0,0 30-2,2-11 1,2 3-2,1 5 2,2-2-2,0-1 2,2-2-2,2-3 3,4-1-1,-15-18 1,28 15-1,-15-21 1,5 0-1,-3-12 0,3 5 1,-5-8-3,2 1 2,-4-1-1,-1 7 0,-5 1-1,-5 13 1,0 0-1,0 0 0,0 0 1,3 22-2,-3-2 1,3 0-1,4 3 1,3-3-1,4-2 0,4-5-1,4 1-1,-1-13-3,12 7-13,-10-17-11,4 1-3,-6-6 2,0-1-1</inkml:trace>
          <inkml:trace contextRef="#ctx0" brushRef="#br0" timeOffset="308.0308">0 61 59,'0'0'33,"0"0"-3,0 0 1,28-19-28,15 11-1,5-1 0,10 2 0,1 3-2,4-4-3,10 8-26,-11-4-1,4 2-1,-8-2-1</inkml:trace>
        </inkml:traceGroup>
      </inkml:traceGroup>
    </inkml:traceGroup>
  </inkml:traceGroup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55:25.503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AA6F1C3E-2FE7-404B-A3B4-62E3EE39BE51}" emma:medium="tactile" emma:mode="ink">
          <msink:context xmlns:msink="http://schemas.microsoft.com/ink/2010/main" type="writingRegion" rotatedBoundingBox="655,3060 5878,2078 6560,5709 1337,6691"/>
        </emma:interpretation>
      </emma:emma>
    </inkml:annotationXML>
    <inkml:traceGroup>
      <inkml:annotationXML>
        <emma:emma xmlns:emma="http://www.w3.org/2003/04/emma" version="1.0">
          <emma:interpretation id="{18F97A0C-8EA2-4574-A381-57890037450E}" emma:medium="tactile" emma:mode="ink">
            <msink:context xmlns:msink="http://schemas.microsoft.com/ink/2010/main" type="paragraph" rotatedBoundingBox="655,3060 5878,2078 6104,3280 881,426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1A76D72-AE71-4891-BB20-AD7606744A35}" emma:medium="tactile" emma:mode="ink">
              <msink:context xmlns:msink="http://schemas.microsoft.com/ink/2010/main" type="inkBullet" rotatedBoundingBox="811,3888 1217,3812 1282,4154 875,4231"/>
            </emma:interpretation>
            <emma:one-of disjunction-type="recognition" id="oneOf0">
              <emma:interpretation id="interp0" emma:lang="en-US" emma:confidence="1">
                <emma:literal>C</emma:literal>
              </emma:interpretation>
              <emma:interpretation id="interp1" emma:lang="en-US" emma:confidence="0">
                <emma:literal>c</emma:literal>
              </emma:interpretation>
              <emma:interpretation id="interp2" emma:lang="en-US" emma:confidence="0">
                <emma:literal>[</emma:literal>
              </emma:interpretation>
              <emma:interpretation id="interp3" emma:lang="en-US" emma:confidence="0">
                <emma:literal>a</emma:literal>
              </emma:interpretation>
              <emma:interpretation id="interp4" emma:lang="en-US" emma:confidence="0">
                <emma:literal>Z</emma:literal>
              </emma:interpretation>
            </emma:one-of>
          </emma:emma>
        </inkml:annotationXML>
        <inkml:trace contextRef="#ctx0" brushRef="#br0">-7116 2252 13,'0'0'21,"0"0"0,-15-12-11,15 12 0,-15-5 1,15 5-2,-19-5 1,19 5-2,-21-3-2,21 3 0,-24 0-1,24 0-2,-31 12 1,16 3-2,-6 4 0,5 5 0,-2 5-1,2 5 0,2 1 0,5 0 1,5-1-1,7-3 1,7-7-1,10-2 1,2-7 0,9-3 0,5-9 0,4-2-1,2-5-1,1-6-5,12 4-24,-13-11-1,4 7-3,-9-5 0</inkml:trace>
      </inkml:traceGroup>
      <inkml:traceGroup>
        <inkml:annotationXML>
          <emma:emma xmlns:emma="http://www.w3.org/2003/04/emma" version="1.0">
            <emma:interpretation id="{9CE7DAC6-4D99-4E2B-BCEA-4A4C565BD4ED}" emma:medium="tactile" emma:mode="ink">
              <msink:context xmlns:msink="http://schemas.microsoft.com/ink/2010/main" type="line" rotatedBoundingBox="3425,2539 5878,2078 6104,3280 3651,3741"/>
            </emma:interpretation>
          </emma:emma>
        </inkml:annotationXML>
        <inkml:traceGroup>
          <inkml:annotationXML>
            <emma:emma xmlns:emma="http://www.w3.org/2003/04/emma" version="1.0">
              <emma:interpretation id="{F8AFD03F-E7FB-426B-B84F-411DF6D91415}" emma:medium="tactile" emma:mode="ink">
                <msink:context xmlns:msink="http://schemas.microsoft.com/ink/2010/main" type="inkWord" rotatedBoundingBox="3425,2539 5878,2078 6104,3280 3651,3741">
                  <msink:destinationLink direction="with" ref="{BA0DDFFB-DA3D-419F-8112-4C953E17A847}"/>
                </msink:context>
              </emma:interpretation>
              <emma:one-of disjunction-type="recognition" id="oneOf1">
                <emma:interpretation id="interp5" emma:lang="en-US" emma:confidence="0">
                  <emma:literal>used</emma:literal>
                </emma:interpretation>
                <emma:interpretation id="interp6" emma:lang="en-US" emma:confidence="0">
                  <emma:literal>it</emma:literal>
                </emma:interpretation>
                <emma:interpretation id="interp7" emma:lang="en-US" emma:confidence="0">
                  <emma:literal>wind</emma:literal>
                </emma:interpretation>
                <emma:interpretation id="interp8" emma:lang="en-US" emma:confidence="0">
                  <emma:literal>It</emma:literal>
                </emma:interpretation>
                <emma:interpretation id="interp9" emma:lang="en-US" emma:confidence="0">
                  <emma:literal>mid</emma:literal>
                </emma:interpretation>
              </emma:one-of>
            </emma:emma>
          </inkml:annotationXML>
          <inkml:trace contextRef="#ctx0" brushRef="#br0" timeOffset="7516.7516">-2389 1424 18,'-15'-15'24,"15"15"1,0 0 1,-19-22-18,19 22-2,-18-11 2,18 11-2,-21-7-2,21 7 0,-22-1-1,22 1-1,-26 13-1,16 0-1,-4 5 0,3 6 0,2 5-1,0 7 1,3 1-1,3 0 1,3 0-1,3-1 0,4-5-1,2-8 0,10-5 0,1-10 1,4-10 1,-2-8 0,2-9 0,0-13 2,-4-9 0,3-6 0,-11-8 0,-2 0 0,-4-3 1,-1 6-1,-5 2 1,-2 10 0,-2 6 0,-1 11 0,-2 9-1,7 14-1,-17 4 1,10 12-2,-1 10 0,2 6-1,5 7 0,1 2 1,4 5-2,4-1 1,5-1-3,2-10-1,9 3-3,-8-19-8,11 3-13,-3-12 0,4-6 0,-2-11 1</inkml:trace>
          <inkml:trace contextRef="#ctx0" brushRef="#br0" timeOffset="6473.6473">-4755 939 24,'0'0'25,"-7"-15"2,7 15-1,0 0-18,-6-14-2,6 14-1,0 0-1,-5 14-2,5-14 0,0 24-2,2-8 1,4 2 0,1 6 0,7-5-1,-2 3 1,4-1-1,0-4 1,2-1-1,-1-6 1,2-5-1,-4-5 0,1-6-1,2-9 1,-3-4 0,1-5 0,-1-3 0,0-2 0,-1-1 1,-1 0-1,-4 5 2,0 3 0,-2 6-1,-2 2 0,-5 14 1,0 0-1,0 0 0,9 15 0,-6 4-1,1 8 0,2 1-1,9 15-9,1-7-17,10-4-2,2-6 0,11-10-1</inkml:trace>
          <inkml:trace contextRef="#ctx0" brushRef="#br0" timeOffset="7892.7892">-2614 1034 47,'-31'5'30,"4"-5"-1,11 1 1,16-1-24,0 0-1,9-16-3,16 10 0,6-5-1,11 0 0,5-3-2,6-5-7,5 6-20,-2-7-2,7 1-1,-5-5-1</inkml:trace>
          <inkml:trace contextRef="#ctx0" brushRef="#br0" timeOffset="5589.5589">-3805 1714 18,'0'0'23,"0"0"-5,0 0-2,0 0-2,-15-4-3,15 4-2,0 0-3,0 0-1,0 0-1,0 0-2,0 0 2,0 0-2,34-18 1,4 5-1,8-8 1,12-3-1,7-5 1,11-1 0,0-1-1,2 1 0,-5 2-1,-6 4 1,-6 5-1,-5 6-1,-7 7-2,-10-6-8,3 11-19,-13-4-1,1 5-1,-3-4 1</inkml:trace>
        </inkml:traceGroup>
      </inkml:traceGroup>
    </inkml:traceGroup>
    <inkml:traceGroup>
      <inkml:annotationXML>
        <emma:emma xmlns:emma="http://www.w3.org/2003/04/emma" version="1.0">
          <emma:interpretation id="{AA771269-02B1-4A0D-80F1-517EF90A927A}" emma:medium="tactile" emma:mode="ink">
            <msink:context xmlns:msink="http://schemas.microsoft.com/ink/2010/main" type="paragraph" rotatedBoundingBox="5606,4268 5835,3644 6270,3803 6040,442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415D0672-644C-48CD-BB94-79953F9B27A6}" emma:medium="tactile" emma:mode="ink">
              <msink:context xmlns:msink="http://schemas.microsoft.com/ink/2010/main" type="line" rotatedBoundingBox="5606,4268 5835,3644 6270,3803 6040,4428"/>
            </emma:interpretation>
          </emma:emma>
        </inkml:annotationXML>
        <inkml:traceGroup>
          <inkml:annotationXML>
            <emma:emma xmlns:emma="http://www.w3.org/2003/04/emma" version="1.0">
              <emma:interpretation id="{62168040-EB47-4B3D-91EE-D9EE9C1AB7E6}" emma:medium="tactile" emma:mode="ink">
                <msink:context xmlns:msink="http://schemas.microsoft.com/ink/2010/main" type="inkWord" rotatedBoundingBox="5606,4268 5835,3644 6270,3803 6040,4428"/>
              </emma:interpretation>
              <emma:one-of disjunction-type="recognition" id="oneOf2">
                <emma:interpretation id="interp10" emma:lang="en-US" emma:confidence="1">
                  <emma:literal>d</emma:literal>
                </emma:interpretation>
                <emma:interpretation id="interp11" emma:lang="en-US" emma:confidence="0">
                  <emma:literal>a</emma:literal>
                </emma:interpretation>
                <emma:interpretation id="interp12" emma:lang="en-US" emma:confidence="0">
                  <emma:literal>I</emma:literal>
                </emma:interpretation>
                <emma:interpretation id="interp13" emma:lang="en-US" emma:confidence="0">
                  <emma:literal>n</emma:literal>
                </emma:interpretation>
                <emma:interpretation id="interp14" emma:lang="en-US" emma:confidence="0">
                  <emma:literal>U</emma:literal>
                </emma:interpretation>
              </emma:one-of>
            </emma:emma>
          </inkml:annotationXML>
          <inkml:trace contextRef="#ctx0" brushRef="#br0" timeOffset="1421.1416">-2301 2337 8,'0'0'20,"-5"-14"2,5 14-10,-13-10-2,13 10 0,-14-10 1,14 10-3,-17-9-1,17 9-1,-18-6-1,18 6-2,-20-3-1,20 3 0,-23 4-1,8 4 0,-2 2 0,1 8-1,-2 4 0,0 6 1,0 5-1,5 4 0,-2 0 0,8 2 0,2-5 0,5-2 0,3-4 0,5-4 0,5-6 0,-1-5 1,6-4-1,0-6 0,-1-3 1,4-6-1,-1-6 1,-1-7-1,-3-6 1,4-8-1,-7-4 1,1-6 0,-4-3 0,0-3-1,-1-3 2,-1 2-1,-4-2 0,-1 8 1,0-1 0,0 5-1,-4 3 2,1 9-1,-3 9 0,3 19-1,0 0 0,0 0 1,3 40-2,0 0 1,3 12-2,2 10 1,4 6-1,0-4-1,12 5-8,-2-17-19,14-6-1,1-18-1,11-14 0</inkml:trace>
        </inkml:traceGroup>
      </inkml:traceGroup>
    </inkml:traceGroup>
    <inkml:traceGroup>
      <inkml:annotationXML>
        <emma:emma xmlns:emma="http://www.w3.org/2003/04/emma" version="1.0">
          <emma:interpretation id="{E993E893-7817-4FA5-BAB1-EDC3C3BBBDF9}" emma:medium="tactile" emma:mode="ink">
            <msink:context xmlns:msink="http://schemas.microsoft.com/ink/2010/main" type="paragraph" rotatedBoundingBox="1463,5071 5992,5050 5997,6238 1469,625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F3909C1-F729-4F18-9ADB-E7449181A608}" emma:medium="tactile" emma:mode="ink">
              <msink:context xmlns:msink="http://schemas.microsoft.com/ink/2010/main" type="line" rotatedBoundingBox="1463,5071 5992,5050 5997,6238 1469,6258"/>
            </emma:interpretation>
          </emma:emma>
        </inkml:annotationXML>
        <inkml:traceGroup>
          <inkml:annotationXML>
            <emma:emma xmlns:emma="http://www.w3.org/2003/04/emma" version="1.0">
              <emma:interpretation id="{30FD4917-2151-492F-BBAC-5F8C6412DD34}" emma:medium="tactile" emma:mode="ink">
                <msink:context xmlns:msink="http://schemas.microsoft.com/ink/2010/main" type="inkWord" rotatedBoundingBox="1464,5327 1949,5324 1951,5651 1466,5653"/>
              </emma:interpretation>
              <emma:one-of disjunction-type="recognition" id="oneOf3">
                <emma:interpretation id="interp15" emma:lang="en-US" emma:confidence="0">
                  <emma:literal>in</emma:literal>
                </emma:interpretation>
                <emma:interpretation id="interp16" emma:lang="en-US" emma:confidence="0">
                  <emma:literal>is</emma:literal>
                </emma:interpretation>
                <emma:interpretation id="interp17" emma:lang="en-US" emma:confidence="0">
                  <emma:literal>it</emma:literal>
                </emma:interpretation>
                <emma:interpretation id="interp18" emma:lang="en-US" emma:confidence="0">
                  <emma:literal>or</emma:literal>
                </emma:interpretation>
                <emma:interpretation id="interp19" emma:lang="en-US" emma:confidence="0">
                  <emma:literal>to</emma:literal>
                </emma:interpretation>
              </emma:one-of>
            </emma:emma>
          </inkml:annotationXML>
          <inkml:trace contextRef="#ctx0" brushRef="#br0" timeOffset="29080.9078">-6741 3711 45,'0'0'28,"0"0"1,15-11-4,6 11-23,6 2-1,6 1-1,7 3-1,4-4-6,7 6-19,1-4-3,6 1 2,2-4-3</inkml:trace>
          <inkml:trace contextRef="#ctx0" brushRef="#br0" timeOffset="28791.8789">-6598 3847 27,'0'0'27,"0"0"-1,0 0 0,0 0-22,-9 13-2,6 1-1,2-1 0,1 5-2,1 1 1,4 0-1,1-1 1,1-2 0,4-1 0,-11-15 0,20 16 0,-20-16 1,21 5 1,-21-5 0,20-8-1,-20 8 1,19-20 0,-10 3 0,4 1 1,-2-5-2,4 4 2,-6-3-2,3 4 2,-7 1-1,-5 15 0,11-15-1,-11 15 1,0 0 0,0 0-1,9 26 0,-6-9 0,3 3-1,3 0 0,0 3 1,3-3-1,1 0-2,0-7 0,4 0-3,-17-13-10,29 5-15,-29-5 1,30-9-1,-19-5 1</inkml:trace>
        </inkml:traceGroup>
        <inkml:traceGroup>
          <inkml:annotationXML>
            <emma:emma xmlns:emma="http://www.w3.org/2003/04/emma" version="1.0">
              <emma:interpretation id="{39135823-0109-48D6-A623-17A7EAEC4D85}" emma:medium="tactile" emma:mode="ink">
                <msink:context xmlns:msink="http://schemas.microsoft.com/ink/2010/main" type="inkWord" rotatedBoundingBox="2748,5425 4155,5419 4159,6246 2752,6252"/>
              </emma:interpretation>
              <emma:one-of disjunction-type="recognition" id="oneOf4">
                <emma:interpretation id="interp20" emma:lang="en-US" emma:confidence="0">
                  <emma:literal>40,</emma:literal>
                </emma:interpretation>
                <emma:interpretation id="interp21" emma:lang="en-US" emma:confidence="0">
                  <emma:literal>210,</emma:literal>
                </emma:interpretation>
                <emma:interpretation id="interp22" emma:lang="en-US" emma:confidence="0">
                  <emma:literal>Dot,</emma:literal>
                </emma:interpretation>
                <emma:interpretation id="interp23" emma:lang="en-US" emma:confidence="0">
                  <emma:literal>Dog,</emma:literal>
                </emma:interpretation>
                <emma:interpretation id="interp24" emma:lang="en-US" emma:confidence="0">
                  <emma:literal>40.)</emma:literal>
                </emma:interpretation>
              </emma:one-of>
            </emma:emma>
          </inkml:annotationXML>
          <inkml:trace contextRef="#ctx0" brushRef="#br0" timeOffset="37599.7596">-5456 4097 31,'21'-34'27,"4"2"1,2-5 0,10 5-21,-5 1-3,6 9 0,-8 6 1,3 14 0,-8 5-1,2 18-1,-8 9 0,-1 13-1,-7 11 0,-7 10-1,-4 7-1,-4 3 1,-8-1-1,-2-3 0,-7-8 0,-1-7 0,-3-11 0,-2-11-1,0-9-1,-4-17-2,4-1-1,-4-18-2,11 6-6,-9-21-14,12 7-3,1-11 1,6 4 0</inkml:trace>
          <inkml:trace contextRef="#ctx0" brushRef="#br0" timeOffset="37239.7212">-5311 4013 7,'-8'-16'27,"8"16"1,-7-15 1,7 15-15,0 0-4,0 0-1,0 0-3,0 0-1,0 0-2,-3 18 0,1 4-1,4 6-1,-2 9 0,4 6 1,-2 7-2,1 4 1,1-1-1,2-3 0,-2-5 0,2-8-1,0-6-1,-3-9 0,5-1-4,-8-21-15,0 0-8,0 0-2,-9-22 2</inkml:trace>
          <inkml:trace contextRef="#ctx0" brushRef="#br0" timeOffset="38073.807">-4982 3810 26,'-3'18'24,"3"13"-1,-5 6-4,2 1-18,5 4-1,1 1 1,1-3 0,3-8 0,5-2 3,-1-15 0,11-5 1,-4-14 0,7-4 0,-5-14 1,1-2 0,-5-10-2,0-1 0,-10-7-1,-4 5-1,-10 0 0,-5 5 1,-11 2-2,-1 8-1,-7 10-3,-5 1-4,9 17-23,-5 3-1,12 8 0,1 0-1</inkml:trace>
          <inkml:trace contextRef="#ctx0" brushRef="#br0" timeOffset="38630.8627">-4475 4087 22,'0'0'28,"-16"7"0,16-7 1,0 0-13,0 0-12,9 14-1,6-8-1,0-2 1,7 5-1,3-5 1,6 2-1,1-1 0,2-1-1,-1 1 0,-1-1 0,0-1-1,-4-1 0,-3 2-1,-4-5-2,0 3-1,-21-2-2,25-1-2,-25 1-6,0 0-8,8-19-8,-8 19 2,-11-21 1</inkml:trace>
          <inkml:trace contextRef="#ctx0" brushRef="#br0" timeOffset="38873.887">-4174 4019 13,'0'0'27,"-8"-21"0,8 21 1,0-15-12,0 15-4,0 0-5,24 6-1,-24-6-2,23 21-1,-11-3 1,2 8-1,0 4 1,1 9-1,-3 1-1,0 5 0,-7 1-1,-2 0 1,-4-3-2,-4-6 1,-3-3-3,-6-13-1,2 3-6,-12-23-22,11 1-1,-8-20-1,11 2 0</inkml:trace>
        </inkml:traceGroup>
        <inkml:traceGroup>
          <inkml:annotationXML>
            <emma:emma xmlns:emma="http://www.w3.org/2003/04/emma" version="1.0">
              <emma:interpretation id="{9E4E9DF8-8320-4EA9-8ECA-04DD75C109F0}" emma:medium="tactile" emma:mode="ink">
                <msink:context xmlns:msink="http://schemas.microsoft.com/ink/2010/main" type="inkWord" rotatedBoundingBox="4294,5058 5992,5050 5996,6021 4298,6029"/>
              </emma:interpretation>
              <emma:one-of disjunction-type="recognition" id="oneOf5">
                <emma:interpretation id="interp25" emma:lang="en-US" emma:confidence="0">
                  <emma:literal>tilt</emma:literal>
                </emma:interpretation>
                <emma:interpretation id="interp26" emma:lang="en-US" emma:confidence="0">
                  <emma:literal>Tilt.</emma:literal>
                </emma:interpretation>
                <emma:interpretation id="interp27" emma:lang="en-US" emma:confidence="0">
                  <emma:literal>Tilt</emma:literal>
                </emma:interpretation>
                <emma:interpretation id="interp28" emma:lang="en-US" emma:confidence="0">
                  <emma:literal>Titt</emma:literal>
                </emma:interpretation>
                <emma:interpretation id="interp29" emma:lang="en-US" emma:confidence="0">
                  <emma:literal>Tito</emma:literal>
                </emma:interpretation>
              </emma:one-of>
            </emma:emma>
          </inkml:annotationXML>
          <inkml:trace contextRef="#ctx0" brushRef="#br0" timeOffset="39278.9275">-3781 3988 22,'0'0'30,"13"-12"0,-13 12 1,0 0-13,0 0-13,0 0 0,0 0-2,14 25-1,-11-3 0,1 6 0,2 5-1,2 4 0,-1-1-1,0 1 0,2-2 0,2-1-2,-5-11-2,10 9-12,-16-32-14,16 24-1,-16-24 0,18-2 0</inkml:trace>
          <inkml:trace contextRef="#ctx0" brushRef="#br0" timeOffset="39527.9524">-3543 4026 48,'0'0'30,"0"0"2,0 0-5,0 0-23,5 25 0,-7-4-2,5 7-1,0 5 0,2 4 0,0 6-1,3 0 0,2-3-1,-1-5 0,5 0-3,-7-21-8,9 6-18,-16-20-1,20 0 1,-13-17 0</inkml:trace>
          <inkml:trace contextRef="#ctx0" brushRef="#br0" timeOffset="39763.976">-3861 4010 53,'-32'-3'33,"17"1"-2,15 2 0,-1-17-29,25 6-2,5 1 1,7 0-1,3-1 0,7 4-2,0-4-2,9 14-10,-15-6-16,7 9-1,-13-4 0,3 7 0</inkml:trace>
          <inkml:trace contextRef="#ctx0" brushRef="#br0" timeOffset="40095.009">-3093 3891 36,'1'17'31,"-1"-17"1,-6 26-2,-1-11-19,4 9-9,-2 0-1,2 7 0,0 1 0,2 2-1,-1-4 0,5-2 0,0-3-2,0-7-2,9 3-4,-12-21-15,0 0-7,17-2 0,-4-6 0</inkml:trace>
          <inkml:trace contextRef="#ctx0" brushRef="#br0" timeOffset="40323.0318">-2964 3921 40,'11'-15'30,"-11"15"1,0 0-2,-11 15-22,11 4-4,-4 2 0,2 10 0,1 2-2,2 5 0,4 5-1,1 0 1,1-3-2,5-6 0,6 2-3,-5-17-6,14 2-20,-11-15-1,5-3 1,-6-17-1</inkml:trace>
          <inkml:trace contextRef="#ctx0" brushRef="#br0" timeOffset="40549.0545">-3189 3924 58,'0'0'34,"0"0"0,15-3-2,9-13-31,13 4-1,7 3-2,0-1-1,7 5-2,-10-8-14,12 11-13,-15-4-1,1 6 1,-11-1 1</inkml:trace>
          <inkml:trace contextRef="#ctx0" brushRef="#br0" timeOffset="47837.7832">-3445 3650 37,'0'0'29,"0"0"1,0 0-1,0 0-25,0 0-1,0 0-1,0 0-1,15 7 0,-1-5-1,5-4 0,0-1-1,5 3-4,-4-10-9,6 5-13,-5-3-2,1 0 1,-4-4-2</inkml:trace>
          <inkml:trace contextRef="#ctx0" brushRef="#br0" timeOffset="48021.8016">-3321 3435 41,'-15'-6'30,"15"6"1,-19 6-2,20 10-23,-8 3-3,5 14 0,-2 7-5,-4 3-27,14 9 0,-1-5-2,7-4-1</inkml:trace>
          <inkml:trace contextRef="#ctx0" brushRef="#br0" timeOffset="48607.8603">-2386 3845 55,'0'0'33,"0"0"-1,0 0-9,3 14-18,-3-14-1,21 1-3,0 4-17,2-13-14,10 1-2,0-9-1,7 2 1</inkml:trace>
        </inkml:traceGroup>
      </inkml:traceGroup>
    </inkml:traceGroup>
  </inkml:traceGroup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56:08.170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365DDA70-15D9-4873-A929-B39FDBABA8FD}" emma:medium="tactile" emma:mode="ink">
          <msink:context xmlns:msink="http://schemas.microsoft.com/ink/2010/main" type="writingRegion" rotatedBoundingBox="18381,5675 22888,5858 22851,6783 18344,6601"/>
        </emma:interpretation>
      </emma:emma>
    </inkml:annotationXML>
    <inkml:traceGroup>
      <inkml:annotationXML>
        <emma:emma xmlns:emma="http://www.w3.org/2003/04/emma" version="1.0">
          <emma:interpretation id="{1F282D34-9963-41BD-BAFE-2EB251F94E74}" emma:medium="tactile" emma:mode="ink">
            <msink:context xmlns:msink="http://schemas.microsoft.com/ink/2010/main" type="paragraph" rotatedBoundingBox="18381,5675 22888,5858 22851,6783 18344,66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95814D0-AE99-462B-B04B-7D1545674596}" emma:medium="tactile" emma:mode="ink">
              <msink:context xmlns:msink="http://schemas.microsoft.com/ink/2010/main" type="line" rotatedBoundingBox="18381,5675 22888,5858 22851,6783 18344,6601"/>
            </emma:interpretation>
          </emma:emma>
        </inkml:annotationXML>
        <inkml:traceGroup>
          <inkml:annotationXML>
            <emma:emma xmlns:emma="http://www.w3.org/2003/04/emma" version="1.0">
              <emma:interpretation id="{4298A8C3-DD7B-4701-9ECE-1F4F6A225F85}" emma:medium="tactile" emma:mode="ink">
                <msink:context xmlns:msink="http://schemas.microsoft.com/ink/2010/main" type="inkWord" rotatedBoundingBox="18381,5675 22888,5858 22851,6783 18344,6601"/>
              </emma:interpretation>
              <emma:one-of disjunction-type="recognition" id="oneOf0">
                <emma:interpretation id="interp0" emma:lang="en-US" emma:confidence="0">
                  <emma:literal>Xo7ktk-</emma:literal>
                </emma:interpretation>
                <emma:interpretation id="interp1" emma:lang="en-US" emma:confidence="0">
                  <emma:literal>2107ktk-</emma:literal>
                </emma:interpretation>
                <emma:interpretation id="interp2" emma:lang="en-US" emma:confidence="0">
                  <emma:literal>Dot-Kirk.</emma:literal>
                </emma:interpretation>
                <emma:interpretation id="interp3" emma:lang="en-US" emma:confidence="0">
                  <emma:literal>Dot-kink.</emma:literal>
                </emma:interpretation>
                <emma:interpretation id="interp4" emma:lang="en-US" emma:confidence="0">
                  <emma:literal>2107Ktk-</emma:literal>
                </emma:interpretation>
              </emma:one-of>
            </emma:emma>
          </inkml:annotationXML>
          <inkml:trace contextRef="#ctx0" brushRef="#br0">-2573 925 51,'18'-37'29,"4"0"1,5 6-1,-3 0-22,15 16-2,-4 3 0,6 19-1,-9 7 0,4 17 0,-8 7 0,-1 14-1,-10 4-1,-5 7 0,-11-1 0,-4 3-1,-10-3 0,-7-7-2,-4-4 1,-2-10-2,0-5 0,-3-13-3,9 3-10,-11-22-17,12-5 0,-2-19-1,10-5 0</inkml:trace>
          <inkml:trace contextRef="#ctx0" brushRef="#br0" timeOffset="-296.0296">-2428 854 52,'0'-14'30,"0"0"1,0 14-1,-2-21-25,2 21-1,0 0 0,0 0 0,0 0-1,6 31-1,-7-3 1,4 9 0,-2 6-2,4 8 1,-5 0-1,4 3 0,-1-7 0,1-2-1,4-4 0,-5-8-3,4-4-1,-8-15-5,13 8-6,-12-22-16,0 0-2,-17 1 1,17-1 1</inkml:trace>
          <inkml:trace contextRef="#ctx0" brushRef="#br0" timeOffset="402.0402">-2065 591 60,'13'-2'31,"-13"2"-2,18 1-1,-18-1-27,6 15-2,-6 3 1,-3 4-1,-1 5 1,-1 5 0,2 4 0,2-1-1,2-1 2,5-6-1,3-4 1,6-9 0,4-8 1,2-13-1,5-7 2,-3-14-1,1-2 1,-7-13 1,-3 4-2,-8-7 2,-4 7-3,-10 2-1,-9 4-7,-6 15-22,-10 1-1,2 12-3,-3 1 1</inkml:trace>
          <inkml:trace contextRef="#ctx0" brushRef="#br0" timeOffset="959.0959">-1578 1137 55,'0'0'30,"-15"3"0,15-3-2,0 0-23,22-2-2,0 7 0,5-5 0,9 3 0,4 0 0,9 1-1,-1-1 1,4 2 0,-3-4-1,5 2-1,-7 0 0,0-2 0,-6 2-2,-5-4-2,1 5-6,-14-10-10,3 6-11,-11-5-2,2 0 1,-17 5-1</inkml:trace>
          <inkml:trace contextRef="#ctx0" brushRef="#br0" timeOffset="1216.1216">-1138 986 65,'17'-15'31,"2"10"-2,2-1 0,9 8-26,-1 4 0,7 10 0,-6 5-1,0 12 1,-8-1 1,-3 11-1,-10 6 0,-6 3-1,-10-2 0,-6-1-1,-8-3-1,-3-6-4,3 3-7,-10-15-21,10-8-1,-1-15 0,22-5-1</inkml:trace>
          <inkml:trace contextRef="#ctx0" brushRef="#br0" timeOffset="1688.1688">-417 830 57,'13'-15'32,"-13"15"-1,0 0 0,0 0-25,0 0-2,8 18 0,-11 4-2,1 11 1,-2 5-2,1 10 1,-2 5-1,4 5 0,-2 3 0,3-2 0,1-6 0,2-2 0,2-8-1,-1-8-2,4-4 0,-4-13-6,10 0-8,-14-18-15,13-6-1,-10-13 0,4-3-1</inkml:trace>
          <inkml:trace contextRef="#ctx0" brushRef="#br0" timeOffset="1884.1882">-398 1143 58,'17'-14'35,"-1"-12"-2,18 1 1,-1-14-17,15-1-12,2-10 1,10 4-3,-7 1-2,-3 4-3,-4 17-7,-23-1-24,6 20 0,-29 5-1,7 21 0</inkml:trace>
          <inkml:trace contextRef="#ctx0" brushRef="#br0" timeOffset="2228.2225">-323 1081 73,'0'0'32,"21"20"0,-21-20-7,31 33-21,-15-8 3,8 14-2,-5-2-1,7 9-1,-4-3 0,2 1-1,-2-4-1,-1-6-4,4 2-5,-10-20-25,16-3 0,-7-16-2,8-3 1</inkml:trace>
          <inkml:trace contextRef="#ctx0" brushRef="#br0" timeOffset="2632.2632">408 843 29,'0'0'28,"0"0"1,0 0 0,0 0-15,0 0-4,0 0-1,0 0-2,16-4-2,3 4-1,2-2-2,9 2 0,3 2 1,1-2-4,3 3-2,-3-5-2,5 13-13,-15-16-13,0 5 0,-24 0 0,25-17 0</inkml:trace>
          <inkml:trace contextRef="#ctx0" brushRef="#br0" timeOffset="2829.2823">595 649 65,'-3'18'33,"-4"1"-3,8 15 1,-11 0-28,11 14 0,-4 7-1,2 4-3,5 6-5,-8-8-24,14-1 0,2-15-2,12-5 1</inkml:trace>
          <inkml:trace contextRef="#ctx0" brushRef="#br0" timeOffset="3305.3305">1118 885 65,'0'0'31,"0"0"0,0 0-1,0 0-27,-3 25-1,0 2 0,-3 4-1,0 9 1,-2 4-1,0 7 3,-3 4-3,2-1 0,0-2 0,0-4 0,2-8 0,2-6 0,1-8 0,2-3-1,2-23 1,0 0 0,0 0 0,0 0 0,12-31 0,-3 2 0,2-6-1,4-5 1,1-3-2,5-3 1,1 1 0,2 3-1,3 3 0,-3 2-3,7 12-4,-15-5-23,13 15 0,-15-3-3,6 17 1</inkml:trace>
          <inkml:trace contextRef="#ctx0" brushRef="#br0" timeOffset="3544.3544">1152 1241 62,'4'14'31,"8"3"1,-12-17-2,32 25-26,-16-12-1,5 5-1,-3-5-1,1 2-1,-1-3-1,1-6-4,10 4-22,-9-17-3,7 0-2,-3-13 1</inkml:trace>
          <inkml:trace contextRef="#ctx0" brushRef="#br0" timeOffset="3733.3733">1695 1006 76,'23'27'36,"-10"-22"-4,12 2 0,2-4-34,2-9-12,9 7-16,-8-6-3,3-1-1,-8-9 0</inkml:trace>
        </inkml:traceGroup>
      </inkml:traceGroup>
    </inkml:traceGroup>
  </inkml:traceGroup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55:30.377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A88B4C53-986D-4680-ADB9-AA82C056C157}" emma:medium="tactile" emma:mode="ink">
          <msink:context xmlns:msink="http://schemas.microsoft.com/ink/2010/main" type="inkDrawing" rotatedBoundingBox="4278,3247 4411,2020 4536,2033 4403,3261" semanticType="verticalRange" shapeName="Other">
            <msink:sourceLink direction="with" ref="{CAAE5F53-D3D8-4EF7-82C7-3946885FBAEA}"/>
          </msink:context>
        </emma:interpretation>
      </emma:emma>
    </inkml:annotationXML>
    <inkml:trace contextRef="#ctx0" brushRef="#br0">-3803 1634 2,'-14'-4'21,"14"4"1,0 0 1,-22-18-12,22 18-1,-15-18 0,15 18-1,-15-31-1,11 15 0,-10-15-1,10 0-1,-5-14 0,9 1-3,3-13 0,4-2-2,1-8 0,7-4 0,2-3-1,3-1 0,-1-4 0,-1-4-1,-5 5-2,-5-2-6,11 7-19,-13-1-1,5 10 0,-5 2-1</inkml:trace>
  </inkml:traceGroup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2:55:29.531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Group>
    <inkml:annotationXML>
      <emma:emma xmlns:emma="http://www.w3.org/2003/04/emma" version="1.0">
        <emma:interpretation id="{BA0DDFFB-DA3D-419F-8112-4C953E17A847}" emma:medium="tactile" emma:mode="ink">
          <msink:context xmlns:msink="http://schemas.microsoft.com/ink/2010/main" type="inkDrawing" rotatedBoundingBox="2668,4273 4383,3063 4581,3345 2867,4554" semanticType="underline" shapeName="Other">
            <msink:sourceLink direction="with" ref="{F8AFD03F-E7FB-426B-B84F-411DF6D91415}"/>
          </msink:context>
        </emma:interpretation>
      </emma:emma>
    </inkml:annotationXML>
    <inkml:trace contextRef="#ctx0" brushRef="#br0">-5358 2900 4,'12'-18'22,"-4"5"2,-8 13-10,13-36 0,1 20-1,-9-12-2,9 4-2,-7-7-1,4 3-2,-4-5-1,5 4-2,-3-4-1,1 5-1,-1-2 0,3 3-1,0 7 0,3 2 0,-2 6-1,2 5 1,2 8-1,1 5 0,1 7 0,-1 4 1,3 0-1,-2 0 1,3-1-1,1-3 1,-1-5 0,0-4 0,-1-7 0,0-6 1,1-5-1,-1-7 0,2-6 0,-3-4 1,6-7-1,-1-5 0,2-6 1,1 1-1,0-2 1,-2-1 0,-1 1-1,0 1 2,-4 6-2,-2 6 2,-4 6-2,-1 6 1,-4 7-1,-10 18 1,20-6 0,-20 6-1,16 33 1,-9-8-1,1 5 1,1 4-2,0 1 2,0-1-2,1-3 1,-1-5-1,3-6 1,-2-3 0,-10-17-1,24 13 2,-11-17-1,2-5 0,0-9 1,2-4-1,-2-8 1,-1-4 0,1-5-2,0 1 2,-3-2-2,-1 3 2,-1 1-2,-1 5 2,-2 6-2,1 6 1,-4 5 0,-4 14 0,0 0 0,14-9 0,-14 9-1,13 21 1,-4-3-1,1 1 1,2 5 1,2 0 0,2 1 0,-1-3-2,3-3 2,-2-5-1,2-11 0,1-8 0,1-13 0,2-11-1,8-17-4,-2-21-6,11-8-18,0-14 0,5-6 0,-2-5 0</inkml:trace>
  </inkml:traceGroup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2-11-13T23:00:10.350"/>
    </inkml:context>
    <inkml:brush xml:id="br0">
      <inkml:brushProperty name="width" value="0.07938" units="cm"/>
      <inkml:brushProperty name="height" value="0.07938" units="cm"/>
      <inkml:brushProperty name="color" value="#ED1C24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ED1C24"/>
      <inkml:brushProperty name="fitToCurve" value="1"/>
    </inkml:brush>
    <inkml:brush xml:id="br2">
      <inkml:brushProperty name="width" value="0.10583" units="cm"/>
      <inkml:brushProperty name="height" value="0.10583" units="cm"/>
      <inkml:brushProperty name="color" value="#7030A0"/>
      <inkml:brushProperty name="fitToCurve" value="1"/>
    </inkml:brush>
  </inkml:definitions>
  <inkml:traceGroup>
    <inkml:annotationXML>
      <emma:emma xmlns:emma="http://www.w3.org/2003/04/emma" version="1.0">
        <emma:interpretation id="{CE1D8BF3-2B42-4B06-959A-9FC7A1012357}" emma:medium="tactile" emma:mode="ink">
          <msink:context xmlns:msink="http://schemas.microsoft.com/ink/2010/main" type="writingRegion" rotatedBoundingBox="912,14173 22138,13838 22195,17439 969,17774"/>
        </emma:interpretation>
      </emma:emma>
    </inkml:annotationXML>
    <inkml:traceGroup>
      <inkml:annotationXML>
        <emma:emma xmlns:emma="http://www.w3.org/2003/04/emma" version="1.0">
          <emma:interpretation id="{2D27542C-200A-45CB-830B-05EF42DA40F1}" emma:medium="tactile" emma:mode="ink">
            <msink:context xmlns:msink="http://schemas.microsoft.com/ink/2010/main" type="paragraph" rotatedBoundingBox="4912,14110 22138,13838 22170,15807 4943,16079" alignmentLevel="2"/>
          </emma:interpretation>
        </emma:emma>
      </inkml:annotationXML>
      <inkml:traceGroup>
        <inkml:annotationXML>
          <emma:emma xmlns:emma="http://www.w3.org/2003/04/emma" version="1.0">
            <emma:interpretation id="{A1B6F229-2DF4-4349-A84A-B244B820F1CD}" emma:medium="tactile" emma:mode="ink">
              <msink:context xmlns:msink="http://schemas.microsoft.com/ink/2010/main" type="line" rotatedBoundingBox="4912,14110 22138,13838 22170,15807 4943,16079"/>
            </emma:interpretation>
          </emma:emma>
        </inkml:annotationXML>
        <inkml:traceGroup>
          <inkml:annotationXML>
            <emma:emma xmlns:emma="http://www.w3.org/2003/04/emma" version="1.0">
              <emma:interpretation id="{C3479491-6867-41D6-9E8B-499EC6F875BC}" emma:medium="tactile" emma:mode="ink">
                <msink:context xmlns:msink="http://schemas.microsoft.com/ink/2010/main" type="inkWord" rotatedBoundingBox="4796,14178 9723,13700 9886,15388 4959,15865"/>
              </emma:interpretation>
              <emma:one-of disjunction-type="recognition" id="oneOf0">
                <emma:interpretation id="interp0" emma:lang="en-US" emma:confidence="0">
                  <emma:literal>AMD-ox,</emma:literal>
                </emma:interpretation>
                <emma:interpretation id="interp1" emma:lang="en-US" emma:confidence="0">
                  <emma:literal>*biopsy)</emma:literal>
                </emma:interpretation>
                <emma:interpretation id="interp2" emma:lang="en-US" emma:confidence="0">
                  <emma:literal>*'pptx)</emma:literal>
                </emma:interpretation>
                <emma:interpretation id="interp3" emma:lang="en-US" emma:confidence="0">
                  <emma:literal>*'pitapat)</emma:literal>
                </emma:interpretation>
                <emma:interpretation id="interp4" emma:lang="en-US" emma:confidence="0">
                  <emma:literal>*bidet)</emma:literal>
                </emma:interpretation>
              </emma:one-of>
            </emma:emma>
          </inkml:annotationXML>
          <inkml:trace contextRef="#ctx0" brushRef="#br0">846 95 23,'0'0'30,"0"0"-1,-3-21 3,3 21-20,0 0-4,0 0-1,0 0-1,0 0-1,0 0-2,0 0 0,6 19 0,-1 2-1,-4 1 0,4 10 0,-1-2 1,2 8-1,-1 2-1,2 1 0,-2-1 0,0-3 0,1-5-1,0-2 1,-1-4-1,1-4 0,-3-4 1,1-3-1,-1-2 0,-3-13-1,5 15 0,-5-15-1,0 0-1,0 0-4,10 13-7,-10-13-20,0 0-1,-1-22 0,1 22 2</inkml:trace>
          <inkml:trace contextRef="#ctx0" brushRef="#br0" timeOffset="599.0599">897 52 35,'0'0'29,"-13"-6"2,13 6-2,0 0-22,0 0-2,0 0-1,0 0-1,0 0-2,0-13 0,0 13 1,19-3-1,-3-2 1,4 5 0,-1-4 0,3 2 1,-1-2-1,1 4 0,-2-3 1,-1 3-1,-6 0-1,1 0 0,-14 0 1,19 4-1,-19-4-1,15 3 1,-15-3-1,0 0 1,16 2 0,-16-2-1,0 0 1,0 0-1,15 4 2,-15-4-2,0 0 1,9 21 0,-9-21 0,2 26 0,-4-8 0,1 3 1,-2 1-2,1 3 1,-2-1-1,1-2 0,1-2 0,1-2-2,2 3-2,-1-21-21,2 20-10,-2-20-1,6 14 0</inkml:trace>
          <inkml:trace contextRef="#ctx0" brushRef="#br0" timeOffset="1456.1456">1569-71 20,'0'0'30,"0"-17"2,0 17-1,-4-18-14,4 18-8,0 0-2,0 0 0,-9-15-3,9 15-1,0 0 0,0 0 0,-18 12 1,18-12-4,-15 21 2,8-5-3,-4 2 3,1 2-1,0 2-1,-1 6 1,1 0-1,1 6 1,-2 2-1,3 1 0,0 1 1,1 2-1,-1-3 0,4-2 1,-1 0-1,1-4 0,1-4 0,1-4 1,1-3-1,2 0 0,-1-1 0,3-2 0,0-1 0,2-3 0,1 2 0,1-2 0,-1 2 0,-6-15 0,19 21 0,-19-21 0,23 22 0,-23-22 0,25 19 0,-12-9 0,2 3 0,0 5 0,2-2 0,-4 2 0,2 1 0,0 0 1,-2 1-2,-1-1 0,3 1-5,-15-20-30,9 33 1,-9-33-3,0 0 3</inkml:trace>
          <inkml:trace contextRef="#ctx0" brushRef="#br0" timeOffset="2215.2215">1891 164 26,'-2'-15'31,"2"15"0,0 0 1,0 0-21,0 0-2,0 0-3,8 25-2,-2 0 0,-5 3 0,5 12-1,-3 3-1,6 7 0,0-6 0,3 3-1,0-1 1,0-5-2,1-5-2,-4-11 0,6 7-4,-15-32-13,15 21-15,-15-21-2,0 0 3,7-18-2</inkml:trace>
          <inkml:trace contextRef="#ctx0" brushRef="#br0" timeOffset="2689.2679">1793 280 30,'-2'-19'31,"5"2"1,-1-10-4,15 17-16,-9-18-3,14 17-1,-1-9-1,12 15-1,-5-5-2,11 14 1,-4 1-2,6 11-1,-3 5 1,1 8-1,-6 4-1,-2 3 0,-6 4 0,-2 2 0,-12-1-1,-6 0 1,-8-3-1,-9-4 0,-6-3-1,-9-4 1,-4-4-1,-11-3-1,4-6-3,-7-9-1,9 7-8,-10-17-21,15 7-1,-3-13-1,13 4 1</inkml:trace>
          <inkml:trace contextRef="#ctx0" brushRef="#br0" timeOffset="-2074.2073">290 19 13,'0'0'25,"0"0"2,0 0 1,-8-13-15,8 13-4,0 0-1,0 0-1,0 0-1,0 0-1,-14-7 0,14 7-1,0 0-1,0 0 0,0 0-1,-11 17 0,11-17 0,-12 36-1,3-4 0,-1 11 0,-5 6 0,0 10 0,-4 1 0,-2 4 1,-3-1-2,0-3 1,1-8-1,2-8 0,0-5 0,3-3 0,6-12 0,2-8-1,10-16-1,-11 16 0,11-16-1,0 0-1,0 0-5,0 0-22,18-14-1,-13 0-2,11 6 3</inkml:trace>
          <inkml:trace contextRef="#ctx0" brushRef="#br0" timeOffset="-1195.1195">294 145 13,'0'0'26,"0"0"0,3-24-9,-3 24-2,0 0-2,0 0-3,0 0-3,0 0 0,0 0-2,0 0-1,0 0 0,0 0-1,14 19-1,-5-1 0,0 1-1,4 6 0,2 2-1,4 1 1,-1 1-1,3 1 1,1-4-1,1-1 0,-1-3 0,0-2 1,-2-3-1,-3-2 1,-2-3-1,-1-3 1,-14-9-1,17 11 1,-17-11-1,0 0 1,0 0 0,9 17-1,-9-17 1,-1 13-1,1-13 0,0 13 0,0-13 0,0 0 0,-2 16 0,2-16 0,0 0 0,0 0 0,0 0 0,0 14 0,0-14 0,0 0 1,0 0-1,0 0 0,0 0 0,0 0 1,0 0-1,-13 10 0,13-10 1,-13 4 1,13-4-2,-20 3 0,20-3 0,-22 5 1,9-4-1,-2 2 0,1-1 1,-1-1-1,-2 1 1,-3 1 0,-1-2 0,-2 1 0,-3-1 0,-2 1-1,-2-2 1,-1-3-2,0 0-2,-3-8-6,8 8-24,-8-10-1,12 6-1,-5-9 0</inkml:trace>
          <inkml:trace contextRef="#ctx0" brushRef="#br1" timeOffset="57353.7348">-72-114 18,'0'0'25,"0"-13"0,0 13-5,0 0-6,0 0-2,-3-22-3,3 22-1,0 0-2,0 0 0,0 0-1,0 0-1,-5-15 0,5 15-2,0 0 0,0 0 0,0 0-1,-16 10-1,16-10 1,-19 20-1,5-6 0,-1 1 0,-4 3 0,-3 1 0,-4 2 1,-2 1-1,-6 0 1,-2 1 0,-7 0 0,3 7 1,-5-3-1,3 4 0,1-5 0,4 1 0,5-5-1,5-2 1,8-6-1,3-6 0,16-8 0,-20 7 0,20-7 0,0 0 0,0 0-1,0 0 1,0 0 0,0 0-1,15 14 1,-15-14 0,24 10 0,-9-7 0,3 6 0,-2-2 0,1 1 0,2-4 0,0 1 0,1-1 0,-1-4 0,0 3 0,-1-2 1,2-1-1,-3 3 0,0 0 0,-2 0 0,-2 5 0,-13-8 0,24 12 1,-24-12-1,19 16 0,-19-16 0,18 12 0,-18-12-1,15 9 1,-15-9 0,13 7 0,-13-7 0,0 0 0,15 3 0,-15-3 0,0 0 0,0 0 1,0 0-1,0 0 1,0 0-1,0 0 1,9 15-1,-9-15 0,0 0 1,-16 19-1,16-19 0,-21 22 0,6-7 0,-3 3 0,-1 3 0,-3 1 0,-4 0 0,-1 6 0,2 0 0,0 8 0,1 3 0,0-1 1,3 7-2,2-4 2,3 2-1,2-7 0,2 1 0,5-11 0,4-3 1,4-1-1,-1-22 1,17 16 0,-1-9 1,6 5-1,8-4 1,6 1-1,4 2 1,6 1-1,3 6 1,4 1-2,0-2 0,-1-1 0,0 3-4,-11-2-31,8 0-1,-15-8-1,-3 0-1</inkml:trace>
          <inkml:trace contextRef="#ctx0" brushRef="#br1" timeOffset="59119.9114">-376 1330 3,'0'0'26,"-6"-20"2,6 20 2,0 0-11,0-16-5,0 16-2,0 0-2,-16-13-3,16 13-1,0 0 0,-11 13-2,11-13 1,-19 31-2,3-4-1,-1 8 0,-5 1-2,22-36 0,0 0 0,-46 85-5,46-85-27,-36 65-1,36-65-1,0 0 0</inkml:trace>
          <inkml:trace contextRef="#ctx0" brushRef="#br1" timeOffset="58751.8746">-738 1395 37,'0'0'30,"-9"-15"3,9 15-2,-11-21-21,11 21-3,0-22-2,0 22-1,0 0-1,22-13-1,-9 16 0,7 0-1,2 4 0,6 6 0,4 5 0,3-1 1,2-3-2,2 10 1,1-5-2,1-5 2,-1 0-1,-3 1 0,-1-3 1,-4-4-2,-3 3-2,-7-8 0,3 9-8,-19 3-22,8-11 0,-14-4-1,0 0 1</inkml:trace>
          <inkml:trace contextRef="#ctx0" brushRef="#br0" timeOffset="3402.3402">2728 429 34,'-16'-4'32,"16"4"1,-18 0-8,0-10-12,18 10-3,-16-2-3,16 2-1,-19-1-1,19 1 0,0 0-2,-17 1-1,17-1-1,0 0 0,0 0-1,15 6 1,0-6-1,4 3 0,5 0 1,4-2-1,7 2 1,3 0 0,0 0-1,0-1 1,-1 1-1,-1 1 1,-3-3-1,-2 2 1,-7-1-1,-3-1 0,-3-1 0,-5 3 0,-13-3 0,18-1-2,-18 1-1,0 0-1,13 0-5,-13 0-6,0 0-20,-12-21-2,12 21 1,-10-13 2</inkml:trace>
          <inkml:trace contextRef="#ctx0" brushRef="#br0" timeOffset="3793.3793">2855 298 41,'-11'-15'32,"11"15"2,0 0-1,0 0-26,0 0-2,20-9 0,-20 9-1,27 5 0,-10-1-1,9 5 1,0 0-1,9 4-1,-6 1 0,6 2 0,-3-1-1,0 2 0,-4-1 0,-1 5 0,-9-5 0,-7 3-1,-9-1 1,-8 3-1,-9-1 0,-10 1 0,-6 3-1,-10-4-1,1 5-3,-10-7-4,9 12-29,-2-13 2,11 5-2,2-14 1</inkml:trace>
          <inkml:trace contextRef="#ctx0" brushRef="#br0" timeOffset="4671.4671">3501 127 31,'3'-15'33,"-3"15"2,3-13-1,-2-5-19,12 29-6,-13-11-3,18 25-2,-7 0 0,5 12-1,0 0 0,8 7-1,-3-2-1,4 3 1,1-4-1,2-7 0,0-8-1,-1-3 0,-2-4-1,-2-7-2,-1 4-4,-22-16-19,22 9-10,-22-9-2,0 0 2</inkml:trace>
          <inkml:trace contextRef="#ctx0" brushRef="#br0" timeOffset="5054.5054">3761 131 32,'7'-19'35,"-7"19"1,8-23 0,-8 23-17,4-17-13,-4 17 1,0 0-2,6 15-1,-13 7-1,-1 12 0,-5 10-2,-2 7 1,-4 8-2,-4 3 2,0 1-3,0-10 1,2 0-4,-1-18-6,13 8-27,-3-21-1,11-4 0,1-18 0</inkml:trace>
          <inkml:trace contextRef="#ctx0" brushRef="#br0" timeOffset="5918.5918">3974-118 32,'0'0'33,"15"-14"1,-15 14 0,0 0-19,31 13-6,-31-13-1,33 43-2,-20-8 0,3 21-3,-7 6 1,-3 9-4,-7 7 0,-8 0-2,-5 16-5,-14-7-31,0 0 2,-9-16-3,1-2 1</inkml:trace>
        </inkml:traceGroup>
        <inkml:traceGroup>
          <inkml:annotationXML>
            <emma:emma xmlns:emma="http://www.w3.org/2003/04/emma" version="1.0">
              <emma:interpretation id="{5F7A628B-CD6F-4479-874A-885AC52181DC}" emma:medium="tactile" emma:mode="ink">
                <msink:context xmlns:msink="http://schemas.microsoft.com/ink/2010/main" type="inkWord" rotatedBoundingBox="10828,14504 11101,14926 10797,15122 10525,14699"/>
              </emma:interpretation>
              <emma:one-of disjunction-type="recognition" id="oneOf1">
                <emma:interpretation id="interp5" emma:lang="en-US" emma:confidence="0">
                  <emma:literal>I</emma:literal>
                </emma:interpretation>
                <emma:interpretation id="interp6" emma:lang="en-US" emma:confidence="0">
                  <emma:literal>=</emma:literal>
                </emma:interpretation>
                <emma:interpretation id="interp7" emma:lang="en-US" emma:confidence="0">
                  <emma:literal>¥</emma:literal>
                </emma:interpretation>
                <emma:interpretation id="interp8" emma:lang="en-US" emma:confidence="0">
                  <emma:literal>5</emma:literal>
                </emma:interpretation>
                <emma:interpretation id="interp9" emma:lang="en-US" emma:confidence="0">
                  <emma:literal>E</emma:literal>
                </emma:interpretation>
              </emma:one-of>
            </emma:emma>
          </inkml:annotationXML>
          <inkml:trace contextRef="#ctx0" brushRef="#br0" timeOffset="41872.1868">4926 411 2,'0'0'25,"0"0"1,0 0-8,0 0-2,-15-11-4,15 11-1,0 0-2,0 0-2,-13 2 0,13-2-1,0 0-2,0 0 1,-13 0-2,13 0 0,0 0-1,0 0 0,0 0-1,0 0-1,0 0 1,0 0-1,0 0 1,22-3-1,-22 3 1,27-4-1,-11 2 1,3 1 0,1 2-1,1-4 0,-1 3 1,4 2-1,0-1 0,-2-2-1,4 2-1,-5-2-2,7 5-4,-15-10-11,10 9-14,-23-3-1,26 7 1</inkml:trace>
          <inkml:trace contextRef="#ctx0" brushRef="#br0" timeOffset="42367.2362">4966 583 9,'0'0'29,"0"0"1,-19 6 1,19-6-15,0 0-5,0 0-3,0 0-3,0 0-1,0 0-1,0 0-1,0 0 0,0 0 0,0 0 0,0 0 0,21-9 0,-21 9 1,24-6-1,-6 3-1,-2-3 1,5 5-1,0-2 0,0 0-1,2 1 2,0 1-4,-1 2 1,-3-1-2,7 13-5,-26-13-25,32 11 0,-32-11-3,24 15 2</inkml:trace>
          <inkml:trace contextRef="#ctx0" brushRef="#br0" timeOffset="42879.2875">5027 694 27,'0'0'32,"-16"9"1,16-9 0,-15-11-20,15 11-4,0 0-3,0 0-1,0 0-1,0 0-1,0 0-1,23-8-1,-9 5 1,9 3-1,2 3-1,5-2-3,7 14-2,-7-11-24,16 11-5,-7-13-2,5 5 1</inkml:trace>
        </inkml:traceGroup>
        <inkml:traceGroup>
          <inkml:annotationXML>
            <emma:emma xmlns:emma="http://www.w3.org/2003/04/emma" version="1.0">
              <emma:interpretation id="{331DA672-E4A9-42DA-B7BB-88220C3E5355}" emma:medium="tactile" emma:mode="ink">
                <msink:context xmlns:msink="http://schemas.microsoft.com/ink/2010/main" type="inkWord" rotatedBoundingBox="16338,14075 20360,14011 20380,15272 16358,15335"/>
              </emma:interpretation>
              <emma:one-of disjunction-type="recognition" id="oneOf2">
                <emma:interpretation id="interp10" emma:lang="en-US" emma:confidence="0">
                  <emma:literal>Ext-DAX-Pepin*</emma:literal>
                </emma:interpretation>
                <emma:interpretation id="interp11" emma:lang="en-US" emma:confidence="0">
                  <emma:literal>Ex-PhD-ox-Pepin*</emma:literal>
                </emma:interpretation>
                <emma:interpretation id="interp12" emma:lang="en-US" emma:confidence="0">
                  <emma:literal>Ex-PhD-rx-Pepin*</emma:literal>
                </emma:interpretation>
                <emma:interpretation id="interp13" emma:lang="en-US" emma:confidence="0">
                  <emma:literal>Ex-PhD-ox-pippin*</emma:literal>
                </emma:interpretation>
                <emma:interpretation id="interp14" emma:lang="en-US" emma:confidence="0">
                  <emma:literal>Ex-PhD-ox-pippins*</emma:literal>
                </emma:interpretation>
              </emma:one-of>
            </emma:emma>
          </inkml:annotationXML>
          <inkml:trace contextRef="#ctx0" brushRef="#br1" timeOffset="72351.2344">10658 371 27,'0'0'30,"0"0"1,2 15-5,-2-15-15,0 0-3,0 0-2,0 0-1,0 0 0,-6 13-1,6-13 0,0 0 0,21-6 0,-5 3 1,2-6-2,6 5-1,0-4 0,6 4 0,-2 1-1,2 1-1,-1 4 0,0 4 0,-3-2 0,0 2-1,-1 3-2,-6-7-3,11 8-28,-13-11-1,5 6-2,-22-5 1</inkml:trace>
          <inkml:trace contextRef="#ctx0" brushRef="#br1" timeOffset="96171.6161">11443-78 34,'-15'4'31,"15"-4"1,-21 9-1,21-9-26,0 0-1,0 0-1,0 0 0,-6 13 0,6-13-1,21 0 1,-4-1 0,2 5-1,0-2 1,4 7-1,-4 0 0,0 6 0,-5 5-1,-4 5 0,-4 2-1,-4 6 1,-2-4-1,-3-2-2,3 4-5,0-31-26,-3 15-1,0-30-2,9-4 0</inkml:trace>
          <inkml:trace contextRef="#ctx0" brushRef="#br1" timeOffset="95667.5658">11412-4 33,'0'0'31,"0"-18"2,0 18-1,0 0-24,0 0-1,0 0-2,0 0-1,0 0 0,0 0-1,0 0-1,0 0 0,0 27 0,4 1-1,-1 8 2,3 9-2,-3 6 0,3 7 1,-3 1-1,5 5 0,-5-7 0,2-5 0,-2-12 0,3-4 0,-3-9-2,2-8 2,-2-6-3,-3-13-2,0 0-3,-6-21-13,6 21-15,3-40-2,3 17 2,-8-13-1</inkml:trace>
          <inkml:trace contextRef="#ctx0" brushRef="#br1" timeOffset="75281.5274">12049-84 11,'0'0'29,"0"0"0,7-16 2,-7 16-16,0 0-6,0 0-1,-16-3-1,14 16-1,-11-3-1,7 20 0,-9 10 0,5 16-2,-7 11 2,4 10 0,-3 5-3,4 2 1,3-2-1,3 2-1,9-10-3,1-16-6,19-5-28,-9-20-1,15-12 0,-8-18-1</inkml:trace>
          <inkml:trace contextRef="#ctx0" brushRef="#br1" timeOffset="76294.6287">12236 272 25,'15'-29'31,"0"-2"3,9 8-1,-5-12-20,18 22-2,-8-12-2,11 19-1,-7 8 0,5 17-2,-5 7-2,0 16-1,-11 2 0,-2 8-2,-9 3 0,-6 7-1,-8-4 0,-6-9-1,-4-4-1,-8-13-2,3 10-8,-15-23-27,8-3 3,-9-20-2,5-1 0</inkml:trace>
          <inkml:trace contextRef="#ctx0" brushRef="#br1" timeOffset="76783.6776">12256-7 49,'0'0'36,"0"0"-2,-20 0 1,20 0-27,0 0-3,0 0 0,20-6-1,-2 5-2,2-4 0,12 5 1,3-3-2,4 2 0,4 4-3,-6-8-13,10 16-21,-15-10 0,1 8-2,-15-14 0</inkml:trace>
          <inkml:trace contextRef="#ctx0" brushRef="#br1" timeOffset="75943.5934">12403 109 42,'0'0'32,"0"0"2,0 0-1,0 0-25,4 28-1,-8-11-2,11 16 0,-7 0-1,8 13 0,-2-3-2,1 0-1,1-5-2,-7-5-1,11-2-5,-15-15-8,12 2-20,-9-18-1,0 0 1,0 0 0</inkml:trace>
          <inkml:trace contextRef="#ctx0" brushRef="#br1" timeOffset="77549.7542">12863 389 54,'0'0'33,"0"0"-1,-13-9-9,13 9-16,0 0-1,23 0-2,-9-2 0,8 2-1,3-7 2,10 4-2,-1-2-1,6 0 0,-3-4 0,1 3-1,-4 0 0,-4 3-1,-4 1-1,-6-1-2,-2 9-3,-18-6-9,16 0-20,-16 0 0,0 0-2,0 0 2</inkml:trace>
          <inkml:trace contextRef="#ctx0" brushRef="#br1" timeOffset="77887.788">13174 174 46,'0'0'34,"0"0"1,0 0-1,15-22-26,1 24 0,-16-2-1,32-1-1,-16 7-2,9 10 0,-7 1-2,6 8 1,-3-2-1,-3 7 0,-9 3-2,0-1 1,-9-2-2,-11-3-1,5 2-4,-22-11-32,10 6 0,-10-15-1,7 1 1</inkml:trace>
          <inkml:trace contextRef="#ctx0" brushRef="#br1" timeOffset="80601.0593">13390-78 40,'0'0'34,"-11"15"0,11-15 1,18 3-25,-18-3-3,44-11 0,-16-1-1,16 6 1,3-5-4,6 8-1,2-2-2,0 5 0,2 6-3,-11-9-11,3 15-21,-12-9-2,-1 4 0,-14-13 0</inkml:trace>
          <inkml:trace contextRef="#ctx0" brushRef="#br1" timeOffset="79968.9959">13859 114 48,'12'-19'35,"-12"19"0,6-18 1,-6 18-27,0 0-2,0 0-1,-21 27-2,9-2-1,-6 6-1,-3 15 0,-6 6-1,-2 9 0,-3 3 0,-3 1-2,2 0-3,-7-13-9,7 9-24,0-26 0,8 5-1,1-29 1</inkml:trace>
          <inkml:trace contextRef="#ctx0" brushRef="#br1" timeOffset="79621.9614">13555 39 45,'0'0'33,"14"6"1,-14-6 0,19 21-26,-12-5-2,11 15 0,-1-1-1,6 11-1,3 4-1,8 3 0,0-2-1,5-1 0,0-5-2,-2-9-1,0 2-3,-10-19-6,4 4-26,-18-13 0,2 1-1,-15-6 1</inkml:trace>
          <inkml:trace contextRef="#ctx0" brushRef="#br1" timeOffset="81192.1184">13945-234 53,'25'-1'36,"-10"-2"-2,14 10 2,-13-5-27,21 14 0,-6-3-3,7 17-2,-9 8 1,0 11-2,-7 12 0,-7 10-3,-9 3 1,-14 6-5,-6 11-6,-21-14-28,-3 0 0,-23-16-2,-6-15 1</inkml:trace>
          <inkml:trace contextRef="#ctx0" brushRef="#br1" timeOffset="82439.2417">14243 300 24,'0'0'28,"0"0"-4,0 0-5,0 0-3,0 0-3,4 16-3,-4-16-1,-1 21-1,-8-6-1,7 17-1,-13-5 1,4 13-2,-13 3-2,0 0 1,-7 7-3,-1-4-3,7 5-12,-8-20-22,10 0 1,-3-19-3,10-1 1</inkml:trace>
          <inkml:trace contextRef="#ctx0" brushRef="#br1" timeOffset="100911.0901">14380-228 22,'15'-4'32,"-15"4"0,0 0 1,0 0-16,0 0-6,0-15-3,0 15-1,0 0-3,0 0 1,0 0-3,0 0 0,0 0 0,17 9 0,-17-9-1,25 3 0,-9-2 0,5 2 0,0 0 0,1 0 0,1 2-1,-1-1 0,-3 3 0,-1-1 1,-1 2-1,-4 1 0,-13-9 0,22 16 1,-22-16-1,14 15 1,-14-15 0,3 16-1,-3-16 1,-5 16-1,5-16 1,-12 20-1,12-20 1,-13 20-2,13-20 2,-14 27-1,8-12 1,1 4-1,-1 0 0,0 4 0,1 3 0,1 1 0,-1 0 0,1 5 0,1 2 0,1 2 0,1-1 0,-1 1 0,4 1 0,-2 3 0,3 3 1,0-6-1,0 0 0,1-4 1,-1 2-2,2-5 2,-4 1-1,2-3 0,-3 0 0,0-1 1,-1 0-1,-2-2 0,-2 3 1,-2 3-1,-2-4 1,-3 4 0,-3-1 0,-3 1 0,-6-3 0,-2 3 0,-7-4-1,-4-14-8,5-7-30,-6-21-1,6-20-1,-5-22-2</inkml:trace>
          <inkml:trace contextRef="#ctx0" brushRef="#br1" timeOffset="65758.5752">7149 116 9,'0'0'26,"0"0"0,0 0-11,0 0-2,0 0-1,0 0-3,0 0-1,0 0-1,0 0-1,0 0-2,0 0 0,0 0-1,0 0-1,0 0 1,0 0-1,-12 15 1,15 4-2,1 8 1,1 4 0,1 9 0,1 1-1,2 7 1,-2 2-2,2-5 2,-1-2-2,-2-5 1,-2-5 0,-1-5-1,0-4 1,-1-7-1,-2-3 0,0-14 0,-2 15 1,2-15-1,0 0 0,0 0 2,0 0-4,0 0 0,0 0-2,0 0-3,0 0-12,0 0-15,15-2-1,-15 2 0</inkml:trace>
          <inkml:trace contextRef="#ctx0" brushRef="#br1" timeOffset="66427.6421">7175 131 10,'0'0'27,"-14"-11"3,14 11 0,-15-14-18,15 14-2,0 0-2,0 0-2,-15-6-2,15 6 0,0 0-1,0 0-1,0 0 0,16 0-1,-2-3 0,3 4 0,4-2 0,3-1 0,4-1 0,2 0 0,-3-1 0,1 4 0,-6-3 0,1 0 0,-5 1-1,-3 2 1,-15 0 0,19-3-1,-19 3 1,0 0 0,0 0 1,0 0-1,0 0 0,0 0 2,0 0-2,0 0 0,0 0-1,9 17 1,-9-17 0,-3 29-1,0-5 1,0 4 0,-2 6 0,1 3-1,0 2 0,-2-2-1,7 2-5,-8-20-30,16-1 0,-9-18 0,17-14-1</inkml:trace>
          <inkml:trace contextRef="#ctx0" brushRef="#br1" timeOffset="67336.7319">7918 36 23,'0'0'26,"0"0"-2,0 0-6,-7-18-4,7 18-3,0 0-2,0 0-2,0 0-1,0 0-1,-15-9-1,15 9 0,0 0 0,0 0-1,-18 11 0,18-11-1,-12 22 0,5-4-1,-1 1 0,-1 11 0,0-2 1,2 4-1,-2 4-1,1 2 1,1 2 0,1 0-1,-1 2 0,2-7 1,-1 4 0,2-5-1,1-4 1,1-2-1,2-3 0,2-4 0,1-2 0,-3-19 0,10 21 0,-10-21 0,17 16 0,-17-16 0,20 8 0,-6-4 0,-14-4 0,25 7 0,-25-7 0,27 14 0,-27-14-1,25 18 0,-11-2-5,-8-3-2,16 8-26,-18-6-2,8 5 0,-10-6-1</inkml:trace>
          <inkml:trace contextRef="#ctx0" brushRef="#br1" timeOffset="67922.7916">8286 275 21,'0'0'30,"-2"-15"1,2 15 1,0 0-20,-9-21-5,9 21 0,0 0-1,0 0-2,0 0 0,-1 19-1,1-2 0,4 9-1,1 8-1,1 3 0,0 9 0,1-1 0,1-1 0,-1 2-1,2-4-1,0-8 0,3 1-4,-9-15-4,16 2-24,-19-22-3,14 12 2,-14-12 0</inkml:trace>
          <inkml:trace contextRef="#ctx0" brushRef="#br1" timeOffset="68395.8389">8141 405 30,'-19'-18'30,"13"5"1,9-1-1,-1-8-24,14 6-1,-1-11 1,12 12-1,-4-7 0,15 12 0,-4-1-1,8 7 0,-5 4-1,4 9-1,-3 10 0,-1 3-2,-6 11 2,-3 1-1,-7 5 0,-4 2 0,-8-2-1,-5-2 1,-7-5-2,-4-1 2,-7-4-3,-5-6 0,-5-5-3,-10-10-1,3 10-6,-23-14-21,12 5-2,-13-10 1,11 6 0</inkml:trace>
          <inkml:trace contextRef="#ctx0" brushRef="#br1" timeOffset="69047.9041">8805 402 39,'0'0'32,"-13"13"0,13-13 0,0 0-25,0 0-3,0 0 0,0 0 0,15-3-1,-15 3 0,31-3 0,-10 3 0,9 0 1,1 0-2,8 0-1,-1-1 0,4 4 0,-2-3-1,-1 1 0,-3-4 0,-4 2 0,-3 1-2,-9-5-3,1 10-1,-21-5-4,24-3-25,-24 3 0,0 0 0,0 0 0</inkml:trace>
          <inkml:trace contextRef="#ctx0" brushRef="#br1" timeOffset="69454.9424">9110 246 37,'0'0'32,"0"0"1,-14-9-1,14 9-24,0 0-2,0 0-2,0 0 0,0 0-1,14 5-1,0-1 1,-1 2-2,8 5 1,1 1-1,4 2 2,-1 4-2,0 3 0,-1 1-1,-5 0 1,-2 5-1,-4-3 1,-5-2-1,-5-1 0,-6-1 0,-6-2 0,-6-1 0,-6-3-2,-3 3 0,-7-5-5,10 8-22,-15-12-6,13 6-1,-7-14 1</inkml:trace>
          <inkml:trace contextRef="#ctx0" brushRef="#br1" timeOffset="70033.0024">9560 171 36,'-10'-22'33,"10"22"1,0 0-1,17-2-21,-17 2-5,15 6-1,-15-6-2,26 31 2,-10-7-3,6 5 0,2 7-1,6 3-1,0 1 0,1-3 0,2 0 0,-1-6-1,0 0-1,-6-9-1,1-3-3,-9-8-2,7 7-11,-25-18-18,21-3-1,-21 3 1,-1-20 1</inkml:trace>
          <inkml:trace contextRef="#ctx0" brushRef="#br1" timeOffset="70357.035">9825 116 42,'13'-6'33,"-8"-12"2,-5 18-1,0 0-26,13-9-2,-13 9 0,-4 14 0,4-14-2,-20 35-1,5-5-1,-1 7 0,-5 1-1,-1 8 0,-3 0-1,-1 2 0,1 1-2,-2-6-3,12 7-29,-13-13-3,13 15 0,-9-8 0</inkml:trace>
          <inkml:trace contextRef="#ctx0" brushRef="#br1" timeOffset="71054.1047">10063-38 51,'27'-2'36,"9"14"-1,-7 5 0,10 21-27,-9 9-2,3 20-1,-16 10-3,-6 14 0,-13 15-6,-29 2-32,1-2 1,-22-17-4,-9-14 1</inkml:trace>
          <inkml:trace contextRef="#ctx0" brushRef="#br1" timeOffset="99454.9421">7097-74 30,'0'0'30,"0"0"2,0 0-8,0-16-16,0 16 0,0 0-3,0 0 0,0 0-2,-16-10-1,16 10 0,-19-5-1,5 4 0,14 1 0,-25 0 0,12 0 0,-4-2 1,4 2-1,-1 2 0,14-2 1,-23 3-1,23-3 0,-18 1 1,18-1-1,0 0 1,-15 2-1,15-2 2,0 0-2,0 0-1,0 0 1,0 0 0,0 0-1,-2 14 1,2-14-2,3 20 2,0-4-1,-1 0 1,1 5-1,0 0 0,0 2 0,0 1 0,0 7 1,0 2-1,0 0 0,0-1 0,0 4 0,0-1 0,-2 2 1,1-1-1,-1-4 0,1 0-1,-4-1 2,2-2-1,-3 1 0,2-6-1,-2 1 2,0-4-1,0 1 0,1 0 0,1-1 0,-1 0 0,2 2 0,-1 3 0,1-3 0,0 2 0,-2-5 0,2-3 0,0 1 0,0-4 0,0-14 1,0 14-1,0-14 0,3 17 0,-3-17 0,0 0 0,6 13 0,-6-13 0,0 0 0,6 16 0,-6-16 0,0 0 0,8 20 0,-8-20 1,6 20-1,-6-20 0,6 18 1,-6-18 0,13 11 0,-13-11-1,21 5 0,-5-3-2,1-14-19,17 8-15,-6-10-2,11-2-1,-5-3-1</inkml:trace>
          <inkml:trace contextRef="#ctx0" brushRef="#br1" timeOffset="102878.2867">6568-97 36,'0'0'31,"0"0"1,0 0-2,0 0-26,0 0-2,0 0-1,-21 14 0,6-3-1,-5-1 1,-2 3-1,-3-1 1,-3 5 0,-5-6 2,3 7-1,-6-7 2,6 3-1,-1-3 0,7 2 0,-1-4 1,7 0-1,3-5-1,15-4 1,-16 6-2,16-6 0,0 0 0,0 0-1,0 0 0,0 0 0,9 15 0,-9-15 0,24 16 0,-6-8 0,4-1 0,5 1 0,-2 8 0,5-7 1,0-5-1,-1 7 0,1-4 0,-2 3 0,-2 1 0,-2-1 1,-4-5-1,0 2 0,-4 3 0,0-5 1,-16-5-1,21 7 0,-21-7 0,15 6 0,-15-6 0,0 0 0,0 0 1,0 0-1,11 17 0,-11-17 0,0 0 0,0 13 0,0-13 0,0 0 0,-3 16 1,3-16-1,-6 13 0,6-13 0,-9 21 0,9-21 0,-15 25 0,4-7-1,0 1 1,-1 2 0,-3 1 0,-2-1 0,-1 0 1,-1 1-1,-2-3 0,0 1 0,-2-4 0,-1 3 0,-3 1 0,2-4 1,-1-1-1,1-1 0,1-2-1,3 9 2,5-2-1,0-7 0,16-12 0,-23 19 0,23-19-1,-9 18 1,9-18 0,0 0 0,0 0 0,0 0 0,-7 18-1,7-18 2,-6 15-1,6-15 0,-15 25 0,3-12 0,0 5 0,-3 0 0,1 7 1,-3-9-1,2-1 0,3 2 2,2 3-2,5-6 1,5-14 1,6 23 0,8-21-1,8 4 0,9 1 1,11-4-1,12-6-1,5 0-1,17 12-27,-7-12-8,11 9-2,-8 2-3</inkml:trace>
          <inkml:trace contextRef="#ctx0" brushRef="#br1" timeOffset="103719.3709">6179 1373 41,'0'0'33,"-25"-11"3,25 11-2,-27-19-26,27 19-2,-5-13-1,5 13-1,0 0 1,20-2-2,-5 10-1,8 5 0,7 0 0,7-1-1,7 6 1,2 9-2,4-4 0,2-2 2,1-5-3,-6-4 2,-2 9-1,-3 9-1,-7-19 0,-5-8 0,-2 9-4,-11 2-2,-17-14-18,0 0-11,35 38 0,-35-38-1</inkml:trace>
          <inkml:trace contextRef="#ctx0" brushRef="#br1" timeOffset="104028.4017">6600 1307 64,'9'-16'39,"-9"16"-1,6-16 1,-6 16-33,0 0-2,0 0-1,-21 24-1,3 1-1,-5 15 0,-10-3-1,33-37-5,-45 61 4,45-61-3,-50 80-15,50-80-19,-64 80-1,64-80-4,-60 83 3</inkml:trace>
        </inkml:traceGroup>
        <inkml:traceGroup>
          <inkml:annotationXML>
            <emma:emma xmlns:emma="http://www.w3.org/2003/04/emma" version="1.0">
              <emma:interpretation id="{96015887-0DE4-4E56-817C-81773F228A94}" emma:medium="tactile" emma:mode="ink">
                <msink:context xmlns:msink="http://schemas.microsoft.com/ink/2010/main" type="inkWord" rotatedBoundingBox="20898,14369 22147,14349 22155,14864 20906,14884"/>
              </emma:interpretation>
              <emma:one-of disjunction-type="recognition" id="oneOf3">
                <emma:interpretation id="interp15" emma:lang="en-US" emma:confidence="0">
                  <emma:literal>=0</emma:literal>
                </emma:interpretation>
                <emma:interpretation id="interp16" emma:lang="en-US" emma:confidence="0">
                  <emma:literal>=o</emma:literal>
                </emma:interpretation>
                <emma:interpretation id="interp17" emma:lang="en-US" emma:confidence="0">
                  <emma:literal>=</emma:literal>
                </emma:interpretation>
                <emma:interpretation id="interp18" emma:lang="en-US" emma:confidence="0">
                  <emma:literal>00</emma:literal>
                </emma:interpretation>
                <emma:interpretation id="interp19" emma:lang="en-US" emma:confidence="0">
                  <emma:literal>•0</emma:literal>
                </emma:interpretation>
              </emma:one-of>
            </emma:emma>
          </inkml:annotationXML>
          <inkml:trace contextRef="#ctx0" brushRef="#br1" timeOffset="106631.6621">15212 565 38,'0'0'32,"0"0"3,0 0-4,26 6-19,-26-6-3,18 4-2,-18-4 0,31 12-2,-15-9 0,10 2-2,-3-4 0,6 4-1,0-4 0,1 1-1,-1-2-1,0-2 0,3 5-3,-10-6-4,14 7-30,-21-2-1,2 5 0,-17-7 0</inkml:trace>
          <inkml:trace contextRef="#ctx0" brushRef="#br1" timeOffset="106226.6216">15230 317 34,'0'0'33,"0"0"1,0 0 1,0 0-21,0 0-5,0 0-1,0 0-2,0 0-2,0 0-1,0 0 0,14 11-1,-14-11 0,24 6-1,-7-2 1,3-5-1,2 5 0,2-1 0,4-1 0,-1-1-1,-2 1 0,-1 1 0,0-2 1,-3 4-1,-2-5-1,-1 1 0,-5-1-1,1 4-3,-14-4-3,24 2-30,-24-2 1,0 0-2,0 0 2</inkml:trace>
          <inkml:trace contextRef="#ctx0" brushRef="#br1" timeOffset="107864.7854">16208 103 13,'0'0'29,"0"0"1,0 0 2,0 0-19,-19-12-4,19 12-3,0 0 0,-16 6-2,2-8 0,14 2 0,-16 3-1,16-3 0,-18 6 0,18-6 0,-19 9-1,19-9 0,-21 13 0,9 2 0,-1-2 0,1 5-1,-3-1 0,3 3-1,-2 1 1,4 3 0,0-5 0,1 0-1,0 1 0,3-3 1,3 3-1,0-3 1,1 3-1,4-4 0,-1 3 0,2-1 0,2-2 0,1 1 1,0 0-1,3-3 0,0-1 0,-9-13 0,23 22 0,-6-14 0,1-2 1,1-2-1,2-2 0,1-1 0,-1-1 0,4-3 0,-2-3 0,-1 3-1,-3-1 1,1-1 0,-2-5 0,-2 3 0,0-5 0,-1 0 0,-1-2 1,2 0 0,0-7 0,4 0 0,-2-3 0,-1 2 0,0-4 1,-4 0-1,-2-5 0,-8 6 0,-8-3 0,-7 4 0,-10 3-1,-12 11 1,-7 0-2,-8-2-3,11 13-34,-15-14 1,12 7-3,-1-13 1</inkml:trace>
        </inkml:traceGroup>
      </inkml:traceGroup>
    </inkml:traceGroup>
    <inkml:traceGroup>
      <inkml:annotationXML>
        <emma:emma xmlns:emma="http://www.w3.org/2003/04/emma" version="1.0">
          <emma:interpretation id="{C17584AB-7140-4706-9F19-F679BAEE023B}" emma:medium="tactile" emma:mode="ink">
            <msink:context xmlns:msink="http://schemas.microsoft.com/ink/2010/main" type="paragraph" rotatedBoundingBox="965,16292 8438,16328 8431,17743 958,1770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3D01AC0-CAC4-47C1-B49F-36A7F7C7FEC8}" emma:medium="tactile" emma:mode="ink">
              <msink:context xmlns:msink="http://schemas.microsoft.com/ink/2010/main" type="line" rotatedBoundingBox="965,16292 8438,16328 8431,17743 958,17707"/>
            </emma:interpretation>
          </emma:emma>
        </inkml:annotationXML>
        <inkml:traceGroup>
          <inkml:annotationXML>
            <emma:emma xmlns:emma="http://www.w3.org/2003/04/emma" version="1.0">
              <emma:interpretation id="{EB609A9C-B067-4440-9B05-57EBD576BFA8}" emma:medium="tactile" emma:mode="ink">
                <msink:context xmlns:msink="http://schemas.microsoft.com/ink/2010/main" type="inkWord" rotatedBoundingBox="751,16613 1927,16264 2172,17090 996,17439"/>
              </emma:interpretation>
              <emma:one-of disjunction-type="recognition" id="oneOf4">
                <emma:interpretation id="interp20" emma:lang="en-US" emma:confidence="1">
                  <emma:literal>At</emma:literal>
                </emma:interpretation>
                <emma:interpretation id="interp21" emma:lang="en-US" emma:confidence="0">
                  <emma:literal>AT</emma:literal>
                </emma:interpretation>
                <emma:interpretation id="interp22" emma:lang="en-US" emma:confidence="0">
                  <emma:literal>at</emma:literal>
                </emma:interpretation>
                <emma:interpretation id="interp23" emma:lang="en-US" emma:confidence="0">
                  <emma:literal>Ay</emma:literal>
                </emma:interpretation>
                <emma:interpretation id="interp24" emma:lang="en-US" emma:confidence="0">
                  <emma:literal>Ah</emma:literal>
                </emma:interpretation>
              </emma:one-of>
            </emma:emma>
          </inkml:annotationXML>
          <inkml:trace contextRef="#ctx0" brushRef="#br2" timeOffset="136913.69">-4550 2263 46,'0'0'30,"0"0"0,-11-17-10,11 17-13,0 0-1,0 0 0,-19-3-2,19 3-1,-12 20 0,9 6-1,-4 4 0,2 14-1,-2 8 0,-1 9-1,-1 9 0,-1 1 1,-3 1-2,-2 1 1,1-3-1,2-8 2,0-13-2,2-6 1,3-12-2,-1-6 2,8-7-2,0-18 1,0 0 0,3-24 0,-1-1 0,-2-5 0,0-1 1,0-3-1,0-4 2,0-1-2,-3-1 2,1 5-1,2 2 1,2-1 0,-1-5 0,2-2 0,5-1 0,0-2-1,3-4 1,2 7 0,1 1 0,1 3 0,-1 1-1,3 8 1,-4 7-1,1 11 1,1 6-1,-1 4 1,1 4 0,2 6-1,1 14 1,1 6 0,0 4 0,2 9 0,0 1-1,0 2 2,-2 2-1,-1 2-1,-3-3 0,0-2 1,-3-8-1,0-4 0,-3-7 0,-4-2 1,0-5-2,-5-19 1,10 19-2,-10-19-2,0 0-1,0 0-7,0 0-21,8-23-1,-8 23 1,0-21 0</inkml:trace>
          <inkml:trace contextRef="#ctx0" brushRef="#br2" timeOffset="137215.7202">-4559 2697 32,'0'0'31,"-17"-2"2,17 2-2,-5-13-19,5 13-4,0 0-3,14-16-2,-14 16-1,24-9 0,-6 6-2,4 1 1,5 5-2,0 0-4,16 9-26,-12-6-1,8 3-1,-6-6-1</inkml:trace>
          <inkml:trace contextRef="#ctx0" brushRef="#br2" timeOffset="137762.7749">-4043 2313 34,'0'0'30,"-13"-1"1,13 1 0,0 0-20,-15-2-4,15 2-3,0 0 0,0 0-2,22 6-1,-5 0 0,4 0 0,4 1 0,3-1-1,4 2 1,-1-2 0,3 7-1,-1-1 0,-2-8-1,0 5-1,-5-12-4,6 19-14,-14-19-11,5 12-1,-23-9 0,20-6-1</inkml:trace>
          <inkml:trace contextRef="#ctx0" brushRef="#br2" timeOffset="138108.8093">-3810 2319 29,'0'0'31,"0"0"0,1 19 1,2 17-17,-9-7-8,11 19-1,-10-1-2,7 16 0,-4-1-3,2 1-2,8 7-11,-7-21-19,8 3-3,-6-24 0,9-9 0</inkml:trace>
        </inkml:traceGroup>
        <inkml:traceGroup>
          <inkml:annotationXML>
            <emma:emma xmlns:emma="http://www.w3.org/2003/04/emma" version="1.0">
              <emma:interpretation id="{DEF5E132-0197-4415-A6D9-B1515D02979D}" emma:medium="tactile" emma:mode="ink">
                <msink:context xmlns:msink="http://schemas.microsoft.com/ink/2010/main" type="inkWord" rotatedBoundingBox="2550,16532 3545,16918 3319,17502 2324,17116"/>
              </emma:interpretation>
              <emma:one-of disjunction-type="recognition" id="oneOf5">
                <emma:interpretation id="interp25" emma:lang="en-US" emma:confidence="1">
                  <emma:literal>the</emma:literal>
                </emma:interpretation>
                <emma:interpretation id="interp26" emma:lang="en-US" emma:confidence="0">
                  <emma:literal>(he</emma:literal>
                </emma:interpretation>
                <emma:interpretation id="interp27" emma:lang="en-US" emma:confidence="0">
                  <emma:literal>The</emma:literal>
                </emma:interpretation>
                <emma:interpretation id="interp28" emma:lang="en-US" emma:confidence="0">
                  <emma:literal>{he</emma:literal>
                </emma:interpretation>
                <emma:interpretation id="interp29" emma:lang="en-US" emma:confidence="0">
                  <emma:literal>[he</emma:literal>
                </emma:interpretation>
              </emma:one-of>
            </emma:emma>
          </inkml:annotationXML>
          <inkml:trace contextRef="#ctx0" brushRef="#br2" timeOffset="138919.8903">-3154 2309 39,'5'-24'32,"-5"24"0,0 0 0,0 0-22,0 0-4,6 27-1,-9 2-1,6 14-1,-2 8-1,2 6 0,-1 9-1,2 3 1,1-1-2,0-4 0,3-5-3,-5-10-2,12 0-16,-14-24-12,13-1-1,-14-24 1,0 0-1</inkml:trace>
          <inkml:trace contextRef="#ctx0" brushRef="#br2" timeOffset="139798.9785">-2996 2452 36,'0'0'30,"7"-14"3,-7 14-2,0 0-22,0 0-2,0 0-2,0 0-2,0 0-1,17 22-1,-10-9 0,2 5 0,3 3 0,2 7 0,-1 4 0,0 2 0,1 2 0,-2-2 0,0 0-1,-4 2 1,0-7-1,-4-2 0,-1-8 1,0-2-1,-3-17 1,0 14-1,0-14 2,0 0-2,-13-7 1,13 7-2,-11-27 2,6 11-1,0-2-1,1 1 1,2-1 0,2-2 0,0 7 0,0 13 0,5-15 0,-5 15 0,0 0 0,20 17 0,-8-1 0,2 5-2,2 2 2,2 0 0,3 0-1,1 7 2,2-14-2,0-1 1,3-5 0,2-2 0,1-7 0,0-4 0,1-3 0,-3-11 1,-1 3-1,-1 1 2,-7-5-1,-1-3-1,-9-1 1,-3 1 0,-6-1 0,-2 3 0,-5-2-1,-4 0 1,-4 4-1,1 2 1,-3 2 0,2 4 0,-3 1-1,4 4 1,0 10 0,14-6 0,-19 29-1,14-9 0,4 8 0,4 0 0,4 5 0,7 1 0,2-6 0,5-5 0,4-5 0,3-6-1,5-3 0,0-6 0,1-2-4,-6-14-3,16 9-25,-19-10-2,6 7 0,-16-9-1</inkml:trace>
          <inkml:trace contextRef="#ctx0" brushRef="#br2" timeOffset="140250.0233">-3140 2571 56,'-29'10'35,"-2"-10"-1,15 9-1,-8-16-26,24 7-1,0 0-3,0 0-1,21-9-1,3 6 0,7-2 0,5 0-1,8 3 1,4-1-1,5 0 0,2-1-1,4-1-2,-4-8-8,10 11-23,-8-11 0,8 6-3,-10-11 2</inkml:trace>
        </inkml:traceGroup>
        <inkml:traceGroup>
          <inkml:annotationXML>
            <emma:emma xmlns:emma="http://www.w3.org/2003/04/emma" version="1.0">
              <emma:interpretation id="{9B0B1FFC-DC2D-4C96-9352-46E4296863EB}" emma:medium="tactile" emma:mode="ink">
                <msink:context xmlns:msink="http://schemas.microsoft.com/ink/2010/main" type="inkWord" rotatedBoundingBox="3919,16518 6036,16529 6030,17732 3913,17721"/>
              </emma:interpretation>
              <emma:one-of disjunction-type="recognition" id="oneOf6">
                <emma:interpretation id="interp30" emma:lang="en-US" emma:confidence="0.5">
                  <emma:literal>quark</emma:literal>
                </emma:interpretation>
                <emma:interpretation id="interp31" emma:lang="en-US" emma:confidence="0">
                  <emma:literal>quake</emma:literal>
                </emma:interpretation>
                <emma:interpretation id="interp32" emma:lang="en-US" emma:confidence="0">
                  <emma:literal>quark.</emma:literal>
                </emma:interpretation>
                <emma:interpretation id="interp33" emma:lang="en-US" emma:confidence="0">
                  <emma:literal>quaky</emma:literal>
                </emma:interpretation>
                <emma:interpretation id="interp34" emma:lang="en-US" emma:confidence="0">
                  <emma:literal>quarks</emma:literal>
                </emma:interpretation>
              </emma:one-of>
            </emma:emma>
          </inkml:annotationXML>
          <inkml:trace contextRef="#ctx0" brushRef="#br2" timeOffset="141174.116">-1540 2682 48,'0'-15'30,"1"2"1,-6-12-5,2 5-23,-8-6 1,4 5-1,-8-6 1,1 8 0,-3-5-1,2 10 1,-6 0-1,4 8 0,-2 8-1,3 13 0,-2 11-2,1 10-2,4 7 1,0 6 1,4 6-2,3-4 1,4 7-1,4-7 1,7-11 0,1-8-1,6-7 1,1-19 1,2-7-1,2-7 1,-2-11 1,1-6-2,-4-3 2,-1-6-1,-3 1 2,-3 8-1,-5-3 1,1 3-1,-7-1 2,2 4-1,-3 3 2,0 4-1,-1 0-1,4 15 0,-6-19-1,6 19 0,0 0 0,0 0 0,6 34-1,-2-1 0,2 19 0,0 10 0,2 10-1,-2 10 3,1 11-2,-1-2 0,2-7-1,-3-11-1,7-5-4,-9-19-30,14-6 1,-8-24-2,9-19 0</inkml:trace>
          <inkml:trace contextRef="#ctx0" brushRef="#br2" timeOffset="141812.1798">-1254 2541 65,'0'0'34,"0"0"-1,0 0-9,-2 17-19,4 5-2,-4 4-1,4 9-2,1 0 0,0 5 1,3 3-2,1 3 1,2-4-1,2-8-1,0-6 0,1-7 0,5-7-1,-17-14 0,26-6 0,-14-14 0,3-4 0,-4-7 1,-1-3 0,-2-6 2,-1 1 0,-3 10 2,-4-3 1,2 4 1,-8 0 0,6 12 1,-7 0-1,7 16 0,0 0 1,0 0-3,-15 32 0,15-2-1,1 5-1,2 2 0,5 15-4,-2-4-4,16-1-25,-12-16-1,10-1-1,-5-24-1</inkml:trace>
          <inkml:trace contextRef="#ctx0" brushRef="#br2" timeOffset="142691.2677">-708 2652 49,'0'0'32,"-3"-13"1,3 13-1,-15-7-25,15 7-3,-19 4 0,19-4-2,-25 22-1,11-4 0,2 3-1,0 3-1,3-1-1,2 1 0,4 1 0,2-7-1,5 0 1,1-5-1,3 0 1,-8-13 0,21 11 0,-21-11 1,24-6 0,-24 6 1,24-16 0,-12 1 0,-3-2 2,1 1-1,-4-5 1,2 4 0,-4-6 0,2 6 1,-6-3-1,0 20 0,4-23-1,-4 23-1,0 0 0,0 0 0,5 19-1,-2-1 0,3 8 0,1 1-1,5 9 0,2 1 2,3-3-2,1-5 2,3-6-1,2-15 1,-3-6 0,1-8 1,-3-18 0,-3-8 0,-5-11 1,-2-3 0,-8-6 1,-2 13 0,-5-1 1,-1 9 0,-2 8-1,10 23 0,-16-6 0,10 23-1,4 12-2,5 8 1,5 1-1,5 8 0,6-9 0,4-9-2,8-1-3,-7-24-21,14 1-8,-12-20-2,7 1 1</inkml:trace>
          <inkml:trace contextRef="#ctx0" brushRef="#br2" timeOffset="143382.3368">-74 2326 40,'-6'-26'33,"6"26"0,-7-23 2,7 23-24,-5-13-2,5 13-3,0 0 1,0 0-3,0 0-2,-5 34 0,5-1-1,0 7-1,1 9 0,2 7 0,0 6 0,1-2 0,1-3 0,1-6-1,-2-5 1,1-12-1,1-8 0,-3-9 1,-3-17 0,3 15-1,-3-15 1,1-17-1,-2-5 1,1-8 0,0-4 0,0-4 0,1-7 0,4-4 0,-1-2 0,2 2 0,2 4 0,2 5-1,5 8-1,-2 2-2,8 24-6,-13-7-23,14 23 0,-22-10-1,31 21-1</inkml:trace>
          <inkml:trace contextRef="#ctx0" brushRef="#br2" timeOffset="143607.3589">120 2569 67,'21'5'37,"-21"-5"-1,27 10 1,-27-10-31,26 22-2,-12-4-2,2 0-2,5 7-5,-9-11-29,18 9-2,-10-15-2,13 6 2</inkml:trace>
        </inkml:traceGroup>
        <inkml:traceGroup>
          <inkml:annotationXML>
            <emma:emma xmlns:emma="http://www.w3.org/2003/04/emma" version="1.0">
              <emma:interpretation id="{F37F32D7-00D9-4B6C-8FDE-E45B2B736813}" emma:medium="tactile" emma:mode="ink">
                <msink:context xmlns:msink="http://schemas.microsoft.com/ink/2010/main" type="inkWord" rotatedBoundingBox="6475,16359 8424,16311 8445,17172 6496,17220"/>
              </emma:interpretation>
              <emma:one-of disjunction-type="recognition" id="oneOf7">
                <emma:interpretation id="interp35" emma:lang="en-US" emma:confidence="1">
                  <emma:literal>level:</emma:literal>
                </emma:interpretation>
                <emma:interpretation id="interp36" emma:lang="en-US" emma:confidence="0">
                  <emma:literal>bevel:</emma:literal>
                </emma:interpretation>
                <emma:interpretation id="interp37" emma:lang="en-US" emma:confidence="0">
                  <emma:literal>level;</emma:literal>
                </emma:interpretation>
                <emma:interpretation id="interp38" emma:lang="en-US" emma:confidence="0">
                  <emma:literal>level!</emma:literal>
                </emma:interpretation>
                <emma:interpretation id="interp39" emma:lang="en-US" emma:confidence="0">
                  <emma:literal>kevel:</emma:literal>
                </emma:interpretation>
              </emma:one-of>
            </emma:emma>
          </inkml:annotationXML>
          <inkml:trace contextRef="#ctx0" brushRef="#br2" timeOffset="144373.4359">829 2784 41,'-9'18'31,"0"-5"1,4 4-2,5-17-26,-6 20-1,6-20 0,0 0 1,0 0 0,26-1-1,-13-17 1,5 2 0,0-9-1,3-6-1,-4-8 1,1-4-2,-3-6 0,-4-7 0,-6-2 0,-2-6 0,-7-1 0,0 7 0,-5 2 1,-2 12-1,1 7 1,-1 14-1,11 23 0,-19-4 0,10 28-1,3 17 1,2 15-2,1 10 1,4 9 0,2 4 0,6 1-2,4-3-1,11-2-2,0-23-1,12 0-8,-9-24-21,14-6 0,-5-16-1,7 0 2</inkml:trace>
          <inkml:trace contextRef="#ctx0" brushRef="#br2" timeOffset="144749.4735">1259 2775 42,'-17'9'30,"17"-9"2,-22 11-2,22-11-27,0 0-1,0 0 0,0 0 1,10-20 0,-4 4 0,6 1 1,-4-5-1,4-1 0,-6-7 0,0 1-1,-5 0 1,-1 4 0,-3-1 0,-1 9-1,-4 2 1,8 13-2,-16 6 1,7 16-1,-3 9 0,3 8 0,-1 3-1,2 1 0,2 9-1,5-7 0,7 1-3,0-15-2,14 0-11,-6-25-19,13 0 1,-6-15-2,10-4 2</inkml:trace>
          <inkml:trace contextRef="#ctx0" brushRef="#br2" timeOffset="145088.5074">1425 2532 67,'0'0'37,"-17"-1"-1,17 1-1,0 0-33,0 0-2,3 15 0,6 4 0,2 11 0,4 2 0,3 10 0,5 1 2,-3 1-2,3 2 1,-1-4 0,-1-7 0,-2-13 0,-1-7 0,-3-15 0,3-10 0,-2-14-1,1-14-1,-1-14-2,-4-18-5,12 15-19,-14-23-10,8 12 0,-12 0 0</inkml:trace>
          <inkml:trace contextRef="#ctx0" brushRef="#br2" timeOffset="145989.5975">1856 2713 39,'-21'16'32,"21"-16"2,-9 17-2,9-17-27,0 0 0,9 22-2,-9-22 1,15 10-2,-15-10 0,25 3 0,-6-6 0,2-1 0,2-6-1,-1-1 0,-3-1 1,2-4 0,-6-3-1,0-3 1,-9-2-2,-2 5 1,-4-2 0,-3 2 0,-3-1 0,6 20 0,-20-20-1,5 17 1,-3 7-1,0 3 0,-1 10 0,-1 2 0,4 8-1,-1 5 1,9 4-1,2-2 1,3-1-1,6-1 1,6-7-1,7-5 1,2 3 0,7-15 0,2-7 0,4-5 1,2-5-1,4-7 0,0-5 1,-1-4-2,1-17 2,-4 4-1,0-7 0,-5-4 0,-9-10 1,-7-6-1,-10-3 1,-8-2 0,-11 2 0,-3 7 2,-6 2-3,0 11 3,-1 10-2,1 16 2,6 16-2,3 17 0,5 22 1,5 22-2,4 17 1,3 13-2,6 10 1,4 3-2,8 7-3,3-25-18,21 0-15,4-34 0,16-17-1,4-24 1</inkml:trace>
          <inkml:trace contextRef="#ctx0" brushRef="#br2" timeOffset="149512.9498">2657 2844 53,'20'-6'37,"-20"6"-1,15-8 1,-15 8-29,0 0-3,14-9-1,-14 9-1,0 0-1,0 0 0,13 5-3,-13-5-2,0 0-32,3 15-3,-3-15 1,0 0-1</inkml:trace>
          <inkml:trace contextRef="#ctx0" brushRef="#br2" timeOffset="149212.9198">2742 2518 55,'0'0'36,"0"0"0,0 0-1,0 0-30,0 0 0,0 0-4,-14 0-1,14 0-3,0 0-6,0 0-26,0 0 0,0 0-1,-16 8 0</inkml:trace>
        </inkml:traceGroup>
      </inkml:traceGroup>
    </inkml:traceGroup>
  </inkml:traceGroup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3T04:30:42.149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E2FC73F1-3A88-4EC6-94A4-201CC16400E1}" emma:medium="tactile" emma:mode="ink">
          <msink:context xmlns:msink="http://schemas.microsoft.com/ink/2010/main" type="writingRegion" rotatedBoundingBox="147,14086 3984,13751 4073,14763 235,15098"/>
        </emma:interpretation>
      </emma:emma>
    </inkml:annotationXML>
    <inkml:traceGroup>
      <inkml:annotationXML>
        <emma:emma xmlns:emma="http://www.w3.org/2003/04/emma" version="1.0">
          <emma:interpretation id="{862C8A9F-642A-41A4-A1C4-FD035B559BF2}" emma:medium="tactile" emma:mode="ink">
            <msink:context xmlns:msink="http://schemas.microsoft.com/ink/2010/main" type="paragraph" rotatedBoundingBox="147,14086 3984,13751 4073,14763 235,150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9ED1D57-E7A2-44D3-B4D3-9BF6CC8E304F}" emma:medium="tactile" emma:mode="ink">
              <msink:context xmlns:msink="http://schemas.microsoft.com/ink/2010/main" type="line" rotatedBoundingBox="147,14086 3984,13751 4073,14763 235,15098"/>
            </emma:interpretation>
          </emma:emma>
        </inkml:annotationXML>
        <inkml:traceGroup>
          <inkml:annotationXML>
            <emma:emma xmlns:emma="http://www.w3.org/2003/04/emma" version="1.0">
              <emma:interpretation id="{64F66B71-5282-4259-B352-D69948CCC61C}" emma:medium="tactile" emma:mode="ink">
                <msink:context xmlns:msink="http://schemas.microsoft.com/ink/2010/main" type="inkWord" rotatedBoundingBox="149,14110 1738,13971 1815,14859 226,14998"/>
              </emma:interpretation>
              <emma:one-of disjunction-type="recognition" id="oneOf0">
                <emma:interpretation id="interp0" emma:lang="en-US" emma:confidence="0.5">
                  <emma:literal>DUE</emma:literal>
                </emma:interpretation>
                <emma:interpretation id="interp1" emma:lang="en-US" emma:confidence="0">
                  <emma:literal>DUE.</emma:literal>
                </emma:interpretation>
                <emma:interpretation id="interp2" emma:lang="en-US" emma:confidence="0">
                  <emma:literal>DUES</emma:literal>
                </emma:interpretation>
                <emma:interpretation id="interp3" emma:lang="en-US" emma:confidence="0">
                  <emma:literal>DUET</emma:literal>
                </emma:interpretation>
                <emma:interpretation id="interp4" emma:lang="en-US" emma:confidence="0">
                  <emma:literal>DUEL</emma:literal>
                </emma:interpretation>
              </emma:one-of>
            </emma:emma>
          </inkml:annotationXML>
          <inkml:trace contextRef="#ctx0" brushRef="#br0">35 188 21,'-2'-19'21,"2"-4"-4,6 9 1,-9-7-2,3 21-2,5-31-3,-5 31-2,9-21-2,-9 21-2,9-16-1,-9 16-1,13-17 0,-13 17-2,21-13 0,-6 10 0,-2-3-1,5 3 0,-2 2 0,4 2 0,-2 2 0,3 2 0,-5 1 2,2 2-1,-3 4 0,3 0 1,-4 2-1,3 2 1,-4 0-1,4 3 0,-4 1 1,0 3-2,1-2 2,-1 6-3,1-1 3,-3 1-3,0-2 2,-2 1-2,-2-1 2,-2 0-1,-2 0 0,-3-1 2,-3-2-2,-2 5 1,-5-1-1,-1 3 1,-5 2-1,-3 0 1,-5 1-1,-3 3 0,-1-3 0,-2-4 1,-1-4 0,-3-3 1,-1-11 1,4-2-1,0-13 0,2-5 1,3-4-1,3-5-2,5 4-2,2-11-8,13 12-25,-4-2-1,7 16 0,0 0-1</inkml:trace>
          <inkml:trace contextRef="#ctx0" brushRef="#br0" timeOffset="-774.0443">142 81 9,'0'0'19,"0"0"-3,-4-13-4,4 13 1,0 0-2,-5-13-1,5 13 0,0 0-1,-7-20 0,7 20-2,0 0 0,0 0-3,0 0 0,0 0 0,0 0-2,0 0 0,0 0 1,1 26-2,1-10 1,4 9-1,-5 2 2,7 7-2,-4 6 2,5 7-3,-3-1 3,0 6-3,-2-2 3,2 1-1,-3-2-1,0-3 0,-1-11-1,-1-4 1,-1-8 0,0-7-1,0-16 0,-1 13 0,1-13 0,-2-13-1,2 13-2,-1-25-3,1 25-5,-2-28-15,2 28-8,3-29-1,2 16 1</inkml:trace>
          <inkml:trace contextRef="#ctx0" brushRef="#br0" timeOffset="1183.0677">659 37 20,'0'0'27,"-14"-14"2,8 1-9,6 13-7,-12-13-3,12 13-4,0 0 0,0 0-2,0 0-1,0 0 0,0 0-1,0 0 0,-7 19-1,11-1 1,-1 1-1,5 8 1,-4 2 1,5 11-2,-3 6 1,2 9-1,-2 5 1,1 0-2,0 3 1,-1 0-1,2-2 0,1-9 0,1-6-1,2-11 1,2-8 0,-1-11 0,3-8-1,1-11 1,2-8 0,-1-3 0,1-9 0,1-5 0,0-6 1,1-1-1,-1-4 0,-2 1 0,-2-4 1,0 1-1,-4-2 0,-1 1 0,-4-1-1,-1 2 2,-3-4-2,-3 2 2,-3 3-1,0 3 1,-3 3-2,2 3 2,-1 4 0,1 6-1,-1 7 0,5 14 1,-4-17-1,4 17 1,0 0-1,0 0 0,6 27 0,0-3 0,0 7 2,3 9-1,-1 7 2,4 10-4,-3 2 3,0 6-2,-1-1 1,1-2-1,-3-1-1,0-5 0,-2-4-3,-1-8 1,6 4-5,-11-21-11,14 11-16,-4-11-1,7-1 2</inkml:trace>
          <inkml:trace contextRef="#ctx0" brushRef="#br0" timeOffset="1875.1072">1291 66 8,'0'0'28,"-19"-16"0,19 16-5,-22-18-6,22 18-3,-15-14-4,15 14-3,0 0-1,0 0-1,0 0-1,0 0-2,0 0 0,-6 20 1,9 3-2,3 11 0,0 9 1,1 10-1,2 8 1,2 8-1,0-3 1,1-3-3,-1-3 3,-1-13-3,2-6-1,-4-17-2,6 1-7,-14-25-23,0 0-1,15-16 1,-7-5 0</inkml:trace>
          <inkml:trace contextRef="#ctx0" brushRef="#br0" timeOffset="2254.1283">1306-25 16,'0'0'28,"0"0"0,0 0 1,0 0-22,8-17 1,-8 17-1,0 0 1,24 0-2,-24 0 0,23-4-2,-23 4 0,30-8-2,-16 5-1,2 1 0,-3 0 0,1 2-2,1 2 0,-15-2-2,25 7-3,-25-7-9,18 3-16,-18-3-3,12 13 2,-12-13-1</inkml:trace>
          <inkml:trace contextRef="#ctx0" brushRef="#br0" timeOffset="2553.1459">1379 320 16,'0'0'30,"20"-2"0,-20 2 1,16 0-19,-16 0-5,15-6-2,-15 6-2,13 5-1,-13-5-1,21 4 0,-6-2-1,-2-1 1,1-1 0,1 0-1,0-1-1,-15 1-1,28 3-5,-28-3-13,0 0-12,0 0 2,9 19-1</inkml:trace>
          <inkml:trace contextRef="#ctx0" brushRef="#br0" timeOffset="2758.1577">1437 644 24,'-1'17'33,"1"-17"1,-3 16 0,3-16-18,0 0-5,0 0-3,0 0-3,16-12 1,-16 12-4,27-6-5,-27 6-30,33-15-1,-17 8-2,5 6 0</inkml:trace>
        </inkml:traceGroup>
        <inkml:traceGroup>
          <inkml:annotationXML>
            <emma:emma xmlns:emma="http://www.w3.org/2003/04/emma" version="1.0">
              <emma:interpretation id="{F5D05CE0-AE20-4DA9-BB97-87117ECCD09B}" emma:medium="tactile" emma:mode="ink">
                <msink:context xmlns:msink="http://schemas.microsoft.com/ink/2010/main" type="inkWord" rotatedBoundingBox="2417,13888 3984,13751 4073,14763 2505,14900"/>
              </emma:interpretation>
              <emma:one-of disjunction-type="recognition" id="oneOf1">
                <emma:interpretation id="interp5" emma:lang="en-US" emma:confidence="1">
                  <emma:literal>CPT</emma:literal>
                </emma:interpretation>
                <emma:interpretation id="interp6" emma:lang="en-US" emma:confidence="0">
                  <emma:literal>C PT</emma:literal>
                </emma:interpretation>
                <emma:interpretation id="interp7" emma:lang="en-US" emma:confidence="0">
                  <emma:literal>CP Y</emma:literal>
                </emma:interpretation>
                <emma:interpretation id="interp8" emma:lang="en-US" emma:confidence="0">
                  <emma:literal>C Pt</emma:literal>
                </emma:interpretation>
                <emma:interpretation id="interp9" emma:lang="en-US" emma:confidence="0">
                  <emma:literal>Cts Y</emma:literal>
                </emma:interpretation>
              </emma:one-of>
            </emma:emma>
          </inkml:annotationXML>
          <inkml:trace contextRef="#ctx0" brushRef="#br0" timeOffset="5052.289">2600 194 2,'0'0'23,"0"0"1,0 0-8,15 13-4,-15-13 1,0 0-3,0 0-1,0 0 0,3-23-2,-3 23 0,3-24-2,1 10 1,-8-6-3,4 2 1,-6-6-2,1 2 0,-5-5 1,1 4-1,-4-4 1,1 2-1,-5-3 0,4 4-1,-5 3 2,3 3-2,-3 2 0,3 3 0,-2 2-1,3 5 1,-1 3 0,2 2-1,-2 2 0,2 7 0,-1 2 0,1 4 0,1 0 0,-3 6-1,2 2 2,1 2-2,1 1 1,1 1 0,1 4-1,1 3 1,3 1 1,0-2-2,1 1 2,2 1-2,1-3 2,2 2-1,2-2 1,2-1-1,0 1 0,3 3 0,1-5 0,1 1 1,1 4-1,1-4 0,1-4 0,0 1 0,-1-5 0,2-4 1,1-2-1,1 1 0,0-7 1,1 1-1,-2-4 0,0-1 1,1-2-1,-1 1 0,-15-5 1,25-2-1,-12-4-1,-13 6-1,30-22-2,-16-2-5,12 15-14,-9-19-11,8 11-2,-7-7 1</inkml:trace>
          <inkml:trace contextRef="#ctx0" brushRef="#br0" timeOffset="5770.33">2886-27 39,'0'0'30,"0"-19"1,0 19-10,-8-18-10,8 18-2,0 0-2,0 0-2,-1-16-1,1 16-1,0 0 0,0 0 0,0 0-2,3 21 2,0-4-2,1 8 1,-1 10 0,3 8-1,2 10 0,1 9 0,0 6 0,2 0-2,0 1 2,1-6-2,-2-6 0,1-8 1,-4-8-1,0-11 1,-1-10-1,-3-3 1,-3-17 0,0 0 0,0 0-2,0 0 0,0 0-3,-10-33-3,16 18-17,-11-22-9,8 5-1,-4-16 1</inkml:trace>
          <inkml:trace contextRef="#ctx0" brushRef="#br0" timeOffset="6182.3536">2899 29 25,'-3'-16'29,"2"0"2,-4-9-11,13 11-6,-14-14-3,13 9-4,-4-9-2,6 7 0,0-6-1,4 5-1,-2-3 0,4 9 0,-5-4-1,5 8 0,-15 12 0,25-13-1,-25 13 0,21 5 1,-9 8-1,0 6 0,-2 9 0,-1 6 0,-1 3-1,-2 2 0,-3 4 1,-3-3-1,-5-3-1,-2-6 0,-1-3-2,-7-11-4,8 6-6,-11-18-21,18-5-1,-27-6 0,27 6 1</inkml:trace>
          <inkml:trace contextRef="#ctx0" brushRef="#br0" timeOffset="7136.4082">3337-62 20,'0'0'30,"0"0"0,-17 5 3,17-5-19,0 0-5,-19-4-2,19 4-2,0 0-1,0 0-1,0 0-1,0 0 0,0 0 0,0 0 0,0 0-1,15 12 0,-15-12 1,24 0-1,-9 0 2,6 1-1,1-4 0,5 3-1,1-3 1,3 2-1,3-3 0,1 2 0,-3-1-1,1 3 1,-3-1-1,-2 2 0,-4-1 0,-3 2 1,-3 1-1,-3-1 0,-15-2 1,21 0-2,-21 0 1,0 0-2,16-1 0,-16 1-2,0 0-4,1-19-6,-1 19-20,0 0 0,0 0-1,8-20 0</inkml:trace>
          <inkml:trace contextRef="#ctx0" brushRef="#br0" timeOffset="7531.4306">3615 28 18,'5'-13'31,"-5"13"0,1-14 2,-2-1-15,1 15-7,0 0-3,0 0-1,0 0-2,4 17 0,-4 5 0,5 15-3,-4 12 2,4 15-2,-2 10 1,1 9-2,-1 6 0,-1-8-5,6-2-31,-9-24-1,4-14-4,-6-28 2</inkml:trace>
        </inkml:traceGroup>
      </inkml:traceGroup>
    </inkml:traceGroup>
  </inkml:traceGroup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10-15T02:32:07.893"/>
    </inkml:context>
    <inkml:brush xml:id="br0">
      <inkml:brushProperty name="width" value="0.15875" units="cm"/>
      <inkml:brushProperty name="height" value="0.15875" units="cm"/>
      <inkml:brushProperty name="color" value="#C00000"/>
      <inkml:brushProperty name="fitToCurve" value="1"/>
    </inkml:brush>
  </inkml:definitions>
  <inkml:traceGroup>
    <inkml:annotationXML>
      <emma:emma xmlns:emma="http://www.w3.org/2003/04/emma" version="1.0">
        <emma:interpretation id="{690EFD0B-AFFD-46B0-A7D0-7D4A895E06FD}" emma:medium="tactile" emma:mode="ink">
          <msink:context xmlns:msink="http://schemas.microsoft.com/ink/2010/main" type="writingRegion" rotatedBoundingBox="18869,8602 24999,8464 25146,15004 19017,15142"/>
        </emma:interpretation>
      </emma:emma>
    </inkml:annotationXML>
    <inkml:traceGroup>
      <inkml:annotationXML>
        <emma:emma xmlns:emma="http://www.w3.org/2003/04/emma" version="1.0">
          <emma:interpretation id="{17080DEA-C388-4757-95A5-43A8D6C933EE}" emma:medium="tactile" emma:mode="ink">
            <msink:context xmlns:msink="http://schemas.microsoft.com/ink/2010/main" type="paragraph" rotatedBoundingBox="18869,8602 24999,8464 25038,10214 18909,1035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E0ECF81-9522-47A6-8F7A-FF8D5DA6CC1B}" emma:medium="tactile" emma:mode="ink">
              <msink:context xmlns:msink="http://schemas.microsoft.com/ink/2010/main" type="line" rotatedBoundingBox="18869,8602 24999,8464 25038,10214 18909,10352"/>
            </emma:interpretation>
          </emma:emma>
        </inkml:annotationXML>
        <inkml:traceGroup>
          <inkml:annotationXML>
            <emma:emma xmlns:emma="http://www.w3.org/2003/04/emma" version="1.0">
              <emma:interpretation id="{23AE648E-B2F4-4350-BEC8-D30D918A2400}" emma:medium="tactile" emma:mode="ink">
                <msink:context xmlns:msink="http://schemas.microsoft.com/ink/2010/main" type="inkWord" rotatedBoundingBox="18873,8755 21909,8686 21942,10141 18905,10210"/>
              </emma:interpretation>
              <emma:one-of disjunction-type="recognition" id="oneOf0">
                <emma:interpretation id="interp0" emma:lang="en-US" emma:confidence="0">
                  <emma:literal>strong</emma:literal>
                </emma:interpretation>
                <emma:interpretation id="interp1" emma:lang="en-US" emma:confidence="0">
                  <emma:literal>Strong</emma:literal>
                </emma:interpretation>
                <emma:interpretation id="interp2" emma:lang="en-US" emma:confidence="0">
                  <emma:literal>Strung</emma:literal>
                </emma:interpretation>
                <emma:interpretation id="interp3" emma:lang="en-US" emma:confidence="0">
                  <emma:literal>strung</emma:literal>
                </emma:interpretation>
                <emma:interpretation id="interp4" emma:lang="en-US" emma:confidence="0">
                  <emma:literal>String</emma:literal>
                </emma:interpretation>
              </emma:one-of>
            </emma:emma>
          </inkml:annotationXML>
          <inkml:trace contextRef="#ctx0" brushRef="#br0">12 19 28,'13'-20'27,"-13"20"1,0 0 1,19 0-19,-19 0-1,5 34-2,-8-4 0,6 16-1,-8 7-2,3 14-1,-5 6-1,1 7 0,-2-5 0,2-1-1,-1-11 0,2-7-1,2-14 0,3-11-1,3-12-1,-3-19-1,13 10-2,-13-10-2,23-20-4,-17-5-11,10 4-10,-5-8 2,4 2 0</inkml:trace>
          <inkml:trace contextRef="#ctx0" brushRef="#br0" timeOffset="-594.034">-206 265 17,'-9'-13'24,"9"13"1,0 0 3,-10-20-19,10 20 0,-9-14-1,9 14 0,-17-15-1,17 15-2,-27-14-1,11 11-1,-7 0 0,0 3-2,-6 5-1,2 2 1,-5 4-1,2 5 0,0 1 0,1 2 0,2-1-1,4 4 2,1-3-2,5 1 2,3-2-1,4-1 0,2 1-1,4-3 2,3 0-1,4-1 0,4-1 0,-7-13 1,24 23-1,-7-15 1,5-1 0,2 1-1,2-3 0,2 1 0,-3-3 1,1 3-1,-3-2 0,-4 2 0,-2 5 1,-5 2-1,-5 4 0,-1 5 1,-6 1-1,-3 2 1,-4 4-1,-3 1 1,-8-4-1,2-2 2,-5-4-1,-5-3 0,-1-4 1,-5-4 0,-4-6 1,-3-2-1,-2-5 0,2 1-1,0-3 0,3-2-1,5 0-2,-1-4-6,18 7-23,-4-8-1,18 13-2,-5-24 1</inkml:trace>
          <inkml:trace contextRef="#ctx0" brushRef="#br0" timeOffset="383.0219">-129 441 38,'-37'16'31,"4"-3"-1,7-3 0,3-9-18,23-1-3,0 0-2,0 0-2,27-1-2,-1-4 0,3-2 0,7 0-1,-2 0-1,4 0 0,-4 0-1,1-1 1,-4 3-1,-2-1-1,2 3-4,-10-10-13,4 12-13,-4-6-1,-3 5-1,-5-3-1</inkml:trace>
          <inkml:trace contextRef="#ctx0" brushRef="#br0" timeOffset="991.0566">465 633 7,'2'20'24,"-2"-20"1,-5 21 2,5-21-15,-9 15-2,9-15 0,0 0 0,-13 5-2,2-17 0,11 12-2,-6-31-1,12 10 0,-6-10-2,7-2-1,4-5-1,4 3 0,2 0 0,2 7 0,-1 3-1,1 12 0,1 12 1,-3 11-1,-2 9 0,-5 11 0,3 7 0,-3 2-1,3 3-1,-5-4-2,10 2-7,-10-16-20,12-4 0,0-13-2,5-7 1</inkml:trace>
          <inkml:trace contextRef="#ctx0" brushRef="#br0" timeOffset="1510.0863">972 448 28,'0'0'27,"0"0"-1,6 19 1,-15-5-20,10 13-1,-6-2-1,5 8-3,-5-3 1,4 5-2,1-4-1,3 0 1,5-8 0,2-6 0,6-7 0,6-6 1,-1-9 0,8-5-1,-2-8 2,2 0-1,-4-9-1,2-2 1,-13-5 0,-2-1 0,-9 2-1,-5 0 0,-6 5 0,-8 1-1,0 8-3,-13 3-3,11 11-22,-10 3-2,7 5 0,-1 1-1</inkml:trace>
          <inkml:trace contextRef="#ctx0" brushRef="#br0" timeOffset="2057.1176">1144 445 19,'22'-15'28,"-1"-3"0,1 1-1,7 7-11,-12-4-6,7 12-2,-9-2-2,5 13-2,-7 1-1,1 10-2,-7 4 0,2 6-1,-2 3 0,-1 0-1,0-1 1,-1-2-1,1-6 1,1-5 0,-7-19 0,20 15 0,-20-15 1,28-15 1,-14-5-1,5-3 1,-2-9 0,5 1 1,1-7-1,-3 7-1,-2 1 0,-2 8 1,-1 10-1,-2 7-1,-13 5 1,20 20-2,-10 3 2,-2 6-2,5 2 2,2 2-2,3-1-1,1-11-3,8 1-8,-2-18-18,3-5-2,-2-15 1,6-4 1</inkml:trace>
          <inkml:trace contextRef="#ctx0" brushRef="#br0" timeOffset="2891.1653">2090 318 53,'-3'-14'33,"3"14"-3,-14-18 1,-1 16-26,-2 12-3,-5 5-1,-2 8-1,-2 7 0,-1 3-2,1 6 1,3 1 0,6-4 0,8-3 0,8-6 1,8-4-1,9-7 1,7-6 0,5-9 0,4-5 0,1-5 1,2-4-1,-4-5 2,-1-1 0,-10-2-1,-1 0 2,-6-1 0,-3 3 0,-6-1-1,-1 4 1,-3 2 0,0 14-1,-3-17 0,3 17-1,0 0 0,0 0-1,-8 31 1,8-1-2,1 10 1,2 9 0,3 10 0,1 9-1,-1 10 2,2 5-1,-2 3 0,-4 0 0,-4-3 0,-4-6 1,-6-8-2,-6-8 2,-6-15-1,-9-13 0,-9-16 0,-4-10 0,-6-13 1,-4-11-1,-3-7 0,-1-10 0,1-5-1,7-7 1,8-1-1,8-5 0,14 5-1,7-4-6,25 11-22,1-1-3,16 10 0,5 1 0</inkml:trace>
        </inkml:traceGroup>
        <inkml:traceGroup>
          <inkml:annotationXML>
            <emma:emma xmlns:emma="http://www.w3.org/2003/04/emma" version="1.0">
              <emma:interpretation id="{7B46A427-D5D8-4A36-BE68-25E65DD827B2}" emma:medium="tactile" emma:mode="ink">
                <msink:context xmlns:msink="http://schemas.microsoft.com/ink/2010/main" type="inkWord" rotatedBoundingBox="22345,8524 24999,8464 25038,10214 22385,10274"/>
              </emma:interpretation>
              <emma:one-of disjunction-type="recognition" id="oneOf1">
                <emma:interpretation id="interp5" emma:lang="en-US" emma:confidence="1">
                  <emma:literal>phase</emma:literal>
                </emma:interpretation>
                <emma:interpretation id="interp6" emma:lang="en-US" emma:confidence="0">
                  <emma:literal>phage</emma:literal>
                </emma:interpretation>
                <emma:interpretation id="interp7" emma:lang="en-US" emma:confidence="0">
                  <emma:literal>phases</emma:literal>
                </emma:interpretation>
                <emma:interpretation id="interp8" emma:lang="en-US" emma:confidence="0">
                  <emma:literal>phrase</emma:literal>
                </emma:interpretation>
                <emma:interpretation id="interp9" emma:lang="en-US" emma:confidence="0">
                  <emma:literal>phased</emma:literal>
                </emma:interpretation>
              </emma:one-of>
            </emma:emma>
          </inkml:annotationXML>
          <inkml:trace contextRef="#ctx0" brushRef="#br0" timeOffset="4093.2341">2729-176 27,'0'0'26,"0"0"0,16-6 2,-13 19-20,-2 4-2,7 16 0,-7 10-1,5 22 1,-8 9-1,5 21 0,-8 11-1,2 17 1,-9 7-3,1 10 1,-4-1-2,1-1 0,0-8-2,-1-11-2,8-8-3,-7-25-5,14-13-21,-6-23-2,6-15 2,0-35 0</inkml:trace>
          <inkml:trace contextRef="#ctx0" brushRef="#br0" timeOffset="4386.2508">2734 517 56,'15'-46'34,"7"6"-2,0-1 1,8 9-27,-2 2-3,4 8 0,-5 7 0,-1 12-1,-4 7 0,-3 10-1,-8 9 0,-5 9 0,-8 7-1,-8 5-2,-4 5-1,-8-4-3,2 6-5,-11-14-22,9-6 0,-2-15-1,8-10 1</inkml:trace>
          <inkml:trace contextRef="#ctx0" brushRef="#br0" timeOffset="5040.2882">3265-215 46,'0'0'29,"19"-12"2,-19 12-1,16 7-24,-5 14-2,-3 8-1,-3 17-1,-2 17-1,-3 11 0,-4 9-1,2 4 0,-5 4 0,0-7 0,-2-7 0,2-11 0,0-17 0,3-12 0,2-11 0,1-10 0,1-16 0,0 0 0,0-13 1,6-7 0,-2-6-1,3-6 1,5-3 0,2-3 1,3 1-1,3 3 1,3 7-1,2 7 1,-1 8-1,2 9 0,-3 9 0,1 8 1,-2 9-4,-2 3 1,0 7-3,-8-6-6,6 9-22,-10-9 1,2 2-3,-7-11 1</inkml:trace>
          <inkml:trace contextRef="#ctx0" brushRef="#br0" timeOffset="5595.32">3901 264 34,'4'-13'30,"-3"0"0,-1 13-1,-7-17-21,7 17-1,-14 2-2,2 11-2,-4 0-1,2 7 0,-2 3-1,2 6 1,-1-2-1,7 4 0,-4 0 0,8-3-1,4-2 1,3-3-1,7-6 0,3-6 0,4-3 1,6-7-1,-1-7 1,4-1 0,-1-6-1,1-2 1,-4-4 0,-3 0 0,-4 4 0,-3 0-1,-12 15 1,11-15-1,-11 15 0,0 0 0,-7 22-1,3-6-2,4 7-3,-2-10-8,12 7-17,3-9-1,10-2 0,3-9 0</inkml:trace>
          <inkml:trace contextRef="#ctx0" brushRef="#br0" timeOffset="5941.3398">4447 40 59,'0'0'34,"0"0"-1,-22 3-1,-2 11-26,2 9-3,-8 3-2,0 7 2,1 4-3,6 2 1,9 1-1,11-3 1,11-1 0,12-2 0,8-2 0,6-1 0,2-2 1,-1 0-1,-5-4 1,-7 1-2,-12 0 1,-11 1-2,-11 0-1,-16-2-2,-7 3-4,-13-13-3,11 7-14,-14-14-9,11-3 0,3-13 1</inkml:trace>
          <inkml:trace contextRef="#ctx0" brushRef="#br0" timeOffset="6369.3643">4399 497 38,'13'-2'31,"0"-2"1,7-2-1,-7-6-21,14 3-3,-4-4-3,6 3-1,-4-6-1,3 3 0,-3-5 0,-1 1-1,-5-5 0,-2 1 0,-5-2 0,-2 1 0,-6-1-1,-1 5 1,-5 5-1,2 13-1,0 0 1,-18 4-1,6 19 1,-2 7-1,1 10 1,0 7 0,6 6 1,8-1 0,16 0-1,15-8 1,14-8 1,19-12-4,18-8-2,6-21-27,19-15 0,-2-24-4,3-23 2</inkml:trace>
        </inkml:traceGroup>
      </inkml:traceGroup>
    </inkml:traceGroup>
    <inkml:traceGroup>
      <inkml:annotationXML>
        <emma:emma xmlns:emma="http://www.w3.org/2003/04/emma" version="1.0">
          <emma:interpretation id="{FE5963CE-F90B-471F-A589-AA3503715C86}" emma:medium="tactile" emma:mode="ink">
            <msink:context xmlns:msink="http://schemas.microsoft.com/ink/2010/main" type="paragraph" rotatedBoundingBox="19048,10413 23072,10234 23113,11152 19089,113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A792214-33F6-4A23-A1F1-16C9F5FECBCA}" emma:medium="tactile" emma:mode="ink">
              <msink:context xmlns:msink="http://schemas.microsoft.com/ink/2010/main" type="line" rotatedBoundingBox="19048,10413 23072,10234 23113,11152 19089,11331"/>
            </emma:interpretation>
          </emma:emma>
        </inkml:annotationXML>
        <inkml:traceGroup>
          <inkml:annotationXML>
            <emma:emma xmlns:emma="http://www.w3.org/2003/04/emma" version="1.0">
              <emma:interpretation id="{E51EDDF1-9F70-4574-966B-364DBEE6C36E}" emma:medium="tactile" emma:mode="ink">
                <msink:context xmlns:msink="http://schemas.microsoft.com/ink/2010/main" type="inkWord" rotatedBoundingBox="19048,10413 20225,10360 20266,11279 19089,11331"/>
              </emma:interpretation>
              <emma:one-of disjunction-type="recognition" id="oneOf2">
                <emma:interpretation id="interp10" emma:lang="en-US" emma:confidence="1">
                  <emma:literal>has</emma:literal>
                </emma:interpretation>
                <emma:interpretation id="interp11" emma:lang="en-US" emma:confidence="0">
                  <emma:literal>hag</emma:literal>
                </emma:interpretation>
                <emma:interpretation id="interp12" emma:lang="en-US" emma:confidence="0">
                  <emma:literal>hay</emma:literal>
                </emma:interpretation>
                <emma:interpretation id="interp13" emma:lang="en-US" emma:confidence="0">
                  <emma:literal>ha)</emma:literal>
                </emma:interpretation>
                <emma:interpretation id="interp14" emma:lang="en-US" emma:confidence="0">
                  <emma:literal>ha,</emma:literal>
                </emma:interpretation>
              </emma:one-of>
            </emma:emma>
          </inkml:annotationXML>
          <inkml:trace contextRef="#ctx0" brushRef="#br0" timeOffset="9298.5318">-658 1676 17,'0'0'26,"0"0"0,0 0 1,0 0-19,0 0 0,13 6-1,-13-6-1,7 35-2,-5-7 0,5 14-1,-4 6 0,1 13-1,-4 6-1,2 6 0,-4-2 0,-1 2-1,0-7 1,-1-4-1,-2-12 0,2-9 0,0-11 0,1-7-1,0-10 1,3-13-1,0 0 1,0 0-1,-1-20 1,3-3 0,3-5 0,2-8 1,0-1 0,5-2 1,-1-2 0,4 3 0,-1 5 0,3 10 1,-1 6-1,3 13 0,-4 8-1,4 9 1,-3 7-1,3 10 0,-4 5 0,3 3-1,-5 0 0,0-4-1,2-1-2,-6-10-4,14 4-18,-10-16-6,6-2-3,-4-12 3</inkml:trace>
          <inkml:trace contextRef="#ctx0" brushRef="#br0" timeOffset="9815.5614">-11 2222 9,'10'-19'26,"-6"2"3,-1 1-1,-3 16-13,-4-23-4,4 23-1,-14-11-2,14 11-2,-25 6-1,12 5 0,-6 2-2,2 7 0,-3 4-1,1 8 0,1-2-1,2 3 0,2-2-1,4-1 0,2-4-1,7-3 1,4-7-1,-3-16 1,20 16-1,-3-16 1,5-6 0,4-4 0,-1-6 1,1-5-1,0-4 0,0-2 1,-6 0 0,-1 1 0,-6 3 0,-2 6 0,-11 17 0,12-13 1,-12 13-2,4 23-2,-3-3 1,-1 6-2,6 5-1,-6-6-3,16 9-11,-9-12-13,12-5-3,-2-10 3,8-4-1</inkml:trace>
          <inkml:trace contextRef="#ctx0" brushRef="#br0" timeOffset="10132.5795">511 2105 59,'-15'-3'34,"15"3"0,-26 10-1,21 4-27,-11-4-2,7 7-1,-1 2-2,4 4 0,5 2-1,5 3-1,3-3 1,5 1 0,2-1 0,2-4 0,-3 0 0,-6 2 0,-7-1 0,-11 2 1,-11 1-1,-9 2 1,-8-1-1,-7-6-1,0-2-1,-3-15-5,23 0-19,-3-19-6,19-5-3,6-14 0</inkml:trace>
        </inkml:traceGroup>
        <inkml:traceGroup>
          <inkml:annotationXML>
            <emma:emma xmlns:emma="http://www.w3.org/2003/04/emma" version="1.0">
              <emma:interpretation id="{9F4EB00A-CF1F-402E-ACC7-90734AA840AB}" emma:medium="tactile" emma:mode="ink">
                <msink:context xmlns:msink="http://schemas.microsoft.com/ink/2010/main" type="inkWord" rotatedBoundingBox="20626,10377 21456,10340 21494,11203 20664,11240"/>
              </emma:interpretation>
              <emma:one-of disjunction-type="recognition" id="oneOf3">
                <emma:interpretation id="interp15" emma:lang="en-US" emma:confidence="1">
                  <emma:literal>to</emma:literal>
                </emma:interpretation>
                <emma:interpretation id="interp16" emma:lang="en-US" emma:confidence="0">
                  <emma:literal>fo</emma:literal>
                </emma:interpretation>
                <emma:interpretation id="interp17" emma:lang="en-US" emma:confidence="0">
                  <emma:literal>To</emma:literal>
                </emma:interpretation>
                <emma:interpretation id="interp18" emma:lang="en-US" emma:confidence="0">
                  <emma:literal>t0</emma:literal>
                </emma:interpretation>
                <emma:interpretation id="interp19" emma:lang="en-US" emma:confidence="0">
                  <emma:literal>t,</emma:literal>
                </emma:interpretation>
              </emma:one-of>
            </emma:emma>
          </inkml:annotationXML>
          <inkml:trace contextRef="#ctx0" brushRef="#br0" timeOffset="10863.6213">1103 1645 44,'4'-13'32,"-4"13"0,9 26 0,-2 17-24,-10 14-3,4 19-2,-2 8-1,2 12 0,-1 0-2,3-3 1,4-10-2,2-15-2,10-8-6,-6-22-21,11-12-2,-1-17-2,7-6 2</inkml:trace>
          <inkml:trace contextRef="#ctx0" brushRef="#br0" timeOffset="11228.6422">937 2113 43,'-15'-1'32,"15"1"2,-12-22-1,14 1-20,12 6-7,0-7-1,12 4-1,1-3-1,9 4 0,2-3-2,6 1-2,5 5-1,-3-3-5,12 17-10,-12-13-16,0 11-2,-12-1 2,2 11-1</inkml:trace>
          <inkml:trace contextRef="#ctx0" brushRef="#br0" timeOffset="11576.6621">1524 2163 19,'-7'20'27,"-6"3"1,-2 3 0,9 8-18,-9-7-3,9 8-3,-4-9-1,8-1-1,4-7-1,11-6 0,5-9 1,11-7 1,-2-13 1,14-2 1,-5-9 0,5 0 1,-9-7 1,1 3-1,-19-2 0,-4 7-2,-17 5-1,-10 8-2,-10 8-2,-14-3-14,4 17-18,-6-4-2,7 4-1,4-5-1</inkml:trace>
        </inkml:traceGroup>
        <inkml:traceGroup>
          <inkml:annotationXML>
            <emma:emma xmlns:emma="http://www.w3.org/2003/04/emma" version="1.0">
              <emma:interpretation id="{64276A09-8FCE-42CE-B5A5-F06F3DEE2072}" emma:medium="tactile" emma:mode="ink">
                <msink:context xmlns:msink="http://schemas.microsoft.com/ink/2010/main" type="inkWord" rotatedBoundingBox="21883,10358 23075,10305 23112,11125 21920,11179"/>
              </emma:interpretation>
              <emma:one-of disjunction-type="recognition" id="oneOf4">
                <emma:interpretation id="interp20" emma:lang="en-US" emma:confidence="1">
                  <emma:literal>be</emma:literal>
                </emma:interpretation>
                <emma:interpretation id="interp21" emma:lang="en-US" emma:confidence="0">
                  <emma:literal>we</emma:literal>
                </emma:interpretation>
                <emma:interpretation id="interp22" emma:lang="en-US" emma:confidence="0">
                  <emma:literal>bl</emma:literal>
                </emma:interpretation>
                <emma:interpretation id="interp23" emma:lang="en-US" emma:confidence="0">
                  <emma:literal>Ge</emma:literal>
                </emma:interpretation>
                <emma:interpretation id="interp24" emma:lang="en-US" emma:confidence="0">
                  <emma:literal>fe</emma:literal>
                </emma:interpretation>
              </emma:one-of>
            </emma:emma>
          </inkml:annotationXML>
          <inkml:trace contextRef="#ctx0" brushRef="#br0" timeOffset="12340.7058">2222 1635 40,'4'-16'31,"-4"16"1,0 0-1,10 30-23,-12 6-4,0 20-1,-6 11-2,-1 13 0,-1 11-1,-2-1 0,2-3 0,5-4 0,5-14 0,5-15-1,8-14 1,7-14-1,6-16 0,6-9 0,7-8 0,-2-10 0,2-6 1,-5-5 0,-5-7 1,-6-2 0,-7-3 0,-9 0 1,-10 3 0,-4 2-1,-9 5 1,-1 9-1,-3 9-1,4 8 0,0 11 0,16-7-1,-14 30 0,14-10-1,11 3 1,7-6-1,10-4-1,1-10-2,13 1-6,-8-12-18,9-8-1,-1-4-1,-3-4 1</inkml:trace>
          <inkml:trace contextRef="#ctx0" brushRef="#br0" timeOffset="12844.7346">2691 2047 22,'-12'20'25,"12"-20"-3,-7 26-3,7-26-6,-3 26-2,3-26-2,6 24-2,-6-24-2,17 17 0,-17-17-1,32 9 0,-14-13-1,7 1-1,-1-3-1,3-4 0,2-3 0,0 0 0,-5-4 1,-2-3-1,-5-3 0,-4-1 0,-9-5 0,-4-2 0,-8 2 0,-4 2 1,-4 3-1,-1 8 0,-1 9 2,-3 12-2,1 14 1,3 15 0,1 11-1,3 8 1,3 7 0,10 4-1,9-4 0,12-4-1,14-10-1,11-19-5,26-5-7,7-31-22,24-11 1,-1-24-3,12-15 1</inkml:trace>
        </inkml:traceGroup>
      </inkml:traceGroup>
    </inkml:traceGroup>
    <inkml:traceGroup>
      <inkml:annotationXML>
        <emma:emma xmlns:emma="http://www.w3.org/2003/04/emma" version="1.0">
          <emma:interpretation id="{B00780BE-DEFA-43C1-B506-E3AC6386866F}" emma:medium="tactile" emma:mode="ink">
            <msink:context xmlns:msink="http://schemas.microsoft.com/ink/2010/main" type="paragraph" rotatedBoundingBox="19616,11695 22002,11778 21960,12976 19575,128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702060C-E385-4CDC-97DD-FD06AF25F340}" emma:medium="tactile" emma:mode="ink">
              <msink:context xmlns:msink="http://schemas.microsoft.com/ink/2010/main" type="line" rotatedBoundingBox="19616,11695 22002,11778 21960,12976 19575,12894"/>
            </emma:interpretation>
          </emma:emma>
        </inkml:annotationXML>
        <inkml:traceGroup>
          <inkml:annotationXML>
            <emma:emma xmlns:emma="http://www.w3.org/2003/04/emma" version="1.0">
              <emma:interpretation id="{9BDC60F2-916C-464C-A4DC-E04BC7070748}" emma:medium="tactile" emma:mode="ink">
                <msink:context xmlns:msink="http://schemas.microsoft.com/ink/2010/main" type="inkWord" rotatedBoundingBox="19616,11695 22002,11778 21960,12976 19575,12894"/>
              </emma:interpretation>
              <emma:one-of disjunction-type="recognition" id="oneOf5">
                <emma:interpretation id="interp25" emma:lang="en-US" emma:confidence="0">
                  <emma:literal>oaks)</emma:literal>
                </emma:interpretation>
                <emma:interpretation id="interp26" emma:lang="en-US" emma:confidence="0">
                  <emma:literal>orts)</emma:literal>
                </emma:interpretation>
                <emma:interpretation id="interp27" emma:lang="en-US" emma:confidence="0">
                  <emma:literal>olhs)</emma:literal>
                </emma:interpretation>
                <emma:interpretation id="interp28" emma:lang="en-US" emma:confidence="0">
                  <emma:literal>olds)</emma:literal>
                </emma:interpretation>
                <emma:interpretation id="interp29" emma:lang="en-US" emma:confidence="0">
                  <emma:literal>oats)</emma:literal>
                </emma:interpretation>
              </emma:one-of>
            </emma:emma>
          </inkml:annotationXML>
          <inkml:trace contextRef="#ctx0" brushRef="#br0" timeOffset="14262.8157">3 3350 26,'-8'-14'29,"8"14"2,-13 4-2,13-4-18,-19 31-6,2 0-1,4 16-1,-7 14 0,1 15-1,-1 7 0,6 6 0,4 0-1,7-6-1,8-10 1,11-15-1,10-19 0,10-19 0,7-18 1,7-15 0,1-19 1,2-9 1,-9-17 0,1 0 0,-18-11 1,-4 0 1,-21 1-2,-11 3 0,-17 6-1,-7 8 0,-10 8-1,-4 10 0,-2 7-1,0 6-3,16 16-10,0-3-20,20 10-2,13-3-1,0 0 0</inkml:trace>
          <inkml:trace contextRef="#ctx0" brushRef="#br0" timeOffset="14667.8389">758 3188 52,'0'0'36,"-15"-3"-2,-2 35 0,-22 14-26,9 25-4,-9 17-1,5 20-2,2 10 0,12-1-2,13-2-1,16-17-6,27-3-6,5-35-19,22-20-2,5-30 1,12-17 1</inkml:trace>
          <inkml:trace contextRef="#ctx0" brushRef="#br0" timeOffset="15227.8709">1442 3102 55,'0'0'35,"0"0"-1,0 0 0,-9 17-28,5 6-3,-2 10 0,-3 9-3,-2 12 1,-2 12-2,-4 7 2,-3 10-2,0 2 1,-5-2 0,-1-6 0,3-8 0,2-12 0,1-14 0,2-12 0,4-16 0,1-10 0,13-5 0,-23-17 1,13-1-1,1-4 0,1-4 1,-1-8-1,6 0 0,6-5 1,4 2 0,5 0-1,7 2 1,2 4-1,5 6 0,3 11 1,-1 8-1,1 11 1,-2 9-1,-1 10 0,-1 5-1,1 11-4,-8-10-11,10 9-18,-8-9-1,7-3 0,-1-14-1</inkml:trace>
          <inkml:trace contextRef="#ctx0" brushRef="#br0" timeOffset="15631.8941">1777 3698 51,'-5'-13'32,"5"13"2,-21 10-2,1 0-27,2 9-2,-3 5-2,-1 5 1,2-1 0,7 5 0,6-7-1,11 0 1,8-9 1,9 0-2,7-6 1,5-2 0,-2-2 0,2 2 0,-7 2 0,-7 5 0,-12 3-1,-8 5 0,-14 3 0,-5 5 0,-11 2-1,-7-3-1,-2-2-1,-3-9-2,8-3-1,-2-21-6,24 0-20,-6-19-5,18-6 0,4-12 2</inkml:trace>
          <inkml:trace contextRef="#ctx0" brushRef="#br0" timeOffset="15939.9117">2080 3036 66,'30'28'37,"7"16"0,-8 9-1,0 20-33,-5 13-1,-8 21-1,-12 12-1,-9 6-1,-8 15-10,-17-16-25,-2-6 0,-11-24 0,1-13-1</inkml:trace>
        </inkml:traceGroup>
      </inkml:traceGroup>
    </inkml:traceGroup>
    <inkml:traceGroup>
      <inkml:annotationXML>
        <emma:emma xmlns:emma="http://www.w3.org/2003/04/emma" version="1.0">
          <emma:interpretation id="{8364142F-F2CF-43D2-BA9E-DAD9C44D60B1}" emma:medium="tactile" emma:mode="ink">
            <msink:context xmlns:msink="http://schemas.microsoft.com/ink/2010/main" type="paragraph" rotatedBoundingBox="20754,13558 24798,12806 25111,14490 21067,1524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848566C8-2BC4-4908-9FDD-0A141FDA3F2B}" emma:medium="tactile" emma:mode="ink">
              <msink:context xmlns:msink="http://schemas.microsoft.com/ink/2010/main" type="line" rotatedBoundingBox="20754,13558 24798,12806 25111,14490 21067,15242"/>
            </emma:interpretation>
          </emma:emma>
        </inkml:annotationXML>
        <inkml:traceGroup>
          <inkml:annotationXML>
            <emma:emma xmlns:emma="http://www.w3.org/2003/04/emma" version="1.0">
              <emma:interpretation id="{ADE5864A-41DB-4BAB-94AB-38E28648C4DD}" emma:medium="tactile" emma:mode="ink">
                <msink:context xmlns:msink="http://schemas.microsoft.com/ink/2010/main" type="inkWord" rotatedBoundingBox="20754,13558 24798,12806 25111,14490 21067,15242"/>
              </emma:interpretation>
              <emma:one-of disjunction-type="recognition" id="oneOf6">
                <emma:interpretation id="interp30" emma:lang="en-US" emma:confidence="1">
                  <emma:literal>suppressed</emma:literal>
                </emma:interpretation>
                <emma:interpretation id="interp31" emma:lang="en-US" emma:confidence="1">
                  <emma:literal>suppress ed</emma:literal>
                </emma:interpretation>
                <emma:interpretation id="interp32" emma:lang="en-US" emma:confidence="0">
                  <emma:literal>Suppress ed</emma:literal>
                </emma:interpretation>
                <emma:interpretation id="interp33" emma:lang="en-US" emma:confidence="0">
                  <emma:literal>supplest ed</emma:literal>
                </emma:interpretation>
                <emma:interpretation id="interp34" emma:lang="en-US" emma:confidence="0">
                  <emma:literal>supped, ed</emma:literal>
                </emma:interpretation>
              </emma:one-of>
            </emma:emma>
          </inkml:annotationXML>
          <inkml:trace contextRef="#ctx0" brushRef="#br0" timeOffset="17422.9965">1522 4923 15,'-7'-24'30,"-2"9"1,0 1 2,-3-7-17,12 21-7,-34-32-2,19 19-2,-10-4-1,4 10 0,-2-3-2,1 7 0,1 2 0,3 9-1,3 8 0,4 5-1,4 7 0,6 3 0,7 9 0,1 4 0,6 1-1,4 0 1,3 4 0,2-5 0,-1-4 0,-2-2 0,-6-10 1,-2-5-1,-8-3 1,-4-7 0,1-13 0,-30 7 0,4-11 0,-4-2 0,-6-2-1,-3-2 2,0-2-4,0-1 1,8 6-3,-4-11-6,21 9-23,-1-7-1,14 3-1,2-7 1</inkml:trace>
          <inkml:trace contextRef="#ctx0" brushRef="#br0" timeOffset="17915.0246">1663 4947 48,'0'0'33,"0"0"1,5 19-2,-2 8-27,-10 2-2,3 8-2,-1 6 0,3 5-2,2 2 2,2-2-2,7-7 0,5-8 1,7-12-1,4-8 1,4-11-1,3-14 1,2-6 0,-1-8 0,-3-10 1,-1-1 1,-10-5-1,2 1 1,-10 1 0,-3 6 2,-8 1-2,0 11 1,-6 5-1,6 17-1,0 0 1,-18 22-2,12 8 1,3 7-2,5 7 0,-1-1-3,13 10-3,-5-17-3,17 2-24,-8-16-2,11-8 1,-1-18 0</inkml:trace>
          <inkml:trace contextRef="#ctx0" brushRef="#br0" timeOffset="18261.0444">2268 4703 39,'8'-20'35,"-4"2"-1,-4 18 1,3-14-26,5 30-3,-10 4-1,5 23-1,-4 8-3,2 18 1,-4 18-2,-1 20 1,-3 19-2,-2 16 1,0 10 0,1 3-2,-1 4 0,-2-14-5,14 2-11,-9-33-17,9-19 0,-6-34-1</inkml:trace>
          <inkml:trace contextRef="#ctx0" brushRef="#br0" timeOffset="18551.061">2236 5571 46,'0'-82'35,"4"6"1,-1-5-1,19 12-26,-8-2-4,9 8 0,0 6-2,7 14 0,0 13-1,2 14 0,-2 17-1,-7 12 0,-4 14-1,-5 12 0,-5 10-1,-8 6-1,-5 7 1,-9-5-2,-1-1 0,-5-12-5,10 2-19,-11-29-9,20-17 0,-26-4 0</inkml:trace>
          <inkml:trace contextRef="#ctx0" brushRef="#br0" timeOffset="19102.0925">2701 4718 22,'15'-15'33,"-4"0"1,-11 15-1,0 0-17,20 28-5,-24-3-3,7 21-2,-6 6-3,2 16 1,-4 14-2,3 15-1,-4 9-1,3 12 1,-1 4-1,-1 3 0,0-5 0,0-6-1,1-14 0,1-14-1,3-17-1,-3-22-1,6-14 0,-3-33-3,0 0-2,-1-16 3,8-15-1,-10-22 2,7-9 2,-2-18 2,-1-13 3,6-4 4,-4-23 1,12 5 1,-7-13 0,15 10-1,-4 2-1,10 16 0,-4 10-2,6 23-1,-3 21-1,1 22-1,-5 22 0,-2 21 0,-5 17-1,-2 15-1,-7 15-1,-6 3-3,3 17-29,-15-6-2,0 0-3,-14-19 2</inkml:trace>
          <inkml:trace contextRef="#ctx0" brushRef="#br0" timeOffset="19672.1251">3043 5235 19,'0'0'32,"-17"-26"-1,14-8 2,9-5-22,-2-20-5,12 4 0,-3-10-1,9 9-1,-4-1 0,5 14 0,-3 10 0,3 19-2,-4 16 1,3 18-1,-5 15-2,0 10-2,-1 13-2,-5-8-6,12 8-25,-7-14-1,7-7 1,-1-15-1</inkml:trace>
          <inkml:trace contextRef="#ctx0" brushRef="#br0" timeOffset="20070.1479">3556 4947 15,'19'-18'31,"-7"5"0,-4-4 1,11 7-16,-13-19-6,11 9-4,-10-12-2,2 4-1,-7-8 1,1 5-2,-6-2 0,-1 7 0,-4 2 0,8 24 0,-23-12-1,8 28 0,-1 14 0,2 11-1,0 10 0,2 3-1,8 7-2,0-9-2,19 1-5,-7-22-18,20-4-8,1-18 2,16-8 0</inkml:trace>
          <inkml:trace contextRef="#ctx0" brushRef="#br0" timeOffset="20484.1716">4026 4485 41,'0'0'34,"0"0"1,0 0-1,-20 13-27,7 11-3,-7 1-1,4 8-2,-2 4 0,6 3 0,5 0 0,5 0-1,8-3 0,7 0 0,3-4 0,5-3 0,1-3-1,-3 1 1,-2-5 0,-4-1-1,-9 3 1,-7-1-1,-7 0 1,-10-1-1,-4 0 0,-9-7-2,1 2-3,-12-18-7,12 5-21,-3-14-1,14-4 2,1-11 0</inkml:trace>
          <inkml:trace contextRef="#ctx0" brushRef="#br0" timeOffset="20859.193">4291 4461 17,'8'-24'33,"-8"24"-1,6-16 2,-6 16-18,0 0-6,-3 21-4,-4-4-2,5 9-1,0 7-1,2 10 0,-3 6-1,6 2 1,-1 2 0,6 0 0,-1-6-1,4 2 2,-4-8-1,2-4-2,-6-6 2,-6 0-1,-10-5 0,-10-2-1,-11-1 1,-12-3-2,-7 0-1,-11-10-6,10 7-29,-11-14 2,15 0-3,4-17 0</inkml:trace>
          <inkml:trace contextRef="#ctx0" brushRef="#br0" timeOffset="21550.2326">4286 4780 45,'16'0'30,"3"-4"1,4 6-12,-2-14-16,12 0-1,-4-5-1,6-2 1,-1-6-1,3-3 1,-4-6-1,2 0 1,-6-5 0,-4 3-1,-9 1 1,-1 5 0,-12 4 0,-3 7 0,0 19 0,-28-4 0,4 20-1,-3 15 0,-7 9 0,1 13-1,0 6 0,2 4-2,11 3-1,4-11-1,17 0-1,8-18 0,18-7 0,6-20 2,16-7 1,7-10 2,2-12 3,3-1 1,-7-10 1,2 4 0,-15-7 0,-1 8-1,-15-7 0,-2 8-1,-13-3-1,-4 5 0,-8 2-1,2 20 0,-16-14 0,4 18-1,-4 10-2,-6 8-1,5 16-4,-15-9-10,17 15-16,-7-5-2,9 3 1,0-12 0</inkml:trace>
          <inkml:trace contextRef="#ctx0" brushRef="#br0" timeOffset="21757.2444">5045 4491 16,'14'-87'28,"-4"5"3,-13-1-6,15 29-6,-24-5-4,15 39-3,-17 16-2,15 43-3,-11 18 0,9 24-4,-1 18-4,-2-3-25,16 15-8,3-11-3,18-17 1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9CF8934-2A16-457C-B295-65F2998F19EF}" type="datetimeFigureOut">
              <a:rPr lang="en-US" smtClean="0"/>
              <a:t>10/14/2013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6EC9BD4-EC96-491E-9D62-F502F82B70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362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9C51F-8A79-49FA-A803-F1CF9C2E33C8}" type="datetime1">
              <a:rPr lang="en-US" smtClean="0"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0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D79F-F6AD-4989-86E1-10B92E91DBB4}" type="datetime1">
              <a:rPr lang="en-US" smtClean="0"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729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31187-DB6F-4E88-9957-5A2F7E163150}" type="datetime1">
              <a:rPr lang="en-US" smtClean="0"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79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E34A-9344-4DCE-B023-EE00A0E14190}" type="datetime1">
              <a:rPr lang="en-US" smtClean="0"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38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5FFC-00DE-41FD-ADAE-4C05DC3CA554}" type="datetime1">
              <a:rPr lang="en-US" smtClean="0"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3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C937-F5EC-423E-9C18-7AFB22989104}" type="datetime1">
              <a:rPr lang="en-US" smtClean="0"/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28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ED517-8E23-4FF8-894D-17DF11B271EB}" type="datetime1">
              <a:rPr lang="en-US" smtClean="0"/>
              <a:t>10/14/2013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552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05C6E-999E-4AB3-BD45-8857CFD96FF1}" type="datetime1">
              <a:rPr lang="en-US" smtClean="0"/>
              <a:t>10/14/2013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78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DBD5-D106-4FE6-80F4-E9C8C3E75BBE}" type="datetime1">
              <a:rPr lang="en-US" smtClean="0"/>
              <a:t>10/14/2013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26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DE9A-3C5B-4A8A-8261-95B9BA598F2A}" type="datetime1">
              <a:rPr lang="en-US" smtClean="0"/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67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E4B0-7C19-4120-8147-6447B150A14A}" type="datetime1">
              <a:rPr lang="en-US" smtClean="0"/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0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DCC1E-272A-417E-B05A-90FFE4CF3B66}" type="datetime1">
              <a:rPr lang="en-US" smtClean="0"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AA9B4-9B59-49F5-8611-2A86BDD28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90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2.emf"/><Relationship Id="rId4" Type="http://schemas.openxmlformats.org/officeDocument/2006/relationships/customXml" Target="../ink/ink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.xml"/><Relationship Id="rId13" Type="http://schemas.openxmlformats.org/officeDocument/2006/relationships/image" Target="../media/image1810.emf"/><Relationship Id="rId18" Type="http://schemas.openxmlformats.org/officeDocument/2006/relationships/customXml" Target="../ink/ink22.xml"/><Relationship Id="rId26" Type="http://schemas.openxmlformats.org/officeDocument/2006/relationships/customXml" Target="../ink/ink25.xml"/><Relationship Id="rId39" Type="http://schemas.openxmlformats.org/officeDocument/2006/relationships/image" Target="../media/image310.emf"/><Relationship Id="rId3" Type="http://schemas.openxmlformats.org/officeDocument/2006/relationships/image" Target="../media/image900.emf"/><Relationship Id="rId34" Type="http://schemas.openxmlformats.org/officeDocument/2006/relationships/customXml" Target="../ink/ink29.xml"/><Relationship Id="rId7" Type="http://schemas.openxmlformats.org/officeDocument/2006/relationships/image" Target="../media/image1540.emf"/><Relationship Id="rId12" Type="http://schemas.openxmlformats.org/officeDocument/2006/relationships/customXml" Target="../ink/ink19.xml"/><Relationship Id="rId17" Type="http://schemas.openxmlformats.org/officeDocument/2006/relationships/image" Target="../media/image2000.emf"/><Relationship Id="rId25" Type="http://schemas.openxmlformats.org/officeDocument/2006/relationships/image" Target="../media/image240.emf"/><Relationship Id="rId33" Type="http://schemas.openxmlformats.org/officeDocument/2006/relationships/image" Target="../media/image281.emf"/><Relationship Id="rId38" Type="http://schemas.openxmlformats.org/officeDocument/2006/relationships/customXml" Target="../ink/ink31.xml"/><Relationship Id="rId2" Type="http://schemas.openxmlformats.org/officeDocument/2006/relationships/customXml" Target="../ink/ink14.xml"/><Relationship Id="rId16" Type="http://schemas.openxmlformats.org/officeDocument/2006/relationships/customXml" Target="../ink/ink21.xml"/><Relationship Id="rId20" Type="http://schemas.openxmlformats.org/officeDocument/2006/relationships/customXml" Target="../ink/ink23.xml"/><Relationship Id="rId29" Type="http://schemas.openxmlformats.org/officeDocument/2006/relationships/image" Target="../media/image261.emf"/><Relationship Id="rId41" Type="http://schemas.openxmlformats.org/officeDocument/2006/relationships/image" Target="../media/image218.emf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6.xml"/><Relationship Id="rId11" Type="http://schemas.openxmlformats.org/officeDocument/2006/relationships/image" Target="../media/image1700.emf"/><Relationship Id="rId24" Type="http://schemas.openxmlformats.org/officeDocument/2006/relationships/customXml" Target="../ink/ink24.xml"/><Relationship Id="rId32" Type="http://schemas.openxmlformats.org/officeDocument/2006/relationships/customXml" Target="../ink/ink28.xml"/><Relationship Id="rId37" Type="http://schemas.openxmlformats.org/officeDocument/2006/relationships/image" Target="../media/image301.emf"/><Relationship Id="rId40" Type="http://schemas.openxmlformats.org/officeDocument/2006/relationships/customXml" Target="../ink/ink32.xml"/><Relationship Id="rId5" Type="http://schemas.openxmlformats.org/officeDocument/2006/relationships/image" Target="../media/image1010.emf"/><Relationship Id="rId15" Type="http://schemas.openxmlformats.org/officeDocument/2006/relationships/image" Target="../media/image1990.emf"/><Relationship Id="rId23" Type="http://schemas.openxmlformats.org/officeDocument/2006/relationships/image" Target="../media/image231.emf"/><Relationship Id="rId28" Type="http://schemas.openxmlformats.org/officeDocument/2006/relationships/customXml" Target="../ink/ink26.xml"/><Relationship Id="rId36" Type="http://schemas.openxmlformats.org/officeDocument/2006/relationships/customXml" Target="../ink/ink30.xml"/><Relationship Id="rId10" Type="http://schemas.openxmlformats.org/officeDocument/2006/relationships/customXml" Target="../ink/ink18.xml"/><Relationship Id="rId19" Type="http://schemas.openxmlformats.org/officeDocument/2006/relationships/image" Target="../media/image2100.emf"/><Relationship Id="rId31" Type="http://schemas.openxmlformats.org/officeDocument/2006/relationships/image" Target="../media/image271.emf"/><Relationship Id="rId4" Type="http://schemas.openxmlformats.org/officeDocument/2006/relationships/customXml" Target="../ink/ink15.xml"/><Relationship Id="rId9" Type="http://schemas.openxmlformats.org/officeDocument/2006/relationships/image" Target="../media/image1680.emf"/><Relationship Id="rId14" Type="http://schemas.openxmlformats.org/officeDocument/2006/relationships/customXml" Target="../ink/ink20.xml"/><Relationship Id="rId27" Type="http://schemas.openxmlformats.org/officeDocument/2006/relationships/image" Target="../media/image251.emf"/><Relationship Id="rId30" Type="http://schemas.openxmlformats.org/officeDocument/2006/relationships/customXml" Target="../ink/ink27.xml"/><Relationship Id="rId35" Type="http://schemas.openxmlformats.org/officeDocument/2006/relationships/image" Target="../media/image29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customXml" Target="../ink/ink3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openxmlformats.org/officeDocument/2006/relationships/customXml" Target="../ink/ink37.xml"/><Relationship Id="rId12" Type="http://schemas.openxmlformats.org/officeDocument/2006/relationships/image" Target="../media/image7.png"/><Relationship Id="rId17" Type="http://schemas.openxmlformats.org/officeDocument/2006/relationships/image" Target="../media/image412.emf"/><Relationship Id="rId2" Type="http://schemas.openxmlformats.org/officeDocument/2006/relationships/customXml" Target="../ink/ink34.xml"/><Relationship Id="rId16" Type="http://schemas.openxmlformats.org/officeDocument/2006/relationships/customXml" Target="../ink/ink36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2350.emf"/><Relationship Id="rId15" Type="http://schemas.openxmlformats.org/officeDocument/2006/relationships/image" Target="../media/image411.emf"/><Relationship Id="rId19" Type="http://schemas.openxmlformats.org/officeDocument/2006/relationships/image" Target="../media/image413.emf"/><Relationship Id="rId14" Type="http://schemas.openxmlformats.org/officeDocument/2006/relationships/customXml" Target="../ink/ink3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0.xml"/><Relationship Id="rId3" Type="http://schemas.openxmlformats.org/officeDocument/2006/relationships/image" Target="../media/image10.png"/><Relationship Id="rId7" Type="http://schemas.openxmlformats.org/officeDocument/2006/relationships/image" Target="../media/image417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9.xml"/><Relationship Id="rId11" Type="http://schemas.openxmlformats.org/officeDocument/2006/relationships/image" Target="../media/image419.emf"/><Relationship Id="rId5" Type="http://schemas.openxmlformats.org/officeDocument/2006/relationships/image" Target="../media/image416.emf"/><Relationship Id="rId10" Type="http://schemas.openxmlformats.org/officeDocument/2006/relationships/customXml" Target="../ink/ink41.xml"/><Relationship Id="rId4" Type="http://schemas.openxmlformats.org/officeDocument/2006/relationships/customXml" Target="../ink/ink38.xml"/><Relationship Id="rId9" Type="http://schemas.openxmlformats.org/officeDocument/2006/relationships/image" Target="../media/image41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customXml" Target="../ink/ink43.xml"/><Relationship Id="rId4" Type="http://schemas.openxmlformats.org/officeDocument/2006/relationships/image" Target="../media/image370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emf"/><Relationship Id="rId13" Type="http://schemas.openxmlformats.org/officeDocument/2006/relationships/customXml" Target="../ink/ink49.xml"/><Relationship Id="rId3" Type="http://schemas.openxmlformats.org/officeDocument/2006/relationships/customXml" Target="../ink/ink44.xml"/><Relationship Id="rId7" Type="http://schemas.openxmlformats.org/officeDocument/2006/relationships/customXml" Target="../ink/ink46.xml"/><Relationship Id="rId12" Type="http://schemas.openxmlformats.org/officeDocument/2006/relationships/image" Target="../media/image440.emf"/><Relationship Id="rId2" Type="http://schemas.openxmlformats.org/officeDocument/2006/relationships/image" Target="../media/image13.png"/><Relationship Id="rId16" Type="http://schemas.openxmlformats.org/officeDocument/2006/relationships/image" Target="../media/image46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0.emf"/><Relationship Id="rId11" Type="http://schemas.openxmlformats.org/officeDocument/2006/relationships/customXml" Target="../ink/ink48.xml"/><Relationship Id="rId5" Type="http://schemas.openxmlformats.org/officeDocument/2006/relationships/customXml" Target="../ink/ink45.xml"/><Relationship Id="rId15" Type="http://schemas.openxmlformats.org/officeDocument/2006/relationships/customXml" Target="../ink/ink50.xml"/><Relationship Id="rId10" Type="http://schemas.openxmlformats.org/officeDocument/2006/relationships/image" Target="../media/image430.emf"/><Relationship Id="rId4" Type="http://schemas.openxmlformats.org/officeDocument/2006/relationships/image" Target="../media/image400.emf"/><Relationship Id="rId9" Type="http://schemas.openxmlformats.org/officeDocument/2006/relationships/customXml" Target="../ink/ink47.xml"/><Relationship Id="rId14" Type="http://schemas.openxmlformats.org/officeDocument/2006/relationships/image" Target="../media/image45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0.emf"/><Relationship Id="rId5" Type="http://schemas.openxmlformats.org/officeDocument/2006/relationships/customXml" Target="../ink/ink52.xml"/><Relationship Id="rId4" Type="http://schemas.openxmlformats.org/officeDocument/2006/relationships/image" Target="../media/image48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7" Type="http://schemas.openxmlformats.org/officeDocument/2006/relationships/image" Target="../media/image18.emf"/><Relationship Id="rId2" Type="http://schemas.openxmlformats.org/officeDocument/2006/relationships/customXml" Target="../ink/ink5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5.xml"/><Relationship Id="rId5" Type="http://schemas.openxmlformats.org/officeDocument/2006/relationships/image" Target="../media/image17.emf"/><Relationship Id="rId4" Type="http://schemas.openxmlformats.org/officeDocument/2006/relationships/customXml" Target="../ink/ink5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13" Type="http://schemas.openxmlformats.org/officeDocument/2006/relationships/customXml" Target="../ink/ink61.xml"/><Relationship Id="rId18" Type="http://schemas.openxmlformats.org/officeDocument/2006/relationships/image" Target="../media/image22.emf"/><Relationship Id="rId3" Type="http://schemas.openxmlformats.org/officeDocument/2006/relationships/customXml" Target="../ink/ink56.xml"/><Relationship Id="rId7" Type="http://schemas.openxmlformats.org/officeDocument/2006/relationships/customXml" Target="../ink/ink58.xml"/><Relationship Id="rId12" Type="http://schemas.openxmlformats.org/officeDocument/2006/relationships/image" Target="../media/image66.emf"/><Relationship Id="rId17" Type="http://schemas.openxmlformats.org/officeDocument/2006/relationships/customXml" Target="../ink/ink63.xml"/><Relationship Id="rId2" Type="http://schemas.openxmlformats.org/officeDocument/2006/relationships/image" Target="../media/image15.png"/><Relationship Id="rId16" Type="http://schemas.openxmlformats.org/officeDocument/2006/relationships/image" Target="../media/image31.emf"/><Relationship Id="rId20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emf"/><Relationship Id="rId11" Type="http://schemas.openxmlformats.org/officeDocument/2006/relationships/customXml" Target="../ink/ink60.xml"/><Relationship Id="rId5" Type="http://schemas.openxmlformats.org/officeDocument/2006/relationships/customXml" Target="../ink/ink57.xml"/><Relationship Id="rId15" Type="http://schemas.openxmlformats.org/officeDocument/2006/relationships/customXml" Target="../ink/ink62.xml"/><Relationship Id="rId10" Type="http://schemas.openxmlformats.org/officeDocument/2006/relationships/image" Target="../media/image65.emf"/><Relationship Id="rId19" Type="http://schemas.openxmlformats.org/officeDocument/2006/relationships/customXml" Target="../ink/ink64.xml"/><Relationship Id="rId4" Type="http://schemas.openxmlformats.org/officeDocument/2006/relationships/image" Target="../media/image62.emf"/><Relationship Id="rId9" Type="http://schemas.openxmlformats.org/officeDocument/2006/relationships/customXml" Target="../ink/ink59.xml"/><Relationship Id="rId14" Type="http://schemas.openxmlformats.org/officeDocument/2006/relationships/image" Target="../media/image67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7" Type="http://schemas.openxmlformats.org/officeDocument/2006/relationships/image" Target="../media/image2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customXml" Target="../ink/ink6.xml"/><Relationship Id="rId9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18" Type="http://schemas.openxmlformats.org/officeDocument/2006/relationships/image" Target="../media/image34.emf"/><Relationship Id="rId3" Type="http://schemas.openxmlformats.org/officeDocument/2006/relationships/customXml" Target="../ink/ink65.xml"/><Relationship Id="rId21" Type="http://schemas.openxmlformats.org/officeDocument/2006/relationships/customXml" Target="../ink/ink69.xml"/><Relationship Id="rId17" Type="http://schemas.openxmlformats.org/officeDocument/2006/relationships/customXml" Target="../ink/ink67.xml"/><Relationship Id="rId2" Type="http://schemas.openxmlformats.org/officeDocument/2006/relationships/image" Target="../media/image16.png"/><Relationship Id="rId16" Type="http://schemas.openxmlformats.org/officeDocument/2006/relationships/image" Target="../media/image33.emf"/><Relationship Id="rId20" Type="http://schemas.openxmlformats.org/officeDocument/2006/relationships/image" Target="../media/image35.emf"/><Relationship Id="rId1" Type="http://schemas.openxmlformats.org/officeDocument/2006/relationships/slideLayout" Target="../slideLayouts/slideLayout7.xml"/><Relationship Id="rId24" Type="http://schemas.openxmlformats.org/officeDocument/2006/relationships/image" Target="../media/image37.emf"/><Relationship Id="rId15" Type="http://schemas.openxmlformats.org/officeDocument/2006/relationships/customXml" Target="../ink/ink66.xml"/><Relationship Id="rId23" Type="http://schemas.openxmlformats.org/officeDocument/2006/relationships/customXml" Target="../ink/ink70.xml"/><Relationship Id="rId19" Type="http://schemas.openxmlformats.org/officeDocument/2006/relationships/customXml" Target="../ink/ink68.xml"/><Relationship Id="rId14" Type="http://schemas.openxmlformats.org/officeDocument/2006/relationships/image" Target="../media/image84.emf"/><Relationship Id="rId22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customXml" Target="../ink/ink71.xml"/><Relationship Id="rId7" Type="http://schemas.openxmlformats.org/officeDocument/2006/relationships/customXml" Target="../ink/ink7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emf"/><Relationship Id="rId5" Type="http://schemas.openxmlformats.org/officeDocument/2006/relationships/customXml" Target="../ink/ink72.xml"/><Relationship Id="rId10" Type="http://schemas.openxmlformats.org/officeDocument/2006/relationships/image" Target="../media/image42.emf"/><Relationship Id="rId4" Type="http://schemas.openxmlformats.org/officeDocument/2006/relationships/image" Target="../media/image39.emf"/><Relationship Id="rId9" Type="http://schemas.openxmlformats.org/officeDocument/2006/relationships/customXml" Target="../ink/ink7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ustomXml" Target="../ink/ink78.xml"/><Relationship Id="rId13" Type="http://schemas.openxmlformats.org/officeDocument/2006/relationships/image" Target="../media/image96.emf"/><Relationship Id="rId18" Type="http://schemas.openxmlformats.org/officeDocument/2006/relationships/customXml" Target="../ink/ink83.xml"/><Relationship Id="rId3" Type="http://schemas.openxmlformats.org/officeDocument/2006/relationships/image" Target="../media/image89.emf"/><Relationship Id="rId21" Type="http://schemas.openxmlformats.org/officeDocument/2006/relationships/image" Target="../media/image45.emf"/><Relationship Id="rId7" Type="http://schemas.openxmlformats.org/officeDocument/2006/relationships/image" Target="../media/image93.emf"/><Relationship Id="rId12" Type="http://schemas.openxmlformats.org/officeDocument/2006/relationships/customXml" Target="../ink/ink80.xml"/><Relationship Id="rId17" Type="http://schemas.openxmlformats.org/officeDocument/2006/relationships/image" Target="../media/image43.emf"/><Relationship Id="rId2" Type="http://schemas.openxmlformats.org/officeDocument/2006/relationships/customXml" Target="../ink/ink75.xml"/><Relationship Id="rId16" Type="http://schemas.openxmlformats.org/officeDocument/2006/relationships/customXml" Target="../ink/ink82.xml"/><Relationship Id="rId20" Type="http://schemas.openxmlformats.org/officeDocument/2006/relationships/customXml" Target="../ink/ink8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7.xml"/><Relationship Id="rId11" Type="http://schemas.openxmlformats.org/officeDocument/2006/relationships/image" Target="../media/image95.emf"/><Relationship Id="rId5" Type="http://schemas.openxmlformats.org/officeDocument/2006/relationships/image" Target="../media/image92.emf"/><Relationship Id="rId15" Type="http://schemas.openxmlformats.org/officeDocument/2006/relationships/image" Target="../media/image97.emf"/><Relationship Id="rId23" Type="http://schemas.openxmlformats.org/officeDocument/2006/relationships/image" Target="../media/image46.emf"/><Relationship Id="rId10" Type="http://schemas.openxmlformats.org/officeDocument/2006/relationships/customXml" Target="../ink/ink79.xml"/><Relationship Id="rId19" Type="http://schemas.openxmlformats.org/officeDocument/2006/relationships/image" Target="../media/image44.emf"/><Relationship Id="rId4" Type="http://schemas.openxmlformats.org/officeDocument/2006/relationships/customXml" Target="../ink/ink76.xml"/><Relationship Id="rId9" Type="http://schemas.openxmlformats.org/officeDocument/2006/relationships/image" Target="../media/image94.emf"/><Relationship Id="rId14" Type="http://schemas.openxmlformats.org/officeDocument/2006/relationships/customXml" Target="../ink/ink81.xml"/><Relationship Id="rId22" Type="http://schemas.openxmlformats.org/officeDocument/2006/relationships/customXml" Target="../ink/ink8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8.emf"/><Relationship Id="rId13" Type="http://schemas.openxmlformats.org/officeDocument/2006/relationships/customXml" Target="../ink/ink91.xml"/><Relationship Id="rId18" Type="http://schemas.openxmlformats.org/officeDocument/2006/relationships/image" Target="../media/image314.emf"/><Relationship Id="rId26" Type="http://schemas.openxmlformats.org/officeDocument/2006/relationships/image" Target="../media/image318.emf"/><Relationship Id="rId3" Type="http://schemas.openxmlformats.org/officeDocument/2006/relationships/customXml" Target="../ink/ink86.xml"/><Relationship Id="rId21" Type="http://schemas.openxmlformats.org/officeDocument/2006/relationships/customXml" Target="../ink/ink95.xml"/><Relationship Id="rId7" Type="http://schemas.openxmlformats.org/officeDocument/2006/relationships/customXml" Target="../ink/ink88.xml"/><Relationship Id="rId12" Type="http://schemas.openxmlformats.org/officeDocument/2006/relationships/image" Target="../media/image311.emf"/><Relationship Id="rId17" Type="http://schemas.openxmlformats.org/officeDocument/2006/relationships/customXml" Target="../ink/ink93.xml"/><Relationship Id="rId25" Type="http://schemas.openxmlformats.org/officeDocument/2006/relationships/customXml" Target="../ink/ink97.xml"/><Relationship Id="rId2" Type="http://schemas.openxmlformats.org/officeDocument/2006/relationships/image" Target="../media/image18.png"/><Relationship Id="rId16" Type="http://schemas.openxmlformats.org/officeDocument/2006/relationships/image" Target="../media/image313.emf"/><Relationship Id="rId20" Type="http://schemas.openxmlformats.org/officeDocument/2006/relationships/image" Target="../media/image315.emf"/><Relationship Id="rId29" Type="http://schemas.openxmlformats.org/officeDocument/2006/relationships/image" Target="../media/image4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7.emf"/><Relationship Id="rId11" Type="http://schemas.openxmlformats.org/officeDocument/2006/relationships/customXml" Target="../ink/ink90.xml"/><Relationship Id="rId24" Type="http://schemas.openxmlformats.org/officeDocument/2006/relationships/image" Target="../media/image317.emf"/><Relationship Id="rId5" Type="http://schemas.openxmlformats.org/officeDocument/2006/relationships/customXml" Target="../ink/ink87.xml"/><Relationship Id="rId15" Type="http://schemas.openxmlformats.org/officeDocument/2006/relationships/customXml" Target="../ink/ink92.xml"/><Relationship Id="rId23" Type="http://schemas.openxmlformats.org/officeDocument/2006/relationships/customXml" Target="../ink/ink96.xml"/><Relationship Id="rId28" Type="http://schemas.openxmlformats.org/officeDocument/2006/relationships/customXml" Target="../ink/ink98.xml"/><Relationship Id="rId10" Type="http://schemas.openxmlformats.org/officeDocument/2006/relationships/image" Target="../media/image309.emf"/><Relationship Id="rId19" Type="http://schemas.openxmlformats.org/officeDocument/2006/relationships/customXml" Target="../ink/ink94.xml"/><Relationship Id="rId4" Type="http://schemas.openxmlformats.org/officeDocument/2006/relationships/image" Target="../media/image306.emf"/><Relationship Id="rId9" Type="http://schemas.openxmlformats.org/officeDocument/2006/relationships/customXml" Target="../ink/ink89.xml"/><Relationship Id="rId14" Type="http://schemas.openxmlformats.org/officeDocument/2006/relationships/image" Target="../media/image312.emf"/><Relationship Id="rId22" Type="http://schemas.openxmlformats.org/officeDocument/2006/relationships/image" Target="../media/image316.emf"/><Relationship Id="rId27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9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6.emf"/><Relationship Id="rId18" Type="http://schemas.openxmlformats.org/officeDocument/2006/relationships/customXml" Target="../ink/ink108.xml"/><Relationship Id="rId26" Type="http://schemas.openxmlformats.org/officeDocument/2006/relationships/customXml" Target="../ink/ink112.xml"/><Relationship Id="rId39" Type="http://schemas.openxmlformats.org/officeDocument/2006/relationships/image" Target="../media/image298.emf"/><Relationship Id="rId3" Type="http://schemas.openxmlformats.org/officeDocument/2006/relationships/image" Target="../media/image210.emf"/><Relationship Id="rId21" Type="http://schemas.openxmlformats.org/officeDocument/2006/relationships/image" Target="../media/image244.emf"/><Relationship Id="rId34" Type="http://schemas.openxmlformats.org/officeDocument/2006/relationships/customXml" Target="../ink/ink116.xml"/><Relationship Id="rId42" Type="http://schemas.openxmlformats.org/officeDocument/2006/relationships/customXml" Target="../ink/ink120.xml"/><Relationship Id="rId47" Type="http://schemas.openxmlformats.org/officeDocument/2006/relationships/image" Target="../media/image304.emf"/><Relationship Id="rId7" Type="http://schemas.openxmlformats.org/officeDocument/2006/relationships/image" Target="../media/image213.emf"/><Relationship Id="rId12" Type="http://schemas.openxmlformats.org/officeDocument/2006/relationships/customXml" Target="../ink/ink105.xml"/><Relationship Id="rId17" Type="http://schemas.openxmlformats.org/officeDocument/2006/relationships/image" Target="../media/image242.emf"/><Relationship Id="rId25" Type="http://schemas.openxmlformats.org/officeDocument/2006/relationships/image" Target="../media/image246.emf"/><Relationship Id="rId33" Type="http://schemas.openxmlformats.org/officeDocument/2006/relationships/image" Target="../media/image252.emf"/><Relationship Id="rId38" Type="http://schemas.openxmlformats.org/officeDocument/2006/relationships/customXml" Target="../ink/ink118.xml"/><Relationship Id="rId46" Type="http://schemas.openxmlformats.org/officeDocument/2006/relationships/customXml" Target="../ink/ink122.xml"/><Relationship Id="rId2" Type="http://schemas.openxmlformats.org/officeDocument/2006/relationships/customXml" Target="../ink/ink100.xml"/><Relationship Id="rId16" Type="http://schemas.openxmlformats.org/officeDocument/2006/relationships/customXml" Target="../ink/ink107.xml"/><Relationship Id="rId20" Type="http://schemas.openxmlformats.org/officeDocument/2006/relationships/customXml" Target="../ink/ink109.xml"/><Relationship Id="rId29" Type="http://schemas.openxmlformats.org/officeDocument/2006/relationships/image" Target="../media/image248.emf"/><Relationship Id="rId41" Type="http://schemas.openxmlformats.org/officeDocument/2006/relationships/image" Target="../media/image299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2.xml"/><Relationship Id="rId11" Type="http://schemas.openxmlformats.org/officeDocument/2006/relationships/image" Target="../media/image215.emf"/><Relationship Id="rId24" Type="http://schemas.openxmlformats.org/officeDocument/2006/relationships/customXml" Target="../ink/ink111.xml"/><Relationship Id="rId32" Type="http://schemas.openxmlformats.org/officeDocument/2006/relationships/customXml" Target="../ink/ink115.xml"/><Relationship Id="rId37" Type="http://schemas.openxmlformats.org/officeDocument/2006/relationships/image" Target="../media/image269.emf"/><Relationship Id="rId40" Type="http://schemas.openxmlformats.org/officeDocument/2006/relationships/customXml" Target="../ink/ink119.xml"/><Relationship Id="rId45" Type="http://schemas.openxmlformats.org/officeDocument/2006/relationships/image" Target="../media/image303.emf"/><Relationship Id="rId5" Type="http://schemas.openxmlformats.org/officeDocument/2006/relationships/image" Target="../media/image212.emf"/><Relationship Id="rId15" Type="http://schemas.openxmlformats.org/officeDocument/2006/relationships/image" Target="../media/image217.emf"/><Relationship Id="rId23" Type="http://schemas.openxmlformats.org/officeDocument/2006/relationships/image" Target="../media/image245.emf"/><Relationship Id="rId28" Type="http://schemas.openxmlformats.org/officeDocument/2006/relationships/customXml" Target="../ink/ink113.xml"/><Relationship Id="rId36" Type="http://schemas.openxmlformats.org/officeDocument/2006/relationships/customXml" Target="../ink/ink117.xml"/><Relationship Id="rId49" Type="http://schemas.openxmlformats.org/officeDocument/2006/relationships/image" Target="../media/image305.emf"/><Relationship Id="rId10" Type="http://schemas.openxmlformats.org/officeDocument/2006/relationships/customXml" Target="../ink/ink104.xml"/><Relationship Id="rId19" Type="http://schemas.openxmlformats.org/officeDocument/2006/relationships/image" Target="../media/image243.emf"/><Relationship Id="rId31" Type="http://schemas.openxmlformats.org/officeDocument/2006/relationships/image" Target="../media/image249.emf"/><Relationship Id="rId44" Type="http://schemas.openxmlformats.org/officeDocument/2006/relationships/customXml" Target="../ink/ink121.xml"/><Relationship Id="rId4" Type="http://schemas.openxmlformats.org/officeDocument/2006/relationships/customXml" Target="../ink/ink101.xml"/><Relationship Id="rId9" Type="http://schemas.openxmlformats.org/officeDocument/2006/relationships/image" Target="../media/image214.emf"/><Relationship Id="rId14" Type="http://schemas.openxmlformats.org/officeDocument/2006/relationships/customXml" Target="../ink/ink106.xml"/><Relationship Id="rId22" Type="http://schemas.openxmlformats.org/officeDocument/2006/relationships/customXml" Target="../ink/ink110.xml"/><Relationship Id="rId27" Type="http://schemas.openxmlformats.org/officeDocument/2006/relationships/image" Target="../media/image247.emf"/><Relationship Id="rId30" Type="http://schemas.openxmlformats.org/officeDocument/2006/relationships/customXml" Target="../ink/ink114.xml"/><Relationship Id="rId35" Type="http://schemas.openxmlformats.org/officeDocument/2006/relationships/image" Target="../media/image268.emf"/><Relationship Id="rId43" Type="http://schemas.openxmlformats.org/officeDocument/2006/relationships/image" Target="../media/image302.emf"/><Relationship Id="rId48" Type="http://schemas.openxmlformats.org/officeDocument/2006/relationships/customXml" Target="../ink/ink123.xml"/><Relationship Id="rId8" Type="http://schemas.openxmlformats.org/officeDocument/2006/relationships/customXml" Target="../ink/ink10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9.emf"/><Relationship Id="rId2" Type="http://schemas.openxmlformats.org/officeDocument/2006/relationships/customXml" Target="../ink/ink1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customXml" Target="../ink/ink12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81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27.xml"/><Relationship Id="rId5" Type="http://schemas.openxmlformats.org/officeDocument/2006/relationships/image" Target="../media/image79.emf"/><Relationship Id="rId4" Type="http://schemas.openxmlformats.org/officeDocument/2006/relationships/customXml" Target="../ink/ink12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0.xml"/><Relationship Id="rId3" Type="http://schemas.openxmlformats.org/officeDocument/2006/relationships/image" Target="../media/image28.png"/><Relationship Id="rId7" Type="http://schemas.openxmlformats.org/officeDocument/2006/relationships/image" Target="../media/image51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29.xml"/><Relationship Id="rId5" Type="http://schemas.openxmlformats.org/officeDocument/2006/relationships/image" Target="../media/image43.emf"/><Relationship Id="rId4" Type="http://schemas.openxmlformats.org/officeDocument/2006/relationships/customXml" Target="../ink/ink128.xml"/><Relationship Id="rId9" Type="http://schemas.openxmlformats.org/officeDocument/2006/relationships/image" Target="../media/image60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2.emf"/><Relationship Id="rId2" Type="http://schemas.openxmlformats.org/officeDocument/2006/relationships/customXml" Target="../ink/ink13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5.xml"/><Relationship Id="rId13" Type="http://schemas.openxmlformats.org/officeDocument/2006/relationships/image" Target="../media/image198.emf"/><Relationship Id="rId3" Type="http://schemas.openxmlformats.org/officeDocument/2006/relationships/image" Target="../media/image193.emf"/><Relationship Id="rId7" Type="http://schemas.openxmlformats.org/officeDocument/2006/relationships/image" Target="../media/image195.emf"/><Relationship Id="rId12" Type="http://schemas.openxmlformats.org/officeDocument/2006/relationships/customXml" Target="../ink/ink137.xml"/><Relationship Id="rId2" Type="http://schemas.openxmlformats.org/officeDocument/2006/relationships/customXml" Target="../ink/ink132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34.xml"/><Relationship Id="rId11" Type="http://schemas.openxmlformats.org/officeDocument/2006/relationships/image" Target="../media/image197.emf"/><Relationship Id="rId5" Type="http://schemas.openxmlformats.org/officeDocument/2006/relationships/image" Target="../media/image194.emf"/><Relationship Id="rId10" Type="http://schemas.openxmlformats.org/officeDocument/2006/relationships/customXml" Target="../ink/ink136.xml"/><Relationship Id="rId4" Type="http://schemas.openxmlformats.org/officeDocument/2006/relationships/customXml" Target="../ink/ink133.xml"/><Relationship Id="rId9" Type="http://schemas.openxmlformats.org/officeDocument/2006/relationships/image" Target="../media/image196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8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4.emf"/><Relationship Id="rId13" Type="http://schemas.openxmlformats.org/officeDocument/2006/relationships/customXml" Target="../ink/ink144.xml"/><Relationship Id="rId18" Type="http://schemas.openxmlformats.org/officeDocument/2006/relationships/image" Target="../media/image279.emf"/><Relationship Id="rId26" Type="http://schemas.openxmlformats.org/officeDocument/2006/relationships/image" Target="../media/image285.emf"/><Relationship Id="rId3" Type="http://schemas.openxmlformats.org/officeDocument/2006/relationships/customXml" Target="../ink/ink139.xml"/><Relationship Id="rId21" Type="http://schemas.openxmlformats.org/officeDocument/2006/relationships/customXml" Target="../ink/ink148.xml"/><Relationship Id="rId34" Type="http://schemas.openxmlformats.org/officeDocument/2006/relationships/image" Target="../media/image289.emf"/><Relationship Id="rId7" Type="http://schemas.openxmlformats.org/officeDocument/2006/relationships/customXml" Target="../ink/ink141.xml"/><Relationship Id="rId12" Type="http://schemas.openxmlformats.org/officeDocument/2006/relationships/image" Target="../media/image276.emf"/><Relationship Id="rId17" Type="http://schemas.openxmlformats.org/officeDocument/2006/relationships/customXml" Target="../ink/ink146.xml"/><Relationship Id="rId25" Type="http://schemas.openxmlformats.org/officeDocument/2006/relationships/customXml" Target="../ink/ink150.xml"/><Relationship Id="rId33" Type="http://schemas.openxmlformats.org/officeDocument/2006/relationships/customXml" Target="../ink/ink154.xml"/><Relationship Id="rId38" Type="http://schemas.openxmlformats.org/officeDocument/2006/relationships/image" Target="../media/image293.emf"/><Relationship Id="rId2" Type="http://schemas.openxmlformats.org/officeDocument/2006/relationships/image" Target="../media/image31.png"/><Relationship Id="rId16" Type="http://schemas.openxmlformats.org/officeDocument/2006/relationships/image" Target="../media/image278.emf"/><Relationship Id="rId20" Type="http://schemas.openxmlformats.org/officeDocument/2006/relationships/image" Target="../media/image282.emf"/><Relationship Id="rId29" Type="http://schemas.openxmlformats.org/officeDocument/2006/relationships/customXml" Target="../ink/ink15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3.emf"/><Relationship Id="rId11" Type="http://schemas.openxmlformats.org/officeDocument/2006/relationships/customXml" Target="../ink/ink143.xml"/><Relationship Id="rId24" Type="http://schemas.openxmlformats.org/officeDocument/2006/relationships/image" Target="../media/image284.emf"/><Relationship Id="rId32" Type="http://schemas.openxmlformats.org/officeDocument/2006/relationships/image" Target="../media/image288.emf"/><Relationship Id="rId37" Type="http://schemas.openxmlformats.org/officeDocument/2006/relationships/customXml" Target="../ink/ink156.xml"/><Relationship Id="rId5" Type="http://schemas.openxmlformats.org/officeDocument/2006/relationships/customXml" Target="../ink/ink140.xml"/><Relationship Id="rId15" Type="http://schemas.openxmlformats.org/officeDocument/2006/relationships/customXml" Target="../ink/ink145.xml"/><Relationship Id="rId23" Type="http://schemas.openxmlformats.org/officeDocument/2006/relationships/customXml" Target="../ink/ink149.xml"/><Relationship Id="rId28" Type="http://schemas.openxmlformats.org/officeDocument/2006/relationships/image" Target="../media/image286.emf"/><Relationship Id="rId36" Type="http://schemas.openxmlformats.org/officeDocument/2006/relationships/image" Target="../media/image292.emf"/><Relationship Id="rId10" Type="http://schemas.openxmlformats.org/officeDocument/2006/relationships/image" Target="../media/image275.emf"/><Relationship Id="rId19" Type="http://schemas.openxmlformats.org/officeDocument/2006/relationships/customXml" Target="../ink/ink147.xml"/><Relationship Id="rId31" Type="http://schemas.openxmlformats.org/officeDocument/2006/relationships/customXml" Target="../ink/ink153.xml"/><Relationship Id="rId4" Type="http://schemas.openxmlformats.org/officeDocument/2006/relationships/image" Target="../media/image272.emf"/><Relationship Id="rId9" Type="http://schemas.openxmlformats.org/officeDocument/2006/relationships/customXml" Target="../ink/ink142.xml"/><Relationship Id="rId14" Type="http://schemas.openxmlformats.org/officeDocument/2006/relationships/image" Target="../media/image277.emf"/><Relationship Id="rId22" Type="http://schemas.openxmlformats.org/officeDocument/2006/relationships/image" Target="../media/image283.emf"/><Relationship Id="rId27" Type="http://schemas.openxmlformats.org/officeDocument/2006/relationships/customXml" Target="../ink/ink151.xml"/><Relationship Id="rId30" Type="http://schemas.openxmlformats.org/officeDocument/2006/relationships/image" Target="../media/image287.emf"/><Relationship Id="rId35" Type="http://schemas.openxmlformats.org/officeDocument/2006/relationships/customXml" Target="../ink/ink15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emf"/><Relationship Id="rId18" Type="http://schemas.openxmlformats.org/officeDocument/2006/relationships/customXml" Target="../ink/ink166.xml"/><Relationship Id="rId26" Type="http://schemas.openxmlformats.org/officeDocument/2006/relationships/customXml" Target="../ink/ink170.xml"/><Relationship Id="rId39" Type="http://schemas.openxmlformats.org/officeDocument/2006/relationships/image" Target="../media/image341.emf"/><Relationship Id="rId21" Type="http://schemas.openxmlformats.org/officeDocument/2006/relationships/image" Target="../media/image25.emf"/><Relationship Id="rId34" Type="http://schemas.openxmlformats.org/officeDocument/2006/relationships/customXml" Target="../ink/ink174.xml"/><Relationship Id="rId42" Type="http://schemas.openxmlformats.org/officeDocument/2006/relationships/customXml" Target="../ink/ink178.xml"/><Relationship Id="rId47" Type="http://schemas.openxmlformats.org/officeDocument/2006/relationships/image" Target="../media/image47.emf"/><Relationship Id="rId50" Type="http://schemas.openxmlformats.org/officeDocument/2006/relationships/customXml" Target="../ink/ink182.xml"/><Relationship Id="rId55" Type="http://schemas.openxmlformats.org/officeDocument/2006/relationships/image" Target="../media/image53.emf"/><Relationship Id="rId7" Type="http://schemas.openxmlformats.org/officeDocument/2006/relationships/image" Target="../media/image296.emf"/><Relationship Id="rId12" Type="http://schemas.openxmlformats.org/officeDocument/2006/relationships/customXml" Target="../ink/ink163.xml"/><Relationship Id="rId17" Type="http://schemas.openxmlformats.org/officeDocument/2006/relationships/image" Target="../media/image2310.emf"/><Relationship Id="rId25" Type="http://schemas.openxmlformats.org/officeDocument/2006/relationships/image" Target="../media/image27.emf"/><Relationship Id="rId33" Type="http://schemas.openxmlformats.org/officeDocument/2006/relationships/image" Target="../media/image3110.emf"/><Relationship Id="rId38" Type="http://schemas.openxmlformats.org/officeDocument/2006/relationships/customXml" Target="../ink/ink176.xml"/><Relationship Id="rId46" Type="http://schemas.openxmlformats.org/officeDocument/2006/relationships/customXml" Target="../ink/ink180.xml"/><Relationship Id="rId2" Type="http://schemas.openxmlformats.org/officeDocument/2006/relationships/customXml" Target="../ink/ink157.xml"/><Relationship Id="rId16" Type="http://schemas.openxmlformats.org/officeDocument/2006/relationships/customXml" Target="../ink/ink165.xml"/><Relationship Id="rId20" Type="http://schemas.openxmlformats.org/officeDocument/2006/relationships/customXml" Target="../ink/ink167.xml"/><Relationship Id="rId29" Type="http://schemas.openxmlformats.org/officeDocument/2006/relationships/image" Target="../media/image29.emf"/><Relationship Id="rId41" Type="http://schemas.openxmlformats.org/officeDocument/2006/relationships/image" Target="../media/image362.emf"/><Relationship Id="rId54" Type="http://schemas.openxmlformats.org/officeDocument/2006/relationships/customXml" Target="../ink/ink18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59.xml"/><Relationship Id="rId11" Type="http://schemas.openxmlformats.org/officeDocument/2006/relationships/image" Target="../media/image297.emf"/><Relationship Id="rId24" Type="http://schemas.openxmlformats.org/officeDocument/2006/relationships/customXml" Target="../ink/ink169.xml"/><Relationship Id="rId32" Type="http://schemas.openxmlformats.org/officeDocument/2006/relationships/customXml" Target="../ink/ink173.xml"/><Relationship Id="rId37" Type="http://schemas.openxmlformats.org/officeDocument/2006/relationships/image" Target="../media/image331.emf"/><Relationship Id="rId40" Type="http://schemas.openxmlformats.org/officeDocument/2006/relationships/customXml" Target="../ink/ink177.xml"/><Relationship Id="rId45" Type="http://schemas.openxmlformats.org/officeDocument/2006/relationships/image" Target="../media/image38.emf"/><Relationship Id="rId53" Type="http://schemas.openxmlformats.org/officeDocument/2006/relationships/image" Target="../media/image52.emf"/><Relationship Id="rId5" Type="http://schemas.openxmlformats.org/officeDocument/2006/relationships/image" Target="../media/image295.emf"/><Relationship Id="rId15" Type="http://schemas.openxmlformats.org/officeDocument/2006/relationships/image" Target="../media/image2210.emf"/><Relationship Id="rId23" Type="http://schemas.openxmlformats.org/officeDocument/2006/relationships/image" Target="../media/image262.emf"/><Relationship Id="rId28" Type="http://schemas.openxmlformats.org/officeDocument/2006/relationships/customXml" Target="../ink/ink171.xml"/><Relationship Id="rId36" Type="http://schemas.openxmlformats.org/officeDocument/2006/relationships/customXml" Target="../ink/ink175.xml"/><Relationship Id="rId49" Type="http://schemas.openxmlformats.org/officeDocument/2006/relationships/image" Target="../media/image48.emf"/><Relationship Id="rId57" Type="http://schemas.openxmlformats.org/officeDocument/2006/relationships/image" Target="../media/image54.emf"/><Relationship Id="rId10" Type="http://schemas.openxmlformats.org/officeDocument/2006/relationships/customXml" Target="../ink/ink162.xml"/><Relationship Id="rId19" Type="http://schemas.openxmlformats.org/officeDocument/2006/relationships/image" Target="../media/image2410.emf"/><Relationship Id="rId31" Type="http://schemas.openxmlformats.org/officeDocument/2006/relationships/image" Target="../media/image30.emf"/><Relationship Id="rId44" Type="http://schemas.openxmlformats.org/officeDocument/2006/relationships/customXml" Target="../ink/ink179.xml"/><Relationship Id="rId52" Type="http://schemas.openxmlformats.org/officeDocument/2006/relationships/customXml" Target="../ink/ink183.xml"/><Relationship Id="rId4" Type="http://schemas.openxmlformats.org/officeDocument/2006/relationships/customXml" Target="../ink/ink158.xml"/><Relationship Id="rId9" Type="http://schemas.openxmlformats.org/officeDocument/2006/relationships/customXml" Target="../ink/ink161.xml"/><Relationship Id="rId14" Type="http://schemas.openxmlformats.org/officeDocument/2006/relationships/customXml" Target="../ink/ink164.xml"/><Relationship Id="rId22" Type="http://schemas.openxmlformats.org/officeDocument/2006/relationships/customXml" Target="../ink/ink168.xml"/><Relationship Id="rId27" Type="http://schemas.openxmlformats.org/officeDocument/2006/relationships/image" Target="../media/image28.emf"/><Relationship Id="rId30" Type="http://schemas.openxmlformats.org/officeDocument/2006/relationships/customXml" Target="../ink/ink172.xml"/><Relationship Id="rId35" Type="http://schemas.openxmlformats.org/officeDocument/2006/relationships/image" Target="../media/image32.emf"/><Relationship Id="rId43" Type="http://schemas.openxmlformats.org/officeDocument/2006/relationships/image" Target="../media/image372.emf"/><Relationship Id="rId48" Type="http://schemas.openxmlformats.org/officeDocument/2006/relationships/customXml" Target="../ink/ink181.xml"/><Relationship Id="rId56" Type="http://schemas.openxmlformats.org/officeDocument/2006/relationships/customXml" Target="../ink/ink185.xml"/><Relationship Id="rId8" Type="http://schemas.openxmlformats.org/officeDocument/2006/relationships/customXml" Target="../ink/ink160.xml"/><Relationship Id="rId51" Type="http://schemas.openxmlformats.org/officeDocument/2006/relationships/image" Target="../media/image50.emf"/><Relationship Id="rId3" Type="http://schemas.openxmlformats.org/officeDocument/2006/relationships/image" Target="../media/image294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22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87.xml"/><Relationship Id="rId5" Type="http://schemas.openxmlformats.org/officeDocument/2006/relationships/image" Target="../media/image312.emf"/><Relationship Id="rId4" Type="http://schemas.openxmlformats.org/officeDocument/2006/relationships/customXml" Target="../ink/ink18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customXml" Target="../ink/ink18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8" Type="http://schemas.openxmlformats.org/officeDocument/2006/relationships/image" Target="../media/image7.emf"/><Relationship Id="rId3" Type="http://schemas.openxmlformats.org/officeDocument/2006/relationships/image" Target="../media/image414.emf"/><Relationship Id="rId7" Type="http://schemas.openxmlformats.org/officeDocument/2006/relationships/customXml" Target="../ink/ink9.xml"/><Relationship Id="rId17" Type="http://schemas.openxmlformats.org/officeDocument/2006/relationships/customXml" Target="../ink/ink12.xml"/><Relationship Id="rId2" Type="http://schemas.openxmlformats.org/officeDocument/2006/relationships/customXml" Target="../ink/ink7.xml"/><Relationship Id="rId16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customXml" Target="../ink/ink10.xml"/><Relationship Id="rId5" Type="http://schemas.openxmlformats.org/officeDocument/2006/relationships/image" Target="../media/image510.emf"/><Relationship Id="rId15" Type="http://schemas.openxmlformats.org/officeDocument/2006/relationships/customXml" Target="../ink/ink11.xml"/><Relationship Id="rId10" Type="http://schemas.openxmlformats.org/officeDocument/2006/relationships/image" Target="../media/image8.emf"/><Relationship Id="rId4" Type="http://schemas.openxmlformats.org/officeDocument/2006/relationships/customXml" Target="../ink/ink8.xml"/><Relationship Id="rId14" Type="http://schemas.openxmlformats.org/officeDocument/2006/relationships/image" Target="../media/image6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9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1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1.emf"/><Relationship Id="rId2" Type="http://schemas.openxmlformats.org/officeDocument/2006/relationships/customXml" Target="../ink/ink19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customXml" Target="../ink/ink191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2.emf"/><Relationship Id="rId2" Type="http://schemas.openxmlformats.org/officeDocument/2006/relationships/customXml" Target="../ink/ink19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emf"/><Relationship Id="rId3" Type="http://schemas.openxmlformats.org/officeDocument/2006/relationships/customXml" Target="../ink/ink193.xml"/><Relationship Id="rId12" Type="http://schemas.openxmlformats.org/officeDocument/2006/relationships/image" Target="../media/image542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11" Type="http://schemas.openxmlformats.org/officeDocument/2006/relationships/customXml" Target="../ink/ink195.xml"/><Relationship Id="rId10" Type="http://schemas.openxmlformats.org/officeDocument/2006/relationships/image" Target="../media/image532.emf"/><Relationship Id="rId9" Type="http://schemas.openxmlformats.org/officeDocument/2006/relationships/customXml" Target="../ink/ink19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7" Type="http://schemas.openxmlformats.org/officeDocument/2006/relationships/image" Target="../media/image61.emf"/><Relationship Id="rId2" Type="http://schemas.openxmlformats.org/officeDocument/2006/relationships/customXml" Target="../ink/ink19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98.xml"/><Relationship Id="rId5" Type="http://schemas.openxmlformats.org/officeDocument/2006/relationships/image" Target="../media/image59.emf"/><Relationship Id="rId4" Type="http://schemas.openxmlformats.org/officeDocument/2006/relationships/customXml" Target="../ink/ink197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1.emf"/><Relationship Id="rId3" Type="http://schemas.openxmlformats.org/officeDocument/2006/relationships/customXml" Target="../ink/ink199.xml"/><Relationship Id="rId7" Type="http://schemas.openxmlformats.org/officeDocument/2006/relationships/customXml" Target="../ink/ink201.xml"/><Relationship Id="rId12" Type="http://schemas.openxmlformats.org/officeDocument/2006/relationships/image" Target="../media/image610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emf"/><Relationship Id="rId11" Type="http://schemas.openxmlformats.org/officeDocument/2006/relationships/customXml" Target="../ink/ink203.xml"/><Relationship Id="rId5" Type="http://schemas.openxmlformats.org/officeDocument/2006/relationships/customXml" Target="../ink/ink200.xml"/><Relationship Id="rId10" Type="http://schemas.openxmlformats.org/officeDocument/2006/relationships/image" Target="../media/image591.emf"/><Relationship Id="rId4" Type="http://schemas.openxmlformats.org/officeDocument/2006/relationships/image" Target="../media/image56.emf"/><Relationship Id="rId9" Type="http://schemas.openxmlformats.org/officeDocument/2006/relationships/customXml" Target="../ink/ink20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customXml" Target="../ink/ink207.xml"/><Relationship Id="rId3" Type="http://schemas.openxmlformats.org/officeDocument/2006/relationships/image" Target="../media/image68.emf"/><Relationship Id="rId7" Type="http://schemas.openxmlformats.org/officeDocument/2006/relationships/image" Target="../media/image70.emf"/><Relationship Id="rId2" Type="http://schemas.openxmlformats.org/officeDocument/2006/relationships/customXml" Target="../ink/ink20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06.xml"/><Relationship Id="rId11" Type="http://schemas.openxmlformats.org/officeDocument/2006/relationships/image" Target="../media/image72.emf"/><Relationship Id="rId5" Type="http://schemas.openxmlformats.org/officeDocument/2006/relationships/image" Target="../media/image69.emf"/><Relationship Id="rId10" Type="http://schemas.openxmlformats.org/officeDocument/2006/relationships/customXml" Target="../ink/ink208.xml"/><Relationship Id="rId4" Type="http://schemas.openxmlformats.org/officeDocument/2006/relationships/customXml" Target="../ink/ink205.xml"/><Relationship Id="rId9" Type="http://schemas.openxmlformats.org/officeDocument/2006/relationships/image" Target="../media/image71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9.xm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1.emf"/><Relationship Id="rId5" Type="http://schemas.openxmlformats.org/officeDocument/2006/relationships/customXml" Target="../ink/ink210.xml"/><Relationship Id="rId4" Type="http://schemas.openxmlformats.org/officeDocument/2006/relationships/image" Target="../media/image520.emf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0.emf"/><Relationship Id="rId3" Type="http://schemas.openxmlformats.org/officeDocument/2006/relationships/customXml" Target="../ink/ink211.xml"/><Relationship Id="rId7" Type="http://schemas.openxmlformats.org/officeDocument/2006/relationships/customXml" Target="../ink/ink213.xm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0.emf"/><Relationship Id="rId5" Type="http://schemas.openxmlformats.org/officeDocument/2006/relationships/customXml" Target="../ink/ink212.xml"/><Relationship Id="rId4" Type="http://schemas.openxmlformats.org/officeDocument/2006/relationships/image" Target="../media/image560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customXml" Target="../ink/ink216.xml"/><Relationship Id="rId3" Type="http://schemas.openxmlformats.org/officeDocument/2006/relationships/image" Target="../media/image76.png"/><Relationship Id="rId7" Type="http://schemas.openxmlformats.org/officeDocument/2006/relationships/image" Target="../media/image74.em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15.xml"/><Relationship Id="rId5" Type="http://schemas.openxmlformats.org/officeDocument/2006/relationships/image" Target="../media/image73.emf"/><Relationship Id="rId4" Type="http://schemas.openxmlformats.org/officeDocument/2006/relationships/customXml" Target="../ink/ink214.xml"/><Relationship Id="rId9" Type="http://schemas.openxmlformats.org/officeDocument/2006/relationships/image" Target="../media/image75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customXml" Target="../ink/ink220.xml"/><Relationship Id="rId3" Type="http://schemas.openxmlformats.org/officeDocument/2006/relationships/image" Target="../media/image76.emf"/><Relationship Id="rId7" Type="http://schemas.openxmlformats.org/officeDocument/2006/relationships/image" Target="../media/image78.emf"/><Relationship Id="rId2" Type="http://schemas.openxmlformats.org/officeDocument/2006/relationships/customXml" Target="../ink/ink21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19.xml"/><Relationship Id="rId5" Type="http://schemas.openxmlformats.org/officeDocument/2006/relationships/image" Target="../media/image77.emf"/><Relationship Id="rId4" Type="http://schemas.openxmlformats.org/officeDocument/2006/relationships/customXml" Target="../ink/ink218.xml"/><Relationship Id="rId9" Type="http://schemas.openxmlformats.org/officeDocument/2006/relationships/image" Target="../media/image80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70.emf"/><Relationship Id="rId18" Type="http://schemas.openxmlformats.org/officeDocument/2006/relationships/image" Target="../media/image500.emf"/><Relationship Id="rId26" Type="http://schemas.openxmlformats.org/officeDocument/2006/relationships/image" Target="../media/image541.emf"/><Relationship Id="rId3" Type="http://schemas.openxmlformats.org/officeDocument/2006/relationships/image" Target="../media/image421.emf"/><Relationship Id="rId21" Type="http://schemas.openxmlformats.org/officeDocument/2006/relationships/customXml" Target="../ink/ink228.xml"/><Relationship Id="rId34" Type="http://schemas.openxmlformats.org/officeDocument/2006/relationships/image" Target="../media/image580.emf"/><Relationship Id="rId12" Type="http://schemas.openxmlformats.org/officeDocument/2006/relationships/customXml" Target="../ink/ink224.xml"/><Relationship Id="rId17" Type="http://schemas.openxmlformats.org/officeDocument/2006/relationships/customXml" Target="../ink/ink226.xml"/><Relationship Id="rId25" Type="http://schemas.openxmlformats.org/officeDocument/2006/relationships/customXml" Target="../ink/ink230.xml"/><Relationship Id="rId33" Type="http://schemas.openxmlformats.org/officeDocument/2006/relationships/customXml" Target="../ink/ink234.xml"/><Relationship Id="rId2" Type="http://schemas.openxmlformats.org/officeDocument/2006/relationships/customXml" Target="../ink/ink221.xml"/><Relationship Id="rId16" Type="http://schemas.openxmlformats.org/officeDocument/2006/relationships/image" Target="../media/image490.emf"/><Relationship Id="rId20" Type="http://schemas.openxmlformats.org/officeDocument/2006/relationships/image" Target="../media/image51.emf"/><Relationship Id="rId29" Type="http://schemas.openxmlformats.org/officeDocument/2006/relationships/customXml" Target="../ink/ink23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23.xml"/><Relationship Id="rId11" Type="http://schemas.openxmlformats.org/officeDocument/2006/relationships/image" Target="../media/image460.emf"/><Relationship Id="rId24" Type="http://schemas.openxmlformats.org/officeDocument/2006/relationships/image" Target="../media/image531.emf"/><Relationship Id="rId32" Type="http://schemas.openxmlformats.org/officeDocument/2006/relationships/image" Target="../media/image570.emf"/><Relationship Id="rId5" Type="http://schemas.openxmlformats.org/officeDocument/2006/relationships/image" Target="../media/image430.emf"/><Relationship Id="rId15" Type="http://schemas.openxmlformats.org/officeDocument/2006/relationships/customXml" Target="../ink/ink225.xml"/><Relationship Id="rId23" Type="http://schemas.openxmlformats.org/officeDocument/2006/relationships/customXml" Target="../ink/ink229.xml"/><Relationship Id="rId28" Type="http://schemas.openxmlformats.org/officeDocument/2006/relationships/image" Target="../media/image551.emf"/><Relationship Id="rId36" Type="http://schemas.openxmlformats.org/officeDocument/2006/relationships/image" Target="../media/image590.emf"/><Relationship Id="rId19" Type="http://schemas.openxmlformats.org/officeDocument/2006/relationships/customXml" Target="../ink/ink227.xml"/><Relationship Id="rId31" Type="http://schemas.openxmlformats.org/officeDocument/2006/relationships/customXml" Target="../ink/ink233.xml"/><Relationship Id="rId4" Type="http://schemas.openxmlformats.org/officeDocument/2006/relationships/customXml" Target="../ink/ink222.xml"/><Relationship Id="rId14" Type="http://schemas.openxmlformats.org/officeDocument/2006/relationships/image" Target="../media/image77.png"/><Relationship Id="rId22" Type="http://schemas.openxmlformats.org/officeDocument/2006/relationships/image" Target="../media/image521.emf"/><Relationship Id="rId27" Type="http://schemas.openxmlformats.org/officeDocument/2006/relationships/customXml" Target="../ink/ink231.xml"/><Relationship Id="rId30" Type="http://schemas.openxmlformats.org/officeDocument/2006/relationships/image" Target="../media/image560.emf"/><Relationship Id="rId35" Type="http://schemas.openxmlformats.org/officeDocument/2006/relationships/customXml" Target="../ink/ink2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6.xml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0.emf"/><Relationship Id="rId5" Type="http://schemas.openxmlformats.org/officeDocument/2006/relationships/customXml" Target="../ink/ink237.xml"/><Relationship Id="rId4" Type="http://schemas.openxmlformats.org/officeDocument/2006/relationships/image" Target="../media/image680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8.xml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0.emf"/><Relationship Id="rId5" Type="http://schemas.openxmlformats.org/officeDocument/2006/relationships/customXml" Target="../ink/ink239.xml"/><Relationship Id="rId4" Type="http://schemas.openxmlformats.org/officeDocument/2006/relationships/image" Target="../media/image380.emf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customXml" Target="../ink/ink241.xml"/><Relationship Id="rId13" Type="http://schemas.openxmlformats.org/officeDocument/2006/relationships/image" Target="../media/image1310.emf"/><Relationship Id="rId3" Type="http://schemas.openxmlformats.org/officeDocument/2006/relationships/image" Target="../media/image81.png"/><Relationship Id="rId7" Type="http://schemas.openxmlformats.org/officeDocument/2006/relationships/image" Target="../media/image1390.emf"/><Relationship Id="rId12" Type="http://schemas.openxmlformats.org/officeDocument/2006/relationships/customXml" Target="../ink/ink243.xm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240.xml"/><Relationship Id="rId11" Type="http://schemas.openxmlformats.org/officeDocument/2006/relationships/image" Target="../media/image1210.emf"/><Relationship Id="rId5" Type="http://schemas.openxmlformats.org/officeDocument/2006/relationships/image" Target="../media/image83.png"/><Relationship Id="rId15" Type="http://schemas.openxmlformats.org/officeDocument/2006/relationships/image" Target="../media/image1410.emf"/><Relationship Id="rId10" Type="http://schemas.openxmlformats.org/officeDocument/2006/relationships/customXml" Target="../ink/ink242.xml"/><Relationship Id="rId4" Type="http://schemas.openxmlformats.org/officeDocument/2006/relationships/image" Target="../media/image82.png"/><Relationship Id="rId9" Type="http://schemas.openxmlformats.org/officeDocument/2006/relationships/image" Target="../media/image1180.emf"/><Relationship Id="rId14" Type="http://schemas.openxmlformats.org/officeDocument/2006/relationships/customXml" Target="../ink/ink244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customXml" Target="../ink/ink248.xml"/><Relationship Id="rId13" Type="http://schemas.openxmlformats.org/officeDocument/2006/relationships/image" Target="../media/image224.emf"/><Relationship Id="rId18" Type="http://schemas.openxmlformats.org/officeDocument/2006/relationships/customXml" Target="../ink/ink253.xml"/><Relationship Id="rId26" Type="http://schemas.openxmlformats.org/officeDocument/2006/relationships/customXml" Target="../ink/ink257.xml"/><Relationship Id="rId39" Type="http://schemas.openxmlformats.org/officeDocument/2006/relationships/image" Target="../media/image238.emf"/><Relationship Id="rId3" Type="http://schemas.openxmlformats.org/officeDocument/2006/relationships/image" Target="../media/image219.emf"/><Relationship Id="rId21" Type="http://schemas.openxmlformats.org/officeDocument/2006/relationships/image" Target="../media/image228.emf"/><Relationship Id="rId34" Type="http://schemas.openxmlformats.org/officeDocument/2006/relationships/customXml" Target="../ink/ink261.xml"/><Relationship Id="rId42" Type="http://schemas.openxmlformats.org/officeDocument/2006/relationships/customXml" Target="../ink/ink265.xml"/><Relationship Id="rId7" Type="http://schemas.openxmlformats.org/officeDocument/2006/relationships/image" Target="../media/image221.emf"/><Relationship Id="rId12" Type="http://schemas.openxmlformats.org/officeDocument/2006/relationships/customXml" Target="../ink/ink250.xml"/><Relationship Id="rId17" Type="http://schemas.openxmlformats.org/officeDocument/2006/relationships/image" Target="../media/image226.emf"/><Relationship Id="rId25" Type="http://schemas.openxmlformats.org/officeDocument/2006/relationships/image" Target="../media/image230.emf"/><Relationship Id="rId33" Type="http://schemas.openxmlformats.org/officeDocument/2006/relationships/image" Target="../media/image235.emf"/><Relationship Id="rId38" Type="http://schemas.openxmlformats.org/officeDocument/2006/relationships/customXml" Target="../ink/ink263.xml"/><Relationship Id="rId2" Type="http://schemas.openxmlformats.org/officeDocument/2006/relationships/customXml" Target="../ink/ink245.xml"/><Relationship Id="rId16" Type="http://schemas.openxmlformats.org/officeDocument/2006/relationships/customXml" Target="../ink/ink252.xml"/><Relationship Id="rId20" Type="http://schemas.openxmlformats.org/officeDocument/2006/relationships/customXml" Target="../ink/ink254.xml"/><Relationship Id="rId29" Type="http://schemas.openxmlformats.org/officeDocument/2006/relationships/image" Target="../media/image233.emf"/><Relationship Id="rId41" Type="http://schemas.openxmlformats.org/officeDocument/2006/relationships/image" Target="../media/image239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47.xml"/><Relationship Id="rId11" Type="http://schemas.openxmlformats.org/officeDocument/2006/relationships/image" Target="../media/image223.emf"/><Relationship Id="rId24" Type="http://schemas.openxmlformats.org/officeDocument/2006/relationships/customXml" Target="../ink/ink256.xml"/><Relationship Id="rId32" Type="http://schemas.openxmlformats.org/officeDocument/2006/relationships/customXml" Target="../ink/ink260.xml"/><Relationship Id="rId37" Type="http://schemas.openxmlformats.org/officeDocument/2006/relationships/image" Target="../media/image237.emf"/><Relationship Id="rId40" Type="http://schemas.openxmlformats.org/officeDocument/2006/relationships/customXml" Target="../ink/ink264.xml"/><Relationship Id="rId5" Type="http://schemas.openxmlformats.org/officeDocument/2006/relationships/image" Target="../media/image220.emf"/><Relationship Id="rId15" Type="http://schemas.openxmlformats.org/officeDocument/2006/relationships/image" Target="../media/image225.emf"/><Relationship Id="rId23" Type="http://schemas.openxmlformats.org/officeDocument/2006/relationships/image" Target="../media/image229.emf"/><Relationship Id="rId28" Type="http://schemas.openxmlformats.org/officeDocument/2006/relationships/customXml" Target="../ink/ink258.xml"/><Relationship Id="rId36" Type="http://schemas.openxmlformats.org/officeDocument/2006/relationships/customXml" Target="../ink/ink262.xml"/><Relationship Id="rId10" Type="http://schemas.openxmlformats.org/officeDocument/2006/relationships/customXml" Target="../ink/ink249.xml"/><Relationship Id="rId19" Type="http://schemas.openxmlformats.org/officeDocument/2006/relationships/image" Target="../media/image227.emf"/><Relationship Id="rId31" Type="http://schemas.openxmlformats.org/officeDocument/2006/relationships/image" Target="../media/image234.emf"/><Relationship Id="rId4" Type="http://schemas.openxmlformats.org/officeDocument/2006/relationships/customXml" Target="../ink/ink246.xml"/><Relationship Id="rId9" Type="http://schemas.openxmlformats.org/officeDocument/2006/relationships/image" Target="../media/image222.emf"/><Relationship Id="rId14" Type="http://schemas.openxmlformats.org/officeDocument/2006/relationships/customXml" Target="../ink/ink251.xml"/><Relationship Id="rId22" Type="http://schemas.openxmlformats.org/officeDocument/2006/relationships/customXml" Target="../ink/ink255.xml"/><Relationship Id="rId27" Type="http://schemas.openxmlformats.org/officeDocument/2006/relationships/image" Target="../media/image232.emf"/><Relationship Id="rId30" Type="http://schemas.openxmlformats.org/officeDocument/2006/relationships/customXml" Target="../ink/ink259.xml"/><Relationship Id="rId35" Type="http://schemas.openxmlformats.org/officeDocument/2006/relationships/image" Target="../media/image236.emf"/><Relationship Id="rId43" Type="http://schemas.openxmlformats.org/officeDocument/2006/relationships/image" Target="../media/image241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6.xml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1.emf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customXml" Target="../ink/ink267.xml"/><Relationship Id="rId7" Type="http://schemas.openxmlformats.org/officeDocument/2006/relationships/customXml" Target="../ink/ink269.xml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customXml" Target="../ink/ink268.xml"/><Relationship Id="rId4" Type="http://schemas.openxmlformats.org/officeDocument/2006/relationships/image" Target="../media/image34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0.xml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00.emf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emf"/><Relationship Id="rId13" Type="http://schemas.openxmlformats.org/officeDocument/2006/relationships/customXml" Target="../ink/ink276.xml"/><Relationship Id="rId18" Type="http://schemas.openxmlformats.org/officeDocument/2006/relationships/image" Target="../media/image530.emf"/><Relationship Id="rId3" Type="http://schemas.openxmlformats.org/officeDocument/2006/relationships/customXml" Target="../ink/ink271.xml"/><Relationship Id="rId21" Type="http://schemas.openxmlformats.org/officeDocument/2006/relationships/customXml" Target="../ink/ink280.xml"/><Relationship Id="rId7" Type="http://schemas.openxmlformats.org/officeDocument/2006/relationships/customXml" Target="../ink/ink273.xml"/><Relationship Id="rId12" Type="http://schemas.openxmlformats.org/officeDocument/2006/relationships/image" Target="../media/image290.emf"/><Relationship Id="rId17" Type="http://schemas.openxmlformats.org/officeDocument/2006/relationships/customXml" Target="../ink/ink278.xml"/><Relationship Id="rId2" Type="http://schemas.openxmlformats.org/officeDocument/2006/relationships/image" Target="../media/image87.png"/><Relationship Id="rId16" Type="http://schemas.openxmlformats.org/officeDocument/2006/relationships/image" Target="../media/image520.emf"/><Relationship Id="rId20" Type="http://schemas.openxmlformats.org/officeDocument/2006/relationships/image" Target="../media/image54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0.emf"/><Relationship Id="rId11" Type="http://schemas.openxmlformats.org/officeDocument/2006/relationships/customXml" Target="../ink/ink275.xml"/><Relationship Id="rId5" Type="http://schemas.openxmlformats.org/officeDocument/2006/relationships/customXml" Target="../ink/ink272.xml"/><Relationship Id="rId15" Type="http://schemas.openxmlformats.org/officeDocument/2006/relationships/customXml" Target="../ink/ink277.xml"/><Relationship Id="rId10" Type="http://schemas.openxmlformats.org/officeDocument/2006/relationships/image" Target="../media/image280.emf"/><Relationship Id="rId19" Type="http://schemas.openxmlformats.org/officeDocument/2006/relationships/customXml" Target="../ink/ink279.xml"/><Relationship Id="rId4" Type="http://schemas.openxmlformats.org/officeDocument/2006/relationships/image" Target="../media/image250.emf"/><Relationship Id="rId9" Type="http://schemas.openxmlformats.org/officeDocument/2006/relationships/customXml" Target="../ink/ink274.xml"/><Relationship Id="rId14" Type="http://schemas.openxmlformats.org/officeDocument/2006/relationships/image" Target="../media/image300.emf"/><Relationship Id="rId22" Type="http://schemas.openxmlformats.org/officeDocument/2006/relationships/image" Target="../media/image550.emf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emf"/><Relationship Id="rId3" Type="http://schemas.openxmlformats.org/officeDocument/2006/relationships/customXml" Target="../ink/ink281.xml"/><Relationship Id="rId7" Type="http://schemas.openxmlformats.org/officeDocument/2006/relationships/customXml" Target="../ink/ink283.xml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0.emf"/><Relationship Id="rId5" Type="http://schemas.openxmlformats.org/officeDocument/2006/relationships/customXml" Target="../ink/ink282.xml"/><Relationship Id="rId4" Type="http://schemas.openxmlformats.org/officeDocument/2006/relationships/image" Target="../media/image32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C00000"/>
                </a:solidFill>
              </a:rPr>
              <a:t> Direct CP: Charmed and not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429000"/>
            <a:ext cx="9144000" cy="1828800"/>
          </a:xfrm>
        </p:spPr>
        <p:txBody>
          <a:bodyPr/>
          <a:lstStyle/>
          <a:p>
            <a:pPr lvl="0"/>
            <a:r>
              <a:rPr lang="en-US" b="1" dirty="0" err="1">
                <a:solidFill>
                  <a:srgbClr val="002060"/>
                </a:solidFill>
              </a:rPr>
              <a:t>Amarjit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Soni</a:t>
            </a:r>
            <a:endParaRPr lang="en-US" b="1" dirty="0">
              <a:solidFill>
                <a:srgbClr val="002060"/>
              </a:solidFill>
            </a:endParaRPr>
          </a:p>
          <a:p>
            <a:pPr lvl="0"/>
            <a:r>
              <a:rPr lang="en-US" b="1" dirty="0">
                <a:solidFill>
                  <a:srgbClr val="002060"/>
                </a:solidFill>
              </a:rPr>
              <a:t>HET, BNL</a:t>
            </a:r>
          </a:p>
          <a:p>
            <a:r>
              <a:rPr lang="en-US" b="1" dirty="0" err="1" smtClean="0">
                <a:solidFill>
                  <a:srgbClr val="7030A0"/>
                </a:solidFill>
              </a:rPr>
              <a:t>LHCb</a:t>
            </a:r>
            <a:r>
              <a:rPr lang="en-US" b="1" dirty="0" smtClean="0">
                <a:solidFill>
                  <a:srgbClr val="7030A0"/>
                </a:solidFill>
              </a:rPr>
              <a:t>, CERN Oct 15, 2013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70C0"/>
                </a:solidFill>
              </a:rPr>
              <a:t>LHCb, Oct 2013;      A Soni,   BNL-HET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1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9" name="Ink 58"/>
              <p14:cNvContentPartPr/>
              <p14:nvPr/>
            </p14:nvContentPartPr>
            <p14:xfrm>
              <a:off x="4457069" y="5163307"/>
              <a:ext cx="17640" cy="8280"/>
            </p14:xfrm>
          </p:contentPart>
        </mc:Choice>
        <mc:Fallback xmlns="">
          <p:pic>
            <p:nvPicPr>
              <p:cNvPr id="59" name="Ink 5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45549" y="5140987"/>
                <a:ext cx="36000" cy="4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4" name="Ink 93"/>
              <p14:cNvContentPartPr/>
              <p14:nvPr/>
            </p14:nvContentPartPr>
            <p14:xfrm>
              <a:off x="9395909" y="4790707"/>
              <a:ext cx="5760" cy="0"/>
            </p14:xfrm>
          </p:contentPart>
        </mc:Choice>
        <mc:Fallback xmlns="">
          <p:pic>
            <p:nvPicPr>
              <p:cNvPr id="94" name="Ink 9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576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3" name="Ink 102"/>
              <p14:cNvContentPartPr/>
              <p14:nvPr/>
            </p14:nvContentPartPr>
            <p14:xfrm>
              <a:off x="1205549" y="5093467"/>
              <a:ext cx="3851640" cy="1472989"/>
            </p14:xfrm>
          </p:contentPart>
        </mc:Choice>
        <mc:Fallback xmlns="">
          <p:pic>
            <p:nvPicPr>
              <p:cNvPr id="103" name="Ink 10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5829" y="4892588"/>
                <a:ext cx="6869160" cy="1692946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003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6143517" y="1565896"/>
              <a:ext cx="2089080" cy="597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36317" y="1558696"/>
                <a:ext cx="2101320" cy="7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0" name="Ink 19"/>
              <p14:cNvContentPartPr/>
              <p14:nvPr/>
            </p14:nvContentPartPr>
            <p14:xfrm>
              <a:off x="6177357" y="2010136"/>
              <a:ext cx="1969920" cy="8856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9077" y="2006536"/>
                <a:ext cx="1983960" cy="10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7" name="Ink 46"/>
              <p14:cNvContentPartPr/>
              <p14:nvPr/>
            </p14:nvContentPartPr>
            <p14:xfrm>
              <a:off x="1752597" y="1556176"/>
              <a:ext cx="2626560" cy="141120"/>
            </p14:xfrm>
          </p:contentPart>
        </mc:Choice>
        <mc:Fallback xmlns="">
          <p:pic>
            <p:nvPicPr>
              <p:cNvPr id="47" name="Ink 4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38557" y="1551496"/>
                <a:ext cx="2645280" cy="16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4" name="Ink 63"/>
              <p14:cNvContentPartPr/>
              <p14:nvPr/>
            </p14:nvContentPartPr>
            <p14:xfrm>
              <a:off x="1460637" y="2258896"/>
              <a:ext cx="2821680" cy="219600"/>
            </p14:xfrm>
          </p:contentPart>
        </mc:Choice>
        <mc:Fallback xmlns="">
          <p:pic>
            <p:nvPicPr>
              <p:cNvPr id="64" name="Ink 6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48037" y="2253136"/>
                <a:ext cx="2840040" cy="23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8" name="Ink 87"/>
              <p14:cNvContentPartPr/>
              <p14:nvPr/>
            </p14:nvContentPartPr>
            <p14:xfrm>
              <a:off x="3595797" y="3362656"/>
              <a:ext cx="1324800" cy="59760"/>
            </p14:xfrm>
          </p:contentPart>
        </mc:Choice>
        <mc:Fallback xmlns="">
          <p:pic>
            <p:nvPicPr>
              <p:cNvPr id="88" name="Ink 8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580677" y="3352216"/>
                <a:ext cx="1345320" cy="7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36" name="Ink 135"/>
              <p14:cNvContentPartPr/>
              <p14:nvPr/>
            </p14:nvContentPartPr>
            <p14:xfrm>
              <a:off x="6175557" y="1186816"/>
              <a:ext cx="1518120" cy="466920"/>
            </p14:xfrm>
          </p:contentPart>
        </mc:Choice>
        <mc:Fallback xmlns="">
          <p:pic>
            <p:nvPicPr>
              <p:cNvPr id="136" name="Ink 135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166917" y="1180696"/>
                <a:ext cx="1533960" cy="48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22" name="Ink 221"/>
              <p14:cNvContentPartPr/>
              <p14:nvPr/>
            </p14:nvContentPartPr>
            <p14:xfrm>
              <a:off x="5010957" y="2173936"/>
              <a:ext cx="2086560" cy="1463400"/>
            </p14:xfrm>
          </p:contentPart>
        </mc:Choice>
        <mc:Fallback xmlns="">
          <p:pic>
            <p:nvPicPr>
              <p:cNvPr id="222" name="Ink 221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995837" y="2164576"/>
                <a:ext cx="2104920" cy="147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67" name="Ink 266"/>
              <p14:cNvContentPartPr/>
              <p14:nvPr/>
            </p14:nvContentPartPr>
            <p14:xfrm>
              <a:off x="3025557" y="726376"/>
              <a:ext cx="5274720" cy="498600"/>
            </p14:xfrm>
          </p:contentPart>
        </mc:Choice>
        <mc:Fallback xmlns="">
          <p:pic>
            <p:nvPicPr>
              <p:cNvPr id="267" name="Ink 266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017637" y="716656"/>
                <a:ext cx="5286240" cy="51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77" name="Ink 276"/>
              <p14:cNvContentPartPr/>
              <p14:nvPr/>
            </p14:nvContentPartPr>
            <p14:xfrm>
              <a:off x="6269877" y="2785216"/>
              <a:ext cx="2097360" cy="910440"/>
            </p14:xfrm>
          </p:contentPart>
        </mc:Choice>
        <mc:Fallback xmlns="">
          <p:pic>
            <p:nvPicPr>
              <p:cNvPr id="277" name="Ink 276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255477" y="2778376"/>
                <a:ext cx="2128680" cy="93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95" name="Ink 294"/>
              <p14:cNvContentPartPr/>
              <p14:nvPr/>
            </p14:nvContentPartPr>
            <p14:xfrm>
              <a:off x="144477" y="1222096"/>
              <a:ext cx="4116960" cy="971280"/>
            </p14:xfrm>
          </p:contentPart>
        </mc:Choice>
        <mc:Fallback xmlns="">
          <p:pic>
            <p:nvPicPr>
              <p:cNvPr id="295" name="Ink 294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31157" y="1207696"/>
                <a:ext cx="4136400" cy="99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96" name="Ink 295"/>
              <p14:cNvContentPartPr/>
              <p14:nvPr/>
            </p14:nvContentPartPr>
            <p14:xfrm>
              <a:off x="139797" y="1981336"/>
              <a:ext cx="1089720" cy="612360"/>
            </p14:xfrm>
          </p:contentPart>
        </mc:Choice>
        <mc:Fallback xmlns="">
          <p:pic>
            <p:nvPicPr>
              <p:cNvPr id="296" name="Ink 295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26117" y="1966216"/>
                <a:ext cx="1108440" cy="64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97" name="Ink 296"/>
              <p14:cNvContentPartPr/>
              <p14:nvPr/>
            </p14:nvContentPartPr>
            <p14:xfrm>
              <a:off x="2537757" y="2502976"/>
              <a:ext cx="823320" cy="876960"/>
            </p14:xfrm>
          </p:contentPart>
        </mc:Choice>
        <mc:Fallback xmlns="">
          <p:pic>
            <p:nvPicPr>
              <p:cNvPr id="297" name="Ink 296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524437" y="2497576"/>
                <a:ext cx="842400" cy="89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98" name="Ink 297"/>
              <p14:cNvContentPartPr/>
              <p14:nvPr/>
            </p14:nvContentPartPr>
            <p14:xfrm>
              <a:off x="806877" y="2716816"/>
              <a:ext cx="8178120" cy="2450880"/>
            </p14:xfrm>
          </p:contentPart>
        </mc:Choice>
        <mc:Fallback xmlns="">
          <p:pic>
            <p:nvPicPr>
              <p:cNvPr id="298" name="Ink 297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44277" y="2703496"/>
                <a:ext cx="8646840" cy="246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8" name="Ink 7"/>
              <p14:cNvContentPartPr/>
              <p14:nvPr/>
            </p14:nvContentPartPr>
            <p14:xfrm>
              <a:off x="2161917" y="3066016"/>
              <a:ext cx="655200" cy="49932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147877" y="3050536"/>
                <a:ext cx="686160" cy="52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6" name="Ink 15"/>
              <p14:cNvContentPartPr/>
              <p14:nvPr/>
            </p14:nvContentPartPr>
            <p14:xfrm>
              <a:off x="5340357" y="3080776"/>
              <a:ext cx="114480" cy="39096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323077" y="3065656"/>
                <a:ext cx="658800" cy="124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1" name="Ink 20"/>
              <p14:cNvContentPartPr/>
              <p14:nvPr/>
            </p14:nvContentPartPr>
            <p14:xfrm>
              <a:off x="1516437" y="5584576"/>
              <a:ext cx="19080" cy="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0" y="0"/>
                <a:ext cx="1908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3" name="Ink 22"/>
              <p14:cNvContentPartPr/>
              <p14:nvPr/>
            </p14:nvContentPartPr>
            <p14:xfrm>
              <a:off x="1083357" y="4884016"/>
              <a:ext cx="7660440" cy="119772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058877" y="4860256"/>
                <a:ext cx="7692480" cy="123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66" name="Ink 265"/>
              <p14:cNvContentPartPr/>
              <p14:nvPr/>
            </p14:nvContentPartPr>
            <p14:xfrm>
              <a:off x="447237" y="373051"/>
              <a:ext cx="3118320" cy="361080"/>
            </p14:xfrm>
          </p:contentPart>
        </mc:Choice>
        <mc:Fallback xmlns="">
          <p:pic>
            <p:nvPicPr>
              <p:cNvPr id="266" name="Ink 265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35717" y="357931"/>
                <a:ext cx="3135240" cy="39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10" name="Ink 9"/>
              <p14:cNvContentPartPr/>
              <p14:nvPr/>
            </p14:nvContentPartPr>
            <p14:xfrm>
              <a:off x="5928350" y="3962078"/>
              <a:ext cx="38880" cy="34056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912510" y="3947678"/>
                <a:ext cx="65520" cy="36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66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 estimate for </a:t>
            </a:r>
            <a:r>
              <a:rPr lang="en-US" dirty="0" smtClean="0">
                <a:sym typeface="Symbol"/>
              </a:rPr>
              <a:t>A</a:t>
            </a:r>
            <a:r>
              <a:rPr lang="en-US" baseline="-25000" dirty="0" smtClean="0">
                <a:sym typeface="Symbol"/>
              </a:rPr>
              <a:t>CP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Ink 9"/>
              <p14:cNvContentPartPr/>
              <p14:nvPr/>
            </p14:nvContentPartPr>
            <p14:xfrm>
              <a:off x="1342613" y="5122141"/>
              <a:ext cx="6570360" cy="9871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31093" y="5109541"/>
                <a:ext cx="6589080" cy="100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86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Peek @ PDG: old results</a:t>
            </a:r>
          </a:p>
        </p:txBody>
      </p:sp>
      <p:sp>
        <p:nvSpPr>
          <p:cNvPr id="4403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439B11A-EA1A-41F7-9F02-94F5842A8B55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4032" name="Ink 44031"/>
              <p14:cNvContentPartPr/>
              <p14:nvPr/>
            </p14:nvContentPartPr>
            <p14:xfrm>
              <a:off x="301680" y="5605298"/>
              <a:ext cx="5843880" cy="885960"/>
            </p14:xfrm>
          </p:contentPart>
        </mc:Choice>
        <mc:Fallback xmlns="">
          <p:pic>
            <p:nvPicPr>
              <p:cNvPr id="44032" name="Ink 44031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89440" y="5591258"/>
                <a:ext cx="5860440" cy="909360"/>
              </a:xfrm>
              <a:prstGeom prst="rect">
                <a:avLst/>
              </a:prstGeom>
            </p:spPr>
          </p:pic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1"/>
            <a:ext cx="6848475" cy="228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3352800"/>
            <a:ext cx="6191894" cy="2297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7" name="Ink 6"/>
              <p14:cNvContentPartPr/>
              <p14:nvPr/>
            </p14:nvContentPartPr>
            <p14:xfrm>
              <a:off x="7243327" y="4084179"/>
              <a:ext cx="1108080" cy="17694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228567" y="4071939"/>
                <a:ext cx="1139400" cy="179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5" name="Ink 14"/>
              <p14:cNvContentPartPr/>
              <p14:nvPr/>
            </p14:nvContentPartPr>
            <p14:xfrm>
              <a:off x="7145407" y="5412219"/>
              <a:ext cx="819720" cy="5734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130287" y="5398179"/>
                <a:ext cx="848160" cy="60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6" name="Ink 15"/>
              <p14:cNvContentPartPr/>
              <p14:nvPr/>
            </p14:nvContentPartPr>
            <p14:xfrm>
              <a:off x="6931567" y="3344019"/>
              <a:ext cx="385920" cy="20102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925447" y="3331779"/>
                <a:ext cx="407520" cy="20386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07E26-4C2E-43C2-A3B1-2C599EA3360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EXACT U-SPIN LIMIT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77724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0"/>
            <a:ext cx="7620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4169647" y="3286059"/>
              <a:ext cx="3809160" cy="9216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59567" y="3276339"/>
                <a:ext cx="3826440" cy="94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24" name="Ink 1023"/>
              <p14:cNvContentPartPr/>
              <p14:nvPr/>
            </p14:nvContentPartPr>
            <p14:xfrm>
              <a:off x="6359527" y="5614179"/>
              <a:ext cx="1831680" cy="58140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354127" y="5608779"/>
                <a:ext cx="1848240" cy="59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34" name="Ink 1033"/>
              <p14:cNvContentPartPr/>
              <p14:nvPr/>
            </p14:nvContentPartPr>
            <p14:xfrm>
              <a:off x="3915487" y="4439499"/>
              <a:ext cx="2701800" cy="19908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910447" y="4429779"/>
                <a:ext cx="2711160" cy="21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35" name="Ink 1034"/>
              <p14:cNvContentPartPr/>
              <p14:nvPr/>
            </p14:nvContentPartPr>
            <p14:xfrm>
              <a:off x="6482647" y="4024779"/>
              <a:ext cx="1465560" cy="579240"/>
            </p14:xfrm>
          </p:contentPart>
        </mc:Choice>
        <mc:Fallback xmlns="">
          <p:pic>
            <p:nvPicPr>
              <p:cNvPr id="1035" name="Ink 103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474727" y="4016499"/>
                <a:ext cx="1484280" cy="59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6342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b="1" dirty="0" smtClean="0"/>
              <a:t>Taking U-spin breaking into a/c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066800"/>
            <a:ext cx="9179859" cy="51355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683148-473B-4DD0-B7C5-E1AA9D39FF2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534400" cy="4114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1330677" y="2618731"/>
              <a:ext cx="42840" cy="327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27797" y="2615851"/>
                <a:ext cx="4860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4" name="Ink 23"/>
              <p14:cNvContentPartPr/>
              <p14:nvPr/>
            </p14:nvContentPartPr>
            <p14:xfrm>
              <a:off x="529970" y="5441132"/>
              <a:ext cx="5950080" cy="39924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8010" y="5417732"/>
                <a:ext cx="5986800" cy="44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157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"/>
            <a:ext cx="7105650" cy="609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1" name="Ink 20"/>
              <p14:cNvContentPartPr/>
              <p14:nvPr/>
            </p14:nvContentPartPr>
            <p14:xfrm>
              <a:off x="5892957" y="3685598"/>
              <a:ext cx="1651680" cy="5724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77477" y="3673358"/>
                <a:ext cx="1672920" cy="8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6" name="Ink 25"/>
              <p14:cNvContentPartPr/>
              <p14:nvPr/>
            </p14:nvContentPartPr>
            <p14:xfrm>
              <a:off x="5856597" y="3489038"/>
              <a:ext cx="329760" cy="24588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40757" y="3470678"/>
                <a:ext cx="361080" cy="27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7" name="Ink 26"/>
              <p14:cNvContentPartPr/>
              <p14:nvPr/>
            </p14:nvContentPartPr>
            <p14:xfrm>
              <a:off x="5867757" y="3711878"/>
              <a:ext cx="178920" cy="18468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52277" y="3695318"/>
                <a:ext cx="204480" cy="21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8" name="Ink 27"/>
              <p14:cNvContentPartPr/>
              <p14:nvPr/>
            </p14:nvContentPartPr>
            <p14:xfrm>
              <a:off x="7430157" y="3833558"/>
              <a:ext cx="312480" cy="37368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411437" y="3816998"/>
                <a:ext cx="343080" cy="39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9" name="Ink 28"/>
              <p14:cNvContentPartPr/>
              <p14:nvPr/>
            </p14:nvContentPartPr>
            <p14:xfrm>
              <a:off x="7457157" y="3875318"/>
              <a:ext cx="1047240" cy="21060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441677" y="3860918"/>
                <a:ext cx="1076040" cy="23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24" name="Ink 1023"/>
              <p14:cNvContentPartPr/>
              <p14:nvPr/>
            </p14:nvContentPartPr>
            <p14:xfrm>
              <a:off x="6226677" y="5043878"/>
              <a:ext cx="1658160" cy="21060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210837" y="5039198"/>
                <a:ext cx="1678680" cy="23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027" name="Ink 1026"/>
              <p14:cNvContentPartPr/>
              <p14:nvPr/>
            </p14:nvContentPartPr>
            <p14:xfrm>
              <a:off x="6238197" y="4971878"/>
              <a:ext cx="261360" cy="50940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220557" y="4954958"/>
                <a:ext cx="288720" cy="53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7347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16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685800"/>
            <a:ext cx="7534275" cy="5257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/>
              <p14:cNvContentPartPr/>
              <p14:nvPr/>
            </p14:nvContentPartPr>
            <p14:xfrm>
              <a:off x="598797" y="313291"/>
              <a:ext cx="7137000" cy="6710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4317" y="290251"/>
                <a:ext cx="7189200" cy="71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074" name="Ink 2073"/>
              <p14:cNvContentPartPr/>
              <p14:nvPr/>
            </p14:nvContentPartPr>
            <p14:xfrm>
              <a:off x="1320597" y="4076731"/>
              <a:ext cx="6205320" cy="487080"/>
            </p14:xfrm>
          </p:contentPart>
        </mc:Choice>
        <mc:Fallback xmlns="">
          <p:pic>
            <p:nvPicPr>
              <p:cNvPr id="2074" name="Ink 207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04037" y="4059811"/>
                <a:ext cx="6246000" cy="50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078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>
                <a:solidFill>
                  <a:srgbClr val="C00000"/>
                </a:solidFill>
              </a:rPr>
              <a:t>Summary (so far) on  D-CP results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SM explanation cannot be ruled out and is quite plausible</a:t>
            </a:r>
            <a:r>
              <a:rPr lang="en-US" b="1" dirty="0"/>
              <a:t> </a:t>
            </a:r>
            <a:r>
              <a:rPr lang="en-US" b="1" dirty="0" smtClean="0"/>
              <a:t>if </a:t>
            </a:r>
            <a:r>
              <a:rPr lang="en-US" b="1" dirty="0" err="1" smtClean="0"/>
              <a:t>expt</a:t>
            </a:r>
            <a:r>
              <a:rPr lang="en-US" b="1" dirty="0" smtClean="0"/>
              <a:t> finds ~few X 10</a:t>
            </a:r>
            <a:r>
              <a:rPr lang="en-US" b="1" baseline="30000" dirty="0" smtClean="0"/>
              <a:t>-3</a:t>
            </a:r>
            <a:r>
              <a:rPr lang="en-US" b="1" dirty="0" smtClean="0"/>
              <a:t>. </a:t>
            </a:r>
            <a:r>
              <a:rPr lang="en-US" b="1" i="1" dirty="0" smtClean="0">
                <a:solidFill>
                  <a:srgbClr val="C00000"/>
                </a:solidFill>
              </a:rPr>
              <a:t>However</a:t>
            </a:r>
            <a:r>
              <a:rPr lang="en-US" b="1" i="1" dirty="0" smtClean="0">
                <a:solidFill>
                  <a:srgbClr val="C00000"/>
                </a:solidFill>
              </a:rPr>
              <a:t>, a compelling case for SM explanation can also not be made</a:t>
            </a:r>
            <a:r>
              <a:rPr lang="en-US" b="1" dirty="0" smtClean="0"/>
              <a:t>. Theory is very foggy.</a:t>
            </a:r>
          </a:p>
          <a:p>
            <a:r>
              <a:rPr lang="en-US" b="1" dirty="0" smtClean="0"/>
              <a:t>In fact SM # may well be very close to quark level…Highly unlikely that charm penguin ME are enhanced    =</a:t>
            </a:r>
            <a:r>
              <a:rPr lang="en-US" b="1" dirty="0" smtClean="0">
                <a:sym typeface="Wingdings" panose="05000000000000000000" pitchFamily="2" charset="2"/>
              </a:rPr>
              <a:t></a:t>
            </a:r>
            <a:r>
              <a:rPr lang="en-US" b="1" dirty="0" smtClean="0"/>
              <a:t> </a:t>
            </a:r>
          </a:p>
          <a:p>
            <a:r>
              <a:rPr lang="en-US" b="1" i="1" dirty="0" smtClean="0">
                <a:solidFill>
                  <a:srgbClr val="C00000"/>
                </a:solidFill>
              </a:rPr>
              <a:t>OTOH unless true result is, for sure, 1% or more, not a compelling sign of new </a:t>
            </a:r>
            <a:r>
              <a:rPr lang="en-US" b="1" i="1" dirty="0" smtClean="0">
                <a:solidFill>
                  <a:srgbClr val="C00000"/>
                </a:solidFill>
              </a:rPr>
              <a:t>physics at this time.</a:t>
            </a:r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dirty="0" smtClean="0"/>
              <a:t>theory estimates (esp. for 2  Ps modes) plagued by large </a:t>
            </a:r>
            <a:r>
              <a:rPr lang="en-US" b="1" dirty="0" err="1" smtClean="0"/>
              <a:t>hadronic</a:t>
            </a:r>
            <a:r>
              <a:rPr lang="en-US" b="1" dirty="0" smtClean="0"/>
              <a:t> (non-</a:t>
            </a:r>
            <a:r>
              <a:rPr lang="en-US" b="1" dirty="0" err="1" smtClean="0"/>
              <a:t>perturbative</a:t>
            </a:r>
            <a:r>
              <a:rPr lang="en-US" b="1" dirty="0" smtClean="0"/>
              <a:t>) uncertainties; NO RIGOUROUS METHOD IN SIGHT; LONG-TERM WORRY =&gt; Ghost of </a:t>
            </a:r>
            <a:r>
              <a:rPr lang="en-US" b="1" dirty="0" smtClean="0">
                <a:sym typeface="Symbol"/>
              </a:rPr>
              <a:t> ‘/. However, unlike K-&gt;  , lattice methods appear exceedingly difficult</a:t>
            </a:r>
          </a:p>
          <a:p>
            <a:r>
              <a:rPr lang="en-US" b="1" dirty="0" smtClean="0">
                <a:sym typeface="Symbol"/>
              </a:rPr>
              <a:t>More </a:t>
            </a:r>
            <a:r>
              <a:rPr lang="en-US" b="1" dirty="0" err="1" smtClean="0">
                <a:sym typeface="Symbol"/>
              </a:rPr>
              <a:t>exptal</a:t>
            </a:r>
            <a:r>
              <a:rPr lang="en-US" b="1" dirty="0" smtClean="0">
                <a:sym typeface="Symbol"/>
              </a:rPr>
              <a:t> input (many other modes) crucial &amp; could change interpretation</a:t>
            </a:r>
            <a:r>
              <a:rPr lang="en-US" dirty="0" smtClean="0">
                <a:sym typeface="Symbol"/>
              </a:rPr>
              <a:t>… </a:t>
            </a:r>
          </a:p>
          <a:p>
            <a:r>
              <a:rPr lang="en-US" b="1" dirty="0" smtClean="0">
                <a:solidFill>
                  <a:srgbClr val="C00000"/>
                </a:solidFill>
                <a:sym typeface="Symbol"/>
              </a:rPr>
              <a:t>Searches in modes where SM predicts close to 0 esp. important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9DAEE-5B2C-47A4-99B2-23FA87CD44E5}" type="slidenum">
              <a:rPr lang="en-US" smtClean="0"/>
              <a:pPr/>
              <a:t>17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Ink 8"/>
              <p14:cNvContentPartPr/>
              <p14:nvPr/>
            </p14:nvContentPartPr>
            <p14:xfrm>
              <a:off x="7535394" y="4665340"/>
              <a:ext cx="360" cy="3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34434" y="4434220"/>
                <a:ext cx="4200120" cy="56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/>
              <p14:cNvContentPartPr/>
              <p14:nvPr/>
            </p14:nvContentPartPr>
            <p14:xfrm>
              <a:off x="5950130" y="789513"/>
              <a:ext cx="2906280" cy="4957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36090" y="776193"/>
                <a:ext cx="2926440" cy="52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7" name="Ink 36"/>
              <p14:cNvContentPartPr/>
              <p14:nvPr/>
            </p14:nvContentPartPr>
            <p14:xfrm>
              <a:off x="6960650" y="1200633"/>
              <a:ext cx="471240" cy="355680"/>
            </p14:xfrm>
          </p:contentPart>
        </mc:Choice>
        <mc:Fallback xmlns="">
          <p:pic>
            <p:nvPicPr>
              <p:cNvPr id="37" name="Ink 3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45170" y="1194873"/>
                <a:ext cx="492840" cy="36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193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Quenched and unquenched</a:t>
            </a:r>
            <a:br>
              <a:rPr lang="en-US" dirty="0" smtClean="0"/>
            </a:br>
            <a:r>
              <a:rPr lang="en-US" dirty="0" smtClean="0"/>
              <a:t>p/t for K=&gt; pi </a:t>
            </a:r>
            <a:r>
              <a:rPr lang="en-US" dirty="0" err="1" smtClean="0"/>
              <a:t>pi</a:t>
            </a:r>
            <a:r>
              <a:rPr lang="en-US" dirty="0" smtClean="0"/>
              <a:t> &amp; possible implications for D-&gt;</a:t>
            </a:r>
            <a:r>
              <a:rPr lang="en-US" dirty="0" err="1" smtClean="0"/>
              <a:t>KK,pi</a:t>
            </a:r>
            <a:r>
              <a:rPr lang="en-US" dirty="0" smtClean="0"/>
              <a:t> pi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54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CDD4D-041D-423A-985D-E5DDECCFD64B}" type="slidenum">
              <a:rPr lang="en-US" smtClean="0"/>
              <a:t>19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44000" cy="6324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/>
              <p14:cNvContentPartPr/>
              <p14:nvPr/>
            </p14:nvContentPartPr>
            <p14:xfrm>
              <a:off x="357060" y="3035970"/>
              <a:ext cx="887040" cy="17226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5900" y="3021930"/>
                <a:ext cx="914040" cy="174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3" name="Ink 12"/>
              <p14:cNvContentPartPr/>
              <p14:nvPr/>
            </p14:nvContentPartPr>
            <p14:xfrm>
              <a:off x="406020" y="4636170"/>
              <a:ext cx="807840" cy="540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5580" y="4620690"/>
                <a:ext cx="833040" cy="8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9" name="Ink 18"/>
              <p14:cNvContentPartPr/>
              <p14:nvPr/>
            </p14:nvContentPartPr>
            <p14:xfrm>
              <a:off x="8066100" y="3036690"/>
              <a:ext cx="826200" cy="6732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053500" y="3031650"/>
                <a:ext cx="853920" cy="8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0" name="Ink 19"/>
              <p14:cNvContentPartPr/>
              <p14:nvPr/>
            </p14:nvContentPartPr>
            <p14:xfrm>
              <a:off x="8083020" y="2961090"/>
              <a:ext cx="288000" cy="2908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067900" y="2948130"/>
                <a:ext cx="315720" cy="31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1" name="Ink 20"/>
              <p14:cNvContentPartPr/>
              <p14:nvPr/>
            </p14:nvContentPartPr>
            <p14:xfrm>
              <a:off x="7972140" y="3244050"/>
              <a:ext cx="291240" cy="34308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958100" y="3230370"/>
                <a:ext cx="318960" cy="37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2" name="Ink 21"/>
              <p14:cNvContentPartPr/>
              <p14:nvPr/>
            </p14:nvContentPartPr>
            <p14:xfrm>
              <a:off x="7984020" y="3367890"/>
              <a:ext cx="771120" cy="3996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972140" y="3353130"/>
                <a:ext cx="798120" cy="6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1645478" y="562567"/>
              <a:ext cx="6243120" cy="1339365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636118" y="540244"/>
                <a:ext cx="6265800" cy="13739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5" name="Ink 4"/>
              <p14:cNvContentPartPr/>
              <p14:nvPr/>
            </p14:nvContentPartPr>
            <p14:xfrm>
              <a:off x="7920260" y="2171604"/>
              <a:ext cx="1026720" cy="43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904060" y="2153604"/>
                <a:ext cx="1060920" cy="7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4" name="Ink 13"/>
              <p14:cNvContentPartPr/>
              <p14:nvPr/>
            </p14:nvContentPartPr>
            <p14:xfrm>
              <a:off x="8067860" y="1180524"/>
              <a:ext cx="936360" cy="15080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059580" y="1164324"/>
                <a:ext cx="950040" cy="154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73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419600"/>
            <a:ext cx="9067800" cy="762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262" y="4223328"/>
            <a:ext cx="9144000" cy="609600"/>
          </a:xfrm>
        </p:spPr>
        <p:txBody>
          <a:bodyPr>
            <a:normAutofit/>
          </a:bodyPr>
          <a:lstStyle/>
          <a:p>
            <a:pPr lvl="0"/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4" name="Ink 93"/>
              <p14:cNvContentPartPr/>
              <p14:nvPr/>
            </p14:nvContentPartPr>
            <p14:xfrm>
              <a:off x="9395909" y="4790707"/>
              <a:ext cx="5760" cy="0"/>
            </p14:xfrm>
          </p:contentPart>
        </mc:Choice>
        <mc:Fallback xmlns="">
          <p:pic>
            <p:nvPicPr>
              <p:cNvPr id="94" name="Ink 9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5760" cy="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979" y="533400"/>
            <a:ext cx="4457700" cy="3804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876800"/>
            <a:ext cx="8924925" cy="243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457200"/>
            <a:ext cx="3733800" cy="2019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Dedicated to the memory of Myron </a:t>
            </a:r>
            <a:r>
              <a:rPr lang="en-US" sz="2000" b="1" dirty="0" err="1" smtClean="0"/>
              <a:t>Bander</a:t>
            </a:r>
            <a:r>
              <a:rPr lang="en-US" sz="2000" b="1" dirty="0" smtClean="0"/>
              <a:t> , who decades ago started</a:t>
            </a:r>
          </a:p>
          <a:p>
            <a:pPr algn="ctr"/>
            <a:r>
              <a:rPr lang="en-US" sz="2000" b="1" dirty="0"/>
              <a:t>m</a:t>
            </a:r>
            <a:r>
              <a:rPr lang="en-US" sz="2000" b="1" dirty="0" smtClean="0"/>
              <a:t>e off in the interesting and important path of Direct CP</a:t>
            </a:r>
            <a:endParaRPr lang="en-US" sz="20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2" name="Ink 11"/>
              <p14:cNvContentPartPr/>
              <p14:nvPr/>
            </p14:nvContentPartPr>
            <p14:xfrm>
              <a:off x="7317451" y="4338278"/>
              <a:ext cx="900000" cy="4647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304491" y="4321718"/>
                <a:ext cx="918720" cy="49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7" name="Ink 16"/>
              <p14:cNvContentPartPr/>
              <p14:nvPr/>
            </p14:nvContentPartPr>
            <p14:xfrm>
              <a:off x="486811" y="3881798"/>
              <a:ext cx="2582640" cy="10447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71331" y="3865958"/>
                <a:ext cx="2611800" cy="107172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03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CDD4D-041D-423A-985D-E5DDECCFD64B}" type="slidenum">
              <a:rPr lang="en-US" smtClean="0"/>
              <a:t>20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91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8" name="Ink 17"/>
              <p14:cNvContentPartPr/>
              <p14:nvPr/>
            </p14:nvContentPartPr>
            <p14:xfrm>
              <a:off x="8201460" y="3121650"/>
              <a:ext cx="785880" cy="5673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187060" y="3111930"/>
                <a:ext cx="807480" cy="58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5" name="Ink 4"/>
              <p14:cNvContentPartPr/>
              <p14:nvPr/>
            </p14:nvContentPartPr>
            <p14:xfrm>
              <a:off x="2980358" y="1420291"/>
              <a:ext cx="1135080" cy="57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965958" y="1414171"/>
                <a:ext cx="1159560" cy="7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4" name="Ink 13"/>
              <p14:cNvContentPartPr/>
              <p14:nvPr/>
            </p14:nvContentPartPr>
            <p14:xfrm>
              <a:off x="452078" y="4736611"/>
              <a:ext cx="1238760" cy="4363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38038" y="4722571"/>
                <a:ext cx="1260360" cy="45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7" name="Ink 26"/>
              <p14:cNvContentPartPr/>
              <p14:nvPr/>
            </p14:nvContentPartPr>
            <p14:xfrm>
              <a:off x="46718" y="3053611"/>
              <a:ext cx="1739160" cy="65412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4478" y="3039571"/>
                <a:ext cx="1766880" cy="68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1288" name="Ink 11287"/>
              <p14:cNvContentPartPr/>
              <p14:nvPr/>
            </p14:nvContentPartPr>
            <p14:xfrm>
              <a:off x="224918" y="1156012"/>
              <a:ext cx="831960" cy="896760"/>
            </p14:xfrm>
          </p:contentPart>
        </mc:Choice>
        <mc:Fallback xmlns="">
          <p:pic>
            <p:nvPicPr>
              <p:cNvPr id="11288" name="Ink 11287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08358" y="1140532"/>
                <a:ext cx="873360" cy="93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1296" name="Ink 11295"/>
              <p14:cNvContentPartPr/>
              <p14:nvPr/>
            </p14:nvContentPartPr>
            <p14:xfrm>
              <a:off x="1659518" y="2350852"/>
              <a:ext cx="4899240" cy="321120"/>
            </p14:xfrm>
          </p:contentPart>
        </mc:Choice>
        <mc:Fallback xmlns="">
          <p:pic>
            <p:nvPicPr>
              <p:cNvPr id="11296" name="Ink 11295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648718" y="2327812"/>
                <a:ext cx="4937040" cy="35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786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CDD4D-041D-423A-985D-E5DDECCFD64B}" type="slidenum">
              <a:rPr lang="en-US" smtClean="0"/>
              <a:t>21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7630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3385718" y="5745270"/>
              <a:ext cx="2519640" cy="1245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73118" y="5740230"/>
                <a:ext cx="2544120" cy="14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/>
              <p14:cNvContentPartPr/>
              <p14:nvPr/>
            </p14:nvContentPartPr>
            <p14:xfrm>
              <a:off x="7030718" y="392131"/>
              <a:ext cx="1264680" cy="6865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23878" y="377731"/>
                <a:ext cx="1285920" cy="70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116" name="Ink 4115"/>
              <p14:cNvContentPartPr/>
              <p14:nvPr/>
            </p14:nvContentPartPr>
            <p14:xfrm>
              <a:off x="7071758" y="1973251"/>
              <a:ext cx="1121400" cy="406800"/>
            </p14:xfrm>
          </p:contentPart>
        </mc:Choice>
        <mc:Fallback xmlns="">
          <p:pic>
            <p:nvPicPr>
              <p:cNvPr id="4116" name="Ink 411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053758" y="1950211"/>
                <a:ext cx="1162800" cy="44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133" name="Ink 4132"/>
              <p14:cNvContentPartPr/>
              <p14:nvPr/>
            </p14:nvContentPartPr>
            <p14:xfrm>
              <a:off x="53558" y="329678"/>
              <a:ext cx="1824480" cy="2547360"/>
            </p14:xfrm>
          </p:contentPart>
        </mc:Choice>
        <mc:Fallback xmlns="">
          <p:pic>
            <p:nvPicPr>
              <p:cNvPr id="4133" name="Ink 413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2758" y="313838"/>
                <a:ext cx="1841040" cy="258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69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P/T in K decays </a:t>
            </a:r>
            <a:r>
              <a:rPr lang="en-US" b="1" dirty="0" err="1" smtClean="0"/>
              <a:t>vs</a:t>
            </a:r>
            <a:r>
              <a:rPr lang="en-US" b="1" dirty="0" smtClean="0"/>
              <a:t> D decays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.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CDD4D-041D-423A-985D-E5DDECCFD64B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Ink 7"/>
              <p14:cNvContentPartPr/>
              <p14:nvPr/>
            </p14:nvContentPartPr>
            <p14:xfrm>
              <a:off x="679470" y="4185300"/>
              <a:ext cx="2661840" cy="1101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0030" y="4169460"/>
                <a:ext cx="2693880" cy="15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/>
              <p14:cNvContentPartPr/>
              <p14:nvPr/>
            </p14:nvContentPartPr>
            <p14:xfrm>
              <a:off x="2673150" y="5847420"/>
              <a:ext cx="643680" cy="4975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2990" y="3522180"/>
                <a:ext cx="8171280" cy="311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5" name="Ink 14"/>
              <p14:cNvContentPartPr/>
              <p14:nvPr/>
            </p14:nvContentPartPr>
            <p14:xfrm>
              <a:off x="4664310" y="4066140"/>
              <a:ext cx="2967840" cy="11880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42350" y="4042380"/>
                <a:ext cx="2999160" cy="16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/>
              <p14:cNvContentPartPr/>
              <p14:nvPr/>
            </p14:nvContentPartPr>
            <p14:xfrm>
              <a:off x="6089190" y="3662940"/>
              <a:ext cx="921960" cy="4935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071190" y="3654300"/>
                <a:ext cx="948600" cy="51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5" name="Ink 34"/>
              <p14:cNvContentPartPr/>
              <p14:nvPr/>
            </p14:nvContentPartPr>
            <p14:xfrm>
              <a:off x="687750" y="5165220"/>
              <a:ext cx="2857320" cy="102240"/>
            </p14:xfrm>
          </p:contentPart>
        </mc:Choice>
        <mc:Fallback xmlns="">
          <p:pic>
            <p:nvPicPr>
              <p:cNvPr id="35" name="Ink 3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70110" y="5143260"/>
                <a:ext cx="2883600" cy="14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2" name="Ink 41"/>
              <p14:cNvContentPartPr/>
              <p14:nvPr/>
            </p14:nvContentPartPr>
            <p14:xfrm>
              <a:off x="4934310" y="4937700"/>
              <a:ext cx="2946960" cy="302400"/>
            </p14:xfrm>
          </p:contentPart>
        </mc:Choice>
        <mc:Fallback xmlns="">
          <p:pic>
            <p:nvPicPr>
              <p:cNvPr id="42" name="Ink 4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914870" y="4930500"/>
                <a:ext cx="2973600" cy="33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4" name="Ink 103"/>
              <p14:cNvContentPartPr/>
              <p14:nvPr/>
            </p14:nvContentPartPr>
            <p14:xfrm>
              <a:off x="877110" y="5722500"/>
              <a:ext cx="1319040" cy="1088280"/>
            </p14:xfrm>
          </p:contentPart>
        </mc:Choice>
        <mc:Fallback xmlns="">
          <p:pic>
            <p:nvPicPr>
              <p:cNvPr id="104" name="Ink 103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56230" y="5700540"/>
                <a:ext cx="1365480" cy="11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3" name="Ink 12"/>
              <p14:cNvContentPartPr/>
              <p14:nvPr/>
            </p14:nvContentPartPr>
            <p14:xfrm>
              <a:off x="6972038" y="3138584"/>
              <a:ext cx="1517632" cy="1148236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954759" y="3120227"/>
                <a:ext cx="1546070" cy="11878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0" name="Ink 29"/>
              <p14:cNvContentPartPr/>
              <p14:nvPr/>
            </p14:nvContentPartPr>
            <p14:xfrm>
              <a:off x="7048590" y="4331820"/>
              <a:ext cx="921240" cy="46764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029517" y="4309500"/>
                <a:ext cx="948589" cy="50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49" name="Ink 48"/>
              <p14:cNvContentPartPr/>
              <p14:nvPr/>
            </p14:nvContentPartPr>
            <p14:xfrm>
              <a:off x="691350" y="1834230"/>
              <a:ext cx="8128080" cy="4863314"/>
            </p14:xfrm>
          </p:contentPart>
        </mc:Choice>
        <mc:Fallback xmlns="">
          <p:pic>
            <p:nvPicPr>
              <p:cNvPr id="49" name="Ink 48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72991" y="1809750"/>
                <a:ext cx="8170918" cy="49000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12" name="Ink 111"/>
              <p14:cNvContentPartPr/>
              <p14:nvPr/>
            </p14:nvContentPartPr>
            <p14:xfrm>
              <a:off x="4272038" y="2372430"/>
              <a:ext cx="1273320" cy="52560"/>
            </p14:xfrm>
          </p:contentPart>
        </mc:Choice>
        <mc:Fallback xmlns="">
          <p:pic>
            <p:nvPicPr>
              <p:cNvPr id="112" name="Ink 1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248638" y="2347590"/>
                <a:ext cx="1323360" cy="10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510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i="1" dirty="0" smtClean="0">
                <a:solidFill>
                  <a:srgbClr val="00B050"/>
                </a:solidFill>
              </a:rPr>
              <a:t>EXCEEDINGLY Important to ascertain if D-CP is receiving contribution from BSM</a:t>
            </a:r>
            <a:endParaRPr lang="en-US" sz="4800" b="1" i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Suggestions: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Atwood &amp; AS, arXiv:1211.1026;PTEP2013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14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4000" b="1" dirty="0" smtClean="0"/>
              <a:t>Implications of CPT</a:t>
            </a:r>
          </a:p>
          <a:p>
            <a:endParaRPr lang="en-US" sz="4000" b="1" dirty="0"/>
          </a:p>
          <a:p>
            <a:r>
              <a:rPr lang="en-US" sz="4000" b="1" dirty="0" smtClean="0"/>
              <a:t>Final States with enhanced CP; </a:t>
            </a:r>
            <a:r>
              <a:rPr lang="en-US" sz="4000" b="1" dirty="0" err="1" smtClean="0"/>
              <a:t>esp</a:t>
            </a:r>
            <a:r>
              <a:rPr lang="en-US" sz="4000" b="1" dirty="0" smtClean="0"/>
              <a:t> important to pursue as KK, pi </a:t>
            </a:r>
            <a:r>
              <a:rPr lang="en-US" sz="4000" b="1" dirty="0" err="1" smtClean="0"/>
              <a:t>pi</a:t>
            </a:r>
            <a:r>
              <a:rPr lang="en-US" sz="4000" b="1" dirty="0" smtClean="0"/>
              <a:t> channel</a:t>
            </a:r>
          </a:p>
          <a:p>
            <a:pPr marL="0" indent="0">
              <a:buNone/>
            </a:pPr>
            <a:r>
              <a:rPr lang="en-US" sz="4000" b="1" dirty="0" smtClean="0"/>
              <a:t>   results now appear rather small. </a:t>
            </a:r>
          </a:p>
          <a:p>
            <a:endParaRPr lang="en-US" sz="4000" b="1" dirty="0"/>
          </a:p>
          <a:p>
            <a:r>
              <a:rPr lang="en-US" sz="4000" b="1" dirty="0" smtClean="0"/>
              <a:t>SM or not : A possibly useful test</a:t>
            </a:r>
          </a:p>
          <a:p>
            <a:r>
              <a:rPr lang="en-US" sz="4000" b="1" dirty="0" smtClean="0"/>
              <a:t>Final states (best) suited for BSM searches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47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25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1533525"/>
            <a:ext cx="8620125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6" name="Ink 15"/>
              <p14:cNvContentPartPr/>
              <p14:nvPr/>
            </p14:nvContentPartPr>
            <p14:xfrm>
              <a:off x="2171030" y="289358"/>
              <a:ext cx="6002280" cy="122256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9710" y="257678"/>
                <a:ext cx="6052320" cy="127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049" name="Ink 2048"/>
              <p14:cNvContentPartPr/>
              <p14:nvPr/>
            </p14:nvContentPartPr>
            <p14:xfrm>
              <a:off x="242870" y="1572398"/>
              <a:ext cx="2009520" cy="42120"/>
            </p14:xfrm>
          </p:contentPart>
        </mc:Choice>
        <mc:Fallback xmlns="">
          <p:pic>
            <p:nvPicPr>
              <p:cNvPr id="2049" name="Ink 204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2710" y="1547918"/>
                <a:ext cx="2053080" cy="8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066" name="Ink 2065"/>
              <p14:cNvContentPartPr/>
              <p14:nvPr/>
            </p14:nvContentPartPr>
            <p14:xfrm>
              <a:off x="6158750" y="1461878"/>
              <a:ext cx="2235240" cy="136080"/>
            </p14:xfrm>
          </p:contentPart>
        </mc:Choice>
        <mc:Fallback xmlns="">
          <p:pic>
            <p:nvPicPr>
              <p:cNvPr id="2066" name="Ink 206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37870" y="1448558"/>
                <a:ext cx="2265840" cy="16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070" name="Ink 2069"/>
              <p14:cNvContentPartPr/>
              <p14:nvPr/>
            </p14:nvContentPartPr>
            <p14:xfrm>
              <a:off x="7268270" y="700478"/>
              <a:ext cx="690480" cy="445680"/>
            </p14:xfrm>
          </p:contentPart>
        </mc:Choice>
        <mc:Fallback xmlns="">
          <p:pic>
            <p:nvPicPr>
              <p:cNvPr id="2070" name="Ink 2069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247390" y="690398"/>
                <a:ext cx="722520" cy="47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083" name="Ink 2082"/>
              <p14:cNvContentPartPr/>
              <p14:nvPr/>
            </p14:nvContentPartPr>
            <p14:xfrm>
              <a:off x="318470" y="1781558"/>
              <a:ext cx="2085840" cy="70200"/>
            </p14:xfrm>
          </p:contentPart>
        </mc:Choice>
        <mc:Fallback xmlns="">
          <p:pic>
            <p:nvPicPr>
              <p:cNvPr id="2083" name="Ink 2082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99750" y="1759598"/>
                <a:ext cx="2116440" cy="10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088" name="Ink 2087"/>
              <p14:cNvContentPartPr/>
              <p14:nvPr/>
            </p14:nvContentPartPr>
            <p14:xfrm>
              <a:off x="6247670" y="1760678"/>
              <a:ext cx="2100960" cy="92880"/>
            </p14:xfrm>
          </p:contentPart>
        </mc:Choice>
        <mc:Fallback xmlns="">
          <p:pic>
            <p:nvPicPr>
              <p:cNvPr id="2088" name="Ink 208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227510" y="1749158"/>
                <a:ext cx="2127960" cy="12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089" name="Ink 2088"/>
              <p14:cNvContentPartPr/>
              <p14:nvPr/>
            </p14:nvContentPartPr>
            <p14:xfrm>
              <a:off x="7537910" y="1858238"/>
              <a:ext cx="208800" cy="147600"/>
            </p14:xfrm>
          </p:contentPart>
        </mc:Choice>
        <mc:Fallback xmlns="">
          <p:pic>
            <p:nvPicPr>
              <p:cNvPr id="2089" name="Ink 208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515950" y="1839158"/>
                <a:ext cx="237240" cy="18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093" name="Ink 2092"/>
              <p14:cNvContentPartPr/>
              <p14:nvPr/>
            </p14:nvContentPartPr>
            <p14:xfrm>
              <a:off x="306950" y="895238"/>
              <a:ext cx="1897560" cy="1355040"/>
            </p14:xfrm>
          </p:contentPart>
        </mc:Choice>
        <mc:Fallback xmlns="">
          <p:pic>
            <p:nvPicPr>
              <p:cNvPr id="2093" name="Ink 2092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85350" y="874358"/>
                <a:ext cx="1926360" cy="139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116" name="Ink 2115"/>
              <p14:cNvContentPartPr/>
              <p14:nvPr/>
            </p14:nvContentPartPr>
            <p14:xfrm>
              <a:off x="6611630" y="2051918"/>
              <a:ext cx="1624320" cy="348840"/>
            </p14:xfrm>
          </p:contentPart>
        </mc:Choice>
        <mc:Fallback xmlns="">
          <p:pic>
            <p:nvPicPr>
              <p:cNvPr id="2116" name="Ink 2115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601190" y="2037878"/>
                <a:ext cx="1642680" cy="38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120" name="Ink 2119"/>
              <p14:cNvContentPartPr/>
              <p14:nvPr/>
            </p14:nvContentPartPr>
            <p14:xfrm>
              <a:off x="1549670" y="729998"/>
              <a:ext cx="62280" cy="441720"/>
            </p14:xfrm>
          </p:contentPart>
        </mc:Choice>
        <mc:Fallback xmlns="">
          <p:pic>
            <p:nvPicPr>
              <p:cNvPr id="2120" name="Ink 2119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528430" y="722798"/>
                <a:ext cx="92520" cy="45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121" name="Ink 2120"/>
              <p14:cNvContentPartPr/>
              <p14:nvPr/>
            </p14:nvContentPartPr>
            <p14:xfrm>
              <a:off x="1025510" y="1124558"/>
              <a:ext cx="568080" cy="505800"/>
            </p14:xfrm>
          </p:contentPart>
        </mc:Choice>
        <mc:Fallback xmlns="">
          <p:pic>
            <p:nvPicPr>
              <p:cNvPr id="2121" name="Ink 2120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020470" y="1118438"/>
                <a:ext cx="579240" cy="51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2124" name="Ink 2123"/>
              <p14:cNvContentPartPr/>
              <p14:nvPr/>
            </p14:nvContentPartPr>
            <p14:xfrm>
              <a:off x="346550" y="5048558"/>
              <a:ext cx="7628400" cy="1330334"/>
            </p14:xfrm>
          </p:contentPart>
        </mc:Choice>
        <mc:Fallback xmlns="">
          <p:pic>
            <p:nvPicPr>
              <p:cNvPr id="2124" name="Ink 212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24230" y="5033076"/>
                <a:ext cx="7667280" cy="1358057"/>
              </a:xfrm>
              <a:prstGeom prst="rect">
                <a:avLst/>
              </a:prstGeom>
            </p:spPr>
          </p:pic>
        </mc:Fallback>
      </mc:AlternateContent>
      <p:pic>
        <p:nvPicPr>
          <p:cNvPr id="2203" name="Picture 2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615" y="5713725"/>
            <a:ext cx="3453385" cy="76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7" name="Ink 6"/>
              <p14:cNvContentPartPr/>
              <p14:nvPr/>
            </p14:nvContentPartPr>
            <p14:xfrm>
              <a:off x="74438" y="4975252"/>
              <a:ext cx="1367640" cy="3898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3558" y="4951492"/>
                <a:ext cx="1410120" cy="42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255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26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409575"/>
            <a:ext cx="7820025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27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27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000125"/>
            <a:ext cx="5905500" cy="485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67400" y="381000"/>
            <a:ext cx="3276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Radiative</a:t>
            </a:r>
            <a:r>
              <a:rPr lang="en-US" b="1" dirty="0" smtClean="0"/>
              <a:t> D-decays</a:t>
            </a:r>
          </a:p>
          <a:p>
            <a:pPr algn="ctr"/>
            <a:r>
              <a:rPr lang="en-US" b="1" dirty="0" smtClean="0"/>
              <a:t>See also : </a:t>
            </a:r>
            <a:r>
              <a:rPr lang="en-US" b="1" dirty="0" err="1" smtClean="0"/>
              <a:t>Isidori</a:t>
            </a:r>
            <a:r>
              <a:rPr lang="en-US" b="1" dirty="0" smtClean="0"/>
              <a:t> &amp; </a:t>
            </a:r>
            <a:r>
              <a:rPr lang="en-US" b="1" dirty="0" err="1" smtClean="0"/>
              <a:t>Kamenik</a:t>
            </a:r>
            <a:r>
              <a:rPr lang="en-US" b="1" dirty="0" smtClean="0"/>
              <a:t> ‘12;</a:t>
            </a:r>
          </a:p>
          <a:p>
            <a:pPr algn="ctr"/>
            <a:r>
              <a:rPr lang="en-US" b="1" dirty="0" smtClean="0"/>
              <a:t>Lyon &amp; </a:t>
            </a:r>
            <a:r>
              <a:rPr lang="en-US" b="1" dirty="0" err="1" smtClean="0"/>
              <a:t>Zwicky</a:t>
            </a:r>
            <a:r>
              <a:rPr lang="en-US" b="1" dirty="0"/>
              <a:t> </a:t>
            </a:r>
            <a:r>
              <a:rPr lang="en-US" b="1" dirty="0" smtClean="0"/>
              <a:t>‘12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066800" y="5715000"/>
            <a:ext cx="5334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 </a:t>
            </a:r>
            <a:r>
              <a:rPr lang="en-US" b="1" dirty="0" err="1" smtClean="0"/>
              <a:t>radiative</a:t>
            </a:r>
            <a:r>
              <a:rPr lang="en-US" b="1" dirty="0" smtClean="0"/>
              <a:t> D-decays, CP-conserving phase likely small</a:t>
            </a:r>
            <a:r>
              <a:rPr lang="en-US" dirty="0" smtClean="0"/>
              <a:t> 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6800090" y="3066513"/>
              <a:ext cx="2206080" cy="23612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77414" y="3036633"/>
                <a:ext cx="2241714" cy="240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9616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en-US" sz="3600" b="1" i="1" dirty="0" smtClean="0">
                <a:solidFill>
                  <a:schemeClr val="bg1"/>
                </a:solidFill>
              </a:rPr>
              <a:t>Candidates for enhanced CP </a:t>
            </a:r>
            <a:r>
              <a:rPr lang="en-US" sz="2800" b="1" i="1" dirty="0" smtClean="0">
                <a:solidFill>
                  <a:schemeClr val="bg1"/>
                </a:solidFill>
              </a:rPr>
              <a:t>asymmetry</a:t>
            </a:r>
            <a:br>
              <a:rPr lang="en-US" sz="2800" b="1" i="1" dirty="0" smtClean="0">
                <a:solidFill>
                  <a:schemeClr val="bg1"/>
                </a:solidFill>
              </a:rPr>
            </a:br>
            <a:r>
              <a:rPr lang="en-US" sz="2800" b="1" i="1" dirty="0" smtClean="0">
                <a:solidFill>
                  <a:schemeClr val="bg1"/>
                </a:solidFill>
              </a:rPr>
              <a:t>[because of CPT] (1)</a:t>
            </a:r>
            <a:endParaRPr lang="en-US" sz="28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r>
              <a:rPr lang="en-US" b="1" dirty="0" smtClean="0"/>
              <a:t>Since asymmetry arises from T and P interference and as a rule P&lt;&lt;T, need final states where T is suppressed =&gt; color suppressed modes: compare D</a:t>
            </a:r>
            <a:r>
              <a:rPr lang="en-US" b="1" baseline="30000" dirty="0" smtClean="0"/>
              <a:t>0</a:t>
            </a:r>
            <a:r>
              <a:rPr lang="en-US" b="1" dirty="0" smtClean="0"/>
              <a:t> =&gt; </a:t>
            </a:r>
            <a:r>
              <a:rPr lang="en-US" b="1" dirty="0" smtClean="0">
                <a:sym typeface="Symbol"/>
              </a:rPr>
              <a:t></a:t>
            </a:r>
            <a:r>
              <a:rPr lang="en-US" b="1" baseline="30000" dirty="0" smtClean="0"/>
              <a:t>+</a:t>
            </a:r>
            <a:r>
              <a:rPr lang="en-US" b="1" dirty="0" smtClean="0"/>
              <a:t>  + </a:t>
            </a:r>
            <a:r>
              <a:rPr lang="en-US" b="1" dirty="0" smtClean="0">
                <a:sym typeface="Symbol"/>
              </a:rPr>
              <a:t></a:t>
            </a:r>
            <a:r>
              <a:rPr lang="en-US" b="1" baseline="30000" dirty="0">
                <a:sym typeface="Symbol"/>
              </a:rPr>
              <a:t>-</a:t>
            </a:r>
            <a:r>
              <a:rPr lang="en-US" b="1" dirty="0" smtClean="0"/>
              <a:t> versus </a:t>
            </a:r>
            <a:r>
              <a:rPr lang="en-US" b="1" dirty="0" smtClean="0">
                <a:sym typeface="Symbol"/>
              </a:rPr>
              <a:t>0 0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>
                <a:sym typeface="Symbol"/>
              </a:rPr>
              <a:t>0 </a:t>
            </a:r>
            <a:r>
              <a:rPr lang="en-US" b="1" dirty="0" smtClean="0">
                <a:sym typeface="Symbol"/>
              </a:rPr>
              <a:t>0</a:t>
            </a:r>
            <a:r>
              <a:rPr lang="en-US" b="1" dirty="0" smtClean="0"/>
              <a:t> also gives 4 charged pi’s and possibility of triple correlation asymmetry</a:t>
            </a:r>
          </a:p>
          <a:p>
            <a:r>
              <a:rPr lang="en-US" b="1" dirty="0" smtClean="0"/>
              <a:t>Other examples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6002909" y="3494216"/>
              <a:ext cx="1752120" cy="1004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80229" y="3470096"/>
                <a:ext cx="1782360" cy="14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/>
              <p14:cNvContentPartPr/>
              <p14:nvPr/>
            </p14:nvContentPartPr>
            <p14:xfrm>
              <a:off x="6068429" y="3782576"/>
              <a:ext cx="1708560" cy="1612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50789" y="3758096"/>
                <a:ext cx="1736280" cy="20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4" name="Ink 13"/>
              <p14:cNvContentPartPr/>
              <p14:nvPr/>
            </p14:nvContentPartPr>
            <p14:xfrm>
              <a:off x="5659469" y="3285776"/>
              <a:ext cx="567720" cy="63756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636414" y="3263456"/>
                <a:ext cx="600141" cy="68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1" name="Ink 50"/>
              <p14:cNvContentPartPr/>
              <p14:nvPr/>
            </p14:nvContentPartPr>
            <p14:xfrm>
              <a:off x="796229" y="3400256"/>
              <a:ext cx="2277360" cy="77040"/>
            </p14:xfrm>
          </p:contentPart>
        </mc:Choice>
        <mc:Fallback xmlns="">
          <p:pic>
            <p:nvPicPr>
              <p:cNvPr id="51" name="Ink 5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77869" y="3392336"/>
                <a:ext cx="2303640" cy="10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3" name="Ink 52"/>
              <p14:cNvContentPartPr/>
              <p14:nvPr/>
            </p14:nvContentPartPr>
            <p14:xfrm>
              <a:off x="490949" y="3271376"/>
              <a:ext cx="658800" cy="731160"/>
            </p14:xfrm>
          </p:contentPart>
        </mc:Choice>
        <mc:Fallback xmlns="">
          <p:pic>
            <p:nvPicPr>
              <p:cNvPr id="53" name="Ink 52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68629" y="3251576"/>
                <a:ext cx="686160" cy="77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7" name="Ink 56"/>
              <p14:cNvContentPartPr/>
              <p14:nvPr/>
            </p14:nvContentPartPr>
            <p14:xfrm>
              <a:off x="825749" y="3834416"/>
              <a:ext cx="2073240" cy="154800"/>
            </p14:xfrm>
          </p:contentPart>
        </mc:Choice>
        <mc:Fallback xmlns="">
          <p:pic>
            <p:nvPicPr>
              <p:cNvPr id="57" name="Ink 5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04869" y="3825056"/>
                <a:ext cx="2103480" cy="18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59" name="Ink 58"/>
              <p14:cNvContentPartPr/>
              <p14:nvPr/>
            </p14:nvContentPartPr>
            <p14:xfrm>
              <a:off x="1542149" y="3473696"/>
              <a:ext cx="584640" cy="260280"/>
            </p14:xfrm>
          </p:contentPart>
        </mc:Choice>
        <mc:Fallback xmlns="">
          <p:pic>
            <p:nvPicPr>
              <p:cNvPr id="59" name="Ink 5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523429" y="3454616"/>
                <a:ext cx="612360" cy="29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66" name="Ink 65"/>
              <p14:cNvContentPartPr/>
              <p14:nvPr/>
            </p14:nvContentPartPr>
            <p14:xfrm>
              <a:off x="1493549" y="3638576"/>
              <a:ext cx="154800" cy="135000"/>
            </p14:xfrm>
          </p:contentPart>
        </mc:Choice>
        <mc:Fallback xmlns="">
          <p:pic>
            <p:nvPicPr>
              <p:cNvPr id="66" name="Ink 65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72669" y="3631016"/>
                <a:ext cx="197640" cy="16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67" name="Ink 66"/>
              <p14:cNvContentPartPr/>
              <p14:nvPr/>
            </p14:nvContentPartPr>
            <p14:xfrm>
              <a:off x="2133269" y="3546056"/>
              <a:ext cx="1010160" cy="195840"/>
            </p14:xfrm>
          </p:contentPart>
        </mc:Choice>
        <mc:Fallback xmlns="">
          <p:pic>
            <p:nvPicPr>
              <p:cNvPr id="67" name="Ink 66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114549" y="3523376"/>
                <a:ext cx="1047960" cy="23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70" name="Ink 69"/>
              <p14:cNvContentPartPr/>
              <p14:nvPr/>
            </p14:nvContentPartPr>
            <p14:xfrm>
              <a:off x="4007069" y="3214856"/>
              <a:ext cx="603720" cy="289080"/>
            </p14:xfrm>
          </p:contentPart>
        </mc:Choice>
        <mc:Fallback xmlns="">
          <p:pic>
            <p:nvPicPr>
              <p:cNvPr id="70" name="Ink 69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992309" y="3199016"/>
                <a:ext cx="624600" cy="31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73" name="Ink 72"/>
              <p14:cNvContentPartPr/>
              <p14:nvPr/>
            </p14:nvContentPartPr>
            <p14:xfrm>
              <a:off x="2105909" y="3714536"/>
              <a:ext cx="861120" cy="36720"/>
            </p14:xfrm>
          </p:contentPart>
        </mc:Choice>
        <mc:Fallback xmlns="">
          <p:pic>
            <p:nvPicPr>
              <p:cNvPr id="73" name="Ink 72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086469" y="3692216"/>
                <a:ext cx="889200" cy="7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83" name="Ink 82"/>
              <p14:cNvContentPartPr/>
              <p14:nvPr/>
            </p14:nvContentPartPr>
            <p14:xfrm>
              <a:off x="2225069" y="3200456"/>
              <a:ext cx="204120" cy="223560"/>
            </p14:xfrm>
          </p:contentPart>
        </mc:Choice>
        <mc:Fallback xmlns="">
          <p:pic>
            <p:nvPicPr>
              <p:cNvPr id="83" name="Ink 8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205629" y="3177056"/>
                <a:ext cx="231480" cy="26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96" name="Ink 95"/>
              <p14:cNvContentPartPr/>
              <p14:nvPr/>
            </p14:nvContentPartPr>
            <p14:xfrm>
              <a:off x="2971349" y="3138896"/>
              <a:ext cx="883080" cy="623880"/>
            </p14:xfrm>
          </p:contentPart>
        </mc:Choice>
        <mc:Fallback xmlns="">
          <p:pic>
            <p:nvPicPr>
              <p:cNvPr id="96" name="Ink 95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949749" y="3114776"/>
                <a:ext cx="928440" cy="65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11" name="Ink 110"/>
              <p14:cNvContentPartPr/>
              <p14:nvPr/>
            </p14:nvContentPartPr>
            <p14:xfrm>
              <a:off x="6622829" y="2943776"/>
              <a:ext cx="2375640" cy="928440"/>
            </p14:xfrm>
          </p:contentPart>
        </mc:Choice>
        <mc:Fallback xmlns="">
          <p:pic>
            <p:nvPicPr>
              <p:cNvPr id="111" name="Ink 110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600869" y="2928656"/>
                <a:ext cx="2403720" cy="96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19" name="Ink 118"/>
              <p14:cNvContentPartPr/>
              <p14:nvPr/>
            </p14:nvContentPartPr>
            <p14:xfrm>
              <a:off x="3057749" y="2701496"/>
              <a:ext cx="5342760" cy="1305720"/>
            </p14:xfrm>
          </p:contentPart>
        </mc:Choice>
        <mc:Fallback xmlns="">
          <p:pic>
            <p:nvPicPr>
              <p:cNvPr id="119" name="Ink 118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3036870" y="2679896"/>
                <a:ext cx="5377318" cy="135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23" name="Ink 122"/>
              <p14:cNvContentPartPr/>
              <p14:nvPr/>
            </p14:nvContentPartPr>
            <p14:xfrm>
              <a:off x="4464629" y="5219336"/>
              <a:ext cx="2637720" cy="100080"/>
            </p14:xfrm>
          </p:contentPart>
        </mc:Choice>
        <mc:Fallback xmlns="">
          <p:pic>
            <p:nvPicPr>
              <p:cNvPr id="123" name="Ink 122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445549" y="5210696"/>
                <a:ext cx="2665440" cy="12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27" name="Ink 126"/>
              <p14:cNvContentPartPr/>
              <p14:nvPr/>
            </p14:nvContentPartPr>
            <p14:xfrm>
              <a:off x="6323309" y="4903616"/>
              <a:ext cx="162360" cy="223200"/>
            </p14:xfrm>
          </p:contentPart>
        </mc:Choice>
        <mc:Fallback xmlns="">
          <p:pic>
            <p:nvPicPr>
              <p:cNvPr id="127" name="Ink 126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6298829" y="4878776"/>
                <a:ext cx="195480" cy="27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28" name="Ink 127"/>
              <p14:cNvContentPartPr/>
              <p14:nvPr/>
            </p14:nvContentPartPr>
            <p14:xfrm>
              <a:off x="5477669" y="5271176"/>
              <a:ext cx="642240" cy="372960"/>
            </p14:xfrm>
          </p:contentPart>
        </mc:Choice>
        <mc:Fallback xmlns="">
          <p:pic>
            <p:nvPicPr>
              <p:cNvPr id="128" name="Ink 127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5467949" y="5249936"/>
                <a:ext cx="661680" cy="42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132" name="Ink 131"/>
              <p14:cNvContentPartPr/>
              <p14:nvPr/>
            </p14:nvContentPartPr>
            <p14:xfrm>
              <a:off x="4630229" y="5037536"/>
              <a:ext cx="171360" cy="105840"/>
            </p14:xfrm>
          </p:contentPart>
        </mc:Choice>
        <mc:Fallback xmlns="">
          <p:pic>
            <p:nvPicPr>
              <p:cNvPr id="132" name="Ink 131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606109" y="5015936"/>
                <a:ext cx="204120" cy="15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133" name="Ink 132"/>
              <p14:cNvContentPartPr/>
              <p14:nvPr/>
            </p14:nvContentPartPr>
            <p14:xfrm>
              <a:off x="4503509" y="5823416"/>
              <a:ext cx="2622960" cy="164880"/>
            </p14:xfrm>
          </p:contentPart>
        </mc:Choice>
        <mc:Fallback xmlns="">
          <p:pic>
            <p:nvPicPr>
              <p:cNvPr id="133" name="Ink 132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4482989" y="5815136"/>
                <a:ext cx="2651760" cy="19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135" name="Ink 134"/>
              <p14:cNvContentPartPr/>
              <p14:nvPr/>
            </p14:nvContentPartPr>
            <p14:xfrm>
              <a:off x="4480469" y="5351096"/>
              <a:ext cx="1119960" cy="520920"/>
            </p14:xfrm>
          </p:contentPart>
        </mc:Choice>
        <mc:Fallback xmlns="">
          <p:pic>
            <p:nvPicPr>
              <p:cNvPr id="135" name="Ink 134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4458149" y="5342816"/>
                <a:ext cx="1152000" cy="55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138" name="Ink 137"/>
              <p14:cNvContentPartPr/>
              <p14:nvPr/>
            </p14:nvContentPartPr>
            <p14:xfrm>
              <a:off x="6073109" y="5399696"/>
              <a:ext cx="929160" cy="227880"/>
            </p14:xfrm>
          </p:contentPart>
        </mc:Choice>
        <mc:Fallback xmlns="">
          <p:pic>
            <p:nvPicPr>
              <p:cNvPr id="138" name="Ink 137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6056189" y="5392136"/>
                <a:ext cx="953640" cy="25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139" name="Ink 138"/>
              <p14:cNvContentPartPr/>
              <p14:nvPr/>
            </p14:nvContentPartPr>
            <p14:xfrm>
              <a:off x="6018389" y="5651336"/>
              <a:ext cx="1126800" cy="48600"/>
            </p14:xfrm>
          </p:contentPart>
        </mc:Choice>
        <mc:Fallback xmlns="">
          <p:pic>
            <p:nvPicPr>
              <p:cNvPr id="139" name="Ink 138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5997869" y="5643776"/>
                <a:ext cx="1154880" cy="7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143" name="Ink 142"/>
              <p14:cNvContentPartPr/>
              <p14:nvPr/>
            </p14:nvContentPartPr>
            <p14:xfrm>
              <a:off x="7220429" y="4904336"/>
              <a:ext cx="1231560" cy="930600"/>
            </p14:xfrm>
          </p:contentPart>
        </mc:Choice>
        <mc:Fallback xmlns="">
          <p:pic>
            <p:nvPicPr>
              <p:cNvPr id="143" name="Ink 142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7203509" y="4879856"/>
                <a:ext cx="1273320" cy="97632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Rectangle 5"/>
          <p:cNvSpPr/>
          <p:nvPr/>
        </p:nvSpPr>
        <p:spPr>
          <a:xfrm>
            <a:off x="490949" y="5699936"/>
            <a:ext cx="3242851" cy="777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KEKB D=&gt; 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  </a:t>
            </a:r>
            <a:r>
              <a:rPr lang="en-US" baseline="30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   (, ’)</a:t>
            </a:r>
          </a:p>
          <a:p>
            <a:pPr algn="ctr"/>
            <a:r>
              <a:rPr lang="en-US" dirty="0" smtClean="0">
                <a:sym typeface="Symbol"/>
              </a:rPr>
              <a:t>also imp but may not be CS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7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Candidates for Enhanced CP </a:t>
            </a:r>
            <a:r>
              <a:rPr lang="en-US" b="1" dirty="0" err="1" smtClean="0"/>
              <a:t>Asy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[due CPT]        (2) 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686800" cy="49831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In the SM, </a:t>
            </a:r>
            <a:r>
              <a:rPr lang="en-US" b="1" dirty="0" err="1" smtClean="0"/>
              <a:t>dir</a:t>
            </a:r>
            <a:r>
              <a:rPr lang="en-US" b="1" dirty="0" smtClean="0"/>
              <a:t> CP from interference of P X T</a:t>
            </a:r>
          </a:p>
          <a:p>
            <a:r>
              <a:rPr lang="en-US" b="1" dirty="0" smtClean="0"/>
              <a:t>As a rule for D, P/T &lt;&lt; 1</a:t>
            </a:r>
          </a:p>
          <a:p>
            <a:r>
              <a:rPr lang="en-US" b="1" dirty="0" smtClean="0"/>
              <a:t>To optimize SM CP choose FS such that</a:t>
            </a:r>
          </a:p>
          <a:p>
            <a:r>
              <a:rPr lang="en-US" b="1" dirty="0" smtClean="0"/>
              <a:t>1) Tree is CLS; therefore (for interference with P) need SCS + CLS</a:t>
            </a:r>
          </a:p>
          <a:p>
            <a:r>
              <a:rPr lang="en-US" b="1" dirty="0" smtClean="0"/>
              <a:t>2) </a:t>
            </a:r>
            <a:r>
              <a:rPr lang="en-US" b="1" dirty="0" smtClean="0"/>
              <a:t> choose enhanced penguin (</a:t>
            </a:r>
            <a:r>
              <a:rPr lang="en-US" b="1" dirty="0" err="1" smtClean="0"/>
              <a:t>i.e.color</a:t>
            </a:r>
            <a:r>
              <a:rPr lang="en-US" b="1" dirty="0" smtClean="0"/>
              <a:t> </a:t>
            </a:r>
            <a:r>
              <a:rPr lang="en-US" b="1" dirty="0" smtClean="0"/>
              <a:t>allowed) </a:t>
            </a:r>
          </a:p>
          <a:p>
            <a:r>
              <a:rPr lang="en-US" b="1" dirty="0" smtClean="0"/>
              <a:t>EXAMPLES:</a:t>
            </a:r>
            <a:r>
              <a:rPr lang="en-US" dirty="0" smtClean="0"/>
              <a:t> </a:t>
            </a:r>
            <a:r>
              <a:rPr lang="en-US" b="1" dirty="0">
                <a:sym typeface="Symbol"/>
              </a:rPr>
              <a:t>D</a:t>
            </a:r>
            <a:r>
              <a:rPr lang="en-US" b="1" baseline="30000" dirty="0">
                <a:sym typeface="Symbol"/>
              </a:rPr>
              <a:t>0</a:t>
            </a:r>
            <a:r>
              <a:rPr lang="en-US" b="1" dirty="0">
                <a:sym typeface="Symbol"/>
              </a:rPr>
              <a:t>=&gt;  (</a:t>
            </a:r>
            <a:r>
              <a:rPr lang="en-US" b="1" baseline="30000" dirty="0">
                <a:sym typeface="Symbol"/>
              </a:rPr>
              <a:t>’</a:t>
            </a:r>
            <a:r>
              <a:rPr lang="en-US" b="1" dirty="0">
                <a:sym typeface="Symbol"/>
              </a:rPr>
              <a:t>)</a:t>
            </a:r>
            <a:r>
              <a:rPr lang="en-US" b="1" baseline="30000" dirty="0" smtClean="0">
                <a:sym typeface="Symbol"/>
              </a:rPr>
              <a:t>0 </a:t>
            </a:r>
            <a:r>
              <a:rPr lang="en-US" b="1" dirty="0" smtClean="0">
                <a:sym typeface="Symbol"/>
              </a:rPr>
              <a:t>  ; D</a:t>
            </a:r>
            <a:r>
              <a:rPr lang="en-US" b="1" baseline="30000" dirty="0">
                <a:sym typeface="Symbol"/>
              </a:rPr>
              <a:t>+</a:t>
            </a:r>
            <a:r>
              <a:rPr lang="en-US" b="1" dirty="0">
                <a:sym typeface="Symbol"/>
              </a:rPr>
              <a:t>=&gt;(’)</a:t>
            </a:r>
            <a:r>
              <a:rPr lang="en-US" b="1" baseline="30000" dirty="0" smtClean="0">
                <a:sym typeface="Symbol"/>
              </a:rPr>
              <a:t>+</a:t>
            </a:r>
            <a:r>
              <a:rPr lang="en-US" b="1" dirty="0" smtClean="0">
                <a:sym typeface="Symbol"/>
              </a:rPr>
              <a:t>……</a:t>
            </a:r>
          </a:p>
          <a:p>
            <a:pPr marL="0" indent="0">
              <a:buNone/>
            </a:pPr>
            <a:r>
              <a:rPr lang="en-US" b="1" dirty="0" smtClean="0">
                <a:sym typeface="Symbol"/>
              </a:rPr>
              <a:t>From the standpoint of SM these may be most promising and some even allow triple correlations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53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Scope of talk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915400" cy="51355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Outstanding challenge for decades</a:t>
            </a:r>
          </a:p>
          <a:p>
            <a:r>
              <a:rPr lang="en-US" b="1" dirty="0" smtClean="0"/>
              <a:t> important measure for flavor alignment………..demands continual attack despite non-trivial QCD challenges</a:t>
            </a:r>
          </a:p>
          <a:p>
            <a:r>
              <a:rPr lang="en-US" b="1" dirty="0" smtClean="0"/>
              <a:t>Useful tool to search BSM CP phase(s):</a:t>
            </a:r>
          </a:p>
          <a:p>
            <a:pPr marL="0" indent="0">
              <a:buNone/>
            </a:pPr>
            <a:r>
              <a:rPr lang="en-US" b="1" dirty="0" smtClean="0"/>
              <a:t>     Multitude of observables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However, unfortunately size of effects in interesting model(s) are now expected to be on the small side demanding greater precision from Expt. &amp; Th.</a:t>
            </a:r>
          </a:p>
          <a:p>
            <a:r>
              <a:rPr lang="en-US" b="1" dirty="0" smtClean="0"/>
              <a:t>Therefore, SM null tests gain more prominence</a:t>
            </a:r>
          </a:p>
          <a:p>
            <a:r>
              <a:rPr lang="en-US" b="1" dirty="0" smtClean="0"/>
              <a:t>Examples: DCP many modes  B: SCP(</a:t>
            </a:r>
            <a:r>
              <a:rPr lang="en-US" b="1" dirty="0" smtClean="0">
                <a:sym typeface="Symbol"/>
              </a:rPr>
              <a:t></a:t>
            </a:r>
            <a:r>
              <a:rPr lang="en-US" b="1" dirty="0" smtClean="0"/>
              <a:t>); </a:t>
            </a:r>
            <a:r>
              <a:rPr lang="en-US" b="1" dirty="0" smtClean="0">
                <a:sym typeface="Symbol"/>
              </a:rPr>
              <a:t>; ’</a:t>
            </a:r>
            <a:r>
              <a:rPr lang="en-US" b="1" dirty="0" smtClean="0"/>
              <a:t>,  </a:t>
            </a:r>
          </a:p>
          <a:p>
            <a:r>
              <a:rPr lang="en-US" b="1" dirty="0" smtClean="0"/>
              <a:t> K</a:t>
            </a:r>
            <a:r>
              <a:rPr lang="en-US" b="1" baseline="-25000" dirty="0" smtClean="0"/>
              <a:t>L</a:t>
            </a:r>
            <a:r>
              <a:rPr lang="en-US" b="1" dirty="0" smtClean="0"/>
              <a:t>=&gt;</a:t>
            </a:r>
            <a:r>
              <a:rPr lang="en-US" b="1" dirty="0" smtClean="0">
                <a:sym typeface="Symbol"/>
              </a:rPr>
              <a:t></a:t>
            </a:r>
            <a:r>
              <a:rPr lang="en-US" b="1" baseline="30000" dirty="0" smtClean="0">
                <a:sym typeface="Symbol"/>
              </a:rPr>
              <a:t>0</a:t>
            </a:r>
            <a:r>
              <a:rPr lang="en-US" b="1" dirty="0" smtClean="0">
                <a:sym typeface="Symbol"/>
              </a:rPr>
              <a:t> ;</a:t>
            </a:r>
            <a:r>
              <a:rPr lang="en-US" b="1" dirty="0" smtClean="0"/>
              <a:t> </a:t>
            </a:r>
            <a:r>
              <a:rPr lang="en-US" b="1" dirty="0" err="1" smtClean="0"/>
              <a:t>nedm</a:t>
            </a:r>
            <a:r>
              <a:rPr lang="en-US" b="1" dirty="0" smtClean="0"/>
              <a:t>;  colliders: all t-CP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3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</a:rPr>
              <a:t>Possibly useful test for new physics</a:t>
            </a:r>
            <a:endParaRPr lang="en-US" sz="32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Key idea: </a:t>
            </a:r>
            <a:r>
              <a:rPr lang="en-US" sz="2800" b="1" dirty="0" err="1" smtClean="0">
                <a:solidFill>
                  <a:srgbClr val="0070C0"/>
                </a:solidFill>
              </a:rPr>
              <a:t>Hadronic</a:t>
            </a:r>
            <a:r>
              <a:rPr lang="en-US" sz="2800" b="1" dirty="0" smtClean="0">
                <a:solidFill>
                  <a:srgbClr val="0070C0"/>
                </a:solidFill>
              </a:rPr>
              <a:t> matrix elements enhancement (factor O( few) ) only operational for EXCLUSIVE  (in particular 2 body </a:t>
            </a:r>
            <a:r>
              <a:rPr lang="en-US" sz="2800" b="1" dirty="0" err="1" smtClean="0">
                <a:solidFill>
                  <a:srgbClr val="0070C0"/>
                </a:solidFill>
              </a:rPr>
              <a:t>pseudoscalar</a:t>
            </a:r>
            <a:r>
              <a:rPr lang="en-US" sz="2800" b="1" dirty="0" smtClean="0">
                <a:solidFill>
                  <a:srgbClr val="0070C0"/>
                </a:solidFill>
              </a:rPr>
              <a:t>) MODES</a:t>
            </a:r>
          </a:p>
          <a:p>
            <a:pPr marL="0" indent="0">
              <a:buNone/>
            </a:pPr>
            <a:endParaRPr lang="en-US" sz="28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Inclusive (</a:t>
            </a:r>
            <a:r>
              <a:rPr lang="en-US" sz="2800" b="1" dirty="0" err="1" smtClean="0">
                <a:solidFill>
                  <a:schemeClr val="accent6">
                    <a:lumMod val="75000"/>
                  </a:schemeClr>
                </a:solidFill>
              </a:rPr>
              <a:t>multibody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) modes[esp. when summed] should exhibit quark level asymmetry[quark-hadron duality] ~6X10</a:t>
            </a:r>
            <a:r>
              <a:rPr lang="en-US" sz="2800" b="1" baseline="30000" dirty="0" smtClean="0">
                <a:solidFill>
                  <a:schemeClr val="accent6">
                    <a:lumMod val="75000"/>
                  </a:schemeClr>
                </a:solidFill>
              </a:rPr>
              <a:t>-4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 if SM is the source, if these also show appreciably larger asymmetry compared to quark level  SM expectations, then BSM-CP is the origin</a:t>
            </a:r>
          </a:p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Hope for implementation at </a:t>
            </a:r>
            <a:r>
              <a:rPr lang="en-US" sz="2800" b="1" dirty="0" err="1" smtClean="0">
                <a:solidFill>
                  <a:schemeClr val="accent2">
                    <a:lumMod val="75000"/>
                  </a:schemeClr>
                </a:solidFill>
              </a:rPr>
              <a:t>LHCb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 and BF but especially SUPER-KEKB should be able to use this.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30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Ink 9"/>
              <p14:cNvContentPartPr/>
              <p14:nvPr/>
            </p14:nvContentPartPr>
            <p14:xfrm>
              <a:off x="4575149" y="2653616"/>
              <a:ext cx="2063160" cy="3866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51389" y="2632356"/>
                <a:ext cx="2096640" cy="41654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738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How to look for inclusive final states?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067800" cy="52117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                         </a:t>
            </a:r>
            <a:r>
              <a:rPr lang="en-US" sz="3600" b="1" dirty="0" smtClean="0"/>
              <a:t>Simple suggestion</a:t>
            </a:r>
          </a:p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Look for D =&gt; K </a:t>
            </a:r>
            <a:r>
              <a:rPr lang="en-US" sz="3600" b="1" dirty="0" err="1" smtClean="0">
                <a:solidFill>
                  <a:schemeClr val="accent2">
                    <a:lumMod val="75000"/>
                  </a:schemeClr>
                </a:solidFill>
              </a:rPr>
              <a:t>K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 X  </a:t>
            </a:r>
          </a:p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Operationally KKX is  any final state containing  a K </a:t>
            </a:r>
            <a:r>
              <a:rPr lang="en-US" sz="3600" b="1" dirty="0" err="1" smtClean="0">
                <a:solidFill>
                  <a:schemeClr val="accent2">
                    <a:lumMod val="75000"/>
                  </a:schemeClr>
                </a:solidFill>
              </a:rPr>
              <a:t>K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 with total energy in the 2 </a:t>
            </a:r>
            <a:r>
              <a:rPr lang="en-US" sz="3600" b="1" dirty="0" err="1" smtClean="0">
                <a:solidFill>
                  <a:schemeClr val="accent2">
                    <a:lumMod val="75000"/>
                  </a:schemeClr>
                </a:solidFill>
              </a:rPr>
              <a:t>kaons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less than the energy of the parent D</a:t>
            </a:r>
          </a:p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accent2">
                    <a:lumMod val="75000"/>
                  </a:schemeClr>
                </a:solidFill>
              </a:rPr>
              <a:t>LHCb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 may  try use </a:t>
            </a:r>
            <a:r>
              <a:rPr lang="en-US" sz="3600" b="1" dirty="0" err="1" smtClean="0">
                <a:solidFill>
                  <a:schemeClr val="accent2">
                    <a:lumMod val="75000"/>
                  </a:schemeClr>
                </a:solidFill>
              </a:rPr>
              <a:t>multibody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 FS  perhaps with a soft pi trigger</a:t>
            </a:r>
          </a:p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Charm mass may not be high is a concern so specific </a:t>
            </a:r>
            <a:r>
              <a:rPr lang="en-US" sz="3600" b="1" dirty="0" err="1" smtClean="0">
                <a:solidFill>
                  <a:schemeClr val="accent2">
                    <a:lumMod val="75000"/>
                  </a:schemeClr>
                </a:solidFill>
              </a:rPr>
              <a:t>multibody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 FS (rather than sum) may be used and test still likely to work</a:t>
            </a:r>
            <a:endParaRPr lang="en-US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Multibody</a:t>
            </a:r>
            <a:r>
              <a:rPr lang="en-US" b="1" dirty="0" smtClean="0"/>
              <a:t> FS can also be very useful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Main point is </a:t>
            </a:r>
            <a:r>
              <a:rPr lang="en-US" b="1" dirty="0" err="1" smtClean="0"/>
              <a:t>esp</a:t>
            </a:r>
            <a:r>
              <a:rPr lang="en-US" b="1" dirty="0" smtClean="0"/>
              <a:t> avoid 2-body </a:t>
            </a:r>
            <a:r>
              <a:rPr lang="en-US" b="1" dirty="0" err="1" smtClean="0"/>
              <a:t>pseudos</a:t>
            </a:r>
            <a:r>
              <a:rPr lang="en-US" b="1" dirty="0" smtClean="0"/>
              <a:t> as they tend to have significant non-</a:t>
            </a:r>
            <a:r>
              <a:rPr lang="en-US" b="1" dirty="0" err="1" smtClean="0"/>
              <a:t>perturbative</a:t>
            </a:r>
            <a:r>
              <a:rPr lang="en-US" b="1" dirty="0"/>
              <a:t> </a:t>
            </a:r>
            <a:r>
              <a:rPr lang="en-US" b="1" dirty="0" smtClean="0"/>
              <a:t>effects.</a:t>
            </a:r>
          </a:p>
          <a:p>
            <a:r>
              <a:rPr lang="en-US" b="1" dirty="0" smtClean="0"/>
              <a:t>  [Of course tests need be done so that systematics respect CP]</a:t>
            </a:r>
          </a:p>
          <a:p>
            <a:r>
              <a:rPr lang="en-US" b="1" dirty="0"/>
              <a:t> </a:t>
            </a:r>
            <a:r>
              <a:rPr lang="en-US" b="1" dirty="0" smtClean="0"/>
              <a:t> examples: D0=&gt; KK + n(pi)  with n = 2,3…  </a:t>
            </a:r>
          </a:p>
          <a:p>
            <a:r>
              <a:rPr lang="en-US" b="1" dirty="0" smtClean="0"/>
              <a:t>Ds=&gt; phi + K+ + </a:t>
            </a:r>
            <a:r>
              <a:rPr lang="en-US" b="1" dirty="0" err="1" smtClean="0"/>
              <a:t>npi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055C-0A3A-411C-8F76-9BFB82B1238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50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For Direct CP charged modes may be specially useful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067800" cy="5440363"/>
          </a:xfrm>
        </p:spPr>
        <p:txBody>
          <a:bodyPr/>
          <a:lstStyle/>
          <a:p>
            <a:r>
              <a:rPr lang="en-US" dirty="0" smtClean="0"/>
              <a:t>D+ =&gt; K+ (*) K0(*) + n pi</a:t>
            </a:r>
          </a:p>
          <a:p>
            <a:r>
              <a:rPr lang="en-US" dirty="0" smtClean="0"/>
              <a:t>Ds =&gt; K+(*) + K+(*)+K-(*) ……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7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b="1" dirty="0" smtClean="0"/>
              <a:t>Modes w/o penguins esp. significant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287963"/>
          </a:xfrm>
        </p:spPr>
        <p:txBody>
          <a:bodyPr/>
          <a:lstStyle/>
          <a:p>
            <a:r>
              <a:rPr lang="en-US" b="1" dirty="0" smtClean="0"/>
              <a:t>SM-CP should be exceedingly small at best</a:t>
            </a:r>
          </a:p>
          <a:p>
            <a:r>
              <a:rPr lang="en-US" b="1" dirty="0" smtClean="0"/>
              <a:t>Good for searching phases from extended Higgs sector, RPV-SUSY….   </a:t>
            </a:r>
          </a:p>
          <a:p>
            <a:r>
              <a:rPr lang="en-US" b="1" dirty="0" smtClean="0"/>
              <a:t>Some EXAMPLES</a:t>
            </a:r>
          </a:p>
          <a:p>
            <a:pPr marL="0" indent="0">
              <a:buNone/>
            </a:pPr>
            <a:r>
              <a:rPr lang="en-US" b="1" dirty="0" smtClean="0"/>
              <a:t>   D</a:t>
            </a:r>
            <a:r>
              <a:rPr lang="en-US" b="1" baseline="30000" dirty="0" smtClean="0"/>
              <a:t>0</a:t>
            </a:r>
            <a:r>
              <a:rPr lang="en-US" b="1" dirty="0" smtClean="0"/>
              <a:t> =&gt; K</a:t>
            </a:r>
            <a:r>
              <a:rPr lang="en-US" b="1" baseline="30000" dirty="0"/>
              <a:t>-</a:t>
            </a:r>
            <a:r>
              <a:rPr lang="en-US" b="1" dirty="0" smtClean="0"/>
              <a:t>(*) </a:t>
            </a:r>
            <a:r>
              <a:rPr lang="en-US" b="1" dirty="0" smtClean="0">
                <a:sym typeface="Symbol"/>
              </a:rPr>
              <a:t></a:t>
            </a:r>
            <a:r>
              <a:rPr lang="en-US" b="1" baseline="30000" dirty="0">
                <a:sym typeface="Symbol"/>
              </a:rPr>
              <a:t>+</a:t>
            </a:r>
            <a:r>
              <a:rPr lang="en-US" b="1" dirty="0" smtClean="0"/>
              <a:t>  …..</a:t>
            </a:r>
          </a:p>
          <a:p>
            <a:pPr marL="0" indent="0">
              <a:buNone/>
            </a:pPr>
            <a:r>
              <a:rPr lang="en-US" b="1" dirty="0" smtClean="0"/>
              <a:t>   D</a:t>
            </a:r>
            <a:r>
              <a:rPr lang="en-US" b="1" baseline="30000" dirty="0" smtClean="0"/>
              <a:t>+</a:t>
            </a:r>
            <a:r>
              <a:rPr lang="en-US" b="1" dirty="0" smtClean="0"/>
              <a:t> =&gt; K</a:t>
            </a:r>
            <a:r>
              <a:rPr lang="en-US" b="1" baseline="30000" dirty="0" smtClean="0"/>
              <a:t>0</a:t>
            </a:r>
            <a:r>
              <a:rPr lang="en-US" b="1" dirty="0" smtClean="0"/>
              <a:t> (*) </a:t>
            </a:r>
            <a:r>
              <a:rPr lang="en-US" b="1" dirty="0" smtClean="0">
                <a:sym typeface="Symbol"/>
              </a:rPr>
              <a:t></a:t>
            </a:r>
            <a:r>
              <a:rPr lang="en-US" b="1" baseline="30000" dirty="0">
                <a:sym typeface="Symbol"/>
              </a:rPr>
              <a:t>+</a:t>
            </a:r>
            <a:r>
              <a:rPr lang="en-US" b="1" dirty="0" smtClean="0"/>
              <a:t>….</a:t>
            </a:r>
          </a:p>
          <a:p>
            <a:pPr marL="0" indent="0">
              <a:buNone/>
            </a:pPr>
            <a:r>
              <a:rPr lang="en-US" b="1" dirty="0" smtClean="0"/>
              <a:t>    D</a:t>
            </a:r>
            <a:r>
              <a:rPr lang="en-US" b="1" baseline="-25000" dirty="0" smtClean="0"/>
              <a:t>S</a:t>
            </a:r>
            <a:r>
              <a:rPr lang="en-US" b="1" dirty="0" smtClean="0"/>
              <a:t> =&gt; </a:t>
            </a:r>
            <a:r>
              <a:rPr lang="en-US" b="1" dirty="0" smtClean="0">
                <a:sym typeface="Symbol"/>
              </a:rPr>
              <a:t></a:t>
            </a:r>
            <a:r>
              <a:rPr lang="en-US" b="1" dirty="0" smtClean="0"/>
              <a:t> </a:t>
            </a:r>
            <a:r>
              <a:rPr lang="en-US" b="1" dirty="0" smtClean="0">
                <a:sym typeface="Symbol"/>
              </a:rPr>
              <a:t></a:t>
            </a:r>
            <a:r>
              <a:rPr lang="en-US" b="1" baseline="30000" dirty="0" smtClean="0">
                <a:sym typeface="Symbol"/>
              </a:rPr>
              <a:t>+</a:t>
            </a:r>
            <a:r>
              <a:rPr lang="en-US" b="1" dirty="0" smtClean="0"/>
              <a:t>; </a:t>
            </a:r>
            <a:r>
              <a:rPr lang="en-US" b="1" dirty="0" smtClean="0">
                <a:sym typeface="Symbol"/>
              </a:rPr>
              <a:t></a:t>
            </a:r>
            <a:r>
              <a:rPr lang="en-US" b="1" dirty="0" smtClean="0"/>
              <a:t>’ </a:t>
            </a:r>
            <a:r>
              <a:rPr lang="en-US" b="1" dirty="0" smtClean="0">
                <a:sym typeface="Symbol"/>
              </a:rPr>
              <a:t></a:t>
            </a:r>
            <a:r>
              <a:rPr lang="en-US" b="1" baseline="30000" dirty="0">
                <a:sym typeface="Symbol"/>
              </a:rPr>
              <a:t>+</a:t>
            </a:r>
            <a:r>
              <a:rPr lang="en-US" b="1" dirty="0" smtClean="0"/>
              <a:t> …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7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Unfortunately BSM-CPV effects</a:t>
            </a:r>
            <a:br>
              <a:rPr lang="en-US" dirty="0" smtClean="0"/>
            </a:br>
            <a:r>
              <a:rPr lang="en-US" dirty="0" smtClean="0"/>
              <a:t>now appear small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35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/>
              <p14:cNvContentPartPr/>
              <p14:nvPr/>
            </p14:nvContentPartPr>
            <p14:xfrm>
              <a:off x="1632290" y="5836713"/>
              <a:ext cx="4800240" cy="41688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99890" y="5808633"/>
                <a:ext cx="4842360" cy="45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983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Fits like a glove!</a:t>
            </a:r>
            <a:br>
              <a:rPr lang="en-US" dirty="0" smtClean="0"/>
            </a:br>
            <a:r>
              <a:rPr lang="en-US" dirty="0" smtClean="0"/>
              <a:t>[or does it?]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7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58" y="1143000"/>
            <a:ext cx="5184058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762000"/>
            <a:ext cx="4191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1" name="Ink 30"/>
              <p14:cNvContentPartPr/>
              <p14:nvPr/>
            </p14:nvContentPartPr>
            <p14:xfrm>
              <a:off x="226498" y="5878695"/>
              <a:ext cx="2094480" cy="77940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6698" y="5856015"/>
                <a:ext cx="2139840" cy="80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5393" name="Ink 15392"/>
              <p14:cNvContentPartPr/>
              <p14:nvPr/>
            </p14:nvContentPartPr>
            <p14:xfrm>
              <a:off x="6351178" y="5760255"/>
              <a:ext cx="2595240" cy="540360"/>
            </p14:xfrm>
          </p:contentPart>
        </mc:Choice>
        <mc:Fallback xmlns="">
          <p:pic>
            <p:nvPicPr>
              <p:cNvPr id="15393" name="Ink 1539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333540" y="5735055"/>
                <a:ext cx="2639874" cy="5832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3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1" y="19665"/>
            <a:ext cx="401002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57777"/>
            <a:ext cx="401002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055C-0A3A-411C-8F76-9BFB82B12381}" type="slidenum">
              <a:rPr lang="en-US" smtClean="0"/>
              <a:t>38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635098" y="4067895"/>
              <a:ext cx="7861320" cy="24292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1698" y="4054575"/>
                <a:ext cx="7911720" cy="246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Ink 7"/>
              <p14:cNvContentPartPr/>
              <p14:nvPr/>
            </p14:nvContentPartPr>
            <p14:xfrm>
              <a:off x="2437978" y="4027215"/>
              <a:ext cx="1124280" cy="3052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27178" y="4017135"/>
                <a:ext cx="1146600" cy="32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8" name="Ink 27"/>
              <p14:cNvContentPartPr/>
              <p14:nvPr/>
            </p14:nvContentPartPr>
            <p14:xfrm>
              <a:off x="7892698" y="1142535"/>
              <a:ext cx="1278000" cy="109368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80818" y="1138215"/>
                <a:ext cx="1294200" cy="111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259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95" y="457200"/>
            <a:ext cx="767715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Charm CP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50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79" name="Slide Number Placeholder 7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40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Ink 7"/>
              <p14:cNvContentPartPr/>
              <p14:nvPr/>
            </p14:nvContentPartPr>
            <p14:xfrm>
              <a:off x="432218" y="992847"/>
              <a:ext cx="7753320" cy="30448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1978" y="956127"/>
                <a:ext cx="7804440" cy="309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935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6133E-C24F-4CFE-80DD-9CDBAD03A075}" type="slidenum">
              <a:rPr lang="en-US"/>
              <a:pPr/>
              <a:t>41</a:t>
            </a:fld>
            <a:endParaRPr lang="en-US"/>
          </a:p>
        </p:txBody>
      </p:sp>
      <p:sp>
        <p:nvSpPr>
          <p:cNvPr id="154626" name="Text Box 2"/>
          <p:cNvSpPr txBox="1">
            <a:spLocks noChangeArrowheads="1"/>
          </p:cNvSpPr>
          <p:nvPr/>
        </p:nvSpPr>
        <p:spPr bwMode="auto">
          <a:xfrm>
            <a:off x="304800" y="1828800"/>
            <a:ext cx="883920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/>
              <a:t>---------------------------------------------------------------------------------------------------------------</a:t>
            </a:r>
          </a:p>
          <a:p>
            <a:r>
              <a:rPr lang="en-US" sz="2400"/>
              <a:t>"A special search at Dubna was carried out by E. Okonov and his group. They did not find a single K</a:t>
            </a:r>
            <a:r>
              <a:rPr lang="en-US" sz="2400" baseline="-25000"/>
              <a:t>L</a:t>
            </a:r>
            <a:r>
              <a:rPr lang="en-US" sz="2400"/>
              <a:t> </a:t>
            </a:r>
            <a:r>
              <a:rPr lang="en-US" sz="2400">
                <a:sym typeface="Wingdings" pitchFamily="2" charset="2"/>
              </a:rPr>
              <a:t> </a:t>
            </a:r>
            <a:r>
              <a:rPr lang="en-US" sz="2400">
                <a:sym typeface="Symbol" pitchFamily="18" charset="2"/>
              </a:rPr>
              <a:t></a:t>
            </a:r>
            <a:r>
              <a:rPr lang="en-US" sz="2400" baseline="30000">
                <a:sym typeface="Symbol" pitchFamily="18" charset="2"/>
              </a:rPr>
              <a:t>+</a:t>
            </a:r>
            <a:r>
              <a:rPr lang="en-US" sz="2400">
                <a:sym typeface="Symbol" pitchFamily="18" charset="2"/>
              </a:rPr>
              <a:t> </a:t>
            </a:r>
            <a:r>
              <a:rPr lang="en-US" sz="2400" baseline="30000">
                <a:sym typeface="Symbol" pitchFamily="18" charset="2"/>
              </a:rPr>
              <a:t>-</a:t>
            </a:r>
            <a:r>
              <a:rPr lang="en-US" sz="2400"/>
              <a:t>  event among</a:t>
            </a:r>
          </a:p>
          <a:p>
            <a:r>
              <a:rPr lang="en-US" sz="2400">
                <a:solidFill>
                  <a:srgbClr val="FF0000"/>
                </a:solidFill>
              </a:rPr>
              <a:t>600 decays</a:t>
            </a:r>
            <a:r>
              <a:rPr lang="en-US" sz="2400"/>
              <a:t> into charged particles [12] (Anikira et al., JETP 1962). At that stage the search was terminated by the administration of the Lab. The group was unlucky."</a:t>
            </a:r>
          </a:p>
          <a:p>
            <a:r>
              <a:rPr lang="en-US" sz="2400"/>
              <a:t>           -</a:t>
            </a:r>
            <a:r>
              <a:rPr lang="en-US" sz="2800">
                <a:solidFill>
                  <a:srgbClr val="FF0000"/>
                </a:solidFill>
              </a:rPr>
              <a:t>Lev Okun, </a:t>
            </a:r>
            <a:r>
              <a:rPr lang="en-US" sz="2400"/>
              <a:t>"The Vacuum as Seen from Moscow"</a:t>
            </a:r>
          </a:p>
          <a:p>
            <a:r>
              <a:rPr lang="en-US"/>
              <a:t>------------------------------------------------------------------------------------------------------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4627" name="Text Box 3"/>
          <p:cNvSpPr txBox="1">
            <a:spLocks noChangeArrowheads="1"/>
          </p:cNvSpPr>
          <p:nvPr/>
        </p:nvSpPr>
        <p:spPr bwMode="auto">
          <a:xfrm>
            <a:off x="1600200" y="1219200"/>
            <a:ext cx="571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u="sng"/>
              <a:t>A lesson from history (I)</a:t>
            </a:r>
          </a:p>
        </p:txBody>
      </p:sp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2209800" y="51816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1964: BF= 2 x 10</a:t>
            </a:r>
            <a:r>
              <a:rPr lang="en-US" sz="2800" baseline="30000"/>
              <a:t>-3</a:t>
            </a:r>
            <a:endParaRPr lang="en-US" sz="2800"/>
          </a:p>
        </p:txBody>
      </p:sp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1676400" y="5715000"/>
            <a:ext cx="4800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A failure of imagination ? Lack of patience ?</a:t>
            </a:r>
          </a:p>
        </p:txBody>
      </p:sp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1219200" y="228600"/>
            <a:ext cx="6629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latin typeface="Times New Roman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4634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724525" y="4786313"/>
              <a:ext cx="1860550" cy="412750"/>
            </p14:xfrm>
          </p:contentPart>
        </mc:Choice>
        <mc:Fallback xmlns="">
          <p:pic>
            <p:nvPicPr>
              <p:cNvPr id="154634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15526" y="4776941"/>
                <a:ext cx="1878547" cy="43257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4635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194425" y="5286375"/>
              <a:ext cx="1155700" cy="322263"/>
            </p14:xfrm>
          </p:contentPart>
        </mc:Choice>
        <mc:Fallback xmlns="">
          <p:pic>
            <p:nvPicPr>
              <p:cNvPr id="154635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83627" y="5281694"/>
                <a:ext cx="1178015" cy="3305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54636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527925" y="4983163"/>
              <a:ext cx="955675" cy="471487"/>
            </p14:xfrm>
          </p:contentPart>
        </mc:Choice>
        <mc:Fallback xmlns="">
          <p:pic>
            <p:nvPicPr>
              <p:cNvPr id="154636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522526" y="4978124"/>
                <a:ext cx="969353" cy="4855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54637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199188" y="5497513"/>
              <a:ext cx="1909762" cy="638175"/>
            </p14:xfrm>
          </p:contentPart>
        </mc:Choice>
        <mc:Fallback xmlns="">
          <p:pic>
            <p:nvPicPr>
              <p:cNvPr id="154637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187653" y="5487069"/>
                <a:ext cx="1933913" cy="6565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54638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651625" y="6165850"/>
              <a:ext cx="752475" cy="425450"/>
            </p14:xfrm>
          </p:contentPart>
        </mc:Choice>
        <mc:Fallback xmlns="">
          <p:pic>
            <p:nvPicPr>
              <p:cNvPr id="154638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39384" y="6154322"/>
                <a:ext cx="769397" cy="4499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54639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21588" y="5813425"/>
              <a:ext cx="835025" cy="501650"/>
            </p14:xfrm>
          </p:contentPart>
        </mc:Choice>
        <mc:Fallback xmlns="">
          <p:pic>
            <p:nvPicPr>
              <p:cNvPr id="154639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610430" y="5802621"/>
                <a:ext cx="851941" cy="51641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Should we be shocked to find that the scale of new physics is not ~ 1 </a:t>
            </a:r>
            <a:r>
              <a:rPr lang="en-US" dirty="0" err="1" smtClean="0"/>
              <a:t>TeV</a:t>
            </a:r>
            <a:r>
              <a:rPr lang="en-US" dirty="0"/>
              <a:t> </a:t>
            </a:r>
            <a:r>
              <a:rPr lang="en-US" dirty="0" smtClean="0"/>
              <a:t>&amp; appears to be higher?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4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Insights from a CANDIDATE (geometric) theory of flavor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34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E602-446A-4F84-A60E-65418B2D5E15}" type="slidenum">
              <a:rPr lang="en-US" smtClean="0"/>
              <a:t>44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75" y="0"/>
            <a:ext cx="7858125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160364" y="6051493"/>
              <a:ext cx="3798360" cy="6768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604" y="6037453"/>
                <a:ext cx="3828960" cy="70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285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E32BE-F9C3-41D9-B62D-757D737C177C}" type="slidenum">
              <a:rPr lang="en-US"/>
              <a:pPr/>
              <a:t>45</a:t>
            </a:fld>
            <a:endParaRPr lang="en-US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1023938"/>
            <a:ext cx="7258050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0" y="5715000"/>
            <a:ext cx="9144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Simultaneous resolution to hierarchy and flavor puzzles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3252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724525" y="155575"/>
              <a:ext cx="668338" cy="404813"/>
            </p14:xfrm>
          </p:contentPart>
        </mc:Choice>
        <mc:Fallback xmlns="">
          <p:pic>
            <p:nvPicPr>
              <p:cNvPr id="53252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18043" y="146211"/>
                <a:ext cx="677340" cy="4181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3253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588125" y="163513"/>
              <a:ext cx="501650" cy="322262"/>
            </p14:xfrm>
          </p:contentPart>
        </mc:Choice>
        <mc:Fallback xmlns="">
          <p:pic>
            <p:nvPicPr>
              <p:cNvPr id="53253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79128" y="157032"/>
                <a:ext cx="517124" cy="3327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3254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137275" y="665163"/>
              <a:ext cx="171450" cy="288925"/>
            </p14:xfrm>
          </p:contentPart>
        </mc:Choice>
        <mc:Fallback xmlns="">
          <p:pic>
            <p:nvPicPr>
              <p:cNvPr id="53254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26469" y="655448"/>
                <a:ext cx="187298" cy="3036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3255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491288" y="647700"/>
              <a:ext cx="2370137" cy="466725"/>
            </p14:xfrm>
          </p:contentPart>
        </mc:Choice>
        <mc:Fallback xmlns="">
          <p:pic>
            <p:nvPicPr>
              <p:cNvPr id="53255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488048" y="642298"/>
                <a:ext cx="2382376" cy="4753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3256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834063" y="1603375"/>
              <a:ext cx="3084512" cy="715963"/>
            </p14:xfrm>
          </p:contentPart>
        </mc:Choice>
        <mc:Fallback xmlns="">
          <p:pic>
            <p:nvPicPr>
              <p:cNvPr id="53256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824703" y="1593656"/>
                <a:ext cx="3097832" cy="7346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53257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843588" y="2576513"/>
              <a:ext cx="2520950" cy="617537"/>
            </p14:xfrm>
          </p:contentPart>
        </mc:Choice>
        <mc:Fallback xmlns="">
          <p:pic>
            <p:nvPicPr>
              <p:cNvPr id="53257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833149" y="2564997"/>
                <a:ext cx="2542189" cy="6380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53258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18213" y="3506788"/>
              <a:ext cx="1766887" cy="476250"/>
            </p14:xfrm>
          </p:contentPart>
        </mc:Choice>
        <mc:Fallback xmlns="">
          <p:pic>
            <p:nvPicPr>
              <p:cNvPr id="53258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07413" y="3497789"/>
                <a:ext cx="1781647" cy="49604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53259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345238" y="4013200"/>
              <a:ext cx="835025" cy="479425"/>
            </p14:xfrm>
          </p:contentPart>
        </mc:Choice>
        <mc:Fallback xmlns="">
          <p:pic>
            <p:nvPicPr>
              <p:cNvPr id="53259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336600" y="4004202"/>
                <a:ext cx="854461" cy="49814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3260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19713" y="3211513"/>
              <a:ext cx="609600" cy="1824037"/>
            </p14:xfrm>
          </p:contentPart>
        </mc:Choice>
        <mc:Fallback xmlns="">
          <p:pic>
            <p:nvPicPr>
              <p:cNvPr id="53260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311791" y="3208633"/>
                <a:ext cx="620762" cy="18301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53261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054975" y="3198813"/>
              <a:ext cx="641350" cy="1722437"/>
            </p14:xfrm>
          </p:contentPart>
        </mc:Choice>
        <mc:Fallback xmlns="">
          <p:pic>
            <p:nvPicPr>
              <p:cNvPr id="53261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050296" y="3190174"/>
                <a:ext cx="656466" cy="17371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53262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3525" y="282575"/>
              <a:ext cx="3328988" cy="515938"/>
            </p14:xfrm>
          </p:contentPart>
        </mc:Choice>
        <mc:Fallback xmlns="">
          <p:pic>
            <p:nvPicPr>
              <p:cNvPr id="53262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54165" y="274294"/>
                <a:ext cx="3340868" cy="532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53263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786188" y="147638"/>
              <a:ext cx="320675" cy="628650"/>
            </p14:xfrm>
          </p:contentPart>
        </mc:Choice>
        <mc:Fallback xmlns="">
          <p:pic>
            <p:nvPicPr>
              <p:cNvPr id="53263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783309" y="144037"/>
                <a:ext cx="331472" cy="63549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53264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0338" y="1377950"/>
              <a:ext cx="808037" cy="325438"/>
            </p14:xfrm>
          </p:contentPart>
        </mc:Choice>
        <mc:Fallback xmlns="">
          <p:pic>
            <p:nvPicPr>
              <p:cNvPr id="53264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153499" y="1370390"/>
                <a:ext cx="825673" cy="3434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53265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141413" y="1312863"/>
              <a:ext cx="669925" cy="465137"/>
            </p14:xfrm>
          </p:contentPart>
        </mc:Choice>
        <mc:Fallback xmlns="">
          <p:pic>
            <p:nvPicPr>
              <p:cNvPr id="53265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131694" y="1301703"/>
                <a:ext cx="691164" cy="4878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53266" name="Ink 1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993900" y="1327150"/>
              <a:ext cx="1004888" cy="276225"/>
            </p14:xfrm>
          </p:contentPart>
        </mc:Choice>
        <mc:Fallback xmlns="">
          <p:pic>
            <p:nvPicPr>
              <p:cNvPr id="53266" name="Ink 1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988859" y="1318147"/>
                <a:ext cx="1012809" cy="2945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53267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613" y="1817688"/>
              <a:ext cx="1651000" cy="449262"/>
            </p14:xfrm>
          </p:contentPart>
        </mc:Choice>
        <mc:Fallback xmlns="">
          <p:pic>
            <p:nvPicPr>
              <p:cNvPr id="53267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4893" y="1806528"/>
                <a:ext cx="1671881" cy="4661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53268" name="Ink 2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4450" y="2182813"/>
              <a:ext cx="1096963" cy="400050"/>
            </p14:xfrm>
          </p:contentPart>
        </mc:Choice>
        <mc:Fallback xmlns="">
          <p:pic>
            <p:nvPicPr>
              <p:cNvPr id="53268" name="Ink 2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35810" y="2175258"/>
                <a:ext cx="1114244" cy="4180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53269" name="Ink 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4925" y="2635250"/>
              <a:ext cx="1089025" cy="392113"/>
            </p14:xfrm>
          </p:contentPart>
        </mc:Choice>
        <mc:Fallback xmlns="">
          <p:pic>
            <p:nvPicPr>
              <p:cNvPr id="53269" name="Ink 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23765" y="2627329"/>
                <a:ext cx="1106665" cy="406516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46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409575"/>
            <a:ext cx="7820025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622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CC78C-C2D4-4433-912B-16B13852A89C}" type="slidenum">
              <a:rPr lang="en-US"/>
              <a:pPr/>
              <a:t>47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686800" cy="990600"/>
          </a:xfrm>
        </p:spPr>
        <p:txBody>
          <a:bodyPr/>
          <a:lstStyle/>
          <a:p>
            <a:r>
              <a:rPr lang="en-US" sz="2400" b="1" i="1">
                <a:solidFill>
                  <a:srgbClr val="CC3300"/>
                </a:solidFill>
              </a:rPr>
              <a:t>Fermion “geography” (localization) naturally explains</a:t>
            </a:r>
            <a:r>
              <a:rPr lang="en-US" sz="2400" i="1">
                <a:solidFill>
                  <a:srgbClr val="CC3300"/>
                </a:solidFill>
              </a:rPr>
              <a:t>: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/>
              <a:t>Why they are light (or heavy)</a:t>
            </a:r>
          </a:p>
          <a:p>
            <a:pPr>
              <a:lnSpc>
                <a:spcPct val="90000"/>
              </a:lnSpc>
            </a:pPr>
            <a:r>
              <a:rPr lang="en-US" sz="2400" b="1" dirty="0"/>
              <a:t>FCNC for light quarks are severely </a:t>
            </a:r>
            <a:r>
              <a:rPr lang="en-US" sz="2400" b="1" dirty="0" smtClean="0"/>
              <a:t>suppressed automatically</a:t>
            </a:r>
            <a:endParaRPr lang="en-US" sz="2400" b="1" dirty="0"/>
          </a:p>
          <a:p>
            <a:pPr>
              <a:lnSpc>
                <a:spcPct val="90000"/>
              </a:lnSpc>
            </a:pPr>
            <a:r>
              <a:rPr lang="en-US" sz="2400" b="1" dirty="0"/>
              <a:t>RS-GIM MECHANISM (</a:t>
            </a:r>
            <a:r>
              <a:rPr lang="en-US" sz="2400" b="1" dirty="0" err="1"/>
              <a:t>Agashe</a:t>
            </a:r>
            <a:r>
              <a:rPr lang="en-US" sz="2400" b="1" dirty="0"/>
              <a:t>, Perez,AS’04) </a:t>
            </a:r>
            <a:r>
              <a:rPr lang="en-US" sz="2400" b="1" dirty="0">
                <a:solidFill>
                  <a:srgbClr val="6699FF"/>
                </a:solidFill>
              </a:rPr>
              <a:t>flavor changing transitions though at the </a:t>
            </a:r>
            <a:r>
              <a:rPr lang="en-US" sz="2400" b="1" i="1" dirty="0">
                <a:solidFill>
                  <a:srgbClr val="6699FF"/>
                </a:solidFill>
              </a:rPr>
              <a:t>tree level</a:t>
            </a:r>
            <a:r>
              <a:rPr lang="en-US" sz="2400" b="1" dirty="0">
                <a:solidFill>
                  <a:srgbClr val="6699FF"/>
                </a:solidFill>
              </a:rPr>
              <a:t> (resulting from rotation from interaction to mass basis)are suppressed roughly to the same level as the  loop in </a:t>
            </a:r>
            <a:r>
              <a:rPr lang="en-US" sz="2400" b="1" dirty="0" smtClean="0">
                <a:solidFill>
                  <a:srgbClr val="6699FF"/>
                </a:solidFill>
              </a:rPr>
              <a:t>SM=&gt; CKM hierarchy</a:t>
            </a:r>
            <a:endParaRPr lang="en-US" sz="2400" b="1" dirty="0">
              <a:solidFill>
                <a:srgbClr val="6699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rgbClr val="CC9900"/>
                </a:solidFill>
              </a:rPr>
              <a:t>O(1) </a:t>
            </a:r>
            <a:r>
              <a:rPr lang="en-US" sz="2400" b="1" dirty="0" smtClean="0">
                <a:solidFill>
                  <a:srgbClr val="CC9900"/>
                </a:solidFill>
              </a:rPr>
              <a:t>CP ubiquitous;…..</a:t>
            </a:r>
            <a:r>
              <a:rPr lang="en-US" sz="2400" b="1" dirty="0">
                <a:solidFill>
                  <a:srgbClr val="CC9900"/>
                </a:solidFill>
              </a:rPr>
              <a:t>in fact for neutron a (mild) CP problem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rgbClr val="CC0099"/>
                </a:solidFill>
              </a:rPr>
              <a:t>Most flavor violations are driven by the top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CC0099"/>
                </a:solidFill>
              </a:rPr>
              <a:t>-&gt; ENHANCED t-&gt; </a:t>
            </a:r>
            <a:r>
              <a:rPr lang="en-US" sz="2400" b="1" dirty="0" err="1">
                <a:solidFill>
                  <a:srgbClr val="CC0099"/>
                </a:solidFill>
              </a:rPr>
              <a:t>cZ</a:t>
            </a:r>
            <a:r>
              <a:rPr lang="en-US" sz="2400" b="1" dirty="0">
                <a:solidFill>
                  <a:srgbClr val="CC0099"/>
                </a:solidFill>
              </a:rPr>
              <a:t>, (</a:t>
            </a:r>
            <a:r>
              <a:rPr lang="en-US" sz="2400" b="1" dirty="0" smtClean="0">
                <a:solidFill>
                  <a:srgbClr val="CC0099"/>
                </a:solidFill>
              </a:rPr>
              <a:t>alsoD</a:t>
            </a:r>
            <a:r>
              <a:rPr lang="en-US" sz="2400" b="1" baseline="30000" dirty="0" smtClean="0">
                <a:solidFill>
                  <a:srgbClr val="CC0099"/>
                </a:solidFill>
              </a:rPr>
              <a:t>0 </a:t>
            </a:r>
            <a:r>
              <a:rPr lang="en-US" sz="2400" b="1" dirty="0" smtClean="0">
                <a:solidFill>
                  <a:srgbClr val="CC0099"/>
                </a:solidFill>
              </a:rPr>
              <a:t> mixing w &amp; w/o CP)….</a:t>
            </a:r>
            <a:r>
              <a:rPr lang="en-US" sz="2400" b="1" dirty="0">
                <a:solidFill>
                  <a:srgbClr val="CC0099"/>
                </a:solidFill>
              </a:rPr>
              <a:t>A VERY IMPORTANT “GENERIC”  PREDICTION..</a:t>
            </a:r>
            <a:r>
              <a:rPr lang="en-US" sz="2400" b="1" dirty="0" err="1">
                <a:solidFill>
                  <a:srgbClr val="CC0099"/>
                </a:solidFill>
              </a:rPr>
              <a:t>Agashe</a:t>
            </a:r>
            <a:r>
              <a:rPr lang="en-US" sz="2400" b="1" dirty="0">
                <a:solidFill>
                  <a:srgbClr val="CC0099"/>
                </a:solidFill>
              </a:rPr>
              <a:t>, Perez, AS’06</a:t>
            </a:r>
            <a:endParaRPr lang="en-US" sz="2800" dirty="0">
              <a:solidFill>
                <a:srgbClr val="CC0099"/>
              </a:solidFill>
            </a:endParaRP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0" y="990600"/>
            <a:ext cx="9144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 dirty="0" err="1">
                <a:solidFill>
                  <a:schemeClr val="bg1"/>
                </a:solidFill>
              </a:rPr>
              <a:t>Grossman&amp;Neubert</a:t>
            </a:r>
            <a:r>
              <a:rPr lang="en-US" sz="2400" b="1" dirty="0">
                <a:solidFill>
                  <a:schemeClr val="bg1"/>
                </a:solidFill>
              </a:rPr>
              <a:t>; </a:t>
            </a:r>
            <a:r>
              <a:rPr lang="en-US" sz="2400" b="1" dirty="0" err="1">
                <a:solidFill>
                  <a:schemeClr val="bg1"/>
                </a:solidFill>
              </a:rPr>
              <a:t>Gherghetta&amp;Pomarol</a:t>
            </a:r>
            <a:r>
              <a:rPr lang="en-US" sz="2400" b="1" dirty="0">
                <a:solidFill>
                  <a:schemeClr val="bg1"/>
                </a:solidFill>
              </a:rPr>
              <a:t>; </a:t>
            </a:r>
            <a:r>
              <a:rPr lang="en-US" sz="2400" b="1" dirty="0" err="1">
                <a:solidFill>
                  <a:schemeClr val="bg1"/>
                </a:solidFill>
              </a:rPr>
              <a:t>Davoudiasl</a:t>
            </a:r>
            <a:r>
              <a:rPr lang="en-US" sz="2400" b="1" dirty="0">
                <a:solidFill>
                  <a:schemeClr val="bg1"/>
                </a:solidFill>
              </a:rPr>
              <a:t>, Hewett &amp; Rizzo</a:t>
            </a: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5791200"/>
            <a:ext cx="830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 b="1"/>
              <a:t>EXTENSIVE RECENT STUDIES by BURAS et al and NEUBERT et 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2470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51063" y="5426075"/>
              <a:ext cx="6350" cy="6350"/>
            </p14:xfrm>
          </p:contentPart>
        </mc:Choice>
        <mc:Fallback xmlns="">
          <p:pic>
            <p:nvPicPr>
              <p:cNvPr id="62470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44713" y="5419351"/>
                <a:ext cx="17286" cy="1867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2471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27913" y="5157788"/>
              <a:ext cx="3175" cy="11112"/>
            </p14:xfrm>
          </p:contentPart>
        </mc:Choice>
        <mc:Fallback xmlns="">
          <p:pic>
            <p:nvPicPr>
              <p:cNvPr id="62471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23680" y="5153487"/>
                <a:ext cx="10583" cy="186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2472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52913" y="5762625"/>
              <a:ext cx="1587" cy="1588"/>
            </p14:xfrm>
          </p:contentPart>
        </mc:Choice>
        <mc:Fallback xmlns="">
          <p:pic>
            <p:nvPicPr>
              <p:cNvPr id="62472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2473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41375" y="6110288"/>
              <a:ext cx="1588" cy="1587"/>
            </p14:xfrm>
          </p:contentPart>
        </mc:Choice>
        <mc:Fallback xmlns="">
          <p:pic>
            <p:nvPicPr>
              <p:cNvPr id="62473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2474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718550" y="4124325"/>
              <a:ext cx="1588" cy="1588"/>
            </p14:xfrm>
          </p:contentPart>
        </mc:Choice>
        <mc:Fallback xmlns="">
          <p:pic>
            <p:nvPicPr>
              <p:cNvPr id="62474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2481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68875" y="146050"/>
              <a:ext cx="1588" cy="1588"/>
            </p14:xfrm>
          </p:contentPart>
        </mc:Choice>
        <mc:Fallback xmlns="">
          <p:pic>
            <p:nvPicPr>
              <p:cNvPr id="62481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7" name="Ink 16"/>
              <p14:cNvContentPartPr/>
              <p14:nvPr/>
            </p14:nvContentPartPr>
            <p14:xfrm>
              <a:off x="1988475" y="5352675"/>
              <a:ext cx="210960" cy="3535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963635" y="5331075"/>
                <a:ext cx="254160" cy="39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8" name="Ink 17"/>
              <p14:cNvContentPartPr/>
              <p14:nvPr/>
            </p14:nvContentPartPr>
            <p14:xfrm>
              <a:off x="2200875" y="5372475"/>
              <a:ext cx="103680" cy="34920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178915" y="5350515"/>
                <a:ext cx="132840" cy="37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9" name="Ink 18"/>
              <p14:cNvContentPartPr/>
              <p14:nvPr/>
            </p14:nvContentPartPr>
            <p14:xfrm>
              <a:off x="1991715" y="5704395"/>
              <a:ext cx="338040" cy="5976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970115" y="5682435"/>
                <a:ext cx="379440" cy="10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0" name="Ink 19"/>
              <p14:cNvContentPartPr/>
              <p14:nvPr/>
            </p14:nvContentPartPr>
            <p14:xfrm>
              <a:off x="2322195" y="5710875"/>
              <a:ext cx="5760" cy="370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303835" y="5697555"/>
                <a:ext cx="41040" cy="6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1" name="Ink 20"/>
              <p14:cNvContentPartPr/>
              <p14:nvPr/>
            </p14:nvContentPartPr>
            <p14:xfrm>
              <a:off x="2397075" y="5412075"/>
              <a:ext cx="273240" cy="2448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374755" y="5390115"/>
                <a:ext cx="310320" cy="28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2" name="Ink 21"/>
              <p14:cNvContentPartPr/>
              <p14:nvPr/>
            </p14:nvContentPartPr>
            <p14:xfrm>
              <a:off x="2744835" y="5549235"/>
              <a:ext cx="66240" cy="21564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723955" y="5528355"/>
                <a:ext cx="94680" cy="24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3" name="Ink 22"/>
              <p14:cNvContentPartPr/>
              <p14:nvPr/>
            </p14:nvContentPartPr>
            <p14:xfrm>
              <a:off x="2780115" y="5529435"/>
              <a:ext cx="93600" cy="13680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766435" y="5507475"/>
                <a:ext cx="115920" cy="16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4" name="Ink 23"/>
              <p14:cNvContentPartPr/>
              <p14:nvPr/>
            </p14:nvContentPartPr>
            <p14:xfrm>
              <a:off x="2828355" y="5629155"/>
              <a:ext cx="88560" cy="13860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813595" y="5615835"/>
                <a:ext cx="110520" cy="16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5" name="Ink 24"/>
              <p14:cNvContentPartPr/>
              <p14:nvPr/>
            </p14:nvContentPartPr>
            <p14:xfrm>
              <a:off x="3117435" y="5440155"/>
              <a:ext cx="360" cy="3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092595" y="5415315"/>
                <a:ext cx="50040" cy="5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6" name="Ink 25"/>
              <p14:cNvContentPartPr/>
              <p14:nvPr/>
            </p14:nvContentPartPr>
            <p14:xfrm>
              <a:off x="3123915" y="5566155"/>
              <a:ext cx="6840" cy="3096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3101955" y="5541675"/>
                <a:ext cx="52200" cy="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7" name="Ink 26"/>
              <p14:cNvContentPartPr/>
              <p14:nvPr/>
            </p14:nvContentPartPr>
            <p14:xfrm>
              <a:off x="3435675" y="5418915"/>
              <a:ext cx="54000" cy="23256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412995" y="5396235"/>
                <a:ext cx="88920" cy="27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8" name="Ink 27"/>
              <p14:cNvContentPartPr/>
              <p14:nvPr/>
            </p14:nvContentPartPr>
            <p14:xfrm>
              <a:off x="3584715" y="5445915"/>
              <a:ext cx="108000" cy="20772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562035" y="5436555"/>
                <a:ext cx="153720" cy="23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9" name="Ink 28"/>
              <p14:cNvContentPartPr/>
              <p14:nvPr/>
            </p14:nvContentPartPr>
            <p14:xfrm>
              <a:off x="3682995" y="5307315"/>
              <a:ext cx="114120" cy="18036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662475" y="5286075"/>
                <a:ext cx="159120" cy="22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30" name="Ink 29"/>
              <p14:cNvContentPartPr/>
              <p14:nvPr/>
            </p14:nvContentPartPr>
            <p14:xfrm>
              <a:off x="3941475" y="5368155"/>
              <a:ext cx="191880" cy="3384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919515" y="5350515"/>
                <a:ext cx="234360" cy="7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31" name="Ink 30"/>
              <p14:cNvContentPartPr/>
              <p14:nvPr/>
            </p14:nvContentPartPr>
            <p14:xfrm>
              <a:off x="4050195" y="5377515"/>
              <a:ext cx="57960" cy="29412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4028235" y="5356995"/>
                <a:ext cx="88920" cy="32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62464" name="Ink 62463"/>
              <p14:cNvContentPartPr/>
              <p14:nvPr/>
            </p14:nvContentPartPr>
            <p14:xfrm>
              <a:off x="4131195" y="5466435"/>
              <a:ext cx="155880" cy="194040"/>
            </p14:xfrm>
          </p:contentPart>
        </mc:Choice>
        <mc:Fallback xmlns="">
          <p:pic>
            <p:nvPicPr>
              <p:cNvPr id="62464" name="Ink 62463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4111035" y="5442315"/>
                <a:ext cx="181080" cy="24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62465" name="Ink 62464"/>
              <p14:cNvContentPartPr/>
              <p14:nvPr/>
            </p14:nvContentPartPr>
            <p14:xfrm>
              <a:off x="4282395" y="5392275"/>
              <a:ext cx="122760" cy="262440"/>
            </p14:xfrm>
          </p:contentPart>
        </mc:Choice>
        <mc:Fallback xmlns="">
          <p:pic>
            <p:nvPicPr>
              <p:cNvPr id="62465" name="Ink 62464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4260795" y="5384355"/>
                <a:ext cx="169920" cy="29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5" name="Ink 4"/>
              <p14:cNvContentPartPr/>
              <p14:nvPr/>
            </p14:nvContentPartPr>
            <p14:xfrm>
              <a:off x="6935810" y="3511540"/>
              <a:ext cx="1414080" cy="357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6928970" y="3506500"/>
                <a:ext cx="1433880" cy="36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6" name="Ink 5"/>
              <p14:cNvContentPartPr/>
              <p14:nvPr/>
            </p14:nvContentPartPr>
            <p14:xfrm>
              <a:off x="4630155" y="5345115"/>
              <a:ext cx="2350080" cy="4633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4607835" y="5321715"/>
                <a:ext cx="2384640" cy="49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16" name="Ink 15"/>
              <p14:cNvContentPartPr/>
              <p14:nvPr/>
            </p14:nvContentPartPr>
            <p14:xfrm>
              <a:off x="8367890" y="3449620"/>
              <a:ext cx="216000" cy="594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8356010" y="3435940"/>
                <a:ext cx="239040" cy="8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62486" name="Ink 62485"/>
              <p14:cNvContentPartPr/>
              <p14:nvPr/>
            </p14:nvContentPartPr>
            <p14:xfrm>
              <a:off x="8437010" y="3481300"/>
              <a:ext cx="26280" cy="223920"/>
            </p14:xfrm>
          </p:contentPart>
        </mc:Choice>
        <mc:Fallback xmlns="">
          <p:pic>
            <p:nvPicPr>
              <p:cNvPr id="62486" name="Ink 62485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8424770" y="3475540"/>
                <a:ext cx="50400" cy="23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62487" name="Ink 62486"/>
              <p14:cNvContentPartPr/>
              <p14:nvPr/>
            </p14:nvContentPartPr>
            <p14:xfrm>
              <a:off x="8500730" y="3573100"/>
              <a:ext cx="165240" cy="124200"/>
            </p14:xfrm>
          </p:contentPart>
        </mc:Choice>
        <mc:Fallback xmlns="">
          <p:pic>
            <p:nvPicPr>
              <p:cNvPr id="62487" name="Ink 62486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8485610" y="3558700"/>
                <a:ext cx="184320" cy="15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62488" name="Ink 62487"/>
              <p14:cNvContentPartPr/>
              <p14:nvPr/>
            </p14:nvContentPartPr>
            <p14:xfrm>
              <a:off x="8674250" y="3375100"/>
              <a:ext cx="164160" cy="297000"/>
            </p14:xfrm>
          </p:contentPart>
        </mc:Choice>
        <mc:Fallback xmlns="">
          <p:pic>
            <p:nvPicPr>
              <p:cNvPr id="62488" name="Ink 62487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8667770" y="3368980"/>
                <a:ext cx="176760" cy="3186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48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28599"/>
            <a:ext cx="9144000" cy="464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26527"/>
            <a:ext cx="9144001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1349684" y="2790687"/>
              <a:ext cx="1282320" cy="47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41044" y="2772687"/>
                <a:ext cx="1302840" cy="8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1" name="Ink 10"/>
              <p14:cNvContentPartPr/>
              <p14:nvPr/>
            </p14:nvContentPartPr>
            <p14:xfrm>
              <a:off x="88964" y="1962687"/>
              <a:ext cx="2057040" cy="7239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764" y="1945407"/>
                <a:ext cx="2078640" cy="7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476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 our ‘04 papers 3 </a:t>
            </a:r>
            <a:r>
              <a:rPr lang="en-US" b="1" dirty="0" err="1" smtClean="0">
                <a:solidFill>
                  <a:srgbClr val="C00000"/>
                </a:solidFill>
              </a:rPr>
              <a:t>TeV</a:t>
            </a:r>
            <a:r>
              <a:rPr lang="en-US" b="1" dirty="0" smtClean="0">
                <a:solidFill>
                  <a:srgbClr val="C00000"/>
                </a:solidFill>
              </a:rPr>
              <a:t> scale was an unfortunate oversight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211763"/>
          </a:xfrm>
        </p:spPr>
        <p:txBody>
          <a:bodyPr/>
          <a:lstStyle/>
          <a:p>
            <a:r>
              <a:rPr lang="en-US" b="1" dirty="0" smtClean="0"/>
              <a:t>FC KK-</a:t>
            </a:r>
            <a:r>
              <a:rPr lang="en-US" b="1" dirty="0" err="1" smtClean="0"/>
              <a:t>glu</a:t>
            </a:r>
            <a:r>
              <a:rPr lang="en-US" b="1" dirty="0" smtClean="0"/>
              <a:t> exchanges give rise to LR currents</a:t>
            </a:r>
          </a:p>
          <a:p>
            <a:r>
              <a:rPr lang="en-US" b="1" dirty="0" smtClean="0"/>
              <a:t>LR currents cause enhanced </a:t>
            </a:r>
            <a:r>
              <a:rPr lang="en-US" b="1" dirty="0" err="1" smtClean="0"/>
              <a:t>Kaon</a:t>
            </a:r>
            <a:r>
              <a:rPr lang="en-US" b="1" dirty="0" smtClean="0"/>
              <a:t> mixings…..</a:t>
            </a:r>
          </a:p>
          <a:p>
            <a:r>
              <a:rPr lang="en-US" b="1" dirty="0" smtClean="0"/>
              <a:t>[</a:t>
            </a:r>
            <a:r>
              <a:rPr lang="en-US" b="1" dirty="0" err="1" smtClean="0"/>
              <a:t>Beall</a:t>
            </a:r>
            <a:r>
              <a:rPr lang="en-US" b="1" dirty="0" smtClean="0"/>
              <a:t>, </a:t>
            </a:r>
            <a:r>
              <a:rPr lang="en-US" b="1" dirty="0" err="1" smtClean="0"/>
              <a:t>Bander</a:t>
            </a:r>
            <a:r>
              <a:rPr lang="en-US" b="1" dirty="0" smtClean="0"/>
              <a:t>, AS, PRL ‘82]….</a:t>
            </a:r>
          </a:p>
          <a:p>
            <a:r>
              <a:rPr lang="en-US" b="1" dirty="0" smtClean="0"/>
              <a:t>C also </a:t>
            </a:r>
            <a:r>
              <a:rPr lang="en-US" b="1" dirty="0" err="1" smtClean="0"/>
              <a:t>M.Bona</a:t>
            </a:r>
            <a:r>
              <a:rPr lang="en-US" b="1" dirty="0" smtClean="0"/>
              <a:t> et al [</a:t>
            </a:r>
            <a:r>
              <a:rPr lang="en-US" b="1" dirty="0" err="1" smtClean="0"/>
              <a:t>UTFit</a:t>
            </a:r>
            <a:r>
              <a:rPr lang="en-US" b="1" dirty="0" smtClean="0"/>
              <a:t>] arXiv:0707.0636; </a:t>
            </a:r>
            <a:r>
              <a:rPr lang="en-US" b="1" dirty="0" err="1" smtClean="0"/>
              <a:t>Lunghi</a:t>
            </a:r>
            <a:r>
              <a:rPr lang="en-US" b="1" dirty="0" smtClean="0"/>
              <a:t> + A S arXiv:0903.5059</a:t>
            </a:r>
          </a:p>
          <a:p>
            <a:r>
              <a:rPr lang="en-US" b="1" dirty="0" err="1" smtClean="0"/>
              <a:t>Gedalia</a:t>
            </a:r>
            <a:r>
              <a:rPr lang="en-US" b="1" dirty="0" smtClean="0"/>
              <a:t>, </a:t>
            </a:r>
            <a:r>
              <a:rPr lang="en-US" b="1" dirty="0" err="1" smtClean="0"/>
              <a:t>Isidori</a:t>
            </a:r>
            <a:r>
              <a:rPr lang="en-US" b="1" dirty="0" smtClean="0"/>
              <a:t> and Perez, </a:t>
            </a:r>
            <a:r>
              <a:rPr lang="en-US" b="1" dirty="0" err="1" smtClean="0"/>
              <a:t>arXiv</a:t>
            </a:r>
            <a:r>
              <a:rPr lang="en-US" b="1" dirty="0" smtClean="0"/>
              <a:t>: 0905.3264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49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9" name="Ink 18"/>
              <p14:cNvContentPartPr/>
              <p14:nvPr/>
            </p14:nvContentPartPr>
            <p14:xfrm>
              <a:off x="1329884" y="4610225"/>
              <a:ext cx="5577840" cy="12312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07204" y="4595105"/>
                <a:ext cx="5607360" cy="126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907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Ink 7"/>
              <p14:cNvContentPartPr/>
              <p14:nvPr/>
            </p14:nvContentPartPr>
            <p14:xfrm>
              <a:off x="393237" y="1681838"/>
              <a:ext cx="8101080" cy="183852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9917" y="192158"/>
                <a:ext cx="8136720" cy="459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1" name="Ink 150"/>
              <p14:cNvContentPartPr/>
              <p14:nvPr/>
            </p14:nvContentPartPr>
            <p14:xfrm>
              <a:off x="8488197" y="3357998"/>
              <a:ext cx="0" cy="29160"/>
            </p14:xfrm>
          </p:contentPart>
        </mc:Choice>
        <mc:Fallback xmlns="">
          <p:pic>
            <p:nvPicPr>
              <p:cNvPr id="151" name="Ink 150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0" cy="29160"/>
              </a:xfrm>
              <a:prstGeom prst="rect">
                <a:avLst/>
              </a:prstGeom>
            </p:spPr>
          </p:pic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8" y="5105400"/>
            <a:ext cx="910590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/>
              <p14:cNvContentPartPr/>
              <p14:nvPr/>
            </p14:nvContentPartPr>
            <p14:xfrm>
              <a:off x="1835302" y="5908932"/>
              <a:ext cx="2411280" cy="34272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17662" y="5891652"/>
                <a:ext cx="2443680" cy="37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9" name="Ink 28"/>
              <p14:cNvContentPartPr/>
              <p14:nvPr/>
            </p14:nvContentPartPr>
            <p14:xfrm>
              <a:off x="3627486" y="330758"/>
              <a:ext cx="1823040" cy="91944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595446" y="294758"/>
                <a:ext cx="1897200" cy="98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40" name="Ink 139"/>
              <p14:cNvContentPartPr/>
              <p14:nvPr/>
            </p14:nvContentPartPr>
            <p14:xfrm>
              <a:off x="5360318" y="5896830"/>
              <a:ext cx="2739240" cy="618120"/>
            </p14:xfrm>
          </p:contentPart>
        </mc:Choice>
        <mc:Fallback xmlns="">
          <p:pic>
            <p:nvPicPr>
              <p:cNvPr id="140" name="Ink 139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343398" y="5879910"/>
                <a:ext cx="2768040" cy="65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4" name="Ink 13"/>
              <p14:cNvContentPartPr/>
              <p14:nvPr/>
            </p14:nvContentPartPr>
            <p14:xfrm>
              <a:off x="678006" y="3381035"/>
              <a:ext cx="5898960" cy="124236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63246" y="3370235"/>
                <a:ext cx="5918400" cy="127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705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b="1" dirty="0"/>
              <a:t>EWPC/Little Hierarchy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2578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Unless KK-masses are not heavy enough, T-parameter tends to come out large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Since tuning goes as ~ [&lt;v&gt;/</a:t>
            </a:r>
            <a:r>
              <a:rPr lang="en-US" sz="2400" b="1" dirty="0" err="1" smtClean="0"/>
              <a:t>m_KK</a:t>
            </a:r>
            <a:r>
              <a:rPr lang="en-US" sz="2400" b="1" dirty="0" smtClean="0"/>
              <a:t>]^2 this tends to make the set up more unnatural</a:t>
            </a:r>
          </a:p>
          <a:p>
            <a:r>
              <a:rPr lang="en-US" sz="2400" b="1" dirty="0"/>
              <a:t> </a:t>
            </a:r>
            <a:r>
              <a:rPr lang="en-US" sz="2400" b="1" dirty="0" err="1" smtClean="0"/>
              <a:t>Agashe</a:t>
            </a:r>
            <a:r>
              <a:rPr lang="en-US" sz="2400" b="1" dirty="0" smtClean="0"/>
              <a:t>, Delgado, May &amp; </a:t>
            </a:r>
            <a:r>
              <a:rPr lang="en-US" sz="2400" b="1" dirty="0" err="1" smtClean="0"/>
              <a:t>Sundrum</a:t>
            </a:r>
            <a:r>
              <a:rPr lang="en-US" sz="2400" b="1" dirty="0" smtClean="0"/>
              <a:t>, JHEP’03 proposed an interesting way out. Impose “Custodial Symmetry” =&gt; extend the gauge group to SU(2)XSU(2)XU(1) which requires introducing additional fermions</a:t>
            </a:r>
          </a:p>
          <a:p>
            <a:endParaRPr lang="en-US" sz="2000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400" b="1" dirty="0" smtClean="0"/>
              <a:t>Thereby EWPC and Z=&gt; bb allow </a:t>
            </a:r>
            <a:r>
              <a:rPr lang="en-US" sz="2400" b="1" dirty="0" err="1" smtClean="0"/>
              <a:t>m_KK</a:t>
            </a:r>
            <a:r>
              <a:rPr lang="en-US" sz="2400" b="1" dirty="0" smtClean="0"/>
              <a:t> to be ~ 3 </a:t>
            </a:r>
            <a:r>
              <a:rPr lang="en-US" sz="2400" b="1" dirty="0" err="1" smtClean="0"/>
              <a:t>TeV</a:t>
            </a:r>
            <a:r>
              <a:rPr lang="en-US" sz="2400" b="1" dirty="0" smtClean="0"/>
              <a:t> =Tuning</a:t>
            </a:r>
          </a:p>
          <a:p>
            <a:pPr marL="0" indent="0">
              <a:buNone/>
            </a:pPr>
            <a:r>
              <a:rPr lang="en-US" sz="2400" b="1" dirty="0"/>
              <a:t>i</a:t>
            </a:r>
            <a:r>
              <a:rPr lang="en-US" sz="2400" b="1" dirty="0" smtClean="0"/>
              <a:t>s around ~10</a:t>
            </a:r>
            <a:r>
              <a:rPr lang="en-US" sz="2400" b="1" baseline="30000" dirty="0" smtClean="0"/>
              <a:t>-2.</a:t>
            </a:r>
            <a:endParaRPr lang="en-US" sz="2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50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3809999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/>
              <p14:cNvContentPartPr/>
              <p14:nvPr/>
            </p14:nvContentPartPr>
            <p14:xfrm>
              <a:off x="2547327" y="1516822"/>
              <a:ext cx="6125760" cy="1329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41207" y="1502062"/>
                <a:ext cx="6135120" cy="135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6510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To Tune or not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Imposing custodial symmetry, by enlarging</a:t>
            </a:r>
          </a:p>
          <a:p>
            <a:pPr marL="0" indent="0">
              <a:buNone/>
            </a:pPr>
            <a:r>
              <a:rPr lang="en-US" sz="2000" b="1" dirty="0" smtClean="0"/>
              <a:t>    SU2 =&gt; SU2 X SU2 and by adding additional fermions, </a:t>
            </a:r>
            <a:r>
              <a:rPr lang="en-US" sz="2000" b="1" dirty="0" err="1" smtClean="0"/>
              <a:t>m</a:t>
            </a:r>
            <a:r>
              <a:rPr lang="en-US" sz="2000" b="1" baseline="-25000" dirty="0" err="1" smtClean="0"/>
              <a:t>KK</a:t>
            </a:r>
            <a:r>
              <a:rPr lang="en-US" sz="2000" b="1" dirty="0" smtClean="0"/>
              <a:t>  &gt; ~ 3 </a:t>
            </a:r>
            <a:r>
              <a:rPr lang="en-US" sz="2000" b="1" dirty="0" err="1" smtClean="0"/>
              <a:t>TeV</a:t>
            </a:r>
            <a:r>
              <a:rPr lang="en-US" sz="2000" b="1" dirty="0" smtClean="0"/>
              <a:t>   [see </a:t>
            </a:r>
            <a:r>
              <a:rPr lang="en-US" sz="2000" b="1" dirty="0" err="1" smtClean="0"/>
              <a:t>Agashe,Delgado,May</a:t>
            </a:r>
            <a:r>
              <a:rPr lang="en-US" sz="2000" b="1" dirty="0" smtClean="0"/>
              <a:t> &amp; Sundrum’03] </a:t>
            </a:r>
          </a:p>
          <a:p>
            <a:r>
              <a:rPr lang="en-US" sz="2000" b="1" dirty="0" smtClean="0"/>
              <a:t>A key  attraction of RS is that it provides  interesting theory (perhaps the only one) for flavor but then </a:t>
            </a:r>
            <a:r>
              <a:rPr lang="en-US" sz="2000" b="1" dirty="0" err="1" smtClean="0"/>
              <a:t>kaons</a:t>
            </a:r>
            <a:r>
              <a:rPr lang="en-US" sz="2000" b="1" dirty="0" smtClean="0"/>
              <a:t> demand </a:t>
            </a:r>
            <a:r>
              <a:rPr lang="en-US" sz="2000" b="1" dirty="0" err="1" smtClean="0"/>
              <a:t>m_KK</a:t>
            </a:r>
            <a:r>
              <a:rPr lang="en-US" sz="2000" b="1" dirty="0" smtClean="0"/>
              <a:t> &gt; ~ 10 </a:t>
            </a:r>
            <a:r>
              <a:rPr lang="en-US" sz="2000" b="1" dirty="0" err="1" smtClean="0"/>
              <a:t>TeV</a:t>
            </a:r>
            <a:endParaRPr lang="en-US" sz="2000" b="1" dirty="0" smtClean="0"/>
          </a:p>
          <a:p>
            <a:r>
              <a:rPr lang="en-US" sz="2000" b="1" dirty="0" smtClean="0"/>
              <a:t>Once  </a:t>
            </a:r>
            <a:r>
              <a:rPr lang="en-US" sz="2000" b="1" dirty="0" err="1" smtClean="0"/>
              <a:t>RS</a:t>
            </a:r>
            <a:r>
              <a:rPr lang="en-US" sz="2000" b="1" baseline="-25000" dirty="0" err="1" smtClean="0"/>
              <a:t>Fl</a:t>
            </a:r>
            <a:r>
              <a:rPr lang="en-US" sz="2000" b="1" dirty="0" smtClean="0"/>
              <a:t> &gt; 10 </a:t>
            </a:r>
            <a:r>
              <a:rPr lang="en-US" sz="2000" b="1" dirty="0" err="1" smtClean="0"/>
              <a:t>TeV</a:t>
            </a:r>
            <a:r>
              <a:rPr lang="en-US" sz="2000" b="1" dirty="0"/>
              <a:t> </a:t>
            </a:r>
            <a:r>
              <a:rPr lang="en-US" sz="2000" b="1" dirty="0" smtClean="0"/>
              <a:t>is imposed,  EWPC likely </a:t>
            </a:r>
          </a:p>
          <a:p>
            <a:pPr marL="0" indent="0">
              <a:buNone/>
            </a:pPr>
            <a:r>
              <a:rPr lang="en-US" sz="2000" b="1" dirty="0" smtClean="0"/>
              <a:t>   automatically satisfied </a:t>
            </a:r>
            <a:r>
              <a:rPr lang="en-US" sz="2000" b="1" dirty="0" err="1"/>
              <a:t>i</a:t>
            </a:r>
            <a:r>
              <a:rPr lang="en-US" sz="2000" b="1" dirty="0" err="1" smtClean="0"/>
              <a:t>,e</a:t>
            </a:r>
            <a:r>
              <a:rPr lang="en-US" sz="2000" b="1" dirty="0" smtClean="0"/>
              <a:t> w/o making the RS set up more complicated by CS …;  so the </a:t>
            </a:r>
            <a:r>
              <a:rPr lang="en-US" sz="2000" b="1" dirty="0" smtClean="0">
                <a:solidFill>
                  <a:srgbClr val="C00000"/>
                </a:solidFill>
              </a:rPr>
              <a:t>“Little Hierarchy”  is somewhat worse .e. tuning O(10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-3</a:t>
            </a:r>
            <a:r>
              <a:rPr lang="en-US" sz="2000" b="1" dirty="0" smtClean="0">
                <a:solidFill>
                  <a:srgbClr val="C00000"/>
                </a:solidFill>
              </a:rPr>
              <a:t>)</a:t>
            </a:r>
            <a:r>
              <a:rPr lang="en-US" sz="2000" b="1" dirty="0" smtClean="0"/>
              <a:t> is somewhat worse but the setup is more economical &amp; simpler; perhaps the experimental </a:t>
            </a:r>
            <a:r>
              <a:rPr lang="en-US" sz="2000" b="1" dirty="0" smtClean="0">
                <a:solidFill>
                  <a:srgbClr val="C00000"/>
                </a:solidFill>
              </a:rPr>
              <a:t>indications to date are that  nature prefers this simplicity ….</a:t>
            </a:r>
            <a:endParaRPr lang="en-US" sz="2400" b="1" dirty="0" smtClean="0"/>
          </a:p>
          <a:p>
            <a:r>
              <a:rPr lang="en-US" sz="2400" b="1" dirty="0" smtClean="0"/>
              <a:t>Admittedly, this is not the last word yet;  experiment as always is the decider and LHC(~14) will provide an important clue</a:t>
            </a:r>
            <a:endParaRPr lang="en-US" sz="2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51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Ink 8"/>
              <p14:cNvContentPartPr/>
              <p14:nvPr/>
            </p14:nvContentPartPr>
            <p14:xfrm>
              <a:off x="5692437" y="754049"/>
              <a:ext cx="2967480" cy="5256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71917" y="732449"/>
                <a:ext cx="3015000" cy="56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763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Bottom line is that even 10</a:t>
            </a:r>
            <a:r>
              <a:rPr lang="en-US" b="1" baseline="30000" dirty="0" smtClean="0">
                <a:solidFill>
                  <a:srgbClr val="7030A0"/>
                </a:solidFill>
              </a:rPr>
              <a:t>-3</a:t>
            </a: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it is a far </a:t>
            </a:r>
            <a:r>
              <a:rPr lang="en-US" b="1" dirty="0" err="1" smtClean="0">
                <a:solidFill>
                  <a:srgbClr val="7030A0"/>
                </a:solidFill>
              </a:rPr>
              <a:t>far</a:t>
            </a:r>
            <a:r>
              <a:rPr lang="en-US" b="1" dirty="0" smtClean="0">
                <a:solidFill>
                  <a:srgbClr val="7030A0"/>
                </a:solidFill>
              </a:rPr>
              <a:t> cry from 10</a:t>
            </a:r>
            <a:r>
              <a:rPr lang="en-US" b="1" baseline="30000" dirty="0" smtClean="0">
                <a:solidFill>
                  <a:srgbClr val="7030A0"/>
                </a:solidFill>
              </a:rPr>
              <a:t>-34</a:t>
            </a:r>
            <a:r>
              <a:rPr lang="en-US" dirty="0" smtClean="0">
                <a:solidFill>
                  <a:srgbClr val="7030A0"/>
                </a:solidFill>
              </a:rPr>
              <a:t>!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=&gt; Naturalness is not at stake; at least not now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52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Ink 9"/>
              <p14:cNvContentPartPr/>
              <p14:nvPr/>
            </p14:nvContentPartPr>
            <p14:xfrm>
              <a:off x="663890" y="5155593"/>
              <a:ext cx="8161920" cy="11880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0770" y="5129673"/>
                <a:ext cx="8204040" cy="122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745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53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438150"/>
            <a:ext cx="7820025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073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So far we got from perspective of flavor [and EWPC]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Next we look at it from the perspective of SMS (126 </a:t>
            </a:r>
            <a:r>
              <a:rPr lang="en-US" b="1" dirty="0" err="1" smtClean="0">
                <a:solidFill>
                  <a:srgbClr val="00B050"/>
                </a:solidFill>
              </a:rPr>
              <a:t>GeV</a:t>
            </a:r>
            <a:r>
              <a:rPr lang="en-US" b="1" dirty="0" smtClean="0">
                <a:solidFill>
                  <a:srgbClr val="00B050"/>
                </a:solidFill>
              </a:rPr>
              <a:t>)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75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Higgs is SM-like =&gt;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Light SM-like Higgs (126) strengthens case for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</a:t>
            </a:r>
            <a:r>
              <a:rPr lang="en-US" b="1" dirty="0" err="1" smtClean="0">
                <a:solidFill>
                  <a:srgbClr val="0070C0"/>
                </a:solidFill>
              </a:rPr>
              <a:t>mKK</a:t>
            </a:r>
            <a:r>
              <a:rPr lang="en-US" b="1" dirty="0" smtClean="0">
                <a:solidFill>
                  <a:srgbClr val="0070C0"/>
                </a:solidFill>
              </a:rPr>
              <a:t> &gt; </a:t>
            </a:r>
            <a:r>
              <a:rPr lang="en-US" b="1" dirty="0">
                <a:solidFill>
                  <a:srgbClr val="0070C0"/>
                </a:solidFill>
              </a:rPr>
              <a:t>3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TeV</a:t>
            </a:r>
            <a:r>
              <a:rPr lang="en-US" b="1" dirty="0" smtClean="0">
                <a:solidFill>
                  <a:srgbClr val="0070C0"/>
                </a:solidFill>
              </a:rPr>
              <a:t> in warped framework</a:t>
            </a:r>
          </a:p>
          <a:p>
            <a:pPr marL="0" indent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7030A0"/>
                </a:solidFill>
              </a:rPr>
              <a:t>1.    With </a:t>
            </a:r>
            <a:r>
              <a:rPr lang="en-US" sz="2400" b="1" dirty="0" err="1" smtClean="0">
                <a:solidFill>
                  <a:srgbClr val="7030A0"/>
                </a:solidFill>
              </a:rPr>
              <a:t>mKK</a:t>
            </a:r>
            <a:r>
              <a:rPr lang="en-US" sz="2400" b="1" dirty="0">
                <a:solidFill>
                  <a:srgbClr val="7030A0"/>
                </a:solidFill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</a:rPr>
              <a:t>~ 10 </a:t>
            </a:r>
            <a:r>
              <a:rPr lang="en-US" sz="2400" b="1" dirty="0" err="1" smtClean="0">
                <a:solidFill>
                  <a:srgbClr val="7030A0"/>
                </a:solidFill>
              </a:rPr>
              <a:t>TeV</a:t>
            </a:r>
            <a:r>
              <a:rPr lang="en-US" sz="2400" b="1" dirty="0" smtClean="0">
                <a:solidFill>
                  <a:srgbClr val="7030A0"/>
                </a:solidFill>
              </a:rPr>
              <a:t> resulting set up is simpler and economical as then may NOT need to enforce custodial symmetry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7030A0"/>
                </a:solidFill>
              </a:rPr>
              <a:t>     (which requires introducing more </a:t>
            </a:r>
            <a:r>
              <a:rPr lang="en-US" sz="2400" b="1" dirty="0" err="1" smtClean="0">
                <a:solidFill>
                  <a:srgbClr val="7030A0"/>
                </a:solidFill>
              </a:rPr>
              <a:t>dofs</a:t>
            </a:r>
            <a:r>
              <a:rPr lang="en-US" sz="2400" b="1" dirty="0" smtClean="0">
                <a:solidFill>
                  <a:srgbClr val="7030A0"/>
                </a:solidFill>
              </a:rPr>
              <a:t>….see </a:t>
            </a:r>
            <a:r>
              <a:rPr lang="en-US" sz="2400" b="1" dirty="0" err="1" smtClean="0">
                <a:solidFill>
                  <a:srgbClr val="7030A0"/>
                </a:solidFill>
              </a:rPr>
              <a:t>Agashe</a:t>
            </a:r>
            <a:r>
              <a:rPr lang="en-US" sz="2400" b="1" dirty="0" smtClean="0">
                <a:solidFill>
                  <a:srgbClr val="7030A0"/>
                </a:solidFill>
              </a:rPr>
              <a:t> et al…)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7030A0"/>
                </a:solidFill>
              </a:rPr>
              <a:t>2. With </a:t>
            </a:r>
            <a:r>
              <a:rPr lang="en-US" sz="2800" b="1" dirty="0" err="1" smtClean="0">
                <a:solidFill>
                  <a:srgbClr val="7030A0"/>
                </a:solidFill>
              </a:rPr>
              <a:t>mKK</a:t>
            </a:r>
            <a:r>
              <a:rPr lang="en-US" sz="2800" b="1" dirty="0" smtClean="0">
                <a:solidFill>
                  <a:srgbClr val="7030A0"/>
                </a:solidFill>
              </a:rPr>
              <a:t> ~ 10 </a:t>
            </a:r>
            <a:r>
              <a:rPr lang="en-US" sz="2800" b="1" dirty="0" err="1" smtClean="0">
                <a:solidFill>
                  <a:srgbClr val="7030A0"/>
                </a:solidFill>
              </a:rPr>
              <a:t>TeV</a:t>
            </a:r>
            <a:r>
              <a:rPr lang="en-US" sz="2800" b="1" dirty="0" smtClean="0">
                <a:solidFill>
                  <a:srgbClr val="7030A0"/>
                </a:solidFill>
              </a:rPr>
              <a:t>, tuning is somewhat worse but has the advantage of a more economical  theoretical framework and may well be preferable.</a:t>
            </a:r>
          </a:p>
          <a:p>
            <a:pPr marL="0" indent="0">
              <a:buNone/>
            </a:pPr>
            <a:endParaRPr lang="en-US" sz="2800" b="1" dirty="0" smtClean="0">
              <a:solidFill>
                <a:srgbClr val="7030A0"/>
              </a:solidFill>
            </a:endParaRPr>
          </a:p>
          <a:p>
            <a:endParaRPr lang="en-US" sz="2800" b="1" dirty="0" smtClean="0">
              <a:solidFill>
                <a:srgbClr val="7030A0"/>
              </a:solidFill>
            </a:endParaRP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2209800"/>
            <a:ext cx="86868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M. </a:t>
            </a:r>
            <a:r>
              <a:rPr lang="en-US" sz="2400" b="1" dirty="0" err="1" smtClean="0"/>
              <a:t>Carena</a:t>
            </a:r>
            <a:r>
              <a:rPr lang="en-US" sz="2400" b="1" dirty="0" smtClean="0"/>
              <a:t> et al, 1204.0008; </a:t>
            </a:r>
            <a:r>
              <a:rPr lang="en-US" sz="2400" b="1" dirty="0" err="1" smtClean="0"/>
              <a:t>Neubert</a:t>
            </a:r>
            <a:r>
              <a:rPr lang="en-US" sz="2400" b="1" dirty="0" smtClean="0"/>
              <a:t> et al; </a:t>
            </a:r>
            <a:r>
              <a:rPr lang="en-US" sz="2400" b="1" dirty="0" err="1" smtClean="0"/>
              <a:t>Azatov</a:t>
            </a:r>
            <a:r>
              <a:rPr lang="en-US" sz="2400" b="1" dirty="0" smtClean="0"/>
              <a:t> et al;</a:t>
            </a:r>
          </a:p>
          <a:p>
            <a:pPr algn="ctr"/>
            <a:r>
              <a:rPr lang="en-US" sz="2400" b="1" dirty="0" err="1" smtClean="0"/>
              <a:t>Davoudiasl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McElmurry</a:t>
            </a:r>
            <a:r>
              <a:rPr lang="en-US" sz="2400" b="1" dirty="0" smtClean="0"/>
              <a:t>, A. S. 1206.4062 </a:t>
            </a:r>
          </a:p>
          <a:p>
            <a:pPr algn="ctr"/>
            <a:endParaRPr lang="en-US" sz="2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2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/>
              <a:t>Important observables &amp; some expectations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983163"/>
          </a:xfrm>
        </p:spPr>
        <p:txBody>
          <a:bodyPr>
            <a:normAutofit fontScale="40000" lnSpcReduction="20000"/>
          </a:bodyPr>
          <a:lstStyle/>
          <a:p>
            <a:r>
              <a:rPr lang="en-US" sz="9000" b="1" dirty="0" smtClean="0">
                <a:solidFill>
                  <a:srgbClr val="C00000"/>
                </a:solidFill>
              </a:rPr>
              <a:t>For The Intensity Frontier</a:t>
            </a:r>
          </a:p>
          <a:p>
            <a:endParaRPr lang="en-US" b="1" dirty="0">
              <a:solidFill>
                <a:srgbClr val="7030A0"/>
              </a:solidFill>
            </a:endParaRPr>
          </a:p>
          <a:p>
            <a:r>
              <a:rPr lang="en-US" sz="7100" b="1" dirty="0" err="1">
                <a:solidFill>
                  <a:srgbClr val="7030A0"/>
                </a:solidFill>
              </a:rPr>
              <a:t>nedm</a:t>
            </a:r>
            <a:r>
              <a:rPr lang="en-US" sz="7100" b="1" dirty="0">
                <a:solidFill>
                  <a:srgbClr val="7030A0"/>
                </a:solidFill>
              </a:rPr>
              <a:t> within factors of O(few) close to    </a:t>
            </a:r>
            <a:r>
              <a:rPr lang="en-US" sz="7100" b="1" dirty="0" err="1">
                <a:solidFill>
                  <a:srgbClr val="7030A0"/>
                </a:solidFill>
              </a:rPr>
              <a:t>Expt</a:t>
            </a:r>
            <a:r>
              <a:rPr lang="en-US" sz="7100" b="1" dirty="0">
                <a:solidFill>
                  <a:srgbClr val="7030A0"/>
                </a:solidFill>
              </a:rPr>
              <a:t> bound &lt; 6 X 10</a:t>
            </a:r>
            <a:r>
              <a:rPr lang="en-US" sz="7100" b="1" baseline="30000" dirty="0">
                <a:solidFill>
                  <a:srgbClr val="7030A0"/>
                </a:solidFill>
              </a:rPr>
              <a:t>-26</a:t>
            </a:r>
            <a:r>
              <a:rPr lang="en-US" sz="7100" b="1" dirty="0">
                <a:solidFill>
                  <a:srgbClr val="7030A0"/>
                </a:solidFill>
              </a:rPr>
              <a:t> </a:t>
            </a:r>
            <a:r>
              <a:rPr lang="en-US" sz="7100" b="1" dirty="0" smtClean="0">
                <a:solidFill>
                  <a:srgbClr val="7030A0"/>
                </a:solidFill>
              </a:rPr>
              <a:t>e-cm</a:t>
            </a:r>
          </a:p>
          <a:p>
            <a:r>
              <a:rPr lang="en-US" sz="7100" b="1" dirty="0"/>
              <a:t>Null tests extremely important ; </a:t>
            </a:r>
            <a:r>
              <a:rPr lang="en-US" sz="7100" b="1" dirty="0" err="1"/>
              <a:t>Gershon</a:t>
            </a:r>
            <a:r>
              <a:rPr lang="en-US" sz="7100" b="1" dirty="0"/>
              <a:t> </a:t>
            </a:r>
            <a:r>
              <a:rPr lang="en-US" sz="7100" b="1" dirty="0" smtClean="0"/>
              <a:t> &amp; </a:t>
            </a:r>
            <a:r>
              <a:rPr lang="en-US" sz="7100" b="1" dirty="0"/>
              <a:t>A. S. </a:t>
            </a:r>
            <a:r>
              <a:rPr lang="en-US" sz="7100" b="1" dirty="0" smtClean="0"/>
              <a:t>’07</a:t>
            </a:r>
          </a:p>
          <a:p>
            <a:endParaRPr lang="en-US" sz="7100" b="1" dirty="0" smtClean="0">
              <a:solidFill>
                <a:srgbClr val="7030A0"/>
              </a:solidFill>
            </a:endParaRPr>
          </a:p>
          <a:p>
            <a:r>
              <a:rPr lang="en-US" sz="7100" b="1" dirty="0" smtClean="0">
                <a:solidFill>
                  <a:srgbClr val="3F21AF"/>
                </a:solidFill>
              </a:rPr>
              <a:t>Time dependent CP </a:t>
            </a:r>
            <a:r>
              <a:rPr lang="en-US" sz="7100" b="1" dirty="0" err="1" smtClean="0">
                <a:solidFill>
                  <a:srgbClr val="3F21AF"/>
                </a:solidFill>
              </a:rPr>
              <a:t>Bd</a:t>
            </a:r>
            <a:r>
              <a:rPr lang="en-US" sz="7100" b="1" dirty="0" smtClean="0">
                <a:solidFill>
                  <a:srgbClr val="3F21AF"/>
                </a:solidFill>
              </a:rPr>
              <a:t>=&gt; K(</a:t>
            </a:r>
            <a:r>
              <a:rPr lang="en-US" sz="7100" b="1" dirty="0" smtClean="0">
                <a:solidFill>
                  <a:srgbClr val="3F21AF"/>
                </a:solidFill>
                <a:sym typeface="Symbol"/>
              </a:rPr>
              <a:t>)</a:t>
            </a:r>
            <a:r>
              <a:rPr lang="en-US" sz="7100" b="1" dirty="0" smtClean="0">
                <a:solidFill>
                  <a:srgbClr val="3F21AF"/>
                </a:solidFill>
              </a:rPr>
              <a:t> </a:t>
            </a:r>
            <a:r>
              <a:rPr lang="en-US" sz="7100" b="1" dirty="0" smtClean="0">
                <a:solidFill>
                  <a:srgbClr val="3F21AF"/>
                </a:solidFill>
                <a:sym typeface="Symbol"/>
              </a:rPr>
              <a:t></a:t>
            </a:r>
            <a:r>
              <a:rPr lang="en-US" sz="7100" b="1" dirty="0" smtClean="0">
                <a:solidFill>
                  <a:srgbClr val="3F21AF"/>
                </a:solidFill>
              </a:rPr>
              <a:t> …</a:t>
            </a:r>
          </a:p>
          <a:p>
            <a:endParaRPr lang="en-US" sz="7100" b="1" dirty="0" smtClean="0">
              <a:solidFill>
                <a:srgbClr val="3F21AF"/>
              </a:solidFill>
            </a:endParaRPr>
          </a:p>
          <a:p>
            <a:r>
              <a:rPr lang="en-US" sz="7100" b="1" dirty="0" smtClean="0">
                <a:solidFill>
                  <a:srgbClr val="3F21AF"/>
                </a:solidFill>
              </a:rPr>
              <a:t> Important to measure </a:t>
            </a:r>
            <a:r>
              <a:rPr lang="en-US" sz="7100" b="1" dirty="0" smtClean="0">
                <a:solidFill>
                  <a:srgbClr val="3F21AF"/>
                </a:solidFill>
                <a:sym typeface="Symbol"/>
              </a:rPr>
              <a:t> </a:t>
            </a:r>
            <a:r>
              <a:rPr lang="en-US" sz="7100" b="1" dirty="0" smtClean="0">
                <a:solidFill>
                  <a:srgbClr val="3F21AF"/>
                </a:solidFill>
                <a:sym typeface="Symbol"/>
              </a:rPr>
              <a:t>(AP)</a:t>
            </a:r>
            <a:r>
              <a:rPr lang="en-US" sz="7100" b="1" baseline="30000" dirty="0" smtClean="0">
                <a:solidFill>
                  <a:srgbClr val="3F21AF"/>
                </a:solidFill>
                <a:sym typeface="Symbol"/>
              </a:rPr>
              <a:t>2</a:t>
            </a:r>
            <a:r>
              <a:rPr lang="en-US" sz="7100" b="1" dirty="0" smtClean="0">
                <a:solidFill>
                  <a:srgbClr val="3F21AF"/>
                </a:solidFill>
                <a:sym typeface="Symbol"/>
              </a:rPr>
              <a:t>  ; </a:t>
            </a:r>
            <a:r>
              <a:rPr lang="en-US" sz="7100" b="1" dirty="0" smtClean="0">
                <a:solidFill>
                  <a:srgbClr val="3F21AF"/>
                </a:solidFill>
                <a:sym typeface="Symbol"/>
              </a:rPr>
              <a:t>fortunately </a:t>
            </a:r>
            <a:r>
              <a:rPr lang="en-US" sz="7100" b="1" dirty="0" smtClean="0">
                <a:solidFill>
                  <a:srgbClr val="3F21AF"/>
                </a:solidFill>
                <a:sym typeface="Symbol"/>
              </a:rPr>
              <a:t>data </a:t>
            </a:r>
            <a:r>
              <a:rPr lang="en-US" sz="7100" b="1" dirty="0" smtClean="0">
                <a:solidFill>
                  <a:srgbClr val="3F21AF"/>
                </a:solidFill>
                <a:sym typeface="Symbol"/>
              </a:rPr>
              <a:t>driven methods exist. Good news theory    ~ </a:t>
            </a:r>
            <a:r>
              <a:rPr lang="en-US" sz="7100" b="1" dirty="0">
                <a:solidFill>
                  <a:srgbClr val="3F21AF"/>
                </a:solidFill>
              </a:rPr>
              <a:t>O(2X10</a:t>
            </a:r>
            <a:r>
              <a:rPr lang="en-US" sz="7100" b="1" baseline="30000" dirty="0">
                <a:solidFill>
                  <a:srgbClr val="3F21AF"/>
                </a:solidFill>
              </a:rPr>
              <a:t>-3</a:t>
            </a:r>
            <a:r>
              <a:rPr lang="en-US" sz="7100" b="1" dirty="0" smtClean="0">
                <a:solidFill>
                  <a:srgbClr val="3F21AF"/>
                </a:solidFill>
              </a:rPr>
              <a:t>) [May be a lot less..</a:t>
            </a:r>
            <a:r>
              <a:rPr lang="en-US" sz="7100" b="1" dirty="0" err="1" smtClean="0">
                <a:solidFill>
                  <a:srgbClr val="3F21AF"/>
                </a:solidFill>
              </a:rPr>
              <a:t>Brod</a:t>
            </a:r>
            <a:r>
              <a:rPr lang="en-US" sz="7100" b="1" dirty="0" smtClean="0">
                <a:solidFill>
                  <a:srgbClr val="3F21AF"/>
                </a:solidFill>
              </a:rPr>
              <a:t> &amp; Zupan’13] 2</a:t>
            </a:r>
            <a:r>
              <a:rPr lang="en-US" sz="7100" b="1" baseline="30000" dirty="0" smtClean="0">
                <a:solidFill>
                  <a:srgbClr val="3F21AF"/>
                </a:solidFill>
              </a:rPr>
              <a:t>nd</a:t>
            </a:r>
            <a:r>
              <a:rPr lang="en-US" sz="7100" b="1" dirty="0" smtClean="0">
                <a:solidFill>
                  <a:srgbClr val="3F21AF"/>
                </a:solidFill>
              </a:rPr>
              <a:t> order WI theory  uncertainties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56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0" name="Ink 19"/>
              <p14:cNvContentPartPr/>
              <p14:nvPr/>
            </p14:nvContentPartPr>
            <p14:xfrm>
              <a:off x="688287" y="5469262"/>
              <a:ext cx="7329600" cy="13546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4607" y="5444422"/>
                <a:ext cx="7351560" cy="139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5986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57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085850"/>
            <a:ext cx="88011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094" name="Ink 3093"/>
              <p14:cNvContentPartPr/>
              <p14:nvPr/>
            </p14:nvContentPartPr>
            <p14:xfrm>
              <a:off x="2776724" y="414687"/>
              <a:ext cx="4736160" cy="626400"/>
            </p14:xfrm>
          </p:contentPart>
        </mc:Choice>
        <mc:Fallback xmlns="">
          <p:pic>
            <p:nvPicPr>
              <p:cNvPr id="3094" name="Ink 309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54404" y="399927"/>
                <a:ext cx="4768560" cy="66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508877" y="3669212"/>
              <a:ext cx="797327" cy="2022355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504197" y="3657333"/>
                <a:ext cx="817845" cy="20414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Ink 10"/>
              <p14:cNvContentPartPr/>
              <p14:nvPr/>
            </p14:nvContentPartPr>
            <p14:xfrm>
              <a:off x="98498" y="5614167"/>
              <a:ext cx="7649466" cy="9831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6538" y="5591127"/>
                <a:ext cx="7696625" cy="103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622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(More) For </a:t>
            </a:r>
            <a:r>
              <a:rPr lang="en-US" b="1" dirty="0">
                <a:solidFill>
                  <a:srgbClr val="C00000"/>
                </a:solidFill>
              </a:rPr>
              <a:t>The Intensity Frontier</a:t>
            </a:r>
            <a:br>
              <a:rPr lang="en-US" b="1" dirty="0">
                <a:solidFill>
                  <a:srgbClr val="C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Charm CP esp. modes where SM predicts 0…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e,g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D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=&gt;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sym typeface="Symbol"/>
              </a:rPr>
              <a:t></a:t>
            </a:r>
            <a:r>
              <a:rPr lang="en-US" b="1" baseline="30000" dirty="0">
                <a:solidFill>
                  <a:schemeClr val="accent6">
                    <a:lumMod val="75000"/>
                  </a:schemeClr>
                </a:solidFill>
                <a:sym typeface="Symbol"/>
              </a:rPr>
              <a:t>+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sym typeface="Symbol"/>
              </a:rPr>
              <a:t>  ,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sym typeface="Symbol"/>
              </a:rPr>
              <a:t></a:t>
            </a:r>
            <a:r>
              <a:rPr lang="en-US" b="1" baseline="30000" dirty="0">
                <a:solidFill>
                  <a:schemeClr val="accent6">
                    <a:lumMod val="75000"/>
                  </a:schemeClr>
                </a:solidFill>
                <a:sym typeface="Symbol"/>
              </a:rPr>
              <a:t>+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sym typeface="Symbol"/>
              </a:rPr>
              <a:t></a:t>
            </a:r>
            <a:r>
              <a:rPr lang="en-US" b="1" baseline="30000" dirty="0">
                <a:solidFill>
                  <a:schemeClr val="accent6">
                    <a:lumMod val="75000"/>
                  </a:schemeClr>
                </a:solidFill>
                <a:sym typeface="Symbol"/>
              </a:rPr>
              <a:t>0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…..Modes w/o Penguins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sym typeface="Symbol"/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  D=&gt;K(*) 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+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sym typeface="Symbol"/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   exceedingly important.</a:t>
            </a:r>
          </a:p>
          <a:p>
            <a:pPr marL="0" indent="0">
              <a:buNone/>
            </a:pP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  <a:sym typeface="Symbol"/>
              </a:rPr>
              <a:t>’/</a:t>
            </a:r>
            <a:r>
              <a:rPr lang="en-US" b="1" dirty="0" smtClean="0">
                <a:solidFill>
                  <a:srgbClr val="00B050"/>
                </a:solidFill>
                <a:sym typeface="Symbol"/>
              </a:rPr>
              <a:t> : </a:t>
            </a:r>
            <a:r>
              <a:rPr lang="en-US" b="1" dirty="0" err="1" smtClean="0">
                <a:solidFill>
                  <a:srgbClr val="00B050"/>
                </a:solidFill>
                <a:sym typeface="Symbol"/>
              </a:rPr>
              <a:t>Hadronic</a:t>
            </a:r>
            <a:r>
              <a:rPr lang="en-US" b="1" dirty="0" smtClean="0">
                <a:solidFill>
                  <a:srgbClr val="00B050"/>
                </a:solidFill>
                <a:sym typeface="Symbol"/>
              </a:rPr>
              <a:t> matrix elements still a huge challenge …. BSM ops. Also  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K</a:t>
            </a:r>
            <a:r>
              <a:rPr lang="en-US" b="1" dirty="0">
                <a:solidFill>
                  <a:srgbClr val="00B050"/>
                </a:solidFill>
              </a:rPr>
              <a:t>=&gt; </a:t>
            </a:r>
            <a:r>
              <a:rPr lang="en-US" b="1" dirty="0">
                <a:solidFill>
                  <a:srgbClr val="00B050"/>
                </a:solidFill>
                <a:sym typeface="Symbol"/>
              </a:rPr>
              <a:t></a:t>
            </a:r>
            <a:r>
              <a:rPr lang="en-US" b="1" baseline="30000" dirty="0">
                <a:solidFill>
                  <a:srgbClr val="00B050"/>
                </a:solidFill>
                <a:sym typeface="Symbol"/>
              </a:rPr>
              <a:t>+</a:t>
            </a:r>
            <a:r>
              <a:rPr lang="en-US" b="1" dirty="0">
                <a:solidFill>
                  <a:srgbClr val="00B050"/>
                </a:solidFill>
                <a:sym typeface="Symbol"/>
              </a:rPr>
              <a:t>   ; </a:t>
            </a:r>
            <a:endParaRPr lang="en-US" b="1" dirty="0" smtClean="0">
              <a:solidFill>
                <a:srgbClr val="00B050"/>
              </a:solidFill>
              <a:sym typeface="Symbol"/>
            </a:endParaRPr>
          </a:p>
          <a:p>
            <a:r>
              <a:rPr lang="en-US" b="1" dirty="0" smtClean="0">
                <a:solidFill>
                  <a:srgbClr val="00B050"/>
                </a:solidFill>
                <a:sym typeface="Symbol"/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KL-&gt;</a:t>
            </a:r>
            <a:r>
              <a:rPr lang="en-US" b="1" dirty="0">
                <a:solidFill>
                  <a:srgbClr val="00B050"/>
                </a:solidFill>
                <a:sym typeface="Symbol"/>
              </a:rPr>
              <a:t> </a:t>
            </a:r>
            <a:r>
              <a:rPr lang="en-US" b="1" baseline="30000" dirty="0">
                <a:solidFill>
                  <a:srgbClr val="00B050"/>
                </a:solidFill>
                <a:sym typeface="Symbol"/>
              </a:rPr>
              <a:t>0</a:t>
            </a:r>
            <a:r>
              <a:rPr lang="en-US" b="1" dirty="0">
                <a:solidFill>
                  <a:srgbClr val="00B050"/>
                </a:solidFill>
                <a:sym typeface="Symbol"/>
              </a:rPr>
              <a:t> </a:t>
            </a:r>
            <a:r>
              <a:rPr lang="en-US" b="1" dirty="0" smtClean="0">
                <a:solidFill>
                  <a:srgbClr val="00B050"/>
                </a:solidFill>
                <a:sym typeface="Symbol"/>
              </a:rPr>
              <a:t>, a superb yardstick!</a:t>
            </a:r>
            <a:endParaRPr lang="en-US" b="1" dirty="0" smtClean="0">
              <a:solidFill>
                <a:srgbClr val="00B050"/>
              </a:solidFill>
            </a:endParaRPr>
          </a:p>
          <a:p>
            <a:endParaRPr lang="en-US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</a:t>
            </a:r>
            <a:r>
              <a:rPr lang="en-US" sz="3600" b="1" dirty="0" smtClean="0">
                <a:solidFill>
                  <a:srgbClr val="7030A0"/>
                </a:solidFill>
              </a:rPr>
              <a:t>Desperate search for deviations from SM</a:t>
            </a:r>
            <a:endParaRPr lang="en-US" sz="3600" b="1" dirty="0">
              <a:solidFill>
                <a:srgbClr val="7030A0"/>
              </a:solidFill>
            </a:endParaRPr>
          </a:p>
          <a:p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58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7" name="Ink 26"/>
              <p14:cNvContentPartPr/>
              <p14:nvPr/>
            </p14:nvContentPartPr>
            <p14:xfrm>
              <a:off x="1694210" y="2825673"/>
              <a:ext cx="5270400" cy="53964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64330" y="2799753"/>
                <a:ext cx="5326560" cy="58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5" name="Ink 34"/>
              <p14:cNvContentPartPr/>
              <p14:nvPr/>
            </p14:nvContentPartPr>
            <p14:xfrm>
              <a:off x="5674647" y="3597982"/>
              <a:ext cx="1343880" cy="583920"/>
            </p14:xfrm>
          </p:contentPart>
        </mc:Choice>
        <mc:Fallback xmlns="">
          <p:pic>
            <p:nvPicPr>
              <p:cNvPr id="35" name="Ink 3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56647" y="3573142"/>
                <a:ext cx="1387800" cy="63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6" name="Ink 35"/>
              <p14:cNvContentPartPr/>
              <p14:nvPr/>
            </p14:nvContentPartPr>
            <p14:xfrm>
              <a:off x="6544407" y="3498982"/>
              <a:ext cx="1601640" cy="1209600"/>
            </p14:xfrm>
          </p:contentPart>
        </mc:Choice>
        <mc:Fallback xmlns="">
          <p:pic>
            <p:nvPicPr>
              <p:cNvPr id="36" name="Ink 3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520287" y="3480622"/>
                <a:ext cx="1651680" cy="124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739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CDD4D-041D-423A-985D-E5DDECCFD64B}" type="slidenum">
              <a:rPr lang="en-US" smtClean="0"/>
              <a:t>59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9600" y="5410200"/>
            <a:ext cx="5638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Stolen from  </a:t>
            </a:r>
            <a:r>
              <a:rPr lang="en-US" sz="3200" b="1" dirty="0" err="1" smtClean="0"/>
              <a:t>Christoph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Lehner</a:t>
            </a:r>
            <a:endParaRPr lang="en-US" sz="32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6" name="Ink 15"/>
              <p14:cNvContentPartPr/>
              <p14:nvPr/>
            </p14:nvContentPartPr>
            <p14:xfrm>
              <a:off x="7976420" y="3586169"/>
              <a:ext cx="1155407" cy="509819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55537" y="3562046"/>
                <a:ext cx="1201854" cy="55554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9" name="Ink 18"/>
              <p14:cNvContentPartPr/>
              <p14:nvPr/>
            </p14:nvContentPartPr>
            <p14:xfrm>
              <a:off x="6174260" y="2252428"/>
              <a:ext cx="3240" cy="1008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51220" y="2229388"/>
                <a:ext cx="49320" cy="5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2" name="Ink 21"/>
              <p14:cNvContentPartPr/>
              <p14:nvPr/>
            </p14:nvContentPartPr>
            <p14:xfrm>
              <a:off x="7073540" y="5419708"/>
              <a:ext cx="0" cy="972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0"/>
                <a:ext cx="0" cy="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063" name="Ink 2062"/>
              <p14:cNvContentPartPr/>
              <p14:nvPr/>
            </p14:nvContentPartPr>
            <p14:xfrm>
              <a:off x="6617420" y="3830249"/>
              <a:ext cx="2451767" cy="954059"/>
            </p14:xfrm>
          </p:contentPart>
        </mc:Choice>
        <mc:Fallback xmlns="">
          <p:pic>
            <p:nvPicPr>
              <p:cNvPr id="2063" name="Ink 206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07699" y="3806848"/>
                <a:ext cx="2484529" cy="9835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064" name="Ink 2063"/>
              <p14:cNvContentPartPr/>
              <p14:nvPr/>
            </p14:nvContentPartPr>
            <p14:xfrm>
              <a:off x="6650540" y="5263108"/>
              <a:ext cx="1950840" cy="781200"/>
            </p14:xfrm>
          </p:contentPart>
        </mc:Choice>
        <mc:Fallback xmlns="">
          <p:pic>
            <p:nvPicPr>
              <p:cNvPr id="2064" name="Ink 2063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41540" y="5239348"/>
                <a:ext cx="1981080" cy="82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8074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610600" cy="1020762"/>
          </a:xfrm>
        </p:spPr>
        <p:txBody>
          <a:bodyPr/>
          <a:lstStyle/>
          <a:p>
            <a:r>
              <a:rPr lang="en-US" b="1" dirty="0" smtClean="0"/>
              <a:t>Experimental status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686800" cy="5059363"/>
          </a:xfrm>
        </p:spPr>
        <p:txBody>
          <a:bodyPr>
            <a:normAutofit/>
          </a:bodyPr>
          <a:lstStyle/>
          <a:p>
            <a:r>
              <a:rPr lang="en-US" b="1" dirty="0" smtClean="0"/>
              <a:t> CDF, BELLE, </a:t>
            </a:r>
            <a:r>
              <a:rPr lang="en-US" b="1" dirty="0" err="1" smtClean="0"/>
              <a:t>BaBar</a:t>
            </a:r>
            <a:r>
              <a:rPr lang="en-US" b="1" dirty="0" smtClean="0"/>
              <a:t>   joined soon thereafter </a:t>
            </a:r>
          </a:p>
          <a:p>
            <a:endParaRPr lang="en-US" b="1" dirty="0"/>
          </a:p>
          <a:p>
            <a:r>
              <a:rPr lang="en-US" b="1" dirty="0" smtClean="0"/>
              <a:t>HFAG: </a:t>
            </a:r>
            <a:r>
              <a:rPr lang="en-US" b="1" dirty="0" smtClean="0">
                <a:sym typeface="Symbol"/>
              </a:rPr>
              <a:t>A</a:t>
            </a:r>
            <a:r>
              <a:rPr lang="en-US" b="1" baseline="-25000" dirty="0" smtClean="0">
                <a:sym typeface="Symbol"/>
              </a:rPr>
              <a:t>CP</a:t>
            </a:r>
            <a:r>
              <a:rPr lang="en-US" b="1" dirty="0" smtClean="0">
                <a:sym typeface="Symbol"/>
              </a:rPr>
              <a:t>  = -0.678 +- 0.147%</a:t>
            </a:r>
            <a:endParaRPr lang="en-US" b="1" dirty="0"/>
          </a:p>
          <a:p>
            <a:r>
              <a:rPr lang="en-US" b="1" dirty="0" smtClean="0">
                <a:sym typeface="Symbol"/>
              </a:rPr>
              <a:t>In particular Belle gave separate #s for KK and  though for now only about 1.5 significance.</a:t>
            </a:r>
          </a:p>
          <a:p>
            <a:pPr marL="0" indent="0">
              <a:buNone/>
            </a:pPr>
            <a:r>
              <a:rPr lang="en-US" b="1" dirty="0" smtClean="0">
                <a:sym typeface="Symbol"/>
              </a:rPr>
              <a:t>    But </a:t>
            </a:r>
            <a:r>
              <a:rPr lang="en-US" b="1" dirty="0" err="1" smtClean="0">
                <a:sym typeface="Symbol"/>
              </a:rPr>
              <a:t>SuperKEK</a:t>
            </a:r>
            <a:r>
              <a:rPr lang="en-US" b="1" dirty="0" smtClean="0">
                <a:sym typeface="Symbol"/>
              </a:rPr>
              <a:t> B should be able to provide much   better (separate) numbers a few years from now.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48699" y="29745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Ink 9"/>
              <p14:cNvContentPartPr/>
              <p14:nvPr/>
            </p14:nvContentPartPr>
            <p14:xfrm>
              <a:off x="6555726" y="2221360"/>
              <a:ext cx="1691640" cy="4201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39886" y="2205160"/>
                <a:ext cx="1715760" cy="44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353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 the Energy Frontier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t=&gt; c Z, </a:t>
            </a:r>
            <a:r>
              <a:rPr lang="en-US" b="1" dirty="0" err="1">
                <a:solidFill>
                  <a:srgbClr val="00B050"/>
                </a:solidFill>
              </a:rPr>
              <a:t>ch</a:t>
            </a:r>
            <a:r>
              <a:rPr lang="en-US" b="1" dirty="0">
                <a:solidFill>
                  <a:srgbClr val="00B050"/>
                </a:solidFill>
              </a:rPr>
              <a:t>    Br O(10 </a:t>
            </a:r>
            <a:r>
              <a:rPr lang="en-US" b="1" baseline="30000" dirty="0">
                <a:solidFill>
                  <a:srgbClr val="00B050"/>
                </a:solidFill>
              </a:rPr>
              <a:t>-7</a:t>
            </a:r>
            <a:r>
              <a:rPr lang="en-US" b="1" dirty="0">
                <a:solidFill>
                  <a:srgbClr val="00B050"/>
                </a:solidFill>
              </a:rPr>
              <a:t> ); </a:t>
            </a:r>
            <a:r>
              <a:rPr lang="en-US" b="1" dirty="0" smtClean="0">
                <a:solidFill>
                  <a:srgbClr val="00B050"/>
                </a:solidFill>
                <a:sym typeface="Symbol"/>
              </a:rPr>
              <a:t>many orders of magnitude bigger than SM</a:t>
            </a:r>
          </a:p>
          <a:p>
            <a:r>
              <a:rPr lang="en-US" b="1" dirty="0" err="1" smtClean="0">
                <a:solidFill>
                  <a:srgbClr val="00B050"/>
                </a:solidFill>
                <a:sym typeface="Symbol"/>
              </a:rPr>
              <a:t>pp</a:t>
            </a:r>
            <a:r>
              <a:rPr lang="en-US" b="1" dirty="0" smtClean="0">
                <a:solidFill>
                  <a:srgbClr val="00B050"/>
                </a:solidFill>
                <a:sym typeface="Symbol"/>
              </a:rPr>
              <a:t> =&gt; t c h another nice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sym typeface="Symbol"/>
              </a:rPr>
              <a:t>   example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ee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=&gt;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tc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; 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b="1" baseline="-25000" dirty="0" err="1">
                <a:solidFill>
                  <a:schemeClr val="accent6">
                    <a:lumMod val="75000"/>
                  </a:schemeClr>
                </a:solidFill>
              </a:rPr>
              <a:t>tc</a:t>
            </a:r>
            <a:r>
              <a:rPr lang="en-US" b="1" baseline="-25000" dirty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~ 10</a:t>
            </a:r>
            <a:r>
              <a:rPr lang="en-US" b="1" baseline="30000" dirty="0">
                <a:solidFill>
                  <a:schemeClr val="accent6">
                    <a:lumMod val="75000"/>
                  </a:schemeClr>
                </a:solidFill>
              </a:rPr>
              <a:t>-6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-  10</a:t>
            </a:r>
            <a:r>
              <a:rPr lang="en-US" b="1" baseline="30000" dirty="0">
                <a:solidFill>
                  <a:schemeClr val="accent6">
                    <a:lumMod val="75000"/>
                  </a:schemeClr>
                </a:solidFill>
              </a:rPr>
              <a:t>-5         </a:t>
            </a:r>
          </a:p>
          <a:p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tedm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~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O(10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</a:rPr>
              <a:t>-20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e-cm)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Triple correlation in 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ee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=&gt;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tth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; 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b="1" dirty="0">
              <a:solidFill>
                <a:schemeClr val="accent6">
                  <a:lumMod val="75000"/>
                </a:schemeClr>
              </a:solidFill>
              <a:sym typeface="Symbol"/>
            </a:endParaRPr>
          </a:p>
          <a:p>
            <a:pPr marL="0" indent="0">
              <a:buNone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60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" name="Ink 10"/>
              <p14:cNvContentPartPr/>
              <p14:nvPr/>
            </p14:nvContentPartPr>
            <p14:xfrm>
              <a:off x="5643770" y="1135833"/>
              <a:ext cx="3167640" cy="3019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15330" y="1120713"/>
                <a:ext cx="3212640" cy="304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5" name="Ink 34"/>
              <p14:cNvContentPartPr/>
              <p14:nvPr/>
            </p14:nvContentPartPr>
            <p14:xfrm>
              <a:off x="3194690" y="1231233"/>
              <a:ext cx="2654640" cy="460440"/>
            </p14:xfrm>
          </p:contentPart>
        </mc:Choice>
        <mc:Fallback>
          <p:pic>
            <p:nvPicPr>
              <p:cNvPr id="35" name="Ink 3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76690" y="1220073"/>
                <a:ext cx="2684880" cy="48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0" name="Ink 49"/>
              <p14:cNvContentPartPr/>
              <p14:nvPr/>
            </p14:nvContentPartPr>
            <p14:xfrm>
              <a:off x="8591090" y="1051953"/>
              <a:ext cx="212760" cy="546480"/>
            </p14:xfrm>
          </p:contentPart>
        </mc:Choice>
        <mc:Fallback>
          <p:pic>
            <p:nvPicPr>
              <p:cNvPr id="50" name="Ink 4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586050" y="1033233"/>
                <a:ext cx="244440" cy="58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5" name="Ink 54"/>
              <p14:cNvContentPartPr/>
              <p14:nvPr/>
            </p14:nvContentPartPr>
            <p14:xfrm>
              <a:off x="6810890" y="2039492"/>
              <a:ext cx="1295280" cy="482400"/>
            </p14:xfrm>
          </p:contentPart>
        </mc:Choice>
        <mc:Fallback>
          <p:pic>
            <p:nvPicPr>
              <p:cNvPr id="55" name="Ink 5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797930" y="2025452"/>
                <a:ext cx="1324080" cy="50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2" name="Ink 61"/>
              <p14:cNvContentPartPr/>
              <p14:nvPr/>
            </p14:nvContentPartPr>
            <p14:xfrm>
              <a:off x="2700770" y="3059732"/>
              <a:ext cx="1464480" cy="443880"/>
            </p14:xfrm>
          </p:contentPart>
        </mc:Choice>
        <mc:Fallback>
          <p:pic>
            <p:nvPicPr>
              <p:cNvPr id="62" name="Ink 61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88170" y="3049292"/>
                <a:ext cx="1487880" cy="46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6186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Expected deviations tend to be very small, strongly suggesting we need to strengthen both our computational AND measurement infrastructure</a:t>
            </a:r>
            <a:endParaRPr lang="en-US" sz="54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7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62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304801"/>
            <a:ext cx="757237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497924" y="3416825"/>
              <a:ext cx="7303320" cy="22924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7324" y="3391265"/>
                <a:ext cx="7348320" cy="233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381316" y="1950262"/>
              <a:ext cx="8281080" cy="11678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8996" y="1925782"/>
                <a:ext cx="8315280" cy="122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835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5" y="923925"/>
            <a:ext cx="3981450" cy="50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6489044" y="220385"/>
              <a:ext cx="2267280" cy="38739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58444" y="194105"/>
                <a:ext cx="2327760" cy="392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357" name="Ink 14356"/>
              <p14:cNvContentPartPr/>
              <p14:nvPr/>
            </p14:nvContentPartPr>
            <p14:xfrm>
              <a:off x="104804" y="2555705"/>
              <a:ext cx="2214360" cy="2718360"/>
            </p14:xfrm>
          </p:contentPart>
        </mc:Choice>
        <mc:Fallback xmlns="">
          <p:pic>
            <p:nvPicPr>
              <p:cNvPr id="14357" name="Ink 1435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844" y="2535545"/>
                <a:ext cx="2241720" cy="27457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63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320978" y="6078567"/>
              <a:ext cx="6895080" cy="8074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07658" y="6056247"/>
                <a:ext cx="6918480" cy="84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666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Y  BORDERS?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36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65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-76199"/>
            <a:ext cx="7820025" cy="548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029200"/>
            <a:ext cx="62579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" name="Ink 12"/>
              <p14:cNvContentPartPr/>
              <p14:nvPr/>
            </p14:nvContentPartPr>
            <p14:xfrm>
              <a:off x="101210" y="2852673"/>
              <a:ext cx="1776600" cy="127368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210" y="2840793"/>
                <a:ext cx="1798560" cy="129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43" name="Ink 1042"/>
              <p14:cNvContentPartPr/>
              <p14:nvPr/>
            </p14:nvContentPartPr>
            <p14:xfrm>
              <a:off x="1822010" y="6239553"/>
              <a:ext cx="1615320" cy="135000"/>
            </p14:xfrm>
          </p:contentPart>
        </mc:Choice>
        <mc:Fallback xmlns="">
          <p:pic>
            <p:nvPicPr>
              <p:cNvPr id="1043" name="Ink 104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91410" y="6216513"/>
                <a:ext cx="1657800" cy="18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46" name="Ink 1045"/>
              <p14:cNvContentPartPr/>
              <p14:nvPr/>
            </p14:nvContentPartPr>
            <p14:xfrm>
              <a:off x="119210" y="5341713"/>
              <a:ext cx="1182960" cy="652680"/>
            </p14:xfrm>
          </p:contentPart>
        </mc:Choice>
        <mc:Fallback xmlns="">
          <p:pic>
            <p:nvPicPr>
              <p:cNvPr id="1046" name="Ink 104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8610" y="5318300"/>
                <a:ext cx="1243440" cy="70562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568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Summary &amp; Outlook (1 of 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067800" cy="54403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Reg. </a:t>
            </a:r>
            <a:r>
              <a:rPr lang="en-US" b="1" dirty="0" smtClean="0">
                <a:sym typeface="Symbol"/>
              </a:rPr>
              <a:t>A</a:t>
            </a:r>
            <a:r>
              <a:rPr lang="en-US" b="1" baseline="-25000" dirty="0" smtClean="0">
                <a:sym typeface="Symbol"/>
              </a:rPr>
              <a:t>CP</a:t>
            </a:r>
            <a:r>
              <a:rPr lang="en-US" b="1" dirty="0" smtClean="0">
                <a:sym typeface="Symbol"/>
              </a:rPr>
              <a:t>(D),  SM is not inconsistent with </a:t>
            </a:r>
          </a:p>
          <a:p>
            <a:pPr marL="0" indent="0">
              <a:buNone/>
            </a:pPr>
            <a:r>
              <a:rPr lang="en-US" b="1" dirty="0" smtClean="0">
                <a:sym typeface="Symbol"/>
              </a:rPr>
              <a:t>   ~fewX10</a:t>
            </a:r>
            <a:r>
              <a:rPr lang="en-US" b="1" baseline="30000" dirty="0" smtClean="0">
                <a:sym typeface="Symbol"/>
              </a:rPr>
              <a:t>-3</a:t>
            </a:r>
            <a:r>
              <a:rPr lang="en-US" b="1" dirty="0" smtClean="0">
                <a:sym typeface="Symbol"/>
              </a:rPr>
              <a:t>, but at the same time we cannot be confident that that SM is the sole source. Suggestions:</a:t>
            </a:r>
          </a:p>
          <a:p>
            <a:r>
              <a:rPr lang="en-US" b="1" dirty="0" smtClean="0">
                <a:sym typeface="Symbol"/>
              </a:rPr>
              <a:t>1) (Semi) inclusive </a:t>
            </a:r>
            <a:r>
              <a:rPr lang="en-US" b="1" dirty="0" err="1" smtClean="0">
                <a:sym typeface="Symbol"/>
              </a:rPr>
              <a:t>asy</a:t>
            </a:r>
            <a:r>
              <a:rPr lang="en-US" b="1" dirty="0" smtClean="0">
                <a:sym typeface="Symbol"/>
              </a:rPr>
              <a:t> ---likely to give </a:t>
            </a:r>
            <a:r>
              <a:rPr lang="en-US" b="1" dirty="0" err="1" smtClean="0">
                <a:sym typeface="Symbol"/>
              </a:rPr>
              <a:t>asy</a:t>
            </a:r>
            <a:r>
              <a:rPr lang="en-US" b="1" dirty="0" smtClean="0">
                <a:sym typeface="Symbol"/>
              </a:rPr>
              <a:t> closer to quark level: KK X….</a:t>
            </a:r>
          </a:p>
          <a:p>
            <a:r>
              <a:rPr lang="en-US" b="1" dirty="0" smtClean="0">
                <a:solidFill>
                  <a:srgbClr val="C00000"/>
                </a:solidFill>
                <a:sym typeface="Symbol"/>
              </a:rPr>
              <a:t>2)Enhanced(SM) CP channels</a:t>
            </a:r>
            <a:r>
              <a:rPr lang="en-US" b="1" dirty="0" smtClean="0">
                <a:sym typeface="Symbol"/>
              </a:rPr>
              <a:t>=&gt; Tree is suppressed i.e. SC + CLS, BUT PENGUIN IS ENHANCED! : </a:t>
            </a:r>
          </a:p>
          <a:p>
            <a:pPr marL="0" indent="0">
              <a:buNone/>
            </a:pPr>
            <a:r>
              <a:rPr lang="en-US" b="1" dirty="0">
                <a:sym typeface="Symbol"/>
              </a:rPr>
              <a:t> </a:t>
            </a:r>
            <a:r>
              <a:rPr lang="en-US" b="1" dirty="0" smtClean="0">
                <a:sym typeface="Symbol"/>
              </a:rPr>
              <a:t>  D</a:t>
            </a:r>
            <a:r>
              <a:rPr lang="en-US" b="1" baseline="30000" dirty="0" smtClean="0">
                <a:sym typeface="Symbol"/>
              </a:rPr>
              <a:t>0</a:t>
            </a:r>
            <a:r>
              <a:rPr lang="en-US" b="1" dirty="0" smtClean="0">
                <a:sym typeface="Symbol"/>
              </a:rPr>
              <a:t>=&gt;  (</a:t>
            </a:r>
            <a:r>
              <a:rPr lang="en-US" b="1" baseline="30000" dirty="0" smtClean="0">
                <a:sym typeface="Symbol"/>
              </a:rPr>
              <a:t>’</a:t>
            </a:r>
            <a:r>
              <a:rPr lang="en-US" b="1" dirty="0" smtClean="0">
                <a:sym typeface="Symbol"/>
              </a:rPr>
              <a:t>)</a:t>
            </a:r>
            <a:r>
              <a:rPr lang="en-US" b="1" baseline="30000" dirty="0" smtClean="0">
                <a:sym typeface="Symbol"/>
              </a:rPr>
              <a:t>0</a:t>
            </a:r>
            <a:r>
              <a:rPr lang="en-US" b="1" dirty="0" smtClean="0">
                <a:sym typeface="Symbol"/>
              </a:rPr>
              <a:t> ; D</a:t>
            </a:r>
            <a:r>
              <a:rPr lang="en-US" b="1" baseline="30000" dirty="0" smtClean="0">
                <a:sym typeface="Symbol"/>
              </a:rPr>
              <a:t>+</a:t>
            </a:r>
            <a:r>
              <a:rPr lang="en-US" b="1" dirty="0" smtClean="0">
                <a:sym typeface="Symbol"/>
              </a:rPr>
              <a:t>=&gt;(’)</a:t>
            </a:r>
            <a:r>
              <a:rPr lang="en-US" b="1" baseline="30000" dirty="0" smtClean="0">
                <a:sym typeface="Symbol"/>
              </a:rPr>
              <a:t>+</a:t>
            </a:r>
            <a:r>
              <a:rPr lang="en-US" b="1" dirty="0">
                <a:sym typeface="Symbol"/>
              </a:rPr>
              <a:t> </a:t>
            </a:r>
            <a:r>
              <a:rPr lang="en-US" b="1" dirty="0" smtClean="0">
                <a:sym typeface="Symbol"/>
              </a:rPr>
              <a:t>…..</a:t>
            </a:r>
          </a:p>
          <a:p>
            <a:r>
              <a:rPr lang="en-US" b="1" dirty="0" smtClean="0">
                <a:sym typeface="Symbol"/>
              </a:rPr>
              <a:t>3) BSM CP =&gt; penguin is absent: D=&gt;K </a:t>
            </a:r>
            <a:r>
              <a:rPr lang="en-US" b="1" baseline="30000" dirty="0" smtClean="0">
                <a:sym typeface="Symbol"/>
              </a:rPr>
              <a:t>+</a:t>
            </a:r>
            <a:r>
              <a:rPr lang="en-US" b="1" dirty="0" smtClean="0">
                <a:sym typeface="Symbol"/>
              </a:rPr>
              <a:t> ;D</a:t>
            </a:r>
            <a:r>
              <a:rPr lang="en-US" b="1" baseline="-25000" dirty="0" smtClean="0">
                <a:sym typeface="Symbol"/>
              </a:rPr>
              <a:t>S</a:t>
            </a:r>
            <a:r>
              <a:rPr lang="en-US" b="1" dirty="0" smtClean="0">
                <a:sym typeface="Symbol"/>
              </a:rPr>
              <a:t> =&gt; </a:t>
            </a:r>
            <a:r>
              <a:rPr lang="en-US" b="1" dirty="0">
                <a:sym typeface="Symbol"/>
              </a:rPr>
              <a:t>(’)</a:t>
            </a:r>
            <a:r>
              <a:rPr lang="en-US" b="1" baseline="30000" dirty="0" smtClean="0">
                <a:sym typeface="Symbol"/>
              </a:rPr>
              <a:t>+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2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b="1" dirty="0" smtClean="0"/>
              <a:t>Summary &amp; Outlook (2)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3641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Flavor + Collider info now suggest scale of NP</a:t>
            </a:r>
          </a:p>
          <a:p>
            <a:pPr marL="0" indent="0">
              <a:buNone/>
            </a:pPr>
            <a:r>
              <a:rPr lang="en-US" b="1" dirty="0" smtClean="0"/>
              <a:t>   is higher than ~ 1TeV ….Taking cue from an interesting geometric theory of flavor, scale my be ~10TeV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Beat them to death</a:t>
            </a:r>
            <a:r>
              <a:rPr lang="en-US" dirty="0" smtClean="0"/>
              <a:t>: </a:t>
            </a:r>
            <a:r>
              <a:rPr lang="en-US" b="1" dirty="0" smtClean="0">
                <a:solidFill>
                  <a:srgbClr val="0070C0"/>
                </a:solidFill>
              </a:rPr>
              <a:t>e.g</a:t>
            </a:r>
            <a:r>
              <a:rPr lang="en-US" b="1" dirty="0">
                <a:solidFill>
                  <a:srgbClr val="0070C0"/>
                </a:solidFill>
              </a:rPr>
              <a:t>. </a:t>
            </a:r>
            <a:r>
              <a:rPr lang="en-US" b="1" dirty="0" err="1">
                <a:solidFill>
                  <a:srgbClr val="0070C0"/>
                </a:solidFill>
              </a:rPr>
              <a:t>nedm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dirty="0">
                <a:solidFill>
                  <a:srgbClr val="0070C0"/>
                </a:solidFill>
                <a:sym typeface="Symbol"/>
              </a:rPr>
              <a:t>’/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</a:t>
            </a:r>
            <a:r>
              <a:rPr lang="en-US" b="1" dirty="0">
                <a:solidFill>
                  <a:srgbClr val="0070C0"/>
                </a:solidFill>
                <a:sym typeface="Symbol"/>
              </a:rPr>
              <a:t>; Null 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Tests:  [for D and B;  (D)B=&gt;</a:t>
            </a:r>
            <a:r>
              <a:rPr lang="en-US" b="1" baseline="30000" dirty="0" smtClean="0">
                <a:solidFill>
                  <a:srgbClr val="0070C0"/>
                </a:solidFill>
                <a:sym typeface="Symbol"/>
              </a:rPr>
              <a:t>+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  </a:t>
            </a:r>
            <a:r>
              <a:rPr lang="en-US" b="1" baseline="30000" dirty="0" smtClean="0">
                <a:solidFill>
                  <a:srgbClr val="0070C0"/>
                </a:solidFill>
                <a:sym typeface="Symbol"/>
              </a:rPr>
              <a:t>0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 ); </a:t>
            </a:r>
            <a:r>
              <a:rPr lang="en-US" b="1" dirty="0">
                <a:solidFill>
                  <a:srgbClr val="0070C0"/>
                </a:solidFill>
              </a:rPr>
              <a:t>S[B=&gt;K 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(</a:t>
            </a:r>
            <a:r>
              <a:rPr lang="en-US" b="1" dirty="0">
                <a:solidFill>
                  <a:srgbClr val="0070C0"/>
                </a:solidFill>
                <a:sym typeface="Symbol"/>
              </a:rPr>
              <a:t>)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 </a:t>
            </a:r>
            <a:r>
              <a:rPr lang="en-US" b="1" dirty="0" smtClean="0">
                <a:solidFill>
                  <a:srgbClr val="0070C0"/>
                </a:solidFill>
              </a:rPr>
              <a:t>]; 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</a:t>
            </a:r>
            <a:r>
              <a:rPr lang="en-US" b="1" dirty="0" smtClean="0">
                <a:solidFill>
                  <a:srgbClr val="0070C0"/>
                </a:solidFill>
              </a:rPr>
              <a:t> pol in B-&gt;D(*) 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 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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t-</a:t>
            </a:r>
            <a:r>
              <a:rPr lang="en-US" b="1" dirty="0" err="1">
                <a:solidFill>
                  <a:srgbClr val="0070C0"/>
                </a:solidFill>
              </a:rPr>
              <a:t>dm</a:t>
            </a:r>
            <a:r>
              <a:rPr lang="en-US" b="1" dirty="0">
                <a:solidFill>
                  <a:srgbClr val="0070C0"/>
                </a:solidFill>
              </a:rPr>
              <a:t>; top FV via e.g. t=&gt;c Z; t=&gt; c h; </a:t>
            </a:r>
            <a:r>
              <a:rPr lang="en-US" b="1" dirty="0" err="1">
                <a:solidFill>
                  <a:srgbClr val="0070C0"/>
                </a:solidFill>
              </a:rPr>
              <a:t>pp</a:t>
            </a:r>
            <a:r>
              <a:rPr lang="en-US" b="1" dirty="0">
                <a:solidFill>
                  <a:srgbClr val="0070C0"/>
                </a:solidFill>
              </a:rPr>
              <a:t> =&gt; t c h; e</a:t>
            </a:r>
            <a:r>
              <a:rPr lang="en-US" b="1" baseline="30000" dirty="0">
                <a:solidFill>
                  <a:srgbClr val="0070C0"/>
                </a:solidFill>
              </a:rPr>
              <a:t>+</a:t>
            </a:r>
            <a:r>
              <a:rPr lang="en-US" b="1" dirty="0">
                <a:solidFill>
                  <a:srgbClr val="0070C0"/>
                </a:solidFill>
              </a:rPr>
              <a:t> e</a:t>
            </a:r>
            <a:r>
              <a:rPr lang="en-US" b="1" baseline="30000" dirty="0">
                <a:solidFill>
                  <a:srgbClr val="0070C0"/>
                </a:solidFill>
              </a:rPr>
              <a:t>-</a:t>
            </a:r>
            <a:r>
              <a:rPr lang="en-US" b="1" dirty="0">
                <a:solidFill>
                  <a:srgbClr val="0070C0"/>
                </a:solidFill>
              </a:rPr>
              <a:t> =&gt; t c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>
                <a:solidFill>
                  <a:srgbClr val="7030A0"/>
                </a:solidFill>
              </a:rPr>
              <a:t>Precise measurements &amp; precise computations deserve  </a:t>
            </a:r>
            <a:r>
              <a:rPr lang="en-US" b="1" dirty="0" smtClean="0">
                <a:solidFill>
                  <a:srgbClr val="7030A0"/>
                </a:solidFill>
              </a:rPr>
              <a:t>a very high priority</a:t>
            </a:r>
          </a:p>
          <a:p>
            <a:r>
              <a:rPr lang="en-US" b="1" dirty="0">
                <a:solidFill>
                  <a:srgbClr val="C00000"/>
                </a:solidFill>
              </a:rPr>
              <a:t>It is essential to have  high sensitivity flavor experiments AND we should be seriously thinking  of a GIHC as the next step in our adventure</a:t>
            </a:r>
            <a:r>
              <a:rPr lang="en-US" sz="2800" b="1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67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4924130" y="1824940"/>
              <a:ext cx="650520" cy="4662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11530" y="1812340"/>
                <a:ext cx="678240" cy="49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" name="Ink 14"/>
              <p14:cNvContentPartPr/>
              <p14:nvPr/>
            </p14:nvContentPartPr>
            <p14:xfrm>
              <a:off x="6862010" y="1506700"/>
              <a:ext cx="1433520" cy="3466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48690" y="1492660"/>
                <a:ext cx="1452240" cy="37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6" name="Ink 15"/>
              <p14:cNvContentPartPr/>
              <p14:nvPr/>
            </p14:nvContentPartPr>
            <p14:xfrm>
              <a:off x="5567450" y="1702540"/>
              <a:ext cx="1387800" cy="22896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60250" y="1697140"/>
                <a:ext cx="1402200" cy="24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8" name="Ink 17"/>
              <p14:cNvContentPartPr/>
              <p14:nvPr/>
            </p14:nvContentPartPr>
            <p14:xfrm>
              <a:off x="7385810" y="1453060"/>
              <a:ext cx="638640" cy="19512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372130" y="1446580"/>
                <a:ext cx="658800" cy="21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801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30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b="1" dirty="0" smtClean="0"/>
              <a:t>Dissecting 3/2 Amp on the lattice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715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F5C94-8446-4340-9896-D17CD2DC0179}" type="slidenum">
              <a:rPr lang="en-US" smtClean="0"/>
              <a:t>69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Ink 7"/>
              <p14:cNvContentPartPr/>
              <p14:nvPr/>
            </p14:nvContentPartPr>
            <p14:xfrm>
              <a:off x="362905" y="2373373"/>
              <a:ext cx="3045600" cy="6303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8505" y="2361853"/>
                <a:ext cx="3076920" cy="65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" name="Ink 11"/>
              <p14:cNvContentPartPr/>
              <p14:nvPr/>
            </p14:nvContentPartPr>
            <p14:xfrm>
              <a:off x="1828105" y="1635373"/>
              <a:ext cx="1791360" cy="6375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12265" y="1619173"/>
                <a:ext cx="1823400" cy="66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2" name="Ink 61"/>
              <p14:cNvContentPartPr/>
              <p14:nvPr/>
            </p14:nvContentPartPr>
            <p14:xfrm>
              <a:off x="6113905" y="2474533"/>
              <a:ext cx="229680" cy="339840"/>
            </p14:xfrm>
          </p:contentPart>
        </mc:Choice>
        <mc:Fallback xmlns="">
          <p:pic>
            <p:nvPicPr>
              <p:cNvPr id="62" name="Ink 61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412105" y="2463364"/>
                <a:ext cx="2946960" cy="49646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8" name="Ink 77"/>
              <p14:cNvContentPartPr/>
              <p14:nvPr/>
            </p14:nvContentPartPr>
            <p14:xfrm>
              <a:off x="11504905" y="6301333"/>
              <a:ext cx="31320" cy="32040"/>
            </p14:xfrm>
          </p:contentPart>
        </mc:Choice>
        <mc:Fallback xmlns="">
          <p:pic>
            <p:nvPicPr>
              <p:cNvPr id="78" name="Ink 7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1502025" y="6298453"/>
                <a:ext cx="37440" cy="37800"/>
              </a:xfrm>
              <a:prstGeom prst="rect">
                <a:avLst/>
              </a:prstGeom>
            </p:spPr>
          </p:pic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762" y="3978973"/>
            <a:ext cx="4258903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13" name="Ink 112"/>
              <p14:cNvContentPartPr/>
              <p14:nvPr/>
            </p14:nvContentPartPr>
            <p14:xfrm>
              <a:off x="7335025" y="1743013"/>
              <a:ext cx="309240" cy="255240"/>
            </p14:xfrm>
          </p:contentPart>
        </mc:Choice>
        <mc:Fallback xmlns="">
          <p:pic>
            <p:nvPicPr>
              <p:cNvPr id="113" name="Ink 112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320985" y="1727893"/>
                <a:ext cx="338760" cy="27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14" name="Ink 113"/>
              <p14:cNvContentPartPr/>
              <p14:nvPr/>
            </p14:nvContentPartPr>
            <p14:xfrm>
              <a:off x="7771345" y="2031013"/>
              <a:ext cx="348480" cy="235800"/>
            </p14:xfrm>
          </p:contentPart>
        </mc:Choice>
        <mc:Fallback xmlns="">
          <p:pic>
            <p:nvPicPr>
              <p:cNvPr id="114" name="Ink 113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755865" y="2015893"/>
                <a:ext cx="379440" cy="26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032" name="Ink 1031"/>
              <p14:cNvContentPartPr/>
              <p14:nvPr/>
            </p14:nvContentPartPr>
            <p14:xfrm>
              <a:off x="7063585" y="1703413"/>
              <a:ext cx="1378080" cy="155484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7049185" y="1687573"/>
                <a:ext cx="1408680" cy="158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033" name="Ink 1032"/>
              <p14:cNvContentPartPr/>
              <p14:nvPr/>
            </p14:nvContentPartPr>
            <p14:xfrm>
              <a:off x="5313985" y="1712773"/>
              <a:ext cx="3050640" cy="140544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300305" y="1697293"/>
                <a:ext cx="3080520" cy="143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036" name="Ink 1035"/>
              <p14:cNvContentPartPr/>
              <p14:nvPr/>
            </p14:nvContentPartPr>
            <p14:xfrm>
              <a:off x="6533665" y="3661453"/>
              <a:ext cx="2486880" cy="1816200"/>
            </p14:xfrm>
          </p:contentPart>
        </mc:Choice>
        <mc:Fallback xmlns="">
          <p:pic>
            <p:nvPicPr>
              <p:cNvPr id="1036" name="Ink 1035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517105" y="3648493"/>
                <a:ext cx="2520000" cy="184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9" name="Ink 8"/>
              <p14:cNvContentPartPr/>
              <p14:nvPr/>
            </p14:nvContentPartPr>
            <p14:xfrm>
              <a:off x="3729265" y="1521973"/>
              <a:ext cx="526680" cy="2142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713065" y="1506493"/>
                <a:ext cx="549360" cy="24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0" name="Ink 9"/>
              <p14:cNvContentPartPr/>
              <p14:nvPr/>
            </p14:nvContentPartPr>
            <p14:xfrm>
              <a:off x="1518865" y="1649053"/>
              <a:ext cx="1855440" cy="16430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1503385" y="1633213"/>
                <a:ext cx="1877400" cy="166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1" name="Ink 10"/>
              <p14:cNvContentPartPr/>
              <p14:nvPr/>
            </p14:nvContentPartPr>
            <p14:xfrm>
              <a:off x="1792138" y="2193733"/>
              <a:ext cx="169527" cy="268922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779181" y="2178613"/>
                <a:ext cx="197242" cy="2948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3" name="Ink 12"/>
              <p14:cNvContentPartPr/>
              <p14:nvPr/>
            </p14:nvContentPartPr>
            <p14:xfrm>
              <a:off x="90745" y="2081413"/>
              <a:ext cx="1133640" cy="73692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7785" y="2069533"/>
                <a:ext cx="1162440" cy="75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5" name="Ink 14"/>
              <p14:cNvContentPartPr/>
              <p14:nvPr/>
            </p14:nvContentPartPr>
            <p14:xfrm>
              <a:off x="3427225" y="2477773"/>
              <a:ext cx="2229840" cy="4665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412105" y="2463362"/>
                <a:ext cx="2257560" cy="49646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6" name="Ink 15"/>
              <p14:cNvContentPartPr/>
              <p14:nvPr/>
            </p14:nvContentPartPr>
            <p14:xfrm>
              <a:off x="505105" y="3474613"/>
              <a:ext cx="1745280" cy="100872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90705" y="3465613"/>
                <a:ext cx="1766160" cy="102456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Rectangle 5"/>
          <p:cNvSpPr/>
          <p:nvPr/>
        </p:nvSpPr>
        <p:spPr>
          <a:xfrm>
            <a:off x="6533665" y="5612510"/>
            <a:ext cx="2486880" cy="1093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RBC-UKQCD</a:t>
            </a:r>
          </a:p>
          <a:p>
            <a:pPr algn="ctr"/>
            <a:r>
              <a:rPr lang="en-US" sz="2400" b="1" dirty="0" smtClean="0"/>
              <a:t>arXiv:1212.1474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651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409575"/>
            <a:ext cx="7820025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86400" y="762000"/>
            <a:ext cx="3657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Stolen from Mat Charles</a:t>
            </a:r>
          </a:p>
          <a:p>
            <a:pPr algn="ctr"/>
            <a:r>
              <a:rPr lang="en-US" b="1" dirty="0" smtClean="0"/>
              <a:t>[Charm 2013]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924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70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1490663"/>
            <a:ext cx="7181850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3508317" y="5401531"/>
              <a:ext cx="3259800" cy="5724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4637" y="5387851"/>
                <a:ext cx="3283920" cy="59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8" name="Ink 27"/>
              <p14:cNvContentPartPr/>
              <p14:nvPr/>
            </p14:nvContentPartPr>
            <p14:xfrm>
              <a:off x="7766757" y="4880611"/>
              <a:ext cx="360" cy="36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54877" y="4868731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648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610601" cy="2733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71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1265877" y="669856"/>
              <a:ext cx="7565040" cy="11473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2117" y="645376"/>
                <a:ext cx="7598520" cy="118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308" name="Ink 7307"/>
              <p14:cNvContentPartPr/>
              <p14:nvPr/>
            </p14:nvContentPartPr>
            <p14:xfrm>
              <a:off x="531837" y="3784216"/>
              <a:ext cx="8314560" cy="2466720"/>
            </p14:xfrm>
          </p:contentPart>
        </mc:Choice>
        <mc:Fallback xmlns="">
          <p:pic>
            <p:nvPicPr>
              <p:cNvPr id="7308" name="Ink 730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9517" y="3771976"/>
                <a:ext cx="8341560" cy="248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117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i="1" dirty="0" smtClean="0">
                <a:solidFill>
                  <a:srgbClr val="C00000"/>
                </a:solidFill>
              </a:rPr>
              <a:t>Recent results from </a:t>
            </a:r>
            <a:r>
              <a:rPr lang="en-US" sz="4000" b="1" i="1" dirty="0" err="1" smtClean="0">
                <a:solidFill>
                  <a:srgbClr val="C00000"/>
                </a:solidFill>
              </a:rPr>
              <a:t>LHCb</a:t>
            </a:r>
            <a:r>
              <a:rPr lang="en-US" sz="4000" b="1" i="1" dirty="0" smtClean="0">
                <a:solidFill>
                  <a:srgbClr val="C00000"/>
                </a:solidFill>
              </a:rPr>
              <a:t>, CDF</a:t>
            </a:r>
          </a:p>
        </p:txBody>
      </p:sp>
      <p:sp>
        <p:nvSpPr>
          <p:cNvPr id="4198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BDFCC4-9D7E-4178-AD6B-EB7AF56952A4}" type="slidenum">
              <a:rPr lang="en-US" smtClean="0"/>
              <a:pPr eaLnBrk="1" hangingPunct="1"/>
              <a:t>72</a:t>
            </a:fld>
            <a:endParaRPr lang="en-US" smtClean="0"/>
          </a:p>
        </p:txBody>
      </p:sp>
      <p:pic>
        <p:nvPicPr>
          <p:cNvPr id="419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63" y="1371600"/>
            <a:ext cx="7924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19400"/>
            <a:ext cx="396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733800"/>
            <a:ext cx="5181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029200"/>
            <a:ext cx="5410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207360" y="1290698"/>
              <a:ext cx="756720" cy="9118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4400" y="1279538"/>
                <a:ext cx="773280" cy="92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299629" y="5344658"/>
              <a:ext cx="2134080" cy="6768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85949" y="5329178"/>
                <a:ext cx="2163600" cy="69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/>
              <p14:cNvContentPartPr/>
              <p14:nvPr/>
            </p14:nvContentPartPr>
            <p14:xfrm>
              <a:off x="421200" y="2934098"/>
              <a:ext cx="1785240" cy="7380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08962" y="2925098"/>
                <a:ext cx="1811875" cy="75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1993" name="Ink 41992"/>
              <p14:cNvContentPartPr/>
              <p14:nvPr/>
            </p14:nvContentPartPr>
            <p14:xfrm>
              <a:off x="7233840" y="3788738"/>
              <a:ext cx="1154160" cy="924480"/>
            </p14:xfrm>
          </p:contentPart>
        </mc:Choice>
        <mc:Fallback xmlns="">
          <p:pic>
            <p:nvPicPr>
              <p:cNvPr id="41993" name="Ink 41992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221960" y="3776858"/>
                <a:ext cx="1176840" cy="94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41994" name="Ink 41993"/>
              <p14:cNvContentPartPr/>
              <p14:nvPr/>
            </p14:nvContentPartPr>
            <p14:xfrm>
              <a:off x="7745869" y="5247458"/>
              <a:ext cx="1033920" cy="579960"/>
            </p14:xfrm>
          </p:contentPart>
        </mc:Choice>
        <mc:Fallback xmlns="">
          <p:pic>
            <p:nvPicPr>
              <p:cNvPr id="41994" name="Ink 41993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737229" y="5232338"/>
                <a:ext cx="1049400" cy="6033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 –spin (d </a:t>
            </a:r>
            <a:r>
              <a:rPr lang="en-US" dirty="0" smtClean="0">
                <a:sym typeface="Wingdings" pitchFamily="2" charset="2"/>
              </a:rPr>
              <a:t> 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73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7" name="Ink 16"/>
              <p14:cNvContentPartPr/>
              <p14:nvPr/>
            </p14:nvContentPartPr>
            <p14:xfrm>
              <a:off x="840830" y="3010025"/>
              <a:ext cx="1943640" cy="1220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0310" y="3001385"/>
                <a:ext cx="1972800" cy="14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4" name="Ink 23"/>
              <p14:cNvContentPartPr/>
              <p14:nvPr/>
            </p14:nvContentPartPr>
            <p14:xfrm>
              <a:off x="776030" y="3699425"/>
              <a:ext cx="2360880" cy="11304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5870" y="3676385"/>
                <a:ext cx="2391120" cy="15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4" name="Ink 33"/>
              <p14:cNvContentPartPr/>
              <p14:nvPr/>
            </p14:nvContentPartPr>
            <p14:xfrm>
              <a:off x="2365430" y="2129105"/>
              <a:ext cx="112320" cy="115560"/>
            </p14:xfrm>
          </p:contentPart>
        </mc:Choice>
        <mc:Fallback xmlns="">
          <p:pic>
            <p:nvPicPr>
              <p:cNvPr id="34" name="Ink 3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54270" y="2115425"/>
                <a:ext cx="128160" cy="14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4" name="Ink 43"/>
              <p14:cNvContentPartPr/>
              <p14:nvPr/>
            </p14:nvContentPartPr>
            <p14:xfrm>
              <a:off x="2480990" y="2624465"/>
              <a:ext cx="525240" cy="16920"/>
            </p14:xfrm>
          </p:contentPart>
        </mc:Choice>
        <mc:Fallback xmlns="">
          <p:pic>
            <p:nvPicPr>
              <p:cNvPr id="44" name="Ink 4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469830" y="2610425"/>
                <a:ext cx="541080" cy="4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6" name="Ink 45"/>
              <p14:cNvContentPartPr/>
              <p14:nvPr/>
            </p14:nvContentPartPr>
            <p14:xfrm>
              <a:off x="1926950" y="2229545"/>
              <a:ext cx="1137600" cy="503280"/>
            </p14:xfrm>
          </p:contentPart>
        </mc:Choice>
        <mc:Fallback xmlns="">
          <p:pic>
            <p:nvPicPr>
              <p:cNvPr id="46" name="Ink 4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913990" y="2224505"/>
                <a:ext cx="1166400" cy="52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0" name="Ink 49"/>
              <p14:cNvContentPartPr/>
              <p14:nvPr/>
            </p14:nvContentPartPr>
            <p14:xfrm>
              <a:off x="5022590" y="2966105"/>
              <a:ext cx="2480760" cy="121320"/>
            </p14:xfrm>
          </p:contentPart>
        </mc:Choice>
        <mc:Fallback xmlns="">
          <p:pic>
            <p:nvPicPr>
              <p:cNvPr id="50" name="Ink 49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008550" y="2960345"/>
                <a:ext cx="2500560" cy="14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53" name="Ink 52"/>
              <p14:cNvContentPartPr/>
              <p14:nvPr/>
            </p14:nvContentPartPr>
            <p14:xfrm>
              <a:off x="5123390" y="3704105"/>
              <a:ext cx="2486160" cy="156240"/>
            </p14:xfrm>
          </p:contentPart>
        </mc:Choice>
        <mc:Fallback xmlns="">
          <p:pic>
            <p:nvPicPr>
              <p:cNvPr id="53" name="Ink 5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109350" y="3699065"/>
                <a:ext cx="2505240" cy="17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66" name="Ink 65"/>
              <p14:cNvContentPartPr/>
              <p14:nvPr/>
            </p14:nvContentPartPr>
            <p14:xfrm>
              <a:off x="5993870" y="2196425"/>
              <a:ext cx="205560" cy="378360"/>
            </p14:xfrm>
          </p:contentPart>
        </mc:Choice>
        <mc:Fallback xmlns="">
          <p:pic>
            <p:nvPicPr>
              <p:cNvPr id="66" name="Ink 65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978390" y="2190665"/>
                <a:ext cx="226800" cy="39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72" name="Ink 71"/>
              <p14:cNvContentPartPr/>
              <p14:nvPr/>
            </p14:nvContentPartPr>
            <p14:xfrm>
              <a:off x="6502910" y="1644185"/>
              <a:ext cx="1493640" cy="1270440"/>
            </p14:xfrm>
          </p:contentPart>
        </mc:Choice>
        <mc:Fallback xmlns="">
          <p:pic>
            <p:nvPicPr>
              <p:cNvPr id="72" name="Ink 71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490310" y="1639145"/>
                <a:ext cx="1512720" cy="128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78" name="Ink 77"/>
              <p14:cNvContentPartPr/>
              <p14:nvPr/>
            </p14:nvContentPartPr>
            <p14:xfrm>
              <a:off x="5955710" y="2065745"/>
              <a:ext cx="701280" cy="999360"/>
            </p14:xfrm>
          </p:contentPart>
        </mc:Choice>
        <mc:Fallback xmlns="">
          <p:pic>
            <p:nvPicPr>
              <p:cNvPr id="78" name="Ink 77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942390" y="2059265"/>
                <a:ext cx="721080" cy="101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83" name="Ink 82"/>
              <p14:cNvContentPartPr/>
              <p14:nvPr/>
            </p14:nvContentPartPr>
            <p14:xfrm>
              <a:off x="8003750" y="3067625"/>
              <a:ext cx="364680" cy="289440"/>
            </p14:xfrm>
          </p:contentPart>
        </mc:Choice>
        <mc:Fallback xmlns="">
          <p:pic>
            <p:nvPicPr>
              <p:cNvPr id="83" name="Ink 82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988990" y="3062945"/>
                <a:ext cx="384120" cy="30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89" name="Ink 88"/>
              <p14:cNvContentPartPr/>
              <p14:nvPr/>
            </p14:nvContentPartPr>
            <p14:xfrm>
              <a:off x="3375950" y="2095985"/>
              <a:ext cx="360000" cy="290520"/>
            </p14:xfrm>
          </p:contentPart>
        </mc:Choice>
        <mc:Fallback xmlns="">
          <p:pic>
            <p:nvPicPr>
              <p:cNvPr id="89" name="Ink 88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361910" y="2087345"/>
                <a:ext cx="378720" cy="30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02" name="Ink 101"/>
              <p14:cNvContentPartPr/>
              <p14:nvPr/>
            </p14:nvContentPartPr>
            <p14:xfrm>
              <a:off x="2691950" y="3021905"/>
              <a:ext cx="347040" cy="26640"/>
            </p14:xfrm>
          </p:contentPart>
        </mc:Choice>
        <mc:Fallback xmlns="">
          <p:pic>
            <p:nvPicPr>
              <p:cNvPr id="102" name="Ink 101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675750" y="3000305"/>
                <a:ext cx="384120" cy="6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03" name="Ink 102"/>
              <p14:cNvContentPartPr/>
              <p14:nvPr/>
            </p14:nvContentPartPr>
            <p14:xfrm>
              <a:off x="5030150" y="2769545"/>
              <a:ext cx="87120" cy="79920"/>
            </p14:xfrm>
          </p:contentPart>
        </mc:Choice>
        <mc:Fallback xmlns="">
          <p:pic>
            <p:nvPicPr>
              <p:cNvPr id="103" name="Ink 102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015750" y="2756585"/>
                <a:ext cx="106560" cy="10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08" name="Ink 107"/>
              <p14:cNvContentPartPr/>
              <p14:nvPr/>
            </p14:nvContentPartPr>
            <p14:xfrm>
              <a:off x="1731470" y="4642265"/>
              <a:ext cx="3764880" cy="561600"/>
            </p14:xfrm>
          </p:contentPart>
        </mc:Choice>
        <mc:Fallback xmlns="">
          <p:pic>
            <p:nvPicPr>
              <p:cNvPr id="108" name="Ink 107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701590" y="4610585"/>
                <a:ext cx="3807720" cy="62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14" name="Ink 113"/>
              <p14:cNvContentPartPr/>
              <p14:nvPr/>
            </p14:nvContentPartPr>
            <p14:xfrm>
              <a:off x="940550" y="2621585"/>
              <a:ext cx="2787480" cy="743040"/>
            </p14:xfrm>
          </p:contentPart>
        </mc:Choice>
        <mc:Fallback xmlns="">
          <p:pic>
            <p:nvPicPr>
              <p:cNvPr id="114" name="Ink 113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916790" y="2607905"/>
                <a:ext cx="2816640" cy="76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27" name="Ink 126"/>
              <p14:cNvContentPartPr/>
              <p14:nvPr/>
            </p14:nvContentPartPr>
            <p14:xfrm>
              <a:off x="3095510" y="4497545"/>
              <a:ext cx="356040" cy="743040"/>
            </p14:xfrm>
          </p:contentPart>
        </mc:Choice>
        <mc:Fallback xmlns="">
          <p:pic>
            <p:nvPicPr>
              <p:cNvPr id="127" name="Ink 126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070310" y="4473425"/>
                <a:ext cx="390240" cy="7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29" name="Ink 128"/>
              <p14:cNvContentPartPr/>
              <p14:nvPr/>
            </p14:nvContentPartPr>
            <p14:xfrm>
              <a:off x="3014510" y="4908665"/>
              <a:ext cx="292320" cy="445320"/>
            </p14:xfrm>
          </p:contentPart>
        </mc:Choice>
        <mc:Fallback xmlns="">
          <p:pic>
            <p:nvPicPr>
              <p:cNvPr id="129" name="Ink 12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005510" y="4880945"/>
                <a:ext cx="327960" cy="48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132" name="Ink 131"/>
              <p14:cNvContentPartPr/>
              <p14:nvPr/>
            </p14:nvContentPartPr>
            <p14:xfrm>
              <a:off x="5155430" y="3547865"/>
              <a:ext cx="129600" cy="214200"/>
            </p14:xfrm>
          </p:contentPart>
        </mc:Choice>
        <mc:Fallback xmlns="">
          <p:pic>
            <p:nvPicPr>
              <p:cNvPr id="132" name="Ink 131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5141030" y="3536705"/>
                <a:ext cx="148680" cy="23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138" name="Ink 137"/>
              <p14:cNvContentPartPr/>
              <p14:nvPr/>
            </p14:nvContentPartPr>
            <p14:xfrm>
              <a:off x="713750" y="3463625"/>
              <a:ext cx="214560" cy="52920"/>
            </p14:xfrm>
          </p:contentPart>
        </mc:Choice>
        <mc:Fallback xmlns="">
          <p:pic>
            <p:nvPicPr>
              <p:cNvPr id="138" name="Ink 137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700790" y="3452825"/>
                <a:ext cx="232560" cy="6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139" name="Ink 138"/>
              <p14:cNvContentPartPr/>
              <p14:nvPr/>
            </p14:nvContentPartPr>
            <p14:xfrm>
              <a:off x="783590" y="3569105"/>
              <a:ext cx="209880" cy="194760"/>
            </p14:xfrm>
          </p:contentPart>
        </mc:Choice>
        <mc:Fallback xmlns="">
          <p:pic>
            <p:nvPicPr>
              <p:cNvPr id="139" name="Ink 138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763430" y="3546425"/>
                <a:ext cx="240840" cy="23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227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4786964" y="475625"/>
              <a:ext cx="1655280" cy="671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59244" y="447185"/>
                <a:ext cx="1716840" cy="73044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b="1" dirty="0" err="1" smtClean="0"/>
              <a:t>Nedm</a:t>
            </a:r>
            <a:r>
              <a:rPr lang="en-US" b="1" dirty="0" smtClean="0"/>
              <a:t> estimate in 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211763"/>
          </a:xfrm>
        </p:spPr>
        <p:txBody>
          <a:bodyPr/>
          <a:lstStyle/>
          <a:p>
            <a:r>
              <a:rPr lang="en-US" dirty="0" smtClean="0"/>
              <a:t>APS PRD’05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EB34-B61B-41DD-8400-DBB3380EF7F1}" type="slidenum">
              <a:rPr lang="en-US" smtClean="0"/>
              <a:t>75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2438400"/>
            <a:ext cx="54768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8" name="Ink 27"/>
              <p14:cNvContentPartPr/>
              <p14:nvPr/>
            </p14:nvContentPartPr>
            <p14:xfrm>
              <a:off x="2454338" y="4441647"/>
              <a:ext cx="4578480" cy="88128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9938" y="4424367"/>
                <a:ext cx="4609440" cy="91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51" name="Ink 1050"/>
              <p14:cNvContentPartPr/>
              <p14:nvPr/>
            </p14:nvContentPartPr>
            <p14:xfrm>
              <a:off x="1818578" y="5384127"/>
              <a:ext cx="3857040" cy="1010880"/>
            </p14:xfrm>
          </p:contentPart>
        </mc:Choice>
        <mc:Fallback xmlns="">
          <p:pic>
            <p:nvPicPr>
              <p:cNvPr id="1051" name="Ink 1050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01298" y="5367927"/>
                <a:ext cx="3890880" cy="10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52" name="Ink 1051"/>
              <p14:cNvContentPartPr/>
              <p14:nvPr/>
            </p14:nvContentPartPr>
            <p14:xfrm>
              <a:off x="5821058" y="4318167"/>
              <a:ext cx="3302280" cy="1789560"/>
            </p14:xfrm>
          </p:contentPart>
        </mc:Choice>
        <mc:Fallback xmlns="">
          <p:pic>
            <p:nvPicPr>
              <p:cNvPr id="1052" name="Ink 105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05218" y="4312407"/>
                <a:ext cx="3324600" cy="180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737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919163"/>
            <a:ext cx="7639050" cy="501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838629" y="5029298"/>
              <a:ext cx="6556680" cy="18360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3869" y="5015618"/>
                <a:ext cx="6584040" cy="1854000"/>
              </a:xfrm>
              <a:prstGeom prst="rect">
                <a:avLst/>
              </a:prstGeom>
            </p:spPr>
          </p:pic>
        </mc:Fallback>
      </mc:AlternateContent>
      <p:sp>
        <p:nvSpPr>
          <p:cNvPr id="4137" name="Footer Placeholder 41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4138" name="Slide Number Placeholder 41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69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066800"/>
            <a:ext cx="778192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k 14"/>
              <p14:cNvContentPartPr/>
              <p14:nvPr/>
            </p14:nvContentPartPr>
            <p14:xfrm>
              <a:off x="2251549" y="5355458"/>
              <a:ext cx="394560" cy="6433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38229" y="5342498"/>
                <a:ext cx="418320" cy="66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6" name="Ink 15"/>
              <p14:cNvContentPartPr/>
              <p14:nvPr/>
            </p14:nvContentPartPr>
            <p14:xfrm>
              <a:off x="2685349" y="5302538"/>
              <a:ext cx="52920" cy="6336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71309" y="5291018"/>
                <a:ext cx="79560" cy="65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7" name="Ink 16"/>
              <p14:cNvContentPartPr/>
              <p14:nvPr/>
            </p14:nvContentPartPr>
            <p14:xfrm>
              <a:off x="2728549" y="5672258"/>
              <a:ext cx="174960" cy="446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17029" y="5658938"/>
                <a:ext cx="190080" cy="6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/>
              <p14:cNvContentPartPr/>
              <p14:nvPr/>
            </p14:nvContentPartPr>
            <p14:xfrm>
              <a:off x="2738269" y="5321258"/>
              <a:ext cx="151200" cy="55260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732509" y="5309738"/>
                <a:ext cx="170640" cy="57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5" name="Ink 24"/>
              <p14:cNvContentPartPr/>
              <p14:nvPr/>
            </p14:nvContentPartPr>
            <p14:xfrm>
              <a:off x="3037429" y="5281298"/>
              <a:ext cx="4413960" cy="8571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029869" y="5269058"/>
                <a:ext cx="4437720" cy="88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5141" name="Ink 5140"/>
              <p14:cNvContentPartPr/>
              <p14:nvPr/>
            </p14:nvContentPartPr>
            <p14:xfrm>
              <a:off x="3765349" y="775538"/>
              <a:ext cx="4506480" cy="798480"/>
            </p14:xfrm>
          </p:contentPart>
        </mc:Choice>
        <mc:Fallback xmlns="">
          <p:pic>
            <p:nvPicPr>
              <p:cNvPr id="5141" name="Ink 5140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753469" y="762938"/>
                <a:ext cx="4523760" cy="824040"/>
              </a:xfrm>
              <a:prstGeom prst="rect">
                <a:avLst/>
              </a:prstGeom>
            </p:spPr>
          </p:pic>
        </mc:Fallback>
      </mc:AlternateContent>
      <p:sp>
        <p:nvSpPr>
          <p:cNvPr id="5164" name="Footer Placeholder 516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5165" name="Slide Number Placeholder 51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77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6" name="Ink 5"/>
              <p14:cNvContentPartPr/>
              <p14:nvPr/>
            </p14:nvContentPartPr>
            <p14:xfrm>
              <a:off x="192717" y="3106531"/>
              <a:ext cx="1332000" cy="6213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75437" y="3089611"/>
                <a:ext cx="1368720" cy="65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5152" name="Ink 5151"/>
              <p14:cNvContentPartPr/>
              <p14:nvPr/>
            </p14:nvContentPartPr>
            <p14:xfrm>
              <a:off x="1109997" y="5759011"/>
              <a:ext cx="654840" cy="39240"/>
            </p14:xfrm>
          </p:contentPart>
        </mc:Choice>
        <mc:Fallback xmlns="">
          <p:pic>
            <p:nvPicPr>
              <p:cNvPr id="5152" name="Ink 5151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95957" y="5742091"/>
                <a:ext cx="681480" cy="7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153" name="Ink 5152"/>
              <p14:cNvContentPartPr/>
              <p14:nvPr/>
            </p14:nvContentPartPr>
            <p14:xfrm>
              <a:off x="1180917" y="5846131"/>
              <a:ext cx="667080" cy="47520"/>
            </p14:xfrm>
          </p:contentPart>
        </mc:Choice>
        <mc:Fallback xmlns="">
          <p:pic>
            <p:nvPicPr>
              <p:cNvPr id="5153" name="Ink 5152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165077" y="5828491"/>
                <a:ext cx="695520" cy="8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5154" name="Ink 5153"/>
              <p14:cNvContentPartPr/>
              <p14:nvPr/>
            </p14:nvContentPartPr>
            <p14:xfrm>
              <a:off x="1557117" y="5678011"/>
              <a:ext cx="471600" cy="363240"/>
            </p14:xfrm>
          </p:contentPart>
        </mc:Choice>
        <mc:Fallback xmlns="">
          <p:pic>
            <p:nvPicPr>
              <p:cNvPr id="5154" name="Ink 5153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550997" y="5662171"/>
                <a:ext cx="496080" cy="38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2794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104900"/>
            <a:ext cx="7781925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418429" y="2918978"/>
              <a:ext cx="1046880" cy="24498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4749" y="2908178"/>
                <a:ext cx="1074240" cy="246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147" name="Ink 6146"/>
              <p14:cNvContentPartPr/>
              <p14:nvPr/>
            </p14:nvContentPartPr>
            <p14:xfrm>
              <a:off x="5368550" y="1229296"/>
              <a:ext cx="2071800" cy="726840"/>
            </p14:xfrm>
          </p:contentPart>
        </mc:Choice>
        <mc:Fallback xmlns="">
          <p:pic>
            <p:nvPicPr>
              <p:cNvPr id="6147" name="Ink 614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58470" y="1217056"/>
                <a:ext cx="2098440" cy="74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158" name="Ink 6157"/>
              <p14:cNvContentPartPr/>
              <p14:nvPr/>
            </p14:nvContentPartPr>
            <p14:xfrm>
              <a:off x="6252710" y="4443016"/>
              <a:ext cx="2115000" cy="535320"/>
            </p14:xfrm>
          </p:contentPart>
        </mc:Choice>
        <mc:Fallback xmlns="">
          <p:pic>
            <p:nvPicPr>
              <p:cNvPr id="6158" name="Ink 615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37590" y="4429336"/>
                <a:ext cx="2140200" cy="563040"/>
              </a:xfrm>
              <a:prstGeom prst="rect">
                <a:avLst/>
              </a:prstGeom>
            </p:spPr>
          </p:pic>
        </mc:Fallback>
      </mc:AlternateContent>
      <p:sp>
        <p:nvSpPr>
          <p:cNvPr id="6173" name="Footer Placeholder 617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6174" name="Slide Number Placeholder 61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8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8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409575"/>
            <a:ext cx="7820025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553200" y="762000"/>
            <a:ext cx="2590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Stolen from Mat Charles</a:t>
            </a:r>
          </a:p>
          <a:p>
            <a:pPr algn="ctr"/>
            <a:r>
              <a:rPr lang="en-US" b="1" dirty="0"/>
              <a:t>[Charm 2013]</a:t>
            </a:r>
          </a:p>
        </p:txBody>
      </p:sp>
    </p:spTree>
    <p:extLst>
      <p:ext uri="{BB962C8B-B14F-4D97-AF65-F5344CB8AC3E}">
        <p14:creationId xmlns:p14="http://schemas.microsoft.com/office/powerpoint/2010/main" val="375147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LHCb, Oct 2013;      A Soni,   BNL-HET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AA9B4-9B59-49F5-8611-2A86BDD28D38}" type="slidenum">
              <a:rPr lang="en-US" smtClean="0"/>
              <a:t>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409575"/>
            <a:ext cx="7820025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162800" y="990600"/>
            <a:ext cx="1981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Stolen from Mat Charles</a:t>
            </a:r>
          </a:p>
          <a:p>
            <a:pPr algn="ctr"/>
            <a:r>
              <a:rPr lang="en-US" b="1" dirty="0"/>
              <a:t>[Charm 2013]</a:t>
            </a:r>
          </a:p>
        </p:txBody>
      </p:sp>
    </p:spTree>
    <p:extLst>
      <p:ext uri="{BB962C8B-B14F-4D97-AF65-F5344CB8AC3E}">
        <p14:creationId xmlns:p14="http://schemas.microsoft.com/office/powerpoint/2010/main" val="115380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29045</TotalTime>
  <Words>3073</Words>
  <Application>Microsoft Office PowerPoint</Application>
  <PresentationFormat>On-screen Show (4:3)</PresentationFormat>
  <Paragraphs>372</Paragraphs>
  <Slides>78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79" baseType="lpstr">
      <vt:lpstr>Office Theme</vt:lpstr>
      <vt:lpstr> Direct CP: Charmed and not </vt:lpstr>
      <vt:lpstr> </vt:lpstr>
      <vt:lpstr>Scope of talk</vt:lpstr>
      <vt:lpstr>Charm CP</vt:lpstr>
      <vt:lpstr>PowerPoint Presentation</vt:lpstr>
      <vt:lpstr>Experimental status</vt:lpstr>
      <vt:lpstr>PowerPoint Presentation</vt:lpstr>
      <vt:lpstr>PowerPoint Presentation</vt:lpstr>
      <vt:lpstr>PowerPoint Presentation</vt:lpstr>
      <vt:lpstr>PowerPoint Presentation</vt:lpstr>
      <vt:lpstr>SM estimate for ACP </vt:lpstr>
      <vt:lpstr>Peek @ PDG: old results</vt:lpstr>
      <vt:lpstr>PowerPoint Presentation</vt:lpstr>
      <vt:lpstr>Taking U-spin breaking into a/c</vt:lpstr>
      <vt:lpstr>PowerPoint Presentation</vt:lpstr>
      <vt:lpstr>PowerPoint Presentation</vt:lpstr>
      <vt:lpstr>Summary (so far) on  D-CP results </vt:lpstr>
      <vt:lpstr>Quenched and unquenched p/t for K=&gt; pi pi &amp; possible implications for D-&gt;KK,pi pi</vt:lpstr>
      <vt:lpstr>PowerPoint Presentation</vt:lpstr>
      <vt:lpstr>PowerPoint Presentation</vt:lpstr>
      <vt:lpstr>PowerPoint Presentation</vt:lpstr>
      <vt:lpstr>P/T in K decays vs D decays </vt:lpstr>
      <vt:lpstr>EXCEEDINGLY Important to ascertain if D-CP is receiving contribution from BSM</vt:lpstr>
      <vt:lpstr>PowerPoint Presentation</vt:lpstr>
      <vt:lpstr>PowerPoint Presentation</vt:lpstr>
      <vt:lpstr>PowerPoint Presentation</vt:lpstr>
      <vt:lpstr>PowerPoint Presentation</vt:lpstr>
      <vt:lpstr>Candidates for enhanced CP asymmetry [because of CPT] (1)</vt:lpstr>
      <vt:lpstr>Candidates for Enhanced CP Asy [due CPT]        (2)  </vt:lpstr>
      <vt:lpstr>Possibly useful test for new physics</vt:lpstr>
      <vt:lpstr>How to look for inclusive final states?</vt:lpstr>
      <vt:lpstr>Multibody FS can also be very useful</vt:lpstr>
      <vt:lpstr>For Direct CP charged modes may be specially useful</vt:lpstr>
      <vt:lpstr>Modes w/o penguins esp. significant</vt:lpstr>
      <vt:lpstr>Unfortunately BSM-CPV effects now appear small </vt:lpstr>
      <vt:lpstr>Fits like a glove! [or does it?]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Should we be shocked to find that the scale of new physics is not ~ 1 TeV &amp; appears to be higher?</vt:lpstr>
      <vt:lpstr>Insights from a CANDIDATE (geometric) theory of flavor</vt:lpstr>
      <vt:lpstr>PowerPoint Presentation</vt:lpstr>
      <vt:lpstr>PowerPoint Presentation</vt:lpstr>
      <vt:lpstr>PowerPoint Presentation</vt:lpstr>
      <vt:lpstr>Fermion “geography” (localization) naturally explains:</vt:lpstr>
      <vt:lpstr>PowerPoint Presentation</vt:lpstr>
      <vt:lpstr>In our ‘04 papers 3 TeV scale was an unfortunate oversight</vt:lpstr>
      <vt:lpstr>EWPC/Little Hierarchy</vt:lpstr>
      <vt:lpstr>To Tune or not </vt:lpstr>
      <vt:lpstr>Bottom line is that even 10-3 it is a far far cry from 10-34!</vt:lpstr>
      <vt:lpstr>PowerPoint Presentation</vt:lpstr>
      <vt:lpstr>So far we got from perspective of flavor [and EWPC]</vt:lpstr>
      <vt:lpstr>Higgs is SM-like =&gt;</vt:lpstr>
      <vt:lpstr>Important observables &amp; some expectations</vt:lpstr>
      <vt:lpstr>PowerPoint Presentation</vt:lpstr>
      <vt:lpstr>(More) For The Intensity Frontier </vt:lpstr>
      <vt:lpstr>PowerPoint Presentation</vt:lpstr>
      <vt:lpstr>For the Energy Frontier</vt:lpstr>
      <vt:lpstr>Expected deviations tend to be very small, strongly suggesting we need to strengthen both our computational AND measurement infrastructure</vt:lpstr>
      <vt:lpstr>PowerPoint Presentation</vt:lpstr>
      <vt:lpstr>PowerPoint Presentation</vt:lpstr>
      <vt:lpstr>Y  BORDERS?</vt:lpstr>
      <vt:lpstr>PowerPoint Presentation</vt:lpstr>
      <vt:lpstr>Summary &amp; Outlook (1 of 2)</vt:lpstr>
      <vt:lpstr>Summary &amp; Outlook (2)</vt:lpstr>
      <vt:lpstr>EXTRA</vt:lpstr>
      <vt:lpstr>Dissecting 3/2 Amp on the lattice</vt:lpstr>
      <vt:lpstr>PowerPoint Presentation</vt:lpstr>
      <vt:lpstr>PowerPoint Presentation</vt:lpstr>
      <vt:lpstr>Recent results from LHCb, CDF</vt:lpstr>
      <vt:lpstr>U –spin (d  s)</vt:lpstr>
      <vt:lpstr>PowerPoint Presentation</vt:lpstr>
      <vt:lpstr>Nedm estimate in RS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 violation in charm decays:  Standard Model and Beyond</dc:title>
  <dc:creator>Soni, Amarjit S</dc:creator>
  <cp:lastModifiedBy>Soni, Amarjit S</cp:lastModifiedBy>
  <cp:revision>359</cp:revision>
  <cp:lastPrinted>2013-10-15T10:40:06Z</cp:lastPrinted>
  <dcterms:created xsi:type="dcterms:W3CDTF">2012-05-28T21:19:44Z</dcterms:created>
  <dcterms:modified xsi:type="dcterms:W3CDTF">2013-10-15T10:58:55Z</dcterms:modified>
</cp:coreProperties>
</file>