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  <p:sldId id="261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F4A46-9773-48A1-B52A-00E9FDCC5B18}" type="datetimeFigureOut">
              <a:rPr lang="fr-FR" smtClean="0"/>
              <a:t>04/06/2013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40789-9806-4E47-BD5C-7A0A87186BF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62809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F4A46-9773-48A1-B52A-00E9FDCC5B18}" type="datetimeFigureOut">
              <a:rPr lang="fr-FR" smtClean="0"/>
              <a:t>04/06/2013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40789-9806-4E47-BD5C-7A0A87186BF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4659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F4A46-9773-48A1-B52A-00E9FDCC5B18}" type="datetimeFigureOut">
              <a:rPr lang="fr-FR" smtClean="0"/>
              <a:t>04/06/2013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40789-9806-4E47-BD5C-7A0A87186BF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3142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F4A46-9773-48A1-B52A-00E9FDCC5B18}" type="datetimeFigureOut">
              <a:rPr lang="fr-FR" smtClean="0"/>
              <a:t>04/06/2013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40789-9806-4E47-BD5C-7A0A87186BF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68818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F4A46-9773-48A1-B52A-00E9FDCC5B18}" type="datetimeFigureOut">
              <a:rPr lang="fr-FR" smtClean="0"/>
              <a:t>04/06/2013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40789-9806-4E47-BD5C-7A0A87186BF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94589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F4A46-9773-48A1-B52A-00E9FDCC5B18}" type="datetimeFigureOut">
              <a:rPr lang="fr-FR" smtClean="0"/>
              <a:t>04/06/2013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40789-9806-4E47-BD5C-7A0A87186BF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9136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F4A46-9773-48A1-B52A-00E9FDCC5B18}" type="datetimeFigureOut">
              <a:rPr lang="fr-FR" smtClean="0"/>
              <a:t>04/06/2013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40789-9806-4E47-BD5C-7A0A87186BF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0324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F4A46-9773-48A1-B52A-00E9FDCC5B18}" type="datetimeFigureOut">
              <a:rPr lang="fr-FR" smtClean="0"/>
              <a:t>04/06/2013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40789-9806-4E47-BD5C-7A0A87186BF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4768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F4A46-9773-48A1-B52A-00E9FDCC5B18}" type="datetimeFigureOut">
              <a:rPr lang="fr-FR" smtClean="0"/>
              <a:t>04/06/2013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40789-9806-4E47-BD5C-7A0A87186BF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97419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F4A46-9773-48A1-B52A-00E9FDCC5B18}" type="datetimeFigureOut">
              <a:rPr lang="fr-FR" smtClean="0"/>
              <a:t>04/06/2013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40789-9806-4E47-BD5C-7A0A87186BF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5951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F4A46-9773-48A1-B52A-00E9FDCC5B18}" type="datetimeFigureOut">
              <a:rPr lang="fr-FR" smtClean="0"/>
              <a:t>04/06/2013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40789-9806-4E47-BD5C-7A0A87186BF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79188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2F4A46-9773-48A1-B52A-00E9FDCC5B18}" type="datetimeFigureOut">
              <a:rPr lang="fr-FR" smtClean="0"/>
              <a:t>04/06/2013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640789-9806-4E47-BD5C-7A0A87186BF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3735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CENF</a:t>
            </a:r>
            <a:r>
              <a:rPr lang="en-GB" dirty="0" smtClean="0"/>
              <a:t> </a:t>
            </a:r>
            <a:r>
              <a:rPr lang="en-GB" dirty="0"/>
              <a:t>EAs </a:t>
            </a:r>
            <a:r>
              <a:rPr lang="en-GB" dirty="0" smtClean="0"/>
              <a:t>Integration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75992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916832"/>
            <a:ext cx="6372200" cy="386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47140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1467"/>
            <a:ext cx="9144000" cy="539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01722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540421" y="764704"/>
            <a:ext cx="12673408" cy="5583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91782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35" y="1196752"/>
            <a:ext cx="9114151" cy="4341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075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293343"/>
            <a:ext cx="9144000" cy="4788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59082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3</Words>
  <Application>Microsoft Office PowerPoint</Application>
  <PresentationFormat>On-screen Show (4:3)</PresentationFormat>
  <Paragraphs>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CENF EAs Integration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Sylvain Girod</dc:creator>
  <cp:lastModifiedBy>Sylvain Girod</cp:lastModifiedBy>
  <cp:revision>3</cp:revision>
  <dcterms:created xsi:type="dcterms:W3CDTF">2013-06-03T11:49:37Z</dcterms:created>
  <dcterms:modified xsi:type="dcterms:W3CDTF">2013-06-04T11:12:21Z</dcterms:modified>
</cp:coreProperties>
</file>