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66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5912C-B5F5-4C9D-BF80-E72B01B2833F}" type="datetimeFigureOut">
              <a:rPr lang="fr-FR" smtClean="0"/>
              <a:t>6/4/13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98B13-7BDE-4EE8-94B2-54CE153EC7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190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C51E-2F7B-405B-8759-8D319F023E7D}" type="datetime1">
              <a:rPr lang="fr-FR" smtClean="0"/>
              <a:t>6/4/13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375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CA396-3260-40CD-848A-5739AAA81F76}" type="datetime1">
              <a:rPr lang="fr-FR" smtClean="0"/>
              <a:t>6/4/13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58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21B0-6F98-48F2-B908-C827CB0AB245}" type="datetime1">
              <a:rPr lang="fr-FR" smtClean="0"/>
              <a:t>6/4/13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47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91B6-A9C4-476F-88FF-6F6EFE39D3DA}" type="datetime1">
              <a:rPr lang="fr-FR" smtClean="0"/>
              <a:t>6/4/13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900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8D38-C4CA-4384-BD44-BC79C08AE487}" type="datetime1">
              <a:rPr lang="fr-FR" smtClean="0"/>
              <a:t>6/4/13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70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2F5A-DD93-4C78-AFBE-1CF7E7D9A3C9}" type="datetime1">
              <a:rPr lang="fr-FR" smtClean="0"/>
              <a:t>6/4/13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5313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5598-4E6E-4105-A554-247F612CDF13}" type="datetime1">
              <a:rPr lang="fr-FR" smtClean="0"/>
              <a:t>6/4/13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869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80CE-9450-4C53-8E31-0E472765A209}" type="datetime1">
              <a:rPr lang="fr-FR" smtClean="0"/>
              <a:t>6/4/13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0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F112-2028-4AB1-8F39-7BB39C5757B6}" type="datetime1">
              <a:rPr lang="fr-FR" smtClean="0"/>
              <a:t>6/4/13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0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039-7185-4EAC-9F8F-8C37FEDF0F8F}" type="datetime1">
              <a:rPr lang="fr-FR" smtClean="0"/>
              <a:t>6/4/13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489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956F2-61CD-48E8-A574-E8B0D371FF05}" type="datetime1">
              <a:rPr lang="fr-FR" smtClean="0"/>
              <a:t>6/4/13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137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71314-67F6-4468-AEA2-9A5A97EB6205}" type="datetime1">
              <a:rPr lang="fr-FR" smtClean="0"/>
              <a:t>6/4/13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CERN GS-SE L.Faisandel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EF761-40BE-4D8E-832B-B01E218C2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006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3384376"/>
          </a:xfrm>
        </p:spPr>
        <p:txBody>
          <a:bodyPr>
            <a:normAutofit/>
          </a:bodyPr>
          <a:lstStyle/>
          <a:p>
            <a:r>
              <a:rPr lang="en-GB" sz="6600" dirty="0" smtClean="0">
                <a:solidFill>
                  <a:schemeClr val="accent6">
                    <a:lumMod val="75000"/>
                  </a:schemeClr>
                </a:solidFill>
              </a:rPr>
              <a:t>CENF </a:t>
            </a:r>
            <a:r>
              <a:rPr lang="en-GB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BUILDINGS</a:t>
            </a:r>
            <a:br>
              <a:rPr lang="en-GB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AND GALERIES </a:t>
            </a:r>
            <a:endParaRPr lang="fr-FR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C19C-190C-4C1F-9FFB-DC4C929036DF}" type="datetime1">
              <a:rPr lang="fr-FR" smtClean="0"/>
              <a:t>6/4/13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359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l\lfaisan\Desktop\BLD7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784976" cy="515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CENF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FAR DETECTOR BLD759 (EHN3)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800" dirty="0" smtClean="0"/>
              <a:t>CATIA MODEL ST0515196_01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488-D105-47A7-A9E0-A27EB41E2F65}" type="datetime1">
              <a:rPr lang="fr-FR" smtClean="0"/>
              <a:t>6/4/13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5022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CENF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EXTENTION OF BLD887 (EHN1)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800" dirty="0" smtClean="0"/>
              <a:t>CATIA MODEL ST0512457_01</a:t>
            </a:r>
            <a:endParaRPr lang="fr-FR" dirty="0"/>
          </a:p>
        </p:txBody>
      </p:sp>
      <p:pic>
        <p:nvPicPr>
          <p:cNvPr id="2050" name="Picture 2" descr="\\cern.ch\dfs\Users\l\lfaisan\Desktop\BLD887+ex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5"/>
            <a:ext cx="9144000" cy="5362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F2B7-26E5-4130-B3D2-B846CADD855B}" type="datetime1">
              <a:rPr lang="fr-FR" smtClean="0"/>
              <a:t>6/4/13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045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cern.ch\dfs\Users\l\lfaisan\Desktop\BLD755-7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9" y="1340768"/>
            <a:ext cx="9116807" cy="534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8438" y="116632"/>
            <a:ext cx="8712968" cy="214625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CENF</a:t>
            </a:r>
            <a:r>
              <a:rPr lang="en-GB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TARGET AREA BLD755(BHS26)</a:t>
            </a:r>
            <a:br>
              <a:rPr lang="en-GB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MUON PLT BLD757(BAV26)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1800" dirty="0" smtClean="0"/>
              <a:t>CATIA MODEL ST0517376_01</a:t>
            </a:r>
            <a:endParaRPr lang="fr-FR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8438" y="5013176"/>
            <a:ext cx="720080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TARGET CAVERN TCC26</a:t>
            </a:r>
            <a:endParaRPr lang="en-GB" dirty="0"/>
          </a:p>
          <a:p>
            <a:pPr algn="l"/>
            <a:r>
              <a:rPr lang="en-GB" dirty="0" smtClean="0"/>
              <a:t>BEAM DUMP CAVERN TNB26</a:t>
            </a:r>
          </a:p>
          <a:p>
            <a:pPr algn="l"/>
            <a:r>
              <a:rPr lang="en-GB" dirty="0" smtClean="0"/>
              <a:t>PLT ACCES 727 PGC261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F255-7D85-471A-9360-182420E2FA7D}" type="datetime1">
              <a:rPr lang="fr-FR" smtClean="0"/>
              <a:t>6/4/13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CERN GS-SE L.Faisandel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1156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58</Words>
  <Application>Microsoft Macintosh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CENF BUILDINGS AND GALERIES </vt:lpstr>
      <vt:lpstr>CENF FAR DETECTOR BLD759 (EHN3) CATIA MODEL ST0515196_01</vt:lpstr>
      <vt:lpstr>CENF EXTENTION OF BLD887 (EHN1) CATIA MODEL ST0512457_01</vt:lpstr>
      <vt:lpstr>CENF TARGET AREA BLD755(BHS26)       MUON PLT BLD757(BAV26) CATIA MODEL ST0517376_01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BUILDINGS for CENF</dc:title>
  <dc:creator>Laurent Faisandel</dc:creator>
  <cp:lastModifiedBy>Efthymiopoulos Ilias</cp:lastModifiedBy>
  <cp:revision>7</cp:revision>
  <dcterms:created xsi:type="dcterms:W3CDTF">2013-06-04T07:48:51Z</dcterms:created>
  <dcterms:modified xsi:type="dcterms:W3CDTF">2013-06-04T12:28:58Z</dcterms:modified>
</cp:coreProperties>
</file>