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49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1" autoAdjust="0"/>
    <p:restoredTop sz="99710" autoAdjust="0"/>
  </p:normalViewPr>
  <p:slideViewPr>
    <p:cSldViewPr snapToGrid="0" snapToObjects="1">
      <p:cViewPr>
        <p:scale>
          <a:sx n="110" d="100"/>
          <a:sy n="110" d="100"/>
        </p:scale>
        <p:origin x="-8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EA9B3-50AA-1E4A-8A7C-75E4CE6AB364}" type="datetimeFigureOut">
              <a:rPr lang="en-US" smtClean="0"/>
              <a:t>5/22/13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2715A-07C2-0248-B5C9-6595301EE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450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CF48D-F2E8-A143-81EB-0AAFBA75512E}" type="datetimeFigureOut">
              <a:rPr lang="en-US" smtClean="0"/>
              <a:t>5/22/13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D6E70-6C88-D345-8C57-D3D2D37ED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45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F866-00B0-484E-B05C-9755A17FACD3}" type="datetime1">
              <a:rPr lang="en-US" smtClean="0"/>
              <a:t>5/22/13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0128-2D3D-5D4F-89A0-47E3DF5433D2}" type="datetime1">
              <a:rPr lang="en-US" smtClean="0"/>
              <a:t>5/22/13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957D-DB12-7A43-A734-7E81DC1A87A7}" type="datetime1">
              <a:rPr lang="en-US" smtClean="0"/>
              <a:t>5/22/13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47627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73" y="1094104"/>
            <a:ext cx="8247627" cy="52614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3377-475B-1D47-A634-D91EFC676D34}" type="datetime1">
              <a:rPr lang="en-US" smtClean="0"/>
              <a:t>5/22/13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62000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2854-C3DC-AF40-A1FD-B4AD4009C146}" type="datetime1">
              <a:rPr lang="en-US" smtClean="0"/>
              <a:t>5/22/13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455E-9CD7-F24C-ACEE-E491C41CD952}" type="datetime1">
              <a:rPr lang="en-US" smtClean="0"/>
              <a:t>5/22/13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2AA21-4B08-E24F-8A6B-B6FEFB0280D5}" type="datetime1">
              <a:rPr lang="en-US" smtClean="0"/>
              <a:t>5/22/13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0433-E25F-A34B-AC74-82210B4F8484}" type="datetime1">
              <a:rPr lang="en-US" smtClean="0"/>
              <a:t>5/22/13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57B-CA98-6440-9A46-7A2020CB090D}" type="datetime1">
              <a:rPr lang="en-US" smtClean="0"/>
              <a:t>5/22/13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F9A8-A03E-0B47-99C9-B0C119BDC29D}" type="datetime1">
              <a:rPr lang="en-US" smtClean="0"/>
              <a:t>5/22/13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0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E9BDF533-ABCE-014E-AEED-31740F2E7FC5}" type="datetime1">
              <a:rPr lang="en-US" smtClean="0"/>
              <a:t>5/22/13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20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094104"/>
            <a:ext cx="7772400" cy="52614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20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36FCBEC3-D89A-F541-AF54-B9773F02DE85}" type="datetime1">
              <a:rPr lang="en-US" smtClean="0"/>
              <a:t>5/22/13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4178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Forward Region Upgrade WG: Marcello Mannelli, Roger Rusack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CMSRedOnBlack.pd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29600" y="0"/>
            <a:ext cx="914400" cy="905164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spcAft>
          <a:spcPts val="700"/>
        </a:spcAft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187148"/>
            <a:ext cx="7772400" cy="1975104"/>
          </a:xfrm>
        </p:spPr>
        <p:txBody>
          <a:bodyPr/>
          <a:lstStyle/>
          <a:p>
            <a:pPr algn="ctr"/>
            <a:r>
              <a:rPr lang="en-GB" dirty="0" smtClean="0"/>
              <a:t>ECFA Workshop:</a:t>
            </a:r>
            <a:br>
              <a:rPr lang="en-GB" dirty="0" smtClean="0"/>
            </a:br>
            <a:r>
              <a:rPr lang="en-GB" dirty="0" smtClean="0"/>
              <a:t>Calorimetry PG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41945"/>
            <a:ext cx="7772400" cy="15087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GB" dirty="0" smtClean="0"/>
              <a:t>Francesco </a:t>
            </a:r>
            <a:r>
              <a:rPr lang="en-GB" dirty="0" err="1" smtClean="0"/>
              <a:t>Lanni</a:t>
            </a:r>
            <a:r>
              <a:rPr lang="en-GB" dirty="0" smtClean="0"/>
              <a:t> –  ATLAS BNL</a:t>
            </a:r>
          </a:p>
          <a:p>
            <a:pPr algn="ctr"/>
            <a:r>
              <a:rPr lang="en-GB" dirty="0" smtClean="0"/>
              <a:t>Marcello Mannelli  –  CMS CERN</a:t>
            </a:r>
          </a:p>
          <a:p>
            <a:pPr algn="ctr"/>
            <a:r>
              <a:rPr lang="en-GB" dirty="0" smtClean="0"/>
              <a:t>Alberto Valero (ATLAS), David Barney &amp; </a:t>
            </a:r>
            <a:r>
              <a:rPr lang="en-GB" dirty="0" err="1" smtClean="0"/>
              <a:t>Pawel</a:t>
            </a:r>
            <a:r>
              <a:rPr lang="en-GB" dirty="0" smtClean="0"/>
              <a:t> De </a:t>
            </a:r>
            <a:r>
              <a:rPr lang="en-GB" dirty="0" err="1" smtClean="0"/>
              <a:t>Barbaro</a:t>
            </a:r>
            <a:r>
              <a:rPr lang="en-GB" dirty="0" smtClean="0"/>
              <a:t> (CMS)</a:t>
            </a:r>
          </a:p>
          <a:p>
            <a:pPr algn="ctr"/>
            <a:r>
              <a:rPr lang="en-GB" dirty="0" smtClean="0"/>
              <a:t>David </a:t>
            </a:r>
            <a:r>
              <a:rPr lang="en-GB" dirty="0" err="1" smtClean="0"/>
              <a:t>Silvermyr</a:t>
            </a:r>
            <a:r>
              <a:rPr lang="en-GB" dirty="0" smtClean="0"/>
              <a:t> (ALICE), Frederic </a:t>
            </a:r>
            <a:r>
              <a:rPr lang="en-GB" dirty="0" err="1" smtClean="0"/>
              <a:t>Machefert</a:t>
            </a:r>
            <a:r>
              <a:rPr lang="en-GB" dirty="0" smtClean="0"/>
              <a:t> (</a:t>
            </a:r>
            <a:r>
              <a:rPr lang="en-GB" dirty="0" err="1" smtClean="0"/>
              <a:t>LHCb</a:t>
            </a:r>
            <a:r>
              <a:rPr lang="en-GB" dirty="0" smtClean="0"/>
              <a:t>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8A56-8451-B243-8F67-F1F7C546650F}" type="datetime1">
              <a:rPr lang="en-US" smtClean="0"/>
              <a:t>5/22/13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Skeleton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73" y="914401"/>
            <a:ext cx="8247627" cy="56318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10’	Introduction and Overview</a:t>
            </a:r>
          </a:p>
          <a:p>
            <a:r>
              <a:rPr lang="en-US" dirty="0" smtClean="0"/>
              <a:t>30’	Physics </a:t>
            </a:r>
            <a:r>
              <a:rPr lang="en-US" dirty="0" smtClean="0"/>
              <a:t>goals and calorimeter </a:t>
            </a:r>
            <a:r>
              <a:rPr lang="en-US" dirty="0" smtClean="0"/>
              <a:t>requirements</a:t>
            </a:r>
          </a:p>
          <a:p>
            <a:r>
              <a:rPr lang="en-US" dirty="0" smtClean="0"/>
              <a:t>40’ Calorimeter Electronics: Longevity </a:t>
            </a:r>
            <a:r>
              <a:rPr lang="en-US" dirty="0"/>
              <a:t>issues and/or new requirements and resulting </a:t>
            </a:r>
            <a:r>
              <a:rPr lang="en-US" dirty="0" smtClean="0"/>
              <a:t>upgrades (ATLAS)</a:t>
            </a:r>
          </a:p>
          <a:p>
            <a:pPr lvl="1"/>
            <a:r>
              <a:rPr lang="en-US" dirty="0" smtClean="0"/>
              <a:t>Including requirements </a:t>
            </a:r>
            <a:r>
              <a:rPr lang="en-US" dirty="0"/>
              <a:t>from other systems (</a:t>
            </a:r>
            <a:r>
              <a:rPr lang="en-US" dirty="0" err="1" smtClean="0"/>
              <a:t>eg</a:t>
            </a:r>
            <a:r>
              <a:rPr lang="en-US" dirty="0" smtClean="0"/>
              <a:t>. Trigger)</a:t>
            </a:r>
          </a:p>
          <a:p>
            <a:pPr lvl="1"/>
            <a:r>
              <a:rPr lang="en-US" dirty="0" smtClean="0"/>
              <a:t>Common system issues: Data link, Power Systems, etc.</a:t>
            </a:r>
          </a:p>
          <a:p>
            <a:r>
              <a:rPr lang="en-US" smtClean="0"/>
              <a:t>40’ </a:t>
            </a:r>
            <a:r>
              <a:rPr lang="en-US" dirty="0" smtClean="0"/>
              <a:t>Calorimeter Detectors</a:t>
            </a:r>
            <a:r>
              <a:rPr lang="en-US" dirty="0"/>
              <a:t>: Longevity issues and/or new requirements and resulting </a:t>
            </a:r>
            <a:r>
              <a:rPr lang="en-US" dirty="0" smtClean="0"/>
              <a:t>upgrades (CMS)</a:t>
            </a:r>
            <a:endParaRPr lang="en-US" dirty="0" smtClean="0"/>
          </a:p>
          <a:p>
            <a:pPr lvl="1"/>
            <a:r>
              <a:rPr lang="en-US" dirty="0" smtClean="0"/>
              <a:t>R</a:t>
            </a:r>
            <a:r>
              <a:rPr lang="en-US" dirty="0" smtClean="0"/>
              <a:t>&amp;D for calorimeter replacement and upgrades</a:t>
            </a:r>
          </a:p>
          <a:p>
            <a:pPr lvl="2"/>
            <a:r>
              <a:rPr lang="en-US" dirty="0" smtClean="0"/>
              <a:t>Including Time-Of-Flight Pile-up mitigation</a:t>
            </a:r>
          </a:p>
          <a:p>
            <a:pPr lvl="1"/>
            <a:r>
              <a:rPr lang="en-US" dirty="0" smtClean="0"/>
              <a:t>Implications on shut-down activity</a:t>
            </a:r>
          </a:p>
          <a:p>
            <a:pPr marL="68580" indent="0">
              <a:buNone/>
            </a:pPr>
            <a:r>
              <a:rPr lang="en-US" dirty="0" smtClean="0"/>
              <a:t>Nb focus is on LS3, but should include overview of LS2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3377-475B-1D47-A634-D91EFC676D34}" type="datetime1">
              <a:rPr lang="en-US" smtClean="0"/>
              <a:t>6/10/13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888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rk-standard-CMS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ap="flat" cmpd="sng" algn="ctr">
          <a:solidFill>
            <a:schemeClr val="accent2">
              <a:lumMod val="75000"/>
            </a:schemeClr>
          </a:solidFill>
          <a:prstDash val="solid"/>
          <a:round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160653</TotalTime>
  <Words>48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Dark-standard-CMS</vt:lpstr>
      <vt:lpstr>ECFA Workshop: Calorimetry PG</vt:lpstr>
      <vt:lpstr>Possible Skeleton Agenda</vt:lpstr>
    </vt:vector>
  </TitlesOfParts>
  <Company>The University of Minnsota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Rusack</dc:creator>
  <cp:lastModifiedBy>marcello mannelli</cp:lastModifiedBy>
  <cp:revision>556</cp:revision>
  <cp:lastPrinted>2012-07-17T10:10:17Z</cp:lastPrinted>
  <dcterms:created xsi:type="dcterms:W3CDTF">2010-11-12T09:01:26Z</dcterms:created>
  <dcterms:modified xsi:type="dcterms:W3CDTF">2013-06-10T08:49:24Z</dcterms:modified>
</cp:coreProperties>
</file>