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68" r:id="rId2"/>
    <p:sldId id="269" r:id="rId3"/>
    <p:sldId id="274" r:id="rId4"/>
    <p:sldId id="275" r:id="rId5"/>
    <p:sldId id="279" r:id="rId6"/>
    <p:sldId id="271" r:id="rId7"/>
    <p:sldId id="283" r:id="rId8"/>
    <p:sldId id="270" r:id="rId9"/>
    <p:sldId id="272" r:id="rId10"/>
    <p:sldId id="273" r:id="rId11"/>
    <p:sldId id="276" r:id="rId12"/>
    <p:sldId id="286" r:id="rId13"/>
    <p:sldId id="281" r:id="rId14"/>
    <p:sldId id="284" r:id="rId15"/>
    <p:sldId id="277" r:id="rId16"/>
    <p:sldId id="280" r:id="rId17"/>
    <p:sldId id="282" r:id="rId18"/>
    <p:sldId id="287" r:id="rId19"/>
    <p:sldId id="285" r:id="rId20"/>
    <p:sldId id="257" r:id="rId21"/>
    <p:sldId id="259" r:id="rId22"/>
    <p:sldId id="261" r:id="rId23"/>
    <p:sldId id="264" r:id="rId24"/>
    <p:sldId id="26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mid" id="{6ABE6AAE-2094-314E-97C5-D196BB33BCF1}">
          <p14:sldIdLst>
            <p14:sldId id="268"/>
            <p14:sldId id="269"/>
            <p14:sldId id="274"/>
            <p14:sldId id="275"/>
          </p14:sldIdLst>
        </p14:section>
        <p14:section name="Holly" id="{28E4C2F9-A34C-E74E-9465-5CADE31D3A8C}">
          <p14:sldIdLst>
            <p14:sldId id="279"/>
            <p14:sldId id="271"/>
            <p14:sldId id="283"/>
            <p14:sldId id="270"/>
            <p14:sldId id="272"/>
            <p14:sldId id="273"/>
          </p14:sldIdLst>
        </p14:section>
        <p14:section name="Jenna" id="{23226257-362E-B646-A821-485A2E0F5D9C}">
          <p14:sldIdLst>
            <p14:sldId id="276"/>
            <p14:sldId id="286"/>
            <p14:sldId id="281"/>
            <p14:sldId id="284"/>
            <p14:sldId id="277"/>
            <p14:sldId id="280"/>
            <p14:sldId id="282"/>
          </p14:sldIdLst>
        </p14:section>
        <p14:section name="Chris" id="{28CC247B-F52B-6941-A044-7F67812FD4AF}">
          <p14:sldIdLst>
            <p14:sldId id="287"/>
            <p14:sldId id="285"/>
            <p14:sldId id="257"/>
            <p14:sldId id="259"/>
            <p14:sldId id="261"/>
            <p14:sldId id="264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637" autoAdjust="0"/>
  </p:normalViewPr>
  <p:slideViewPr>
    <p:cSldViewPr snapToGrid="0" snapToObjects="1">
      <p:cViewPr varScale="1">
        <p:scale>
          <a:sx n="103" d="100"/>
          <a:sy n="103" d="100"/>
        </p:scale>
        <p:origin x="-125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9332B-1584-3F4D-B624-6C3BB953C6E9}" type="datetimeFigureOut">
              <a:rPr lang="en-US" smtClean="0"/>
              <a:t>10.06.13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A9609E-90E6-B244-9492-AA0A9FD244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52496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B34F6-9FD8-BF43-A665-EB4BDF5ADB4A}" type="datetimeFigureOut">
              <a:rPr lang="en-US" smtClean="0"/>
              <a:t>10.06.13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DE6FF-1F6D-504D-BA73-338060BD13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704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1A4BA-9747-B144-811C-7A18F5DB94D8}" type="datetime1">
              <a:rPr lang="de-LU" smtClean="0"/>
              <a:t>10.06.13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5A81D-E76D-1E48-A21E-62842202C006}" type="datetime1">
              <a:rPr lang="de-LU" smtClean="0"/>
              <a:t>10.06.13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 anchor="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486D57-46D0-0C4D-AC25-D0B37A4086D6}" type="datetime1">
              <a:rPr lang="de-LU" smtClean="0"/>
              <a:t>10.06.13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E36EC-426E-BC42-B808-9C88E5B78190}" type="datetime1">
              <a:rPr lang="de-LU" smtClean="0"/>
              <a:t>10.06.13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A299-CC14-804F-AC39-FD96CE0832B1}" type="datetime1">
              <a:rPr lang="de-LU" smtClean="0"/>
              <a:t>10.06.13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7E520-769A-1D47-930F-ECEC0E9C3379}" type="datetime1">
              <a:rPr lang="de-LU" smtClean="0"/>
              <a:t>10.06.13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t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1C706-0C10-1347-8300-560FE6258E35}" type="datetime1">
              <a:rPr lang="de-LU" smtClean="0"/>
              <a:t>10.06.13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ECA32-BDB3-224F-826A-0EFCFF84B24A}" type="datetime1">
              <a:rPr lang="de-LU" smtClean="0"/>
              <a:t>10.06.13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13934-49D8-D44A-BFAA-C8CDAF90B1E0}" type="datetime1">
              <a:rPr lang="de-LU" smtClean="0"/>
              <a:t>10.06.13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68963-8A0F-1F44-8A8D-5120B40C7DB6}" type="datetime1">
              <a:rPr lang="de-LU" smtClean="0"/>
              <a:t>10.06.13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 anchor="t"/>
          <a:lstStyle>
            <a:lvl1pPr marL="0" indent="0">
              <a:buNone/>
              <a:defRPr sz="1400">
                <a:solidFill>
                  <a:schemeClr val="accent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AE0B7-6856-BE48-9C3B-405A306A2FBA}" type="datetime1">
              <a:rPr lang="de-LU" smtClean="0"/>
              <a:t>10.06.13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23CD9-9C21-5442-8DC8-6ED1BCD8AFF8}" type="datetime1">
              <a:rPr lang="de-LU" smtClean="0"/>
              <a:t>10.06.13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B3E3E7-3721-724B-94BF-35EF9148242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Physics in Disguise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975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Salty Water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3366" b="-3366"/>
          <a:stretch>
            <a:fillRect/>
          </a:stretch>
        </p:blipFill>
        <p:spPr>
          <a:xfrm>
            <a:off x="2552700" y="1166019"/>
            <a:ext cx="4038600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530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86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00"/>
            <a:ext cx="8229600" cy="1143000"/>
          </a:xfrm>
        </p:spPr>
        <p:txBody>
          <a:bodyPr/>
          <a:lstStyle/>
          <a:p>
            <a:r>
              <a:rPr lang="en-US" dirty="0" smtClean="0"/>
              <a:t>Magnetic Viewing Film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812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626710"/>
            <a:ext cx="8229600" cy="36045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1 Magnet</a:t>
            </a:r>
            <a:br>
              <a:rPr lang="en-US" dirty="0" smtClean="0"/>
            </a:br>
            <a:r>
              <a:rPr lang="en-US" dirty="0" smtClean="0"/>
              <a:t>vs.</a:t>
            </a:r>
            <a:br>
              <a:rPr lang="en-US" dirty="0" smtClean="0"/>
            </a:br>
            <a:r>
              <a:rPr lang="en-US" dirty="0" smtClean="0"/>
              <a:t>2 Magnets</a:t>
            </a:r>
            <a:br>
              <a:rPr lang="en-US" dirty="0" smtClean="0"/>
            </a:br>
            <a:r>
              <a:rPr lang="en-US" dirty="0" smtClean="0"/>
              <a:t>vs.</a:t>
            </a:r>
            <a:br>
              <a:rPr lang="en-US" dirty="0" smtClean="0"/>
            </a:br>
            <a:r>
              <a:rPr lang="en-US" dirty="0" smtClean="0"/>
              <a:t>3 Magnets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481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437456"/>
            <a:ext cx="8229600" cy="1983089"/>
          </a:xfrm>
        </p:spPr>
        <p:txBody>
          <a:bodyPr>
            <a:noAutofit/>
          </a:bodyPr>
          <a:lstStyle/>
          <a:p>
            <a:r>
              <a:rPr lang="en-US" sz="12000" dirty="0" smtClean="0"/>
              <a:t>Guess!</a:t>
            </a:r>
            <a:endParaRPr lang="en-US" sz="12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47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14" t="16632" r="48440" b="11434"/>
          <a:stretch/>
        </p:blipFill>
        <p:spPr bwMode="auto">
          <a:xfrm>
            <a:off x="2912635" y="882551"/>
            <a:ext cx="3318731" cy="50928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29576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V</a:t>
            </a:r>
            <a:r>
              <a:rPr lang="en-US" baseline="-25000" dirty="0" err="1" smtClean="0"/>
              <a:t>t</a:t>
            </a:r>
            <a:r>
              <a:rPr lang="en-US" baseline="-25000" dirty="0" smtClean="0"/>
              <a:t> </a:t>
            </a:r>
            <a:r>
              <a:rPr lang="en-US" dirty="0" smtClean="0"/>
              <a:t>∝ </a:t>
            </a:r>
            <a:r>
              <a:rPr lang="en-US" dirty="0"/>
              <a:t>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898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2335693"/>
            <a:ext cx="7772400" cy="218661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Broken Magnet</a:t>
            </a:r>
            <a:br>
              <a:rPr lang="en-US" dirty="0" smtClean="0"/>
            </a:br>
            <a:r>
              <a:rPr lang="en-US" dirty="0" smtClean="0"/>
              <a:t>vs.</a:t>
            </a:r>
            <a:br>
              <a:rPr lang="en-US" dirty="0" smtClean="0"/>
            </a:br>
            <a:r>
              <a:rPr lang="en-US" dirty="0" smtClean="0"/>
              <a:t>Normal Magnet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96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7500" r="7500"/>
          <a:stretch/>
        </p:blipFill>
        <p:spPr>
          <a:xfrm>
            <a:off x="685800" y="1499616"/>
            <a:ext cx="7772400" cy="3858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00779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437456"/>
            <a:ext cx="8229600" cy="1983089"/>
          </a:xfrm>
        </p:spPr>
        <p:txBody>
          <a:bodyPr>
            <a:noAutofit/>
          </a:bodyPr>
          <a:lstStyle/>
          <a:p>
            <a:r>
              <a:rPr lang="en-US" sz="12000" dirty="0" smtClean="0"/>
              <a:t>Guess!</a:t>
            </a:r>
            <a:endParaRPr lang="en-US" sz="12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247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82280" y="3136612"/>
            <a:ext cx="2779441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Guess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069655" y="3136612"/>
            <a:ext cx="500469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Compute the Consequences</a:t>
            </a:r>
            <a:endParaRPr lang="en-US" sz="3200" dirty="0"/>
          </a:p>
        </p:txBody>
      </p:sp>
      <p:sp>
        <p:nvSpPr>
          <p:cNvPr id="7" name="Rectangle 6"/>
          <p:cNvSpPr/>
          <p:nvPr/>
        </p:nvSpPr>
        <p:spPr>
          <a:xfrm>
            <a:off x="2450967" y="2551836"/>
            <a:ext cx="2189221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Compare to</a:t>
            </a:r>
          </a:p>
        </p:txBody>
      </p:sp>
      <p:sp>
        <p:nvSpPr>
          <p:cNvPr id="9" name="Rectangle 8"/>
          <p:cNvSpPr/>
          <p:nvPr/>
        </p:nvSpPr>
        <p:spPr>
          <a:xfrm>
            <a:off x="3434409" y="3136612"/>
            <a:ext cx="2275182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Observation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0188" y="2551836"/>
            <a:ext cx="21553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Experiment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19307" y="3136612"/>
            <a:ext cx="13678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Nature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4719307" y="3731044"/>
            <a:ext cx="227518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Observation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11057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9156E-6 8.35766E-6 L -0.29542 -0.39888 " pathEditMode="relative" ptsTypes="AA">
                                      <p:cBhvr>
                                        <p:cTn id="1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1424E-6 -4.17883E-6 L -0.29698 -0.31457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9" y="-157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1424E-6 -4.17883E-6 L -0.03213 -0.19921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-99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0" dirty="0" smtClean="0"/>
              <a:t>Matching</a:t>
            </a:r>
            <a:r>
              <a:rPr lang="en-US" sz="4400" dirty="0" smtClean="0"/>
              <a:t> </a:t>
            </a:r>
            <a:r>
              <a:rPr lang="en-US" sz="4400" b="0" dirty="0" smtClean="0"/>
              <a:t>indices</a:t>
            </a:r>
            <a:endParaRPr lang="en-US" sz="4400" b="0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600" dirty="0" smtClean="0">
                <a:solidFill>
                  <a:schemeClr val="tx1"/>
                </a:solidFill>
              </a:rPr>
              <a:t>Smaller difference in refractive indices</a:t>
            </a:r>
          </a:p>
          <a:p>
            <a:pPr marL="0" indent="0" algn="ctr">
              <a:buNone/>
            </a:pPr>
            <a:r>
              <a:rPr lang="en-US" sz="3600" dirty="0" smtClean="0"/>
              <a:t>Results in: S</a:t>
            </a:r>
            <a:r>
              <a:rPr lang="en-US" sz="3600" dirty="0" smtClean="0">
                <a:solidFill>
                  <a:schemeClr val="tx1"/>
                </a:solidFill>
              </a:rPr>
              <a:t>maller refraction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091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770" y="611536"/>
            <a:ext cx="8386460" cy="5634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065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868" y="1600200"/>
            <a:ext cx="7128265" cy="4207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Metamaterial</a:t>
            </a:r>
            <a:r>
              <a:rPr lang="en-US" dirty="0" smtClean="0"/>
              <a:t> Cloaking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388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9974" y="1600200"/>
            <a:ext cx="4748627" cy="4368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Adaptive Camouflage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569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 Thanks</a:t>
            </a:r>
            <a:r>
              <a:rPr lang="en-US" dirty="0"/>
              <a:t> </a:t>
            </a:r>
            <a:r>
              <a:rPr lang="en-US" dirty="0" smtClean="0"/>
              <a:t>to Ian and Michele!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295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10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-20545" r="-20545"/>
          <a:stretch>
            <a:fillRect/>
          </a:stretch>
        </p:blipFill>
        <p:spPr>
          <a:xfrm>
            <a:off x="4645025" y="1453356"/>
            <a:ext cx="4041775" cy="3951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pic>
        <p:nvPicPr>
          <p:cNvPr id="10" name="Picture 9" descr="C:\Users\Laura\Documents\john.jpg"/>
          <p:cNvPicPr/>
          <p:nvPr/>
        </p:nvPicPr>
        <p:blipFill>
          <a:blip r:embed="rId3" cstate="print"/>
          <a:srcRect l="34551" t="22737" r="16445"/>
          <a:stretch>
            <a:fillRect/>
          </a:stretch>
        </p:blipFill>
        <p:spPr bwMode="auto">
          <a:xfrm>
            <a:off x="1063015" y="1681163"/>
            <a:ext cx="2809875" cy="34956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9468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491373"/>
            <a:ext cx="8229600" cy="1875254"/>
          </a:xfrm>
        </p:spPr>
        <p:txBody>
          <a:bodyPr>
            <a:noAutofit/>
          </a:bodyPr>
          <a:lstStyle/>
          <a:p>
            <a:r>
              <a:rPr lang="en-US" sz="12000" dirty="0" smtClean="0"/>
              <a:t>WRONG!</a:t>
            </a:r>
            <a:endParaRPr lang="en-US" sz="12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498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40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Water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457200" y="1453356"/>
            <a:ext cx="4040188" cy="3951288"/>
          </a:xfrm>
        </p:spPr>
        <p:txBody>
          <a:bodyPr/>
          <a:lstStyle/>
          <a:p>
            <a:r>
              <a:rPr lang="en-US" dirty="0" smtClean="0"/>
              <a:t>Polar molecule</a:t>
            </a:r>
          </a:p>
          <a:p>
            <a:r>
              <a:rPr lang="en-US" dirty="0" smtClean="0"/>
              <a:t>non</a:t>
            </a:r>
            <a:r>
              <a:rPr lang="en-US" dirty="0" smtClean="0"/>
              <a:t>-symmetric charge distribution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t="-8099" b="-8099"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64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437456"/>
            <a:ext cx="8229600" cy="1983089"/>
          </a:xfrm>
        </p:spPr>
        <p:txBody>
          <a:bodyPr>
            <a:noAutofit/>
          </a:bodyPr>
          <a:lstStyle/>
          <a:p>
            <a:r>
              <a:rPr lang="en-US" sz="12000" dirty="0" smtClean="0"/>
              <a:t>Guess!</a:t>
            </a:r>
            <a:endParaRPr lang="en-US" sz="12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828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40942" r="-40942"/>
          <a:stretch>
            <a:fillRect/>
          </a:stretch>
        </p:blipFill>
        <p:spPr>
          <a:xfrm>
            <a:off x="457200" y="323505"/>
            <a:ext cx="8229600" cy="6032845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789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Sodium Chloride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63343"/>
            <a:ext cx="4040188" cy="3951288"/>
          </a:xfrm>
        </p:spPr>
        <p:txBody>
          <a:bodyPr>
            <a:normAutofit/>
          </a:bodyPr>
          <a:lstStyle/>
          <a:p>
            <a:r>
              <a:rPr lang="en-US" dirty="0" smtClean="0"/>
              <a:t>Ionic lattice</a:t>
            </a:r>
          </a:p>
          <a:p>
            <a:r>
              <a:rPr lang="en-US" dirty="0" smtClean="0"/>
              <a:t>Sodium donates electron</a:t>
            </a:r>
          </a:p>
          <a:p>
            <a:r>
              <a:rPr lang="en-US" dirty="0" smtClean="0"/>
              <a:t>Chlorine receives electron</a:t>
            </a:r>
            <a:endParaRPr lang="en-US" baseline="3000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Omid Siddiqui, Holly Preece, Jenna Howe, Christophe Meyers</a:t>
            </a:r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7388" y="2613897"/>
            <a:ext cx="4264000" cy="2789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3356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24213E"/>
      </a:dk2>
      <a:lt2>
        <a:srgbClr val="E9EAF0"/>
      </a:lt2>
      <a:accent1>
        <a:srgbClr val="E8BC4A"/>
      </a:accent1>
      <a:accent2>
        <a:srgbClr val="83C1C6"/>
      </a:accent2>
      <a:accent3>
        <a:srgbClr val="E78D35"/>
      </a:accent3>
      <a:accent4>
        <a:srgbClr val="909CE1"/>
      </a:accent4>
      <a:accent5>
        <a:srgbClr val="839C41"/>
      </a:accent5>
      <a:accent6>
        <a:srgbClr val="CC5439"/>
      </a:accent6>
      <a:hlink>
        <a:srgbClr val="1C6CF1"/>
      </a:hlink>
      <a:folHlink>
        <a:srgbClr val="C649E0"/>
      </a:folHlink>
    </a:clrScheme>
    <a:fontScheme name="Twilight">
      <a:maj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ヒラギノ角ゴ Pro W3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 fov="600000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300000"/>
              </a:schemeClr>
            </a:gs>
            <a:gs pos="31000">
              <a:schemeClr val="bg1">
                <a:tint val="100000"/>
                <a:satMod val="300000"/>
              </a:schemeClr>
            </a:gs>
            <a:gs pos="62000">
              <a:schemeClr val="phClr">
                <a:tint val="100000"/>
                <a:shade val="100000"/>
                <a:satMod val="100000"/>
              </a:schemeClr>
            </a:gs>
            <a:gs pos="100000">
              <a:schemeClr val="phClr">
                <a:shade val="100000"/>
                <a:hueMod val="93000"/>
                <a:satMod val="50000"/>
                <a:lumMod val="2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100000"/>
                <a:alpha val="100000"/>
                <a:hueMod val="100000"/>
                <a:satMod val="150000"/>
                <a:lumMod val="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Twilight.thmx</Template>
  <TotalTime>7779</TotalTime>
  <Words>316</Words>
  <Application>Microsoft Macintosh PowerPoint</Application>
  <PresentationFormat>On-screen Show (4:3)</PresentationFormat>
  <Paragraphs>52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Twilight</vt:lpstr>
      <vt:lpstr>Physics in Disguise</vt:lpstr>
      <vt:lpstr>PowerPoint Presentation</vt:lpstr>
      <vt:lpstr>PowerPoint Presentation</vt:lpstr>
      <vt:lpstr>WRONG!</vt:lpstr>
      <vt:lpstr>PowerPoint Presentation</vt:lpstr>
      <vt:lpstr>Water</vt:lpstr>
      <vt:lpstr>Guess!</vt:lpstr>
      <vt:lpstr>PowerPoint Presentation</vt:lpstr>
      <vt:lpstr>Sodium Chloride</vt:lpstr>
      <vt:lpstr>Salty Water</vt:lpstr>
      <vt:lpstr>PowerPoint Presentation</vt:lpstr>
      <vt:lpstr>Magnetic Viewing Film</vt:lpstr>
      <vt:lpstr>1 Magnet vs. 2 Magnets vs. 3 Magnets</vt:lpstr>
      <vt:lpstr>Guess!</vt:lpstr>
      <vt:lpstr>PowerPoint Presentation</vt:lpstr>
      <vt:lpstr>Vt ∝ R</vt:lpstr>
      <vt:lpstr>Broken Magnet vs. Normal Magnet</vt:lpstr>
      <vt:lpstr>PowerPoint Presentation</vt:lpstr>
      <vt:lpstr>Guess!</vt:lpstr>
      <vt:lpstr>Matching indices</vt:lpstr>
      <vt:lpstr>PowerPoint Presentation</vt:lpstr>
      <vt:lpstr>Metamaterial Cloaking</vt:lpstr>
      <vt:lpstr>Adaptive Camouflage</vt:lpstr>
      <vt:lpstr>Special Thanks to Ian and Michele!</vt:lpstr>
    </vt:vector>
  </TitlesOfParts>
  <Company>LNW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Invisibility</dc:title>
  <dc:creator>Christophe Meyers</dc:creator>
  <cp:lastModifiedBy>Christophe Meyers</cp:lastModifiedBy>
  <cp:revision>38</cp:revision>
  <dcterms:created xsi:type="dcterms:W3CDTF">2013-06-05T21:38:31Z</dcterms:created>
  <dcterms:modified xsi:type="dcterms:W3CDTF">2013-06-11T07:17:43Z</dcterms:modified>
</cp:coreProperties>
</file>