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103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112293"/>
            <a:ext cx="8928992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124744"/>
            <a:ext cx="8928992" cy="49685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7584" y="6237312"/>
            <a:ext cx="8208912" cy="588464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597666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52615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157663"/>
            <a:ext cx="9144000" cy="707202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9" y="6220464"/>
            <a:ext cx="600969" cy="59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20464"/>
            <a:ext cx="64051" cy="59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Zusammentreffen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der </a:t>
            </a:r>
            <a:r>
              <a:rPr lang="en-US" dirty="0" err="1" smtClean="0"/>
              <a:t>deutschen</a:t>
            </a:r>
            <a:r>
              <a:rPr lang="en-US" dirty="0" smtClean="0"/>
              <a:t> </a:t>
            </a:r>
            <a:r>
              <a:rPr lang="en-US" dirty="0" err="1" smtClean="0"/>
              <a:t>Ratsdelegation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20. </a:t>
            </a:r>
            <a:r>
              <a:rPr lang="en-US" dirty="0" err="1" smtClean="0"/>
              <a:t>Juni</a:t>
            </a:r>
            <a:r>
              <a:rPr lang="en-US" dirty="0" smtClean="0"/>
              <a:t>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9017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Neuigkeiten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Neue</a:t>
            </a:r>
            <a:r>
              <a:rPr lang="en-US" dirty="0" smtClean="0"/>
              <a:t> </a:t>
            </a:r>
            <a:r>
              <a:rPr lang="en-US" dirty="0" err="1" smtClean="0"/>
              <a:t>Broschüren</a:t>
            </a:r>
            <a:endParaRPr lang="en-US" dirty="0" smtClean="0"/>
          </a:p>
          <a:p>
            <a:pPr lvl="1"/>
            <a:r>
              <a:rPr lang="en-US" dirty="0" err="1" smtClean="0"/>
              <a:t>Gentner-Programm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Wahlinformationen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496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Neue</a:t>
            </a:r>
            <a:r>
              <a:rPr lang="en-US" dirty="0" smtClean="0"/>
              <a:t> </a:t>
            </a:r>
            <a:r>
              <a:rPr lang="en-US" dirty="0" err="1" smtClean="0"/>
              <a:t>Webpräsenz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5" t="18493" r="11466" b="6087"/>
          <a:stretch/>
        </p:blipFill>
        <p:spPr bwMode="auto">
          <a:xfrm>
            <a:off x="-14749" y="420"/>
            <a:ext cx="9158749" cy="6134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688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Neue</a:t>
            </a:r>
            <a:r>
              <a:rPr lang="en-US" dirty="0" smtClean="0"/>
              <a:t> </a:t>
            </a:r>
            <a:r>
              <a:rPr lang="en-US" dirty="0" err="1" smtClean="0"/>
              <a:t>Webpräsenz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News</a:t>
            </a:r>
          </a:p>
          <a:p>
            <a:pPr lvl="1"/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 in </a:t>
            </a:r>
            <a:r>
              <a:rPr lang="en-US" dirty="0" err="1" smtClean="0"/>
              <a:t>Zukunft</a:t>
            </a:r>
            <a:r>
              <a:rPr lang="en-US" dirty="0" smtClean="0"/>
              <a:t> </a:t>
            </a:r>
            <a:r>
              <a:rPr lang="en-US" dirty="0" err="1" smtClean="0"/>
              <a:t>interessante</a:t>
            </a:r>
            <a:r>
              <a:rPr lang="en-US" dirty="0" smtClean="0"/>
              <a:t> </a:t>
            </a:r>
            <a:r>
              <a:rPr lang="en-US" dirty="0" err="1" smtClean="0"/>
              <a:t>Neuigkeiten</a:t>
            </a:r>
            <a:r>
              <a:rPr lang="en-US" dirty="0" smtClean="0"/>
              <a:t> </a:t>
            </a:r>
            <a:r>
              <a:rPr lang="en-US" dirty="0" err="1" smtClean="0"/>
              <a:t>dort</a:t>
            </a:r>
            <a:r>
              <a:rPr lang="en-US" dirty="0" smtClean="0"/>
              <a:t> </a:t>
            </a:r>
            <a:r>
              <a:rPr lang="en-US" dirty="0" err="1" smtClean="0"/>
              <a:t>einstellen</a:t>
            </a:r>
            <a:endParaRPr lang="en-US" dirty="0"/>
          </a:p>
          <a:p>
            <a:pPr lvl="2"/>
            <a:r>
              <a:rPr lang="en-US" dirty="0" err="1" smtClean="0"/>
              <a:t>dabei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auf </a:t>
            </a:r>
            <a:r>
              <a:rPr lang="en-US" dirty="0" err="1" smtClean="0"/>
              <a:t>Ihre</a:t>
            </a:r>
            <a:r>
              <a:rPr lang="en-US" dirty="0" smtClean="0"/>
              <a:t> </a:t>
            </a:r>
            <a:r>
              <a:rPr lang="en-US" dirty="0" err="1" smtClean="0"/>
              <a:t>Anregungen</a:t>
            </a:r>
            <a:r>
              <a:rPr lang="en-US" dirty="0" smtClean="0"/>
              <a:t> </a:t>
            </a:r>
            <a:r>
              <a:rPr lang="en-US" dirty="0" err="1" smtClean="0"/>
              <a:t>angewiesen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Termine</a:t>
            </a:r>
            <a:endParaRPr lang="en-US" dirty="0" smtClean="0"/>
          </a:p>
          <a:p>
            <a:pPr lvl="1"/>
            <a:r>
              <a:rPr lang="en-US" dirty="0" err="1" smtClean="0"/>
              <a:t>Bitte</a:t>
            </a:r>
            <a:r>
              <a:rPr lang="en-US" dirty="0" smtClean="0"/>
              <a:t> </a:t>
            </a:r>
            <a:r>
              <a:rPr lang="en-US" dirty="0" err="1" smtClean="0"/>
              <a:t>tragen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interessanten</a:t>
            </a:r>
            <a:r>
              <a:rPr lang="en-US" dirty="0" smtClean="0"/>
              <a:t> </a:t>
            </a:r>
            <a:r>
              <a:rPr lang="en-US" dirty="0" err="1" smtClean="0"/>
              <a:t>Terminen</a:t>
            </a:r>
            <a:r>
              <a:rPr lang="en-US" dirty="0" smtClean="0"/>
              <a:t> </a:t>
            </a:r>
            <a:r>
              <a:rPr lang="en-US" dirty="0" err="1" smtClean="0"/>
              <a:t>bei</a:t>
            </a:r>
            <a:r>
              <a:rPr lang="en-US" dirty="0" smtClean="0"/>
              <a:t>!</a:t>
            </a:r>
          </a:p>
          <a:p>
            <a:endParaRPr lang="en-US" dirty="0"/>
          </a:p>
          <a:p>
            <a:r>
              <a:rPr lang="en-US" dirty="0" smtClean="0"/>
              <a:t>FAQ / </a:t>
            </a:r>
            <a:r>
              <a:rPr lang="en-US" dirty="0" err="1" smtClean="0"/>
              <a:t>Informationen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Deutsche am CERN</a:t>
            </a:r>
          </a:p>
          <a:p>
            <a:pPr lvl="1"/>
            <a:r>
              <a:rPr lang="en-US" dirty="0" err="1" smtClean="0"/>
              <a:t>wie</a:t>
            </a:r>
            <a:r>
              <a:rPr lang="en-US" dirty="0" smtClean="0"/>
              <a:t> in der </a:t>
            </a:r>
            <a:r>
              <a:rPr lang="en-US" dirty="0" err="1" smtClean="0"/>
              <a:t>Vollversammlung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März</a:t>
            </a:r>
            <a:r>
              <a:rPr lang="en-US" dirty="0" smtClean="0"/>
              <a:t> </a:t>
            </a:r>
            <a:r>
              <a:rPr lang="en-US" dirty="0" err="1" smtClean="0"/>
              <a:t>präsentiert</a:t>
            </a:r>
            <a:endParaRPr lang="en-US" dirty="0" smtClean="0"/>
          </a:p>
          <a:p>
            <a:endParaRPr lang="en-US" dirty="0"/>
          </a:p>
          <a:p>
            <a:pPr marL="36576" indent="0" algn="ctr">
              <a:buNone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Stay tuned!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510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SPC • FC • Council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Bericht</a:t>
            </a:r>
            <a:r>
              <a:rPr lang="en-US" dirty="0" smtClean="0"/>
              <a:t> und </a:t>
            </a:r>
            <a:r>
              <a:rPr lang="en-US" dirty="0" err="1" smtClean="0"/>
              <a:t>Diskussion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7430194"/>
      </p:ext>
    </p:extLst>
  </p:cSld>
  <p:clrMapOvr>
    <a:masterClrMapping/>
  </p:clrMapOvr>
</p:sld>
</file>

<file path=ppt/theme/theme1.xml><?xml version="1.0" encoding="utf-8"?>
<a:theme xmlns:a="http://schemas.openxmlformats.org/drawingml/2006/main" name="CERNDAC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CERNDAC</Template>
  <TotalTime>14</TotalTime>
  <Words>70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CERNDAC</vt:lpstr>
      <vt:lpstr>Zusammentreffen mit der deutschen Ratsdelegation</vt:lpstr>
      <vt:lpstr>Neuigkeiten</vt:lpstr>
      <vt:lpstr>Neue Webpräsenz</vt:lpstr>
      <vt:lpstr>Neue Webpräsenz</vt:lpstr>
      <vt:lpstr>SPC • FC • Council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Zusammentreffen mit der deutschen Ratsdelegation</dc:title>
  <dc:creator>Sascha Marc Schmeling</dc:creator>
  <cp:lastModifiedBy>Sascha Marc Schmeling</cp:lastModifiedBy>
  <cp:revision>2</cp:revision>
  <dcterms:created xsi:type="dcterms:W3CDTF">2013-06-20T11:48:41Z</dcterms:created>
  <dcterms:modified xsi:type="dcterms:W3CDTF">2013-06-20T12:03:20Z</dcterms:modified>
</cp:coreProperties>
</file>