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6" r:id="rId3"/>
    <p:sldId id="257" r:id="rId4"/>
    <p:sldId id="259" r:id="rId5"/>
    <p:sldId id="260" r:id="rId6"/>
    <p:sldId id="263" r:id="rId7"/>
    <p:sldId id="258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92A44-CE6E-40BB-9AF8-D0F3F4F20B4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5A435-CDA4-4554-A284-56AAFC20E1D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42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63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0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690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CB4D-F757-4A80-8B4B-7A80B5B82DD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96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380-FAEC-4166-AE2B-6E3394C91E2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64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D1DD-FA3E-4091-871B-CC5C4552F4B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0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E6129-D46F-4E8E-AE2C-B37981D7EE4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40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98954-2C97-4719-9543-275C473A366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67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89A11-04AE-49A8-8689-5BA34648A4F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43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EBEC-7D4E-44D9-8AFA-E3CE2A05E69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109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400F-BA6C-44A3-B779-DAD771F9609D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3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1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1A1B1-DB95-4967-9780-0B89FAC414FB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21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6D8A-4FA3-4A03-B257-DB70283EBCA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39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4ADE-DF03-4473-BDB0-9819BD2CE6D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319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655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7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3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23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C10D-FE38-44A1-9668-72251519CD80}" type="datetimeFigureOut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EC3BE-CC24-40BD-948C-10E33EEC2A7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3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88DD3-629D-4FD1-BF78-63C20EEDD04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4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Support\SurveyingEng\Instruments\LaserScanner\TrueViews\EHN1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CENF EHN1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BC298-3291-49E8-B470-5B9EF8F91800}" type="datetime1">
              <a:rPr lang="fr-FR" smtClean="0"/>
              <a:t>18/06/2013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2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/>
              <a:t>Modelisation</a:t>
            </a:r>
            <a:r>
              <a:rPr lang="en-GB" dirty="0" smtClean="0"/>
              <a:t> des infrastructures par Vincent: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9174"/>
            <a:ext cx="8280920" cy="5466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35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515527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11663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dirty="0" err="1" smtClean="0"/>
              <a:t>Modelisation</a:t>
            </a:r>
            <a:r>
              <a:rPr lang="en-GB" dirty="0" smtClean="0"/>
              <a:t> des infrastructures par Vincent: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897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40768"/>
            <a:ext cx="8899081" cy="518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12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5742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98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4C17C-2C33-42A2-95FA-B3C657011CF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New origins proposal for north area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4" y="1166373"/>
            <a:ext cx="9001000" cy="571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5364088" y="4022468"/>
            <a:ext cx="288032" cy="44932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52120" y="413978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Rayon: 100 m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652120" y="4471791"/>
            <a:ext cx="14401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5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EHN1 scans, </a:t>
            </a:r>
            <a:r>
              <a:rPr lang="en-GB" dirty="0" err="1" smtClean="0"/>
              <a:t>TrueViews</a:t>
            </a:r>
            <a:r>
              <a:rPr lang="en-GB" dirty="0" smtClean="0"/>
              <a:t> done(T. </a:t>
            </a:r>
            <a:r>
              <a:rPr lang="en-GB" dirty="0" err="1" smtClean="0"/>
              <a:t>Dobers</a:t>
            </a:r>
            <a:r>
              <a:rPr lang="en-GB" dirty="0" smtClean="0"/>
              <a:t>):</a:t>
            </a:r>
          </a:p>
          <a:p>
            <a:pPr marL="0" indent="0">
              <a:buNone/>
            </a:pPr>
            <a:r>
              <a:rPr lang="fr-FR" dirty="0">
                <a:hlinkClick r:id="rId2" action="ppaction://hlinkfile"/>
              </a:rPr>
              <a:t>\\</a:t>
            </a:r>
            <a:r>
              <a:rPr lang="fr-FR" dirty="0" smtClean="0">
                <a:hlinkClick r:id="rId2" action="ppaction://hlinkfile"/>
              </a:rPr>
              <a:t>cern.ch\dfs\Support\SurveyingEng\Instruments\LaserScanner\TrueViews\EHN1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Post processing to be </a:t>
            </a:r>
            <a:r>
              <a:rPr lang="en-GB" dirty="0" smtClean="0"/>
              <a:t>done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ptu</a:t>
            </a:r>
            <a:r>
              <a:rPr lang="en-GB" dirty="0" smtClean="0">
                <a:sym typeface="Wingdings" pitchFamily="2" charset="2"/>
              </a:rPr>
              <a:t> into </a:t>
            </a:r>
            <a:r>
              <a:rPr lang="en-GB" dirty="0" err="1" smtClean="0">
                <a:sym typeface="Wingdings" pitchFamily="2" charset="2"/>
              </a:rPr>
              <a:t>cern</a:t>
            </a:r>
            <a:r>
              <a:rPr lang="en-GB" dirty="0" smtClean="0">
                <a:sym typeface="Wingdings" pitchFamily="2" charset="2"/>
              </a:rPr>
              <a:t> global system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F9380-FAEC-4166-AE2B-6E3394C91E2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18/06/2013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S. Girod EN-MEF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6130D-F5CB-46BA-B699-A81BC1C876CE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9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63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CENF EHN1</vt:lpstr>
      <vt:lpstr>PowerPoint Presentation</vt:lpstr>
      <vt:lpstr>PowerPoint Presentation</vt:lpstr>
      <vt:lpstr>PowerPoint Presentation</vt:lpstr>
      <vt:lpstr>PowerPoint Presentation</vt:lpstr>
      <vt:lpstr>New origins proposal for north area</vt:lpstr>
      <vt:lpstr>SCANS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CENF EHN1</dc:title>
  <dc:creator>Sylvain Girod</dc:creator>
  <cp:lastModifiedBy>Sylvain Girod</cp:lastModifiedBy>
  <cp:revision>5</cp:revision>
  <dcterms:created xsi:type="dcterms:W3CDTF">2013-06-18T10:16:21Z</dcterms:created>
  <dcterms:modified xsi:type="dcterms:W3CDTF">2013-06-18T14:04:18Z</dcterms:modified>
</cp:coreProperties>
</file>