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8" r:id="rId2"/>
    <p:sldId id="334" r:id="rId3"/>
    <p:sldId id="333" r:id="rId4"/>
    <p:sldId id="335" r:id="rId5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CC3300"/>
    <a:srgbClr val="FF3399"/>
    <a:srgbClr val="99FF99"/>
    <a:srgbClr val="66FFFF"/>
    <a:srgbClr val="FFCCCC"/>
    <a:srgbClr val="000000"/>
    <a:srgbClr val="CC00CC"/>
    <a:srgbClr val="99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3" autoAdjust="0"/>
    <p:restoredTop sz="94660" autoAdjust="0"/>
  </p:normalViewPr>
  <p:slideViewPr>
    <p:cSldViewPr snapToGrid="0">
      <p:cViewPr varScale="1">
        <p:scale>
          <a:sx n="85" d="100"/>
          <a:sy n="85" d="100"/>
        </p:scale>
        <p:origin x="-444" y="-96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4"/>
    </p:cViewPr>
  </p:sorterViewPr>
  <p:notesViewPr>
    <p:cSldViewPr snapToGrid="0">
      <p:cViewPr>
        <p:scale>
          <a:sx n="100" d="100"/>
          <a:sy n="100" d="100"/>
        </p:scale>
        <p:origin x="-869" y="2280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15 giugno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pPr>
              <a:defRPr/>
            </a:pPr>
            <a:fld id="{6D935D80-5D68-440B-B526-2FC7CC618A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103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  <a:defRPr/>
            </a:pPr>
            <a:fld id="{6377C7EA-6A71-47BC-B683-DDBF051FD2B7}" type="slidenum">
              <a:rPr lang="en-GB" sz="1000" b="0">
                <a:solidFill>
                  <a:schemeClr val="tx1"/>
                </a:solidFill>
                <a:latin typeface="Times New Roman" pitchFamily="18" charset="0"/>
              </a:rPr>
              <a:pPr algn="ctr" defTabSz="952500">
                <a:spcBef>
                  <a:spcPct val="50000"/>
                </a:spcBef>
                <a:defRPr/>
              </a:pPr>
              <a:t>‹#›</a:t>
            </a:fld>
            <a:endParaRPr lang="en-GB" sz="10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4672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  <a:defRPr/>
            </a:pPr>
            <a:r>
              <a:rPr lang="en-US" sz="10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pic>
        <p:nvPicPr>
          <p:cNvPr id="5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7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dt" sz="quarter" idx="11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313" y="0"/>
            <a:ext cx="7148512" cy="13081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778000"/>
            <a:ext cx="8863012" cy="45370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Zaragoza, 5/7/.2013  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IXII RD51  </a:t>
            </a:r>
            <a:r>
              <a:rPr lang="en-US" b="1" dirty="0"/>
              <a:t>CB meeting		</a:t>
            </a:r>
            <a:r>
              <a:rPr lang="en-US" dirty="0"/>
              <a:t>Silvia DALLA TORRE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RICH2007</a:t>
            </a:r>
            <a:r>
              <a:rPr lang="en-US"/>
              <a:t>, Trieste   15-20/10/2007                            </a:t>
            </a:r>
            <a:r>
              <a:rPr lang="en-US" b="1"/>
              <a:t>Workshop Highlights		</a:t>
            </a:r>
            <a:r>
              <a:rPr lang="en-US"/>
              <a:t>Silvia DALLA TORRE</a:t>
            </a:r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170113" y="241300"/>
            <a:ext cx="7148512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600200"/>
            <a:ext cx="8863012" cy="4714875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r>
              <a:rPr lang="en-GB" dirty="0" smtClean="0"/>
              <a:t>CERN, 24/11/2009</a:t>
            </a:r>
            <a:r>
              <a:rPr lang="en-US" dirty="0"/>
              <a:t>		                           RD51 CB meeting		        Silvia DALLA TORRE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  <a:defRPr/>
            </a:pPr>
            <a:fld id="{2207197E-B40F-4BEA-BAC5-CE7B66756C18}" type="slidenum">
              <a:rPr lang="en-US" b="0">
                <a:solidFill>
                  <a:schemeClr val="tx1"/>
                </a:solidFill>
                <a:latin typeface="Comic Sans MS" pitchFamily="66" charset="0"/>
              </a:rPr>
              <a:pPr algn="r" eaLnBrk="1" hangingPunct="1">
                <a:lnSpc>
                  <a:spcPct val="100000"/>
                </a:lnSpc>
                <a:defRPr/>
              </a:pPr>
              <a:t>‹#›</a:t>
            </a:fld>
            <a:endParaRPr lang="en-US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 userDrawn="1"/>
        </p:nvSpPr>
        <p:spPr bwMode="auto">
          <a:xfrm>
            <a:off x="0" y="13176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93" name="Line 69"/>
          <p:cNvSpPr>
            <a:spLocks noChangeShapeType="1"/>
          </p:cNvSpPr>
          <p:nvPr userDrawn="1"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2" name="Picture 70" descr="Logo_INFN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87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2425" y="0"/>
            <a:ext cx="14001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chemeClr val="hlink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chemeClr val="tx1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200" dirty="0" err="1" smtClean="0">
                <a:solidFill>
                  <a:schemeClr val="bg1"/>
                </a:solidFill>
              </a:rPr>
              <a:t>Twelveth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RD51 CB meeting – </a:t>
            </a:r>
            <a:r>
              <a:rPr lang="en-US" sz="3200" dirty="0" smtClean="0">
                <a:solidFill>
                  <a:schemeClr val="bg1"/>
                </a:solidFill>
              </a:rPr>
              <a:t>5/7/2013</a:t>
            </a:r>
            <a:endParaRPr lang="en-US" sz="32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1520" y="1597446"/>
            <a:ext cx="8339328" cy="463810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AGENDA</a:t>
            </a:r>
            <a:r>
              <a:rPr lang="en-US" sz="2400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endParaRPr lang="en-US" dirty="0" smtClean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approval of the agenda </a:t>
            </a:r>
            <a:endParaRPr lang="en-US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approval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of the minutes of the previous 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meetings </a:t>
            </a:r>
            <a:r>
              <a:rPr lang="en-US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(October 4, 2012; 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February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1, 2013) </a:t>
            </a:r>
            <a:endParaRPr lang="en-US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Communications</a:t>
            </a: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Status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of finance (Hans) </a:t>
            </a:r>
            <a:endParaRPr lang="en-US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andidacies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for the elections (Hans) </a:t>
            </a:r>
          </a:p>
          <a:p>
            <a:pPr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New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requests of application received (Hans) </a:t>
            </a:r>
            <a:endParaRPr lang="en-US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lvl="1"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short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presentation by the applicant institutions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about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RD51 prolongation </a:t>
            </a:r>
            <a:endParaRPr lang="en-US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en-US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AOB </a:t>
            </a:r>
            <a: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endParaRPr lang="en-US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  <a:defRPr/>
            </a:pPr>
            <a:endParaRPr lang="en-US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  <a:defRPr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272479" y="6678613"/>
            <a:ext cx="8421687" cy="179387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Zaragoza, 5/7/.2013</a:t>
            </a:r>
            <a:r>
              <a:rPr lang="en-GB" dirty="0"/>
              <a:t>			</a:t>
            </a:r>
            <a:r>
              <a:rPr lang="en-US" b="1" dirty="0" smtClean="0"/>
              <a:t>XII RD51  </a:t>
            </a:r>
            <a:r>
              <a:rPr lang="en-US" b="1" dirty="0" smtClean="0"/>
              <a:t>CB meeting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bg1"/>
                </a:solidFill>
              </a:rPr>
              <a:t>COMMUNICATIONS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681" y="1371600"/>
            <a:ext cx="8863012" cy="498459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Upgrading/updating the Collaboration bodies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Discussed within the MB:</a:t>
            </a:r>
          </a:p>
          <a:p>
            <a:pPr lvl="2"/>
            <a:r>
              <a:rPr lang="en-US" dirty="0" smtClean="0"/>
              <a:t>Some replacements of WG conveners are necessary: an RD51 internal call will </a:t>
            </a:r>
            <a:r>
              <a:rPr lang="en-US" dirty="0"/>
              <a:t>be announced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conveners </a:t>
            </a:r>
            <a:r>
              <a:rPr lang="en-US" dirty="0"/>
              <a:t>will receive more visibility and responsibilities in the future</a:t>
            </a:r>
            <a:endParaRPr lang="en-US" dirty="0" smtClean="0"/>
          </a:p>
          <a:p>
            <a:pPr lvl="2"/>
            <a:r>
              <a:rPr lang="en-US" dirty="0" smtClean="0"/>
              <a:t>A Technical Coordinator is needed (RD51 lab, common test beam, …)</a:t>
            </a:r>
          </a:p>
          <a:p>
            <a:pPr lvl="2"/>
            <a:r>
              <a:rPr lang="en-US" dirty="0" smtClean="0"/>
              <a:t>A new convener is needed to coordinate RD51 school activities</a:t>
            </a:r>
          </a:p>
          <a:p>
            <a:pPr lvl="2"/>
            <a:r>
              <a:rPr lang="en-US" dirty="0" smtClean="0"/>
              <a:t>A convener also for TT workshops ?</a:t>
            </a:r>
          </a:p>
          <a:p>
            <a:pPr lvl="2"/>
            <a:r>
              <a:rPr lang="en-US" dirty="0" smtClean="0"/>
              <a:t>The common projects need to the followed: a coordinator to be appointed</a:t>
            </a:r>
          </a:p>
          <a:p>
            <a:pPr lvl="2"/>
            <a:r>
              <a:rPr lang="en-US" dirty="0" smtClean="0"/>
              <a:t>An election is needed for the non ex-officio MB members for the next term: </a:t>
            </a:r>
            <a:r>
              <a:rPr lang="en-US" dirty="0"/>
              <a:t>an RD51 internal call will be announced</a:t>
            </a:r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en-US" dirty="0" smtClean="0"/>
              <a:t>All this after the completion of the present election procedure </a:t>
            </a:r>
            <a:r>
              <a:rPr lang="en-US" dirty="0" smtClean="0">
                <a:sym typeface="Wingdings" pitchFamily="2" charset="2"/>
              </a:rPr>
              <a:t></a:t>
            </a:r>
          </a:p>
          <a:p>
            <a:pPr marL="762000" lvl="1" indent="0">
              <a:buNone/>
            </a:pPr>
            <a:r>
              <a:rPr lang="en-US" dirty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 more at the October meeting</a:t>
            </a: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Zaragoza, 5/7/.2013                              </a:t>
            </a:r>
            <a:r>
              <a:rPr lang="en-US" smtClean="0"/>
              <a:t>                            </a:t>
            </a:r>
            <a:r>
              <a:rPr lang="en-US" b="1" smtClean="0"/>
              <a:t>IXII RD51  CB meeting		</a:t>
            </a:r>
            <a:r>
              <a:rPr lang="en-US" smtClean="0"/>
              <a:t>Silvia DALLA TORRE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000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MEMBERSHIP APPLICATIONS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8" y="1424763"/>
            <a:ext cx="8863012" cy="4965279"/>
          </a:xfrm>
        </p:spPr>
        <p:txBody>
          <a:bodyPr/>
          <a:lstStyle/>
          <a:p>
            <a:r>
              <a:rPr lang="en-GB" sz="2400" dirty="0">
                <a:solidFill>
                  <a:srgbClr val="009900"/>
                </a:solidFill>
              </a:rPr>
              <a:t>Novosibirsk State University (NSU</a:t>
            </a:r>
            <a:r>
              <a:rPr lang="en-GB" sz="2400" dirty="0" smtClean="0">
                <a:solidFill>
                  <a:srgbClr val="009900"/>
                </a:solidFill>
              </a:rPr>
              <a:t>)</a:t>
            </a:r>
          </a:p>
          <a:p>
            <a:endParaRPr lang="en-GB" sz="2000" dirty="0"/>
          </a:p>
          <a:p>
            <a:r>
              <a:rPr lang="en-GB" sz="2400" dirty="0">
                <a:solidFill>
                  <a:srgbClr val="009900"/>
                </a:solidFill>
              </a:rPr>
              <a:t>School of Science and Technology, Hellenic Open University, </a:t>
            </a:r>
            <a:r>
              <a:rPr lang="en-GB" sz="2400" dirty="0" err="1" smtClean="0">
                <a:solidFill>
                  <a:srgbClr val="009900"/>
                </a:solidFill>
              </a:rPr>
              <a:t>Patras</a:t>
            </a:r>
            <a:endParaRPr lang="en-GB" sz="2400" dirty="0" smtClean="0">
              <a:solidFill>
                <a:srgbClr val="009900"/>
              </a:solidFill>
            </a:endParaRPr>
          </a:p>
          <a:p>
            <a:endParaRPr lang="en-GB" sz="2400" dirty="0">
              <a:solidFill>
                <a:srgbClr val="009900"/>
              </a:solidFill>
            </a:endParaRPr>
          </a:p>
          <a:p>
            <a:r>
              <a:rPr lang="en-GB" sz="2400" dirty="0" err="1" smtClean="0">
                <a:solidFill>
                  <a:srgbClr val="009900"/>
                </a:solidFill>
              </a:rPr>
              <a:t>Nishina</a:t>
            </a:r>
            <a:r>
              <a:rPr lang="en-GB" sz="2400" dirty="0" smtClean="0">
                <a:solidFill>
                  <a:srgbClr val="009900"/>
                </a:solidFill>
              </a:rPr>
              <a:t> </a:t>
            </a:r>
            <a:r>
              <a:rPr lang="en-GB" sz="2400" dirty="0" err="1">
                <a:solidFill>
                  <a:srgbClr val="009900"/>
                </a:solidFill>
              </a:rPr>
              <a:t>Center</a:t>
            </a:r>
            <a:r>
              <a:rPr lang="en-GB" sz="2400" dirty="0">
                <a:solidFill>
                  <a:srgbClr val="009900"/>
                </a:solidFill>
              </a:rPr>
              <a:t> for Accelerator-Based Science, RIKEN, Wako / </a:t>
            </a:r>
            <a:r>
              <a:rPr lang="en-GB" sz="2400" dirty="0" smtClean="0">
                <a:solidFill>
                  <a:srgbClr val="009900"/>
                </a:solidFill>
              </a:rPr>
              <a:t>Japan</a:t>
            </a:r>
          </a:p>
          <a:p>
            <a:pPr marL="0" indent="0">
              <a:buNone/>
            </a:pPr>
            <a:endParaRPr lang="en-GB" sz="2400" dirty="0" smtClean="0">
              <a:solidFill>
                <a:srgbClr val="009900"/>
              </a:solidFill>
            </a:endParaRPr>
          </a:p>
          <a:p>
            <a:r>
              <a:rPr lang="en-US" sz="2400" dirty="0" smtClean="0">
                <a:solidFill>
                  <a:srgbClr val="009900"/>
                </a:solidFill>
              </a:rPr>
              <a:t>European </a:t>
            </a:r>
            <a:r>
              <a:rPr lang="en-US" sz="2400" dirty="0">
                <a:solidFill>
                  <a:srgbClr val="009900"/>
                </a:solidFill>
              </a:rPr>
              <a:t>Spallation Source, </a:t>
            </a:r>
            <a:r>
              <a:rPr lang="en-US" sz="2400" dirty="0" smtClean="0">
                <a:solidFill>
                  <a:srgbClr val="009900"/>
                </a:solidFill>
              </a:rPr>
              <a:t>Lund</a:t>
            </a:r>
          </a:p>
          <a:p>
            <a:endParaRPr lang="en-US" sz="2400" dirty="0">
              <a:solidFill>
                <a:srgbClr val="009900"/>
              </a:solidFill>
            </a:endParaRPr>
          </a:p>
          <a:p>
            <a:r>
              <a:rPr lang="en-US" sz="2400" dirty="0" smtClean="0">
                <a:solidFill>
                  <a:srgbClr val="009900"/>
                </a:solidFill>
              </a:rPr>
              <a:t>University </a:t>
            </a:r>
            <a:r>
              <a:rPr lang="en-US" sz="2400" dirty="0">
                <a:solidFill>
                  <a:srgbClr val="009900"/>
                </a:solidFill>
              </a:rPr>
              <a:t>of New Mexico, Albuquerque</a:t>
            </a:r>
          </a:p>
          <a:p>
            <a:endParaRPr lang="en-US" sz="28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Zaragoza, 5/7/.2013                              </a:t>
            </a:r>
            <a:r>
              <a:rPr lang="en-US" dirty="0" smtClean="0"/>
              <a:t>                            </a:t>
            </a:r>
            <a:r>
              <a:rPr lang="en-US" b="1" dirty="0" smtClean="0"/>
              <a:t>XII RD51  </a:t>
            </a:r>
            <a:r>
              <a:rPr lang="en-US" b="1" dirty="0" smtClean="0"/>
              <a:t>CB meeting		</a:t>
            </a:r>
            <a:r>
              <a:rPr lang="en-US" dirty="0" smtClean="0"/>
              <a:t>Silvia DALLA TORRE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Zaragoza, 5/7/.2013                              </a:t>
            </a:r>
            <a:r>
              <a:rPr lang="en-US" smtClean="0"/>
              <a:t>                            </a:t>
            </a:r>
            <a:r>
              <a:rPr lang="en-US" b="1" smtClean="0"/>
              <a:t>IXII RD51  CB meeting		</a:t>
            </a:r>
            <a:r>
              <a:rPr lang="en-US" smtClean="0"/>
              <a:t>Silvia DALLA TORRE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23" y="0"/>
            <a:ext cx="93154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9186422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FFF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59532</TotalTime>
  <Words>248</Words>
  <Application>Microsoft Office PowerPoint</Application>
  <PresentationFormat>Custom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 Presentation 2</vt:lpstr>
      <vt:lpstr>Twelveth RD51 CB meeting – 5/7/2013</vt:lpstr>
      <vt:lpstr>COMMUNICATIONS</vt:lpstr>
      <vt:lpstr>MEMBERSHIP APPLICATIONS 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1452</cp:revision>
  <cp:lastPrinted>2000-06-14T12:59:46Z</cp:lastPrinted>
  <dcterms:created xsi:type="dcterms:W3CDTF">1999-01-09T07:35:23Z</dcterms:created>
  <dcterms:modified xsi:type="dcterms:W3CDTF">2013-07-05T14:43:05Z</dcterms:modified>
</cp:coreProperties>
</file>