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47241-D8A0-4A5E-9FE5-C023C44B231D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288A2-0096-4386-A523-F7F3D17845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818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47241-D8A0-4A5E-9FE5-C023C44B231D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288A2-0096-4386-A523-F7F3D17845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2702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47241-D8A0-4A5E-9FE5-C023C44B231D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288A2-0096-4386-A523-F7F3D17845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1899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47241-D8A0-4A5E-9FE5-C023C44B231D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288A2-0096-4386-A523-F7F3D17845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9292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47241-D8A0-4A5E-9FE5-C023C44B231D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288A2-0096-4386-A523-F7F3D17845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4018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47241-D8A0-4A5E-9FE5-C023C44B231D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288A2-0096-4386-A523-F7F3D17845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8119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47241-D8A0-4A5E-9FE5-C023C44B231D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288A2-0096-4386-A523-F7F3D17845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8924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47241-D8A0-4A5E-9FE5-C023C44B231D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288A2-0096-4386-A523-F7F3D17845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9385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47241-D8A0-4A5E-9FE5-C023C44B231D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288A2-0096-4386-A523-F7F3D17845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8570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47241-D8A0-4A5E-9FE5-C023C44B231D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288A2-0096-4386-A523-F7F3D17845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07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47241-D8A0-4A5E-9FE5-C023C44B231D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288A2-0096-4386-A523-F7F3D17845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916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47241-D8A0-4A5E-9FE5-C023C44B231D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288A2-0096-4386-A523-F7F3D17845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5759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2420888"/>
            <a:ext cx="7772400" cy="1470025"/>
          </a:xfrm>
        </p:spPr>
        <p:txBody>
          <a:bodyPr/>
          <a:lstStyle/>
          <a:p>
            <a:r>
              <a:rPr lang="en-GB" dirty="0" smtClean="0"/>
              <a:t>CENF EHN1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7015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32656"/>
            <a:ext cx="9423935" cy="60140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27984" y="141277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 supply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4139952" y="356400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NESSIE 20X17 m²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3275856" y="278092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ICARUS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6372200" y="227687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LAGUNA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7812360" y="4293096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Handling</a:t>
            </a:r>
            <a:br>
              <a:rPr lang="en-GB" dirty="0" smtClean="0"/>
            </a:br>
            <a:r>
              <a:rPr lang="en-GB" dirty="0" smtClean="0"/>
              <a:t>area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7314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119" y="260648"/>
            <a:ext cx="9160119" cy="5721499"/>
          </a:xfrm>
        </p:spPr>
      </p:pic>
    </p:spTree>
    <p:extLst>
      <p:ext uri="{BB962C8B-B14F-4D97-AF65-F5344CB8AC3E}">
        <p14:creationId xmlns:p14="http://schemas.microsoft.com/office/powerpoint/2010/main" val="2232605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332656"/>
            <a:ext cx="9101564" cy="5577483"/>
          </a:xfrm>
        </p:spPr>
      </p:pic>
    </p:spTree>
    <p:extLst>
      <p:ext uri="{BB962C8B-B14F-4D97-AF65-F5344CB8AC3E}">
        <p14:creationId xmlns:p14="http://schemas.microsoft.com/office/powerpoint/2010/main" val="377806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30" y="548680"/>
            <a:ext cx="9045347" cy="5145435"/>
          </a:xfrm>
        </p:spPr>
      </p:pic>
    </p:spTree>
    <p:extLst>
      <p:ext uri="{BB962C8B-B14F-4D97-AF65-F5344CB8AC3E}">
        <p14:creationId xmlns:p14="http://schemas.microsoft.com/office/powerpoint/2010/main" val="2986896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" y="548680"/>
            <a:ext cx="9074493" cy="5217443"/>
          </a:xfrm>
        </p:spPr>
      </p:pic>
    </p:spTree>
    <p:extLst>
      <p:ext uri="{BB962C8B-B14F-4D97-AF65-F5344CB8AC3E}">
        <p14:creationId xmlns:p14="http://schemas.microsoft.com/office/powerpoint/2010/main" val="3787937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10</Words>
  <Application>Microsoft Office PowerPoint</Application>
  <PresentationFormat>On-screen Show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CENF EHN1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CENF EHN1 </dc:title>
  <dc:creator>vclerc</dc:creator>
  <cp:lastModifiedBy>vclerc</cp:lastModifiedBy>
  <cp:revision>2</cp:revision>
  <dcterms:created xsi:type="dcterms:W3CDTF">2013-06-25T13:32:23Z</dcterms:created>
  <dcterms:modified xsi:type="dcterms:W3CDTF">2013-06-25T13:40:11Z</dcterms:modified>
</cp:coreProperties>
</file>