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0" r:id="rId3"/>
    <p:sldId id="257" r:id="rId4"/>
    <p:sldId id="258" r:id="rId5"/>
    <p:sldId id="259" r:id="rId6"/>
    <p:sldId id="262" r:id="rId7"/>
    <p:sldId id="261" r:id="rId8"/>
    <p:sldId id="263" r:id="rId9"/>
    <p:sldId id="266" r:id="rId10"/>
    <p:sldId id="267" r:id="rId11"/>
    <p:sldId id="264" r:id="rId12"/>
    <p:sldId id="265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uranaka\Documents\1_Exp\3_SEMUppsala\130626_28\FEGrainDependenc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uranaka\Documents\1_Exp\3_SEMUppsala\130626_28\FEGrainDependenc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uranaka\Documents\1_Exp\3_SEMUppsala\130626_28\130627StaySp20NoCurrentLomitFrom600V.dat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uranaka\Documents\1_Exp\3_SEMUppsala\130626_28\130627StaySp20NoCurrentLomitFrom600V.dat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uranaka\Documents\1_Exp\3_SEMUppsala\130626_28\130627StaySp20NoCurrentLomitFrom600V.da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GB" sz="1400" baseline="0"/>
              <a:t>onset voltage (measured current exceeded 10nA)</a:t>
            </a:r>
            <a:endParaRPr lang="en-GB" sz="1400"/>
          </a:p>
        </c:rich>
      </c:tx>
      <c:layout>
        <c:manualLayout>
          <c:xMode val="edge"/>
          <c:yMode val="edge"/>
          <c:x val="0.20052552932375928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795646156236789"/>
          <c:y val="0.13120694444444445"/>
          <c:w val="0.78197105568424519"/>
          <c:h val="0.70560972222222218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(001)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</c:marker>
          <c:xVal>
            <c:numRef>
              <c:f>Sheet1!$A$4:$A$8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Sheet1!$B$4:$B$8</c:f>
              <c:numCache>
                <c:formatCode>General</c:formatCode>
                <c:ptCount val="5"/>
                <c:pt idx="0">
                  <c:v>893</c:v>
                </c:pt>
                <c:pt idx="1">
                  <c:v>878</c:v>
                </c:pt>
                <c:pt idx="2">
                  <c:v>932</c:v>
                </c:pt>
                <c:pt idx="3">
                  <c:v>755</c:v>
                </c:pt>
                <c:pt idx="4">
                  <c:v>791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Sheet1!$C$3</c:f>
              <c:strCache>
                <c:ptCount val="1"/>
                <c:pt idx="0">
                  <c:v>(111)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</c:marker>
          <c:xVal>
            <c:numRef>
              <c:f>Sheet1!$A$4:$A$8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Sheet1!$C$4:$C$8</c:f>
              <c:numCache>
                <c:formatCode>General</c:formatCode>
                <c:ptCount val="5"/>
                <c:pt idx="0">
                  <c:v>825</c:v>
                </c:pt>
                <c:pt idx="1">
                  <c:v>900</c:v>
                </c:pt>
                <c:pt idx="2">
                  <c:v>556</c:v>
                </c:pt>
                <c:pt idx="3">
                  <c:v>1000</c:v>
                </c:pt>
                <c:pt idx="4">
                  <c:v>912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Sheet1!$D$3</c:f>
              <c:strCache>
                <c:ptCount val="1"/>
                <c:pt idx="0">
                  <c:v>(101)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</c:marker>
          <c:xVal>
            <c:numRef>
              <c:f>Sheet1!$A$4:$A$8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Sheet1!$D$4:$D$8</c:f>
              <c:numCache>
                <c:formatCode>General</c:formatCode>
                <c:ptCount val="5"/>
                <c:pt idx="0">
                  <c:v>501</c:v>
                </c:pt>
                <c:pt idx="1">
                  <c:v>1000</c:v>
                </c:pt>
                <c:pt idx="2">
                  <c:v>658</c:v>
                </c:pt>
                <c:pt idx="3">
                  <c:v>699</c:v>
                </c:pt>
                <c:pt idx="4">
                  <c:v>828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971328"/>
        <c:axId val="109985792"/>
      </c:scatterChart>
      <c:valAx>
        <c:axId val="109971328"/>
        <c:scaling>
          <c:orientation val="minMax"/>
          <c:max val="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Run Number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9985792"/>
        <c:crosses val="autoZero"/>
        <c:crossBetween val="midCat"/>
        <c:majorUnit val="1"/>
      </c:valAx>
      <c:valAx>
        <c:axId val="1099857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Bias Voltage [V]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99713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2230829969536103"/>
          <c:y val="0.62319222222222226"/>
          <c:w val="0.13081610177760272"/>
          <c:h val="0.19137750000000001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GB" sz="1400" b="1" i="0" baseline="0" dirty="0">
                <a:effectLst/>
              </a:rPr>
              <a:t>onset voltage (measured current exceeded 0.5pA)</a:t>
            </a:r>
            <a:endParaRPr lang="en-GB" sz="1400" dirty="0">
              <a:effectLst/>
            </a:endParaRPr>
          </a:p>
        </c:rich>
      </c:tx>
      <c:layout>
        <c:manualLayout>
          <c:xMode val="edge"/>
          <c:yMode val="edge"/>
          <c:x val="0.20579046369203849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634939755228385"/>
          <c:y val="0.13120694444444445"/>
          <c:w val="0.82357788070781235"/>
          <c:h val="0.70560972222222218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Sheet1!$G$3</c:f>
              <c:strCache>
                <c:ptCount val="1"/>
                <c:pt idx="0">
                  <c:v>(001)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</c:marker>
          <c:xVal>
            <c:numRef>
              <c:f>Sheet1!$F$4:$F$8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Sheet1!$G$4:$G$8</c:f>
              <c:numCache>
                <c:formatCode>General</c:formatCode>
                <c:ptCount val="5"/>
                <c:pt idx="0">
                  <c:v>867</c:v>
                </c:pt>
                <c:pt idx="1">
                  <c:v>870</c:v>
                </c:pt>
                <c:pt idx="2">
                  <c:v>912</c:v>
                </c:pt>
                <c:pt idx="3">
                  <c:v>716</c:v>
                </c:pt>
                <c:pt idx="4">
                  <c:v>785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Sheet1!$H$3</c:f>
              <c:strCache>
                <c:ptCount val="1"/>
                <c:pt idx="0">
                  <c:v>(111)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Sheet1!$F$4:$F$8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Sheet1!$H$4:$H$8</c:f>
              <c:numCache>
                <c:formatCode>General</c:formatCode>
                <c:ptCount val="5"/>
                <c:pt idx="0">
                  <c:v>824</c:v>
                </c:pt>
                <c:pt idx="1">
                  <c:v>852</c:v>
                </c:pt>
                <c:pt idx="2">
                  <c:v>554</c:v>
                </c:pt>
                <c:pt idx="3">
                  <c:v>1000</c:v>
                </c:pt>
                <c:pt idx="4">
                  <c:v>910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Sheet1!$I$3</c:f>
              <c:strCache>
                <c:ptCount val="1"/>
                <c:pt idx="0">
                  <c:v>(101)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</c:marker>
          <c:xVal>
            <c:numRef>
              <c:f>Sheet1!$F$4:$F$8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Sheet1!$I$4:$I$8</c:f>
              <c:numCache>
                <c:formatCode>General</c:formatCode>
                <c:ptCount val="5"/>
                <c:pt idx="0">
                  <c:v>488</c:v>
                </c:pt>
                <c:pt idx="1">
                  <c:v>931</c:v>
                </c:pt>
                <c:pt idx="2">
                  <c:v>656</c:v>
                </c:pt>
                <c:pt idx="3">
                  <c:v>695</c:v>
                </c:pt>
                <c:pt idx="4">
                  <c:v>825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008192"/>
        <c:axId val="110014464"/>
      </c:scatterChart>
      <c:valAx>
        <c:axId val="110008192"/>
        <c:scaling>
          <c:orientation val="minMax"/>
          <c:max val="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Run</a:t>
                </a:r>
                <a:r>
                  <a:rPr lang="en-GB" sz="1400" baseline="0"/>
                  <a:t> Number</a:t>
                </a:r>
                <a:endParaRPr lang="en-GB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10014464"/>
        <c:crosses val="autoZero"/>
        <c:crossBetween val="midCat"/>
        <c:majorUnit val="1"/>
      </c:valAx>
      <c:valAx>
        <c:axId val="1100144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Bias Voltage [V]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1000819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1416703651347413"/>
          <c:y val="0.61613666666666667"/>
          <c:w val="0.13939981425638667"/>
          <c:h val="0.19137750000000001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val>
            <c:numRef>
              <c:f>'130628Stay001'!$B$1:$B$2020</c:f>
              <c:numCache>
                <c:formatCode>0.00E+00</c:formatCode>
                <c:ptCount val="2020"/>
                <c:pt idx="0">
                  <c:v>2.2057699999999998E-12</c:v>
                </c:pt>
                <c:pt idx="1">
                  <c:v>4.9260000000000004E-13</c:v>
                </c:pt>
                <c:pt idx="2">
                  <c:v>4.2489000000000002E-13</c:v>
                </c:pt>
                <c:pt idx="3">
                  <c:v>4.9311000000000001E-13</c:v>
                </c:pt>
                <c:pt idx="4">
                  <c:v>5.1656999999999999E-13</c:v>
                </c:pt>
                <c:pt idx="5">
                  <c:v>3.8237000000000002E-13</c:v>
                </c:pt>
                <c:pt idx="6">
                  <c:v>3.6607000000000002E-13</c:v>
                </c:pt>
                <c:pt idx="7">
                  <c:v>3.9293000000000002E-13</c:v>
                </c:pt>
                <c:pt idx="8">
                  <c:v>3.8113999999999998E-13</c:v>
                </c:pt>
                <c:pt idx="9">
                  <c:v>3.4056000000000002E-13</c:v>
                </c:pt>
                <c:pt idx="10">
                  <c:v>5.3981E-13</c:v>
                </c:pt>
                <c:pt idx="11">
                  <c:v>7.5287E-13</c:v>
                </c:pt>
                <c:pt idx="12">
                  <c:v>6.2180000000000004E-13</c:v>
                </c:pt>
                <c:pt idx="13">
                  <c:v>6.6011E-13</c:v>
                </c:pt>
                <c:pt idx="14">
                  <c:v>6.1364E-13</c:v>
                </c:pt>
                <c:pt idx="15">
                  <c:v>4.5918999999999999E-13</c:v>
                </c:pt>
                <c:pt idx="16">
                  <c:v>4.4715999999999998E-13</c:v>
                </c:pt>
                <c:pt idx="17">
                  <c:v>3.6492999999999999E-13</c:v>
                </c:pt>
                <c:pt idx="18">
                  <c:v>2.9296E-13</c:v>
                </c:pt>
                <c:pt idx="19">
                  <c:v>2.9247999999999998E-13</c:v>
                </c:pt>
                <c:pt idx="20">
                  <c:v>3.0860999999999998E-13</c:v>
                </c:pt>
                <c:pt idx="21">
                  <c:v>3.1502E-13</c:v>
                </c:pt>
                <c:pt idx="22">
                  <c:v>3.2331000000000001E-13</c:v>
                </c:pt>
                <c:pt idx="23">
                  <c:v>3.182E-13</c:v>
                </c:pt>
                <c:pt idx="24">
                  <c:v>3.1323999999999999E-13</c:v>
                </c:pt>
                <c:pt idx="25">
                  <c:v>3.3109000000000001E-13</c:v>
                </c:pt>
                <c:pt idx="26">
                  <c:v>3.2682000000000001E-13</c:v>
                </c:pt>
                <c:pt idx="27">
                  <c:v>3.2700999999999999E-13</c:v>
                </c:pt>
                <c:pt idx="28">
                  <c:v>3.1366E-13</c:v>
                </c:pt>
                <c:pt idx="29">
                  <c:v>3.3195000000000001E-13</c:v>
                </c:pt>
                <c:pt idx="30">
                  <c:v>3.2192000000000001E-13</c:v>
                </c:pt>
                <c:pt idx="31">
                  <c:v>2.8836E-13</c:v>
                </c:pt>
                <c:pt idx="32">
                  <c:v>2.7398000000000001E-13</c:v>
                </c:pt>
                <c:pt idx="33">
                  <c:v>2.7009000000000001E-13</c:v>
                </c:pt>
                <c:pt idx="34">
                  <c:v>2.7342000000000001E-13</c:v>
                </c:pt>
                <c:pt idx="35">
                  <c:v>2.9182000000000001E-13</c:v>
                </c:pt>
                <c:pt idx="36">
                  <c:v>2.8468E-13</c:v>
                </c:pt>
                <c:pt idx="37">
                  <c:v>3.7299000000000001E-13</c:v>
                </c:pt>
                <c:pt idx="38">
                  <c:v>4.1077999999999999E-13</c:v>
                </c:pt>
                <c:pt idx="39">
                  <c:v>4.1227999999999999E-13</c:v>
                </c:pt>
                <c:pt idx="40">
                  <c:v>2.9899000000000002E-13</c:v>
                </c:pt>
                <c:pt idx="41">
                  <c:v>3.6682E-13</c:v>
                </c:pt>
                <c:pt idx="42">
                  <c:v>3.2036999999999998E-13</c:v>
                </c:pt>
                <c:pt idx="43">
                  <c:v>2.9495999999999999E-13</c:v>
                </c:pt>
                <c:pt idx="44">
                  <c:v>3.1441000000000002E-13</c:v>
                </c:pt>
                <c:pt idx="45">
                  <c:v>2.8581999999999999E-13</c:v>
                </c:pt>
                <c:pt idx="46">
                  <c:v>3.3284999999999999E-13</c:v>
                </c:pt>
                <c:pt idx="47">
                  <c:v>3.3982999999999998E-13</c:v>
                </c:pt>
                <c:pt idx="48">
                  <c:v>2.9336000000000002E-13</c:v>
                </c:pt>
                <c:pt idx="49">
                  <c:v>3.0992000000000001E-13</c:v>
                </c:pt>
                <c:pt idx="50">
                  <c:v>3.4462E-13</c:v>
                </c:pt>
                <c:pt idx="51">
                  <c:v>3.1502E-13</c:v>
                </c:pt>
                <c:pt idx="52">
                  <c:v>3.1193999999999998E-13</c:v>
                </c:pt>
                <c:pt idx="53">
                  <c:v>2.7086999999999999E-13</c:v>
                </c:pt>
                <c:pt idx="54">
                  <c:v>2.8286999999999999E-13</c:v>
                </c:pt>
                <c:pt idx="55">
                  <c:v>3.1190999999999998E-13</c:v>
                </c:pt>
                <c:pt idx="56">
                  <c:v>3.1184999999999998E-13</c:v>
                </c:pt>
                <c:pt idx="57">
                  <c:v>2.9613000000000002E-13</c:v>
                </c:pt>
                <c:pt idx="58">
                  <c:v>3.0485000000000001E-13</c:v>
                </c:pt>
                <c:pt idx="59">
                  <c:v>3.3012999999999998E-13</c:v>
                </c:pt>
                <c:pt idx="60">
                  <c:v>3.8516E-13</c:v>
                </c:pt>
                <c:pt idx="61">
                  <c:v>5.6171999999999995E-13</c:v>
                </c:pt>
                <c:pt idx="62">
                  <c:v>5.2768000000000003E-13</c:v>
                </c:pt>
                <c:pt idx="63">
                  <c:v>3.5765E-13</c:v>
                </c:pt>
                <c:pt idx="64">
                  <c:v>3.7624000000000002E-13</c:v>
                </c:pt>
                <c:pt idx="65">
                  <c:v>3.4082000000000001E-13</c:v>
                </c:pt>
                <c:pt idx="66">
                  <c:v>3.6111999999999998E-13</c:v>
                </c:pt>
                <c:pt idx="67">
                  <c:v>3.5778000000000002E-13</c:v>
                </c:pt>
                <c:pt idx="68">
                  <c:v>3.5654999999999998E-13</c:v>
                </c:pt>
                <c:pt idx="69">
                  <c:v>3.6760000000000002E-13</c:v>
                </c:pt>
                <c:pt idx="70">
                  <c:v>3.5889E-13</c:v>
                </c:pt>
                <c:pt idx="71">
                  <c:v>3.614E-13</c:v>
                </c:pt>
                <c:pt idx="72">
                  <c:v>3.6226000000000001E-13</c:v>
                </c:pt>
                <c:pt idx="73">
                  <c:v>4.9448000000000003E-13</c:v>
                </c:pt>
                <c:pt idx="74">
                  <c:v>3.7763999999999999E-13</c:v>
                </c:pt>
                <c:pt idx="75">
                  <c:v>4.9579999999999997E-13</c:v>
                </c:pt>
                <c:pt idx="76">
                  <c:v>5.1583999999999995E-13</c:v>
                </c:pt>
                <c:pt idx="77">
                  <c:v>8.9735000000000001E-13</c:v>
                </c:pt>
                <c:pt idx="78">
                  <c:v>8.3914E-13</c:v>
                </c:pt>
                <c:pt idx="79">
                  <c:v>4.0409E-13</c:v>
                </c:pt>
                <c:pt idx="80">
                  <c:v>3.4663999999999997E-13</c:v>
                </c:pt>
                <c:pt idx="81">
                  <c:v>3.2697999999999999E-13</c:v>
                </c:pt>
                <c:pt idx="82">
                  <c:v>3.3053000000000001E-13</c:v>
                </c:pt>
                <c:pt idx="83">
                  <c:v>4.9574999999999998E-13</c:v>
                </c:pt>
                <c:pt idx="84">
                  <c:v>6.3766000000000003E-13</c:v>
                </c:pt>
                <c:pt idx="85">
                  <c:v>5.8404E-13</c:v>
                </c:pt>
                <c:pt idx="86">
                  <c:v>4.8491E-13</c:v>
                </c:pt>
                <c:pt idx="87">
                  <c:v>6.7104999999999995E-13</c:v>
                </c:pt>
                <c:pt idx="88">
                  <c:v>1.0135000000000001E-12</c:v>
                </c:pt>
                <c:pt idx="89">
                  <c:v>9.163900000000001E-13</c:v>
                </c:pt>
                <c:pt idx="90">
                  <c:v>1.05185E-12</c:v>
                </c:pt>
                <c:pt idx="91">
                  <c:v>6.7911000000000002E-13</c:v>
                </c:pt>
                <c:pt idx="92">
                  <c:v>7.0688000000000001E-13</c:v>
                </c:pt>
                <c:pt idx="93">
                  <c:v>6.6276E-13</c:v>
                </c:pt>
                <c:pt idx="94">
                  <c:v>9.9164999999999992E-13</c:v>
                </c:pt>
                <c:pt idx="95">
                  <c:v>4.8177999999999999E-13</c:v>
                </c:pt>
                <c:pt idx="96">
                  <c:v>6.4720000000000001E-13</c:v>
                </c:pt>
                <c:pt idx="97">
                  <c:v>7.4835000000000004E-13</c:v>
                </c:pt>
                <c:pt idx="98">
                  <c:v>8.4325999999999998E-13</c:v>
                </c:pt>
                <c:pt idx="99">
                  <c:v>1.2622599999999999E-12</c:v>
                </c:pt>
                <c:pt idx="100">
                  <c:v>9.7694000000000008E-13</c:v>
                </c:pt>
                <c:pt idx="101">
                  <c:v>9.3444E-13</c:v>
                </c:pt>
                <c:pt idx="102">
                  <c:v>1.1725199999999999E-12</c:v>
                </c:pt>
                <c:pt idx="103">
                  <c:v>6.4710000000000004E-13</c:v>
                </c:pt>
                <c:pt idx="104">
                  <c:v>7.3249000000000004E-13</c:v>
                </c:pt>
                <c:pt idx="105">
                  <c:v>5.9839000000000004E-13</c:v>
                </c:pt>
                <c:pt idx="106">
                  <c:v>4.1167E-13</c:v>
                </c:pt>
                <c:pt idx="107">
                  <c:v>4.7821999999999996E-13</c:v>
                </c:pt>
                <c:pt idx="108">
                  <c:v>7.3951000000000005E-13</c:v>
                </c:pt>
                <c:pt idx="109">
                  <c:v>5.0663000000000003E-13</c:v>
                </c:pt>
                <c:pt idx="110">
                  <c:v>5.1446000000000001E-13</c:v>
                </c:pt>
                <c:pt idx="111">
                  <c:v>6.1756000000000005E-13</c:v>
                </c:pt>
                <c:pt idx="112">
                  <c:v>5.7002000000000003E-13</c:v>
                </c:pt>
                <c:pt idx="113">
                  <c:v>6.0342999999999998E-13</c:v>
                </c:pt>
                <c:pt idx="114">
                  <c:v>4.0540999999999999E-13</c:v>
                </c:pt>
                <c:pt idx="115">
                  <c:v>4.0696999999999998E-13</c:v>
                </c:pt>
                <c:pt idx="116">
                  <c:v>3.9431000000000001E-13</c:v>
                </c:pt>
                <c:pt idx="117">
                  <c:v>3.7906E-13</c:v>
                </c:pt>
                <c:pt idx="118">
                  <c:v>4.6257000000000002E-13</c:v>
                </c:pt>
                <c:pt idx="119">
                  <c:v>5.0487000000000005E-13</c:v>
                </c:pt>
                <c:pt idx="120">
                  <c:v>4.3309999999999999E-13</c:v>
                </c:pt>
                <c:pt idx="121">
                  <c:v>4.2070999999999998E-13</c:v>
                </c:pt>
                <c:pt idx="122">
                  <c:v>3.9564999999999999E-13</c:v>
                </c:pt>
                <c:pt idx="123">
                  <c:v>2.6267799999999998E-12</c:v>
                </c:pt>
                <c:pt idx="124">
                  <c:v>7.8899999999999997E-13</c:v>
                </c:pt>
                <c:pt idx="125">
                  <c:v>6.0531999999999999E-13</c:v>
                </c:pt>
                <c:pt idx="126">
                  <c:v>4.5243000000000002E-13</c:v>
                </c:pt>
                <c:pt idx="127">
                  <c:v>3.8655E-13</c:v>
                </c:pt>
                <c:pt idx="128">
                  <c:v>3.6592000000000002E-13</c:v>
                </c:pt>
                <c:pt idx="129">
                  <c:v>5.6907000000000002E-13</c:v>
                </c:pt>
                <c:pt idx="130">
                  <c:v>5.7440999999999997E-13</c:v>
                </c:pt>
                <c:pt idx="131">
                  <c:v>4.6784999999999997E-13</c:v>
                </c:pt>
                <c:pt idx="132">
                  <c:v>4.0493000000000002E-13</c:v>
                </c:pt>
                <c:pt idx="133">
                  <c:v>3.1013999999999998E-13</c:v>
                </c:pt>
                <c:pt idx="134">
                  <c:v>3.1747999999999998E-13</c:v>
                </c:pt>
                <c:pt idx="135">
                  <c:v>3.1667E-13</c:v>
                </c:pt>
                <c:pt idx="136">
                  <c:v>3.3054999999999999E-13</c:v>
                </c:pt>
                <c:pt idx="137">
                  <c:v>3.1671000000000002E-13</c:v>
                </c:pt>
                <c:pt idx="138">
                  <c:v>3.5760000000000001E-13</c:v>
                </c:pt>
                <c:pt idx="139">
                  <c:v>4.8998E-13</c:v>
                </c:pt>
                <c:pt idx="140">
                  <c:v>4.7447E-13</c:v>
                </c:pt>
                <c:pt idx="141">
                  <c:v>5.2008999999999996E-13</c:v>
                </c:pt>
                <c:pt idx="142">
                  <c:v>4.4187999999999998E-13</c:v>
                </c:pt>
                <c:pt idx="143">
                  <c:v>4.7604999999999998E-13</c:v>
                </c:pt>
                <c:pt idx="144">
                  <c:v>6.8030999999999996E-13</c:v>
                </c:pt>
                <c:pt idx="145">
                  <c:v>9.3791999999999991E-13</c:v>
                </c:pt>
                <c:pt idx="146">
                  <c:v>4.4705E-13</c:v>
                </c:pt>
                <c:pt idx="147">
                  <c:v>5.1334000000000001E-13</c:v>
                </c:pt>
                <c:pt idx="148">
                  <c:v>4.8503E-13</c:v>
                </c:pt>
                <c:pt idx="149">
                  <c:v>4.9651999999999999E-13</c:v>
                </c:pt>
                <c:pt idx="150">
                  <c:v>5.6436000000000003E-13</c:v>
                </c:pt>
                <c:pt idx="151">
                  <c:v>6.0235999999999997E-13</c:v>
                </c:pt>
                <c:pt idx="152">
                  <c:v>4.8729000000000004E-13</c:v>
                </c:pt>
                <c:pt idx="153">
                  <c:v>4.7552999999999999E-13</c:v>
                </c:pt>
                <c:pt idx="154">
                  <c:v>4.8493999999999995E-13</c:v>
                </c:pt>
                <c:pt idx="155">
                  <c:v>4.3760999999999999E-13</c:v>
                </c:pt>
                <c:pt idx="156">
                  <c:v>4.6555999999999999E-13</c:v>
                </c:pt>
                <c:pt idx="157">
                  <c:v>5.5174000000000003E-13</c:v>
                </c:pt>
                <c:pt idx="158">
                  <c:v>5.9394700000000003E-12</c:v>
                </c:pt>
                <c:pt idx="159">
                  <c:v>2.9303399999999998E-12</c:v>
                </c:pt>
                <c:pt idx="160">
                  <c:v>9.2292000000000007E-13</c:v>
                </c:pt>
                <c:pt idx="161">
                  <c:v>4.5622999999999997E-13</c:v>
                </c:pt>
                <c:pt idx="162">
                  <c:v>3.9128000000000003E-13</c:v>
                </c:pt>
                <c:pt idx="163">
                  <c:v>3.4751E-13</c:v>
                </c:pt>
                <c:pt idx="164">
                  <c:v>3.4784000000000001E-13</c:v>
                </c:pt>
                <c:pt idx="165">
                  <c:v>3.2016000000000002E-13</c:v>
                </c:pt>
                <c:pt idx="166">
                  <c:v>4.2371999999999999E-13</c:v>
                </c:pt>
                <c:pt idx="167">
                  <c:v>1.86146E-12</c:v>
                </c:pt>
                <c:pt idx="168">
                  <c:v>3.6147999999999999E-13</c:v>
                </c:pt>
                <c:pt idx="169">
                  <c:v>3.4969E-13</c:v>
                </c:pt>
                <c:pt idx="170">
                  <c:v>3.5232000000000001E-13</c:v>
                </c:pt>
                <c:pt idx="171">
                  <c:v>3.3589E-13</c:v>
                </c:pt>
                <c:pt idx="172">
                  <c:v>4.2500000000000001E-13</c:v>
                </c:pt>
                <c:pt idx="173">
                  <c:v>4.0637000000000001E-13</c:v>
                </c:pt>
                <c:pt idx="174">
                  <c:v>3.7954999999999998E-13</c:v>
                </c:pt>
                <c:pt idx="175">
                  <c:v>3.5824E-13</c:v>
                </c:pt>
                <c:pt idx="176">
                  <c:v>3.6884000000000002E-13</c:v>
                </c:pt>
                <c:pt idx="177">
                  <c:v>4.8299000000000005E-13</c:v>
                </c:pt>
                <c:pt idx="178">
                  <c:v>3.7409000000000002E-13</c:v>
                </c:pt>
                <c:pt idx="179">
                  <c:v>3.9193999999999999E-13</c:v>
                </c:pt>
                <c:pt idx="180">
                  <c:v>3.3782000000000002E-13</c:v>
                </c:pt>
                <c:pt idx="181">
                  <c:v>3.2060000000000002E-13</c:v>
                </c:pt>
                <c:pt idx="182">
                  <c:v>5.7858999999999996E-13</c:v>
                </c:pt>
                <c:pt idx="183">
                  <c:v>3.9803999999999999E-13</c:v>
                </c:pt>
                <c:pt idx="184">
                  <c:v>8.4162E-13</c:v>
                </c:pt>
                <c:pt idx="185">
                  <c:v>6.3024000000000005E-13</c:v>
                </c:pt>
                <c:pt idx="186">
                  <c:v>3.1323999999999999E-13</c:v>
                </c:pt>
                <c:pt idx="187">
                  <c:v>2.8590999999999999E-13</c:v>
                </c:pt>
                <c:pt idx="188">
                  <c:v>3.0282999999999998E-13</c:v>
                </c:pt>
                <c:pt idx="189">
                  <c:v>3.0508E-13</c:v>
                </c:pt>
                <c:pt idx="190">
                  <c:v>2.7690000000000001E-13</c:v>
                </c:pt>
                <c:pt idx="191">
                  <c:v>3.0157E-13</c:v>
                </c:pt>
                <c:pt idx="192">
                  <c:v>2.9501999999999999E-13</c:v>
                </c:pt>
                <c:pt idx="193">
                  <c:v>3.6430999999999999E-13</c:v>
                </c:pt>
                <c:pt idx="194">
                  <c:v>2.988E-13</c:v>
                </c:pt>
                <c:pt idx="195">
                  <c:v>3.2659999999999999E-13</c:v>
                </c:pt>
                <c:pt idx="196">
                  <c:v>5.7818999999999998E-13</c:v>
                </c:pt>
                <c:pt idx="197">
                  <c:v>2.9407999999999999E-13</c:v>
                </c:pt>
                <c:pt idx="198">
                  <c:v>2.9848000000000001E-13</c:v>
                </c:pt>
                <c:pt idx="199">
                  <c:v>3.1043000000000002E-13</c:v>
                </c:pt>
                <c:pt idx="200">
                  <c:v>2.8191000000000001E-13</c:v>
                </c:pt>
                <c:pt idx="201">
                  <c:v>3.8074E-13</c:v>
                </c:pt>
                <c:pt idx="202">
                  <c:v>2.6647999999999999E-13</c:v>
                </c:pt>
                <c:pt idx="203">
                  <c:v>2.1241E-13</c:v>
                </c:pt>
                <c:pt idx="204">
                  <c:v>3.4062000000000002E-13</c:v>
                </c:pt>
                <c:pt idx="205">
                  <c:v>3.2541999999999999E-13</c:v>
                </c:pt>
                <c:pt idx="206">
                  <c:v>2.9076000000000002E-13</c:v>
                </c:pt>
                <c:pt idx="207">
                  <c:v>6.4970999999999996E-13</c:v>
                </c:pt>
                <c:pt idx="208">
                  <c:v>3.1046999999999999E-13</c:v>
                </c:pt>
                <c:pt idx="209">
                  <c:v>3.1199999999999998E-13</c:v>
                </c:pt>
                <c:pt idx="210">
                  <c:v>2.8448999999999998E-13</c:v>
                </c:pt>
                <c:pt idx="211">
                  <c:v>2.7045999999999999E-13</c:v>
                </c:pt>
                <c:pt idx="212">
                  <c:v>2.6604E-13</c:v>
                </c:pt>
                <c:pt idx="213">
                  <c:v>2.8612E-13</c:v>
                </c:pt>
                <c:pt idx="214">
                  <c:v>2.9265000000000002E-13</c:v>
                </c:pt>
                <c:pt idx="215">
                  <c:v>2.5638000000000001E-13</c:v>
                </c:pt>
                <c:pt idx="216">
                  <c:v>3.9576999999999999E-13</c:v>
                </c:pt>
                <c:pt idx="217">
                  <c:v>8.4204000000000001E-13</c:v>
                </c:pt>
                <c:pt idx="218">
                  <c:v>7.2932999999999998E-13</c:v>
                </c:pt>
                <c:pt idx="219">
                  <c:v>6.9906999999999997E-13</c:v>
                </c:pt>
                <c:pt idx="220">
                  <c:v>7.0844999999999998E-13</c:v>
                </c:pt>
                <c:pt idx="221">
                  <c:v>4.9053000000000003E-13</c:v>
                </c:pt>
                <c:pt idx="222">
                  <c:v>3.8078999999999999E-13</c:v>
                </c:pt>
                <c:pt idx="223">
                  <c:v>2.8139999999999999E-13</c:v>
                </c:pt>
                <c:pt idx="224">
                  <c:v>2.7773000000000002E-13</c:v>
                </c:pt>
                <c:pt idx="225">
                  <c:v>2.7050000000000001E-13</c:v>
                </c:pt>
                <c:pt idx="226">
                  <c:v>2.6183000000000001E-13</c:v>
                </c:pt>
                <c:pt idx="227">
                  <c:v>2.7280999999999998E-13</c:v>
                </c:pt>
                <c:pt idx="228">
                  <c:v>2.8413999999999999E-13</c:v>
                </c:pt>
                <c:pt idx="229">
                  <c:v>2.7539E-13</c:v>
                </c:pt>
                <c:pt idx="230">
                  <c:v>2.6732000000000002E-13</c:v>
                </c:pt>
                <c:pt idx="231">
                  <c:v>2.7543000000000002E-13</c:v>
                </c:pt>
                <c:pt idx="232">
                  <c:v>2.7979000000000001E-13</c:v>
                </c:pt>
                <c:pt idx="233">
                  <c:v>1.7927999999999999E-13</c:v>
                </c:pt>
                <c:pt idx="234">
                  <c:v>2.4653999999999998E-13</c:v>
                </c:pt>
                <c:pt idx="235">
                  <c:v>3.2281999999999998E-13</c:v>
                </c:pt>
                <c:pt idx="236">
                  <c:v>2.6778E-13</c:v>
                </c:pt>
                <c:pt idx="237">
                  <c:v>2.8758000000000002E-13</c:v>
                </c:pt>
                <c:pt idx="238">
                  <c:v>2.7508999999999999E-13</c:v>
                </c:pt>
                <c:pt idx="239">
                  <c:v>3.3339000000000001E-13</c:v>
                </c:pt>
                <c:pt idx="240">
                  <c:v>2.8291E-13</c:v>
                </c:pt>
                <c:pt idx="241">
                  <c:v>2.6988000000000001E-13</c:v>
                </c:pt>
                <c:pt idx="242">
                  <c:v>3.2939000000000002E-13</c:v>
                </c:pt>
                <c:pt idx="243">
                  <c:v>3.3461000000000003E-13</c:v>
                </c:pt>
                <c:pt idx="244">
                  <c:v>3.1556000000000002E-13</c:v>
                </c:pt>
                <c:pt idx="245">
                  <c:v>4.1130999999999999E-13</c:v>
                </c:pt>
                <c:pt idx="246">
                  <c:v>2.7563000000000001E-13</c:v>
                </c:pt>
                <c:pt idx="247">
                  <c:v>2.7475999999999998E-13</c:v>
                </c:pt>
                <c:pt idx="248">
                  <c:v>2.6903999999999998E-13</c:v>
                </c:pt>
                <c:pt idx="249">
                  <c:v>3.7196000000000001E-13</c:v>
                </c:pt>
                <c:pt idx="250">
                  <c:v>3.3708999999999998E-13</c:v>
                </c:pt>
                <c:pt idx="251">
                  <c:v>2.6245000000000001E-13</c:v>
                </c:pt>
                <c:pt idx="252">
                  <c:v>2.7440000000000002E-13</c:v>
                </c:pt>
                <c:pt idx="253">
                  <c:v>2.6673000000000002E-13</c:v>
                </c:pt>
                <c:pt idx="254">
                  <c:v>2.7844999999999999E-13</c:v>
                </c:pt>
                <c:pt idx="255">
                  <c:v>2.7628000000000001E-13</c:v>
                </c:pt>
                <c:pt idx="256">
                  <c:v>2.6629999999999999E-13</c:v>
                </c:pt>
                <c:pt idx="257">
                  <c:v>2.5827999999999999E-13</c:v>
                </c:pt>
                <c:pt idx="258">
                  <c:v>2.8208E-13</c:v>
                </c:pt>
                <c:pt idx="259">
                  <c:v>2.868E-13</c:v>
                </c:pt>
                <c:pt idx="260">
                  <c:v>2.9091999999999999E-13</c:v>
                </c:pt>
                <c:pt idx="261">
                  <c:v>3.3218E-13</c:v>
                </c:pt>
                <c:pt idx="262">
                  <c:v>3.3424E-13</c:v>
                </c:pt>
                <c:pt idx="263">
                  <c:v>3.9947999999999998E-13</c:v>
                </c:pt>
                <c:pt idx="264">
                  <c:v>3.6553999999999998E-13</c:v>
                </c:pt>
                <c:pt idx="265">
                  <c:v>3.4466000000000002E-13</c:v>
                </c:pt>
                <c:pt idx="266">
                  <c:v>3.0810000000000002E-13</c:v>
                </c:pt>
                <c:pt idx="267">
                  <c:v>4.3164000000000002E-13</c:v>
                </c:pt>
                <c:pt idx="268">
                  <c:v>2.7123E-13</c:v>
                </c:pt>
                <c:pt idx="269">
                  <c:v>2.6705000000000001E-13</c:v>
                </c:pt>
                <c:pt idx="270">
                  <c:v>3.292E-13</c:v>
                </c:pt>
                <c:pt idx="271">
                  <c:v>7.2938999999999998E-13</c:v>
                </c:pt>
                <c:pt idx="272">
                  <c:v>8.6552000000000003E-13</c:v>
                </c:pt>
                <c:pt idx="273">
                  <c:v>5.7482999999999999E-13</c:v>
                </c:pt>
                <c:pt idx="274">
                  <c:v>8.5037999999999996E-13</c:v>
                </c:pt>
                <c:pt idx="275">
                  <c:v>5.8782000000000001E-13</c:v>
                </c:pt>
                <c:pt idx="276">
                  <c:v>7.5832000000000004E-13</c:v>
                </c:pt>
                <c:pt idx="277">
                  <c:v>8.3150999999999996E-13</c:v>
                </c:pt>
                <c:pt idx="278">
                  <c:v>5.9536E-13</c:v>
                </c:pt>
                <c:pt idx="279">
                  <c:v>6.3448999999999996E-13</c:v>
                </c:pt>
                <c:pt idx="280">
                  <c:v>6.4902E-13</c:v>
                </c:pt>
                <c:pt idx="281">
                  <c:v>6.0046999999999996E-13</c:v>
                </c:pt>
                <c:pt idx="282">
                  <c:v>7.0561999999999998E-13</c:v>
                </c:pt>
                <c:pt idx="283">
                  <c:v>4.9896000000000003E-13</c:v>
                </c:pt>
                <c:pt idx="284">
                  <c:v>7.5153000000000003E-13</c:v>
                </c:pt>
                <c:pt idx="285">
                  <c:v>1.2841E-12</c:v>
                </c:pt>
                <c:pt idx="286">
                  <c:v>1.99686E-12</c:v>
                </c:pt>
                <c:pt idx="287">
                  <c:v>3.0344000000000002E-13</c:v>
                </c:pt>
                <c:pt idx="288">
                  <c:v>4.3017099999999999E-12</c:v>
                </c:pt>
                <c:pt idx="289">
                  <c:v>2.8274600000000002E-12</c:v>
                </c:pt>
                <c:pt idx="290">
                  <c:v>3.8911599999999997E-12</c:v>
                </c:pt>
                <c:pt idx="291">
                  <c:v>3.2699100000000001E-12</c:v>
                </c:pt>
                <c:pt idx="292">
                  <c:v>3.3972000000000001E-12</c:v>
                </c:pt>
                <c:pt idx="293">
                  <c:v>1.2866E-12</c:v>
                </c:pt>
                <c:pt idx="294">
                  <c:v>1.16391E-12</c:v>
                </c:pt>
                <c:pt idx="295">
                  <c:v>1.06059E-12</c:v>
                </c:pt>
                <c:pt idx="296">
                  <c:v>2.0713399999999999E-12</c:v>
                </c:pt>
                <c:pt idx="297">
                  <c:v>2.90748E-12</c:v>
                </c:pt>
                <c:pt idx="298">
                  <c:v>1.4040500000000001E-12</c:v>
                </c:pt>
                <c:pt idx="299">
                  <c:v>9.8222999999999995E-13</c:v>
                </c:pt>
                <c:pt idx="300">
                  <c:v>3.5000000000000002E-13</c:v>
                </c:pt>
                <c:pt idx="301">
                  <c:v>3.5280999999999999E-13</c:v>
                </c:pt>
                <c:pt idx="302">
                  <c:v>3.1461000000000001E-13</c:v>
                </c:pt>
                <c:pt idx="303">
                  <c:v>3.4265000000000001E-13</c:v>
                </c:pt>
                <c:pt idx="304">
                  <c:v>3.3596999999999998E-13</c:v>
                </c:pt>
                <c:pt idx="305">
                  <c:v>3.1084999999999998E-13</c:v>
                </c:pt>
                <c:pt idx="306">
                  <c:v>3.5675999999999999E-13</c:v>
                </c:pt>
                <c:pt idx="307">
                  <c:v>3.0173999999999998E-13</c:v>
                </c:pt>
                <c:pt idx="308">
                  <c:v>2.9978000000000001E-13</c:v>
                </c:pt>
                <c:pt idx="309">
                  <c:v>5.1328000000000001E-13</c:v>
                </c:pt>
                <c:pt idx="310">
                  <c:v>9.9166000000000004E-13</c:v>
                </c:pt>
                <c:pt idx="311">
                  <c:v>3.2322000000000001E-13</c:v>
                </c:pt>
                <c:pt idx="312">
                  <c:v>2.7336000000000001E-13</c:v>
                </c:pt>
                <c:pt idx="313">
                  <c:v>2.8823999999999999E-13</c:v>
                </c:pt>
                <c:pt idx="314">
                  <c:v>2.6417000000000002E-13</c:v>
                </c:pt>
                <c:pt idx="315">
                  <c:v>2.7692E-13</c:v>
                </c:pt>
                <c:pt idx="316">
                  <c:v>2.6806999999999999E-13</c:v>
                </c:pt>
                <c:pt idx="317">
                  <c:v>1.8771300000000001E-12</c:v>
                </c:pt>
                <c:pt idx="318">
                  <c:v>1.9827800000000002E-12</c:v>
                </c:pt>
                <c:pt idx="319">
                  <c:v>2.04908E-12</c:v>
                </c:pt>
                <c:pt idx="320">
                  <c:v>1.77601E-12</c:v>
                </c:pt>
                <c:pt idx="321">
                  <c:v>3.0948000000000001E-13</c:v>
                </c:pt>
                <c:pt idx="322">
                  <c:v>2.5485000000000002E-13</c:v>
                </c:pt>
                <c:pt idx="323">
                  <c:v>3.8388999999999999E-13</c:v>
                </c:pt>
                <c:pt idx="324">
                  <c:v>3.9331999999999998E-13</c:v>
                </c:pt>
                <c:pt idx="325">
                  <c:v>3.5253000000000001E-13</c:v>
                </c:pt>
                <c:pt idx="326">
                  <c:v>5.2212E-13</c:v>
                </c:pt>
                <c:pt idx="327">
                  <c:v>2.5818000000000002E-13</c:v>
                </c:pt>
                <c:pt idx="328">
                  <c:v>2.9324000000000002E-13</c:v>
                </c:pt>
                <c:pt idx="329">
                  <c:v>2.0827000000000001E-13</c:v>
                </c:pt>
                <c:pt idx="330">
                  <c:v>2.6715999999999999E-13</c:v>
                </c:pt>
                <c:pt idx="331">
                  <c:v>2.0843999999999999E-13</c:v>
                </c:pt>
                <c:pt idx="332">
                  <c:v>2.8141999999999998E-13</c:v>
                </c:pt>
                <c:pt idx="333">
                  <c:v>2.9607000000000002E-13</c:v>
                </c:pt>
                <c:pt idx="334">
                  <c:v>2.9479E-13</c:v>
                </c:pt>
                <c:pt idx="335">
                  <c:v>3.0237E-13</c:v>
                </c:pt>
                <c:pt idx="336">
                  <c:v>2.8077000000000002E-13</c:v>
                </c:pt>
                <c:pt idx="337">
                  <c:v>3.0567E-13</c:v>
                </c:pt>
                <c:pt idx="338">
                  <c:v>2.6896E-13</c:v>
                </c:pt>
                <c:pt idx="339">
                  <c:v>2.8008E-13</c:v>
                </c:pt>
                <c:pt idx="340">
                  <c:v>2.4437E-13</c:v>
                </c:pt>
                <c:pt idx="341">
                  <c:v>2.6538999999999999E-13</c:v>
                </c:pt>
                <c:pt idx="342">
                  <c:v>2.5842000000000002E-13</c:v>
                </c:pt>
                <c:pt idx="343">
                  <c:v>2.3905999999999999E-13</c:v>
                </c:pt>
                <c:pt idx="344">
                  <c:v>2.6088E-13</c:v>
                </c:pt>
                <c:pt idx="345">
                  <c:v>2.4502E-13</c:v>
                </c:pt>
                <c:pt idx="346">
                  <c:v>2.5844000000000001E-13</c:v>
                </c:pt>
                <c:pt idx="347">
                  <c:v>2.4865000000000001E-13</c:v>
                </c:pt>
                <c:pt idx="348">
                  <c:v>2.7141E-13</c:v>
                </c:pt>
                <c:pt idx="349">
                  <c:v>2.5358000000000002E-13</c:v>
                </c:pt>
                <c:pt idx="350">
                  <c:v>2.6157000000000002E-13</c:v>
                </c:pt>
                <c:pt idx="351">
                  <c:v>2.5824999999999999E-13</c:v>
                </c:pt>
                <c:pt idx="352">
                  <c:v>2.5311999999999999E-13</c:v>
                </c:pt>
                <c:pt idx="353">
                  <c:v>2.6367999999999999E-13</c:v>
                </c:pt>
                <c:pt idx="354">
                  <c:v>2.5568999999999999E-13</c:v>
                </c:pt>
                <c:pt idx="355">
                  <c:v>2.5369E-13</c:v>
                </c:pt>
                <c:pt idx="356">
                  <c:v>2.5323000000000002E-13</c:v>
                </c:pt>
                <c:pt idx="357">
                  <c:v>2.5231999999999998E-13</c:v>
                </c:pt>
                <c:pt idx="358">
                  <c:v>2.6204999999999998E-13</c:v>
                </c:pt>
                <c:pt idx="359">
                  <c:v>2.5655E-13</c:v>
                </c:pt>
                <c:pt idx="360">
                  <c:v>2.7817999999999998E-13</c:v>
                </c:pt>
                <c:pt idx="361">
                  <c:v>3.3797999999999999E-13</c:v>
                </c:pt>
                <c:pt idx="362">
                  <c:v>4.9549000000000004E-13</c:v>
                </c:pt>
                <c:pt idx="363">
                  <c:v>5.8809999999999999E-13</c:v>
                </c:pt>
                <c:pt idx="364">
                  <c:v>8.3040999999999999E-13</c:v>
                </c:pt>
                <c:pt idx="365">
                  <c:v>2.4205999999999998E-13</c:v>
                </c:pt>
                <c:pt idx="366">
                  <c:v>2.7561000000000002E-13</c:v>
                </c:pt>
                <c:pt idx="367">
                  <c:v>2.4723E-13</c:v>
                </c:pt>
                <c:pt idx="368">
                  <c:v>2.6072999999999999E-13</c:v>
                </c:pt>
                <c:pt idx="369">
                  <c:v>2.5988E-13</c:v>
                </c:pt>
                <c:pt idx="370">
                  <c:v>2.8094000000000001E-13</c:v>
                </c:pt>
                <c:pt idx="371">
                  <c:v>2.9427999999999998E-13</c:v>
                </c:pt>
                <c:pt idx="372">
                  <c:v>2.4745000000000002E-13</c:v>
                </c:pt>
                <c:pt idx="373">
                  <c:v>2.6172999999999999E-13</c:v>
                </c:pt>
                <c:pt idx="374">
                  <c:v>2.4076999999999999E-13</c:v>
                </c:pt>
                <c:pt idx="375">
                  <c:v>2.5364000000000002E-13</c:v>
                </c:pt>
                <c:pt idx="376">
                  <c:v>2.2521000000000001E-13</c:v>
                </c:pt>
                <c:pt idx="377">
                  <c:v>3.1291999999999999E-13</c:v>
                </c:pt>
                <c:pt idx="378">
                  <c:v>2.3214999999999998E-13</c:v>
                </c:pt>
                <c:pt idx="379">
                  <c:v>2.7811000000000001E-13</c:v>
                </c:pt>
                <c:pt idx="380">
                  <c:v>4.1654999999999998E-13</c:v>
                </c:pt>
                <c:pt idx="381">
                  <c:v>2.6162E-13</c:v>
                </c:pt>
                <c:pt idx="382">
                  <c:v>2.4476000000000001E-13</c:v>
                </c:pt>
                <c:pt idx="383">
                  <c:v>2.2711E-13</c:v>
                </c:pt>
                <c:pt idx="384">
                  <c:v>2.4698000000000002E-13</c:v>
                </c:pt>
                <c:pt idx="385">
                  <c:v>2.5278000000000001E-13</c:v>
                </c:pt>
                <c:pt idx="386">
                  <c:v>2.8324999999999998E-13</c:v>
                </c:pt>
                <c:pt idx="387">
                  <c:v>2.5248E-13</c:v>
                </c:pt>
                <c:pt idx="388">
                  <c:v>2.7628999999999998E-13</c:v>
                </c:pt>
                <c:pt idx="389">
                  <c:v>2.4753000000000001E-13</c:v>
                </c:pt>
                <c:pt idx="390">
                  <c:v>2.5376000000000002E-13</c:v>
                </c:pt>
                <c:pt idx="391">
                  <c:v>3.4026000000000001E-13</c:v>
                </c:pt>
                <c:pt idx="392">
                  <c:v>3.0256999999999999E-13</c:v>
                </c:pt>
                <c:pt idx="393">
                  <c:v>2.6092999999999998E-13</c:v>
                </c:pt>
                <c:pt idx="394">
                  <c:v>2.5954999999999999E-13</c:v>
                </c:pt>
                <c:pt idx="395">
                  <c:v>2.6006E-13</c:v>
                </c:pt>
                <c:pt idx="396">
                  <c:v>2.0802000000000001E-13</c:v>
                </c:pt>
                <c:pt idx="397">
                  <c:v>2.8224000000000002E-13</c:v>
                </c:pt>
                <c:pt idx="398">
                  <c:v>2.3963000000000001E-13</c:v>
                </c:pt>
                <c:pt idx="399">
                  <c:v>2.3615999999999998E-13</c:v>
                </c:pt>
                <c:pt idx="400">
                  <c:v>2.5756000000000002E-13</c:v>
                </c:pt>
                <c:pt idx="401">
                  <c:v>2.5449000000000001E-13</c:v>
                </c:pt>
                <c:pt idx="402">
                  <c:v>2.5301E-13</c:v>
                </c:pt>
                <c:pt idx="403">
                  <c:v>2.4723E-13</c:v>
                </c:pt>
                <c:pt idx="404">
                  <c:v>2.5012E-13</c:v>
                </c:pt>
                <c:pt idx="405">
                  <c:v>2.4598999999999999E-13</c:v>
                </c:pt>
                <c:pt idx="406">
                  <c:v>2.5549E-13</c:v>
                </c:pt>
                <c:pt idx="407">
                  <c:v>2.4573E-13</c:v>
                </c:pt>
                <c:pt idx="408">
                  <c:v>2.5706999999999998E-13</c:v>
                </c:pt>
                <c:pt idx="409">
                  <c:v>2.4524999999999999E-13</c:v>
                </c:pt>
                <c:pt idx="410">
                  <c:v>2.5121E-13</c:v>
                </c:pt>
                <c:pt idx="411">
                  <c:v>2.5862000000000001E-13</c:v>
                </c:pt>
                <c:pt idx="412">
                  <c:v>2.5407E-13</c:v>
                </c:pt>
                <c:pt idx="413">
                  <c:v>2.4665000000000001E-13</c:v>
                </c:pt>
                <c:pt idx="414">
                  <c:v>3.1921000000000001E-13</c:v>
                </c:pt>
                <c:pt idx="415">
                  <c:v>2.628E-13</c:v>
                </c:pt>
                <c:pt idx="416">
                  <c:v>2.5917E-13</c:v>
                </c:pt>
                <c:pt idx="417">
                  <c:v>2.5591000000000002E-13</c:v>
                </c:pt>
                <c:pt idx="418">
                  <c:v>2.7495E-13</c:v>
                </c:pt>
                <c:pt idx="419">
                  <c:v>2.4969999999999999E-13</c:v>
                </c:pt>
                <c:pt idx="420">
                  <c:v>2.5429999999999999E-13</c:v>
                </c:pt>
                <c:pt idx="421">
                  <c:v>2.5478E-13</c:v>
                </c:pt>
                <c:pt idx="422">
                  <c:v>2.4969000000000002E-13</c:v>
                </c:pt>
                <c:pt idx="423">
                  <c:v>2.5225999999999998E-13</c:v>
                </c:pt>
                <c:pt idx="424">
                  <c:v>2.5295E-13</c:v>
                </c:pt>
                <c:pt idx="425">
                  <c:v>2.5192E-13</c:v>
                </c:pt>
                <c:pt idx="426">
                  <c:v>2.9951E-13</c:v>
                </c:pt>
                <c:pt idx="427">
                  <c:v>2.8295000000000002E-13</c:v>
                </c:pt>
                <c:pt idx="428">
                  <c:v>2.8055E-13</c:v>
                </c:pt>
                <c:pt idx="429">
                  <c:v>2.4712999999999998E-13</c:v>
                </c:pt>
                <c:pt idx="430">
                  <c:v>2.6464000000000002E-13</c:v>
                </c:pt>
                <c:pt idx="431">
                  <c:v>2.5691000000000001E-13</c:v>
                </c:pt>
                <c:pt idx="432">
                  <c:v>2.6104999999999998E-13</c:v>
                </c:pt>
                <c:pt idx="433">
                  <c:v>2.8145999999999999E-13</c:v>
                </c:pt>
                <c:pt idx="434">
                  <c:v>9.3982399999999997E-11</c:v>
                </c:pt>
                <c:pt idx="435">
                  <c:v>5.9074899999999999E-7</c:v>
                </c:pt>
                <c:pt idx="436">
                  <c:v>3.0481100000000002E-7</c:v>
                </c:pt>
                <c:pt idx="437">
                  <c:v>2.1666599999999999E-7</c:v>
                </c:pt>
                <c:pt idx="438">
                  <c:v>6.18278E-7</c:v>
                </c:pt>
                <c:pt idx="439">
                  <c:v>1.2962139999999999E-7</c:v>
                </c:pt>
                <c:pt idx="440">
                  <c:v>1.3508210000000001E-7</c:v>
                </c:pt>
                <c:pt idx="441">
                  <c:v>2.0183800000000001E-7</c:v>
                </c:pt>
                <c:pt idx="442">
                  <c:v>8.5389300000000001E-8</c:v>
                </c:pt>
                <c:pt idx="443">
                  <c:v>9.9933399999999994E-8</c:v>
                </c:pt>
                <c:pt idx="444">
                  <c:v>9.8823100000000003E-8</c:v>
                </c:pt>
                <c:pt idx="445">
                  <c:v>1.959156E-7</c:v>
                </c:pt>
                <c:pt idx="446">
                  <c:v>2.04559E-7</c:v>
                </c:pt>
                <c:pt idx="447">
                  <c:v>3.5983299999999999E-7</c:v>
                </c:pt>
                <c:pt idx="448">
                  <c:v>1.2712410000000001E-7</c:v>
                </c:pt>
                <c:pt idx="449">
                  <c:v>2.21907E-8</c:v>
                </c:pt>
                <c:pt idx="450">
                  <c:v>7.3536399999999999E-8</c:v>
                </c:pt>
                <c:pt idx="451">
                  <c:v>1.1922100000000001E-7</c:v>
                </c:pt>
                <c:pt idx="452">
                  <c:v>1.6318129999999999E-7</c:v>
                </c:pt>
                <c:pt idx="453">
                  <c:v>4.0742199999999999E-8</c:v>
                </c:pt>
                <c:pt idx="454">
                  <c:v>3.6765300000000002E-8</c:v>
                </c:pt>
                <c:pt idx="455">
                  <c:v>5.5216300000000001E-9</c:v>
                </c:pt>
                <c:pt idx="456">
                  <c:v>9.8999999999999993E+37</c:v>
                </c:pt>
                <c:pt idx="457">
                  <c:v>5.1312399999999998E-8</c:v>
                </c:pt>
                <c:pt idx="458">
                  <c:v>1.6647710000000001E-8</c:v>
                </c:pt>
                <c:pt idx="459">
                  <c:v>8.6349000000000001E-8</c:v>
                </c:pt>
                <c:pt idx="460">
                  <c:v>1.967442E-8</c:v>
                </c:pt>
                <c:pt idx="461">
                  <c:v>5.79561E-9</c:v>
                </c:pt>
                <c:pt idx="462">
                  <c:v>7.7275999999999997E-9</c:v>
                </c:pt>
                <c:pt idx="463">
                  <c:v>2.5977999999999999E-8</c:v>
                </c:pt>
                <c:pt idx="464">
                  <c:v>1.5077220000000001E-8</c:v>
                </c:pt>
                <c:pt idx="465">
                  <c:v>9.8999999999999993E+37</c:v>
                </c:pt>
                <c:pt idx="466">
                  <c:v>6.3942000000000001E-9</c:v>
                </c:pt>
                <c:pt idx="467">
                  <c:v>4.1617899999999997E-8</c:v>
                </c:pt>
                <c:pt idx="468">
                  <c:v>8.1640900000000001E-9</c:v>
                </c:pt>
                <c:pt idx="469">
                  <c:v>1.34504E-8</c:v>
                </c:pt>
                <c:pt idx="470">
                  <c:v>4.3638499999999997E-8</c:v>
                </c:pt>
                <c:pt idx="471">
                  <c:v>1.2982760000000001E-8</c:v>
                </c:pt>
                <c:pt idx="472">
                  <c:v>6.4963000000000004E-9</c:v>
                </c:pt>
                <c:pt idx="473">
                  <c:v>3.2797099999999998E-8</c:v>
                </c:pt>
                <c:pt idx="474">
                  <c:v>5.6473300000000002E-9</c:v>
                </c:pt>
                <c:pt idx="475">
                  <c:v>1.4543060000000001E-9</c:v>
                </c:pt>
                <c:pt idx="476">
                  <c:v>1.838135E-8</c:v>
                </c:pt>
                <c:pt idx="477">
                  <c:v>9.8999999999999993E+37</c:v>
                </c:pt>
                <c:pt idx="478">
                  <c:v>3.6897399999999998E-8</c:v>
                </c:pt>
                <c:pt idx="479">
                  <c:v>1.061322E-7</c:v>
                </c:pt>
                <c:pt idx="480">
                  <c:v>5.8952399999999999E-8</c:v>
                </c:pt>
                <c:pt idx="481">
                  <c:v>1.6212579999999999E-7</c:v>
                </c:pt>
                <c:pt idx="482">
                  <c:v>8.0875500000000002E-8</c:v>
                </c:pt>
                <c:pt idx="483">
                  <c:v>1.3168260000000001E-7</c:v>
                </c:pt>
                <c:pt idx="484">
                  <c:v>1.2487999999999999E-7</c:v>
                </c:pt>
                <c:pt idx="485">
                  <c:v>1.3176189999999999E-7</c:v>
                </c:pt>
                <c:pt idx="486">
                  <c:v>5.5609300000000002E-8</c:v>
                </c:pt>
                <c:pt idx="487">
                  <c:v>4.8107799999999999E-8</c:v>
                </c:pt>
                <c:pt idx="488">
                  <c:v>2.8144899999999999E-7</c:v>
                </c:pt>
                <c:pt idx="489">
                  <c:v>3.7177000000000003E-8</c:v>
                </c:pt>
                <c:pt idx="490">
                  <c:v>9.4667099999999999E-9</c:v>
                </c:pt>
                <c:pt idx="491">
                  <c:v>2.1347099999999999E-7</c:v>
                </c:pt>
                <c:pt idx="492">
                  <c:v>1.619833E-7</c:v>
                </c:pt>
                <c:pt idx="493">
                  <c:v>7.7144599999999998E-8</c:v>
                </c:pt>
                <c:pt idx="494">
                  <c:v>2.06989E-8</c:v>
                </c:pt>
                <c:pt idx="495">
                  <c:v>3.4824199999999999E-8</c:v>
                </c:pt>
                <c:pt idx="496">
                  <c:v>4.2941699999999999E-8</c:v>
                </c:pt>
                <c:pt idx="497">
                  <c:v>6.4010000000000002E-8</c:v>
                </c:pt>
                <c:pt idx="498">
                  <c:v>1.5840300000000001E-8</c:v>
                </c:pt>
                <c:pt idx="499">
                  <c:v>1.5252180000000001E-8</c:v>
                </c:pt>
                <c:pt idx="500">
                  <c:v>4.3120500000000002E-9</c:v>
                </c:pt>
                <c:pt idx="501">
                  <c:v>1.6953640000000001E-9</c:v>
                </c:pt>
                <c:pt idx="502">
                  <c:v>2.1164399999999999E-8</c:v>
                </c:pt>
                <c:pt idx="503">
                  <c:v>2.30542E-8</c:v>
                </c:pt>
                <c:pt idx="504">
                  <c:v>1.217485E-8</c:v>
                </c:pt>
                <c:pt idx="505">
                  <c:v>2.4191599999999998E-7</c:v>
                </c:pt>
                <c:pt idx="506">
                  <c:v>1.3629499999999999E-7</c:v>
                </c:pt>
                <c:pt idx="507">
                  <c:v>5.9487899999999998E-8</c:v>
                </c:pt>
                <c:pt idx="508">
                  <c:v>1.175159E-8</c:v>
                </c:pt>
                <c:pt idx="509">
                  <c:v>2.49586E-8</c:v>
                </c:pt>
                <c:pt idx="510">
                  <c:v>1.7539579999999999E-8</c:v>
                </c:pt>
                <c:pt idx="511">
                  <c:v>1.105381E-8</c:v>
                </c:pt>
                <c:pt idx="512">
                  <c:v>5.9500599999999996E-9</c:v>
                </c:pt>
                <c:pt idx="513">
                  <c:v>1.233703E-8</c:v>
                </c:pt>
                <c:pt idx="514">
                  <c:v>9.5080499999999992E-9</c:v>
                </c:pt>
                <c:pt idx="515">
                  <c:v>9.8205199999999995E-10</c:v>
                </c:pt>
                <c:pt idx="516">
                  <c:v>1.5971210000000001E-9</c:v>
                </c:pt>
                <c:pt idx="517">
                  <c:v>6.2122800000000004E-9</c:v>
                </c:pt>
                <c:pt idx="518">
                  <c:v>9.8999999999999993E+37</c:v>
                </c:pt>
                <c:pt idx="519">
                  <c:v>7.6565900000000001E-10</c:v>
                </c:pt>
                <c:pt idx="520">
                  <c:v>9.8999999999999993E+37</c:v>
                </c:pt>
                <c:pt idx="521">
                  <c:v>5.2324399999999998E-9</c:v>
                </c:pt>
                <c:pt idx="522">
                  <c:v>3.9649400000000002E-9</c:v>
                </c:pt>
                <c:pt idx="523">
                  <c:v>5.9109999999999998E-13</c:v>
                </c:pt>
                <c:pt idx="524">
                  <c:v>3.1780000000000002E-13</c:v>
                </c:pt>
                <c:pt idx="525">
                  <c:v>1.5359E-13</c:v>
                </c:pt>
                <c:pt idx="526">
                  <c:v>4.8122999999999996E-13</c:v>
                </c:pt>
                <c:pt idx="527">
                  <c:v>2.6818999999999999E-13</c:v>
                </c:pt>
                <c:pt idx="528">
                  <c:v>2.5547999999999999E-13</c:v>
                </c:pt>
                <c:pt idx="529">
                  <c:v>2.6013999999999999E-13</c:v>
                </c:pt>
                <c:pt idx="530">
                  <c:v>2.6499999999999998E-13</c:v>
                </c:pt>
                <c:pt idx="531">
                  <c:v>2.5680999999999999E-13</c:v>
                </c:pt>
                <c:pt idx="532">
                  <c:v>2.6245000000000001E-13</c:v>
                </c:pt>
                <c:pt idx="533">
                  <c:v>2.4839000000000001E-13</c:v>
                </c:pt>
                <c:pt idx="534">
                  <c:v>2.4400999999999999E-13</c:v>
                </c:pt>
                <c:pt idx="535">
                  <c:v>2.5048999999999998E-13</c:v>
                </c:pt>
                <c:pt idx="536">
                  <c:v>2.5098000000000001E-13</c:v>
                </c:pt>
                <c:pt idx="537">
                  <c:v>2.4290000000000001E-13</c:v>
                </c:pt>
                <c:pt idx="538">
                  <c:v>2.4235999999999999E-13</c:v>
                </c:pt>
                <c:pt idx="539">
                  <c:v>2.4577999999999999E-13</c:v>
                </c:pt>
                <c:pt idx="540">
                  <c:v>2.5287999999999998E-13</c:v>
                </c:pt>
                <c:pt idx="541">
                  <c:v>2.5440000000000001E-13</c:v>
                </c:pt>
                <c:pt idx="542">
                  <c:v>2.3588E-13</c:v>
                </c:pt>
                <c:pt idx="543">
                  <c:v>2.4272E-13</c:v>
                </c:pt>
                <c:pt idx="544">
                  <c:v>2.0082E-13</c:v>
                </c:pt>
                <c:pt idx="545">
                  <c:v>2.6269000000000001E-13</c:v>
                </c:pt>
                <c:pt idx="546">
                  <c:v>2.2513999999999999E-13</c:v>
                </c:pt>
                <c:pt idx="547">
                  <c:v>2.8767999999999999E-13</c:v>
                </c:pt>
                <c:pt idx="548">
                  <c:v>2.4104E-13</c:v>
                </c:pt>
                <c:pt idx="549">
                  <c:v>2.4471999999999999E-13</c:v>
                </c:pt>
                <c:pt idx="550">
                  <c:v>2.4036E-13</c:v>
                </c:pt>
                <c:pt idx="551">
                  <c:v>2.5054000000000001E-13</c:v>
                </c:pt>
                <c:pt idx="552">
                  <c:v>2.4140999999999998E-13</c:v>
                </c:pt>
                <c:pt idx="553">
                  <c:v>2.5317999999999999E-13</c:v>
                </c:pt>
                <c:pt idx="554">
                  <c:v>2.4645999999999999E-13</c:v>
                </c:pt>
                <c:pt idx="555">
                  <c:v>2.4084000000000001E-13</c:v>
                </c:pt>
                <c:pt idx="556">
                  <c:v>2.8015000000000002E-13</c:v>
                </c:pt>
                <c:pt idx="557">
                  <c:v>2.4680999999999999E-13</c:v>
                </c:pt>
                <c:pt idx="558">
                  <c:v>2.9041999999999999E-13</c:v>
                </c:pt>
                <c:pt idx="559">
                  <c:v>3.4572999999999998E-13</c:v>
                </c:pt>
                <c:pt idx="560">
                  <c:v>3.6176999999999998E-13</c:v>
                </c:pt>
                <c:pt idx="561">
                  <c:v>2.4856E-13</c:v>
                </c:pt>
                <c:pt idx="562">
                  <c:v>2.4207E-13</c:v>
                </c:pt>
                <c:pt idx="563">
                  <c:v>2.5482000000000002E-13</c:v>
                </c:pt>
                <c:pt idx="564">
                  <c:v>2.4308999999999998E-13</c:v>
                </c:pt>
                <c:pt idx="565">
                  <c:v>2.4721000000000001E-13</c:v>
                </c:pt>
                <c:pt idx="566">
                  <c:v>2.4214999999999998E-13</c:v>
                </c:pt>
                <c:pt idx="567">
                  <c:v>2.3506000000000001E-13</c:v>
                </c:pt>
                <c:pt idx="568">
                  <c:v>2.5685000000000001E-13</c:v>
                </c:pt>
                <c:pt idx="569">
                  <c:v>2.2964999999999999E-13</c:v>
                </c:pt>
                <c:pt idx="570">
                  <c:v>2.5037999999999999E-13</c:v>
                </c:pt>
                <c:pt idx="571">
                  <c:v>2.4614E-13</c:v>
                </c:pt>
                <c:pt idx="572">
                  <c:v>2.4998000000000001E-13</c:v>
                </c:pt>
                <c:pt idx="573">
                  <c:v>2.4344999999999999E-13</c:v>
                </c:pt>
                <c:pt idx="574">
                  <c:v>2.4942999999999998E-13</c:v>
                </c:pt>
                <c:pt idx="575">
                  <c:v>2.3884999999999999E-13</c:v>
                </c:pt>
                <c:pt idx="576">
                  <c:v>2.6246000000000002E-13</c:v>
                </c:pt>
                <c:pt idx="577">
                  <c:v>2.5049999999999999E-13</c:v>
                </c:pt>
                <c:pt idx="578">
                  <c:v>2.4317999999999998E-13</c:v>
                </c:pt>
                <c:pt idx="579">
                  <c:v>2.4493E-13</c:v>
                </c:pt>
                <c:pt idx="580">
                  <c:v>2.4270000000000002E-13</c:v>
                </c:pt>
                <c:pt idx="581">
                  <c:v>2.5864E-13</c:v>
                </c:pt>
                <c:pt idx="582">
                  <c:v>2.3942E-13</c:v>
                </c:pt>
                <c:pt idx="583">
                  <c:v>2.4393E-13</c:v>
                </c:pt>
                <c:pt idx="584">
                  <c:v>2.3005999999999998E-13</c:v>
                </c:pt>
                <c:pt idx="585">
                  <c:v>2.4594000000000001E-13</c:v>
                </c:pt>
                <c:pt idx="586">
                  <c:v>2.2562E-13</c:v>
                </c:pt>
                <c:pt idx="587">
                  <c:v>2.4639000000000002E-13</c:v>
                </c:pt>
                <c:pt idx="588">
                  <c:v>2.8619999999999998E-13</c:v>
                </c:pt>
                <c:pt idx="589">
                  <c:v>2.4944E-13</c:v>
                </c:pt>
                <c:pt idx="590">
                  <c:v>2.1891999999999999E-13</c:v>
                </c:pt>
                <c:pt idx="591">
                  <c:v>2.2516999999999999E-13</c:v>
                </c:pt>
                <c:pt idx="592">
                  <c:v>2.5113999999999998E-13</c:v>
                </c:pt>
                <c:pt idx="593">
                  <c:v>2.4217999999999998E-13</c:v>
                </c:pt>
                <c:pt idx="594">
                  <c:v>2.7673000000000002E-13</c:v>
                </c:pt>
                <c:pt idx="595">
                  <c:v>2.3613999999999999E-13</c:v>
                </c:pt>
                <c:pt idx="596">
                  <c:v>2.5792999999999999E-13</c:v>
                </c:pt>
                <c:pt idx="597">
                  <c:v>2.9330999999999999E-13</c:v>
                </c:pt>
                <c:pt idx="598">
                  <c:v>2.5358000000000002E-13</c:v>
                </c:pt>
                <c:pt idx="599">
                  <c:v>2.434E-13</c:v>
                </c:pt>
                <c:pt idx="600">
                  <c:v>2.4471000000000002E-13</c:v>
                </c:pt>
                <c:pt idx="601">
                  <c:v>2.5511999999999998E-13</c:v>
                </c:pt>
                <c:pt idx="602">
                  <c:v>2.4659000000000001E-13</c:v>
                </c:pt>
                <c:pt idx="603">
                  <c:v>2.5016000000000002E-13</c:v>
                </c:pt>
                <c:pt idx="604">
                  <c:v>2.3934999999999998E-13</c:v>
                </c:pt>
                <c:pt idx="605">
                  <c:v>2.5864E-13</c:v>
                </c:pt>
                <c:pt idx="606">
                  <c:v>2.3683999999999998E-13</c:v>
                </c:pt>
                <c:pt idx="607">
                  <c:v>2.4998999999999998E-13</c:v>
                </c:pt>
                <c:pt idx="608">
                  <c:v>2.4485999999999998E-13</c:v>
                </c:pt>
                <c:pt idx="609">
                  <c:v>2.6944000000000001E-13</c:v>
                </c:pt>
                <c:pt idx="610">
                  <c:v>2.4729E-13</c:v>
                </c:pt>
                <c:pt idx="611">
                  <c:v>2.4918E-13</c:v>
                </c:pt>
                <c:pt idx="612">
                  <c:v>2.4412999999999999E-13</c:v>
                </c:pt>
                <c:pt idx="613">
                  <c:v>2.5470999999999998E-13</c:v>
                </c:pt>
                <c:pt idx="614">
                  <c:v>2.5394999999999999E-13</c:v>
                </c:pt>
                <c:pt idx="615">
                  <c:v>2.4199999999999998E-13</c:v>
                </c:pt>
                <c:pt idx="616">
                  <c:v>3.6509999999999998E-13</c:v>
                </c:pt>
                <c:pt idx="617">
                  <c:v>3.0957000000000001E-13</c:v>
                </c:pt>
                <c:pt idx="618">
                  <c:v>3.1699E-13</c:v>
                </c:pt>
                <c:pt idx="619">
                  <c:v>2.3775000000000002E-13</c:v>
                </c:pt>
                <c:pt idx="620">
                  <c:v>2.1117999999999999E-13</c:v>
                </c:pt>
                <c:pt idx="621">
                  <c:v>2.6638000000000002E-13</c:v>
                </c:pt>
                <c:pt idx="622">
                  <c:v>2.4178000000000001E-13</c:v>
                </c:pt>
                <c:pt idx="623">
                  <c:v>2.1711E-13</c:v>
                </c:pt>
                <c:pt idx="624">
                  <c:v>2.4152000000000001E-13</c:v>
                </c:pt>
                <c:pt idx="625">
                  <c:v>2.4353999999999999E-13</c:v>
                </c:pt>
                <c:pt idx="626">
                  <c:v>2.4023999999999999E-13</c:v>
                </c:pt>
                <c:pt idx="627">
                  <c:v>2.4509999999999999E-13</c:v>
                </c:pt>
                <c:pt idx="628">
                  <c:v>2.2858999999999999E-13</c:v>
                </c:pt>
                <c:pt idx="629">
                  <c:v>2.7702000000000002E-13</c:v>
                </c:pt>
                <c:pt idx="630">
                  <c:v>2.4479000000000001E-13</c:v>
                </c:pt>
                <c:pt idx="631">
                  <c:v>2.4084000000000001E-13</c:v>
                </c:pt>
                <c:pt idx="632">
                  <c:v>2.5223999999999999E-13</c:v>
                </c:pt>
                <c:pt idx="633">
                  <c:v>2.4446E-13</c:v>
                </c:pt>
                <c:pt idx="634">
                  <c:v>2.3939E-13</c:v>
                </c:pt>
                <c:pt idx="635">
                  <c:v>2.4078000000000001E-13</c:v>
                </c:pt>
                <c:pt idx="636">
                  <c:v>2.5295E-13</c:v>
                </c:pt>
                <c:pt idx="637">
                  <c:v>2.3801000000000001E-13</c:v>
                </c:pt>
                <c:pt idx="638">
                  <c:v>2.6865000000000002E-13</c:v>
                </c:pt>
                <c:pt idx="639">
                  <c:v>2.5375E-13</c:v>
                </c:pt>
                <c:pt idx="640">
                  <c:v>2.9003999999999999E-13</c:v>
                </c:pt>
                <c:pt idx="641">
                  <c:v>2.5264000000000002E-13</c:v>
                </c:pt>
                <c:pt idx="642">
                  <c:v>2.4017999999999999E-13</c:v>
                </c:pt>
                <c:pt idx="643">
                  <c:v>2.4842000000000002E-13</c:v>
                </c:pt>
                <c:pt idx="644">
                  <c:v>2.6708999999999998E-13</c:v>
                </c:pt>
                <c:pt idx="645">
                  <c:v>3.8286E-13</c:v>
                </c:pt>
                <c:pt idx="646">
                  <c:v>2.7817000000000002E-13</c:v>
                </c:pt>
                <c:pt idx="647">
                  <c:v>7.5399E-13</c:v>
                </c:pt>
                <c:pt idx="648">
                  <c:v>3.1614E-13</c:v>
                </c:pt>
                <c:pt idx="649">
                  <c:v>3.5575999999999999E-13</c:v>
                </c:pt>
                <c:pt idx="650">
                  <c:v>5.3175000000000003E-13</c:v>
                </c:pt>
                <c:pt idx="651">
                  <c:v>2.6594999999999999E-13</c:v>
                </c:pt>
                <c:pt idx="652">
                  <c:v>2.4924000000000001E-13</c:v>
                </c:pt>
                <c:pt idx="653">
                  <c:v>2.4069000000000001E-13</c:v>
                </c:pt>
                <c:pt idx="654">
                  <c:v>2.4506000000000002E-13</c:v>
                </c:pt>
                <c:pt idx="655">
                  <c:v>2.5865000000000001E-13</c:v>
                </c:pt>
                <c:pt idx="656">
                  <c:v>2.4987999999999999E-13</c:v>
                </c:pt>
                <c:pt idx="657">
                  <c:v>2.5337000000000001E-13</c:v>
                </c:pt>
                <c:pt idx="658">
                  <c:v>1.03412E-12</c:v>
                </c:pt>
                <c:pt idx="659">
                  <c:v>5.7116999999999998E-13</c:v>
                </c:pt>
                <c:pt idx="660">
                  <c:v>1.7851499999999999E-12</c:v>
                </c:pt>
                <c:pt idx="661">
                  <c:v>1.2950640000000001E-11</c:v>
                </c:pt>
                <c:pt idx="662">
                  <c:v>9.8999999999999993E+37</c:v>
                </c:pt>
                <c:pt idx="663">
                  <c:v>6.2747899999999995E-8</c:v>
                </c:pt>
                <c:pt idx="664">
                  <c:v>2.6016999999999998E-7</c:v>
                </c:pt>
                <c:pt idx="665">
                  <c:v>9.8999999999999993E+37</c:v>
                </c:pt>
                <c:pt idx="666">
                  <c:v>6.8156799999999995E-8</c:v>
                </c:pt>
                <c:pt idx="667">
                  <c:v>8.1632800000000003E-8</c:v>
                </c:pt>
                <c:pt idx="668">
                  <c:v>6.1664800000000006E-8</c:v>
                </c:pt>
                <c:pt idx="669">
                  <c:v>1.287312E-7</c:v>
                </c:pt>
                <c:pt idx="670">
                  <c:v>1.2990210000000001E-7</c:v>
                </c:pt>
                <c:pt idx="671">
                  <c:v>2.8973700000000002E-7</c:v>
                </c:pt>
                <c:pt idx="672">
                  <c:v>2.0293500000000001E-7</c:v>
                </c:pt>
                <c:pt idx="673">
                  <c:v>5.3000000000000003E-10</c:v>
                </c:pt>
                <c:pt idx="674">
                  <c:v>3.9108500000000004E-9</c:v>
                </c:pt>
                <c:pt idx="675">
                  <c:v>1.5079299999999999E-8</c:v>
                </c:pt>
                <c:pt idx="676">
                  <c:v>9.7099399999999997E-9</c:v>
                </c:pt>
                <c:pt idx="677">
                  <c:v>5.9192999999999996E-9</c:v>
                </c:pt>
                <c:pt idx="678">
                  <c:v>8.2008200000000006E-9</c:v>
                </c:pt>
                <c:pt idx="679">
                  <c:v>2.8363599999999999E-9</c:v>
                </c:pt>
                <c:pt idx="680">
                  <c:v>1.3224519999999999E-9</c:v>
                </c:pt>
                <c:pt idx="681">
                  <c:v>1.3487810000000001E-9</c:v>
                </c:pt>
                <c:pt idx="682">
                  <c:v>2.4447499999999998E-10</c:v>
                </c:pt>
                <c:pt idx="683">
                  <c:v>5.1191599999999998E-12</c:v>
                </c:pt>
                <c:pt idx="684">
                  <c:v>2.1021500000000001E-8</c:v>
                </c:pt>
                <c:pt idx="685">
                  <c:v>6.4288199999999997E-8</c:v>
                </c:pt>
                <c:pt idx="686">
                  <c:v>1.6053E-13</c:v>
                </c:pt>
                <c:pt idx="687">
                  <c:v>2.0177000000000001E-13</c:v>
                </c:pt>
                <c:pt idx="688">
                  <c:v>1.7355E-13</c:v>
                </c:pt>
                <c:pt idx="689">
                  <c:v>2.9250999999999998E-13</c:v>
                </c:pt>
                <c:pt idx="690">
                  <c:v>2.6233E-13</c:v>
                </c:pt>
                <c:pt idx="691">
                  <c:v>2.4645999999999999E-13</c:v>
                </c:pt>
                <c:pt idx="692">
                  <c:v>2.4692000000000002E-13</c:v>
                </c:pt>
                <c:pt idx="693">
                  <c:v>2.5450999999999999E-13</c:v>
                </c:pt>
                <c:pt idx="694">
                  <c:v>2.4429000000000001E-13</c:v>
                </c:pt>
                <c:pt idx="695">
                  <c:v>2.4148E-13</c:v>
                </c:pt>
                <c:pt idx="696">
                  <c:v>2.5378000000000001E-13</c:v>
                </c:pt>
                <c:pt idx="697">
                  <c:v>2.4229000000000002E-13</c:v>
                </c:pt>
                <c:pt idx="698">
                  <c:v>2.3432000000000001E-13</c:v>
                </c:pt>
                <c:pt idx="699">
                  <c:v>2.5738000000000001E-13</c:v>
                </c:pt>
                <c:pt idx="700">
                  <c:v>2.4520000000000001E-13</c:v>
                </c:pt>
                <c:pt idx="701">
                  <c:v>2.4825999999999999E-13</c:v>
                </c:pt>
                <c:pt idx="702">
                  <c:v>2.4745999999999999E-13</c:v>
                </c:pt>
                <c:pt idx="703">
                  <c:v>2.3350000000000001E-13</c:v>
                </c:pt>
                <c:pt idx="704">
                  <c:v>2.8870000000000002E-13</c:v>
                </c:pt>
                <c:pt idx="705">
                  <c:v>2.5523999999999998E-13</c:v>
                </c:pt>
                <c:pt idx="706">
                  <c:v>2.9845000000000001E-13</c:v>
                </c:pt>
                <c:pt idx="707">
                  <c:v>2.5927000000000002E-13</c:v>
                </c:pt>
                <c:pt idx="708">
                  <c:v>2.9274999999999999E-13</c:v>
                </c:pt>
                <c:pt idx="709">
                  <c:v>2.7109000000000001E-13</c:v>
                </c:pt>
                <c:pt idx="710">
                  <c:v>2.4688E-13</c:v>
                </c:pt>
                <c:pt idx="711">
                  <c:v>2.4249999999999998E-13</c:v>
                </c:pt>
                <c:pt idx="712">
                  <c:v>2.4249999999999998E-13</c:v>
                </c:pt>
                <c:pt idx="713">
                  <c:v>2.5219999999999998E-13</c:v>
                </c:pt>
                <c:pt idx="714">
                  <c:v>2.4004000000000001E-13</c:v>
                </c:pt>
                <c:pt idx="715">
                  <c:v>2.4552E-13</c:v>
                </c:pt>
                <c:pt idx="716">
                  <c:v>2.3680000000000001E-13</c:v>
                </c:pt>
                <c:pt idx="717">
                  <c:v>2.4365999999999999E-13</c:v>
                </c:pt>
                <c:pt idx="718">
                  <c:v>2.4220000000000002E-13</c:v>
                </c:pt>
                <c:pt idx="719">
                  <c:v>2.3803E-13</c:v>
                </c:pt>
                <c:pt idx="720">
                  <c:v>2.4981000000000002E-13</c:v>
                </c:pt>
                <c:pt idx="721">
                  <c:v>2.3259000000000002E-13</c:v>
                </c:pt>
                <c:pt idx="722">
                  <c:v>2.4665999999999998E-13</c:v>
                </c:pt>
                <c:pt idx="723">
                  <c:v>1.7317119999999999E-7</c:v>
                </c:pt>
                <c:pt idx="724">
                  <c:v>1.3239E-13</c:v>
                </c:pt>
                <c:pt idx="725">
                  <c:v>2.3058000000000001E-13</c:v>
                </c:pt>
                <c:pt idx="726">
                  <c:v>2.3642999999999998E-13</c:v>
                </c:pt>
                <c:pt idx="727">
                  <c:v>2.5401E-13</c:v>
                </c:pt>
                <c:pt idx="728">
                  <c:v>2.4111000000000002E-13</c:v>
                </c:pt>
                <c:pt idx="729">
                  <c:v>2.3878000000000002E-13</c:v>
                </c:pt>
                <c:pt idx="730">
                  <c:v>2.4027E-13</c:v>
                </c:pt>
                <c:pt idx="731">
                  <c:v>2.3082999999999999E-13</c:v>
                </c:pt>
                <c:pt idx="732">
                  <c:v>2.5045999999999997E-13</c:v>
                </c:pt>
                <c:pt idx="733">
                  <c:v>2.3645999999999998E-13</c:v>
                </c:pt>
                <c:pt idx="734">
                  <c:v>2.5552000000000001E-13</c:v>
                </c:pt>
                <c:pt idx="735">
                  <c:v>2.3467E-13</c:v>
                </c:pt>
                <c:pt idx="736">
                  <c:v>3.0875000000000002E-13</c:v>
                </c:pt>
                <c:pt idx="737">
                  <c:v>2.5428E-13</c:v>
                </c:pt>
                <c:pt idx="738">
                  <c:v>2.4031999999999998E-13</c:v>
                </c:pt>
                <c:pt idx="739">
                  <c:v>2.5243999999999998E-13</c:v>
                </c:pt>
                <c:pt idx="740">
                  <c:v>2.3589999999999998E-13</c:v>
                </c:pt>
                <c:pt idx="741">
                  <c:v>2.3981999999999998E-13</c:v>
                </c:pt>
                <c:pt idx="742">
                  <c:v>2.4580999999999999E-13</c:v>
                </c:pt>
                <c:pt idx="743">
                  <c:v>2.5358999999999998E-13</c:v>
                </c:pt>
                <c:pt idx="744">
                  <c:v>2.4791E-13</c:v>
                </c:pt>
                <c:pt idx="745">
                  <c:v>2.4606000000000001E-13</c:v>
                </c:pt>
                <c:pt idx="746">
                  <c:v>2.4698000000000002E-13</c:v>
                </c:pt>
                <c:pt idx="747">
                  <c:v>2.3542999999999999E-13</c:v>
                </c:pt>
                <c:pt idx="748">
                  <c:v>2.3869999999999998E-13</c:v>
                </c:pt>
                <c:pt idx="749">
                  <c:v>2.4063000000000001E-13</c:v>
                </c:pt>
                <c:pt idx="750">
                  <c:v>2.4338000000000002E-13</c:v>
                </c:pt>
                <c:pt idx="751">
                  <c:v>2.5110999999999998E-13</c:v>
                </c:pt>
                <c:pt idx="752">
                  <c:v>2.3651999999999999E-13</c:v>
                </c:pt>
                <c:pt idx="753">
                  <c:v>2.4632E-13</c:v>
                </c:pt>
                <c:pt idx="754">
                  <c:v>2.4042E-13</c:v>
                </c:pt>
                <c:pt idx="755">
                  <c:v>2.4543E-13</c:v>
                </c:pt>
                <c:pt idx="756">
                  <c:v>3.1294999999999999E-13</c:v>
                </c:pt>
                <c:pt idx="757">
                  <c:v>2.4093000000000001E-13</c:v>
                </c:pt>
                <c:pt idx="758">
                  <c:v>2.5066000000000001E-13</c:v>
                </c:pt>
                <c:pt idx="759">
                  <c:v>2.3178E-13</c:v>
                </c:pt>
                <c:pt idx="760">
                  <c:v>2.3678999999999999E-13</c:v>
                </c:pt>
                <c:pt idx="761">
                  <c:v>2.4792000000000002E-13</c:v>
                </c:pt>
                <c:pt idx="762">
                  <c:v>2.3890000000000002E-13</c:v>
                </c:pt>
                <c:pt idx="763">
                  <c:v>2.5476000000000002E-13</c:v>
                </c:pt>
                <c:pt idx="764">
                  <c:v>2.4452E-13</c:v>
                </c:pt>
                <c:pt idx="765">
                  <c:v>2.5034000000000002E-13</c:v>
                </c:pt>
                <c:pt idx="766">
                  <c:v>2.4783999999999998E-13</c:v>
                </c:pt>
                <c:pt idx="767">
                  <c:v>2.4759999999999997E-13</c:v>
                </c:pt>
                <c:pt idx="768">
                  <c:v>2.4146999999999998E-13</c:v>
                </c:pt>
                <c:pt idx="769">
                  <c:v>2.4069000000000001E-13</c:v>
                </c:pt>
                <c:pt idx="770">
                  <c:v>3.5121999999999999E-13</c:v>
                </c:pt>
                <c:pt idx="771">
                  <c:v>3.1768999999999998E-13</c:v>
                </c:pt>
                <c:pt idx="772">
                  <c:v>4.2105999999999997E-13</c:v>
                </c:pt>
                <c:pt idx="773">
                  <c:v>2.6514000000000002E-13</c:v>
                </c:pt>
                <c:pt idx="774">
                  <c:v>2.3249E-13</c:v>
                </c:pt>
                <c:pt idx="775">
                  <c:v>2.4824000000000001E-13</c:v>
                </c:pt>
                <c:pt idx="776">
                  <c:v>2.6305999999999999E-13</c:v>
                </c:pt>
                <c:pt idx="777">
                  <c:v>2.4137000000000001E-13</c:v>
                </c:pt>
                <c:pt idx="778">
                  <c:v>2.3586000000000002E-13</c:v>
                </c:pt>
                <c:pt idx="779">
                  <c:v>2.4642999999999999E-13</c:v>
                </c:pt>
                <c:pt idx="780">
                  <c:v>2.4918E-13</c:v>
                </c:pt>
                <c:pt idx="781">
                  <c:v>2.3857000000000001E-13</c:v>
                </c:pt>
                <c:pt idx="782">
                  <c:v>2.4833999999999998E-13</c:v>
                </c:pt>
                <c:pt idx="783">
                  <c:v>2.5328000000000001E-13</c:v>
                </c:pt>
                <c:pt idx="784">
                  <c:v>2.3831999999999999E-13</c:v>
                </c:pt>
                <c:pt idx="785">
                  <c:v>2.5859000000000001E-13</c:v>
                </c:pt>
                <c:pt idx="786">
                  <c:v>6.2341999999999998E-13</c:v>
                </c:pt>
                <c:pt idx="787">
                  <c:v>2.5007999999999998E-13</c:v>
                </c:pt>
                <c:pt idx="788">
                  <c:v>2.6469000000000001E-13</c:v>
                </c:pt>
                <c:pt idx="789">
                  <c:v>2.6366000000000001E-13</c:v>
                </c:pt>
                <c:pt idx="790">
                  <c:v>2.4049999999999998E-13</c:v>
                </c:pt>
                <c:pt idx="791">
                  <c:v>4.8109900000000002E-9</c:v>
                </c:pt>
                <c:pt idx="792">
                  <c:v>2.5721999999999999E-13</c:v>
                </c:pt>
                <c:pt idx="793">
                  <c:v>2.4134000000000001E-13</c:v>
                </c:pt>
                <c:pt idx="794">
                  <c:v>2.3910999999999998E-13</c:v>
                </c:pt>
                <c:pt idx="795">
                  <c:v>2.4305000000000001E-13</c:v>
                </c:pt>
                <c:pt idx="796">
                  <c:v>2.4609999999999998E-13</c:v>
                </c:pt>
                <c:pt idx="797">
                  <c:v>2.4066000000000001E-13</c:v>
                </c:pt>
                <c:pt idx="798">
                  <c:v>2.3675999999999999E-13</c:v>
                </c:pt>
                <c:pt idx="799">
                  <c:v>2.4597999999999998E-13</c:v>
                </c:pt>
                <c:pt idx="800">
                  <c:v>2.3967999999999999E-13</c:v>
                </c:pt>
                <c:pt idx="801">
                  <c:v>2.3232999999999998E-13</c:v>
                </c:pt>
                <c:pt idx="802">
                  <c:v>1.5374899999999999E-12</c:v>
                </c:pt>
                <c:pt idx="803">
                  <c:v>2.3376000000000001E-13</c:v>
                </c:pt>
                <c:pt idx="804">
                  <c:v>2.5399000000000001E-13</c:v>
                </c:pt>
                <c:pt idx="805">
                  <c:v>2.3639000000000002E-13</c:v>
                </c:pt>
                <c:pt idx="806">
                  <c:v>2.4137999999999998E-13</c:v>
                </c:pt>
                <c:pt idx="807">
                  <c:v>2.3895000000000001E-13</c:v>
                </c:pt>
                <c:pt idx="808">
                  <c:v>2.5003E-13</c:v>
                </c:pt>
                <c:pt idx="809">
                  <c:v>2.9925000000000001E-13</c:v>
                </c:pt>
                <c:pt idx="810">
                  <c:v>2.4346E-13</c:v>
                </c:pt>
                <c:pt idx="811">
                  <c:v>2.5611000000000001E-13</c:v>
                </c:pt>
                <c:pt idx="812">
                  <c:v>2.4244999999999999E-13</c:v>
                </c:pt>
                <c:pt idx="813">
                  <c:v>2.5576999999999998E-13</c:v>
                </c:pt>
                <c:pt idx="814">
                  <c:v>2.4588999999999998E-13</c:v>
                </c:pt>
                <c:pt idx="815">
                  <c:v>2.2873999999999999E-13</c:v>
                </c:pt>
                <c:pt idx="816">
                  <c:v>2.6363999999999998E-13</c:v>
                </c:pt>
                <c:pt idx="817">
                  <c:v>1.106658E-7</c:v>
                </c:pt>
                <c:pt idx="818">
                  <c:v>4.4042599999999998E-8</c:v>
                </c:pt>
                <c:pt idx="819">
                  <c:v>2.8867E-8</c:v>
                </c:pt>
                <c:pt idx="820">
                  <c:v>1.5450059999999999E-7</c:v>
                </c:pt>
                <c:pt idx="821">
                  <c:v>4.9510700000000003E-8</c:v>
                </c:pt>
                <c:pt idx="822">
                  <c:v>5.5651199999999999E-10</c:v>
                </c:pt>
                <c:pt idx="823">
                  <c:v>1.3674390000000001E-9</c:v>
                </c:pt>
                <c:pt idx="824">
                  <c:v>4.0742099999999998E-10</c:v>
                </c:pt>
                <c:pt idx="825">
                  <c:v>7.5272099999999997E-10</c:v>
                </c:pt>
                <c:pt idx="826">
                  <c:v>4.5647399999999997E-9</c:v>
                </c:pt>
                <c:pt idx="827">
                  <c:v>6.1400000000000003E-11</c:v>
                </c:pt>
                <c:pt idx="828">
                  <c:v>2.4963000000000002E-13</c:v>
                </c:pt>
                <c:pt idx="829">
                  <c:v>3.7362E-10</c:v>
                </c:pt>
                <c:pt idx="830">
                  <c:v>3.8668999999999999E-13</c:v>
                </c:pt>
                <c:pt idx="831">
                  <c:v>2.6307999999999998E-13</c:v>
                </c:pt>
                <c:pt idx="832">
                  <c:v>2.4358000000000001E-13</c:v>
                </c:pt>
                <c:pt idx="833">
                  <c:v>5.8849399999999998E-11</c:v>
                </c:pt>
                <c:pt idx="834">
                  <c:v>1.2055E-13</c:v>
                </c:pt>
                <c:pt idx="835">
                  <c:v>1.8984E-13</c:v>
                </c:pt>
                <c:pt idx="836">
                  <c:v>2.8546999999999999E-13</c:v>
                </c:pt>
                <c:pt idx="837">
                  <c:v>2.4789999999999998E-13</c:v>
                </c:pt>
                <c:pt idx="838">
                  <c:v>2.5216000000000001E-13</c:v>
                </c:pt>
                <c:pt idx="839">
                  <c:v>2.4263E-13</c:v>
                </c:pt>
                <c:pt idx="840">
                  <c:v>2.4806000000000001E-13</c:v>
                </c:pt>
                <c:pt idx="841">
                  <c:v>2.4816000000000003E-13</c:v>
                </c:pt>
                <c:pt idx="842">
                  <c:v>2.3857000000000001E-13</c:v>
                </c:pt>
                <c:pt idx="843">
                  <c:v>2.4169E-13</c:v>
                </c:pt>
                <c:pt idx="844">
                  <c:v>2.4356000000000002E-13</c:v>
                </c:pt>
                <c:pt idx="845">
                  <c:v>2.4096000000000002E-13</c:v>
                </c:pt>
                <c:pt idx="846">
                  <c:v>2.3710000000000002E-13</c:v>
                </c:pt>
                <c:pt idx="847">
                  <c:v>2.5664000000000001E-13</c:v>
                </c:pt>
                <c:pt idx="848">
                  <c:v>2.4944E-13</c:v>
                </c:pt>
                <c:pt idx="849">
                  <c:v>2.7201999999999999E-13</c:v>
                </c:pt>
                <c:pt idx="850">
                  <c:v>2.3432000000000001E-13</c:v>
                </c:pt>
                <c:pt idx="851">
                  <c:v>2.3892000000000001E-13</c:v>
                </c:pt>
                <c:pt idx="852">
                  <c:v>2.4526000000000001E-13</c:v>
                </c:pt>
                <c:pt idx="853">
                  <c:v>2.3816000000000002E-13</c:v>
                </c:pt>
                <c:pt idx="854">
                  <c:v>2.5948999999999999E-13</c:v>
                </c:pt>
                <c:pt idx="855">
                  <c:v>2.5139E-13</c:v>
                </c:pt>
                <c:pt idx="856">
                  <c:v>2.2887999999999998E-13</c:v>
                </c:pt>
                <c:pt idx="857">
                  <c:v>2.6166000000000002E-13</c:v>
                </c:pt>
                <c:pt idx="858">
                  <c:v>2.3893000000000002E-13</c:v>
                </c:pt>
                <c:pt idx="859">
                  <c:v>2.3482E-13</c:v>
                </c:pt>
                <c:pt idx="860">
                  <c:v>2.3981000000000002E-13</c:v>
                </c:pt>
                <c:pt idx="861">
                  <c:v>2.4547000000000001E-13</c:v>
                </c:pt>
                <c:pt idx="862">
                  <c:v>2.3548999999999999E-13</c:v>
                </c:pt>
                <c:pt idx="863">
                  <c:v>1.1872400000000001E-12</c:v>
                </c:pt>
                <c:pt idx="864">
                  <c:v>2.4042E-13</c:v>
                </c:pt>
                <c:pt idx="865">
                  <c:v>2.3896999999999999E-13</c:v>
                </c:pt>
                <c:pt idx="866">
                  <c:v>2.3306999999999999E-13</c:v>
                </c:pt>
                <c:pt idx="867">
                  <c:v>2.3621000000000001E-13</c:v>
                </c:pt>
                <c:pt idx="868">
                  <c:v>2.4098E-13</c:v>
                </c:pt>
                <c:pt idx="869">
                  <c:v>2.3666999999999999E-13</c:v>
                </c:pt>
                <c:pt idx="870">
                  <c:v>2.3044999999999999E-13</c:v>
                </c:pt>
                <c:pt idx="871">
                  <c:v>2.4680000000000002E-13</c:v>
                </c:pt>
                <c:pt idx="872">
                  <c:v>2.2587999999999999E-13</c:v>
                </c:pt>
                <c:pt idx="873">
                  <c:v>2.3731999999999999E-13</c:v>
                </c:pt>
                <c:pt idx="874">
                  <c:v>2.3736000000000001E-13</c:v>
                </c:pt>
                <c:pt idx="875">
                  <c:v>2.5084000000000002E-13</c:v>
                </c:pt>
                <c:pt idx="876">
                  <c:v>6.5144400000000001E-11</c:v>
                </c:pt>
                <c:pt idx="877">
                  <c:v>7.6531199999999996E-8</c:v>
                </c:pt>
                <c:pt idx="878">
                  <c:v>3.6874000000000003E-8</c:v>
                </c:pt>
                <c:pt idx="879">
                  <c:v>5.7731399999999998E-8</c:v>
                </c:pt>
                <c:pt idx="880">
                  <c:v>9.8999999999999993E+37</c:v>
                </c:pt>
                <c:pt idx="881">
                  <c:v>2.7284899999999998E-7</c:v>
                </c:pt>
                <c:pt idx="882">
                  <c:v>6.6307600000000005E-8</c:v>
                </c:pt>
                <c:pt idx="883">
                  <c:v>1.019724E-7</c:v>
                </c:pt>
                <c:pt idx="884">
                  <c:v>8.3272599999999999E-8</c:v>
                </c:pt>
                <c:pt idx="885">
                  <c:v>4.4374800000000001E-8</c:v>
                </c:pt>
                <c:pt idx="886">
                  <c:v>1.7541869999999999E-7</c:v>
                </c:pt>
                <c:pt idx="887">
                  <c:v>5.57861E-8</c:v>
                </c:pt>
                <c:pt idx="888">
                  <c:v>8.0032399999999993E-8</c:v>
                </c:pt>
                <c:pt idx="889">
                  <c:v>5.78592E-8</c:v>
                </c:pt>
                <c:pt idx="890">
                  <c:v>3.9709299999999998E-8</c:v>
                </c:pt>
                <c:pt idx="891">
                  <c:v>6.8056699999999997E-9</c:v>
                </c:pt>
                <c:pt idx="892">
                  <c:v>9.2712E-9</c:v>
                </c:pt>
                <c:pt idx="893">
                  <c:v>1.127305E-8</c:v>
                </c:pt>
                <c:pt idx="894">
                  <c:v>2.1872600000000002E-8</c:v>
                </c:pt>
                <c:pt idx="895">
                  <c:v>2.0269300000000001E-8</c:v>
                </c:pt>
                <c:pt idx="896">
                  <c:v>6.2647200000000003E-8</c:v>
                </c:pt>
                <c:pt idx="897">
                  <c:v>1.106025E-7</c:v>
                </c:pt>
                <c:pt idx="898">
                  <c:v>6.0316299999999999E-8</c:v>
                </c:pt>
                <c:pt idx="899">
                  <c:v>4.1550799999999997E-9</c:v>
                </c:pt>
                <c:pt idx="900">
                  <c:v>4.1445800000000002E-8</c:v>
                </c:pt>
                <c:pt idx="901">
                  <c:v>7.4861699999999996E-8</c:v>
                </c:pt>
                <c:pt idx="902">
                  <c:v>9.8999999999999993E+37</c:v>
                </c:pt>
                <c:pt idx="903">
                  <c:v>2.7354699999999999E-9</c:v>
                </c:pt>
                <c:pt idx="904">
                  <c:v>2.2644000000000001E-8</c:v>
                </c:pt>
                <c:pt idx="905">
                  <c:v>3.3004299999999999E-9</c:v>
                </c:pt>
                <c:pt idx="906">
                  <c:v>7.7192700000000005E-8</c:v>
                </c:pt>
                <c:pt idx="907">
                  <c:v>5.9186200000000004E-9</c:v>
                </c:pt>
                <c:pt idx="908">
                  <c:v>7.1859700000000007E-8</c:v>
                </c:pt>
                <c:pt idx="909">
                  <c:v>2.3816200000000001E-8</c:v>
                </c:pt>
                <c:pt idx="910">
                  <c:v>7.9781700000000003E-8</c:v>
                </c:pt>
                <c:pt idx="911">
                  <c:v>3.5797E-8</c:v>
                </c:pt>
                <c:pt idx="912">
                  <c:v>9.2093300000000006E-8</c:v>
                </c:pt>
                <c:pt idx="913">
                  <c:v>2.7483799999999999E-8</c:v>
                </c:pt>
                <c:pt idx="914">
                  <c:v>4.1267200000000004E-9</c:v>
                </c:pt>
                <c:pt idx="915">
                  <c:v>9.8999999999999993E+37</c:v>
                </c:pt>
                <c:pt idx="916">
                  <c:v>4.38478E-10</c:v>
                </c:pt>
                <c:pt idx="917">
                  <c:v>2.73227E-8</c:v>
                </c:pt>
                <c:pt idx="918">
                  <c:v>9.8999999999999993E+37</c:v>
                </c:pt>
                <c:pt idx="919">
                  <c:v>9.4630499999999995E-9</c:v>
                </c:pt>
                <c:pt idx="920">
                  <c:v>3.0820199999999998E-8</c:v>
                </c:pt>
                <c:pt idx="921">
                  <c:v>2.88716E-8</c:v>
                </c:pt>
                <c:pt idx="922">
                  <c:v>2.0150499999999999E-8</c:v>
                </c:pt>
                <c:pt idx="923">
                  <c:v>4.3913999999999998E-13</c:v>
                </c:pt>
                <c:pt idx="924">
                  <c:v>3.7205999999999998E-13</c:v>
                </c:pt>
                <c:pt idx="925">
                  <c:v>6.3832999999999997E-13</c:v>
                </c:pt>
                <c:pt idx="926">
                  <c:v>3.1307E-13</c:v>
                </c:pt>
                <c:pt idx="927">
                  <c:v>3.0246000000000001E-13</c:v>
                </c:pt>
                <c:pt idx="928">
                  <c:v>2.9135000000000002E-13</c:v>
                </c:pt>
                <c:pt idx="929">
                  <c:v>2.5494000000000002E-13</c:v>
                </c:pt>
                <c:pt idx="930">
                  <c:v>2.48E-13</c:v>
                </c:pt>
                <c:pt idx="931">
                  <c:v>2.4925000000000002E-13</c:v>
                </c:pt>
                <c:pt idx="932">
                  <c:v>2.5444000000000002E-13</c:v>
                </c:pt>
                <c:pt idx="933">
                  <c:v>2.4818999999999998E-13</c:v>
                </c:pt>
                <c:pt idx="934">
                  <c:v>2.4851099999999999E-9</c:v>
                </c:pt>
                <c:pt idx="935">
                  <c:v>6.9521500000000005E-8</c:v>
                </c:pt>
                <c:pt idx="936">
                  <c:v>1.4838470000000001E-7</c:v>
                </c:pt>
                <c:pt idx="937">
                  <c:v>1.089712E-7</c:v>
                </c:pt>
                <c:pt idx="938">
                  <c:v>2.09903E-7</c:v>
                </c:pt>
                <c:pt idx="939">
                  <c:v>7.3635100000000003E-8</c:v>
                </c:pt>
                <c:pt idx="940">
                  <c:v>2.3953700000000001E-8</c:v>
                </c:pt>
                <c:pt idx="941">
                  <c:v>8.6537000000000003E-8</c:v>
                </c:pt>
                <c:pt idx="942">
                  <c:v>5.4036399999999997E-8</c:v>
                </c:pt>
                <c:pt idx="943">
                  <c:v>5.7174599999999999E-8</c:v>
                </c:pt>
                <c:pt idx="944">
                  <c:v>4.0782600000000003E-9</c:v>
                </c:pt>
                <c:pt idx="945">
                  <c:v>1.4545570000000001E-9</c:v>
                </c:pt>
                <c:pt idx="946">
                  <c:v>2.0424229999999999E-8</c:v>
                </c:pt>
                <c:pt idx="947">
                  <c:v>7.5817600000000003E-8</c:v>
                </c:pt>
                <c:pt idx="948">
                  <c:v>3.5060300000000001E-8</c:v>
                </c:pt>
                <c:pt idx="949">
                  <c:v>7.0944600000000003E-10</c:v>
                </c:pt>
                <c:pt idx="950">
                  <c:v>1.69185E-8</c:v>
                </c:pt>
                <c:pt idx="951">
                  <c:v>3.6489200000000001E-8</c:v>
                </c:pt>
                <c:pt idx="952">
                  <c:v>4.3005999999999998E-9</c:v>
                </c:pt>
                <c:pt idx="953">
                  <c:v>7.0145599999999998E-9</c:v>
                </c:pt>
                <c:pt idx="954">
                  <c:v>1.7581679999999999E-9</c:v>
                </c:pt>
                <c:pt idx="955">
                  <c:v>1.2964900000000001E-12</c:v>
                </c:pt>
                <c:pt idx="956">
                  <c:v>9.8999999999999993E+37</c:v>
                </c:pt>
                <c:pt idx="957">
                  <c:v>3.4027400000000002E-9</c:v>
                </c:pt>
                <c:pt idx="958">
                  <c:v>1.051216E-10</c:v>
                </c:pt>
                <c:pt idx="959">
                  <c:v>4.4733099999999996E-12</c:v>
                </c:pt>
                <c:pt idx="960">
                  <c:v>6.5590499999999994E-11</c:v>
                </c:pt>
                <c:pt idx="961">
                  <c:v>9.8999999999999993E+37</c:v>
                </c:pt>
                <c:pt idx="962">
                  <c:v>9.8999999999999993E+37</c:v>
                </c:pt>
                <c:pt idx="963">
                  <c:v>3.63643E-9</c:v>
                </c:pt>
                <c:pt idx="964">
                  <c:v>7.5656800000000003E-8</c:v>
                </c:pt>
                <c:pt idx="965">
                  <c:v>2.7450699999999999E-8</c:v>
                </c:pt>
                <c:pt idx="966">
                  <c:v>1.6886299999999999E-8</c:v>
                </c:pt>
                <c:pt idx="967">
                  <c:v>3.5812499999999997E-8</c:v>
                </c:pt>
                <c:pt idx="968">
                  <c:v>2.2833700000000002E-8</c:v>
                </c:pt>
                <c:pt idx="969">
                  <c:v>8.0906500000000004E-9</c:v>
                </c:pt>
                <c:pt idx="970">
                  <c:v>2.0020700000000001E-8</c:v>
                </c:pt>
                <c:pt idx="971">
                  <c:v>2.8651700000000001E-8</c:v>
                </c:pt>
                <c:pt idx="972">
                  <c:v>6.7924799999999997E-8</c:v>
                </c:pt>
                <c:pt idx="973">
                  <c:v>3.30556E-8</c:v>
                </c:pt>
                <c:pt idx="974">
                  <c:v>1.1487929999999999E-8</c:v>
                </c:pt>
                <c:pt idx="975">
                  <c:v>2.6248499999999998E-8</c:v>
                </c:pt>
                <c:pt idx="976">
                  <c:v>1.0132620000000001E-9</c:v>
                </c:pt>
                <c:pt idx="977">
                  <c:v>9.8999999999999993E+37</c:v>
                </c:pt>
                <c:pt idx="978">
                  <c:v>2.6518899999999998E-10</c:v>
                </c:pt>
                <c:pt idx="979">
                  <c:v>1.13665E-8</c:v>
                </c:pt>
                <c:pt idx="980">
                  <c:v>3.3985299999999998E-9</c:v>
                </c:pt>
                <c:pt idx="981">
                  <c:v>2.8216699999999998E-9</c:v>
                </c:pt>
                <c:pt idx="982">
                  <c:v>8.9750499999999994E-8</c:v>
                </c:pt>
                <c:pt idx="983">
                  <c:v>6.1486600000000005E-8</c:v>
                </c:pt>
                <c:pt idx="984">
                  <c:v>4.0734599999999997E-9</c:v>
                </c:pt>
                <c:pt idx="985">
                  <c:v>2.0856499999999999E-8</c:v>
                </c:pt>
                <c:pt idx="986">
                  <c:v>3.9100500000000002E-9</c:v>
                </c:pt>
                <c:pt idx="987">
                  <c:v>1.20433E-8</c:v>
                </c:pt>
                <c:pt idx="988">
                  <c:v>7.9466799999999995E-8</c:v>
                </c:pt>
                <c:pt idx="989">
                  <c:v>2.9474099999999999E-8</c:v>
                </c:pt>
                <c:pt idx="990">
                  <c:v>9.8999999999999993E+37</c:v>
                </c:pt>
                <c:pt idx="991">
                  <c:v>2.081922E-8</c:v>
                </c:pt>
                <c:pt idx="992">
                  <c:v>2.59994E-9</c:v>
                </c:pt>
                <c:pt idx="993">
                  <c:v>5.5418400000000004E-9</c:v>
                </c:pt>
                <c:pt idx="994">
                  <c:v>8.7886199999999998E-9</c:v>
                </c:pt>
                <c:pt idx="995">
                  <c:v>7.7882300000000003E-10</c:v>
                </c:pt>
                <c:pt idx="996">
                  <c:v>7.0567500000000005E-10</c:v>
                </c:pt>
                <c:pt idx="997">
                  <c:v>5.3131400000000003E-10</c:v>
                </c:pt>
                <c:pt idx="998">
                  <c:v>2.8931999999999999E-10</c:v>
                </c:pt>
                <c:pt idx="999">
                  <c:v>9.8999999999999993E+37</c:v>
                </c:pt>
                <c:pt idx="1000">
                  <c:v>5.1296199999999997E-12</c:v>
                </c:pt>
                <c:pt idx="1001">
                  <c:v>1.35611E-12</c:v>
                </c:pt>
                <c:pt idx="1002">
                  <c:v>1.8213200000000002E-12</c:v>
                </c:pt>
                <c:pt idx="1003">
                  <c:v>5.3194100000000003E-10</c:v>
                </c:pt>
                <c:pt idx="1004">
                  <c:v>2.9993999999999998E-13</c:v>
                </c:pt>
                <c:pt idx="1005">
                  <c:v>2.5222000000000001E-13</c:v>
                </c:pt>
                <c:pt idx="1006">
                  <c:v>8.3165E-13</c:v>
                </c:pt>
                <c:pt idx="1007">
                  <c:v>9.8999999999999993E+37</c:v>
                </c:pt>
                <c:pt idx="1008">
                  <c:v>4.0123800000000002E-9</c:v>
                </c:pt>
                <c:pt idx="1009">
                  <c:v>5.3624E-10</c:v>
                </c:pt>
                <c:pt idx="1010">
                  <c:v>8.1907900000000002E-10</c:v>
                </c:pt>
                <c:pt idx="1011">
                  <c:v>1.352178E-9</c:v>
                </c:pt>
                <c:pt idx="1012">
                  <c:v>8.4840300000000001E-10</c:v>
                </c:pt>
                <c:pt idx="1013">
                  <c:v>5.2287700000000003E-9</c:v>
                </c:pt>
                <c:pt idx="1014">
                  <c:v>6.5873000000000002E-9</c:v>
                </c:pt>
                <c:pt idx="1015">
                  <c:v>2.14268E-8</c:v>
                </c:pt>
                <c:pt idx="1016">
                  <c:v>1.0424720000000001E-8</c:v>
                </c:pt>
                <c:pt idx="1017">
                  <c:v>8.7040900000000003E-9</c:v>
                </c:pt>
                <c:pt idx="1018">
                  <c:v>5.1672999999999997E-9</c:v>
                </c:pt>
                <c:pt idx="1019">
                  <c:v>1.314766E-9</c:v>
                </c:pt>
                <c:pt idx="1020">
                  <c:v>3.3085E-10</c:v>
                </c:pt>
                <c:pt idx="1021">
                  <c:v>9.6138699999999992E-9</c:v>
                </c:pt>
                <c:pt idx="1022">
                  <c:v>8.9491399999999996E-9</c:v>
                </c:pt>
                <c:pt idx="1023">
                  <c:v>4.7669700000000001E-9</c:v>
                </c:pt>
                <c:pt idx="1024">
                  <c:v>9.6083399999999991E-10</c:v>
                </c:pt>
                <c:pt idx="1025">
                  <c:v>6.8053100000000004E-10</c:v>
                </c:pt>
                <c:pt idx="1026">
                  <c:v>3.8518499999999997E-9</c:v>
                </c:pt>
                <c:pt idx="1027">
                  <c:v>2.1220200000000002E-8</c:v>
                </c:pt>
                <c:pt idx="1028">
                  <c:v>7.5882000000000004E-8</c:v>
                </c:pt>
                <c:pt idx="1029">
                  <c:v>2.08422E-8</c:v>
                </c:pt>
                <c:pt idx="1030">
                  <c:v>2.49977E-8</c:v>
                </c:pt>
                <c:pt idx="1031">
                  <c:v>2.45118E-8</c:v>
                </c:pt>
                <c:pt idx="1032">
                  <c:v>8.1553500000000003E-8</c:v>
                </c:pt>
                <c:pt idx="1033">
                  <c:v>2.2649899999999999E-8</c:v>
                </c:pt>
                <c:pt idx="1034">
                  <c:v>3.5688699999999999E-9</c:v>
                </c:pt>
                <c:pt idx="1035">
                  <c:v>3.2374000000000001E-10</c:v>
                </c:pt>
                <c:pt idx="1036">
                  <c:v>5.9645800000000001E-9</c:v>
                </c:pt>
                <c:pt idx="1037">
                  <c:v>1.8604199999999999E-12</c:v>
                </c:pt>
                <c:pt idx="1038">
                  <c:v>7.0865999999999994E-8</c:v>
                </c:pt>
                <c:pt idx="1039">
                  <c:v>1.47152E-12</c:v>
                </c:pt>
                <c:pt idx="1040">
                  <c:v>5.6494000000000001E-13</c:v>
                </c:pt>
                <c:pt idx="1041">
                  <c:v>2.3607600000000001E-12</c:v>
                </c:pt>
                <c:pt idx="1042">
                  <c:v>3.4625999999999998E-13</c:v>
                </c:pt>
                <c:pt idx="1043">
                  <c:v>3.0503999999999998E-13</c:v>
                </c:pt>
                <c:pt idx="1044">
                  <c:v>3.3652000000000001E-13</c:v>
                </c:pt>
                <c:pt idx="1045">
                  <c:v>6.2218199999999999E-9</c:v>
                </c:pt>
                <c:pt idx="1046">
                  <c:v>1.627232E-7</c:v>
                </c:pt>
                <c:pt idx="1047">
                  <c:v>2.65838E-7</c:v>
                </c:pt>
                <c:pt idx="1048">
                  <c:v>8.5890999999999998E-8</c:v>
                </c:pt>
                <c:pt idx="1049">
                  <c:v>2.7653400000000001E-8</c:v>
                </c:pt>
                <c:pt idx="1050">
                  <c:v>2.54062E-8</c:v>
                </c:pt>
                <c:pt idx="1051">
                  <c:v>6.1789199999999996E-9</c:v>
                </c:pt>
                <c:pt idx="1052">
                  <c:v>6.1733699999999997E-9</c:v>
                </c:pt>
                <c:pt idx="1053">
                  <c:v>2.7726700000000001E-8</c:v>
                </c:pt>
                <c:pt idx="1054">
                  <c:v>3.19153E-9</c:v>
                </c:pt>
                <c:pt idx="1055">
                  <c:v>3.27647E-9</c:v>
                </c:pt>
                <c:pt idx="1056">
                  <c:v>5.2371699999999996E-9</c:v>
                </c:pt>
                <c:pt idx="1057">
                  <c:v>3.1500999999999998E-10</c:v>
                </c:pt>
                <c:pt idx="1058">
                  <c:v>1.5167049999999999E-7</c:v>
                </c:pt>
                <c:pt idx="1059">
                  <c:v>5.3914799999999999E-8</c:v>
                </c:pt>
                <c:pt idx="1060">
                  <c:v>1.39945E-7</c:v>
                </c:pt>
                <c:pt idx="1061">
                  <c:v>1.2455310000000001E-7</c:v>
                </c:pt>
                <c:pt idx="1062">
                  <c:v>1.786273E-7</c:v>
                </c:pt>
                <c:pt idx="1063">
                  <c:v>5.1309800000000003E-8</c:v>
                </c:pt>
                <c:pt idx="1064">
                  <c:v>1.5579349999999999E-8</c:v>
                </c:pt>
                <c:pt idx="1065">
                  <c:v>1.3701119999999999E-7</c:v>
                </c:pt>
                <c:pt idx="1066">
                  <c:v>3.3932100000000001E-8</c:v>
                </c:pt>
                <c:pt idx="1067">
                  <c:v>4.1633599999999999E-8</c:v>
                </c:pt>
                <c:pt idx="1068">
                  <c:v>8.3395800000000004E-8</c:v>
                </c:pt>
                <c:pt idx="1069">
                  <c:v>3.10404E-8</c:v>
                </c:pt>
                <c:pt idx="1070">
                  <c:v>1.6627620000000001E-7</c:v>
                </c:pt>
                <c:pt idx="1071">
                  <c:v>9.8999999999999993E+37</c:v>
                </c:pt>
                <c:pt idx="1072">
                  <c:v>1.6561209999999999E-8</c:v>
                </c:pt>
                <c:pt idx="1073">
                  <c:v>2.7181900000000001E-9</c:v>
                </c:pt>
                <c:pt idx="1074">
                  <c:v>6.9332999999999996E-9</c:v>
                </c:pt>
                <c:pt idx="1075">
                  <c:v>1.0159029999999999E-11</c:v>
                </c:pt>
                <c:pt idx="1076">
                  <c:v>9.5470900000000007E-12</c:v>
                </c:pt>
                <c:pt idx="1077">
                  <c:v>1.3821000000000001E-10</c:v>
                </c:pt>
                <c:pt idx="1078">
                  <c:v>9.8999999999999993E+37</c:v>
                </c:pt>
                <c:pt idx="1079">
                  <c:v>4.89034E-8</c:v>
                </c:pt>
                <c:pt idx="1080">
                  <c:v>2.65063E-9</c:v>
                </c:pt>
                <c:pt idx="1081">
                  <c:v>4.39327E-10</c:v>
                </c:pt>
                <c:pt idx="1082">
                  <c:v>4.2393299999999998E-10</c:v>
                </c:pt>
                <c:pt idx="1083">
                  <c:v>6.6268399999999996E-10</c:v>
                </c:pt>
                <c:pt idx="1084">
                  <c:v>5.0956899999999999E-8</c:v>
                </c:pt>
                <c:pt idx="1085">
                  <c:v>3.7930699999999996E-9</c:v>
                </c:pt>
                <c:pt idx="1086">
                  <c:v>9.5025199999999992E-10</c:v>
                </c:pt>
                <c:pt idx="1087">
                  <c:v>1.0467310000000001E-9</c:v>
                </c:pt>
                <c:pt idx="1088">
                  <c:v>4.5533899999999999E-10</c:v>
                </c:pt>
                <c:pt idx="1089">
                  <c:v>9.7386499999999992E-10</c:v>
                </c:pt>
                <c:pt idx="1090">
                  <c:v>2.7021900000000002E-9</c:v>
                </c:pt>
                <c:pt idx="1091">
                  <c:v>3.1578900000000002E-8</c:v>
                </c:pt>
                <c:pt idx="1092">
                  <c:v>7.9421400000000002E-8</c:v>
                </c:pt>
                <c:pt idx="1093">
                  <c:v>9.0559199999999995E-9</c:v>
                </c:pt>
                <c:pt idx="1094">
                  <c:v>7.9335500000000003E-8</c:v>
                </c:pt>
                <c:pt idx="1095">
                  <c:v>1.3319409999999999E-7</c:v>
                </c:pt>
                <c:pt idx="1096">
                  <c:v>1.2283179999999999E-7</c:v>
                </c:pt>
                <c:pt idx="1097">
                  <c:v>2.1935399999999999E-7</c:v>
                </c:pt>
                <c:pt idx="1098">
                  <c:v>1.7344900000000001E-7</c:v>
                </c:pt>
                <c:pt idx="1099">
                  <c:v>1.594705E-7</c:v>
                </c:pt>
                <c:pt idx="1100">
                  <c:v>1.108745E-7</c:v>
                </c:pt>
                <c:pt idx="1101">
                  <c:v>7.3322E-8</c:v>
                </c:pt>
                <c:pt idx="1102">
                  <c:v>2.0249699999999999E-7</c:v>
                </c:pt>
                <c:pt idx="1103">
                  <c:v>5.1400999999999998E-8</c:v>
                </c:pt>
                <c:pt idx="1104">
                  <c:v>1.649372E-7</c:v>
                </c:pt>
                <c:pt idx="1105">
                  <c:v>2.8330899999999999E-7</c:v>
                </c:pt>
                <c:pt idx="1106">
                  <c:v>1.4944010000000001E-7</c:v>
                </c:pt>
                <c:pt idx="1107">
                  <c:v>6.7042800000000003E-8</c:v>
                </c:pt>
                <c:pt idx="1108">
                  <c:v>3.6996700000000001E-8</c:v>
                </c:pt>
                <c:pt idx="1109">
                  <c:v>1.0111800000000001E-8</c:v>
                </c:pt>
                <c:pt idx="1110">
                  <c:v>4.1858899999999999E-8</c:v>
                </c:pt>
                <c:pt idx="1111">
                  <c:v>3.1614199999999999E-8</c:v>
                </c:pt>
                <c:pt idx="1112">
                  <c:v>7.2735799999999999E-8</c:v>
                </c:pt>
                <c:pt idx="1113">
                  <c:v>2.0623700000000002E-9</c:v>
                </c:pt>
                <c:pt idx="1114">
                  <c:v>1.742298E-8</c:v>
                </c:pt>
                <c:pt idx="1115">
                  <c:v>9.8999999999999993E+37</c:v>
                </c:pt>
                <c:pt idx="1116">
                  <c:v>5.8228299999999998E-9</c:v>
                </c:pt>
                <c:pt idx="1117">
                  <c:v>1.359503E-7</c:v>
                </c:pt>
                <c:pt idx="1118">
                  <c:v>1.3207139999999999E-7</c:v>
                </c:pt>
                <c:pt idx="1119">
                  <c:v>1.4333589999999999E-7</c:v>
                </c:pt>
                <c:pt idx="1120">
                  <c:v>7.6036799999999997E-8</c:v>
                </c:pt>
                <c:pt idx="1121">
                  <c:v>4.0193000000000001E-8</c:v>
                </c:pt>
                <c:pt idx="1122">
                  <c:v>2.62479E-10</c:v>
                </c:pt>
                <c:pt idx="1123">
                  <c:v>6.4104500000000003E-10</c:v>
                </c:pt>
                <c:pt idx="1124">
                  <c:v>3.1334E-12</c:v>
                </c:pt>
                <c:pt idx="1125">
                  <c:v>9.6881999999999997E-10</c:v>
                </c:pt>
                <c:pt idx="1126">
                  <c:v>2.68456E-12</c:v>
                </c:pt>
                <c:pt idx="1127">
                  <c:v>3.8566900000000002E-10</c:v>
                </c:pt>
                <c:pt idx="1128">
                  <c:v>8.9587900000000002E-8</c:v>
                </c:pt>
                <c:pt idx="1129">
                  <c:v>8.2090899999999998E-8</c:v>
                </c:pt>
                <c:pt idx="1130">
                  <c:v>4.7253599999999997E-10</c:v>
                </c:pt>
                <c:pt idx="1131">
                  <c:v>9.7745100000000008E-10</c:v>
                </c:pt>
                <c:pt idx="1132">
                  <c:v>1.505782E-8</c:v>
                </c:pt>
                <c:pt idx="1133">
                  <c:v>9.8999999999999993E+37</c:v>
                </c:pt>
                <c:pt idx="1134">
                  <c:v>8.0874899999999996E-8</c:v>
                </c:pt>
                <c:pt idx="1135">
                  <c:v>5.05871E-8</c:v>
                </c:pt>
                <c:pt idx="1136">
                  <c:v>3.5048399999999999E-8</c:v>
                </c:pt>
                <c:pt idx="1137">
                  <c:v>4.64037E-8</c:v>
                </c:pt>
                <c:pt idx="1138">
                  <c:v>5.4224399999999998E-8</c:v>
                </c:pt>
                <c:pt idx="1139">
                  <c:v>6.0326700000000005E-8</c:v>
                </c:pt>
                <c:pt idx="1140">
                  <c:v>2.3571299999999999E-8</c:v>
                </c:pt>
                <c:pt idx="1141">
                  <c:v>1.7078980000000001E-9</c:v>
                </c:pt>
                <c:pt idx="1142">
                  <c:v>7.6367699999999997E-10</c:v>
                </c:pt>
                <c:pt idx="1143">
                  <c:v>2.6211499999999998E-10</c:v>
                </c:pt>
                <c:pt idx="1144">
                  <c:v>2.3424999999999999E-10</c:v>
                </c:pt>
                <c:pt idx="1145">
                  <c:v>2.2367599999999999E-10</c:v>
                </c:pt>
                <c:pt idx="1146">
                  <c:v>2.38395E-8</c:v>
                </c:pt>
                <c:pt idx="1147">
                  <c:v>1.0241499999999999E-8</c:v>
                </c:pt>
                <c:pt idx="1148">
                  <c:v>3.9250700000000002E-8</c:v>
                </c:pt>
                <c:pt idx="1149">
                  <c:v>1.421936E-8</c:v>
                </c:pt>
                <c:pt idx="1150">
                  <c:v>6.8174199999999996E-8</c:v>
                </c:pt>
                <c:pt idx="1151">
                  <c:v>9.8999999999999993E+37</c:v>
                </c:pt>
                <c:pt idx="1152">
                  <c:v>1.1161470000000001E-8</c:v>
                </c:pt>
                <c:pt idx="1153">
                  <c:v>1.1837899999999999E-12</c:v>
                </c:pt>
                <c:pt idx="1154">
                  <c:v>5.5939299999999999E-10</c:v>
                </c:pt>
                <c:pt idx="1155">
                  <c:v>6.1668999999999997E-13</c:v>
                </c:pt>
                <c:pt idx="1156">
                  <c:v>3.6417E-13</c:v>
                </c:pt>
                <c:pt idx="1157">
                  <c:v>2.1023100000000001E-8</c:v>
                </c:pt>
                <c:pt idx="1158">
                  <c:v>6.8460200000000001E-10</c:v>
                </c:pt>
                <c:pt idx="1159">
                  <c:v>2.8362100000000001E-9</c:v>
                </c:pt>
                <c:pt idx="1160">
                  <c:v>7.3015000000000006E-11</c:v>
                </c:pt>
                <c:pt idx="1161">
                  <c:v>1.1277499999999999E-12</c:v>
                </c:pt>
                <c:pt idx="1162">
                  <c:v>2.7991000000000002E-13</c:v>
                </c:pt>
                <c:pt idx="1163">
                  <c:v>2.9704000000000001E-13</c:v>
                </c:pt>
                <c:pt idx="1164">
                  <c:v>2.9085000000000002E-13</c:v>
                </c:pt>
                <c:pt idx="1165">
                  <c:v>2.2445099999999999E-10</c:v>
                </c:pt>
                <c:pt idx="1166">
                  <c:v>9.8999999999999993E+37</c:v>
                </c:pt>
                <c:pt idx="1167">
                  <c:v>1.2454249999999999E-7</c:v>
                </c:pt>
                <c:pt idx="1168">
                  <c:v>1.1938400000000001E-7</c:v>
                </c:pt>
                <c:pt idx="1169">
                  <c:v>1.1969400000000001E-7</c:v>
                </c:pt>
                <c:pt idx="1170">
                  <c:v>1.3307809999999999E-7</c:v>
                </c:pt>
                <c:pt idx="1171">
                  <c:v>4.2310699999999998E-8</c:v>
                </c:pt>
                <c:pt idx="1172">
                  <c:v>2.04307E-8</c:v>
                </c:pt>
                <c:pt idx="1173">
                  <c:v>4.9868900000000003E-8</c:v>
                </c:pt>
                <c:pt idx="1174">
                  <c:v>2.4443799999999999E-8</c:v>
                </c:pt>
                <c:pt idx="1175">
                  <c:v>5.18553E-9</c:v>
                </c:pt>
                <c:pt idx="1176">
                  <c:v>8.5956599999999998E-8</c:v>
                </c:pt>
                <c:pt idx="1177">
                  <c:v>5.9436399999999999E-8</c:v>
                </c:pt>
                <c:pt idx="1178">
                  <c:v>7.9941399999999996E-8</c:v>
                </c:pt>
                <c:pt idx="1179">
                  <c:v>4.5068600000000003E-8</c:v>
                </c:pt>
                <c:pt idx="1180">
                  <c:v>2.68201E-8</c:v>
                </c:pt>
                <c:pt idx="1181">
                  <c:v>3.5895499999999999E-8</c:v>
                </c:pt>
                <c:pt idx="1182">
                  <c:v>1.6594329999999999E-8</c:v>
                </c:pt>
                <c:pt idx="1183">
                  <c:v>5.00922E-8</c:v>
                </c:pt>
                <c:pt idx="1184">
                  <c:v>2.1180100000000001E-8</c:v>
                </c:pt>
                <c:pt idx="1185">
                  <c:v>2.22599E-8</c:v>
                </c:pt>
                <c:pt idx="1186">
                  <c:v>7.9112399999999992E-9</c:v>
                </c:pt>
                <c:pt idx="1187">
                  <c:v>3.1311500000000002E-8</c:v>
                </c:pt>
                <c:pt idx="1188">
                  <c:v>4.2850000000000003E-8</c:v>
                </c:pt>
                <c:pt idx="1189">
                  <c:v>3.1620499999999998E-9</c:v>
                </c:pt>
                <c:pt idx="1190">
                  <c:v>3.2179400000000002E-9</c:v>
                </c:pt>
                <c:pt idx="1191">
                  <c:v>1.6836309999999999E-8</c:v>
                </c:pt>
                <c:pt idx="1192">
                  <c:v>1.2815949999999999E-8</c:v>
                </c:pt>
                <c:pt idx="1193">
                  <c:v>4.4780499999999999E-9</c:v>
                </c:pt>
                <c:pt idx="1194">
                  <c:v>7.3942500000000002E-9</c:v>
                </c:pt>
                <c:pt idx="1195">
                  <c:v>1.5432769999999999E-8</c:v>
                </c:pt>
                <c:pt idx="1196">
                  <c:v>6.1510199999999997E-8</c:v>
                </c:pt>
                <c:pt idx="1197">
                  <c:v>8.9945000000000006E-11</c:v>
                </c:pt>
                <c:pt idx="1198">
                  <c:v>4.3842699999999998E-9</c:v>
                </c:pt>
                <c:pt idx="1199">
                  <c:v>6.0299500000000003E-8</c:v>
                </c:pt>
                <c:pt idx="1200">
                  <c:v>8.2880300000000001E-8</c:v>
                </c:pt>
                <c:pt idx="1201">
                  <c:v>7.7356299999999998E-8</c:v>
                </c:pt>
                <c:pt idx="1202">
                  <c:v>2.5547699999999999E-8</c:v>
                </c:pt>
                <c:pt idx="1203">
                  <c:v>2.38135E-8</c:v>
                </c:pt>
                <c:pt idx="1204">
                  <c:v>1.164329E-7</c:v>
                </c:pt>
                <c:pt idx="1205">
                  <c:v>1.5303040000000001E-7</c:v>
                </c:pt>
                <c:pt idx="1206">
                  <c:v>4.6570800000000003E-8</c:v>
                </c:pt>
                <c:pt idx="1207">
                  <c:v>3.8005500000000001E-9</c:v>
                </c:pt>
                <c:pt idx="1208">
                  <c:v>3.5104000000000001E-8</c:v>
                </c:pt>
                <c:pt idx="1209">
                  <c:v>4.6235700000000002E-8</c:v>
                </c:pt>
                <c:pt idx="1210">
                  <c:v>3.2196900000000001E-9</c:v>
                </c:pt>
                <c:pt idx="1211">
                  <c:v>1.583522E-8</c:v>
                </c:pt>
                <c:pt idx="1212">
                  <c:v>7.2170600000000003E-9</c:v>
                </c:pt>
                <c:pt idx="1213">
                  <c:v>3.7391699999999999E-8</c:v>
                </c:pt>
                <c:pt idx="1214">
                  <c:v>2.7039300000000001E-8</c:v>
                </c:pt>
                <c:pt idx="1215">
                  <c:v>3.5746199999999999E-8</c:v>
                </c:pt>
                <c:pt idx="1216">
                  <c:v>3.35111E-9</c:v>
                </c:pt>
                <c:pt idx="1217">
                  <c:v>1.2571089999999999E-8</c:v>
                </c:pt>
                <c:pt idx="1218">
                  <c:v>2.5555700000000001E-8</c:v>
                </c:pt>
                <c:pt idx="1219">
                  <c:v>2.9460800000000001E-8</c:v>
                </c:pt>
                <c:pt idx="1220">
                  <c:v>3.28286E-9</c:v>
                </c:pt>
                <c:pt idx="1221">
                  <c:v>2.9534299999999998E-9</c:v>
                </c:pt>
                <c:pt idx="1222">
                  <c:v>1.5910159999999999E-11</c:v>
                </c:pt>
                <c:pt idx="1223">
                  <c:v>3.48677E-10</c:v>
                </c:pt>
                <c:pt idx="1224">
                  <c:v>1.048346E-9</c:v>
                </c:pt>
                <c:pt idx="1225">
                  <c:v>9.8999999999999993E+37</c:v>
                </c:pt>
                <c:pt idx="1226">
                  <c:v>9.8999999999999993E+37</c:v>
                </c:pt>
                <c:pt idx="1227">
                  <c:v>9.9457699999999997E-10</c:v>
                </c:pt>
                <c:pt idx="1228">
                  <c:v>2.3639700000000001E-10</c:v>
                </c:pt>
                <c:pt idx="1229">
                  <c:v>5.89685E-9</c:v>
                </c:pt>
                <c:pt idx="1230">
                  <c:v>5.1220399999999998E-9</c:v>
                </c:pt>
                <c:pt idx="1231">
                  <c:v>1.0241800000000001E-9</c:v>
                </c:pt>
                <c:pt idx="1232">
                  <c:v>2.6851700000000001E-9</c:v>
                </c:pt>
                <c:pt idx="1233">
                  <c:v>4.7751399999999997E-8</c:v>
                </c:pt>
                <c:pt idx="1234">
                  <c:v>5.4416600000000002E-8</c:v>
                </c:pt>
                <c:pt idx="1235">
                  <c:v>6.1368199999999995E-8</c:v>
                </c:pt>
                <c:pt idx="1236">
                  <c:v>2.21087E-8</c:v>
                </c:pt>
                <c:pt idx="1237">
                  <c:v>2.89252E-8</c:v>
                </c:pt>
                <c:pt idx="1238">
                  <c:v>6.1610799999999997E-8</c:v>
                </c:pt>
                <c:pt idx="1239">
                  <c:v>4.0116300000000003E-8</c:v>
                </c:pt>
                <c:pt idx="1240">
                  <c:v>1.3200849999999999E-7</c:v>
                </c:pt>
                <c:pt idx="1241">
                  <c:v>3.80615E-8</c:v>
                </c:pt>
                <c:pt idx="1242">
                  <c:v>3.2839199999999998E-8</c:v>
                </c:pt>
                <c:pt idx="1243">
                  <c:v>2.27156E-9</c:v>
                </c:pt>
                <c:pt idx="1244">
                  <c:v>5.9167399999999998E-8</c:v>
                </c:pt>
                <c:pt idx="1245">
                  <c:v>5.4876199999999999E-8</c:v>
                </c:pt>
                <c:pt idx="1246">
                  <c:v>5.3441499999999996E-10</c:v>
                </c:pt>
                <c:pt idx="1247">
                  <c:v>2.7078000000000001E-9</c:v>
                </c:pt>
                <c:pt idx="1248">
                  <c:v>8.5232599999999998E-8</c:v>
                </c:pt>
                <c:pt idx="1249">
                  <c:v>4.0178399999999999E-8</c:v>
                </c:pt>
                <c:pt idx="1250">
                  <c:v>1.4003119999999999E-9</c:v>
                </c:pt>
                <c:pt idx="1251">
                  <c:v>3.9413999999999998E-8</c:v>
                </c:pt>
                <c:pt idx="1252">
                  <c:v>3.7407599999999998E-9</c:v>
                </c:pt>
                <c:pt idx="1253">
                  <c:v>2.3797900000000001E-9</c:v>
                </c:pt>
                <c:pt idx="1254">
                  <c:v>1.037595E-8</c:v>
                </c:pt>
                <c:pt idx="1255">
                  <c:v>2.8359300000000002E-9</c:v>
                </c:pt>
                <c:pt idx="1256">
                  <c:v>1.606123E-11</c:v>
                </c:pt>
                <c:pt idx="1257">
                  <c:v>3.8782700000000001E-9</c:v>
                </c:pt>
                <c:pt idx="1258">
                  <c:v>5.1576200000000002E-9</c:v>
                </c:pt>
                <c:pt idx="1259">
                  <c:v>9.8999999999999993E+37</c:v>
                </c:pt>
                <c:pt idx="1260">
                  <c:v>1.166963E-9</c:v>
                </c:pt>
                <c:pt idx="1261">
                  <c:v>6.4090000000000003E-10</c:v>
                </c:pt>
                <c:pt idx="1262">
                  <c:v>4.3346899999999999E-10</c:v>
                </c:pt>
                <c:pt idx="1263">
                  <c:v>3.9756999999999998E-9</c:v>
                </c:pt>
                <c:pt idx="1264">
                  <c:v>9.9099999999999996E-12</c:v>
                </c:pt>
                <c:pt idx="1265">
                  <c:v>2.0000100000000001E-12</c:v>
                </c:pt>
                <c:pt idx="1266">
                  <c:v>1.30546E-12</c:v>
                </c:pt>
                <c:pt idx="1267">
                  <c:v>8.1228000000000005E-13</c:v>
                </c:pt>
                <c:pt idx="1268">
                  <c:v>1.3546679999999999E-8</c:v>
                </c:pt>
                <c:pt idx="1269">
                  <c:v>2.6395299999999999E-8</c:v>
                </c:pt>
                <c:pt idx="1270">
                  <c:v>2.4030199999999998E-8</c:v>
                </c:pt>
                <c:pt idx="1271">
                  <c:v>9.8999999999999993E+37</c:v>
                </c:pt>
                <c:pt idx="1272">
                  <c:v>9.8999999999999993E+37</c:v>
                </c:pt>
                <c:pt idx="1273">
                  <c:v>7.4873999999999996E-9</c:v>
                </c:pt>
                <c:pt idx="1274">
                  <c:v>1.2834020000000001E-7</c:v>
                </c:pt>
                <c:pt idx="1275">
                  <c:v>7.7601499999999995E-8</c:v>
                </c:pt>
                <c:pt idx="1276">
                  <c:v>2.6228999999999999E-8</c:v>
                </c:pt>
                <c:pt idx="1277">
                  <c:v>2.23173E-8</c:v>
                </c:pt>
                <c:pt idx="1278">
                  <c:v>4.5650600000000001E-8</c:v>
                </c:pt>
                <c:pt idx="1279">
                  <c:v>3.7293199999999999E-8</c:v>
                </c:pt>
                <c:pt idx="1280">
                  <c:v>3.3192200000000001E-8</c:v>
                </c:pt>
                <c:pt idx="1281">
                  <c:v>2.6088300000000001E-8</c:v>
                </c:pt>
                <c:pt idx="1282">
                  <c:v>3.86931E-8</c:v>
                </c:pt>
                <c:pt idx="1283">
                  <c:v>9.8999999999999993E+37</c:v>
                </c:pt>
                <c:pt idx="1284">
                  <c:v>8.3119000000000005E-8</c:v>
                </c:pt>
                <c:pt idx="1285">
                  <c:v>1.1013510000000001E-7</c:v>
                </c:pt>
                <c:pt idx="1286">
                  <c:v>9.8999999999999993E+37</c:v>
                </c:pt>
                <c:pt idx="1287">
                  <c:v>9.8999999999999993E+37</c:v>
                </c:pt>
                <c:pt idx="1288">
                  <c:v>8.0025500000000004E-8</c:v>
                </c:pt>
                <c:pt idx="1289">
                  <c:v>4.0893400000000003E-8</c:v>
                </c:pt>
                <c:pt idx="1290">
                  <c:v>1.292994E-8</c:v>
                </c:pt>
                <c:pt idx="1291">
                  <c:v>2.5334699999999999E-8</c:v>
                </c:pt>
                <c:pt idx="1292">
                  <c:v>1.290138E-8</c:v>
                </c:pt>
                <c:pt idx="1293">
                  <c:v>1.028833E-8</c:v>
                </c:pt>
                <c:pt idx="1294">
                  <c:v>1.338273E-8</c:v>
                </c:pt>
                <c:pt idx="1295">
                  <c:v>2.0747699999999999E-8</c:v>
                </c:pt>
                <c:pt idx="1296">
                  <c:v>1.1574480000000001E-8</c:v>
                </c:pt>
                <c:pt idx="1297">
                  <c:v>2.47883E-8</c:v>
                </c:pt>
                <c:pt idx="1298">
                  <c:v>1.321769E-8</c:v>
                </c:pt>
                <c:pt idx="1299">
                  <c:v>9.8999999999999993E+37</c:v>
                </c:pt>
                <c:pt idx="1300">
                  <c:v>2.9307400000000002E-9</c:v>
                </c:pt>
                <c:pt idx="1301">
                  <c:v>5.4753500000000001E-9</c:v>
                </c:pt>
                <c:pt idx="1302">
                  <c:v>2.65227E-9</c:v>
                </c:pt>
                <c:pt idx="1303">
                  <c:v>2.5865599999999998E-9</c:v>
                </c:pt>
                <c:pt idx="1304">
                  <c:v>4.1765800000000002E-10</c:v>
                </c:pt>
                <c:pt idx="1305">
                  <c:v>6.0343399999999999E-10</c:v>
                </c:pt>
                <c:pt idx="1306">
                  <c:v>1.5514599999999999E-9</c:v>
                </c:pt>
                <c:pt idx="1307">
                  <c:v>9.8999999999999993E+37</c:v>
                </c:pt>
                <c:pt idx="1308">
                  <c:v>6.5452000000000002E-13</c:v>
                </c:pt>
                <c:pt idx="1309">
                  <c:v>2.1303900000000002E-12</c:v>
                </c:pt>
                <c:pt idx="1310">
                  <c:v>2.0098399999999998E-12</c:v>
                </c:pt>
                <c:pt idx="1311">
                  <c:v>1.2729499999999999E-12</c:v>
                </c:pt>
                <c:pt idx="1312">
                  <c:v>9.8999999999999993E+37</c:v>
                </c:pt>
                <c:pt idx="1313">
                  <c:v>9.8999999999999993E+37</c:v>
                </c:pt>
                <c:pt idx="1314">
                  <c:v>1.007995E-7</c:v>
                </c:pt>
                <c:pt idx="1315">
                  <c:v>3.63766E-9</c:v>
                </c:pt>
                <c:pt idx="1316">
                  <c:v>2.0281499999999999E-8</c:v>
                </c:pt>
                <c:pt idx="1317">
                  <c:v>2.2555600000000001E-7</c:v>
                </c:pt>
                <c:pt idx="1318">
                  <c:v>4.6533700000000002E-8</c:v>
                </c:pt>
                <c:pt idx="1319">
                  <c:v>7.2279099999999997E-9</c:v>
                </c:pt>
                <c:pt idx="1320">
                  <c:v>1.299133E-8</c:v>
                </c:pt>
                <c:pt idx="1321">
                  <c:v>3.9320399999999996E-9</c:v>
                </c:pt>
                <c:pt idx="1322">
                  <c:v>4.6963099999999999E-9</c:v>
                </c:pt>
                <c:pt idx="1323">
                  <c:v>8.2674999999999996E-10</c:v>
                </c:pt>
                <c:pt idx="1324">
                  <c:v>5.9005000000000005E-10</c:v>
                </c:pt>
                <c:pt idx="1325">
                  <c:v>9.8999999999999993E+37</c:v>
                </c:pt>
                <c:pt idx="1326">
                  <c:v>4.4260799999999998E-8</c:v>
                </c:pt>
                <c:pt idx="1327">
                  <c:v>6.6696299999999994E-8</c:v>
                </c:pt>
                <c:pt idx="1328">
                  <c:v>3.14686E-8</c:v>
                </c:pt>
                <c:pt idx="1329">
                  <c:v>7.0034600000000003E-10</c:v>
                </c:pt>
                <c:pt idx="1330">
                  <c:v>1.1550410000000001E-9</c:v>
                </c:pt>
                <c:pt idx="1331">
                  <c:v>1.2141120000000001E-9</c:v>
                </c:pt>
                <c:pt idx="1332">
                  <c:v>2.4966400000000002E-9</c:v>
                </c:pt>
                <c:pt idx="1333">
                  <c:v>6.4499700000000002E-10</c:v>
                </c:pt>
                <c:pt idx="1334">
                  <c:v>4.7891800000000002E-9</c:v>
                </c:pt>
                <c:pt idx="1335">
                  <c:v>6.8562599999999995E-8</c:v>
                </c:pt>
                <c:pt idx="1336">
                  <c:v>4.1846999999999997E-8</c:v>
                </c:pt>
                <c:pt idx="1337">
                  <c:v>2.0152800000000001E-8</c:v>
                </c:pt>
                <c:pt idx="1338">
                  <c:v>1.0600659999999999E-8</c:v>
                </c:pt>
                <c:pt idx="1339">
                  <c:v>9.2663500000000008E-9</c:v>
                </c:pt>
                <c:pt idx="1340">
                  <c:v>5.7094999999999998E-9</c:v>
                </c:pt>
                <c:pt idx="1341">
                  <c:v>2.7858500000000001E-8</c:v>
                </c:pt>
                <c:pt idx="1342">
                  <c:v>4.9434299999999998E-9</c:v>
                </c:pt>
                <c:pt idx="1343">
                  <c:v>1.4115559999999999E-8</c:v>
                </c:pt>
                <c:pt idx="1344">
                  <c:v>1.358898E-7</c:v>
                </c:pt>
                <c:pt idx="1345">
                  <c:v>4.5308999999999999E-8</c:v>
                </c:pt>
                <c:pt idx="1346">
                  <c:v>1.2150630000000001E-7</c:v>
                </c:pt>
                <c:pt idx="1347">
                  <c:v>8.2415300000000003E-8</c:v>
                </c:pt>
                <c:pt idx="1348">
                  <c:v>1.543118E-7</c:v>
                </c:pt>
                <c:pt idx="1349">
                  <c:v>7.9759999999999994E-8</c:v>
                </c:pt>
                <c:pt idx="1350">
                  <c:v>1.87539E-7</c:v>
                </c:pt>
                <c:pt idx="1351">
                  <c:v>6.2120099999999995E-8</c:v>
                </c:pt>
                <c:pt idx="1352">
                  <c:v>1.049712E-7</c:v>
                </c:pt>
                <c:pt idx="1353">
                  <c:v>2.0821999999999999E-7</c:v>
                </c:pt>
                <c:pt idx="1354">
                  <c:v>1.2060599999999999E-7</c:v>
                </c:pt>
                <c:pt idx="1355">
                  <c:v>1.351587E-7</c:v>
                </c:pt>
                <c:pt idx="1356">
                  <c:v>6.3242899999999999E-9</c:v>
                </c:pt>
                <c:pt idx="1357">
                  <c:v>1.3786739999999999E-7</c:v>
                </c:pt>
                <c:pt idx="1358">
                  <c:v>5.5873599999999999E-8</c:v>
                </c:pt>
                <c:pt idx="1359">
                  <c:v>6.5846599999999999E-8</c:v>
                </c:pt>
                <c:pt idx="1360">
                  <c:v>5.4935199999999999E-8</c:v>
                </c:pt>
                <c:pt idx="1361">
                  <c:v>6.0426500000000002E-8</c:v>
                </c:pt>
                <c:pt idx="1362">
                  <c:v>3.2626600000000003E-8</c:v>
                </c:pt>
                <c:pt idx="1363">
                  <c:v>7.4949099999999997E-8</c:v>
                </c:pt>
                <c:pt idx="1364">
                  <c:v>4.4492200000000003E-8</c:v>
                </c:pt>
                <c:pt idx="1365">
                  <c:v>6.82335E-9</c:v>
                </c:pt>
                <c:pt idx="1366">
                  <c:v>2.9780100000000001E-9</c:v>
                </c:pt>
                <c:pt idx="1367">
                  <c:v>4.6114999999999996E-9</c:v>
                </c:pt>
                <c:pt idx="1368">
                  <c:v>2.0957899999999999E-9</c:v>
                </c:pt>
                <c:pt idx="1369">
                  <c:v>2.7309599999999998E-10</c:v>
                </c:pt>
                <c:pt idx="1370">
                  <c:v>2.6358E-8</c:v>
                </c:pt>
                <c:pt idx="1371">
                  <c:v>8.8538200000000001E-10</c:v>
                </c:pt>
                <c:pt idx="1372">
                  <c:v>2.8838300000000002E-10</c:v>
                </c:pt>
                <c:pt idx="1373">
                  <c:v>4.18409E-10</c:v>
                </c:pt>
                <c:pt idx="1374">
                  <c:v>6.5932199999999997E-10</c:v>
                </c:pt>
                <c:pt idx="1375">
                  <c:v>4.0148200000000001E-10</c:v>
                </c:pt>
                <c:pt idx="1376">
                  <c:v>2.8157200000000001E-10</c:v>
                </c:pt>
                <c:pt idx="1377">
                  <c:v>2.42577E-9</c:v>
                </c:pt>
                <c:pt idx="1378">
                  <c:v>2.3701900000000002E-10</c:v>
                </c:pt>
                <c:pt idx="1379">
                  <c:v>4.1057299999999998E-10</c:v>
                </c:pt>
                <c:pt idx="1380">
                  <c:v>2.2860200000000001E-10</c:v>
                </c:pt>
                <c:pt idx="1381">
                  <c:v>3.3472200000000001E-8</c:v>
                </c:pt>
                <c:pt idx="1382">
                  <c:v>9.6249200000000001E-8</c:v>
                </c:pt>
                <c:pt idx="1383">
                  <c:v>4.2007500000000001E-8</c:v>
                </c:pt>
                <c:pt idx="1384">
                  <c:v>1.5715090000000001E-8</c:v>
                </c:pt>
                <c:pt idx="1385">
                  <c:v>4.4167699999999999E-8</c:v>
                </c:pt>
                <c:pt idx="1386">
                  <c:v>5.4905000000000001E-8</c:v>
                </c:pt>
                <c:pt idx="1387">
                  <c:v>1.832872E-7</c:v>
                </c:pt>
                <c:pt idx="1388">
                  <c:v>9.8999999999999993E+37</c:v>
                </c:pt>
                <c:pt idx="1389">
                  <c:v>7.5929700000000003E-8</c:v>
                </c:pt>
                <c:pt idx="1390">
                  <c:v>3.4346000000000002E-8</c:v>
                </c:pt>
                <c:pt idx="1391">
                  <c:v>2.67321E-8</c:v>
                </c:pt>
                <c:pt idx="1392">
                  <c:v>1.407432E-8</c:v>
                </c:pt>
                <c:pt idx="1393">
                  <c:v>3.1967599999999997E-8</c:v>
                </c:pt>
                <c:pt idx="1394">
                  <c:v>2.0235499999999999E-8</c:v>
                </c:pt>
                <c:pt idx="1395">
                  <c:v>3.0580400000000002E-8</c:v>
                </c:pt>
                <c:pt idx="1396">
                  <c:v>1.01239E-8</c:v>
                </c:pt>
                <c:pt idx="1397">
                  <c:v>6.61035E-9</c:v>
                </c:pt>
                <c:pt idx="1398">
                  <c:v>2.0658799999999999E-9</c:v>
                </c:pt>
                <c:pt idx="1399">
                  <c:v>2.13536E-9</c:v>
                </c:pt>
                <c:pt idx="1400">
                  <c:v>4.3921600000000003E-9</c:v>
                </c:pt>
                <c:pt idx="1401">
                  <c:v>3.5469999999999999E-8</c:v>
                </c:pt>
                <c:pt idx="1402">
                  <c:v>6.6204399999999997E-8</c:v>
                </c:pt>
                <c:pt idx="1403">
                  <c:v>3.30538E-9</c:v>
                </c:pt>
                <c:pt idx="1404">
                  <c:v>2.3427000000000002E-9</c:v>
                </c:pt>
                <c:pt idx="1405">
                  <c:v>2.2869600000000001E-9</c:v>
                </c:pt>
                <c:pt idx="1406">
                  <c:v>1.3833410000000001E-8</c:v>
                </c:pt>
                <c:pt idx="1407">
                  <c:v>5.9974500000000002E-9</c:v>
                </c:pt>
                <c:pt idx="1408">
                  <c:v>4.2417000000000004E-9</c:v>
                </c:pt>
                <c:pt idx="1409">
                  <c:v>4.4870200000000002E-8</c:v>
                </c:pt>
                <c:pt idx="1410">
                  <c:v>1.7097519999999999E-7</c:v>
                </c:pt>
                <c:pt idx="1411">
                  <c:v>1.3653320000000001E-7</c:v>
                </c:pt>
                <c:pt idx="1412">
                  <c:v>5.37332E-8</c:v>
                </c:pt>
                <c:pt idx="1413">
                  <c:v>3.3057999999999997E-8</c:v>
                </c:pt>
                <c:pt idx="1414">
                  <c:v>1.17203E-8</c:v>
                </c:pt>
                <c:pt idx="1415">
                  <c:v>6.6182399999999997E-9</c:v>
                </c:pt>
                <c:pt idx="1416">
                  <c:v>1.7111389999999999E-8</c:v>
                </c:pt>
                <c:pt idx="1417">
                  <c:v>7.1583299999999996E-9</c:v>
                </c:pt>
                <c:pt idx="1418">
                  <c:v>4.2669999999999998E-8</c:v>
                </c:pt>
                <c:pt idx="1419">
                  <c:v>3.7002600000000002E-8</c:v>
                </c:pt>
                <c:pt idx="1420">
                  <c:v>3.6035299999999999E-9</c:v>
                </c:pt>
                <c:pt idx="1421">
                  <c:v>2.0613800000000002E-9</c:v>
                </c:pt>
                <c:pt idx="1422">
                  <c:v>8.0908599999999995E-9</c:v>
                </c:pt>
                <c:pt idx="1423">
                  <c:v>2.0083899999999999E-9</c:v>
                </c:pt>
                <c:pt idx="1424">
                  <c:v>1.333397E-9</c:v>
                </c:pt>
                <c:pt idx="1425">
                  <c:v>5.2779799999999996E-10</c:v>
                </c:pt>
                <c:pt idx="1426">
                  <c:v>2.0524100000000001E-8</c:v>
                </c:pt>
                <c:pt idx="1427">
                  <c:v>2.2921399999999999E-8</c:v>
                </c:pt>
                <c:pt idx="1428">
                  <c:v>1.285543E-8</c:v>
                </c:pt>
                <c:pt idx="1429">
                  <c:v>3.7060900000000002E-10</c:v>
                </c:pt>
                <c:pt idx="1430">
                  <c:v>7.5409200000000005E-10</c:v>
                </c:pt>
                <c:pt idx="1431">
                  <c:v>2.3557099999999999E-9</c:v>
                </c:pt>
                <c:pt idx="1432">
                  <c:v>4.5317099999999999E-9</c:v>
                </c:pt>
                <c:pt idx="1433">
                  <c:v>4.4762699999999999E-9</c:v>
                </c:pt>
                <c:pt idx="1434">
                  <c:v>1.3333719999999999E-11</c:v>
                </c:pt>
                <c:pt idx="1435">
                  <c:v>4.5742299999999998E-9</c:v>
                </c:pt>
                <c:pt idx="1436">
                  <c:v>5.5977800000000001E-9</c:v>
                </c:pt>
                <c:pt idx="1437">
                  <c:v>1.495557E-8</c:v>
                </c:pt>
                <c:pt idx="1438">
                  <c:v>4.3223399999999998E-8</c:v>
                </c:pt>
                <c:pt idx="1439">
                  <c:v>2.1407300000000001E-8</c:v>
                </c:pt>
                <c:pt idx="1440">
                  <c:v>9.8999999999999993E+37</c:v>
                </c:pt>
                <c:pt idx="1441">
                  <c:v>5.5608800000000001E-8</c:v>
                </c:pt>
                <c:pt idx="1442">
                  <c:v>9.6281899999999996E-8</c:v>
                </c:pt>
                <c:pt idx="1443">
                  <c:v>1.128153E-7</c:v>
                </c:pt>
                <c:pt idx="1444">
                  <c:v>5.1554199999999997E-8</c:v>
                </c:pt>
                <c:pt idx="1445">
                  <c:v>4.2910700000000003E-8</c:v>
                </c:pt>
                <c:pt idx="1446">
                  <c:v>4.0150500000000001E-9</c:v>
                </c:pt>
                <c:pt idx="1447">
                  <c:v>9.8999999999999993E+37</c:v>
                </c:pt>
                <c:pt idx="1448">
                  <c:v>5.4454800000000001E-9</c:v>
                </c:pt>
                <c:pt idx="1449">
                  <c:v>7.1445899999999996E-9</c:v>
                </c:pt>
                <c:pt idx="1450">
                  <c:v>3.2984099999999998E-8</c:v>
                </c:pt>
                <c:pt idx="1451">
                  <c:v>4.3573800000000001E-9</c:v>
                </c:pt>
                <c:pt idx="1452">
                  <c:v>8.2227999999999994E-9</c:v>
                </c:pt>
                <c:pt idx="1453">
                  <c:v>8.5411100000000002E-8</c:v>
                </c:pt>
                <c:pt idx="1454">
                  <c:v>1.9558880000000001E-7</c:v>
                </c:pt>
                <c:pt idx="1455">
                  <c:v>9.8999999999999993E+37</c:v>
                </c:pt>
                <c:pt idx="1456">
                  <c:v>2.91675E-8</c:v>
                </c:pt>
                <c:pt idx="1457">
                  <c:v>1.047882E-8</c:v>
                </c:pt>
                <c:pt idx="1458">
                  <c:v>1.6153059999999998E-8</c:v>
                </c:pt>
                <c:pt idx="1459">
                  <c:v>1.046277E-8</c:v>
                </c:pt>
                <c:pt idx="1460">
                  <c:v>6.01394E-9</c:v>
                </c:pt>
                <c:pt idx="1461">
                  <c:v>4.9460000000000003E-10</c:v>
                </c:pt>
                <c:pt idx="1462">
                  <c:v>1.5778740000000001E-9</c:v>
                </c:pt>
                <c:pt idx="1463">
                  <c:v>1.253685E-8</c:v>
                </c:pt>
                <c:pt idx="1464">
                  <c:v>7.5504800000000003E-8</c:v>
                </c:pt>
                <c:pt idx="1465">
                  <c:v>1.6668200000000002E-8</c:v>
                </c:pt>
                <c:pt idx="1466">
                  <c:v>3.5828799999999999E-9</c:v>
                </c:pt>
                <c:pt idx="1467">
                  <c:v>1.4079339999999999E-9</c:v>
                </c:pt>
                <c:pt idx="1468">
                  <c:v>2.8418800000000001E-9</c:v>
                </c:pt>
                <c:pt idx="1469">
                  <c:v>7.0458900000000004E-10</c:v>
                </c:pt>
                <c:pt idx="1470">
                  <c:v>2.0932400000000001E-9</c:v>
                </c:pt>
                <c:pt idx="1471">
                  <c:v>1.0744699999999999E-9</c:v>
                </c:pt>
                <c:pt idx="1472">
                  <c:v>7.6991400000000002E-10</c:v>
                </c:pt>
                <c:pt idx="1473">
                  <c:v>9.2430000000000001E-12</c:v>
                </c:pt>
                <c:pt idx="1474">
                  <c:v>1.5588130000000001E-11</c:v>
                </c:pt>
                <c:pt idx="1475">
                  <c:v>1.6024899999999999E-9</c:v>
                </c:pt>
                <c:pt idx="1476">
                  <c:v>3.5208599999999999E-10</c:v>
                </c:pt>
                <c:pt idx="1477">
                  <c:v>2.47804E-10</c:v>
                </c:pt>
                <c:pt idx="1478">
                  <c:v>4.9636500000000002E-8</c:v>
                </c:pt>
                <c:pt idx="1479">
                  <c:v>2.8645400000000001E-8</c:v>
                </c:pt>
                <c:pt idx="1480">
                  <c:v>2.9352099999999999E-8</c:v>
                </c:pt>
                <c:pt idx="1481">
                  <c:v>2.1133700000000001E-9</c:v>
                </c:pt>
                <c:pt idx="1482">
                  <c:v>3.7442100000000002E-9</c:v>
                </c:pt>
                <c:pt idx="1483">
                  <c:v>1.487571E-9</c:v>
                </c:pt>
                <c:pt idx="1484">
                  <c:v>1.932488E-7</c:v>
                </c:pt>
                <c:pt idx="1485">
                  <c:v>3.1959600000000001E-8</c:v>
                </c:pt>
                <c:pt idx="1486">
                  <c:v>7.0044099999999994E-8</c:v>
                </c:pt>
                <c:pt idx="1487">
                  <c:v>4.0734599999999999E-8</c:v>
                </c:pt>
                <c:pt idx="1488">
                  <c:v>9.8532100000000004E-8</c:v>
                </c:pt>
                <c:pt idx="1489">
                  <c:v>1.5149839999999999E-7</c:v>
                </c:pt>
                <c:pt idx="1490">
                  <c:v>9.9843999999999991E-10</c:v>
                </c:pt>
                <c:pt idx="1491">
                  <c:v>3.2689299999999998E-9</c:v>
                </c:pt>
                <c:pt idx="1492">
                  <c:v>9.6569199999999994E-9</c:v>
                </c:pt>
                <c:pt idx="1493">
                  <c:v>2.31172E-9</c:v>
                </c:pt>
                <c:pt idx="1494">
                  <c:v>3.0326799999999999E-9</c:v>
                </c:pt>
                <c:pt idx="1495">
                  <c:v>2.8286900000000002E-10</c:v>
                </c:pt>
                <c:pt idx="1496">
                  <c:v>1.7295790000000001E-8</c:v>
                </c:pt>
                <c:pt idx="1497">
                  <c:v>3.0811499999999998E-9</c:v>
                </c:pt>
                <c:pt idx="1498">
                  <c:v>3.28911E-9</c:v>
                </c:pt>
                <c:pt idx="1499">
                  <c:v>9.7042100000000006E-11</c:v>
                </c:pt>
                <c:pt idx="1500">
                  <c:v>9.8999999999999993E+37</c:v>
                </c:pt>
                <c:pt idx="1501">
                  <c:v>2.018557E-9</c:v>
                </c:pt>
                <c:pt idx="1502">
                  <c:v>8.4149000000000008E-9</c:v>
                </c:pt>
                <c:pt idx="1503">
                  <c:v>2.6071999999999998E-9</c:v>
                </c:pt>
                <c:pt idx="1504">
                  <c:v>2.36927E-9</c:v>
                </c:pt>
                <c:pt idx="1505">
                  <c:v>1.5420220000000001E-11</c:v>
                </c:pt>
                <c:pt idx="1506">
                  <c:v>4.3079099999999998E-10</c:v>
                </c:pt>
                <c:pt idx="1507">
                  <c:v>9.8999999999999993E+37</c:v>
                </c:pt>
                <c:pt idx="1508">
                  <c:v>1.254196E-9</c:v>
                </c:pt>
                <c:pt idx="1509">
                  <c:v>4.48392E-9</c:v>
                </c:pt>
                <c:pt idx="1510">
                  <c:v>5.1179800000000001E-10</c:v>
                </c:pt>
                <c:pt idx="1511">
                  <c:v>9.8999999999999993E+37</c:v>
                </c:pt>
                <c:pt idx="1512">
                  <c:v>8.8519099999999999E-9</c:v>
                </c:pt>
                <c:pt idx="1513">
                  <c:v>2.0550599999999999E-10</c:v>
                </c:pt>
                <c:pt idx="1514">
                  <c:v>1.3359600000000001E-12</c:v>
                </c:pt>
                <c:pt idx="1515">
                  <c:v>5.5481000000000004E-13</c:v>
                </c:pt>
                <c:pt idx="1516">
                  <c:v>2.37939E-12</c:v>
                </c:pt>
                <c:pt idx="1517">
                  <c:v>1.71031E-12</c:v>
                </c:pt>
                <c:pt idx="1518">
                  <c:v>3.5041999999999999E-13</c:v>
                </c:pt>
                <c:pt idx="1519">
                  <c:v>4.7078000000000004E-13</c:v>
                </c:pt>
                <c:pt idx="1520">
                  <c:v>4.5852999999999997E-13</c:v>
                </c:pt>
                <c:pt idx="1521">
                  <c:v>9.2194999999999998E-11</c:v>
                </c:pt>
                <c:pt idx="1522">
                  <c:v>9.8999999999999993E+37</c:v>
                </c:pt>
                <c:pt idx="1523">
                  <c:v>6.3994799999999995E-11</c:v>
                </c:pt>
                <c:pt idx="1524">
                  <c:v>2.6048099999999998E-9</c:v>
                </c:pt>
                <c:pt idx="1525">
                  <c:v>4.8520500000000001E-8</c:v>
                </c:pt>
                <c:pt idx="1526">
                  <c:v>1.2687309999999999E-8</c:v>
                </c:pt>
                <c:pt idx="1527">
                  <c:v>3.9350399999999997E-9</c:v>
                </c:pt>
                <c:pt idx="1528">
                  <c:v>1.25574E-8</c:v>
                </c:pt>
                <c:pt idx="1529">
                  <c:v>5.9673600000000002E-10</c:v>
                </c:pt>
                <c:pt idx="1530">
                  <c:v>5.4974999999999999E-10</c:v>
                </c:pt>
                <c:pt idx="1531">
                  <c:v>4.2090699999999998E-9</c:v>
                </c:pt>
                <c:pt idx="1532">
                  <c:v>7.4870000000000001E-10</c:v>
                </c:pt>
                <c:pt idx="1533">
                  <c:v>2.3309800000000002E-9</c:v>
                </c:pt>
                <c:pt idx="1534">
                  <c:v>2.2667499999999998E-9</c:v>
                </c:pt>
                <c:pt idx="1535">
                  <c:v>1.1042410000000001E-8</c:v>
                </c:pt>
                <c:pt idx="1536">
                  <c:v>2.3009800000000001E-9</c:v>
                </c:pt>
                <c:pt idx="1537">
                  <c:v>5.2481099999999998E-10</c:v>
                </c:pt>
                <c:pt idx="1538">
                  <c:v>6.6243899999999997E-9</c:v>
                </c:pt>
                <c:pt idx="1539">
                  <c:v>2.14529E-10</c:v>
                </c:pt>
                <c:pt idx="1540">
                  <c:v>2.18455E-10</c:v>
                </c:pt>
                <c:pt idx="1541">
                  <c:v>3.3292699999999997E-11</c:v>
                </c:pt>
                <c:pt idx="1542">
                  <c:v>9.5603100000000005E-9</c:v>
                </c:pt>
                <c:pt idx="1543">
                  <c:v>4.7345999999999998E-13</c:v>
                </c:pt>
                <c:pt idx="1544">
                  <c:v>6.0748799999999996E-9</c:v>
                </c:pt>
                <c:pt idx="1545">
                  <c:v>5.9077000000000002E-13</c:v>
                </c:pt>
                <c:pt idx="1546">
                  <c:v>5.1037999999999999E-13</c:v>
                </c:pt>
                <c:pt idx="1547">
                  <c:v>3.7730000000000002E-13</c:v>
                </c:pt>
                <c:pt idx="1548">
                  <c:v>5.0699000000000004E-13</c:v>
                </c:pt>
                <c:pt idx="1549">
                  <c:v>5.1243999999999999E-13</c:v>
                </c:pt>
                <c:pt idx="1550">
                  <c:v>4.6948000000000004E-13</c:v>
                </c:pt>
                <c:pt idx="1551">
                  <c:v>4.9019999999999997E-13</c:v>
                </c:pt>
                <c:pt idx="1552">
                  <c:v>9.8220999999999991E-13</c:v>
                </c:pt>
                <c:pt idx="1553">
                  <c:v>6.4527999999999995E-13</c:v>
                </c:pt>
                <c:pt idx="1554">
                  <c:v>1.0512E-12</c:v>
                </c:pt>
                <c:pt idx="1555">
                  <c:v>5.3146000000000004E-13</c:v>
                </c:pt>
                <c:pt idx="1556">
                  <c:v>3.1408999999999998E-13</c:v>
                </c:pt>
                <c:pt idx="1557">
                  <c:v>3.1127E-13</c:v>
                </c:pt>
                <c:pt idx="1558">
                  <c:v>2.5765999999999998E-13</c:v>
                </c:pt>
                <c:pt idx="1559">
                  <c:v>2.6307000000000001E-13</c:v>
                </c:pt>
                <c:pt idx="1560">
                  <c:v>2.6703999999999999E-13</c:v>
                </c:pt>
                <c:pt idx="1561">
                  <c:v>2.536E-13</c:v>
                </c:pt>
                <c:pt idx="1562">
                  <c:v>2.6077999999999998E-13</c:v>
                </c:pt>
                <c:pt idx="1563">
                  <c:v>9.8999999999999993E+37</c:v>
                </c:pt>
                <c:pt idx="1564">
                  <c:v>6.5061000000000003E-8</c:v>
                </c:pt>
                <c:pt idx="1565">
                  <c:v>4.07744E-8</c:v>
                </c:pt>
                <c:pt idx="1566">
                  <c:v>1.3505899999999999E-7</c:v>
                </c:pt>
                <c:pt idx="1567">
                  <c:v>1.297788E-7</c:v>
                </c:pt>
                <c:pt idx="1568">
                  <c:v>2.1869599999999999E-7</c:v>
                </c:pt>
                <c:pt idx="1569">
                  <c:v>4.4430400000000003E-8</c:v>
                </c:pt>
                <c:pt idx="1570">
                  <c:v>1.3606809999999999E-7</c:v>
                </c:pt>
                <c:pt idx="1571">
                  <c:v>3.4379099999999998E-8</c:v>
                </c:pt>
                <c:pt idx="1572">
                  <c:v>7.3371300000000005E-8</c:v>
                </c:pt>
                <c:pt idx="1573">
                  <c:v>6.9194000000000004E-8</c:v>
                </c:pt>
                <c:pt idx="1574">
                  <c:v>2.6967799999999999E-8</c:v>
                </c:pt>
                <c:pt idx="1575">
                  <c:v>3.0420800000000001E-8</c:v>
                </c:pt>
                <c:pt idx="1576">
                  <c:v>1.1422429999999999E-7</c:v>
                </c:pt>
                <c:pt idx="1577">
                  <c:v>9.1310500000000002E-8</c:v>
                </c:pt>
                <c:pt idx="1578">
                  <c:v>2.5651299999999999E-8</c:v>
                </c:pt>
                <c:pt idx="1579">
                  <c:v>2.27351E-8</c:v>
                </c:pt>
                <c:pt idx="1580">
                  <c:v>9.8999999999999993E+37</c:v>
                </c:pt>
                <c:pt idx="1581">
                  <c:v>4.4935700000000003E-8</c:v>
                </c:pt>
                <c:pt idx="1582">
                  <c:v>8.8480799999999999E-8</c:v>
                </c:pt>
                <c:pt idx="1583">
                  <c:v>3.08004E-8</c:v>
                </c:pt>
                <c:pt idx="1584">
                  <c:v>1.26942E-8</c:v>
                </c:pt>
                <c:pt idx="1585">
                  <c:v>5.9475999999999996E-9</c:v>
                </c:pt>
                <c:pt idx="1586">
                  <c:v>2.06457E-9</c:v>
                </c:pt>
                <c:pt idx="1587">
                  <c:v>1.130849E-8</c:v>
                </c:pt>
                <c:pt idx="1588">
                  <c:v>2.99771E-9</c:v>
                </c:pt>
                <c:pt idx="1589">
                  <c:v>1.7889319999999998E-8</c:v>
                </c:pt>
                <c:pt idx="1590">
                  <c:v>9.4297800000000001E-9</c:v>
                </c:pt>
                <c:pt idx="1591">
                  <c:v>3.0908700000000001E-9</c:v>
                </c:pt>
                <c:pt idx="1592">
                  <c:v>2.6220999999999999E-9</c:v>
                </c:pt>
                <c:pt idx="1593">
                  <c:v>6.0012000000000003E-9</c:v>
                </c:pt>
                <c:pt idx="1594">
                  <c:v>1.5182389999999998E-8</c:v>
                </c:pt>
                <c:pt idx="1595">
                  <c:v>1.38258E-8</c:v>
                </c:pt>
                <c:pt idx="1596">
                  <c:v>3.7857700000000003E-9</c:v>
                </c:pt>
                <c:pt idx="1597">
                  <c:v>1.2467609999999999E-8</c:v>
                </c:pt>
                <c:pt idx="1598">
                  <c:v>6.9103199999999998E-9</c:v>
                </c:pt>
                <c:pt idx="1599">
                  <c:v>1.022257E-8</c:v>
                </c:pt>
                <c:pt idx="1600">
                  <c:v>1.3096240000000001E-8</c:v>
                </c:pt>
                <c:pt idx="1601">
                  <c:v>5.9136500000000001E-9</c:v>
                </c:pt>
                <c:pt idx="1602">
                  <c:v>1.409513E-8</c:v>
                </c:pt>
                <c:pt idx="1603">
                  <c:v>9.38932E-9</c:v>
                </c:pt>
                <c:pt idx="1604">
                  <c:v>2.0920199999999999E-8</c:v>
                </c:pt>
                <c:pt idx="1605">
                  <c:v>6.5125999999999997E-8</c:v>
                </c:pt>
                <c:pt idx="1606">
                  <c:v>1.2033539999999999E-7</c:v>
                </c:pt>
                <c:pt idx="1607">
                  <c:v>3.0532800000000002E-8</c:v>
                </c:pt>
                <c:pt idx="1608">
                  <c:v>6.5967099999999997E-9</c:v>
                </c:pt>
                <c:pt idx="1609">
                  <c:v>7.3586200000000004E-9</c:v>
                </c:pt>
                <c:pt idx="1610">
                  <c:v>1.4755499999999999E-12</c:v>
                </c:pt>
                <c:pt idx="1611">
                  <c:v>2.1006600000000001E-12</c:v>
                </c:pt>
                <c:pt idx="1612">
                  <c:v>4.8646899999999997E-9</c:v>
                </c:pt>
                <c:pt idx="1613">
                  <c:v>3.5766100000000001E-9</c:v>
                </c:pt>
                <c:pt idx="1614">
                  <c:v>1.0909499999999999E-8</c:v>
                </c:pt>
                <c:pt idx="1615">
                  <c:v>3.2259299999999998E-9</c:v>
                </c:pt>
                <c:pt idx="1616">
                  <c:v>2.2912800000000001E-8</c:v>
                </c:pt>
                <c:pt idx="1617">
                  <c:v>2.0778700000000001E-8</c:v>
                </c:pt>
                <c:pt idx="1618">
                  <c:v>1.09234E-8</c:v>
                </c:pt>
                <c:pt idx="1619">
                  <c:v>5.7748200000000001E-9</c:v>
                </c:pt>
                <c:pt idx="1620">
                  <c:v>1.34042E-8</c:v>
                </c:pt>
                <c:pt idx="1621">
                  <c:v>2.8851299999999999E-9</c:v>
                </c:pt>
                <c:pt idx="1622">
                  <c:v>1.5227850000000001E-8</c:v>
                </c:pt>
                <c:pt idx="1623">
                  <c:v>2.5868800000000001E-9</c:v>
                </c:pt>
                <c:pt idx="1624">
                  <c:v>7.4014900000000006E-12</c:v>
                </c:pt>
                <c:pt idx="1625">
                  <c:v>1.266602E-8</c:v>
                </c:pt>
                <c:pt idx="1626">
                  <c:v>2.9087300000000001E-9</c:v>
                </c:pt>
                <c:pt idx="1627">
                  <c:v>8.3059E-12</c:v>
                </c:pt>
                <c:pt idx="1628">
                  <c:v>2.59002E-10</c:v>
                </c:pt>
                <c:pt idx="1629">
                  <c:v>2.1218699999999998E-9</c:v>
                </c:pt>
                <c:pt idx="1630">
                  <c:v>9.4644199999999994E-12</c:v>
                </c:pt>
                <c:pt idx="1631">
                  <c:v>2.13352E-12</c:v>
                </c:pt>
                <c:pt idx="1632">
                  <c:v>1.039594E-11</c:v>
                </c:pt>
                <c:pt idx="1633">
                  <c:v>2.3427E-11</c:v>
                </c:pt>
                <c:pt idx="1634">
                  <c:v>7.58136E-10</c:v>
                </c:pt>
                <c:pt idx="1635">
                  <c:v>6.6315999999999996E-8</c:v>
                </c:pt>
                <c:pt idx="1636">
                  <c:v>1.527343E-7</c:v>
                </c:pt>
                <c:pt idx="1637">
                  <c:v>5.3071099999999998E-8</c:v>
                </c:pt>
                <c:pt idx="1638">
                  <c:v>1.038639E-8</c:v>
                </c:pt>
                <c:pt idx="1639">
                  <c:v>2.0098900000000001E-8</c:v>
                </c:pt>
                <c:pt idx="1640">
                  <c:v>3.9220700000000001E-8</c:v>
                </c:pt>
                <c:pt idx="1641">
                  <c:v>9.7309099999999994E-8</c:v>
                </c:pt>
                <c:pt idx="1642">
                  <c:v>1.4540749999999999E-7</c:v>
                </c:pt>
                <c:pt idx="1643">
                  <c:v>9.8999999999999993E+37</c:v>
                </c:pt>
                <c:pt idx="1644">
                  <c:v>2.1822100000000001E-7</c:v>
                </c:pt>
                <c:pt idx="1645">
                  <c:v>2.14179E-7</c:v>
                </c:pt>
                <c:pt idx="1646">
                  <c:v>1.339135E-7</c:v>
                </c:pt>
                <c:pt idx="1647">
                  <c:v>8.7926000000000003E-8</c:v>
                </c:pt>
                <c:pt idx="1648">
                  <c:v>6.2142599999999994E-8</c:v>
                </c:pt>
                <c:pt idx="1649">
                  <c:v>4.9616099999999998E-8</c:v>
                </c:pt>
                <c:pt idx="1650">
                  <c:v>1.7799490000000001E-7</c:v>
                </c:pt>
                <c:pt idx="1651">
                  <c:v>1.3854719999999999E-7</c:v>
                </c:pt>
                <c:pt idx="1652">
                  <c:v>2.4508700000000002E-8</c:v>
                </c:pt>
                <c:pt idx="1653">
                  <c:v>9.8999999999999993E+37</c:v>
                </c:pt>
                <c:pt idx="1654">
                  <c:v>4.6860799999999996E-9</c:v>
                </c:pt>
                <c:pt idx="1655">
                  <c:v>5.5625899999999999E-9</c:v>
                </c:pt>
                <c:pt idx="1656">
                  <c:v>9.8999999999999993E+37</c:v>
                </c:pt>
                <c:pt idx="1657">
                  <c:v>1.016062E-8</c:v>
                </c:pt>
                <c:pt idx="1658">
                  <c:v>2.5036399999999998E-8</c:v>
                </c:pt>
                <c:pt idx="1659">
                  <c:v>5.0918399999999997E-9</c:v>
                </c:pt>
                <c:pt idx="1660">
                  <c:v>9.558900000000001E-10</c:v>
                </c:pt>
                <c:pt idx="1661">
                  <c:v>8.1790199999999997E-9</c:v>
                </c:pt>
                <c:pt idx="1662">
                  <c:v>1.3334109999999999E-7</c:v>
                </c:pt>
                <c:pt idx="1663">
                  <c:v>3.0610400000000003E-8</c:v>
                </c:pt>
                <c:pt idx="1664">
                  <c:v>6.8459700000000003E-8</c:v>
                </c:pt>
                <c:pt idx="1665">
                  <c:v>4.52455E-8</c:v>
                </c:pt>
                <c:pt idx="1666">
                  <c:v>3.5599799999999997E-8</c:v>
                </c:pt>
                <c:pt idx="1667">
                  <c:v>6.7064699999999996E-8</c:v>
                </c:pt>
                <c:pt idx="1668">
                  <c:v>7.2821800000000004E-8</c:v>
                </c:pt>
                <c:pt idx="1669">
                  <c:v>1.217921E-7</c:v>
                </c:pt>
                <c:pt idx="1670">
                  <c:v>2.7572899999999999E-8</c:v>
                </c:pt>
                <c:pt idx="1671">
                  <c:v>3.5868799999999998E-8</c:v>
                </c:pt>
                <c:pt idx="1672">
                  <c:v>1.143493E-8</c:v>
                </c:pt>
                <c:pt idx="1673">
                  <c:v>3.9818900000000002E-8</c:v>
                </c:pt>
                <c:pt idx="1674">
                  <c:v>2.4906900000000001E-8</c:v>
                </c:pt>
                <c:pt idx="1675">
                  <c:v>6.1809999999999996E-8</c:v>
                </c:pt>
                <c:pt idx="1676">
                  <c:v>8.6682200000000006E-8</c:v>
                </c:pt>
                <c:pt idx="1677">
                  <c:v>9.2309600000000006E-9</c:v>
                </c:pt>
                <c:pt idx="1678">
                  <c:v>4.7178599999999997E-9</c:v>
                </c:pt>
                <c:pt idx="1679">
                  <c:v>1.343998E-8</c:v>
                </c:pt>
                <c:pt idx="1680">
                  <c:v>1.142631E-8</c:v>
                </c:pt>
                <c:pt idx="1681">
                  <c:v>5.18054E-9</c:v>
                </c:pt>
                <c:pt idx="1682">
                  <c:v>3.4749099999999999E-9</c:v>
                </c:pt>
                <c:pt idx="1683">
                  <c:v>4.7234100000000003E-9</c:v>
                </c:pt>
                <c:pt idx="1684">
                  <c:v>7.7705E-9</c:v>
                </c:pt>
                <c:pt idx="1685">
                  <c:v>1.186871E-8</c:v>
                </c:pt>
                <c:pt idx="1686">
                  <c:v>6.9163700000000002E-9</c:v>
                </c:pt>
                <c:pt idx="1687">
                  <c:v>6.4927299999999998E-9</c:v>
                </c:pt>
                <c:pt idx="1688">
                  <c:v>3.9685199999999999E-8</c:v>
                </c:pt>
                <c:pt idx="1689">
                  <c:v>4.3897800000000003E-8</c:v>
                </c:pt>
                <c:pt idx="1690">
                  <c:v>2.7449599999999999E-8</c:v>
                </c:pt>
                <c:pt idx="1691">
                  <c:v>1.3686460000000001E-7</c:v>
                </c:pt>
                <c:pt idx="1692">
                  <c:v>1.676253E-7</c:v>
                </c:pt>
                <c:pt idx="1693">
                  <c:v>4.3576300000000004E-9</c:v>
                </c:pt>
                <c:pt idx="1694">
                  <c:v>2.6794900000000001E-8</c:v>
                </c:pt>
                <c:pt idx="1695">
                  <c:v>1.614359E-8</c:v>
                </c:pt>
                <c:pt idx="1696">
                  <c:v>5.6749199999999997E-9</c:v>
                </c:pt>
                <c:pt idx="1697">
                  <c:v>1.3631569999999999E-8</c:v>
                </c:pt>
                <c:pt idx="1698">
                  <c:v>4.6332500000000001E-8</c:v>
                </c:pt>
                <c:pt idx="1699">
                  <c:v>2.18615E-8</c:v>
                </c:pt>
                <c:pt idx="1700">
                  <c:v>3.8794200000000001E-8</c:v>
                </c:pt>
                <c:pt idx="1701">
                  <c:v>5.0123499999999999E-8</c:v>
                </c:pt>
                <c:pt idx="1702">
                  <c:v>2.49321E-8</c:v>
                </c:pt>
                <c:pt idx="1703">
                  <c:v>3.7491600000000001E-8</c:v>
                </c:pt>
                <c:pt idx="1704">
                  <c:v>1.675904E-7</c:v>
                </c:pt>
                <c:pt idx="1705">
                  <c:v>1.133798E-7</c:v>
                </c:pt>
                <c:pt idx="1706">
                  <c:v>4.5322699999999999E-8</c:v>
                </c:pt>
                <c:pt idx="1707">
                  <c:v>4.4948400000000002E-8</c:v>
                </c:pt>
                <c:pt idx="1708">
                  <c:v>5.1491000000000001E-8</c:v>
                </c:pt>
                <c:pt idx="1709">
                  <c:v>4.5970400000000002E-8</c:v>
                </c:pt>
                <c:pt idx="1710">
                  <c:v>3.12679E-8</c:v>
                </c:pt>
                <c:pt idx="1711">
                  <c:v>5.6333499999999999E-8</c:v>
                </c:pt>
                <c:pt idx="1712">
                  <c:v>4.6791800000000002E-8</c:v>
                </c:pt>
                <c:pt idx="1713">
                  <c:v>5.0685099999999999E-8</c:v>
                </c:pt>
                <c:pt idx="1714">
                  <c:v>4.8593600000000003E-8</c:v>
                </c:pt>
                <c:pt idx="1715">
                  <c:v>3.3561300000000002E-8</c:v>
                </c:pt>
                <c:pt idx="1716">
                  <c:v>3.5091900000000002E-8</c:v>
                </c:pt>
                <c:pt idx="1717">
                  <c:v>9.5011000000000003E-8</c:v>
                </c:pt>
                <c:pt idx="1718">
                  <c:v>3.2582500000000001E-8</c:v>
                </c:pt>
                <c:pt idx="1719">
                  <c:v>1.139321E-7</c:v>
                </c:pt>
                <c:pt idx="1720">
                  <c:v>7.0518600000000003E-8</c:v>
                </c:pt>
                <c:pt idx="1721">
                  <c:v>4.3008499999999998E-8</c:v>
                </c:pt>
                <c:pt idx="1722">
                  <c:v>2.6829999999999999E-8</c:v>
                </c:pt>
                <c:pt idx="1723">
                  <c:v>6.7186000000000004E-8</c:v>
                </c:pt>
                <c:pt idx="1724">
                  <c:v>3.5538399999999999E-8</c:v>
                </c:pt>
                <c:pt idx="1725">
                  <c:v>8.6983700000000004E-8</c:v>
                </c:pt>
                <c:pt idx="1726">
                  <c:v>4.1691800000000003E-8</c:v>
                </c:pt>
                <c:pt idx="1727">
                  <c:v>1.0825710000000001E-7</c:v>
                </c:pt>
                <c:pt idx="1728">
                  <c:v>8.8417500000000004E-8</c:v>
                </c:pt>
                <c:pt idx="1729">
                  <c:v>1.5114680000000001E-8</c:v>
                </c:pt>
                <c:pt idx="1730">
                  <c:v>5.79658E-8</c:v>
                </c:pt>
                <c:pt idx="1731">
                  <c:v>5.9074499999999997E-8</c:v>
                </c:pt>
                <c:pt idx="1732">
                  <c:v>6.2649299999999997E-8</c:v>
                </c:pt>
                <c:pt idx="1733">
                  <c:v>1.7606299999999999E-8</c:v>
                </c:pt>
                <c:pt idx="1734">
                  <c:v>2.74309E-8</c:v>
                </c:pt>
                <c:pt idx="1735">
                  <c:v>2.3788699999999999E-8</c:v>
                </c:pt>
                <c:pt idx="1736">
                  <c:v>9.6050799999999997E-9</c:v>
                </c:pt>
                <c:pt idx="1737">
                  <c:v>1.111461E-8</c:v>
                </c:pt>
                <c:pt idx="1738">
                  <c:v>2.9861100000000001E-9</c:v>
                </c:pt>
                <c:pt idx="1739">
                  <c:v>9.8999999999999993E+37</c:v>
                </c:pt>
                <c:pt idx="1740">
                  <c:v>4.3558399999999997E-9</c:v>
                </c:pt>
                <c:pt idx="1741">
                  <c:v>1.5867369999999999E-9</c:v>
                </c:pt>
                <c:pt idx="1742">
                  <c:v>1.501736E-9</c:v>
                </c:pt>
                <c:pt idx="1743">
                  <c:v>1.26656E-9</c:v>
                </c:pt>
                <c:pt idx="1744">
                  <c:v>3.3967300000000001E-9</c:v>
                </c:pt>
                <c:pt idx="1745">
                  <c:v>8.5779799999999994E-9</c:v>
                </c:pt>
                <c:pt idx="1746">
                  <c:v>6.3206899999999996E-9</c:v>
                </c:pt>
                <c:pt idx="1747">
                  <c:v>4.6648599999999998E-10</c:v>
                </c:pt>
                <c:pt idx="1748">
                  <c:v>6.9924199999999997E-9</c:v>
                </c:pt>
                <c:pt idx="1749">
                  <c:v>2.7119700000000001E-9</c:v>
                </c:pt>
                <c:pt idx="1750">
                  <c:v>3.85088E-8</c:v>
                </c:pt>
                <c:pt idx="1751">
                  <c:v>2.7996199999999999E-9</c:v>
                </c:pt>
                <c:pt idx="1752">
                  <c:v>3.3943899999999999E-9</c:v>
                </c:pt>
                <c:pt idx="1753">
                  <c:v>7.3324099999999995E-10</c:v>
                </c:pt>
                <c:pt idx="1754">
                  <c:v>1.6645470000000001E-9</c:v>
                </c:pt>
                <c:pt idx="1755">
                  <c:v>1.0461470000000001E-11</c:v>
                </c:pt>
                <c:pt idx="1756">
                  <c:v>1.0075E-10</c:v>
                </c:pt>
                <c:pt idx="1757">
                  <c:v>5.34045E-8</c:v>
                </c:pt>
                <c:pt idx="1758">
                  <c:v>9.8999999999999993E+37</c:v>
                </c:pt>
                <c:pt idx="1759">
                  <c:v>1.239878E-7</c:v>
                </c:pt>
                <c:pt idx="1760">
                  <c:v>3.13155E-8</c:v>
                </c:pt>
                <c:pt idx="1761">
                  <c:v>8.1541099999999994E-8</c:v>
                </c:pt>
                <c:pt idx="1762">
                  <c:v>4.7899100000000003E-8</c:v>
                </c:pt>
                <c:pt idx="1763">
                  <c:v>3.2604699999999997E-8</c:v>
                </c:pt>
                <c:pt idx="1764">
                  <c:v>5.1348399999999996E-9</c:v>
                </c:pt>
                <c:pt idx="1765">
                  <c:v>2.7889100000000001E-8</c:v>
                </c:pt>
                <c:pt idx="1766">
                  <c:v>1.728489E-8</c:v>
                </c:pt>
                <c:pt idx="1767">
                  <c:v>5.1081900000000002E-8</c:v>
                </c:pt>
                <c:pt idx="1768">
                  <c:v>2.12671E-8</c:v>
                </c:pt>
                <c:pt idx="1769">
                  <c:v>7.81138E-9</c:v>
                </c:pt>
                <c:pt idx="1770">
                  <c:v>5.0145099999999999E-9</c:v>
                </c:pt>
                <c:pt idx="1771">
                  <c:v>2.1904799999999999E-8</c:v>
                </c:pt>
                <c:pt idx="1772">
                  <c:v>5.9954000000000002E-9</c:v>
                </c:pt>
                <c:pt idx="1773">
                  <c:v>9.9026400000000005E-9</c:v>
                </c:pt>
                <c:pt idx="1774">
                  <c:v>2.9116999999999999E-8</c:v>
                </c:pt>
                <c:pt idx="1775">
                  <c:v>9.64675E-8</c:v>
                </c:pt>
                <c:pt idx="1776">
                  <c:v>5.2337400000000003E-8</c:v>
                </c:pt>
                <c:pt idx="1777">
                  <c:v>2.6778500000000001E-8</c:v>
                </c:pt>
                <c:pt idx="1778">
                  <c:v>2.26947E-9</c:v>
                </c:pt>
                <c:pt idx="1779">
                  <c:v>9.8999999999999993E+37</c:v>
                </c:pt>
                <c:pt idx="1780">
                  <c:v>4.8538300000000004E-9</c:v>
                </c:pt>
                <c:pt idx="1781">
                  <c:v>5.8338999999999999E-9</c:v>
                </c:pt>
                <c:pt idx="1782">
                  <c:v>6.2260200000000001E-8</c:v>
                </c:pt>
                <c:pt idx="1783">
                  <c:v>4.4382900000000002E-8</c:v>
                </c:pt>
                <c:pt idx="1784">
                  <c:v>8.0111599999999995E-9</c:v>
                </c:pt>
                <c:pt idx="1785">
                  <c:v>7.2244200000000006E-8</c:v>
                </c:pt>
                <c:pt idx="1786">
                  <c:v>2.3284100000000001E-8</c:v>
                </c:pt>
                <c:pt idx="1787">
                  <c:v>4.64294E-8</c:v>
                </c:pt>
                <c:pt idx="1788">
                  <c:v>2.1965300000000001E-8</c:v>
                </c:pt>
                <c:pt idx="1789">
                  <c:v>1.6652430000000001E-8</c:v>
                </c:pt>
                <c:pt idx="1790">
                  <c:v>3.4870900000000003E-8</c:v>
                </c:pt>
                <c:pt idx="1791">
                  <c:v>9.3259700000000006E-9</c:v>
                </c:pt>
                <c:pt idx="1792">
                  <c:v>5.3800899999999998E-9</c:v>
                </c:pt>
                <c:pt idx="1793">
                  <c:v>1.2054599999999999E-8</c:v>
                </c:pt>
                <c:pt idx="1794">
                  <c:v>1.758706E-8</c:v>
                </c:pt>
                <c:pt idx="1795">
                  <c:v>2.58798E-8</c:v>
                </c:pt>
                <c:pt idx="1796">
                  <c:v>1.48502E-8</c:v>
                </c:pt>
                <c:pt idx="1797">
                  <c:v>2.0564600000000001E-8</c:v>
                </c:pt>
                <c:pt idx="1798">
                  <c:v>3.3067299999999997E-8</c:v>
                </c:pt>
                <c:pt idx="1799">
                  <c:v>2.8876099999999999E-8</c:v>
                </c:pt>
                <c:pt idx="1800">
                  <c:v>4.0715300000000001E-8</c:v>
                </c:pt>
                <c:pt idx="1801">
                  <c:v>4.6247499999999998E-8</c:v>
                </c:pt>
                <c:pt idx="1802">
                  <c:v>6.2402199999999998E-9</c:v>
                </c:pt>
                <c:pt idx="1803">
                  <c:v>2.9793199999999998E-8</c:v>
                </c:pt>
                <c:pt idx="1804">
                  <c:v>3.3306500000000001E-8</c:v>
                </c:pt>
                <c:pt idx="1805">
                  <c:v>9.8999999999999993E+37</c:v>
                </c:pt>
                <c:pt idx="1806">
                  <c:v>2.8338100000000002E-9</c:v>
                </c:pt>
                <c:pt idx="1807">
                  <c:v>1.2888290000000001E-9</c:v>
                </c:pt>
                <c:pt idx="1808">
                  <c:v>1.0476140000000001E-8</c:v>
                </c:pt>
                <c:pt idx="1809">
                  <c:v>3.6364500000000001E-8</c:v>
                </c:pt>
                <c:pt idx="1810">
                  <c:v>4.1971599999999998E-8</c:v>
                </c:pt>
                <c:pt idx="1811">
                  <c:v>2.8766699999999999E-8</c:v>
                </c:pt>
                <c:pt idx="1812">
                  <c:v>3.0840399999999999E-8</c:v>
                </c:pt>
                <c:pt idx="1813">
                  <c:v>2.1506500000000001E-8</c:v>
                </c:pt>
                <c:pt idx="1814">
                  <c:v>2.4927499999999999E-8</c:v>
                </c:pt>
                <c:pt idx="1815">
                  <c:v>8.9673600000000008E-9</c:v>
                </c:pt>
                <c:pt idx="1816">
                  <c:v>6.0541499999999998E-9</c:v>
                </c:pt>
                <c:pt idx="1817">
                  <c:v>5.2294000000000002E-9</c:v>
                </c:pt>
                <c:pt idx="1818">
                  <c:v>7.2182699999999997E-9</c:v>
                </c:pt>
                <c:pt idx="1819">
                  <c:v>2.5299899999999999E-8</c:v>
                </c:pt>
                <c:pt idx="1820">
                  <c:v>8.0851800000000004E-9</c:v>
                </c:pt>
                <c:pt idx="1821">
                  <c:v>3.84752E-9</c:v>
                </c:pt>
                <c:pt idx="1822">
                  <c:v>7.6622299999999999E-10</c:v>
                </c:pt>
                <c:pt idx="1823">
                  <c:v>1.410256E-9</c:v>
                </c:pt>
                <c:pt idx="1824">
                  <c:v>1.0483769999999999E-8</c:v>
                </c:pt>
                <c:pt idx="1825">
                  <c:v>8.7284899999999998E-8</c:v>
                </c:pt>
                <c:pt idx="1826">
                  <c:v>5.8160199999999997E-8</c:v>
                </c:pt>
                <c:pt idx="1827">
                  <c:v>2.7203999999999998E-9</c:v>
                </c:pt>
                <c:pt idx="1828">
                  <c:v>1.5835E-10</c:v>
                </c:pt>
                <c:pt idx="1829">
                  <c:v>7.0636499999999999E-8</c:v>
                </c:pt>
                <c:pt idx="1830">
                  <c:v>6.4803300000000004E-8</c:v>
                </c:pt>
                <c:pt idx="1831">
                  <c:v>1.532605E-8</c:v>
                </c:pt>
                <c:pt idx="1832">
                  <c:v>9.8999999999999993E+37</c:v>
                </c:pt>
                <c:pt idx="1833">
                  <c:v>1.13569E-9</c:v>
                </c:pt>
                <c:pt idx="1834">
                  <c:v>1.0850580000000001E-8</c:v>
                </c:pt>
                <c:pt idx="1835">
                  <c:v>2.7237600000000001E-10</c:v>
                </c:pt>
                <c:pt idx="1836">
                  <c:v>1.2490159999999999E-8</c:v>
                </c:pt>
                <c:pt idx="1837">
                  <c:v>5.6598900000000004E-9</c:v>
                </c:pt>
                <c:pt idx="1838">
                  <c:v>1.5206109999999999E-8</c:v>
                </c:pt>
                <c:pt idx="1839">
                  <c:v>3.02379E-9</c:v>
                </c:pt>
                <c:pt idx="1840">
                  <c:v>2.7441300000000001E-9</c:v>
                </c:pt>
                <c:pt idx="1841">
                  <c:v>4.4187100000000003E-8</c:v>
                </c:pt>
                <c:pt idx="1842">
                  <c:v>2.7928899999999999E-8</c:v>
                </c:pt>
                <c:pt idx="1843">
                  <c:v>6.0214899999999996E-9</c:v>
                </c:pt>
                <c:pt idx="1844">
                  <c:v>2.2513499999999998E-8</c:v>
                </c:pt>
                <c:pt idx="1845">
                  <c:v>2.2159700000000002E-9</c:v>
                </c:pt>
                <c:pt idx="1846">
                  <c:v>4.9262799999999997E-9</c:v>
                </c:pt>
                <c:pt idx="1847">
                  <c:v>4.4288000000000003E-9</c:v>
                </c:pt>
                <c:pt idx="1848">
                  <c:v>9.0568000000000004E-9</c:v>
                </c:pt>
                <c:pt idx="1849">
                  <c:v>3.4608699999999999E-8</c:v>
                </c:pt>
                <c:pt idx="1850">
                  <c:v>4.1738199999999997E-8</c:v>
                </c:pt>
                <c:pt idx="1851">
                  <c:v>4.6283599999999998E-8</c:v>
                </c:pt>
                <c:pt idx="1852">
                  <c:v>1.2944859999999999E-8</c:v>
                </c:pt>
                <c:pt idx="1853">
                  <c:v>7.90535E-8</c:v>
                </c:pt>
                <c:pt idx="1854">
                  <c:v>2.6566300000000001E-8</c:v>
                </c:pt>
                <c:pt idx="1855">
                  <c:v>3.14019E-8</c:v>
                </c:pt>
                <c:pt idx="1856">
                  <c:v>7.1676600000000005E-8</c:v>
                </c:pt>
                <c:pt idx="1857">
                  <c:v>4.0972999999999999E-8</c:v>
                </c:pt>
                <c:pt idx="1858">
                  <c:v>5.5335200000000003E-8</c:v>
                </c:pt>
                <c:pt idx="1859">
                  <c:v>1.0134610000000001E-7</c:v>
                </c:pt>
                <c:pt idx="1860">
                  <c:v>9.6288499999999996E-8</c:v>
                </c:pt>
                <c:pt idx="1861">
                  <c:v>9.0429600000000001E-8</c:v>
                </c:pt>
                <c:pt idx="1862">
                  <c:v>7.0172199999999999E-8</c:v>
                </c:pt>
                <c:pt idx="1863">
                  <c:v>1.196384E-7</c:v>
                </c:pt>
                <c:pt idx="1864">
                  <c:v>1.551251E-7</c:v>
                </c:pt>
                <c:pt idx="1865">
                  <c:v>1.6973689999999999E-7</c:v>
                </c:pt>
                <c:pt idx="1866">
                  <c:v>1.362158E-7</c:v>
                </c:pt>
                <c:pt idx="1867">
                  <c:v>1.269758E-7</c:v>
                </c:pt>
                <c:pt idx="1868">
                  <c:v>2.4149599999999998E-7</c:v>
                </c:pt>
                <c:pt idx="1869">
                  <c:v>2.4500100000000001E-7</c:v>
                </c:pt>
                <c:pt idx="1870">
                  <c:v>2.0153899999999999E-7</c:v>
                </c:pt>
                <c:pt idx="1871">
                  <c:v>8.8331399999999994E-8</c:v>
                </c:pt>
                <c:pt idx="1872">
                  <c:v>9.26417E-8</c:v>
                </c:pt>
                <c:pt idx="1873">
                  <c:v>7.3485600000000005E-8</c:v>
                </c:pt>
                <c:pt idx="1874">
                  <c:v>2.50593E-7</c:v>
                </c:pt>
                <c:pt idx="1875">
                  <c:v>3.7832099999999999E-7</c:v>
                </c:pt>
                <c:pt idx="1876">
                  <c:v>3.55407E-7</c:v>
                </c:pt>
                <c:pt idx="1877">
                  <c:v>7.7160400000000006E-8</c:v>
                </c:pt>
                <c:pt idx="1878">
                  <c:v>5.2528700000000004E-7</c:v>
                </c:pt>
                <c:pt idx="1879">
                  <c:v>3.7991999999999998E-7</c:v>
                </c:pt>
                <c:pt idx="1880">
                  <c:v>3.2731100000000001E-7</c:v>
                </c:pt>
                <c:pt idx="1881">
                  <c:v>3.0785899999999998E-7</c:v>
                </c:pt>
                <c:pt idx="1882">
                  <c:v>1.7481979999999999E-7</c:v>
                </c:pt>
                <c:pt idx="1883">
                  <c:v>1.173745E-7</c:v>
                </c:pt>
                <c:pt idx="1884">
                  <c:v>4.5022499999999998E-8</c:v>
                </c:pt>
                <c:pt idx="1885">
                  <c:v>3.3093700000000002E-8</c:v>
                </c:pt>
                <c:pt idx="1886">
                  <c:v>7.4958200000000003E-9</c:v>
                </c:pt>
                <c:pt idx="1887">
                  <c:v>2.4348999999999999E-8</c:v>
                </c:pt>
                <c:pt idx="1888">
                  <c:v>4.21465E-8</c:v>
                </c:pt>
                <c:pt idx="1889">
                  <c:v>5.1907899999999999E-8</c:v>
                </c:pt>
                <c:pt idx="1890">
                  <c:v>2.5091599999999999E-8</c:v>
                </c:pt>
                <c:pt idx="1891">
                  <c:v>1.2348799999999999E-8</c:v>
                </c:pt>
                <c:pt idx="1892">
                  <c:v>4.45521E-9</c:v>
                </c:pt>
                <c:pt idx="1893">
                  <c:v>6.1877799999999999E-9</c:v>
                </c:pt>
                <c:pt idx="1894">
                  <c:v>2.6099800000000001E-9</c:v>
                </c:pt>
                <c:pt idx="1895">
                  <c:v>9.5254300000000007E-9</c:v>
                </c:pt>
                <c:pt idx="1896">
                  <c:v>6.00601E-9</c:v>
                </c:pt>
                <c:pt idx="1897">
                  <c:v>7.9017300000000002E-9</c:v>
                </c:pt>
                <c:pt idx="1898">
                  <c:v>8.3711800000000005E-9</c:v>
                </c:pt>
                <c:pt idx="1899">
                  <c:v>4.5942900000000003E-9</c:v>
                </c:pt>
                <c:pt idx="1900">
                  <c:v>3.0988199999999999E-9</c:v>
                </c:pt>
                <c:pt idx="1901">
                  <c:v>9.8999999999999993E+37</c:v>
                </c:pt>
                <c:pt idx="1902">
                  <c:v>2.3834500000000001E-8</c:v>
                </c:pt>
                <c:pt idx="1903">
                  <c:v>5.87287E-8</c:v>
                </c:pt>
                <c:pt idx="1904">
                  <c:v>5.2088999999999997E-8</c:v>
                </c:pt>
                <c:pt idx="1905">
                  <c:v>2.8443600000000001E-8</c:v>
                </c:pt>
                <c:pt idx="1906">
                  <c:v>2.4128100000000001E-8</c:v>
                </c:pt>
                <c:pt idx="1907">
                  <c:v>4.5962099999999997E-8</c:v>
                </c:pt>
                <c:pt idx="1908">
                  <c:v>6.2686100000000003E-9</c:v>
                </c:pt>
                <c:pt idx="1909">
                  <c:v>2.3699500000000001E-9</c:v>
                </c:pt>
                <c:pt idx="1910">
                  <c:v>9.03267E-10</c:v>
                </c:pt>
                <c:pt idx="1911">
                  <c:v>1.2928900000000001E-9</c:v>
                </c:pt>
                <c:pt idx="1912">
                  <c:v>4.1752600000000003E-9</c:v>
                </c:pt>
                <c:pt idx="1913">
                  <c:v>2.2416700000000002E-9</c:v>
                </c:pt>
                <c:pt idx="1914">
                  <c:v>1.327016E-9</c:v>
                </c:pt>
                <c:pt idx="1915">
                  <c:v>4.3209399999999999E-10</c:v>
                </c:pt>
                <c:pt idx="1916">
                  <c:v>4.1146300000000002E-10</c:v>
                </c:pt>
                <c:pt idx="1917">
                  <c:v>5.4954099999999995E-10</c:v>
                </c:pt>
                <c:pt idx="1918">
                  <c:v>5.3914199999999998E-10</c:v>
                </c:pt>
                <c:pt idx="1919">
                  <c:v>3.6321999999999999E-9</c:v>
                </c:pt>
                <c:pt idx="1920">
                  <c:v>9.8999999999999993E+37</c:v>
                </c:pt>
                <c:pt idx="1921">
                  <c:v>7.7140499999999998E-9</c:v>
                </c:pt>
                <c:pt idx="1922">
                  <c:v>2.29278E-9</c:v>
                </c:pt>
                <c:pt idx="1923">
                  <c:v>8.9024899999999999E-9</c:v>
                </c:pt>
                <c:pt idx="1924">
                  <c:v>3.0865099999999999E-9</c:v>
                </c:pt>
                <c:pt idx="1925">
                  <c:v>3.2953499999999999E-10</c:v>
                </c:pt>
                <c:pt idx="1926">
                  <c:v>1.7676230000000001E-9</c:v>
                </c:pt>
                <c:pt idx="1927">
                  <c:v>1.2723929999999999E-9</c:v>
                </c:pt>
                <c:pt idx="1928">
                  <c:v>3.2039499999999999E-12</c:v>
                </c:pt>
                <c:pt idx="1929">
                  <c:v>1.511187E-11</c:v>
                </c:pt>
                <c:pt idx="1930">
                  <c:v>2.8126E-9</c:v>
                </c:pt>
                <c:pt idx="1931">
                  <c:v>4.7140900000000002E-10</c:v>
                </c:pt>
                <c:pt idx="1932">
                  <c:v>3.2832599999999998E-8</c:v>
                </c:pt>
                <c:pt idx="1933">
                  <c:v>1.022255E-8</c:v>
                </c:pt>
                <c:pt idx="1934">
                  <c:v>2.2773900000000001E-9</c:v>
                </c:pt>
                <c:pt idx="1935">
                  <c:v>3.9620299999999998E-9</c:v>
                </c:pt>
                <c:pt idx="1936">
                  <c:v>1.042435E-9</c:v>
                </c:pt>
                <c:pt idx="1937">
                  <c:v>4.6691399999999999E-8</c:v>
                </c:pt>
                <c:pt idx="1938">
                  <c:v>2.23072E-8</c:v>
                </c:pt>
                <c:pt idx="1939">
                  <c:v>1.1018299999999999E-8</c:v>
                </c:pt>
                <c:pt idx="1940">
                  <c:v>3.64539E-9</c:v>
                </c:pt>
                <c:pt idx="1941">
                  <c:v>2.2009299999999998E-8</c:v>
                </c:pt>
                <c:pt idx="1942">
                  <c:v>7.0304599999999998E-8</c:v>
                </c:pt>
                <c:pt idx="1943">
                  <c:v>5.3290999999999997E-8</c:v>
                </c:pt>
                <c:pt idx="1944">
                  <c:v>6.7528999999999997E-9</c:v>
                </c:pt>
                <c:pt idx="1945">
                  <c:v>5.2439600000000002E-9</c:v>
                </c:pt>
                <c:pt idx="1946">
                  <c:v>1.3227E-9</c:v>
                </c:pt>
                <c:pt idx="1947">
                  <c:v>2.7958599999999998E-10</c:v>
                </c:pt>
                <c:pt idx="1948">
                  <c:v>2.0089099999999998E-9</c:v>
                </c:pt>
                <c:pt idx="1949">
                  <c:v>5.2521799999999995E-10</c:v>
                </c:pt>
                <c:pt idx="1950">
                  <c:v>4.5594599999999998E-10</c:v>
                </c:pt>
                <c:pt idx="1951">
                  <c:v>4.2243999999999999E-10</c:v>
                </c:pt>
                <c:pt idx="1952">
                  <c:v>7.6416600000000007E-9</c:v>
                </c:pt>
                <c:pt idx="1953">
                  <c:v>9.8828800000000008E-12</c:v>
                </c:pt>
                <c:pt idx="1954">
                  <c:v>5.67893E-9</c:v>
                </c:pt>
                <c:pt idx="1955">
                  <c:v>9.8999999999999993E+37</c:v>
                </c:pt>
                <c:pt idx="1956">
                  <c:v>1.1996240000000001E-9</c:v>
                </c:pt>
                <c:pt idx="1957">
                  <c:v>2.8367199999999998E-10</c:v>
                </c:pt>
                <c:pt idx="1958">
                  <c:v>4.6230000000000003E-9</c:v>
                </c:pt>
                <c:pt idx="1959">
                  <c:v>3.9431300000000001E-8</c:v>
                </c:pt>
                <c:pt idx="1960">
                  <c:v>1.06882E-7</c:v>
                </c:pt>
                <c:pt idx="1961">
                  <c:v>6.0562699999999995E-8</c:v>
                </c:pt>
                <c:pt idx="1962">
                  <c:v>6.9480199999999995E-8</c:v>
                </c:pt>
                <c:pt idx="1963">
                  <c:v>5.2980799999999999E-8</c:v>
                </c:pt>
                <c:pt idx="1964">
                  <c:v>5.7944300000000002E-8</c:v>
                </c:pt>
                <c:pt idx="1965">
                  <c:v>1.300054E-7</c:v>
                </c:pt>
                <c:pt idx="1966">
                  <c:v>8.4605600000000002E-8</c:v>
                </c:pt>
                <c:pt idx="1967">
                  <c:v>2.5106899999999999E-8</c:v>
                </c:pt>
                <c:pt idx="1968">
                  <c:v>1.049789E-8</c:v>
                </c:pt>
                <c:pt idx="1969">
                  <c:v>1.5081769999999999E-7</c:v>
                </c:pt>
                <c:pt idx="1970">
                  <c:v>9.1755399999999999E-8</c:v>
                </c:pt>
                <c:pt idx="1971">
                  <c:v>5.3528799999999998E-8</c:v>
                </c:pt>
                <c:pt idx="1972">
                  <c:v>1.153901E-7</c:v>
                </c:pt>
                <c:pt idx="1973">
                  <c:v>3.4321799999999997E-8</c:v>
                </c:pt>
                <c:pt idx="1974">
                  <c:v>6.8310999999999995E-8</c:v>
                </c:pt>
                <c:pt idx="1975">
                  <c:v>1.090764E-8</c:v>
                </c:pt>
                <c:pt idx="1976">
                  <c:v>7.1614900000000003E-9</c:v>
                </c:pt>
                <c:pt idx="1977">
                  <c:v>3.52515E-9</c:v>
                </c:pt>
                <c:pt idx="1978">
                  <c:v>3.9461900000000004E-9</c:v>
                </c:pt>
                <c:pt idx="1979">
                  <c:v>4.2966100000000001E-9</c:v>
                </c:pt>
                <c:pt idx="1980">
                  <c:v>5.1324600000000003E-9</c:v>
                </c:pt>
                <c:pt idx="1981">
                  <c:v>2.6896600000000001E-12</c:v>
                </c:pt>
                <c:pt idx="1982">
                  <c:v>5.2301099999999998E-12</c:v>
                </c:pt>
                <c:pt idx="1983">
                  <c:v>1.9240900000000001E-12</c:v>
                </c:pt>
                <c:pt idx="1984">
                  <c:v>1.871E-12</c:v>
                </c:pt>
                <c:pt idx="1985">
                  <c:v>1.42183E-12</c:v>
                </c:pt>
                <c:pt idx="1986">
                  <c:v>8.6152999999999994E-12</c:v>
                </c:pt>
                <c:pt idx="1987">
                  <c:v>3.0644799999999999E-12</c:v>
                </c:pt>
                <c:pt idx="1988">
                  <c:v>3.5446199999999999E-12</c:v>
                </c:pt>
                <c:pt idx="1989">
                  <c:v>3.8754299999999998E-12</c:v>
                </c:pt>
                <c:pt idx="1990">
                  <c:v>6.9556399999999996E-12</c:v>
                </c:pt>
                <c:pt idx="1991">
                  <c:v>2.2836299999999999E-9</c:v>
                </c:pt>
                <c:pt idx="1992">
                  <c:v>2.4639099999999999E-8</c:v>
                </c:pt>
                <c:pt idx="1993">
                  <c:v>7.8719299999999997E-10</c:v>
                </c:pt>
                <c:pt idx="1994">
                  <c:v>5.0891699999999997E-11</c:v>
                </c:pt>
                <c:pt idx="1995">
                  <c:v>4.16174E-10</c:v>
                </c:pt>
                <c:pt idx="1996">
                  <c:v>5.2378799999999999E-10</c:v>
                </c:pt>
                <c:pt idx="1997">
                  <c:v>7.0142399999999998E-10</c:v>
                </c:pt>
                <c:pt idx="1998">
                  <c:v>2.8312999999999998E-10</c:v>
                </c:pt>
                <c:pt idx="1999">
                  <c:v>1.2062599999999999E-9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768000"/>
        <c:axId val="32770304"/>
      </c:lineChart>
      <c:catAx>
        <c:axId val="32768000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GB" sz="1600"/>
                  <a:t>Step</a:t>
                </a:r>
                <a:r>
                  <a:rPr lang="en-GB" sz="1600" baseline="0"/>
                  <a:t> (0-2000 measurement point)</a:t>
                </a:r>
                <a:endParaRPr lang="en-GB" sz="1600"/>
              </a:p>
            </c:rich>
          </c:tx>
          <c:layout/>
          <c:overlay val="0"/>
        </c:title>
        <c:majorTickMark val="out"/>
        <c:minorTickMark val="none"/>
        <c:tickLblPos val="nextTo"/>
        <c:crossAx val="32770304"/>
        <c:crosses val="autoZero"/>
        <c:auto val="1"/>
        <c:lblAlgn val="ctr"/>
        <c:lblOffset val="100"/>
        <c:tickLblSkip val="50"/>
        <c:noMultiLvlLbl val="0"/>
      </c:catAx>
      <c:valAx>
        <c:axId val="32770304"/>
        <c:scaling>
          <c:logBase val="10"/>
          <c:orientation val="minMax"/>
          <c:max val="1.0000000000000004E-6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GB" sz="1600"/>
                  <a:t>Measured Current [A]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327680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val>
            <c:numRef>
              <c:f>'130627StaySp20NoCurrentLomitFro'!$B$1:$B$2047</c:f>
              <c:numCache>
                <c:formatCode>0.00E+00</c:formatCode>
                <c:ptCount val="2047"/>
                <c:pt idx="0">
                  <c:v>1.0489699999999999E-12</c:v>
                </c:pt>
                <c:pt idx="1">
                  <c:v>6.3531000000000005E-13</c:v>
                </c:pt>
                <c:pt idx="2">
                  <c:v>6.2074999999999996E-13</c:v>
                </c:pt>
                <c:pt idx="3">
                  <c:v>7.1369999999999998E-13</c:v>
                </c:pt>
                <c:pt idx="4">
                  <c:v>6.4705999999999997E-13</c:v>
                </c:pt>
                <c:pt idx="5">
                  <c:v>3.6692000000000002E-13</c:v>
                </c:pt>
                <c:pt idx="6">
                  <c:v>5.8636999999999995E-13</c:v>
                </c:pt>
                <c:pt idx="7">
                  <c:v>4.1026999999999998E-13</c:v>
                </c:pt>
                <c:pt idx="8">
                  <c:v>1.6342599999999999E-12</c:v>
                </c:pt>
                <c:pt idx="9">
                  <c:v>5.4758699999999998E-12</c:v>
                </c:pt>
                <c:pt idx="10">
                  <c:v>8.8398999999999995E-13</c:v>
                </c:pt>
                <c:pt idx="11">
                  <c:v>1.72182E-12</c:v>
                </c:pt>
                <c:pt idx="12">
                  <c:v>3.2656000000000002E-13</c:v>
                </c:pt>
                <c:pt idx="13">
                  <c:v>6.9007000000000001E-13</c:v>
                </c:pt>
                <c:pt idx="14">
                  <c:v>2.6301000000000001E-13</c:v>
                </c:pt>
                <c:pt idx="15">
                  <c:v>2.5623000000000001E-13</c:v>
                </c:pt>
                <c:pt idx="16">
                  <c:v>2.7017E-13</c:v>
                </c:pt>
                <c:pt idx="17">
                  <c:v>2.5614000000000001E-13</c:v>
                </c:pt>
                <c:pt idx="18">
                  <c:v>2.6351000000000001E-13</c:v>
                </c:pt>
                <c:pt idx="19">
                  <c:v>2.7215000000000001E-13</c:v>
                </c:pt>
                <c:pt idx="20">
                  <c:v>2.5886000000000002E-13</c:v>
                </c:pt>
                <c:pt idx="21">
                  <c:v>2.6529999999999999E-13</c:v>
                </c:pt>
                <c:pt idx="22">
                  <c:v>2.5593E-13</c:v>
                </c:pt>
                <c:pt idx="23">
                  <c:v>2.6950000000000001E-13</c:v>
                </c:pt>
                <c:pt idx="24">
                  <c:v>2.7415E-13</c:v>
                </c:pt>
                <c:pt idx="25">
                  <c:v>2.7346999999999999E-13</c:v>
                </c:pt>
                <c:pt idx="26">
                  <c:v>2.9285000000000001E-13</c:v>
                </c:pt>
                <c:pt idx="27">
                  <c:v>2.6411999999999999E-13</c:v>
                </c:pt>
                <c:pt idx="28">
                  <c:v>2.8887999999999998E-13</c:v>
                </c:pt>
                <c:pt idx="29">
                  <c:v>2.6641000000000002E-13</c:v>
                </c:pt>
                <c:pt idx="30">
                  <c:v>2.8981E-13</c:v>
                </c:pt>
                <c:pt idx="31">
                  <c:v>2.1210999999999999E-13</c:v>
                </c:pt>
                <c:pt idx="32">
                  <c:v>2.8881999999999997E-13</c:v>
                </c:pt>
                <c:pt idx="33">
                  <c:v>2.7850999999999999E-13</c:v>
                </c:pt>
                <c:pt idx="34">
                  <c:v>2.73E-13</c:v>
                </c:pt>
                <c:pt idx="35">
                  <c:v>2.7253E-13</c:v>
                </c:pt>
                <c:pt idx="36">
                  <c:v>2.7101999999999999E-13</c:v>
                </c:pt>
                <c:pt idx="37">
                  <c:v>3.2172000000000002E-13</c:v>
                </c:pt>
                <c:pt idx="38">
                  <c:v>3.1290999999999998E-13</c:v>
                </c:pt>
                <c:pt idx="39">
                  <c:v>2.9280000000000002E-13</c:v>
                </c:pt>
                <c:pt idx="40">
                  <c:v>3.0777000000000001E-13</c:v>
                </c:pt>
                <c:pt idx="41">
                  <c:v>1.0808900000000001E-12</c:v>
                </c:pt>
                <c:pt idx="42">
                  <c:v>5.0329999999999999E-13</c:v>
                </c:pt>
                <c:pt idx="43">
                  <c:v>2.5363E-13</c:v>
                </c:pt>
                <c:pt idx="44">
                  <c:v>2.577E-13</c:v>
                </c:pt>
                <c:pt idx="45">
                  <c:v>2.5623000000000001E-13</c:v>
                </c:pt>
                <c:pt idx="46">
                  <c:v>2.4922000000000002E-13</c:v>
                </c:pt>
                <c:pt idx="47">
                  <c:v>2.4995000000000001E-13</c:v>
                </c:pt>
                <c:pt idx="48">
                  <c:v>2.5688000000000001E-13</c:v>
                </c:pt>
                <c:pt idx="49">
                  <c:v>2.5517999999999998E-13</c:v>
                </c:pt>
                <c:pt idx="50">
                  <c:v>2.5827000000000002E-13</c:v>
                </c:pt>
                <c:pt idx="51">
                  <c:v>2.5620999999999998E-13</c:v>
                </c:pt>
                <c:pt idx="52">
                  <c:v>1.9070000000000001E-13</c:v>
                </c:pt>
                <c:pt idx="53">
                  <c:v>2.4193000000000001E-13</c:v>
                </c:pt>
                <c:pt idx="54">
                  <c:v>2.5107000000000001E-13</c:v>
                </c:pt>
                <c:pt idx="55">
                  <c:v>2.4512999999999999E-13</c:v>
                </c:pt>
                <c:pt idx="56">
                  <c:v>2.4453000000000002E-13</c:v>
                </c:pt>
                <c:pt idx="57">
                  <c:v>2.4794E-13</c:v>
                </c:pt>
                <c:pt idx="58">
                  <c:v>2.3978000000000001E-13</c:v>
                </c:pt>
                <c:pt idx="59">
                  <c:v>2.4417999999999998E-13</c:v>
                </c:pt>
                <c:pt idx="60">
                  <c:v>2.5364000000000002E-13</c:v>
                </c:pt>
                <c:pt idx="61">
                  <c:v>2.4582000000000001E-13</c:v>
                </c:pt>
                <c:pt idx="62">
                  <c:v>2.4302999999999998E-13</c:v>
                </c:pt>
                <c:pt idx="63">
                  <c:v>2.3768E-13</c:v>
                </c:pt>
                <c:pt idx="64">
                  <c:v>2.4736000000000002E-13</c:v>
                </c:pt>
                <c:pt idx="65">
                  <c:v>2.3557000000000003E-13</c:v>
                </c:pt>
                <c:pt idx="66">
                  <c:v>2.3255E-13</c:v>
                </c:pt>
                <c:pt idx="67">
                  <c:v>2.5358000000000002E-13</c:v>
                </c:pt>
                <c:pt idx="68">
                  <c:v>2.5379000000000002E-13</c:v>
                </c:pt>
                <c:pt idx="69">
                  <c:v>2.6436E-13</c:v>
                </c:pt>
                <c:pt idx="70">
                  <c:v>2.6207000000000001E-13</c:v>
                </c:pt>
                <c:pt idx="71">
                  <c:v>2.5511999999999998E-13</c:v>
                </c:pt>
                <c:pt idx="72">
                  <c:v>2.6080999999999998E-13</c:v>
                </c:pt>
                <c:pt idx="73">
                  <c:v>2.4536999999999999E-13</c:v>
                </c:pt>
                <c:pt idx="74">
                  <c:v>2.5090000000000002E-13</c:v>
                </c:pt>
                <c:pt idx="75">
                  <c:v>2.5450999999999999E-13</c:v>
                </c:pt>
                <c:pt idx="76">
                  <c:v>2.4969000000000002E-13</c:v>
                </c:pt>
                <c:pt idx="77">
                  <c:v>2.5357E-13</c:v>
                </c:pt>
                <c:pt idx="78">
                  <c:v>5.8101999999999998E-13</c:v>
                </c:pt>
                <c:pt idx="79">
                  <c:v>6.6131999999999995E-13</c:v>
                </c:pt>
                <c:pt idx="80">
                  <c:v>6.3619000000000004E-13</c:v>
                </c:pt>
                <c:pt idx="81">
                  <c:v>6.2239000000000004E-13</c:v>
                </c:pt>
                <c:pt idx="82">
                  <c:v>7.5836000000000001E-13</c:v>
                </c:pt>
                <c:pt idx="83">
                  <c:v>2.5500999999999999E-13</c:v>
                </c:pt>
                <c:pt idx="84">
                  <c:v>2.5390000000000001E-13</c:v>
                </c:pt>
                <c:pt idx="85">
                  <c:v>2.7369000000000002E-13</c:v>
                </c:pt>
                <c:pt idx="86">
                  <c:v>2.4765000000000001E-13</c:v>
                </c:pt>
                <c:pt idx="87">
                  <c:v>2.7274000000000001E-13</c:v>
                </c:pt>
                <c:pt idx="88">
                  <c:v>2.5549E-13</c:v>
                </c:pt>
                <c:pt idx="89">
                  <c:v>2.5496000000000001E-13</c:v>
                </c:pt>
                <c:pt idx="90">
                  <c:v>2.3273999999999998E-13</c:v>
                </c:pt>
                <c:pt idx="91">
                  <c:v>2.4306999999999999E-13</c:v>
                </c:pt>
                <c:pt idx="92">
                  <c:v>2.3341999999999998E-13</c:v>
                </c:pt>
                <c:pt idx="93">
                  <c:v>2.4553999999999998E-13</c:v>
                </c:pt>
                <c:pt idx="94">
                  <c:v>2.4145E-13</c:v>
                </c:pt>
                <c:pt idx="95">
                  <c:v>2.3495000000000002E-13</c:v>
                </c:pt>
                <c:pt idx="96">
                  <c:v>2.4688E-13</c:v>
                </c:pt>
                <c:pt idx="97">
                  <c:v>2.3715E-13</c:v>
                </c:pt>
                <c:pt idx="98">
                  <c:v>2.4131000000000001E-13</c:v>
                </c:pt>
                <c:pt idx="99">
                  <c:v>2.3706E-13</c:v>
                </c:pt>
                <c:pt idx="100">
                  <c:v>2.4365999999999999E-13</c:v>
                </c:pt>
                <c:pt idx="101">
                  <c:v>2.7065000000000001E-13</c:v>
                </c:pt>
                <c:pt idx="102">
                  <c:v>2.4630000000000002E-13</c:v>
                </c:pt>
                <c:pt idx="103">
                  <c:v>2.3212999999999999E-13</c:v>
                </c:pt>
                <c:pt idx="104">
                  <c:v>2.5248E-13</c:v>
                </c:pt>
                <c:pt idx="105">
                  <c:v>2.5682999999999998E-13</c:v>
                </c:pt>
                <c:pt idx="106">
                  <c:v>2.5715000000000002E-13</c:v>
                </c:pt>
                <c:pt idx="107">
                  <c:v>2.5618999999999999E-13</c:v>
                </c:pt>
                <c:pt idx="108">
                  <c:v>2.6021000000000001E-13</c:v>
                </c:pt>
                <c:pt idx="109">
                  <c:v>2.6579999999999999E-13</c:v>
                </c:pt>
                <c:pt idx="110">
                  <c:v>2.4615999999999998E-13</c:v>
                </c:pt>
                <c:pt idx="111">
                  <c:v>2.7366999999999998E-13</c:v>
                </c:pt>
                <c:pt idx="112">
                  <c:v>2.4108999999999999E-13</c:v>
                </c:pt>
                <c:pt idx="113">
                  <c:v>2.4099999999999998E-13</c:v>
                </c:pt>
                <c:pt idx="114">
                  <c:v>2.6552999999999998E-13</c:v>
                </c:pt>
                <c:pt idx="115">
                  <c:v>1.24058E-12</c:v>
                </c:pt>
                <c:pt idx="116">
                  <c:v>8.6063999999999996E-13</c:v>
                </c:pt>
                <c:pt idx="117">
                  <c:v>2.4391000000000002E-13</c:v>
                </c:pt>
                <c:pt idx="118">
                  <c:v>2.5249999999999998E-13</c:v>
                </c:pt>
                <c:pt idx="119">
                  <c:v>2.5673000000000001E-13</c:v>
                </c:pt>
                <c:pt idx="120">
                  <c:v>2.5225000000000001E-13</c:v>
                </c:pt>
                <c:pt idx="121">
                  <c:v>2.4765999999999998E-13</c:v>
                </c:pt>
                <c:pt idx="122">
                  <c:v>2.8026000000000001E-13</c:v>
                </c:pt>
                <c:pt idx="123">
                  <c:v>2.5749E-13</c:v>
                </c:pt>
                <c:pt idx="124">
                  <c:v>2.6041E-13</c:v>
                </c:pt>
                <c:pt idx="125">
                  <c:v>2.5343999999999998E-13</c:v>
                </c:pt>
                <c:pt idx="126">
                  <c:v>3.0294999999999999E-13</c:v>
                </c:pt>
                <c:pt idx="127">
                  <c:v>3.4814000000000002E-13</c:v>
                </c:pt>
                <c:pt idx="128">
                  <c:v>2.5738999999999998E-13</c:v>
                </c:pt>
                <c:pt idx="129">
                  <c:v>2.4633000000000002E-13</c:v>
                </c:pt>
                <c:pt idx="130">
                  <c:v>2.4140999999999998E-13</c:v>
                </c:pt>
                <c:pt idx="131">
                  <c:v>2.4674999999999998E-13</c:v>
                </c:pt>
                <c:pt idx="132">
                  <c:v>2.6463E-13</c:v>
                </c:pt>
                <c:pt idx="133">
                  <c:v>2.4372E-13</c:v>
                </c:pt>
                <c:pt idx="134">
                  <c:v>2.564E-13</c:v>
                </c:pt>
                <c:pt idx="135">
                  <c:v>2.5991E-13</c:v>
                </c:pt>
                <c:pt idx="136">
                  <c:v>2.4039E-13</c:v>
                </c:pt>
                <c:pt idx="137">
                  <c:v>2.4665999999999998E-13</c:v>
                </c:pt>
                <c:pt idx="138">
                  <c:v>1.2110000000000001E-13</c:v>
                </c:pt>
                <c:pt idx="139">
                  <c:v>2.7510000000000001E-13</c:v>
                </c:pt>
                <c:pt idx="140">
                  <c:v>2.2260000000000001E-13</c:v>
                </c:pt>
                <c:pt idx="141">
                  <c:v>2.4673E-13</c:v>
                </c:pt>
                <c:pt idx="142">
                  <c:v>2.5665000000000002E-13</c:v>
                </c:pt>
                <c:pt idx="143">
                  <c:v>2.2273999999999999E-13</c:v>
                </c:pt>
                <c:pt idx="144">
                  <c:v>2.3698000000000002E-13</c:v>
                </c:pt>
                <c:pt idx="145">
                  <c:v>2.3135000000000002E-13</c:v>
                </c:pt>
                <c:pt idx="146">
                  <c:v>2.2895E-13</c:v>
                </c:pt>
                <c:pt idx="147">
                  <c:v>2.4919000000000002E-13</c:v>
                </c:pt>
                <c:pt idx="148">
                  <c:v>2.2450999999999999E-13</c:v>
                </c:pt>
                <c:pt idx="149">
                  <c:v>2.5552000000000001E-13</c:v>
                </c:pt>
                <c:pt idx="150">
                  <c:v>2.3532E-13</c:v>
                </c:pt>
                <c:pt idx="151">
                  <c:v>2.5282999999999999E-13</c:v>
                </c:pt>
                <c:pt idx="152">
                  <c:v>2.8147999999999998E-13</c:v>
                </c:pt>
                <c:pt idx="153">
                  <c:v>2.3737999999999999E-13</c:v>
                </c:pt>
                <c:pt idx="154">
                  <c:v>2.5105999999999999E-13</c:v>
                </c:pt>
                <c:pt idx="155">
                  <c:v>2.2743000000000002E-13</c:v>
                </c:pt>
                <c:pt idx="156">
                  <c:v>2.4393E-13</c:v>
                </c:pt>
                <c:pt idx="157">
                  <c:v>2.4836000000000001E-13</c:v>
                </c:pt>
                <c:pt idx="158">
                  <c:v>2.3332999999999998E-13</c:v>
                </c:pt>
                <c:pt idx="159">
                  <c:v>2.4434E-13</c:v>
                </c:pt>
                <c:pt idx="160">
                  <c:v>2.6095000000000001E-13</c:v>
                </c:pt>
                <c:pt idx="161">
                  <c:v>2.3945E-13</c:v>
                </c:pt>
                <c:pt idx="162">
                  <c:v>2.4671999999999998E-13</c:v>
                </c:pt>
                <c:pt idx="163">
                  <c:v>2.6649000000000001E-13</c:v>
                </c:pt>
                <c:pt idx="164">
                  <c:v>2.5668999999999999E-13</c:v>
                </c:pt>
                <c:pt idx="165">
                  <c:v>2.3067000000000002E-13</c:v>
                </c:pt>
                <c:pt idx="166">
                  <c:v>2.5655E-13</c:v>
                </c:pt>
                <c:pt idx="167">
                  <c:v>2.4046999999999998E-13</c:v>
                </c:pt>
                <c:pt idx="168">
                  <c:v>2.4813999999999999E-13</c:v>
                </c:pt>
                <c:pt idx="169">
                  <c:v>3.5115099999999998E-12</c:v>
                </c:pt>
                <c:pt idx="170">
                  <c:v>2.5500999999999999E-13</c:v>
                </c:pt>
                <c:pt idx="171">
                  <c:v>2.5292E-13</c:v>
                </c:pt>
                <c:pt idx="172">
                  <c:v>2.5089E-13</c:v>
                </c:pt>
                <c:pt idx="173">
                  <c:v>2.4408000000000001E-13</c:v>
                </c:pt>
                <c:pt idx="174">
                  <c:v>7.0482000000000002E-13</c:v>
                </c:pt>
                <c:pt idx="175">
                  <c:v>6.8692999999999998E-13</c:v>
                </c:pt>
                <c:pt idx="176">
                  <c:v>5.0420000000000001E-13</c:v>
                </c:pt>
                <c:pt idx="177">
                  <c:v>6.9597000000000001E-13</c:v>
                </c:pt>
                <c:pt idx="178">
                  <c:v>6.6439999999999998E-13</c:v>
                </c:pt>
                <c:pt idx="179">
                  <c:v>6.3520999999999998E-13</c:v>
                </c:pt>
                <c:pt idx="180">
                  <c:v>6.1386999999999999E-13</c:v>
                </c:pt>
                <c:pt idx="181">
                  <c:v>4.6492E-13</c:v>
                </c:pt>
                <c:pt idx="182">
                  <c:v>5.8009000000000001E-13</c:v>
                </c:pt>
                <c:pt idx="183">
                  <c:v>2.4555E-13</c:v>
                </c:pt>
                <c:pt idx="184">
                  <c:v>2.4603000000000001E-13</c:v>
                </c:pt>
                <c:pt idx="185">
                  <c:v>2.5432000000000002E-13</c:v>
                </c:pt>
                <c:pt idx="186">
                  <c:v>2.6098000000000001E-13</c:v>
                </c:pt>
                <c:pt idx="187">
                  <c:v>2.6018000000000001E-13</c:v>
                </c:pt>
                <c:pt idx="188">
                  <c:v>1.9433400000000001E-12</c:v>
                </c:pt>
                <c:pt idx="189">
                  <c:v>3.3200500000000002E-12</c:v>
                </c:pt>
                <c:pt idx="190">
                  <c:v>6.4002599999999998E-10</c:v>
                </c:pt>
                <c:pt idx="191">
                  <c:v>1.1532000000000001E-13</c:v>
                </c:pt>
                <c:pt idx="192">
                  <c:v>2.3911999999999999E-13</c:v>
                </c:pt>
                <c:pt idx="193">
                  <c:v>2.7304999999999998E-13</c:v>
                </c:pt>
                <c:pt idx="194">
                  <c:v>2.6377E-13</c:v>
                </c:pt>
                <c:pt idx="195">
                  <c:v>2.6006E-13</c:v>
                </c:pt>
                <c:pt idx="196">
                  <c:v>2.5921999999999998E-13</c:v>
                </c:pt>
                <c:pt idx="197">
                  <c:v>2.426E-13</c:v>
                </c:pt>
                <c:pt idx="198">
                  <c:v>2.5865000000000001E-13</c:v>
                </c:pt>
                <c:pt idx="199">
                  <c:v>2.4594000000000001E-13</c:v>
                </c:pt>
                <c:pt idx="200">
                  <c:v>2.4435000000000001E-13</c:v>
                </c:pt>
                <c:pt idx="201">
                  <c:v>2.4647000000000001E-13</c:v>
                </c:pt>
                <c:pt idx="202">
                  <c:v>2.4605E-13</c:v>
                </c:pt>
                <c:pt idx="203">
                  <c:v>1.11921E-12</c:v>
                </c:pt>
                <c:pt idx="204">
                  <c:v>3.3118999999999998E-13</c:v>
                </c:pt>
                <c:pt idx="205">
                  <c:v>6.9048E-13</c:v>
                </c:pt>
                <c:pt idx="206">
                  <c:v>7.2457000000000001E-13</c:v>
                </c:pt>
                <c:pt idx="207">
                  <c:v>1.15635E-12</c:v>
                </c:pt>
                <c:pt idx="208">
                  <c:v>7.1899999999999997E-13</c:v>
                </c:pt>
                <c:pt idx="209">
                  <c:v>5.6269E-13</c:v>
                </c:pt>
                <c:pt idx="210">
                  <c:v>4.9696999999999995E-13</c:v>
                </c:pt>
                <c:pt idx="211">
                  <c:v>4.7846999999999998E-13</c:v>
                </c:pt>
                <c:pt idx="212">
                  <c:v>3.4088000000000001E-13</c:v>
                </c:pt>
                <c:pt idx="213">
                  <c:v>3.6111999999999998E-13</c:v>
                </c:pt>
                <c:pt idx="214">
                  <c:v>4.7207000000000003E-13</c:v>
                </c:pt>
                <c:pt idx="215">
                  <c:v>4.6229000000000004E-13</c:v>
                </c:pt>
                <c:pt idx="216">
                  <c:v>4.8340000000000004E-13</c:v>
                </c:pt>
                <c:pt idx="217">
                  <c:v>3.8556000000000003E-13</c:v>
                </c:pt>
                <c:pt idx="218">
                  <c:v>4.3509000000000002E-13</c:v>
                </c:pt>
                <c:pt idx="219">
                  <c:v>3.8558999999999998E-13</c:v>
                </c:pt>
                <c:pt idx="220">
                  <c:v>3.7049000000000002E-13</c:v>
                </c:pt>
                <c:pt idx="221">
                  <c:v>4.7674999999999996E-13</c:v>
                </c:pt>
                <c:pt idx="222">
                  <c:v>4.0838999999999999E-13</c:v>
                </c:pt>
                <c:pt idx="223">
                  <c:v>4.5060000000000002E-13</c:v>
                </c:pt>
                <c:pt idx="224">
                  <c:v>1.45562E-12</c:v>
                </c:pt>
                <c:pt idx="225">
                  <c:v>6.4127999999999997E-13</c:v>
                </c:pt>
                <c:pt idx="226">
                  <c:v>6.7595999999999998E-13</c:v>
                </c:pt>
                <c:pt idx="227">
                  <c:v>4.2043000000000001E-13</c:v>
                </c:pt>
                <c:pt idx="228">
                  <c:v>5.8164999999999995E-13</c:v>
                </c:pt>
                <c:pt idx="229">
                  <c:v>6.0864000000000002E-13</c:v>
                </c:pt>
                <c:pt idx="230">
                  <c:v>6.2447999999999998E-13</c:v>
                </c:pt>
                <c:pt idx="231">
                  <c:v>5.2466000000000001E-13</c:v>
                </c:pt>
                <c:pt idx="232">
                  <c:v>5.2778E-13</c:v>
                </c:pt>
                <c:pt idx="233">
                  <c:v>5.6092E-13</c:v>
                </c:pt>
                <c:pt idx="234">
                  <c:v>5.3794000000000003E-13</c:v>
                </c:pt>
                <c:pt idx="235">
                  <c:v>5.4537000000000003E-13</c:v>
                </c:pt>
                <c:pt idx="236">
                  <c:v>5.4245999999999999E-13</c:v>
                </c:pt>
                <c:pt idx="237">
                  <c:v>5.7504999999999996E-13</c:v>
                </c:pt>
                <c:pt idx="238">
                  <c:v>5.3625999999999998E-13</c:v>
                </c:pt>
                <c:pt idx="239">
                  <c:v>5.1908999999999996E-13</c:v>
                </c:pt>
                <c:pt idx="240">
                  <c:v>1.0533100000000001E-12</c:v>
                </c:pt>
                <c:pt idx="241">
                  <c:v>8.6246000000000004E-13</c:v>
                </c:pt>
                <c:pt idx="242">
                  <c:v>1.0043899999999999E-12</c:v>
                </c:pt>
                <c:pt idx="243">
                  <c:v>9.5105000000000007E-13</c:v>
                </c:pt>
                <c:pt idx="244">
                  <c:v>1.0887299999999999E-12</c:v>
                </c:pt>
                <c:pt idx="245">
                  <c:v>1.29645E-12</c:v>
                </c:pt>
                <c:pt idx="246">
                  <c:v>3.0621999999999998E-13</c:v>
                </c:pt>
                <c:pt idx="247">
                  <c:v>2.3886E-13</c:v>
                </c:pt>
                <c:pt idx="248">
                  <c:v>2.3686000000000001E-13</c:v>
                </c:pt>
                <c:pt idx="249">
                  <c:v>2.5190000000000002E-13</c:v>
                </c:pt>
                <c:pt idx="250">
                  <c:v>2.3668000000000001E-13</c:v>
                </c:pt>
                <c:pt idx="251">
                  <c:v>2.4231E-13</c:v>
                </c:pt>
                <c:pt idx="252">
                  <c:v>2.4278E-13</c:v>
                </c:pt>
                <c:pt idx="253">
                  <c:v>2.4250999999999999E-13</c:v>
                </c:pt>
                <c:pt idx="254">
                  <c:v>2.2757000000000001E-13</c:v>
                </c:pt>
                <c:pt idx="255">
                  <c:v>2.3819999999999998E-13</c:v>
                </c:pt>
                <c:pt idx="256">
                  <c:v>2.3268000000000002E-13</c:v>
                </c:pt>
                <c:pt idx="257">
                  <c:v>2.3506999999999998E-13</c:v>
                </c:pt>
                <c:pt idx="258">
                  <c:v>2.3300000000000002E-13</c:v>
                </c:pt>
                <c:pt idx="259">
                  <c:v>2.4680999999999999E-13</c:v>
                </c:pt>
                <c:pt idx="260">
                  <c:v>2.3967999999999999E-13</c:v>
                </c:pt>
                <c:pt idx="261">
                  <c:v>2.4117000000000002E-13</c:v>
                </c:pt>
                <c:pt idx="262">
                  <c:v>2.4450000000000002E-13</c:v>
                </c:pt>
                <c:pt idx="263">
                  <c:v>2.3385999999999997E-13</c:v>
                </c:pt>
                <c:pt idx="264">
                  <c:v>2.3860999999999998E-13</c:v>
                </c:pt>
                <c:pt idx="265">
                  <c:v>2.3285000000000001E-13</c:v>
                </c:pt>
                <c:pt idx="266">
                  <c:v>2.4995999999999998E-13</c:v>
                </c:pt>
                <c:pt idx="267">
                  <c:v>2.6180000000000001E-13</c:v>
                </c:pt>
                <c:pt idx="268">
                  <c:v>2.7560000000000001E-13</c:v>
                </c:pt>
                <c:pt idx="269">
                  <c:v>2.7089999999999999E-13</c:v>
                </c:pt>
                <c:pt idx="270">
                  <c:v>3.0350000000000002E-13</c:v>
                </c:pt>
                <c:pt idx="271">
                  <c:v>4.1846999999999998E-13</c:v>
                </c:pt>
                <c:pt idx="272">
                  <c:v>4.5603000000000003E-13</c:v>
                </c:pt>
                <c:pt idx="273">
                  <c:v>5.8630000000000004E-13</c:v>
                </c:pt>
                <c:pt idx="274">
                  <c:v>5.1106999999999996E-13</c:v>
                </c:pt>
                <c:pt idx="275">
                  <c:v>2.3815E-13</c:v>
                </c:pt>
                <c:pt idx="276">
                  <c:v>3.4285E-13</c:v>
                </c:pt>
                <c:pt idx="277">
                  <c:v>3.9195999999999998E-13</c:v>
                </c:pt>
                <c:pt idx="278">
                  <c:v>2.5287999999999998E-13</c:v>
                </c:pt>
                <c:pt idx="279">
                  <c:v>2.3716999999999999E-13</c:v>
                </c:pt>
                <c:pt idx="280">
                  <c:v>2.3736999999999998E-13</c:v>
                </c:pt>
                <c:pt idx="281">
                  <c:v>2.4279000000000002E-13</c:v>
                </c:pt>
                <c:pt idx="282">
                  <c:v>1.9981000000000001E-13</c:v>
                </c:pt>
                <c:pt idx="283">
                  <c:v>2.4143000000000001E-13</c:v>
                </c:pt>
                <c:pt idx="284">
                  <c:v>2.3397999999999998E-13</c:v>
                </c:pt>
                <c:pt idx="285">
                  <c:v>2.462E-13</c:v>
                </c:pt>
                <c:pt idx="286">
                  <c:v>2.3630999999999998E-13</c:v>
                </c:pt>
                <c:pt idx="287">
                  <c:v>2.4143999999999998E-13</c:v>
                </c:pt>
                <c:pt idx="288">
                  <c:v>2.4169E-13</c:v>
                </c:pt>
                <c:pt idx="289">
                  <c:v>2.4936000000000001E-13</c:v>
                </c:pt>
                <c:pt idx="290">
                  <c:v>2.3433999999999999E-13</c:v>
                </c:pt>
                <c:pt idx="291">
                  <c:v>2.4859E-13</c:v>
                </c:pt>
                <c:pt idx="292">
                  <c:v>2.4497999999999998E-13</c:v>
                </c:pt>
                <c:pt idx="293">
                  <c:v>2.2937000000000001E-13</c:v>
                </c:pt>
                <c:pt idx="294">
                  <c:v>2.3781999999999999E-13</c:v>
                </c:pt>
                <c:pt idx="295">
                  <c:v>2.3073000000000002E-13</c:v>
                </c:pt>
                <c:pt idx="296">
                  <c:v>2.3306000000000002E-13</c:v>
                </c:pt>
                <c:pt idx="297">
                  <c:v>2.3915E-13</c:v>
                </c:pt>
                <c:pt idx="298">
                  <c:v>2.383E-13</c:v>
                </c:pt>
                <c:pt idx="299">
                  <c:v>2.3577999999999998E-13</c:v>
                </c:pt>
                <c:pt idx="300">
                  <c:v>2.3911999999999999E-13</c:v>
                </c:pt>
                <c:pt idx="301">
                  <c:v>2.2749000000000002E-13</c:v>
                </c:pt>
                <c:pt idx="302">
                  <c:v>2.2598000000000001E-13</c:v>
                </c:pt>
                <c:pt idx="303">
                  <c:v>3.8281000000000001E-13</c:v>
                </c:pt>
                <c:pt idx="304">
                  <c:v>2.7331999999999999E-13</c:v>
                </c:pt>
                <c:pt idx="305">
                  <c:v>1.69654E-12</c:v>
                </c:pt>
                <c:pt idx="306">
                  <c:v>1.8496199999999999E-12</c:v>
                </c:pt>
                <c:pt idx="307">
                  <c:v>6.0587000000000002E-13</c:v>
                </c:pt>
                <c:pt idx="308">
                  <c:v>5.9598999999999997E-13</c:v>
                </c:pt>
                <c:pt idx="309">
                  <c:v>6.3525000000000004E-13</c:v>
                </c:pt>
                <c:pt idx="310">
                  <c:v>8.5226000000000005E-13</c:v>
                </c:pt>
                <c:pt idx="311">
                  <c:v>2.924E-13</c:v>
                </c:pt>
                <c:pt idx="312">
                  <c:v>2.8708999999999999E-13</c:v>
                </c:pt>
                <c:pt idx="313">
                  <c:v>5.6695000000000002E-13</c:v>
                </c:pt>
                <c:pt idx="314">
                  <c:v>8.9942000000000002E-13</c:v>
                </c:pt>
                <c:pt idx="315">
                  <c:v>8.5538999999999995E-13</c:v>
                </c:pt>
                <c:pt idx="316">
                  <c:v>8.7036999999999996E-13</c:v>
                </c:pt>
                <c:pt idx="317">
                  <c:v>1.0238100000000001E-12</c:v>
                </c:pt>
                <c:pt idx="318">
                  <c:v>5.6624000000000002E-13</c:v>
                </c:pt>
                <c:pt idx="319">
                  <c:v>5.1412999999999995E-13</c:v>
                </c:pt>
                <c:pt idx="320">
                  <c:v>4.5386E-13</c:v>
                </c:pt>
                <c:pt idx="321">
                  <c:v>3.9118000000000001E-13</c:v>
                </c:pt>
                <c:pt idx="322">
                  <c:v>3.4625000000000001E-13</c:v>
                </c:pt>
                <c:pt idx="323">
                  <c:v>3.9874999999999999E-13</c:v>
                </c:pt>
                <c:pt idx="324">
                  <c:v>3.8137000000000002E-13</c:v>
                </c:pt>
                <c:pt idx="325">
                  <c:v>4.2551999999999999E-13</c:v>
                </c:pt>
                <c:pt idx="326">
                  <c:v>5.5893000000000002E-13</c:v>
                </c:pt>
                <c:pt idx="327">
                  <c:v>6.2570000000000005E-13</c:v>
                </c:pt>
                <c:pt idx="328">
                  <c:v>2.8391E-13</c:v>
                </c:pt>
                <c:pt idx="329">
                  <c:v>2.2567000000000001E-13</c:v>
                </c:pt>
                <c:pt idx="330">
                  <c:v>3.5407000000000003E-13</c:v>
                </c:pt>
                <c:pt idx="331">
                  <c:v>2.7449000000000002E-13</c:v>
                </c:pt>
                <c:pt idx="332">
                  <c:v>2.7381999999999999E-13</c:v>
                </c:pt>
                <c:pt idx="333">
                  <c:v>3.0707000000000002E-13</c:v>
                </c:pt>
                <c:pt idx="334">
                  <c:v>2.3675999999999999E-13</c:v>
                </c:pt>
                <c:pt idx="335">
                  <c:v>2.3067999999999998E-13</c:v>
                </c:pt>
                <c:pt idx="336">
                  <c:v>4.0863E-13</c:v>
                </c:pt>
                <c:pt idx="337">
                  <c:v>2.4527000000000002E-13</c:v>
                </c:pt>
                <c:pt idx="338">
                  <c:v>3.7455E-13</c:v>
                </c:pt>
                <c:pt idx="339">
                  <c:v>3.9590999999999998E-13</c:v>
                </c:pt>
                <c:pt idx="340">
                  <c:v>2.3837999999999999E-13</c:v>
                </c:pt>
                <c:pt idx="341">
                  <c:v>2.4129999999999999E-13</c:v>
                </c:pt>
                <c:pt idx="342">
                  <c:v>2.3144000000000002E-13</c:v>
                </c:pt>
                <c:pt idx="343">
                  <c:v>2.3576E-13</c:v>
                </c:pt>
                <c:pt idx="344">
                  <c:v>2.2905000000000002E-13</c:v>
                </c:pt>
                <c:pt idx="345">
                  <c:v>2.3406000000000001E-13</c:v>
                </c:pt>
                <c:pt idx="346">
                  <c:v>2.3129000000000002E-13</c:v>
                </c:pt>
                <c:pt idx="347">
                  <c:v>2.0194999999999999E-13</c:v>
                </c:pt>
                <c:pt idx="348">
                  <c:v>2.6694000000000002E-13</c:v>
                </c:pt>
                <c:pt idx="349">
                  <c:v>2.9391000000000001E-13</c:v>
                </c:pt>
                <c:pt idx="350">
                  <c:v>2.4412000000000002E-13</c:v>
                </c:pt>
                <c:pt idx="351">
                  <c:v>3.2638999999999999E-13</c:v>
                </c:pt>
                <c:pt idx="352">
                  <c:v>2.7068000000000001E-13</c:v>
                </c:pt>
                <c:pt idx="353">
                  <c:v>2.7616000000000001E-13</c:v>
                </c:pt>
                <c:pt idx="354">
                  <c:v>3.2240000000000002E-13</c:v>
                </c:pt>
                <c:pt idx="355">
                  <c:v>2.7837E-13</c:v>
                </c:pt>
                <c:pt idx="356">
                  <c:v>3.1609000000000002E-13</c:v>
                </c:pt>
                <c:pt idx="357">
                  <c:v>3.6158000000000001E-13</c:v>
                </c:pt>
                <c:pt idx="358">
                  <c:v>5.3878999999999997E-13</c:v>
                </c:pt>
                <c:pt idx="359">
                  <c:v>4.9655999999999996E-13</c:v>
                </c:pt>
                <c:pt idx="360">
                  <c:v>5.6936000000000001E-13</c:v>
                </c:pt>
                <c:pt idx="361">
                  <c:v>6.3236999999999996E-13</c:v>
                </c:pt>
                <c:pt idx="362">
                  <c:v>5.3925000000000005E-13</c:v>
                </c:pt>
                <c:pt idx="363">
                  <c:v>4.2079000000000002E-13</c:v>
                </c:pt>
                <c:pt idx="364">
                  <c:v>3.9567000000000002E-13</c:v>
                </c:pt>
                <c:pt idx="365">
                  <c:v>3.9681E-13</c:v>
                </c:pt>
                <c:pt idx="366">
                  <c:v>4.0657E-13</c:v>
                </c:pt>
                <c:pt idx="367">
                  <c:v>4.6098000000000002E-13</c:v>
                </c:pt>
                <c:pt idx="368">
                  <c:v>4.3328E-13</c:v>
                </c:pt>
                <c:pt idx="369">
                  <c:v>4.1928000000000001E-13</c:v>
                </c:pt>
                <c:pt idx="370">
                  <c:v>2.4471999999999999E-13</c:v>
                </c:pt>
                <c:pt idx="371">
                  <c:v>3.5034E-13</c:v>
                </c:pt>
                <c:pt idx="372">
                  <c:v>2.4311999999999998E-13</c:v>
                </c:pt>
                <c:pt idx="373">
                  <c:v>2.4546E-13</c:v>
                </c:pt>
                <c:pt idx="374">
                  <c:v>2.3456000000000001E-13</c:v>
                </c:pt>
                <c:pt idx="375">
                  <c:v>2.5139E-13</c:v>
                </c:pt>
                <c:pt idx="376">
                  <c:v>2.7212000000000001E-13</c:v>
                </c:pt>
                <c:pt idx="377">
                  <c:v>2.9439000000000002E-13</c:v>
                </c:pt>
                <c:pt idx="378">
                  <c:v>2.9229000000000001E-13</c:v>
                </c:pt>
                <c:pt idx="379">
                  <c:v>2.3691E-13</c:v>
                </c:pt>
                <c:pt idx="380">
                  <c:v>2.4647999999999998E-13</c:v>
                </c:pt>
                <c:pt idx="381">
                  <c:v>2.4703000000000001E-13</c:v>
                </c:pt>
                <c:pt idx="382">
                  <c:v>2.3839000000000001E-13</c:v>
                </c:pt>
                <c:pt idx="383">
                  <c:v>2.5473000000000002E-13</c:v>
                </c:pt>
                <c:pt idx="384">
                  <c:v>2.4686999999999999E-13</c:v>
                </c:pt>
                <c:pt idx="385">
                  <c:v>2.5001999999999998E-13</c:v>
                </c:pt>
                <c:pt idx="386">
                  <c:v>2.3834999999999999E-13</c:v>
                </c:pt>
                <c:pt idx="387">
                  <c:v>2.434E-13</c:v>
                </c:pt>
                <c:pt idx="388">
                  <c:v>2.2775000000000001E-13</c:v>
                </c:pt>
                <c:pt idx="389">
                  <c:v>2.3762E-13</c:v>
                </c:pt>
                <c:pt idx="390">
                  <c:v>2.4809000000000001E-13</c:v>
                </c:pt>
                <c:pt idx="391">
                  <c:v>2.4155000000000002E-13</c:v>
                </c:pt>
                <c:pt idx="392">
                  <c:v>2.3529E-13</c:v>
                </c:pt>
                <c:pt idx="393">
                  <c:v>2.3766000000000002E-13</c:v>
                </c:pt>
                <c:pt idx="394">
                  <c:v>2.3147999999999999E-13</c:v>
                </c:pt>
                <c:pt idx="395">
                  <c:v>2.6107000000000002E-13</c:v>
                </c:pt>
                <c:pt idx="396">
                  <c:v>2.4279000000000002E-13</c:v>
                </c:pt>
                <c:pt idx="397">
                  <c:v>2.2922000000000001E-13</c:v>
                </c:pt>
                <c:pt idx="398">
                  <c:v>2.3365999999999999E-13</c:v>
                </c:pt>
                <c:pt idx="399">
                  <c:v>2.3200000000000002E-13</c:v>
                </c:pt>
                <c:pt idx="400">
                  <c:v>2.2899999999999998E-13</c:v>
                </c:pt>
                <c:pt idx="401">
                  <c:v>2.3439999999999999E-13</c:v>
                </c:pt>
                <c:pt idx="402">
                  <c:v>2.3285000000000001E-13</c:v>
                </c:pt>
                <c:pt idx="403">
                  <c:v>2.3728000000000002E-13</c:v>
                </c:pt>
                <c:pt idx="404">
                  <c:v>2.2969E-13</c:v>
                </c:pt>
                <c:pt idx="405">
                  <c:v>2.4732E-13</c:v>
                </c:pt>
                <c:pt idx="406">
                  <c:v>2.3875000000000002E-13</c:v>
                </c:pt>
                <c:pt idx="407">
                  <c:v>2.3317000000000001E-13</c:v>
                </c:pt>
                <c:pt idx="408">
                  <c:v>2.6546999999999998E-13</c:v>
                </c:pt>
                <c:pt idx="409">
                  <c:v>2.3881999999999999E-13</c:v>
                </c:pt>
                <c:pt idx="410">
                  <c:v>2.3660000000000002E-13</c:v>
                </c:pt>
                <c:pt idx="411">
                  <c:v>2.3535E-13</c:v>
                </c:pt>
                <c:pt idx="412">
                  <c:v>2.4785E-13</c:v>
                </c:pt>
                <c:pt idx="413">
                  <c:v>2.2704000000000001E-13</c:v>
                </c:pt>
                <c:pt idx="414">
                  <c:v>2.3255E-13</c:v>
                </c:pt>
                <c:pt idx="415">
                  <c:v>2.3377000000000002E-13</c:v>
                </c:pt>
                <c:pt idx="416">
                  <c:v>2.3731999999999999E-13</c:v>
                </c:pt>
                <c:pt idx="417">
                  <c:v>2.3262000000000002E-13</c:v>
                </c:pt>
                <c:pt idx="418">
                  <c:v>2.3385999999999997E-13</c:v>
                </c:pt>
                <c:pt idx="419">
                  <c:v>2.0365999999999999E-13</c:v>
                </c:pt>
                <c:pt idx="420">
                  <c:v>2.4736000000000002E-13</c:v>
                </c:pt>
                <c:pt idx="421">
                  <c:v>2.6837E-13</c:v>
                </c:pt>
                <c:pt idx="422">
                  <c:v>2.2761999999999999E-13</c:v>
                </c:pt>
                <c:pt idx="423">
                  <c:v>2.3014999999999998E-13</c:v>
                </c:pt>
                <c:pt idx="424">
                  <c:v>2.3825000000000002E-13</c:v>
                </c:pt>
                <c:pt idx="425">
                  <c:v>2.2807000000000001E-13</c:v>
                </c:pt>
                <c:pt idx="426">
                  <c:v>2.4476999999999998E-13</c:v>
                </c:pt>
                <c:pt idx="427">
                  <c:v>2.2855999999999999E-13</c:v>
                </c:pt>
                <c:pt idx="428">
                  <c:v>2.4076999999999999E-13</c:v>
                </c:pt>
                <c:pt idx="429">
                  <c:v>2.3076000000000002E-13</c:v>
                </c:pt>
                <c:pt idx="430">
                  <c:v>2.3126999999999998E-13</c:v>
                </c:pt>
                <c:pt idx="431">
                  <c:v>2.3963000000000001E-13</c:v>
                </c:pt>
                <c:pt idx="432">
                  <c:v>2.4164999999999999E-13</c:v>
                </c:pt>
                <c:pt idx="433">
                  <c:v>2.3952000000000002E-13</c:v>
                </c:pt>
                <c:pt idx="434">
                  <c:v>2.2472999999999999E-13</c:v>
                </c:pt>
                <c:pt idx="435">
                  <c:v>2.4016999999999998E-13</c:v>
                </c:pt>
                <c:pt idx="436">
                  <c:v>2.3945E-13</c:v>
                </c:pt>
                <c:pt idx="437">
                  <c:v>2.4294999999999999E-13</c:v>
                </c:pt>
                <c:pt idx="438">
                  <c:v>2.4196000000000001E-13</c:v>
                </c:pt>
                <c:pt idx="439">
                  <c:v>2.4588999999999998E-13</c:v>
                </c:pt>
                <c:pt idx="440">
                  <c:v>2.3052000000000001E-13</c:v>
                </c:pt>
                <c:pt idx="441">
                  <c:v>2.4148E-13</c:v>
                </c:pt>
                <c:pt idx="442">
                  <c:v>2.3359999999999998E-13</c:v>
                </c:pt>
                <c:pt idx="443">
                  <c:v>2.4406000000000002E-13</c:v>
                </c:pt>
                <c:pt idx="444">
                  <c:v>2.3116E-13</c:v>
                </c:pt>
                <c:pt idx="445">
                  <c:v>2.3335000000000001E-13</c:v>
                </c:pt>
                <c:pt idx="446">
                  <c:v>2.2781000000000002E-13</c:v>
                </c:pt>
                <c:pt idx="447">
                  <c:v>2.301E-13</c:v>
                </c:pt>
                <c:pt idx="448">
                  <c:v>2.3674999999999998E-13</c:v>
                </c:pt>
                <c:pt idx="449">
                  <c:v>2.3170000000000001E-13</c:v>
                </c:pt>
                <c:pt idx="450">
                  <c:v>2.2743000000000002E-13</c:v>
                </c:pt>
                <c:pt idx="451">
                  <c:v>2.2689000000000001E-13</c:v>
                </c:pt>
                <c:pt idx="452">
                  <c:v>2.3663999999999999E-13</c:v>
                </c:pt>
                <c:pt idx="453">
                  <c:v>2.2881000000000001E-13</c:v>
                </c:pt>
                <c:pt idx="454">
                  <c:v>2.3563999999999999E-13</c:v>
                </c:pt>
                <c:pt idx="455">
                  <c:v>2.2642000000000001E-13</c:v>
                </c:pt>
                <c:pt idx="456">
                  <c:v>2.0678E-13</c:v>
                </c:pt>
                <c:pt idx="457">
                  <c:v>2.3707999999999999E-13</c:v>
                </c:pt>
                <c:pt idx="458">
                  <c:v>2.3986E-13</c:v>
                </c:pt>
                <c:pt idx="459">
                  <c:v>2.3306000000000002E-13</c:v>
                </c:pt>
                <c:pt idx="460">
                  <c:v>2.3627000000000001E-13</c:v>
                </c:pt>
                <c:pt idx="461">
                  <c:v>2.3495000000000002E-13</c:v>
                </c:pt>
                <c:pt idx="462">
                  <c:v>2.4922000000000002E-13</c:v>
                </c:pt>
                <c:pt idx="463">
                  <c:v>2.5282999999999999E-13</c:v>
                </c:pt>
                <c:pt idx="464">
                  <c:v>3.2496999999999998E-13</c:v>
                </c:pt>
                <c:pt idx="465">
                  <c:v>2.2028999999999999E-13</c:v>
                </c:pt>
                <c:pt idx="466">
                  <c:v>2.3579E-13</c:v>
                </c:pt>
                <c:pt idx="467">
                  <c:v>2.2988999999999999E-13</c:v>
                </c:pt>
                <c:pt idx="468">
                  <c:v>2.4008000000000002E-13</c:v>
                </c:pt>
                <c:pt idx="469">
                  <c:v>2.3471000000000002E-13</c:v>
                </c:pt>
                <c:pt idx="470">
                  <c:v>2.3382000000000001E-13</c:v>
                </c:pt>
                <c:pt idx="471">
                  <c:v>2.2920999999999999E-13</c:v>
                </c:pt>
                <c:pt idx="472">
                  <c:v>2.4226000000000002E-13</c:v>
                </c:pt>
                <c:pt idx="473">
                  <c:v>2.3202E-13</c:v>
                </c:pt>
                <c:pt idx="474">
                  <c:v>2.4155000000000002E-13</c:v>
                </c:pt>
                <c:pt idx="475">
                  <c:v>2.4680000000000002E-13</c:v>
                </c:pt>
                <c:pt idx="476">
                  <c:v>2.3919000000000001E-13</c:v>
                </c:pt>
                <c:pt idx="477">
                  <c:v>2.5072000000000002E-13</c:v>
                </c:pt>
                <c:pt idx="478">
                  <c:v>4.0593000000000002E-13</c:v>
                </c:pt>
                <c:pt idx="479">
                  <c:v>9.8999999999999993E+37</c:v>
                </c:pt>
                <c:pt idx="480">
                  <c:v>5.3701300000000002E-8</c:v>
                </c:pt>
                <c:pt idx="481">
                  <c:v>4.4773499999999998E-7</c:v>
                </c:pt>
                <c:pt idx="482">
                  <c:v>8.1700999999999998E-8</c:v>
                </c:pt>
                <c:pt idx="483">
                  <c:v>2.27318E-7</c:v>
                </c:pt>
                <c:pt idx="484">
                  <c:v>3.8507100000000002E-7</c:v>
                </c:pt>
                <c:pt idx="485">
                  <c:v>2.17143E-7</c:v>
                </c:pt>
                <c:pt idx="486">
                  <c:v>2.0826099999999999E-7</c:v>
                </c:pt>
                <c:pt idx="487">
                  <c:v>4.73126E-7</c:v>
                </c:pt>
                <c:pt idx="488">
                  <c:v>1.9440609999999999E-7</c:v>
                </c:pt>
                <c:pt idx="489">
                  <c:v>3.7265000000000003E-8</c:v>
                </c:pt>
                <c:pt idx="490">
                  <c:v>2.82389E-7</c:v>
                </c:pt>
                <c:pt idx="491">
                  <c:v>2.9415200000000003E-7</c:v>
                </c:pt>
                <c:pt idx="492">
                  <c:v>5.2649599999999995E-7</c:v>
                </c:pt>
                <c:pt idx="493">
                  <c:v>2.44291E-7</c:v>
                </c:pt>
                <c:pt idx="494">
                  <c:v>5.9211699999999998E-8</c:v>
                </c:pt>
                <c:pt idx="495">
                  <c:v>2.8665399999999999E-7</c:v>
                </c:pt>
                <c:pt idx="496">
                  <c:v>2.18913E-7</c:v>
                </c:pt>
                <c:pt idx="497">
                  <c:v>2.0111999999999998E-8</c:v>
                </c:pt>
                <c:pt idx="498">
                  <c:v>1.8037209999999999E-7</c:v>
                </c:pt>
                <c:pt idx="499">
                  <c:v>3.8626700000000003E-8</c:v>
                </c:pt>
                <c:pt idx="500">
                  <c:v>3.0059599999999997E-7</c:v>
                </c:pt>
                <c:pt idx="501">
                  <c:v>1.085477E-7</c:v>
                </c:pt>
                <c:pt idx="502">
                  <c:v>5.7220300000000002E-8</c:v>
                </c:pt>
                <c:pt idx="503">
                  <c:v>4.90833E-8</c:v>
                </c:pt>
                <c:pt idx="504">
                  <c:v>3.6061500000000002E-8</c:v>
                </c:pt>
                <c:pt idx="505">
                  <c:v>6.2595800000000003E-8</c:v>
                </c:pt>
                <c:pt idx="506">
                  <c:v>1.730305E-7</c:v>
                </c:pt>
                <c:pt idx="507">
                  <c:v>1.7481229999999999E-7</c:v>
                </c:pt>
                <c:pt idx="508">
                  <c:v>6.0068900000000001E-8</c:v>
                </c:pt>
                <c:pt idx="509">
                  <c:v>7.3162200000000001E-8</c:v>
                </c:pt>
                <c:pt idx="510">
                  <c:v>1.131945E-8</c:v>
                </c:pt>
                <c:pt idx="511">
                  <c:v>2.5004899999999999E-8</c:v>
                </c:pt>
                <c:pt idx="512">
                  <c:v>1.0775020000000001E-7</c:v>
                </c:pt>
                <c:pt idx="513">
                  <c:v>9.8999999999999993E+37</c:v>
                </c:pt>
                <c:pt idx="514">
                  <c:v>6.3961899999999995E-8</c:v>
                </c:pt>
                <c:pt idx="515">
                  <c:v>1.8806540000000001E-7</c:v>
                </c:pt>
                <c:pt idx="516">
                  <c:v>4.6782899999999997E-8</c:v>
                </c:pt>
                <c:pt idx="517">
                  <c:v>7.2675499999999995E-8</c:v>
                </c:pt>
                <c:pt idx="518">
                  <c:v>6.7291399999999999E-8</c:v>
                </c:pt>
                <c:pt idx="519">
                  <c:v>9.64631E-8</c:v>
                </c:pt>
                <c:pt idx="520">
                  <c:v>1.5159590000000001E-7</c:v>
                </c:pt>
                <c:pt idx="521">
                  <c:v>1.033845E-7</c:v>
                </c:pt>
                <c:pt idx="522">
                  <c:v>8.2689900000000002E-8</c:v>
                </c:pt>
                <c:pt idx="523">
                  <c:v>4.6614499999999997E-8</c:v>
                </c:pt>
                <c:pt idx="524">
                  <c:v>5.88758E-8</c:v>
                </c:pt>
                <c:pt idx="525">
                  <c:v>2.3295000000000001E-8</c:v>
                </c:pt>
                <c:pt idx="526">
                  <c:v>6.6105600000000001E-8</c:v>
                </c:pt>
                <c:pt idx="527">
                  <c:v>4.1529400000000003E-8</c:v>
                </c:pt>
                <c:pt idx="528">
                  <c:v>4.2768799999999998E-9</c:v>
                </c:pt>
                <c:pt idx="529">
                  <c:v>4.9140099999999999E-10</c:v>
                </c:pt>
                <c:pt idx="530">
                  <c:v>2.0481399999999999E-9</c:v>
                </c:pt>
                <c:pt idx="531">
                  <c:v>2.1553100000000001E-9</c:v>
                </c:pt>
                <c:pt idx="532">
                  <c:v>3.9704100000000001E-8</c:v>
                </c:pt>
                <c:pt idx="533">
                  <c:v>7.5190199999999998E-8</c:v>
                </c:pt>
                <c:pt idx="534">
                  <c:v>9.8999999999999993E+37</c:v>
                </c:pt>
                <c:pt idx="535">
                  <c:v>7.6060600000000004E-12</c:v>
                </c:pt>
                <c:pt idx="536">
                  <c:v>5.5927600000000001E-8</c:v>
                </c:pt>
                <c:pt idx="537">
                  <c:v>2.56993E-7</c:v>
                </c:pt>
                <c:pt idx="538">
                  <c:v>2.3139899999999999E-8</c:v>
                </c:pt>
                <c:pt idx="539">
                  <c:v>9.8999999999999993E+37</c:v>
                </c:pt>
                <c:pt idx="540">
                  <c:v>1.6756660000000001E-7</c:v>
                </c:pt>
                <c:pt idx="541">
                  <c:v>1.134828E-7</c:v>
                </c:pt>
                <c:pt idx="542">
                  <c:v>2.4262100000000001E-7</c:v>
                </c:pt>
                <c:pt idx="543">
                  <c:v>6.2569699999999994E-8</c:v>
                </c:pt>
                <c:pt idx="544">
                  <c:v>4.4396000000000003E-8</c:v>
                </c:pt>
                <c:pt idx="545">
                  <c:v>7.6413800000000001E-8</c:v>
                </c:pt>
                <c:pt idx="546">
                  <c:v>1.052104E-7</c:v>
                </c:pt>
                <c:pt idx="547">
                  <c:v>2.1994300000000001E-8</c:v>
                </c:pt>
                <c:pt idx="548">
                  <c:v>2.4245299999999999E-8</c:v>
                </c:pt>
                <c:pt idx="549">
                  <c:v>8.2973600000000004E-9</c:v>
                </c:pt>
                <c:pt idx="550">
                  <c:v>4.1063899999999998E-8</c:v>
                </c:pt>
                <c:pt idx="551">
                  <c:v>1.062126E-8</c:v>
                </c:pt>
                <c:pt idx="552">
                  <c:v>3.6891899999999998E-8</c:v>
                </c:pt>
                <c:pt idx="553">
                  <c:v>9.8999999999999993E+37</c:v>
                </c:pt>
                <c:pt idx="554">
                  <c:v>9.5081599999999996E-8</c:v>
                </c:pt>
                <c:pt idx="555">
                  <c:v>6.5363899999999997E-8</c:v>
                </c:pt>
                <c:pt idx="556">
                  <c:v>2.97553E-8</c:v>
                </c:pt>
                <c:pt idx="557">
                  <c:v>3.9760799999999997E-8</c:v>
                </c:pt>
                <c:pt idx="558">
                  <c:v>7.0527799999999997E-8</c:v>
                </c:pt>
                <c:pt idx="559">
                  <c:v>3.6131400000000003E-8</c:v>
                </c:pt>
                <c:pt idx="560">
                  <c:v>4.7542099999999999E-9</c:v>
                </c:pt>
                <c:pt idx="561">
                  <c:v>8.2839800000000004E-10</c:v>
                </c:pt>
                <c:pt idx="562">
                  <c:v>9.8999999999999993E+37</c:v>
                </c:pt>
                <c:pt idx="563">
                  <c:v>3.0129000000000002E-13</c:v>
                </c:pt>
                <c:pt idx="564">
                  <c:v>3.7406999999999999E-13</c:v>
                </c:pt>
                <c:pt idx="565">
                  <c:v>3.0025000000000001E-13</c:v>
                </c:pt>
                <c:pt idx="566">
                  <c:v>2.7366000000000002E-13</c:v>
                </c:pt>
                <c:pt idx="567">
                  <c:v>2.6661999999999998E-13</c:v>
                </c:pt>
                <c:pt idx="568">
                  <c:v>2.526E-13</c:v>
                </c:pt>
                <c:pt idx="569">
                  <c:v>2.6097E-13</c:v>
                </c:pt>
                <c:pt idx="570">
                  <c:v>2.5606999999999999E-13</c:v>
                </c:pt>
                <c:pt idx="571">
                  <c:v>2.6557E-13</c:v>
                </c:pt>
                <c:pt idx="572">
                  <c:v>2.5461000000000001E-13</c:v>
                </c:pt>
                <c:pt idx="573">
                  <c:v>2.5933000000000002E-13</c:v>
                </c:pt>
                <c:pt idx="574">
                  <c:v>2.4243000000000001E-13</c:v>
                </c:pt>
                <c:pt idx="575">
                  <c:v>2.31287E-12</c:v>
                </c:pt>
                <c:pt idx="576">
                  <c:v>2.6007999999999999E-13</c:v>
                </c:pt>
                <c:pt idx="577">
                  <c:v>2.6314999999999999E-13</c:v>
                </c:pt>
                <c:pt idx="578">
                  <c:v>2.6682999999999998E-13</c:v>
                </c:pt>
                <c:pt idx="579">
                  <c:v>2.6473999999999999E-13</c:v>
                </c:pt>
                <c:pt idx="580">
                  <c:v>2.6042999999999998E-13</c:v>
                </c:pt>
                <c:pt idx="581">
                  <c:v>2.4082999999999999E-13</c:v>
                </c:pt>
                <c:pt idx="582">
                  <c:v>2.6305999999999999E-13</c:v>
                </c:pt>
                <c:pt idx="583">
                  <c:v>2.5169999999999998E-13</c:v>
                </c:pt>
                <c:pt idx="584">
                  <c:v>2.4594999999999998E-13</c:v>
                </c:pt>
                <c:pt idx="585">
                  <c:v>2.5543E-13</c:v>
                </c:pt>
                <c:pt idx="586">
                  <c:v>2.5198E-13</c:v>
                </c:pt>
                <c:pt idx="587">
                  <c:v>2.6213000000000001E-13</c:v>
                </c:pt>
                <c:pt idx="588">
                  <c:v>2.5982E-13</c:v>
                </c:pt>
                <c:pt idx="589">
                  <c:v>2.5528E-13</c:v>
                </c:pt>
                <c:pt idx="590">
                  <c:v>2.5479000000000002E-13</c:v>
                </c:pt>
                <c:pt idx="591">
                  <c:v>2.5977000000000001E-13</c:v>
                </c:pt>
                <c:pt idx="592">
                  <c:v>2.4595999999999999E-13</c:v>
                </c:pt>
                <c:pt idx="593">
                  <c:v>2.5323000000000002E-13</c:v>
                </c:pt>
                <c:pt idx="594">
                  <c:v>2.5497000000000002E-13</c:v>
                </c:pt>
                <c:pt idx="595">
                  <c:v>2.4530999999999999E-13</c:v>
                </c:pt>
                <c:pt idx="596">
                  <c:v>2.4512999999999999E-13</c:v>
                </c:pt>
                <c:pt idx="597">
                  <c:v>2.4252000000000001E-13</c:v>
                </c:pt>
                <c:pt idx="598">
                  <c:v>2.5334999999999998E-13</c:v>
                </c:pt>
                <c:pt idx="599">
                  <c:v>2.5015E-13</c:v>
                </c:pt>
                <c:pt idx="600">
                  <c:v>2.495E-13</c:v>
                </c:pt>
                <c:pt idx="601">
                  <c:v>2.4559999999999998E-13</c:v>
                </c:pt>
                <c:pt idx="602">
                  <c:v>2.4167000000000002E-13</c:v>
                </c:pt>
                <c:pt idx="603">
                  <c:v>2.5096999999999999E-13</c:v>
                </c:pt>
                <c:pt idx="604">
                  <c:v>2.4553999999999998E-13</c:v>
                </c:pt>
                <c:pt idx="605">
                  <c:v>2.4695000000000002E-13</c:v>
                </c:pt>
                <c:pt idx="606">
                  <c:v>2.3899999999999999E-13</c:v>
                </c:pt>
                <c:pt idx="607">
                  <c:v>2.4201E-13</c:v>
                </c:pt>
                <c:pt idx="608">
                  <c:v>2.4552E-13</c:v>
                </c:pt>
                <c:pt idx="609">
                  <c:v>2.3828000000000002E-13</c:v>
                </c:pt>
                <c:pt idx="610">
                  <c:v>2.4250999999999999E-13</c:v>
                </c:pt>
                <c:pt idx="611">
                  <c:v>2.3476E-13</c:v>
                </c:pt>
                <c:pt idx="612">
                  <c:v>2.4287E-13</c:v>
                </c:pt>
                <c:pt idx="613">
                  <c:v>2.3946999999999999E-13</c:v>
                </c:pt>
                <c:pt idx="614">
                  <c:v>2.4635000000000001E-13</c:v>
                </c:pt>
                <c:pt idx="615">
                  <c:v>2.5137000000000002E-13</c:v>
                </c:pt>
                <c:pt idx="616">
                  <c:v>2.4246000000000001E-13</c:v>
                </c:pt>
                <c:pt idx="617">
                  <c:v>2.5213000000000001E-13</c:v>
                </c:pt>
                <c:pt idx="618">
                  <c:v>2.3728999999999999E-13</c:v>
                </c:pt>
                <c:pt idx="619">
                  <c:v>2.4998000000000001E-13</c:v>
                </c:pt>
                <c:pt idx="620">
                  <c:v>2.4272E-13</c:v>
                </c:pt>
                <c:pt idx="621">
                  <c:v>2.3389999999999999E-13</c:v>
                </c:pt>
                <c:pt idx="622">
                  <c:v>2.4956E-13</c:v>
                </c:pt>
                <c:pt idx="623">
                  <c:v>2.4482000000000001E-13</c:v>
                </c:pt>
                <c:pt idx="624">
                  <c:v>2.4185999999999999E-13</c:v>
                </c:pt>
                <c:pt idx="625">
                  <c:v>2.3872999999999998E-13</c:v>
                </c:pt>
                <c:pt idx="626">
                  <c:v>2.4312999999999999E-13</c:v>
                </c:pt>
                <c:pt idx="627">
                  <c:v>2.3153000000000002E-13</c:v>
                </c:pt>
                <c:pt idx="628">
                  <c:v>2.4352000000000001E-13</c:v>
                </c:pt>
                <c:pt idx="629">
                  <c:v>2.3361E-13</c:v>
                </c:pt>
                <c:pt idx="630">
                  <c:v>2.3536000000000002E-13</c:v>
                </c:pt>
                <c:pt idx="631">
                  <c:v>2.3966999999999998E-13</c:v>
                </c:pt>
                <c:pt idx="632">
                  <c:v>2.3397999999999998E-13</c:v>
                </c:pt>
                <c:pt idx="633">
                  <c:v>2.4356000000000002E-13</c:v>
                </c:pt>
                <c:pt idx="634">
                  <c:v>2.3854999999999998E-13</c:v>
                </c:pt>
                <c:pt idx="635">
                  <c:v>2.4698999999999999E-13</c:v>
                </c:pt>
                <c:pt idx="636">
                  <c:v>2.3076999999999999E-13</c:v>
                </c:pt>
                <c:pt idx="637">
                  <c:v>2.4370999999999998E-13</c:v>
                </c:pt>
                <c:pt idx="638">
                  <c:v>2.3388999999999998E-13</c:v>
                </c:pt>
                <c:pt idx="639">
                  <c:v>2.4299000000000001E-13</c:v>
                </c:pt>
                <c:pt idx="640">
                  <c:v>2.5037000000000002E-13</c:v>
                </c:pt>
                <c:pt idx="641">
                  <c:v>2.3479E-13</c:v>
                </c:pt>
                <c:pt idx="642">
                  <c:v>2.5078000000000002E-13</c:v>
                </c:pt>
                <c:pt idx="643">
                  <c:v>2.3120000000000001E-13</c:v>
                </c:pt>
                <c:pt idx="644">
                  <c:v>2.3801000000000001E-13</c:v>
                </c:pt>
                <c:pt idx="645">
                  <c:v>2.3961999999999999E-13</c:v>
                </c:pt>
                <c:pt idx="646">
                  <c:v>2.3169E-13</c:v>
                </c:pt>
                <c:pt idx="647">
                  <c:v>2.3231E-13</c:v>
                </c:pt>
                <c:pt idx="648">
                  <c:v>2.4014999999999999E-13</c:v>
                </c:pt>
                <c:pt idx="649">
                  <c:v>2.3235000000000001E-13</c:v>
                </c:pt>
                <c:pt idx="650">
                  <c:v>2.3813999999999998E-13</c:v>
                </c:pt>
                <c:pt idx="651">
                  <c:v>2.6116999999999999E-13</c:v>
                </c:pt>
                <c:pt idx="652">
                  <c:v>2.3751999999999998E-13</c:v>
                </c:pt>
                <c:pt idx="653">
                  <c:v>2.3291000000000001E-13</c:v>
                </c:pt>
                <c:pt idx="654">
                  <c:v>2.3571999999999998E-13</c:v>
                </c:pt>
                <c:pt idx="655">
                  <c:v>2.3072E-13</c:v>
                </c:pt>
                <c:pt idx="656">
                  <c:v>2.9241999999999998E-13</c:v>
                </c:pt>
                <c:pt idx="657">
                  <c:v>2.1445000000000001E-13</c:v>
                </c:pt>
                <c:pt idx="658">
                  <c:v>2.1537E-13</c:v>
                </c:pt>
                <c:pt idx="659">
                  <c:v>3.3903000000000002E-13</c:v>
                </c:pt>
                <c:pt idx="660">
                  <c:v>2.8295000000000002E-13</c:v>
                </c:pt>
                <c:pt idx="661">
                  <c:v>1.7155000000000001E-13</c:v>
                </c:pt>
                <c:pt idx="662">
                  <c:v>2.3486000000000002E-13</c:v>
                </c:pt>
                <c:pt idx="663">
                  <c:v>2.3784999999999999E-13</c:v>
                </c:pt>
                <c:pt idx="664">
                  <c:v>2.2677E-13</c:v>
                </c:pt>
                <c:pt idx="665">
                  <c:v>2.2855999999999999E-13</c:v>
                </c:pt>
                <c:pt idx="666">
                  <c:v>2.4240000000000001E-13</c:v>
                </c:pt>
                <c:pt idx="667">
                  <c:v>2.4149000000000001E-13</c:v>
                </c:pt>
                <c:pt idx="668">
                  <c:v>2.3176999999999998E-13</c:v>
                </c:pt>
                <c:pt idx="669">
                  <c:v>2.2757000000000001E-13</c:v>
                </c:pt>
                <c:pt idx="670">
                  <c:v>2.2860000000000001E-13</c:v>
                </c:pt>
                <c:pt idx="671">
                  <c:v>2.3713999999999999E-13</c:v>
                </c:pt>
                <c:pt idx="672">
                  <c:v>2.3256999999999999E-13</c:v>
                </c:pt>
                <c:pt idx="673">
                  <c:v>2.3200000000000002E-13</c:v>
                </c:pt>
                <c:pt idx="674">
                  <c:v>2.4075999999999998E-13</c:v>
                </c:pt>
                <c:pt idx="675">
                  <c:v>2.3610000000000002E-13</c:v>
                </c:pt>
                <c:pt idx="676">
                  <c:v>2.3804999999999998E-13</c:v>
                </c:pt>
                <c:pt idx="677">
                  <c:v>2.4397999999999999E-13</c:v>
                </c:pt>
                <c:pt idx="678">
                  <c:v>2.3560999999999999E-13</c:v>
                </c:pt>
                <c:pt idx="679">
                  <c:v>2.3265000000000002E-13</c:v>
                </c:pt>
                <c:pt idx="680">
                  <c:v>2.3424000000000002E-13</c:v>
                </c:pt>
                <c:pt idx="681">
                  <c:v>2.3421000000000002E-13</c:v>
                </c:pt>
                <c:pt idx="682">
                  <c:v>2.3660000000000002E-13</c:v>
                </c:pt>
                <c:pt idx="683">
                  <c:v>2.3886E-13</c:v>
                </c:pt>
                <c:pt idx="684">
                  <c:v>3.0656000000000001E-13</c:v>
                </c:pt>
                <c:pt idx="685">
                  <c:v>2.4450000000000002E-13</c:v>
                </c:pt>
                <c:pt idx="686">
                  <c:v>2.5661E-13</c:v>
                </c:pt>
                <c:pt idx="687">
                  <c:v>2.5621999999999999E-13</c:v>
                </c:pt>
                <c:pt idx="688">
                  <c:v>2.4438999999999998E-13</c:v>
                </c:pt>
                <c:pt idx="689">
                  <c:v>2.4842000000000002E-13</c:v>
                </c:pt>
                <c:pt idx="690">
                  <c:v>2.4508E-13</c:v>
                </c:pt>
                <c:pt idx="691">
                  <c:v>2.3901999999999998E-13</c:v>
                </c:pt>
                <c:pt idx="692">
                  <c:v>2.4839000000000001E-13</c:v>
                </c:pt>
                <c:pt idx="693">
                  <c:v>2.4624000000000002E-13</c:v>
                </c:pt>
                <c:pt idx="694">
                  <c:v>2.5279999999999999E-13</c:v>
                </c:pt>
                <c:pt idx="695">
                  <c:v>2.4190999999999998E-13</c:v>
                </c:pt>
                <c:pt idx="696">
                  <c:v>2.4533999999999999E-13</c:v>
                </c:pt>
                <c:pt idx="697">
                  <c:v>2.3922999999999998E-13</c:v>
                </c:pt>
                <c:pt idx="698">
                  <c:v>2.5597000000000002E-13</c:v>
                </c:pt>
                <c:pt idx="699">
                  <c:v>2.549E-13</c:v>
                </c:pt>
                <c:pt idx="700">
                  <c:v>2.4928000000000002E-13</c:v>
                </c:pt>
                <c:pt idx="701">
                  <c:v>2.4002999999999999E-13</c:v>
                </c:pt>
                <c:pt idx="702">
                  <c:v>2.776E-13</c:v>
                </c:pt>
                <c:pt idx="703">
                  <c:v>2.3333999999999999E-13</c:v>
                </c:pt>
                <c:pt idx="704">
                  <c:v>4.7839000000000004E-13</c:v>
                </c:pt>
                <c:pt idx="705">
                  <c:v>1.02114E-12</c:v>
                </c:pt>
                <c:pt idx="706">
                  <c:v>2.3610000000000002E-13</c:v>
                </c:pt>
                <c:pt idx="707">
                  <c:v>2.3385999999999997E-13</c:v>
                </c:pt>
                <c:pt idx="708">
                  <c:v>2.4532999999999998E-13</c:v>
                </c:pt>
                <c:pt idx="709">
                  <c:v>2.3848999999999998E-13</c:v>
                </c:pt>
                <c:pt idx="710">
                  <c:v>3.0256999999999999E-13</c:v>
                </c:pt>
                <c:pt idx="711">
                  <c:v>3.9414999999999999E-13</c:v>
                </c:pt>
                <c:pt idx="712">
                  <c:v>3.1795999999999999E-13</c:v>
                </c:pt>
                <c:pt idx="713">
                  <c:v>2.9762E-13</c:v>
                </c:pt>
                <c:pt idx="714">
                  <c:v>2.7911999999999998E-13</c:v>
                </c:pt>
                <c:pt idx="715">
                  <c:v>2.4897E-13</c:v>
                </c:pt>
                <c:pt idx="716">
                  <c:v>2.4089E-13</c:v>
                </c:pt>
                <c:pt idx="717">
                  <c:v>2.3022E-13</c:v>
                </c:pt>
                <c:pt idx="718">
                  <c:v>2.3076000000000002E-13</c:v>
                </c:pt>
                <c:pt idx="719">
                  <c:v>2.3541E-13</c:v>
                </c:pt>
                <c:pt idx="720">
                  <c:v>2.4373000000000001E-13</c:v>
                </c:pt>
                <c:pt idx="721">
                  <c:v>2.4063000000000001E-13</c:v>
                </c:pt>
                <c:pt idx="722">
                  <c:v>2.3904999999999998E-13</c:v>
                </c:pt>
                <c:pt idx="723">
                  <c:v>2.2996000000000001E-13</c:v>
                </c:pt>
                <c:pt idx="724">
                  <c:v>2.3324000000000002E-13</c:v>
                </c:pt>
                <c:pt idx="725">
                  <c:v>2.4432999999999998E-13</c:v>
                </c:pt>
                <c:pt idx="726">
                  <c:v>2.3774E-13</c:v>
                </c:pt>
                <c:pt idx="727">
                  <c:v>2.5057999999999998E-13</c:v>
                </c:pt>
                <c:pt idx="728">
                  <c:v>2.2118E-13</c:v>
                </c:pt>
                <c:pt idx="729">
                  <c:v>3.5250000000000001E-13</c:v>
                </c:pt>
                <c:pt idx="730">
                  <c:v>2.3105000000000001E-13</c:v>
                </c:pt>
                <c:pt idx="731">
                  <c:v>2.8510999999999998E-13</c:v>
                </c:pt>
                <c:pt idx="732">
                  <c:v>2.3028E-13</c:v>
                </c:pt>
                <c:pt idx="733">
                  <c:v>2.7820999999999998E-13</c:v>
                </c:pt>
                <c:pt idx="734">
                  <c:v>2.4698999999999999E-13</c:v>
                </c:pt>
                <c:pt idx="735">
                  <c:v>2.3523E-13</c:v>
                </c:pt>
                <c:pt idx="736">
                  <c:v>2.2822000000000001E-13</c:v>
                </c:pt>
                <c:pt idx="737">
                  <c:v>2.3144999999999999E-13</c:v>
                </c:pt>
                <c:pt idx="738">
                  <c:v>2.3388000000000001E-13</c:v>
                </c:pt>
                <c:pt idx="739">
                  <c:v>2.3833000000000001E-13</c:v>
                </c:pt>
                <c:pt idx="740">
                  <c:v>2.3754999999999998E-13</c:v>
                </c:pt>
                <c:pt idx="741">
                  <c:v>2.4624999999999999E-13</c:v>
                </c:pt>
                <c:pt idx="742">
                  <c:v>2.3150000000000002E-13</c:v>
                </c:pt>
                <c:pt idx="743">
                  <c:v>2.6841999999999998E-13</c:v>
                </c:pt>
                <c:pt idx="744">
                  <c:v>2.4120999999999999E-13</c:v>
                </c:pt>
                <c:pt idx="745">
                  <c:v>2.2360999999999999E-13</c:v>
                </c:pt>
                <c:pt idx="746">
                  <c:v>2.3433000000000002E-13</c:v>
                </c:pt>
                <c:pt idx="747">
                  <c:v>2.3318000000000002E-13</c:v>
                </c:pt>
                <c:pt idx="748">
                  <c:v>2.4462000000000002E-13</c:v>
                </c:pt>
                <c:pt idx="749">
                  <c:v>2.3592000000000002E-13</c:v>
                </c:pt>
                <c:pt idx="750">
                  <c:v>2.3415999999999998E-13</c:v>
                </c:pt>
                <c:pt idx="751">
                  <c:v>2.3551000000000002E-13</c:v>
                </c:pt>
                <c:pt idx="752">
                  <c:v>1.9466999999999999E-13</c:v>
                </c:pt>
                <c:pt idx="753">
                  <c:v>2.3049999999999998E-13</c:v>
                </c:pt>
                <c:pt idx="754">
                  <c:v>2.3754999999999998E-13</c:v>
                </c:pt>
                <c:pt idx="755">
                  <c:v>2.7761000000000002E-13</c:v>
                </c:pt>
                <c:pt idx="756">
                  <c:v>2.4417000000000001E-13</c:v>
                </c:pt>
                <c:pt idx="757">
                  <c:v>2.9211E-13</c:v>
                </c:pt>
                <c:pt idx="758">
                  <c:v>2.3116E-13</c:v>
                </c:pt>
                <c:pt idx="759">
                  <c:v>2.7157000000000002E-13</c:v>
                </c:pt>
                <c:pt idx="760">
                  <c:v>2.0647999999999999E-13</c:v>
                </c:pt>
                <c:pt idx="761">
                  <c:v>2.6198999999999998E-13</c:v>
                </c:pt>
                <c:pt idx="762">
                  <c:v>2.2760999999999998E-13</c:v>
                </c:pt>
                <c:pt idx="763">
                  <c:v>1.0954000000000001E-13</c:v>
                </c:pt>
                <c:pt idx="764">
                  <c:v>2.3014000000000002E-13</c:v>
                </c:pt>
                <c:pt idx="765">
                  <c:v>2.1592E-13</c:v>
                </c:pt>
                <c:pt idx="766">
                  <c:v>2.2370999999999999E-13</c:v>
                </c:pt>
                <c:pt idx="767">
                  <c:v>2.2658E-13</c:v>
                </c:pt>
                <c:pt idx="768">
                  <c:v>2.264E-13</c:v>
                </c:pt>
                <c:pt idx="769">
                  <c:v>2.8309000000000001E-13</c:v>
                </c:pt>
                <c:pt idx="770">
                  <c:v>2.0730000000000001E-13</c:v>
                </c:pt>
                <c:pt idx="771">
                  <c:v>2.3302E-13</c:v>
                </c:pt>
                <c:pt idx="772">
                  <c:v>2.4500999999999998E-13</c:v>
                </c:pt>
                <c:pt idx="773">
                  <c:v>2.4096000000000002E-13</c:v>
                </c:pt>
                <c:pt idx="774">
                  <c:v>2.3296E-13</c:v>
                </c:pt>
                <c:pt idx="775">
                  <c:v>1.9889E-13</c:v>
                </c:pt>
                <c:pt idx="776">
                  <c:v>2.5273000000000002E-13</c:v>
                </c:pt>
                <c:pt idx="777">
                  <c:v>2.5502000000000001E-13</c:v>
                </c:pt>
                <c:pt idx="778">
                  <c:v>2.3128E-13</c:v>
                </c:pt>
                <c:pt idx="779">
                  <c:v>2.3924E-13</c:v>
                </c:pt>
                <c:pt idx="780">
                  <c:v>2.3787999999999999E-13</c:v>
                </c:pt>
                <c:pt idx="781">
                  <c:v>2.4774999999999998E-13</c:v>
                </c:pt>
                <c:pt idx="782">
                  <c:v>2.2394999999999999E-13</c:v>
                </c:pt>
                <c:pt idx="783">
                  <c:v>2.2938999999999999E-13</c:v>
                </c:pt>
                <c:pt idx="784">
                  <c:v>2.2712999999999999E-13</c:v>
                </c:pt>
                <c:pt idx="785">
                  <c:v>2.2846000000000002E-13</c:v>
                </c:pt>
                <c:pt idx="786">
                  <c:v>2.2205E-13</c:v>
                </c:pt>
                <c:pt idx="787">
                  <c:v>2.4477999999999999E-13</c:v>
                </c:pt>
                <c:pt idx="788">
                  <c:v>2.2996999999999998E-13</c:v>
                </c:pt>
                <c:pt idx="789">
                  <c:v>2.2923000000000002E-13</c:v>
                </c:pt>
                <c:pt idx="790">
                  <c:v>2.6594999999999999E-13</c:v>
                </c:pt>
                <c:pt idx="791">
                  <c:v>2.3001E-13</c:v>
                </c:pt>
                <c:pt idx="792">
                  <c:v>2.3893000000000002E-13</c:v>
                </c:pt>
                <c:pt idx="793">
                  <c:v>2.3983E-13</c:v>
                </c:pt>
                <c:pt idx="794">
                  <c:v>2.3633999999999998E-13</c:v>
                </c:pt>
                <c:pt idx="795">
                  <c:v>2.3238999999999998E-13</c:v>
                </c:pt>
                <c:pt idx="796">
                  <c:v>2.4131999999999998E-13</c:v>
                </c:pt>
                <c:pt idx="797">
                  <c:v>2.6667000000000001E-13</c:v>
                </c:pt>
                <c:pt idx="798">
                  <c:v>2.3610999999999999E-13</c:v>
                </c:pt>
                <c:pt idx="799">
                  <c:v>2.3164000000000001E-13</c:v>
                </c:pt>
                <c:pt idx="800">
                  <c:v>2.3641E-13</c:v>
                </c:pt>
                <c:pt idx="801">
                  <c:v>2.1605E-13</c:v>
                </c:pt>
                <c:pt idx="802">
                  <c:v>2.7838000000000002E-13</c:v>
                </c:pt>
                <c:pt idx="803">
                  <c:v>2.0989999999999999E-13</c:v>
                </c:pt>
                <c:pt idx="804">
                  <c:v>2.6844999999999998E-13</c:v>
                </c:pt>
                <c:pt idx="805">
                  <c:v>2.3253000000000002E-13</c:v>
                </c:pt>
                <c:pt idx="806">
                  <c:v>2.5205000000000002E-13</c:v>
                </c:pt>
                <c:pt idx="807">
                  <c:v>2.2599E-13</c:v>
                </c:pt>
                <c:pt idx="808">
                  <c:v>2.3185000000000002E-13</c:v>
                </c:pt>
                <c:pt idx="809">
                  <c:v>2.3884999999999999E-13</c:v>
                </c:pt>
                <c:pt idx="810">
                  <c:v>2.0371999999999999E-13</c:v>
                </c:pt>
                <c:pt idx="811">
                  <c:v>4.9827999999999997E-13</c:v>
                </c:pt>
                <c:pt idx="812">
                  <c:v>2.9871E-13</c:v>
                </c:pt>
                <c:pt idx="813">
                  <c:v>5.0068999999999996E-13</c:v>
                </c:pt>
                <c:pt idx="814">
                  <c:v>3.3440999999999999E-13</c:v>
                </c:pt>
                <c:pt idx="815">
                  <c:v>2.4739999999999999E-13</c:v>
                </c:pt>
                <c:pt idx="816">
                  <c:v>4.9436000000000003E-13</c:v>
                </c:pt>
                <c:pt idx="817">
                  <c:v>5.9768800000000003E-12</c:v>
                </c:pt>
                <c:pt idx="818">
                  <c:v>2.4417999999999998E-13</c:v>
                </c:pt>
                <c:pt idx="819">
                  <c:v>2.0516000000000001E-13</c:v>
                </c:pt>
                <c:pt idx="820">
                  <c:v>2.3389999999999999E-13</c:v>
                </c:pt>
                <c:pt idx="821">
                  <c:v>2.2254E-13</c:v>
                </c:pt>
                <c:pt idx="822">
                  <c:v>2.7443999999999999E-13</c:v>
                </c:pt>
                <c:pt idx="823">
                  <c:v>2.3639999999999998E-13</c:v>
                </c:pt>
                <c:pt idx="824">
                  <c:v>2.9858999999999999E-13</c:v>
                </c:pt>
                <c:pt idx="825">
                  <c:v>2.4664E-13</c:v>
                </c:pt>
                <c:pt idx="826">
                  <c:v>2.1866999999999999E-13</c:v>
                </c:pt>
                <c:pt idx="827">
                  <c:v>2.6136999999999998E-13</c:v>
                </c:pt>
                <c:pt idx="828">
                  <c:v>1.914E-13</c:v>
                </c:pt>
                <c:pt idx="829">
                  <c:v>2.5340999999999998E-13</c:v>
                </c:pt>
                <c:pt idx="830">
                  <c:v>2.1661999999999999E-13</c:v>
                </c:pt>
                <c:pt idx="831">
                  <c:v>1.899E-13</c:v>
                </c:pt>
                <c:pt idx="832">
                  <c:v>2.5508000000000001E-13</c:v>
                </c:pt>
                <c:pt idx="833">
                  <c:v>2.2799000000000002E-13</c:v>
                </c:pt>
                <c:pt idx="834">
                  <c:v>2.0377E-13</c:v>
                </c:pt>
                <c:pt idx="835">
                  <c:v>2.1185E-13</c:v>
                </c:pt>
                <c:pt idx="836">
                  <c:v>2.2186E-13</c:v>
                </c:pt>
                <c:pt idx="837">
                  <c:v>2.2174999999999999E-13</c:v>
                </c:pt>
                <c:pt idx="838">
                  <c:v>2.4461E-13</c:v>
                </c:pt>
                <c:pt idx="839">
                  <c:v>9.8999999999999993E+37</c:v>
                </c:pt>
                <c:pt idx="840">
                  <c:v>2.4889000000000001E-13</c:v>
                </c:pt>
                <c:pt idx="841">
                  <c:v>2.7365E-13</c:v>
                </c:pt>
                <c:pt idx="842">
                  <c:v>2.6075999999999999E-13</c:v>
                </c:pt>
                <c:pt idx="843">
                  <c:v>2.6053E-13</c:v>
                </c:pt>
                <c:pt idx="844">
                  <c:v>3.9078999999999999E-13</c:v>
                </c:pt>
                <c:pt idx="845">
                  <c:v>6.0789999999999996E-13</c:v>
                </c:pt>
                <c:pt idx="846">
                  <c:v>2.5888E-13</c:v>
                </c:pt>
                <c:pt idx="847">
                  <c:v>2.8106999999999998E-13</c:v>
                </c:pt>
                <c:pt idx="848">
                  <c:v>3.2758E-13</c:v>
                </c:pt>
                <c:pt idx="849">
                  <c:v>2.9330000000000002E-13</c:v>
                </c:pt>
                <c:pt idx="850">
                  <c:v>2.9221000000000002E-13</c:v>
                </c:pt>
                <c:pt idx="851">
                  <c:v>3.0376999999999998E-13</c:v>
                </c:pt>
                <c:pt idx="852">
                  <c:v>2.4252999999999998E-13</c:v>
                </c:pt>
                <c:pt idx="853">
                  <c:v>2.4912E-13</c:v>
                </c:pt>
                <c:pt idx="854">
                  <c:v>2.9382E-13</c:v>
                </c:pt>
                <c:pt idx="855">
                  <c:v>2.2508000000000001E-13</c:v>
                </c:pt>
                <c:pt idx="856">
                  <c:v>2.4845999999999998E-13</c:v>
                </c:pt>
                <c:pt idx="857">
                  <c:v>2.6941999999999998E-13</c:v>
                </c:pt>
                <c:pt idx="858">
                  <c:v>2.1247999999999999E-13</c:v>
                </c:pt>
                <c:pt idx="859">
                  <c:v>4.1111E-13</c:v>
                </c:pt>
                <c:pt idx="860">
                  <c:v>2.1375E-13</c:v>
                </c:pt>
                <c:pt idx="861">
                  <c:v>3.4946000000000001E-13</c:v>
                </c:pt>
                <c:pt idx="862">
                  <c:v>2.707E-13</c:v>
                </c:pt>
                <c:pt idx="863">
                  <c:v>2.5408999999999998E-13</c:v>
                </c:pt>
                <c:pt idx="864">
                  <c:v>1.8213E-13</c:v>
                </c:pt>
                <c:pt idx="865">
                  <c:v>2.2536000000000001E-13</c:v>
                </c:pt>
                <c:pt idx="866">
                  <c:v>2.6785000000000001E-13</c:v>
                </c:pt>
                <c:pt idx="867">
                  <c:v>1.8708999999999999E-13</c:v>
                </c:pt>
                <c:pt idx="868">
                  <c:v>1.7231E-13</c:v>
                </c:pt>
                <c:pt idx="869">
                  <c:v>2.2478999999999999E-13</c:v>
                </c:pt>
                <c:pt idx="870">
                  <c:v>2.5986000000000002E-13</c:v>
                </c:pt>
                <c:pt idx="871">
                  <c:v>2.0999E-13</c:v>
                </c:pt>
                <c:pt idx="872">
                  <c:v>2.9185999999999998E-13</c:v>
                </c:pt>
                <c:pt idx="873">
                  <c:v>3.3605999999999998E-13</c:v>
                </c:pt>
                <c:pt idx="874">
                  <c:v>2.5222999999999998E-13</c:v>
                </c:pt>
                <c:pt idx="875">
                  <c:v>1.133223E-7</c:v>
                </c:pt>
                <c:pt idx="876">
                  <c:v>3.09797E-7</c:v>
                </c:pt>
                <c:pt idx="877">
                  <c:v>2.1360300000000001E-7</c:v>
                </c:pt>
                <c:pt idx="878">
                  <c:v>4.25182E-7</c:v>
                </c:pt>
                <c:pt idx="879">
                  <c:v>2.9226699999999998E-7</c:v>
                </c:pt>
                <c:pt idx="880">
                  <c:v>2.1680200000000001E-7</c:v>
                </c:pt>
                <c:pt idx="881">
                  <c:v>3.0333600000000001E-7</c:v>
                </c:pt>
                <c:pt idx="882">
                  <c:v>3.2833399999999998E-7</c:v>
                </c:pt>
                <c:pt idx="883">
                  <c:v>1.7015700000000001E-7</c:v>
                </c:pt>
                <c:pt idx="884">
                  <c:v>7.3044899999999998E-8</c:v>
                </c:pt>
                <c:pt idx="885">
                  <c:v>5.3403599999999998E-8</c:v>
                </c:pt>
                <c:pt idx="886">
                  <c:v>1.7218549999999999E-7</c:v>
                </c:pt>
                <c:pt idx="887">
                  <c:v>9.0690300000000003E-8</c:v>
                </c:pt>
                <c:pt idx="888">
                  <c:v>6.4043300000000003E-8</c:v>
                </c:pt>
                <c:pt idx="889">
                  <c:v>4.3807999999999998E-8</c:v>
                </c:pt>
                <c:pt idx="890">
                  <c:v>1.7592419999999999E-7</c:v>
                </c:pt>
                <c:pt idx="891">
                  <c:v>2.85454E-8</c:v>
                </c:pt>
                <c:pt idx="892">
                  <c:v>2.2932099999999999E-7</c:v>
                </c:pt>
                <c:pt idx="893">
                  <c:v>4.6155299999999998E-7</c:v>
                </c:pt>
                <c:pt idx="894">
                  <c:v>1.203918E-7</c:v>
                </c:pt>
                <c:pt idx="895">
                  <c:v>5.5251000000000003E-8</c:v>
                </c:pt>
                <c:pt idx="896">
                  <c:v>1.3504020000000001E-7</c:v>
                </c:pt>
                <c:pt idx="897">
                  <c:v>1.0097399999999999E-8</c:v>
                </c:pt>
                <c:pt idx="898">
                  <c:v>2.9295300000000002E-7</c:v>
                </c:pt>
                <c:pt idx="899">
                  <c:v>2.6764599999999999E-7</c:v>
                </c:pt>
                <c:pt idx="900">
                  <c:v>5.1516600000000002E-8</c:v>
                </c:pt>
                <c:pt idx="901">
                  <c:v>8.3792399999999995E-8</c:v>
                </c:pt>
                <c:pt idx="902">
                  <c:v>1.0347500000000001E-7</c:v>
                </c:pt>
                <c:pt idx="903">
                  <c:v>3.8848800000000002E-8</c:v>
                </c:pt>
                <c:pt idx="904">
                  <c:v>9.8999999999999993E+37</c:v>
                </c:pt>
                <c:pt idx="905">
                  <c:v>7.7396099999999999E-9</c:v>
                </c:pt>
                <c:pt idx="906">
                  <c:v>2.0373399999999999E-7</c:v>
                </c:pt>
                <c:pt idx="907">
                  <c:v>8.11726E-8</c:v>
                </c:pt>
                <c:pt idx="908">
                  <c:v>3.27105E-8</c:v>
                </c:pt>
                <c:pt idx="909">
                  <c:v>1.41675E-7</c:v>
                </c:pt>
                <c:pt idx="910">
                  <c:v>4.2306799999999999E-8</c:v>
                </c:pt>
                <c:pt idx="911">
                  <c:v>6.84741E-8</c:v>
                </c:pt>
                <c:pt idx="912">
                  <c:v>3.2413299999999997E-8</c:v>
                </c:pt>
                <c:pt idx="913">
                  <c:v>8.2499799999999993E-8</c:v>
                </c:pt>
                <c:pt idx="914">
                  <c:v>6.8893700000000005E-8</c:v>
                </c:pt>
                <c:pt idx="915">
                  <c:v>4.5259500000000002E-8</c:v>
                </c:pt>
                <c:pt idx="916">
                  <c:v>6.4158699999999996E-8</c:v>
                </c:pt>
                <c:pt idx="917">
                  <c:v>1.347461E-7</c:v>
                </c:pt>
                <c:pt idx="918">
                  <c:v>2.3684400000000001E-8</c:v>
                </c:pt>
                <c:pt idx="919">
                  <c:v>1.3412920000000001E-7</c:v>
                </c:pt>
                <c:pt idx="920">
                  <c:v>1.4098829999999999E-7</c:v>
                </c:pt>
                <c:pt idx="921">
                  <c:v>1.1758529999999999E-7</c:v>
                </c:pt>
                <c:pt idx="922">
                  <c:v>9.8245599999999997E-8</c:v>
                </c:pt>
                <c:pt idx="923">
                  <c:v>5.7310399999999997E-8</c:v>
                </c:pt>
                <c:pt idx="924">
                  <c:v>5.2475499999999999E-8</c:v>
                </c:pt>
                <c:pt idx="925">
                  <c:v>1.0973129999999999E-7</c:v>
                </c:pt>
                <c:pt idx="926">
                  <c:v>1.7771780000000001E-8</c:v>
                </c:pt>
                <c:pt idx="927">
                  <c:v>1.563177E-8</c:v>
                </c:pt>
                <c:pt idx="928">
                  <c:v>9.8999999999999993E+37</c:v>
                </c:pt>
                <c:pt idx="929">
                  <c:v>6.7114899999999997E-8</c:v>
                </c:pt>
                <c:pt idx="930">
                  <c:v>5.6084799999999996E-10</c:v>
                </c:pt>
                <c:pt idx="931">
                  <c:v>9.8999999999999993E+37</c:v>
                </c:pt>
                <c:pt idx="932">
                  <c:v>2.03486E-7</c:v>
                </c:pt>
                <c:pt idx="933">
                  <c:v>1.162331E-7</c:v>
                </c:pt>
                <c:pt idx="934">
                  <c:v>4.0339500000000002E-8</c:v>
                </c:pt>
                <c:pt idx="935">
                  <c:v>6.8015500000000004E-8</c:v>
                </c:pt>
                <c:pt idx="936">
                  <c:v>1.337424E-7</c:v>
                </c:pt>
                <c:pt idx="937">
                  <c:v>9.8232000000000002E-8</c:v>
                </c:pt>
                <c:pt idx="938">
                  <c:v>4.0357500000000003E-8</c:v>
                </c:pt>
                <c:pt idx="939">
                  <c:v>3.9732899999999997E-8</c:v>
                </c:pt>
                <c:pt idx="940">
                  <c:v>2.4417899999999999E-8</c:v>
                </c:pt>
                <c:pt idx="941">
                  <c:v>2.2684599999999999E-8</c:v>
                </c:pt>
                <c:pt idx="942">
                  <c:v>9.8999999999999993E+37</c:v>
                </c:pt>
                <c:pt idx="943">
                  <c:v>4.34447E-8</c:v>
                </c:pt>
                <c:pt idx="944">
                  <c:v>4.68691E-8</c:v>
                </c:pt>
                <c:pt idx="945">
                  <c:v>2.4947799999999999E-8</c:v>
                </c:pt>
                <c:pt idx="946">
                  <c:v>5.6915399999999999E-8</c:v>
                </c:pt>
                <c:pt idx="947">
                  <c:v>8.7240500000000003E-9</c:v>
                </c:pt>
                <c:pt idx="948">
                  <c:v>5.4768999999999999E-8</c:v>
                </c:pt>
                <c:pt idx="949">
                  <c:v>1.29954E-7</c:v>
                </c:pt>
                <c:pt idx="950">
                  <c:v>2.68127E-8</c:v>
                </c:pt>
                <c:pt idx="951">
                  <c:v>4.3052299999999997E-8</c:v>
                </c:pt>
                <c:pt idx="952">
                  <c:v>4.6432000000000002E-8</c:v>
                </c:pt>
                <c:pt idx="953">
                  <c:v>2.0931999999999998E-8</c:v>
                </c:pt>
                <c:pt idx="954">
                  <c:v>2.8128099999999999E-9</c:v>
                </c:pt>
                <c:pt idx="955">
                  <c:v>2.2889699999999999E-8</c:v>
                </c:pt>
                <c:pt idx="956">
                  <c:v>9.6582699999999996E-8</c:v>
                </c:pt>
                <c:pt idx="957">
                  <c:v>1.9068810000000001E-7</c:v>
                </c:pt>
                <c:pt idx="958">
                  <c:v>1.57801E-7</c:v>
                </c:pt>
                <c:pt idx="959">
                  <c:v>8.8826200000000002E-8</c:v>
                </c:pt>
                <c:pt idx="960">
                  <c:v>9.2958200000000002E-8</c:v>
                </c:pt>
                <c:pt idx="961">
                  <c:v>3.0300400000000002E-8</c:v>
                </c:pt>
                <c:pt idx="962">
                  <c:v>4.6246399999999998E-8</c:v>
                </c:pt>
                <c:pt idx="963">
                  <c:v>8.6050000000000006E-8</c:v>
                </c:pt>
                <c:pt idx="964">
                  <c:v>9.8999999999999993E+37</c:v>
                </c:pt>
                <c:pt idx="965">
                  <c:v>7.1169900000000003E-8</c:v>
                </c:pt>
                <c:pt idx="966">
                  <c:v>5.2596200000000001E-8</c:v>
                </c:pt>
                <c:pt idx="967">
                  <c:v>8.4237199999999999E-8</c:v>
                </c:pt>
                <c:pt idx="968">
                  <c:v>2.6225300000000001E-8</c:v>
                </c:pt>
                <c:pt idx="969">
                  <c:v>6.7320600000000003E-8</c:v>
                </c:pt>
                <c:pt idx="970">
                  <c:v>1.138523E-7</c:v>
                </c:pt>
                <c:pt idx="971">
                  <c:v>4.3375499999999997E-8</c:v>
                </c:pt>
                <c:pt idx="972">
                  <c:v>9.8999999999999993E+37</c:v>
                </c:pt>
                <c:pt idx="973">
                  <c:v>5.8752500000000003E-8</c:v>
                </c:pt>
                <c:pt idx="974">
                  <c:v>1.018801E-7</c:v>
                </c:pt>
                <c:pt idx="975">
                  <c:v>5.8940600000000003E-8</c:v>
                </c:pt>
                <c:pt idx="976">
                  <c:v>2.4609900000000001E-8</c:v>
                </c:pt>
                <c:pt idx="977">
                  <c:v>1.441953E-8</c:v>
                </c:pt>
                <c:pt idx="978">
                  <c:v>6.0901999999999998E-8</c:v>
                </c:pt>
                <c:pt idx="979">
                  <c:v>2.4523399999999999E-8</c:v>
                </c:pt>
                <c:pt idx="980">
                  <c:v>8.9190499999999997E-9</c:v>
                </c:pt>
                <c:pt idx="981">
                  <c:v>9.7462400000000005E-9</c:v>
                </c:pt>
                <c:pt idx="982">
                  <c:v>9.8999999999999993E+37</c:v>
                </c:pt>
                <c:pt idx="983">
                  <c:v>2.5640899999999999E-8</c:v>
                </c:pt>
                <c:pt idx="984">
                  <c:v>4.9121199999999998E-9</c:v>
                </c:pt>
                <c:pt idx="985">
                  <c:v>3.1497299999999997E-8</c:v>
                </c:pt>
                <c:pt idx="986">
                  <c:v>2.6033100000000001E-8</c:v>
                </c:pt>
                <c:pt idx="987">
                  <c:v>8.9034000000000002E-8</c:v>
                </c:pt>
                <c:pt idx="988">
                  <c:v>1.530913E-8</c:v>
                </c:pt>
                <c:pt idx="989">
                  <c:v>6.45395E-9</c:v>
                </c:pt>
                <c:pt idx="990">
                  <c:v>1.9844870000000002E-8</c:v>
                </c:pt>
                <c:pt idx="991">
                  <c:v>3.9982E-8</c:v>
                </c:pt>
                <c:pt idx="992">
                  <c:v>9.6088099999999992E-9</c:v>
                </c:pt>
                <c:pt idx="993">
                  <c:v>4.0509600000000002E-8</c:v>
                </c:pt>
                <c:pt idx="994">
                  <c:v>3.57937E-8</c:v>
                </c:pt>
                <c:pt idx="995">
                  <c:v>2.0680999999999998E-8</c:v>
                </c:pt>
                <c:pt idx="996">
                  <c:v>2.51675E-8</c:v>
                </c:pt>
                <c:pt idx="997">
                  <c:v>9.8999999999999993E+37</c:v>
                </c:pt>
                <c:pt idx="998">
                  <c:v>9.8999999999999993E+37</c:v>
                </c:pt>
                <c:pt idx="999">
                  <c:v>6.9578899999999998E-9</c:v>
                </c:pt>
                <c:pt idx="1000">
                  <c:v>2.1111999999999999E-9</c:v>
                </c:pt>
                <c:pt idx="1001">
                  <c:v>3.2467999999999999E-13</c:v>
                </c:pt>
                <c:pt idx="1002">
                  <c:v>3.8573999999999998E-13</c:v>
                </c:pt>
                <c:pt idx="1003">
                  <c:v>5.4258E-13</c:v>
                </c:pt>
                <c:pt idx="1004">
                  <c:v>3.5675000000000002E-13</c:v>
                </c:pt>
                <c:pt idx="1005">
                  <c:v>5.2372000000000001E-13</c:v>
                </c:pt>
                <c:pt idx="1006">
                  <c:v>2.7735999999999999E-13</c:v>
                </c:pt>
                <c:pt idx="1007">
                  <c:v>2.5320000000000002E-13</c:v>
                </c:pt>
                <c:pt idx="1008">
                  <c:v>2.0634000000000001E-13</c:v>
                </c:pt>
                <c:pt idx="1009">
                  <c:v>2.2491999999999999E-13</c:v>
                </c:pt>
                <c:pt idx="1010">
                  <c:v>2.7475000000000002E-13</c:v>
                </c:pt>
                <c:pt idx="1011">
                  <c:v>2.8280999999999998E-13</c:v>
                </c:pt>
                <c:pt idx="1012">
                  <c:v>2.7188E-13</c:v>
                </c:pt>
                <c:pt idx="1013">
                  <c:v>2.7291E-13</c:v>
                </c:pt>
                <c:pt idx="1014">
                  <c:v>2.9937999999999998E-13</c:v>
                </c:pt>
                <c:pt idx="1015">
                  <c:v>2.2633000000000001E-13</c:v>
                </c:pt>
                <c:pt idx="1016">
                  <c:v>2.0332000000000001E-13</c:v>
                </c:pt>
                <c:pt idx="1017">
                  <c:v>2.4244999999999999E-13</c:v>
                </c:pt>
                <c:pt idx="1018">
                  <c:v>2.4895999999999998E-13</c:v>
                </c:pt>
                <c:pt idx="1019">
                  <c:v>2.5721999999999999E-13</c:v>
                </c:pt>
                <c:pt idx="1020">
                  <c:v>2.5665999999999999E-13</c:v>
                </c:pt>
                <c:pt idx="1021">
                  <c:v>2.8167E-13</c:v>
                </c:pt>
                <c:pt idx="1022">
                  <c:v>2.9153999999999999E-13</c:v>
                </c:pt>
                <c:pt idx="1023">
                  <c:v>2.223E-13</c:v>
                </c:pt>
                <c:pt idx="1024">
                  <c:v>2.2217E-13</c:v>
                </c:pt>
                <c:pt idx="1025">
                  <c:v>2.0143000000000001E-13</c:v>
                </c:pt>
                <c:pt idx="1026">
                  <c:v>2.5535999999999998E-13</c:v>
                </c:pt>
                <c:pt idx="1027">
                  <c:v>2.7944999999999999E-13</c:v>
                </c:pt>
                <c:pt idx="1028">
                  <c:v>2.3580000000000002E-13</c:v>
                </c:pt>
                <c:pt idx="1029">
                  <c:v>3.0332000000000001E-13</c:v>
                </c:pt>
                <c:pt idx="1030">
                  <c:v>2.6201999999999998E-13</c:v>
                </c:pt>
                <c:pt idx="1031">
                  <c:v>2.2197000000000001E-13</c:v>
                </c:pt>
                <c:pt idx="1032">
                  <c:v>2.2110000000000001E-13</c:v>
                </c:pt>
                <c:pt idx="1033">
                  <c:v>2.4809000000000001E-13</c:v>
                </c:pt>
                <c:pt idx="1034">
                  <c:v>2.9507999999999999E-13</c:v>
                </c:pt>
                <c:pt idx="1035">
                  <c:v>2.3686000000000001E-13</c:v>
                </c:pt>
                <c:pt idx="1036">
                  <c:v>2.9860999999999998E-13</c:v>
                </c:pt>
                <c:pt idx="1037">
                  <c:v>2.4449E-13</c:v>
                </c:pt>
                <c:pt idx="1038">
                  <c:v>1.7706E-13</c:v>
                </c:pt>
                <c:pt idx="1039">
                  <c:v>2.4125000000000001E-13</c:v>
                </c:pt>
                <c:pt idx="1040">
                  <c:v>2.4668000000000002E-13</c:v>
                </c:pt>
                <c:pt idx="1041">
                  <c:v>2.5493000000000001E-13</c:v>
                </c:pt>
                <c:pt idx="1042">
                  <c:v>2.7664000000000002E-13</c:v>
                </c:pt>
                <c:pt idx="1043">
                  <c:v>2.4205999999999998E-13</c:v>
                </c:pt>
                <c:pt idx="1044">
                  <c:v>2.6396999999999998E-13</c:v>
                </c:pt>
                <c:pt idx="1045">
                  <c:v>2.5960999999999999E-13</c:v>
                </c:pt>
                <c:pt idx="1046">
                  <c:v>2.7458999999999999E-13</c:v>
                </c:pt>
                <c:pt idx="1047">
                  <c:v>2.0146000000000001E-13</c:v>
                </c:pt>
                <c:pt idx="1048">
                  <c:v>2.4361000000000001E-13</c:v>
                </c:pt>
                <c:pt idx="1049">
                  <c:v>2.4904000000000002E-13</c:v>
                </c:pt>
                <c:pt idx="1050">
                  <c:v>2.5815000000000002E-13</c:v>
                </c:pt>
                <c:pt idx="1051">
                  <c:v>2.6151999999999998E-13</c:v>
                </c:pt>
                <c:pt idx="1052">
                  <c:v>2.5526999999999998E-13</c:v>
                </c:pt>
                <c:pt idx="1053">
                  <c:v>2.6336E-13</c:v>
                </c:pt>
                <c:pt idx="1054">
                  <c:v>2.6095999999999998E-13</c:v>
                </c:pt>
                <c:pt idx="1055">
                  <c:v>2.7166999999999999E-13</c:v>
                </c:pt>
                <c:pt idx="1056">
                  <c:v>2.6484999999999998E-13</c:v>
                </c:pt>
                <c:pt idx="1057">
                  <c:v>2.6775E-13</c:v>
                </c:pt>
                <c:pt idx="1058">
                  <c:v>2.5705E-13</c:v>
                </c:pt>
                <c:pt idx="1059">
                  <c:v>2.6785000000000001E-13</c:v>
                </c:pt>
                <c:pt idx="1060">
                  <c:v>2.4169E-13</c:v>
                </c:pt>
                <c:pt idx="1061">
                  <c:v>2.6434000000000001E-13</c:v>
                </c:pt>
                <c:pt idx="1062">
                  <c:v>2.7077999999999998E-13</c:v>
                </c:pt>
                <c:pt idx="1063">
                  <c:v>2.7590000000000002E-13</c:v>
                </c:pt>
                <c:pt idx="1064">
                  <c:v>2.4724000000000001E-13</c:v>
                </c:pt>
                <c:pt idx="1065">
                  <c:v>2.6310000000000001E-13</c:v>
                </c:pt>
                <c:pt idx="1066">
                  <c:v>2.6425000000000001E-13</c:v>
                </c:pt>
                <c:pt idx="1067">
                  <c:v>2.6060000000000002E-13</c:v>
                </c:pt>
                <c:pt idx="1068">
                  <c:v>2.7962999999999999E-13</c:v>
                </c:pt>
                <c:pt idx="1069">
                  <c:v>2.4046000000000002E-13</c:v>
                </c:pt>
                <c:pt idx="1070">
                  <c:v>2.6145000000000001E-13</c:v>
                </c:pt>
                <c:pt idx="1071">
                  <c:v>2.8304000000000002E-13</c:v>
                </c:pt>
                <c:pt idx="1072">
                  <c:v>2.5375E-13</c:v>
                </c:pt>
                <c:pt idx="1073">
                  <c:v>2.3004E-13</c:v>
                </c:pt>
                <c:pt idx="1074">
                  <c:v>2.3636000000000001E-13</c:v>
                </c:pt>
                <c:pt idx="1075">
                  <c:v>2.4123000000000002E-13</c:v>
                </c:pt>
                <c:pt idx="1076">
                  <c:v>2.4745000000000002E-13</c:v>
                </c:pt>
                <c:pt idx="1077">
                  <c:v>2.5060000000000001E-13</c:v>
                </c:pt>
                <c:pt idx="1078">
                  <c:v>2.3329000000000001E-13</c:v>
                </c:pt>
                <c:pt idx="1079">
                  <c:v>2.3544E-13</c:v>
                </c:pt>
                <c:pt idx="1080">
                  <c:v>2.5033E-13</c:v>
                </c:pt>
                <c:pt idx="1081">
                  <c:v>2.5444000000000002E-13</c:v>
                </c:pt>
                <c:pt idx="1082">
                  <c:v>2.4367999999999998E-13</c:v>
                </c:pt>
                <c:pt idx="1083">
                  <c:v>2.5164999999999999E-13</c:v>
                </c:pt>
                <c:pt idx="1084">
                  <c:v>2.4972999999999999E-13</c:v>
                </c:pt>
                <c:pt idx="1085">
                  <c:v>2.4651999999999999E-13</c:v>
                </c:pt>
                <c:pt idx="1086">
                  <c:v>2.4037999999999998E-13</c:v>
                </c:pt>
                <c:pt idx="1087">
                  <c:v>2.5556000000000002E-13</c:v>
                </c:pt>
                <c:pt idx="1088">
                  <c:v>2.5202000000000002E-13</c:v>
                </c:pt>
                <c:pt idx="1089">
                  <c:v>2.5054000000000001E-13</c:v>
                </c:pt>
                <c:pt idx="1090">
                  <c:v>2.4347999999999999E-13</c:v>
                </c:pt>
                <c:pt idx="1091">
                  <c:v>2.6750999999999999E-13</c:v>
                </c:pt>
                <c:pt idx="1092">
                  <c:v>2.5307E-13</c:v>
                </c:pt>
                <c:pt idx="1093">
                  <c:v>2.3421999999999999E-13</c:v>
                </c:pt>
                <c:pt idx="1094">
                  <c:v>2.0355999999999999E-13</c:v>
                </c:pt>
                <c:pt idx="1095">
                  <c:v>2.2784000000000002E-13</c:v>
                </c:pt>
                <c:pt idx="1096">
                  <c:v>2.4580999999999999E-13</c:v>
                </c:pt>
                <c:pt idx="1097">
                  <c:v>2.4067999999999999E-13</c:v>
                </c:pt>
                <c:pt idx="1098">
                  <c:v>2.3451999999999999E-13</c:v>
                </c:pt>
                <c:pt idx="1099">
                  <c:v>2.3043999999999998E-13</c:v>
                </c:pt>
                <c:pt idx="1100">
                  <c:v>2.6204999999999998E-13</c:v>
                </c:pt>
                <c:pt idx="1101">
                  <c:v>2.3176000000000001E-13</c:v>
                </c:pt>
                <c:pt idx="1102">
                  <c:v>2.3022E-13</c:v>
                </c:pt>
                <c:pt idx="1103">
                  <c:v>2.3509000000000001E-13</c:v>
                </c:pt>
                <c:pt idx="1104">
                  <c:v>2.3916000000000001E-13</c:v>
                </c:pt>
                <c:pt idx="1105">
                  <c:v>2.5276999999999999E-13</c:v>
                </c:pt>
                <c:pt idx="1106">
                  <c:v>3.5227999999999999E-13</c:v>
                </c:pt>
                <c:pt idx="1107">
                  <c:v>3.1653000000000002E-13</c:v>
                </c:pt>
                <c:pt idx="1108">
                  <c:v>3.4755999999999999E-13</c:v>
                </c:pt>
                <c:pt idx="1109">
                  <c:v>3.4932999999999999E-13</c:v>
                </c:pt>
                <c:pt idx="1110">
                  <c:v>2.3803E-13</c:v>
                </c:pt>
                <c:pt idx="1111">
                  <c:v>2.3430000000000002E-13</c:v>
                </c:pt>
                <c:pt idx="1112">
                  <c:v>2.7219999999999999E-13</c:v>
                </c:pt>
                <c:pt idx="1113">
                  <c:v>3.8461999999999998E-13</c:v>
                </c:pt>
                <c:pt idx="1114">
                  <c:v>2.8301000000000002E-13</c:v>
                </c:pt>
                <c:pt idx="1115">
                  <c:v>2.4135999999999999E-13</c:v>
                </c:pt>
                <c:pt idx="1116">
                  <c:v>2.3167999999999998E-13</c:v>
                </c:pt>
                <c:pt idx="1117">
                  <c:v>4.4081999999999998E-13</c:v>
                </c:pt>
                <c:pt idx="1118">
                  <c:v>2.0178999999999999E-13</c:v>
                </c:pt>
                <c:pt idx="1119">
                  <c:v>2.6457E-13</c:v>
                </c:pt>
                <c:pt idx="1120">
                  <c:v>2.6809000000000002E-13</c:v>
                </c:pt>
                <c:pt idx="1121">
                  <c:v>2.5559999999999999E-13</c:v>
                </c:pt>
                <c:pt idx="1122">
                  <c:v>2.4645000000000003E-13</c:v>
                </c:pt>
                <c:pt idx="1123">
                  <c:v>2.4857000000000002E-13</c:v>
                </c:pt>
                <c:pt idx="1124">
                  <c:v>2.2201000000000001E-13</c:v>
                </c:pt>
                <c:pt idx="1125">
                  <c:v>2.3547000000000001E-13</c:v>
                </c:pt>
                <c:pt idx="1126">
                  <c:v>2.5411999999999998E-13</c:v>
                </c:pt>
                <c:pt idx="1127">
                  <c:v>2.4449E-13</c:v>
                </c:pt>
                <c:pt idx="1128">
                  <c:v>2.2896000000000002E-13</c:v>
                </c:pt>
                <c:pt idx="1129">
                  <c:v>2.4595999999999999E-13</c:v>
                </c:pt>
                <c:pt idx="1130">
                  <c:v>2.4284E-13</c:v>
                </c:pt>
                <c:pt idx="1131">
                  <c:v>2.3412999999999998E-13</c:v>
                </c:pt>
                <c:pt idx="1132">
                  <c:v>2.4650999999999998E-13</c:v>
                </c:pt>
                <c:pt idx="1133">
                  <c:v>2.2931000000000001E-13</c:v>
                </c:pt>
                <c:pt idx="1134">
                  <c:v>2.4020999999999999E-13</c:v>
                </c:pt>
                <c:pt idx="1135">
                  <c:v>1.6748000000000001E-13</c:v>
                </c:pt>
                <c:pt idx="1136">
                  <c:v>2.4170000000000002E-13</c:v>
                </c:pt>
                <c:pt idx="1137">
                  <c:v>2.5783000000000002E-13</c:v>
                </c:pt>
                <c:pt idx="1138">
                  <c:v>2.0965E-13</c:v>
                </c:pt>
                <c:pt idx="1139">
                  <c:v>2.2306000000000001E-13</c:v>
                </c:pt>
                <c:pt idx="1140">
                  <c:v>2.3291000000000001E-13</c:v>
                </c:pt>
                <c:pt idx="1141">
                  <c:v>2.4269E-13</c:v>
                </c:pt>
                <c:pt idx="1142">
                  <c:v>3.0822999999999999E-13</c:v>
                </c:pt>
                <c:pt idx="1143">
                  <c:v>7.4395999999999999E-13</c:v>
                </c:pt>
                <c:pt idx="1144">
                  <c:v>1.7904000000000001E-13</c:v>
                </c:pt>
                <c:pt idx="1145">
                  <c:v>2.2340000000000001E-13</c:v>
                </c:pt>
                <c:pt idx="1146">
                  <c:v>2.6215E-13</c:v>
                </c:pt>
                <c:pt idx="1147">
                  <c:v>2.3255E-13</c:v>
                </c:pt>
                <c:pt idx="1148">
                  <c:v>2.3456000000000001E-13</c:v>
                </c:pt>
                <c:pt idx="1149">
                  <c:v>2.3288000000000001E-13</c:v>
                </c:pt>
                <c:pt idx="1150">
                  <c:v>2.1915000000000001E-13</c:v>
                </c:pt>
                <c:pt idx="1151">
                  <c:v>2.4603999999999998E-13</c:v>
                </c:pt>
                <c:pt idx="1152">
                  <c:v>2.2677E-13</c:v>
                </c:pt>
                <c:pt idx="1153">
                  <c:v>2.1515E-13</c:v>
                </c:pt>
                <c:pt idx="1154">
                  <c:v>2.2954E-13</c:v>
                </c:pt>
                <c:pt idx="1155">
                  <c:v>1.9214E-13</c:v>
                </c:pt>
                <c:pt idx="1156">
                  <c:v>2.6209E-13</c:v>
                </c:pt>
                <c:pt idx="1157">
                  <c:v>2.4359999999999999E-13</c:v>
                </c:pt>
                <c:pt idx="1158">
                  <c:v>2.3996000000000002E-13</c:v>
                </c:pt>
                <c:pt idx="1159">
                  <c:v>2.352E-13</c:v>
                </c:pt>
                <c:pt idx="1160">
                  <c:v>2.4456999999999999E-13</c:v>
                </c:pt>
                <c:pt idx="1161">
                  <c:v>2.7754E-13</c:v>
                </c:pt>
                <c:pt idx="1162">
                  <c:v>2.3182000000000002E-13</c:v>
                </c:pt>
                <c:pt idx="1163">
                  <c:v>2.5189E-13</c:v>
                </c:pt>
                <c:pt idx="1164">
                  <c:v>2.3769999999999999E-13</c:v>
                </c:pt>
                <c:pt idx="1165">
                  <c:v>2.4335000000000002E-13</c:v>
                </c:pt>
                <c:pt idx="1166">
                  <c:v>2.3167999999999998E-13</c:v>
                </c:pt>
                <c:pt idx="1167">
                  <c:v>2.3666000000000002E-13</c:v>
                </c:pt>
                <c:pt idx="1168">
                  <c:v>2.2928000000000001E-13</c:v>
                </c:pt>
                <c:pt idx="1169">
                  <c:v>2.4580000000000002E-13</c:v>
                </c:pt>
                <c:pt idx="1170">
                  <c:v>2.5805E-13</c:v>
                </c:pt>
                <c:pt idx="1171">
                  <c:v>2.4635000000000001E-13</c:v>
                </c:pt>
                <c:pt idx="1172">
                  <c:v>2.4785E-13</c:v>
                </c:pt>
                <c:pt idx="1173">
                  <c:v>2.4821000000000001E-13</c:v>
                </c:pt>
                <c:pt idx="1174">
                  <c:v>6.4140999999999999E-13</c:v>
                </c:pt>
                <c:pt idx="1175">
                  <c:v>2.3635E-13</c:v>
                </c:pt>
                <c:pt idx="1176">
                  <c:v>2.3403000000000001E-13</c:v>
                </c:pt>
                <c:pt idx="1177">
                  <c:v>2.4659999999999998E-13</c:v>
                </c:pt>
                <c:pt idx="1178">
                  <c:v>2.5101000000000001E-13</c:v>
                </c:pt>
                <c:pt idx="1179">
                  <c:v>2.5351E-13</c:v>
                </c:pt>
                <c:pt idx="1180">
                  <c:v>2.5466E-13</c:v>
                </c:pt>
                <c:pt idx="1181">
                  <c:v>2.5417999999999998E-13</c:v>
                </c:pt>
                <c:pt idx="1182">
                  <c:v>2.8764000000000002E-13</c:v>
                </c:pt>
                <c:pt idx="1183">
                  <c:v>3.0093999999999998E-13</c:v>
                </c:pt>
                <c:pt idx="1184">
                  <c:v>7.9459000000000005E-13</c:v>
                </c:pt>
                <c:pt idx="1185">
                  <c:v>2.7772E-13</c:v>
                </c:pt>
                <c:pt idx="1186">
                  <c:v>5.6246000000000001E-13</c:v>
                </c:pt>
                <c:pt idx="1187">
                  <c:v>2.4428E-13</c:v>
                </c:pt>
                <c:pt idx="1188">
                  <c:v>2.5335999999999999E-13</c:v>
                </c:pt>
                <c:pt idx="1189">
                  <c:v>2.6666E-13</c:v>
                </c:pt>
                <c:pt idx="1190">
                  <c:v>2.6227E-13</c:v>
                </c:pt>
                <c:pt idx="1191">
                  <c:v>2.3981000000000002E-13</c:v>
                </c:pt>
                <c:pt idx="1192">
                  <c:v>2.3986E-13</c:v>
                </c:pt>
                <c:pt idx="1193">
                  <c:v>2.2839E-13</c:v>
                </c:pt>
                <c:pt idx="1194">
                  <c:v>5.3871999999999995E-13</c:v>
                </c:pt>
                <c:pt idx="1195">
                  <c:v>2.4461200000000001E-12</c:v>
                </c:pt>
                <c:pt idx="1196">
                  <c:v>1.219539E-11</c:v>
                </c:pt>
                <c:pt idx="1197">
                  <c:v>7.2681199999999999E-12</c:v>
                </c:pt>
                <c:pt idx="1198">
                  <c:v>4.44625E-12</c:v>
                </c:pt>
                <c:pt idx="1199">
                  <c:v>3.2519599999999998E-12</c:v>
                </c:pt>
                <c:pt idx="1200">
                  <c:v>8.7646E-12</c:v>
                </c:pt>
                <c:pt idx="1201">
                  <c:v>2.4492500000000001E-10</c:v>
                </c:pt>
                <c:pt idx="1202">
                  <c:v>3.9515400000000001E-10</c:v>
                </c:pt>
                <c:pt idx="1203">
                  <c:v>9.8999999999999993E+37</c:v>
                </c:pt>
                <c:pt idx="1204">
                  <c:v>2.4834999999999997E-10</c:v>
                </c:pt>
                <c:pt idx="1205">
                  <c:v>2.9133700000000002E-10</c:v>
                </c:pt>
                <c:pt idx="1206">
                  <c:v>4.8249100000000003E-8</c:v>
                </c:pt>
                <c:pt idx="1207">
                  <c:v>3.5474700000000002E-8</c:v>
                </c:pt>
                <c:pt idx="1208">
                  <c:v>6.3080900000000002E-8</c:v>
                </c:pt>
                <c:pt idx="1209">
                  <c:v>8.4960000000000001E-8</c:v>
                </c:pt>
                <c:pt idx="1210">
                  <c:v>5.1900000000000002E-8</c:v>
                </c:pt>
                <c:pt idx="1211">
                  <c:v>2.6876799999999999E-8</c:v>
                </c:pt>
                <c:pt idx="1212">
                  <c:v>4.4908000000000001E-8</c:v>
                </c:pt>
                <c:pt idx="1213">
                  <c:v>2.2408499999999998E-8</c:v>
                </c:pt>
                <c:pt idx="1214">
                  <c:v>2.9277999999999999E-13</c:v>
                </c:pt>
                <c:pt idx="1215">
                  <c:v>2.4780999999999998E-13</c:v>
                </c:pt>
                <c:pt idx="1216">
                  <c:v>2.9312999999999998E-13</c:v>
                </c:pt>
                <c:pt idx="1217">
                  <c:v>3.3897999999999999E-13</c:v>
                </c:pt>
                <c:pt idx="1218">
                  <c:v>3.1664E-13</c:v>
                </c:pt>
                <c:pt idx="1219">
                  <c:v>6.7110000000000004E-13</c:v>
                </c:pt>
                <c:pt idx="1220">
                  <c:v>7.3403999999999997E-13</c:v>
                </c:pt>
                <c:pt idx="1221">
                  <c:v>4.5372000000000001E-13</c:v>
                </c:pt>
                <c:pt idx="1222">
                  <c:v>2.3318000000000002E-13</c:v>
                </c:pt>
                <c:pt idx="1223">
                  <c:v>2.3377999999999999E-13</c:v>
                </c:pt>
                <c:pt idx="1224">
                  <c:v>2.3760999999999998E-13</c:v>
                </c:pt>
                <c:pt idx="1225">
                  <c:v>2.4477999999999999E-13</c:v>
                </c:pt>
                <c:pt idx="1226">
                  <c:v>2.3931000000000002E-13</c:v>
                </c:pt>
                <c:pt idx="1227">
                  <c:v>2.3984000000000002E-13</c:v>
                </c:pt>
                <c:pt idx="1228">
                  <c:v>2.5066999999999998E-13</c:v>
                </c:pt>
                <c:pt idx="1229">
                  <c:v>2.375E-13</c:v>
                </c:pt>
                <c:pt idx="1230">
                  <c:v>2.3812E-13</c:v>
                </c:pt>
                <c:pt idx="1231">
                  <c:v>2.4043999999999998E-13</c:v>
                </c:pt>
                <c:pt idx="1232">
                  <c:v>2.3674999999999998E-13</c:v>
                </c:pt>
                <c:pt idx="1233">
                  <c:v>2.3975999999999998E-13</c:v>
                </c:pt>
                <c:pt idx="1234">
                  <c:v>2.3834000000000002E-13</c:v>
                </c:pt>
                <c:pt idx="1235">
                  <c:v>2.3353999999999998E-13</c:v>
                </c:pt>
                <c:pt idx="1236">
                  <c:v>2.3247000000000002E-13</c:v>
                </c:pt>
                <c:pt idx="1237">
                  <c:v>2.5464999999999998E-13</c:v>
                </c:pt>
                <c:pt idx="1238">
                  <c:v>2.6926000000000001E-13</c:v>
                </c:pt>
                <c:pt idx="1239">
                  <c:v>2.3492999999999999E-13</c:v>
                </c:pt>
                <c:pt idx="1240">
                  <c:v>2.3509999999999998E-13</c:v>
                </c:pt>
                <c:pt idx="1241">
                  <c:v>2.3391000000000001E-13</c:v>
                </c:pt>
                <c:pt idx="1242">
                  <c:v>2.3129000000000002E-13</c:v>
                </c:pt>
                <c:pt idx="1243">
                  <c:v>2.5497000000000002E-13</c:v>
                </c:pt>
                <c:pt idx="1244">
                  <c:v>2.3837999999999999E-13</c:v>
                </c:pt>
                <c:pt idx="1245">
                  <c:v>2.6747000000000002E-13</c:v>
                </c:pt>
                <c:pt idx="1246">
                  <c:v>2.6425999999999998E-13</c:v>
                </c:pt>
                <c:pt idx="1247">
                  <c:v>2.5228999999999998E-13</c:v>
                </c:pt>
                <c:pt idx="1248">
                  <c:v>2.3937999999999999E-13</c:v>
                </c:pt>
                <c:pt idx="1249">
                  <c:v>2.3159999999999999E-13</c:v>
                </c:pt>
                <c:pt idx="1250">
                  <c:v>2.3604000000000002E-13</c:v>
                </c:pt>
                <c:pt idx="1251">
                  <c:v>2.4356000000000002E-13</c:v>
                </c:pt>
                <c:pt idx="1252">
                  <c:v>2.3680000000000001E-13</c:v>
                </c:pt>
                <c:pt idx="1253">
                  <c:v>2.2969E-13</c:v>
                </c:pt>
                <c:pt idx="1254">
                  <c:v>2.3856E-13</c:v>
                </c:pt>
                <c:pt idx="1255">
                  <c:v>2.3355E-13</c:v>
                </c:pt>
                <c:pt idx="1256">
                  <c:v>2.4031999999999998E-13</c:v>
                </c:pt>
                <c:pt idx="1257">
                  <c:v>2.4464000000000001E-13</c:v>
                </c:pt>
                <c:pt idx="1258">
                  <c:v>2.3515999999999998E-13</c:v>
                </c:pt>
                <c:pt idx="1259">
                  <c:v>2.5989000000000002E-13</c:v>
                </c:pt>
                <c:pt idx="1260">
                  <c:v>2.4653999999999998E-13</c:v>
                </c:pt>
                <c:pt idx="1261">
                  <c:v>2.3707000000000002E-13</c:v>
                </c:pt>
                <c:pt idx="1262">
                  <c:v>2.5727999999999999E-13</c:v>
                </c:pt>
                <c:pt idx="1263">
                  <c:v>2.5514000000000001E-13</c:v>
                </c:pt>
                <c:pt idx="1264">
                  <c:v>2.3777000000000001E-13</c:v>
                </c:pt>
                <c:pt idx="1265">
                  <c:v>2.4493E-13</c:v>
                </c:pt>
                <c:pt idx="1266">
                  <c:v>2.3146000000000001E-13</c:v>
                </c:pt>
                <c:pt idx="1267">
                  <c:v>2.4302000000000001E-13</c:v>
                </c:pt>
                <c:pt idx="1268">
                  <c:v>2.3518000000000001E-13</c:v>
                </c:pt>
                <c:pt idx="1269">
                  <c:v>2.3288000000000001E-13</c:v>
                </c:pt>
                <c:pt idx="1270">
                  <c:v>2.3818E-13</c:v>
                </c:pt>
                <c:pt idx="1271">
                  <c:v>2.3220999999999998E-13</c:v>
                </c:pt>
                <c:pt idx="1272">
                  <c:v>2.3132000000000002E-13</c:v>
                </c:pt>
                <c:pt idx="1273">
                  <c:v>2.3035000000000002E-13</c:v>
                </c:pt>
                <c:pt idx="1274">
                  <c:v>2.5414000000000002E-13</c:v>
                </c:pt>
                <c:pt idx="1275">
                  <c:v>2.4033E-13</c:v>
                </c:pt>
                <c:pt idx="1276">
                  <c:v>2.4429000000000001E-13</c:v>
                </c:pt>
                <c:pt idx="1277">
                  <c:v>2.4456999999999999E-13</c:v>
                </c:pt>
                <c:pt idx="1278">
                  <c:v>2.4181000000000001E-13</c:v>
                </c:pt>
                <c:pt idx="1279">
                  <c:v>2.3915E-13</c:v>
                </c:pt>
                <c:pt idx="1280">
                  <c:v>2.3235000000000001E-13</c:v>
                </c:pt>
                <c:pt idx="1281">
                  <c:v>2.3458E-13</c:v>
                </c:pt>
                <c:pt idx="1282">
                  <c:v>2.3318999999999999E-13</c:v>
                </c:pt>
                <c:pt idx="1283">
                  <c:v>2.3172E-13</c:v>
                </c:pt>
                <c:pt idx="1284">
                  <c:v>2.3149000000000001E-13</c:v>
                </c:pt>
                <c:pt idx="1285">
                  <c:v>2.1658999999999999E-13</c:v>
                </c:pt>
                <c:pt idx="1286">
                  <c:v>2.3757000000000002E-13</c:v>
                </c:pt>
                <c:pt idx="1287">
                  <c:v>2.3866999999999998E-13</c:v>
                </c:pt>
                <c:pt idx="1288">
                  <c:v>2.4149999999999998E-13</c:v>
                </c:pt>
                <c:pt idx="1289">
                  <c:v>2.3586000000000002E-13</c:v>
                </c:pt>
                <c:pt idx="1290">
                  <c:v>2.3674000000000001E-13</c:v>
                </c:pt>
                <c:pt idx="1291">
                  <c:v>2.4768000000000001E-13</c:v>
                </c:pt>
                <c:pt idx="1292">
                  <c:v>2.3474000000000002E-13</c:v>
                </c:pt>
                <c:pt idx="1293">
                  <c:v>2.3772999999999999E-13</c:v>
                </c:pt>
                <c:pt idx="1294">
                  <c:v>2.3474999999999998E-13</c:v>
                </c:pt>
                <c:pt idx="1295">
                  <c:v>2.2837999999999998E-13</c:v>
                </c:pt>
                <c:pt idx="1296">
                  <c:v>2.3931000000000002E-13</c:v>
                </c:pt>
                <c:pt idx="1297">
                  <c:v>2.2760000000000001E-13</c:v>
                </c:pt>
                <c:pt idx="1298">
                  <c:v>2.3271000000000003E-13</c:v>
                </c:pt>
                <c:pt idx="1299">
                  <c:v>2.2768E-13</c:v>
                </c:pt>
                <c:pt idx="1300">
                  <c:v>2.1291999999999999E-13</c:v>
                </c:pt>
                <c:pt idx="1301">
                  <c:v>2.4420000000000001E-13</c:v>
                </c:pt>
                <c:pt idx="1302">
                  <c:v>2.4853E-13</c:v>
                </c:pt>
                <c:pt idx="1303">
                  <c:v>2.0271999999999999E-13</c:v>
                </c:pt>
                <c:pt idx="1304">
                  <c:v>2.2133E-13</c:v>
                </c:pt>
                <c:pt idx="1305">
                  <c:v>2.3831999999999999E-13</c:v>
                </c:pt>
                <c:pt idx="1306">
                  <c:v>2.5976E-13</c:v>
                </c:pt>
                <c:pt idx="1307">
                  <c:v>2.3901999999999998E-13</c:v>
                </c:pt>
                <c:pt idx="1308">
                  <c:v>1.8831000000000001E-13</c:v>
                </c:pt>
                <c:pt idx="1309">
                  <c:v>2.4356999999999999E-13</c:v>
                </c:pt>
                <c:pt idx="1310">
                  <c:v>2.3526E-13</c:v>
                </c:pt>
                <c:pt idx="1311">
                  <c:v>2.3677000000000001E-13</c:v>
                </c:pt>
                <c:pt idx="1312">
                  <c:v>2.3223000000000001E-13</c:v>
                </c:pt>
                <c:pt idx="1313">
                  <c:v>2.3945E-13</c:v>
                </c:pt>
                <c:pt idx="1314">
                  <c:v>2.3444999999999998E-13</c:v>
                </c:pt>
                <c:pt idx="1315">
                  <c:v>2.3810999999999998E-13</c:v>
                </c:pt>
                <c:pt idx="1316">
                  <c:v>2.3309999999999999E-13</c:v>
                </c:pt>
                <c:pt idx="1317">
                  <c:v>2.5482999999999999E-13</c:v>
                </c:pt>
                <c:pt idx="1318">
                  <c:v>2.4057E-13</c:v>
                </c:pt>
                <c:pt idx="1319">
                  <c:v>2.3571999999999998E-13</c:v>
                </c:pt>
                <c:pt idx="1320">
                  <c:v>2.4505E-13</c:v>
                </c:pt>
                <c:pt idx="1321">
                  <c:v>2.3571999999999998E-13</c:v>
                </c:pt>
                <c:pt idx="1322">
                  <c:v>2.3462000000000001E-13</c:v>
                </c:pt>
                <c:pt idx="1323">
                  <c:v>2.3695000000000002E-13</c:v>
                </c:pt>
                <c:pt idx="1324">
                  <c:v>2.3480000000000002E-13</c:v>
                </c:pt>
                <c:pt idx="1325">
                  <c:v>2.3571999999999998E-13</c:v>
                </c:pt>
                <c:pt idx="1326">
                  <c:v>2.3636999999999998E-13</c:v>
                </c:pt>
                <c:pt idx="1327">
                  <c:v>2.4580999999999999E-13</c:v>
                </c:pt>
                <c:pt idx="1328">
                  <c:v>2.4346E-13</c:v>
                </c:pt>
                <c:pt idx="1329">
                  <c:v>2.3350000000000001E-13</c:v>
                </c:pt>
                <c:pt idx="1330">
                  <c:v>2.4193999999999998E-13</c:v>
                </c:pt>
                <c:pt idx="1331">
                  <c:v>2.3722000000000002E-13</c:v>
                </c:pt>
                <c:pt idx="1332">
                  <c:v>2.0075E-13</c:v>
                </c:pt>
                <c:pt idx="1333">
                  <c:v>2.3252E-13</c:v>
                </c:pt>
                <c:pt idx="1334">
                  <c:v>2.4561E-13</c:v>
                </c:pt>
                <c:pt idx="1335">
                  <c:v>2.3554999999999999E-13</c:v>
                </c:pt>
                <c:pt idx="1336">
                  <c:v>2.3264000000000001E-13</c:v>
                </c:pt>
                <c:pt idx="1337">
                  <c:v>2.3111000000000001E-13</c:v>
                </c:pt>
                <c:pt idx="1338">
                  <c:v>2.6366999999999998E-13</c:v>
                </c:pt>
                <c:pt idx="1339">
                  <c:v>2.4282000000000002E-13</c:v>
                </c:pt>
                <c:pt idx="1340">
                  <c:v>2.3657000000000002E-13</c:v>
                </c:pt>
                <c:pt idx="1341">
                  <c:v>2.4255999999999998E-13</c:v>
                </c:pt>
                <c:pt idx="1342">
                  <c:v>2.3866000000000002E-13</c:v>
                </c:pt>
                <c:pt idx="1343">
                  <c:v>2.3889E-13</c:v>
                </c:pt>
                <c:pt idx="1344">
                  <c:v>2.3367E-13</c:v>
                </c:pt>
                <c:pt idx="1345">
                  <c:v>2.3940999999999999E-13</c:v>
                </c:pt>
                <c:pt idx="1346">
                  <c:v>2.3784000000000002E-13</c:v>
                </c:pt>
                <c:pt idx="1347">
                  <c:v>2.4712999999999998E-13</c:v>
                </c:pt>
                <c:pt idx="1348">
                  <c:v>2.5355999999999998E-13</c:v>
                </c:pt>
                <c:pt idx="1349">
                  <c:v>2.5154000000000001E-13</c:v>
                </c:pt>
                <c:pt idx="1350">
                  <c:v>2.4845999999999998E-13</c:v>
                </c:pt>
                <c:pt idx="1351">
                  <c:v>2.4533999999999999E-13</c:v>
                </c:pt>
                <c:pt idx="1352">
                  <c:v>2.439E-13</c:v>
                </c:pt>
                <c:pt idx="1353">
                  <c:v>2.5237000000000001E-13</c:v>
                </c:pt>
                <c:pt idx="1354">
                  <c:v>2.4505E-13</c:v>
                </c:pt>
                <c:pt idx="1355">
                  <c:v>2.4329999999999998E-13</c:v>
                </c:pt>
                <c:pt idx="1356">
                  <c:v>2.4715000000000001E-13</c:v>
                </c:pt>
                <c:pt idx="1357">
                  <c:v>2.4023999999999999E-13</c:v>
                </c:pt>
                <c:pt idx="1358">
                  <c:v>2.5399000000000001E-13</c:v>
                </c:pt>
                <c:pt idx="1359">
                  <c:v>2.4132999999999999E-13</c:v>
                </c:pt>
                <c:pt idx="1360">
                  <c:v>2.5149000000000002E-13</c:v>
                </c:pt>
                <c:pt idx="1361">
                  <c:v>2.3509000000000001E-13</c:v>
                </c:pt>
                <c:pt idx="1362">
                  <c:v>2.2907E-13</c:v>
                </c:pt>
                <c:pt idx="1363">
                  <c:v>2.6508000000000002E-13</c:v>
                </c:pt>
                <c:pt idx="1364">
                  <c:v>2.5186E-13</c:v>
                </c:pt>
                <c:pt idx="1365">
                  <c:v>2.4405000000000001E-13</c:v>
                </c:pt>
                <c:pt idx="1366">
                  <c:v>2.3273999999999998E-13</c:v>
                </c:pt>
                <c:pt idx="1367">
                  <c:v>2.6199999999999999E-13</c:v>
                </c:pt>
                <c:pt idx="1368">
                  <c:v>2.5615000000000002E-13</c:v>
                </c:pt>
                <c:pt idx="1369">
                  <c:v>2.6318E-13</c:v>
                </c:pt>
                <c:pt idx="1370">
                  <c:v>2.5450999999999999E-13</c:v>
                </c:pt>
                <c:pt idx="1371">
                  <c:v>2.6118E-13</c:v>
                </c:pt>
                <c:pt idx="1372">
                  <c:v>2.7828E-13</c:v>
                </c:pt>
                <c:pt idx="1373">
                  <c:v>3.9091E-13</c:v>
                </c:pt>
                <c:pt idx="1374">
                  <c:v>2.3828000000000002E-13</c:v>
                </c:pt>
                <c:pt idx="1375">
                  <c:v>2.416E-13</c:v>
                </c:pt>
                <c:pt idx="1376">
                  <c:v>2.5482999999999999E-13</c:v>
                </c:pt>
                <c:pt idx="1377">
                  <c:v>2.3680999999999998E-13</c:v>
                </c:pt>
                <c:pt idx="1378">
                  <c:v>2.3674999999999998E-13</c:v>
                </c:pt>
                <c:pt idx="1379">
                  <c:v>2.3677000000000001E-13</c:v>
                </c:pt>
                <c:pt idx="1380">
                  <c:v>2.4161999999999998E-13</c:v>
                </c:pt>
                <c:pt idx="1381">
                  <c:v>2.3744E-13</c:v>
                </c:pt>
                <c:pt idx="1382">
                  <c:v>2.6316000000000001E-13</c:v>
                </c:pt>
                <c:pt idx="1383">
                  <c:v>1.8409999999999999E-13</c:v>
                </c:pt>
                <c:pt idx="1384">
                  <c:v>2.4181000000000001E-13</c:v>
                </c:pt>
                <c:pt idx="1385">
                  <c:v>2.4005000000000002E-13</c:v>
                </c:pt>
                <c:pt idx="1386">
                  <c:v>2.5152999999999999E-13</c:v>
                </c:pt>
                <c:pt idx="1387">
                  <c:v>2.4845999999999998E-13</c:v>
                </c:pt>
                <c:pt idx="1388">
                  <c:v>2.6408999999999999E-13</c:v>
                </c:pt>
                <c:pt idx="1389">
                  <c:v>2.9347999999999998E-13</c:v>
                </c:pt>
                <c:pt idx="1390">
                  <c:v>2.7135E-13</c:v>
                </c:pt>
                <c:pt idx="1391">
                  <c:v>2.3097000000000002E-13</c:v>
                </c:pt>
                <c:pt idx="1392">
                  <c:v>2.5381000000000001E-13</c:v>
                </c:pt>
                <c:pt idx="1393">
                  <c:v>2.3224999999999999E-13</c:v>
                </c:pt>
                <c:pt idx="1394">
                  <c:v>2.2211E-13</c:v>
                </c:pt>
                <c:pt idx="1395">
                  <c:v>2.4420000000000001E-13</c:v>
                </c:pt>
                <c:pt idx="1396">
                  <c:v>2.1592999999999999E-13</c:v>
                </c:pt>
                <c:pt idx="1397">
                  <c:v>2.3491000000000001E-13</c:v>
                </c:pt>
                <c:pt idx="1398">
                  <c:v>2.6676000000000002E-13</c:v>
                </c:pt>
                <c:pt idx="1399">
                  <c:v>2.5481E-13</c:v>
                </c:pt>
                <c:pt idx="1400">
                  <c:v>2.5918000000000001E-13</c:v>
                </c:pt>
                <c:pt idx="1401">
                  <c:v>3.5141999999999998E-13</c:v>
                </c:pt>
                <c:pt idx="1402">
                  <c:v>2.2827E-13</c:v>
                </c:pt>
                <c:pt idx="1403">
                  <c:v>3.04498E-8</c:v>
                </c:pt>
                <c:pt idx="1404">
                  <c:v>3.2237699999999998E-8</c:v>
                </c:pt>
                <c:pt idx="1405">
                  <c:v>1.117141E-7</c:v>
                </c:pt>
                <c:pt idx="1406">
                  <c:v>1.0185E-8</c:v>
                </c:pt>
                <c:pt idx="1407">
                  <c:v>9.8999999999999993E+37</c:v>
                </c:pt>
                <c:pt idx="1408">
                  <c:v>2.9311900000000001E-10</c:v>
                </c:pt>
                <c:pt idx="1409">
                  <c:v>9.8999999999999993E+37</c:v>
                </c:pt>
                <c:pt idx="1410">
                  <c:v>2.12076E-7</c:v>
                </c:pt>
                <c:pt idx="1411">
                  <c:v>1.7491509999999999E-7</c:v>
                </c:pt>
                <c:pt idx="1412">
                  <c:v>2.2896999999999999E-7</c:v>
                </c:pt>
                <c:pt idx="1413">
                  <c:v>3.1740900000000001E-7</c:v>
                </c:pt>
                <c:pt idx="1414">
                  <c:v>8.9595300000000006E-8</c:v>
                </c:pt>
                <c:pt idx="1415">
                  <c:v>1.5025399999999999E-7</c:v>
                </c:pt>
                <c:pt idx="1416">
                  <c:v>1.030622E-7</c:v>
                </c:pt>
                <c:pt idx="1417">
                  <c:v>1.309577E-7</c:v>
                </c:pt>
                <c:pt idx="1418">
                  <c:v>2.89736E-8</c:v>
                </c:pt>
                <c:pt idx="1419">
                  <c:v>3.6419899999999999E-8</c:v>
                </c:pt>
                <c:pt idx="1420">
                  <c:v>6.5191700000000003E-8</c:v>
                </c:pt>
                <c:pt idx="1421">
                  <c:v>2.2384800000000001E-7</c:v>
                </c:pt>
                <c:pt idx="1422">
                  <c:v>9.8999999999999993E+37</c:v>
                </c:pt>
                <c:pt idx="1423">
                  <c:v>1.1763939999999999E-7</c:v>
                </c:pt>
                <c:pt idx="1424">
                  <c:v>8.1841999999999999E-8</c:v>
                </c:pt>
                <c:pt idx="1425">
                  <c:v>6.9254099999999998E-8</c:v>
                </c:pt>
                <c:pt idx="1426">
                  <c:v>4.76315E-9</c:v>
                </c:pt>
                <c:pt idx="1427">
                  <c:v>5.06954E-8</c:v>
                </c:pt>
                <c:pt idx="1428">
                  <c:v>4.20398E-8</c:v>
                </c:pt>
                <c:pt idx="1429">
                  <c:v>2.6878199999999998E-8</c:v>
                </c:pt>
                <c:pt idx="1430">
                  <c:v>3.6837699999999999E-8</c:v>
                </c:pt>
                <c:pt idx="1431">
                  <c:v>8.4808800000000004E-8</c:v>
                </c:pt>
                <c:pt idx="1432">
                  <c:v>9.1722099999999998E-8</c:v>
                </c:pt>
                <c:pt idx="1433">
                  <c:v>7.42582E-8</c:v>
                </c:pt>
                <c:pt idx="1434">
                  <c:v>9.7478900000000003E-8</c:v>
                </c:pt>
                <c:pt idx="1435">
                  <c:v>2.2182399999999999E-7</c:v>
                </c:pt>
                <c:pt idx="1436">
                  <c:v>1.7926929999999999E-7</c:v>
                </c:pt>
                <c:pt idx="1437">
                  <c:v>3.53075E-8</c:v>
                </c:pt>
                <c:pt idx="1438">
                  <c:v>1.10379E-7</c:v>
                </c:pt>
                <c:pt idx="1439">
                  <c:v>1.1683699999999999E-8</c:v>
                </c:pt>
                <c:pt idx="1440">
                  <c:v>1.8080979999999998E-8</c:v>
                </c:pt>
                <c:pt idx="1441">
                  <c:v>8.3971099999999993E-9</c:v>
                </c:pt>
                <c:pt idx="1442">
                  <c:v>2.25867E-9</c:v>
                </c:pt>
                <c:pt idx="1443">
                  <c:v>1.147223E-7</c:v>
                </c:pt>
                <c:pt idx="1444">
                  <c:v>1.390512E-7</c:v>
                </c:pt>
                <c:pt idx="1445">
                  <c:v>2.03206E-7</c:v>
                </c:pt>
                <c:pt idx="1446">
                  <c:v>3.6499299999999998E-8</c:v>
                </c:pt>
                <c:pt idx="1447">
                  <c:v>9.8999999999999993E+37</c:v>
                </c:pt>
                <c:pt idx="1448">
                  <c:v>2.5729999999999998E-10</c:v>
                </c:pt>
                <c:pt idx="1449">
                  <c:v>9.2388000000000002E-10</c:v>
                </c:pt>
                <c:pt idx="1450">
                  <c:v>1.3371860000000001E-7</c:v>
                </c:pt>
                <c:pt idx="1451">
                  <c:v>5.5262500000000003E-8</c:v>
                </c:pt>
                <c:pt idx="1452">
                  <c:v>8.2600199999999996E-8</c:v>
                </c:pt>
                <c:pt idx="1453">
                  <c:v>8.4739299999999995E-9</c:v>
                </c:pt>
                <c:pt idx="1454">
                  <c:v>2.1200000000000001E-9</c:v>
                </c:pt>
                <c:pt idx="1455">
                  <c:v>4.16472E-8</c:v>
                </c:pt>
                <c:pt idx="1456">
                  <c:v>9.5387799999999996E-8</c:v>
                </c:pt>
                <c:pt idx="1457">
                  <c:v>9.8999999999999993E+37</c:v>
                </c:pt>
                <c:pt idx="1458">
                  <c:v>9.8999999999999993E+37</c:v>
                </c:pt>
                <c:pt idx="1459">
                  <c:v>1.095703E-8</c:v>
                </c:pt>
                <c:pt idx="1460">
                  <c:v>5.4422600000000002E-8</c:v>
                </c:pt>
                <c:pt idx="1461">
                  <c:v>8.3683200000000003E-9</c:v>
                </c:pt>
                <c:pt idx="1462">
                  <c:v>2.89925E-8</c:v>
                </c:pt>
                <c:pt idx="1463">
                  <c:v>2.09953E-8</c:v>
                </c:pt>
                <c:pt idx="1464">
                  <c:v>7.8881500000000004E-8</c:v>
                </c:pt>
                <c:pt idx="1465">
                  <c:v>3.2244299999999997E-8</c:v>
                </c:pt>
                <c:pt idx="1466">
                  <c:v>5.1512999999999999E-8</c:v>
                </c:pt>
                <c:pt idx="1467">
                  <c:v>2.1409100000000001E-7</c:v>
                </c:pt>
                <c:pt idx="1468">
                  <c:v>2.0968270000000001E-7</c:v>
                </c:pt>
                <c:pt idx="1469">
                  <c:v>2.61657E-7</c:v>
                </c:pt>
                <c:pt idx="1470">
                  <c:v>2.5553000000000001E-7</c:v>
                </c:pt>
                <c:pt idx="1471">
                  <c:v>2.3488800000000001E-7</c:v>
                </c:pt>
                <c:pt idx="1472">
                  <c:v>1.4849330000000001E-7</c:v>
                </c:pt>
                <c:pt idx="1473">
                  <c:v>6.2470000000000003E-8</c:v>
                </c:pt>
                <c:pt idx="1474">
                  <c:v>6.2637300000000005E-7</c:v>
                </c:pt>
                <c:pt idx="1475">
                  <c:v>2.315E-7</c:v>
                </c:pt>
                <c:pt idx="1476">
                  <c:v>3.77253E-7</c:v>
                </c:pt>
                <c:pt idx="1477">
                  <c:v>3.1004399999999999E-7</c:v>
                </c:pt>
                <c:pt idx="1478">
                  <c:v>2.9857099999999998E-7</c:v>
                </c:pt>
                <c:pt idx="1479">
                  <c:v>5.1349600000000003E-7</c:v>
                </c:pt>
                <c:pt idx="1480">
                  <c:v>2.1992E-7</c:v>
                </c:pt>
                <c:pt idx="1481">
                  <c:v>2.2055700000000001E-7</c:v>
                </c:pt>
                <c:pt idx="1482">
                  <c:v>3.64398E-7</c:v>
                </c:pt>
                <c:pt idx="1483">
                  <c:v>5.7490100000000002E-7</c:v>
                </c:pt>
                <c:pt idx="1484">
                  <c:v>3.23985E-7</c:v>
                </c:pt>
                <c:pt idx="1485">
                  <c:v>3.4458300000000001E-7</c:v>
                </c:pt>
                <c:pt idx="1486">
                  <c:v>2.0912740000000001E-7</c:v>
                </c:pt>
                <c:pt idx="1487">
                  <c:v>9.8999999999999993E+37</c:v>
                </c:pt>
                <c:pt idx="1488">
                  <c:v>7.0715600000000001E-8</c:v>
                </c:pt>
                <c:pt idx="1489">
                  <c:v>4.9757000000000003E-7</c:v>
                </c:pt>
                <c:pt idx="1490">
                  <c:v>1.18518E-7</c:v>
                </c:pt>
                <c:pt idx="1491">
                  <c:v>1.003753E-7</c:v>
                </c:pt>
                <c:pt idx="1492">
                  <c:v>2.8076400000000001E-8</c:v>
                </c:pt>
                <c:pt idx="1493">
                  <c:v>9.8999999999999993E+37</c:v>
                </c:pt>
                <c:pt idx="1494">
                  <c:v>8.4937300000000004E-8</c:v>
                </c:pt>
                <c:pt idx="1495">
                  <c:v>9.8999999999999993E+37</c:v>
                </c:pt>
                <c:pt idx="1496">
                  <c:v>2.6470100000000001E-7</c:v>
                </c:pt>
                <c:pt idx="1497">
                  <c:v>3.0500399999999997E-8</c:v>
                </c:pt>
                <c:pt idx="1498">
                  <c:v>8.2666200000000001E-9</c:v>
                </c:pt>
                <c:pt idx="1499">
                  <c:v>3.8894100000000003E-8</c:v>
                </c:pt>
                <c:pt idx="1500">
                  <c:v>2.9629099999999999E-8</c:v>
                </c:pt>
                <c:pt idx="1501">
                  <c:v>1.041993E-7</c:v>
                </c:pt>
                <c:pt idx="1502">
                  <c:v>1.2751699999999999E-7</c:v>
                </c:pt>
                <c:pt idx="1503">
                  <c:v>9.2865700000000003E-8</c:v>
                </c:pt>
                <c:pt idx="1504">
                  <c:v>7.8935699999999997E-8</c:v>
                </c:pt>
                <c:pt idx="1505">
                  <c:v>5.9966799999999999E-8</c:v>
                </c:pt>
                <c:pt idx="1506">
                  <c:v>5.6182E-8</c:v>
                </c:pt>
                <c:pt idx="1507">
                  <c:v>7.4304300000000004E-8</c:v>
                </c:pt>
                <c:pt idx="1508">
                  <c:v>2.1080399999999999E-8</c:v>
                </c:pt>
                <c:pt idx="1509">
                  <c:v>1.5203180000000001E-7</c:v>
                </c:pt>
                <c:pt idx="1510">
                  <c:v>2.13945E-7</c:v>
                </c:pt>
                <c:pt idx="1511">
                  <c:v>3.83578E-7</c:v>
                </c:pt>
                <c:pt idx="1512">
                  <c:v>8.2217800000000004E-8</c:v>
                </c:pt>
                <c:pt idx="1513">
                  <c:v>2.4660399999999999E-8</c:v>
                </c:pt>
                <c:pt idx="1514">
                  <c:v>1.462009E-8</c:v>
                </c:pt>
                <c:pt idx="1515">
                  <c:v>1.292889E-7</c:v>
                </c:pt>
                <c:pt idx="1516">
                  <c:v>8.4708499999999994E-8</c:v>
                </c:pt>
                <c:pt idx="1517">
                  <c:v>9.8999999999999993E+37</c:v>
                </c:pt>
                <c:pt idx="1518">
                  <c:v>8.0172699999999996E-8</c:v>
                </c:pt>
                <c:pt idx="1519">
                  <c:v>6.9534000000000006E-8</c:v>
                </c:pt>
                <c:pt idx="1520">
                  <c:v>1.2895819999999999E-7</c:v>
                </c:pt>
                <c:pt idx="1521">
                  <c:v>1.347413E-7</c:v>
                </c:pt>
                <c:pt idx="1522">
                  <c:v>1.5622259999999999E-7</c:v>
                </c:pt>
                <c:pt idx="1523">
                  <c:v>8.0783500000000003E-8</c:v>
                </c:pt>
                <c:pt idx="1524">
                  <c:v>9.8999999999999993E+37</c:v>
                </c:pt>
                <c:pt idx="1525">
                  <c:v>1.9334680000000001E-8</c:v>
                </c:pt>
                <c:pt idx="1526">
                  <c:v>1.950621E-8</c:v>
                </c:pt>
                <c:pt idx="1527">
                  <c:v>3.1769999999999999E-8</c:v>
                </c:pt>
                <c:pt idx="1528">
                  <c:v>3.5599E-8</c:v>
                </c:pt>
                <c:pt idx="1529">
                  <c:v>8.6337399999999996E-8</c:v>
                </c:pt>
                <c:pt idx="1530">
                  <c:v>1.125338E-7</c:v>
                </c:pt>
                <c:pt idx="1531">
                  <c:v>8.9950999999999996E-8</c:v>
                </c:pt>
                <c:pt idx="1532">
                  <c:v>6.3689900000000004E-8</c:v>
                </c:pt>
                <c:pt idx="1533">
                  <c:v>1.181129E-7</c:v>
                </c:pt>
                <c:pt idx="1534">
                  <c:v>1.2053929999999999E-7</c:v>
                </c:pt>
                <c:pt idx="1535">
                  <c:v>5.5412900000000002E-8</c:v>
                </c:pt>
                <c:pt idx="1536">
                  <c:v>9.4958600000000002E-8</c:v>
                </c:pt>
                <c:pt idx="1537">
                  <c:v>6.7013599999999999E-8</c:v>
                </c:pt>
                <c:pt idx="1538">
                  <c:v>4.0874599999999999E-8</c:v>
                </c:pt>
                <c:pt idx="1539">
                  <c:v>4.0780499999999999E-8</c:v>
                </c:pt>
                <c:pt idx="1540">
                  <c:v>8.9313600000000006E-8</c:v>
                </c:pt>
                <c:pt idx="1541">
                  <c:v>1.061592E-7</c:v>
                </c:pt>
                <c:pt idx="1542">
                  <c:v>4.6740100000000001E-9</c:v>
                </c:pt>
                <c:pt idx="1543">
                  <c:v>2.20317E-9</c:v>
                </c:pt>
                <c:pt idx="1544">
                  <c:v>4.1965400000000001E-8</c:v>
                </c:pt>
                <c:pt idx="1545">
                  <c:v>2.9076700000000002E-9</c:v>
                </c:pt>
                <c:pt idx="1546">
                  <c:v>1.25136E-12</c:v>
                </c:pt>
                <c:pt idx="1547">
                  <c:v>8.2096999999999998E-13</c:v>
                </c:pt>
                <c:pt idx="1548">
                  <c:v>3.7765999999999998E-13</c:v>
                </c:pt>
                <c:pt idx="1549">
                  <c:v>4.2468000000000001E-13</c:v>
                </c:pt>
                <c:pt idx="1550">
                  <c:v>3.8746E-13</c:v>
                </c:pt>
                <c:pt idx="1551">
                  <c:v>4.5007999999999999E-13</c:v>
                </c:pt>
                <c:pt idx="1552">
                  <c:v>4.7241E-13</c:v>
                </c:pt>
                <c:pt idx="1553">
                  <c:v>4.0778000000000001E-13</c:v>
                </c:pt>
                <c:pt idx="1554">
                  <c:v>3.1305999999999998E-13</c:v>
                </c:pt>
                <c:pt idx="1555">
                  <c:v>3.9252999999999999E-13</c:v>
                </c:pt>
                <c:pt idx="1556">
                  <c:v>3.44E-13</c:v>
                </c:pt>
                <c:pt idx="1557">
                  <c:v>4.4193999999999998E-13</c:v>
                </c:pt>
                <c:pt idx="1558">
                  <c:v>3.3932000000000001E-13</c:v>
                </c:pt>
                <c:pt idx="1559">
                  <c:v>3.583E-13</c:v>
                </c:pt>
                <c:pt idx="1560">
                  <c:v>3.3174999999999997E-13</c:v>
                </c:pt>
                <c:pt idx="1561">
                  <c:v>4.4347999999999999E-13</c:v>
                </c:pt>
                <c:pt idx="1562">
                  <c:v>5.1572000000000005E-13</c:v>
                </c:pt>
                <c:pt idx="1563">
                  <c:v>4.9815999999999997E-13</c:v>
                </c:pt>
                <c:pt idx="1564">
                  <c:v>5.3441000000000004E-13</c:v>
                </c:pt>
                <c:pt idx="1565">
                  <c:v>2.5968000000000001E-13</c:v>
                </c:pt>
                <c:pt idx="1566">
                  <c:v>2.5824000000000002E-13</c:v>
                </c:pt>
                <c:pt idx="1567">
                  <c:v>2.6475000000000001E-13</c:v>
                </c:pt>
                <c:pt idx="1568">
                  <c:v>2.5393000000000001E-13</c:v>
                </c:pt>
                <c:pt idx="1569">
                  <c:v>2.5270999999999999E-13</c:v>
                </c:pt>
                <c:pt idx="1570">
                  <c:v>2.5652E-13</c:v>
                </c:pt>
                <c:pt idx="1571">
                  <c:v>2.5800999999999998E-13</c:v>
                </c:pt>
                <c:pt idx="1572">
                  <c:v>2.5652E-13</c:v>
                </c:pt>
                <c:pt idx="1573">
                  <c:v>2.5562999999999999E-13</c:v>
                </c:pt>
                <c:pt idx="1574">
                  <c:v>2.8929000000000002E-13</c:v>
                </c:pt>
                <c:pt idx="1575">
                  <c:v>2.9683000000000001E-13</c:v>
                </c:pt>
                <c:pt idx="1576">
                  <c:v>2.5779000000000001E-13</c:v>
                </c:pt>
                <c:pt idx="1577">
                  <c:v>2.462E-13</c:v>
                </c:pt>
                <c:pt idx="1578">
                  <c:v>2.4546E-13</c:v>
                </c:pt>
                <c:pt idx="1579">
                  <c:v>2.4335000000000002E-13</c:v>
                </c:pt>
                <c:pt idx="1580">
                  <c:v>2.4812000000000001E-13</c:v>
                </c:pt>
                <c:pt idx="1581">
                  <c:v>2.5432999999999999E-13</c:v>
                </c:pt>
                <c:pt idx="1582">
                  <c:v>2.3669000000000002E-13</c:v>
                </c:pt>
                <c:pt idx="1583">
                  <c:v>2.4111000000000002E-13</c:v>
                </c:pt>
                <c:pt idx="1584">
                  <c:v>2.7752999999999998E-13</c:v>
                </c:pt>
                <c:pt idx="1585">
                  <c:v>2.3983E-13</c:v>
                </c:pt>
                <c:pt idx="1586">
                  <c:v>2.5013000000000002E-13</c:v>
                </c:pt>
                <c:pt idx="1587">
                  <c:v>2.4205999999999998E-13</c:v>
                </c:pt>
                <c:pt idx="1588">
                  <c:v>2.4140000000000001E-13</c:v>
                </c:pt>
                <c:pt idx="1589">
                  <c:v>2.4801999999999999E-13</c:v>
                </c:pt>
                <c:pt idx="1590">
                  <c:v>2.4353999999999999E-13</c:v>
                </c:pt>
                <c:pt idx="1591">
                  <c:v>2.4323999999999998E-13</c:v>
                </c:pt>
                <c:pt idx="1592">
                  <c:v>2.5057000000000001E-13</c:v>
                </c:pt>
                <c:pt idx="1593">
                  <c:v>2.3159999999999999E-13</c:v>
                </c:pt>
                <c:pt idx="1594">
                  <c:v>2.3789999999999998E-13</c:v>
                </c:pt>
                <c:pt idx="1595">
                  <c:v>2.4674000000000002E-13</c:v>
                </c:pt>
                <c:pt idx="1596">
                  <c:v>2.4700000000000001E-13</c:v>
                </c:pt>
                <c:pt idx="1597">
                  <c:v>2.3790999999999999E-13</c:v>
                </c:pt>
                <c:pt idx="1598">
                  <c:v>2.4244999999999999E-13</c:v>
                </c:pt>
                <c:pt idx="1599">
                  <c:v>2.3859E-13</c:v>
                </c:pt>
                <c:pt idx="1600">
                  <c:v>2.4497000000000002E-13</c:v>
                </c:pt>
                <c:pt idx="1601">
                  <c:v>2.4677999999999998E-13</c:v>
                </c:pt>
                <c:pt idx="1602">
                  <c:v>2.4444000000000002E-13</c:v>
                </c:pt>
                <c:pt idx="1603">
                  <c:v>2.6115E-13</c:v>
                </c:pt>
                <c:pt idx="1604">
                  <c:v>2.5522E-13</c:v>
                </c:pt>
                <c:pt idx="1605">
                  <c:v>2.646E-13</c:v>
                </c:pt>
                <c:pt idx="1606">
                  <c:v>2.5750000000000001E-13</c:v>
                </c:pt>
                <c:pt idx="1607">
                  <c:v>2.5077E-13</c:v>
                </c:pt>
                <c:pt idx="1608">
                  <c:v>2.5328000000000001E-13</c:v>
                </c:pt>
                <c:pt idx="1609">
                  <c:v>2.6945999999999999E-13</c:v>
                </c:pt>
                <c:pt idx="1610">
                  <c:v>2.7283000000000001E-13</c:v>
                </c:pt>
                <c:pt idx="1611">
                  <c:v>3.1609999999999999E-13</c:v>
                </c:pt>
                <c:pt idx="1612">
                  <c:v>2.9221999999999999E-13</c:v>
                </c:pt>
                <c:pt idx="1613">
                  <c:v>3.2699E-13</c:v>
                </c:pt>
                <c:pt idx="1614">
                  <c:v>2.8173E-13</c:v>
                </c:pt>
                <c:pt idx="1615">
                  <c:v>2.6372999999999998E-13</c:v>
                </c:pt>
                <c:pt idx="1616">
                  <c:v>2.8727E-13</c:v>
                </c:pt>
                <c:pt idx="1617">
                  <c:v>3.0096000000000001E-13</c:v>
                </c:pt>
                <c:pt idx="1618">
                  <c:v>2.9993000000000002E-13</c:v>
                </c:pt>
                <c:pt idx="1619">
                  <c:v>2.8837000000000001E-13</c:v>
                </c:pt>
                <c:pt idx="1620">
                  <c:v>2.9765E-13</c:v>
                </c:pt>
                <c:pt idx="1621">
                  <c:v>2.8005E-13</c:v>
                </c:pt>
                <c:pt idx="1622">
                  <c:v>2.8351000000000002E-13</c:v>
                </c:pt>
                <c:pt idx="1623">
                  <c:v>3.0312999999999999E-13</c:v>
                </c:pt>
                <c:pt idx="1624">
                  <c:v>2.9845000000000001E-13</c:v>
                </c:pt>
                <c:pt idx="1625">
                  <c:v>3.057E-13</c:v>
                </c:pt>
                <c:pt idx="1626">
                  <c:v>2.8672000000000001E-13</c:v>
                </c:pt>
                <c:pt idx="1627">
                  <c:v>3.5150999999999998E-13</c:v>
                </c:pt>
                <c:pt idx="1628">
                  <c:v>3.1060999999999998E-13</c:v>
                </c:pt>
                <c:pt idx="1629">
                  <c:v>3.0143000000000001E-13</c:v>
                </c:pt>
                <c:pt idx="1630">
                  <c:v>2.9619999999999999E-13</c:v>
                </c:pt>
                <c:pt idx="1631">
                  <c:v>2.6201999999999998E-13</c:v>
                </c:pt>
                <c:pt idx="1632">
                  <c:v>2.3527999999999998E-13</c:v>
                </c:pt>
                <c:pt idx="1633">
                  <c:v>3.4383000000000001E-13</c:v>
                </c:pt>
                <c:pt idx="1634">
                  <c:v>2.6779000000000001E-13</c:v>
                </c:pt>
                <c:pt idx="1635">
                  <c:v>2.3957000000000001E-13</c:v>
                </c:pt>
                <c:pt idx="1636">
                  <c:v>9.0431700000000004E-11</c:v>
                </c:pt>
                <c:pt idx="1637">
                  <c:v>7.1191999999999996E-13</c:v>
                </c:pt>
                <c:pt idx="1638">
                  <c:v>1.8272799999999999E-12</c:v>
                </c:pt>
                <c:pt idx="1639">
                  <c:v>1.1765899999999999E-12</c:v>
                </c:pt>
                <c:pt idx="1640">
                  <c:v>5.0410999999999996E-13</c:v>
                </c:pt>
                <c:pt idx="1641">
                  <c:v>5.2643000000000001E-13</c:v>
                </c:pt>
                <c:pt idx="1642">
                  <c:v>5.5638E-13</c:v>
                </c:pt>
                <c:pt idx="1643">
                  <c:v>2.29758E-12</c:v>
                </c:pt>
                <c:pt idx="1644">
                  <c:v>4.6214600000000004E-12</c:v>
                </c:pt>
                <c:pt idx="1645">
                  <c:v>2.0934599999999998E-12</c:v>
                </c:pt>
                <c:pt idx="1646">
                  <c:v>3.4987499999999998E-12</c:v>
                </c:pt>
                <c:pt idx="1647">
                  <c:v>1.8497199999999999E-12</c:v>
                </c:pt>
                <c:pt idx="1648">
                  <c:v>1.07083E-12</c:v>
                </c:pt>
                <c:pt idx="1649">
                  <c:v>1.9399300000000002E-12</c:v>
                </c:pt>
                <c:pt idx="1650">
                  <c:v>2.5188300000000001E-12</c:v>
                </c:pt>
                <c:pt idx="1651">
                  <c:v>4.47546E-12</c:v>
                </c:pt>
                <c:pt idx="1652">
                  <c:v>6.8310399999999999E-12</c:v>
                </c:pt>
                <c:pt idx="1653">
                  <c:v>7.93298E-12</c:v>
                </c:pt>
                <c:pt idx="1654">
                  <c:v>4.66274E-12</c:v>
                </c:pt>
                <c:pt idx="1655">
                  <c:v>7.9521300000000008E-12</c:v>
                </c:pt>
                <c:pt idx="1656">
                  <c:v>4.9357400000000001E-12</c:v>
                </c:pt>
                <c:pt idx="1657">
                  <c:v>5.3920799999999998E-12</c:v>
                </c:pt>
                <c:pt idx="1658">
                  <c:v>6.9929299999999998E-12</c:v>
                </c:pt>
                <c:pt idx="1659">
                  <c:v>1.391575E-11</c:v>
                </c:pt>
                <c:pt idx="1660">
                  <c:v>3.7810200000000004E-12</c:v>
                </c:pt>
                <c:pt idx="1661">
                  <c:v>1.524198E-11</c:v>
                </c:pt>
                <c:pt idx="1662">
                  <c:v>9.8999999999999993E+37</c:v>
                </c:pt>
                <c:pt idx="1663">
                  <c:v>9.8999999999999993E+37</c:v>
                </c:pt>
                <c:pt idx="1664">
                  <c:v>1.6877849999999999E-7</c:v>
                </c:pt>
                <c:pt idx="1665">
                  <c:v>1.03065E-7</c:v>
                </c:pt>
                <c:pt idx="1666">
                  <c:v>9.1678999999999997E-8</c:v>
                </c:pt>
                <c:pt idx="1667">
                  <c:v>5.0643499999999999E-8</c:v>
                </c:pt>
                <c:pt idx="1668">
                  <c:v>2.42005E-7</c:v>
                </c:pt>
                <c:pt idx="1669">
                  <c:v>3.9754400000000002E-8</c:v>
                </c:pt>
                <c:pt idx="1670">
                  <c:v>3.5606699999999999E-8</c:v>
                </c:pt>
                <c:pt idx="1671">
                  <c:v>2.3516900000000001E-7</c:v>
                </c:pt>
                <c:pt idx="1672">
                  <c:v>2.6430600000000001E-7</c:v>
                </c:pt>
                <c:pt idx="1673">
                  <c:v>2.8963400000000001E-8</c:v>
                </c:pt>
                <c:pt idx="1674">
                  <c:v>5.4713799999999999E-8</c:v>
                </c:pt>
                <c:pt idx="1675">
                  <c:v>5.0600999999999998E-8</c:v>
                </c:pt>
                <c:pt idx="1676">
                  <c:v>2.5556300000000002E-7</c:v>
                </c:pt>
                <c:pt idx="1677">
                  <c:v>9.8999999999999993E+37</c:v>
                </c:pt>
                <c:pt idx="1678">
                  <c:v>2.4228799999999998E-7</c:v>
                </c:pt>
                <c:pt idx="1679">
                  <c:v>4.2318299999999999E-7</c:v>
                </c:pt>
                <c:pt idx="1680">
                  <c:v>3.43685E-7</c:v>
                </c:pt>
                <c:pt idx="1681">
                  <c:v>7.3958499999999994E-8</c:v>
                </c:pt>
                <c:pt idx="1682">
                  <c:v>3.03209E-7</c:v>
                </c:pt>
                <c:pt idx="1683">
                  <c:v>5.5532700000000002E-8</c:v>
                </c:pt>
                <c:pt idx="1684">
                  <c:v>2.6530599999999998E-7</c:v>
                </c:pt>
                <c:pt idx="1685">
                  <c:v>4.9655799999999997E-9</c:v>
                </c:pt>
                <c:pt idx="1686">
                  <c:v>2.6110899999999999E-8</c:v>
                </c:pt>
                <c:pt idx="1687">
                  <c:v>8.0273900000000003E-8</c:v>
                </c:pt>
                <c:pt idx="1688">
                  <c:v>4.78578E-8</c:v>
                </c:pt>
                <c:pt idx="1689">
                  <c:v>9.8999999999999993E+37</c:v>
                </c:pt>
                <c:pt idx="1690">
                  <c:v>2.5119099999999999E-7</c:v>
                </c:pt>
                <c:pt idx="1691">
                  <c:v>3.5426399999999998E-8</c:v>
                </c:pt>
                <c:pt idx="1692">
                  <c:v>2.0363900000000001E-8</c:v>
                </c:pt>
                <c:pt idx="1693">
                  <c:v>3.5119200000000003E-8</c:v>
                </c:pt>
                <c:pt idx="1694">
                  <c:v>2.6011200000000002E-7</c:v>
                </c:pt>
                <c:pt idx="1695">
                  <c:v>1.138739E-8</c:v>
                </c:pt>
                <c:pt idx="1696">
                  <c:v>2.8543400000000001E-8</c:v>
                </c:pt>
                <c:pt idx="1697">
                  <c:v>9.8999999999999993E+37</c:v>
                </c:pt>
                <c:pt idx="1698">
                  <c:v>2.4737499999999999E-8</c:v>
                </c:pt>
                <c:pt idx="1699">
                  <c:v>1.2759490000000001E-7</c:v>
                </c:pt>
                <c:pt idx="1700">
                  <c:v>1.12483E-7</c:v>
                </c:pt>
                <c:pt idx="1701">
                  <c:v>1.052107E-7</c:v>
                </c:pt>
                <c:pt idx="1702">
                  <c:v>3.8922000000000003E-8</c:v>
                </c:pt>
                <c:pt idx="1703">
                  <c:v>6.0395400000000001E-8</c:v>
                </c:pt>
                <c:pt idx="1704">
                  <c:v>2.7399300000000001E-9</c:v>
                </c:pt>
                <c:pt idx="1705">
                  <c:v>9.8999999999999993E+37</c:v>
                </c:pt>
                <c:pt idx="1706">
                  <c:v>9.8999999999999993E+37</c:v>
                </c:pt>
                <c:pt idx="1707">
                  <c:v>3.6342399999999997E-8</c:v>
                </c:pt>
                <c:pt idx="1708">
                  <c:v>9.8999999999999993E+37</c:v>
                </c:pt>
                <c:pt idx="1709">
                  <c:v>3.12515E-8</c:v>
                </c:pt>
                <c:pt idx="1710">
                  <c:v>2.57811E-8</c:v>
                </c:pt>
                <c:pt idx="1711">
                  <c:v>7.7050599999999998E-8</c:v>
                </c:pt>
                <c:pt idx="1712">
                  <c:v>2.3521E-7</c:v>
                </c:pt>
                <c:pt idx="1713">
                  <c:v>5.7262900000000003E-8</c:v>
                </c:pt>
                <c:pt idx="1714">
                  <c:v>1.149876E-7</c:v>
                </c:pt>
                <c:pt idx="1715">
                  <c:v>6.4013099999999998E-8</c:v>
                </c:pt>
                <c:pt idx="1716">
                  <c:v>9.2305599999999998E-8</c:v>
                </c:pt>
                <c:pt idx="1717">
                  <c:v>1.48212E-7</c:v>
                </c:pt>
                <c:pt idx="1718">
                  <c:v>5.7435499999999998E-8</c:v>
                </c:pt>
                <c:pt idx="1719">
                  <c:v>4.4730999999999999E-8</c:v>
                </c:pt>
                <c:pt idx="1720">
                  <c:v>5.8368700000000002E-8</c:v>
                </c:pt>
                <c:pt idx="1721">
                  <c:v>5.0125699999999999E-8</c:v>
                </c:pt>
                <c:pt idx="1722">
                  <c:v>1.7015120000000001E-7</c:v>
                </c:pt>
                <c:pt idx="1723">
                  <c:v>4.0524300000000002E-8</c:v>
                </c:pt>
                <c:pt idx="1724">
                  <c:v>5.4934699999999999E-8</c:v>
                </c:pt>
                <c:pt idx="1725">
                  <c:v>2.5997499999999998E-8</c:v>
                </c:pt>
                <c:pt idx="1726">
                  <c:v>9.8999999999999993E+37</c:v>
                </c:pt>
                <c:pt idx="1727">
                  <c:v>2.3046199999999998E-9</c:v>
                </c:pt>
                <c:pt idx="1728">
                  <c:v>1.2271050000000001E-8</c:v>
                </c:pt>
                <c:pt idx="1729">
                  <c:v>2.7993900000000002E-9</c:v>
                </c:pt>
                <c:pt idx="1730">
                  <c:v>6.6831900000000004E-9</c:v>
                </c:pt>
                <c:pt idx="1731">
                  <c:v>1.144829E-7</c:v>
                </c:pt>
                <c:pt idx="1732">
                  <c:v>1.4119410000000001E-7</c:v>
                </c:pt>
                <c:pt idx="1733">
                  <c:v>2.3442899999999999E-7</c:v>
                </c:pt>
                <c:pt idx="1734">
                  <c:v>7.6857600000000004E-8</c:v>
                </c:pt>
                <c:pt idx="1735">
                  <c:v>1.2888800000000001E-7</c:v>
                </c:pt>
                <c:pt idx="1736">
                  <c:v>7.1041700000000005E-8</c:v>
                </c:pt>
                <c:pt idx="1737">
                  <c:v>3.5795499999999998E-8</c:v>
                </c:pt>
                <c:pt idx="1738">
                  <c:v>2.24089E-8</c:v>
                </c:pt>
                <c:pt idx="1739">
                  <c:v>1.19315E-8</c:v>
                </c:pt>
                <c:pt idx="1740">
                  <c:v>3.1911900000000003E-8</c:v>
                </c:pt>
                <c:pt idx="1741">
                  <c:v>6.9089500000000005E-8</c:v>
                </c:pt>
                <c:pt idx="1742">
                  <c:v>4.83494E-8</c:v>
                </c:pt>
                <c:pt idx="1743">
                  <c:v>6.5827999999999999E-8</c:v>
                </c:pt>
                <c:pt idx="1744">
                  <c:v>2.4198699999999998E-7</c:v>
                </c:pt>
                <c:pt idx="1745">
                  <c:v>2.6526700000000002E-7</c:v>
                </c:pt>
                <c:pt idx="1746">
                  <c:v>2.58504E-7</c:v>
                </c:pt>
                <c:pt idx="1747">
                  <c:v>4.3336800000000002E-8</c:v>
                </c:pt>
                <c:pt idx="1748">
                  <c:v>5.61027E-8</c:v>
                </c:pt>
                <c:pt idx="1749">
                  <c:v>9.9457099999999994E-8</c:v>
                </c:pt>
                <c:pt idx="1750">
                  <c:v>4.43273E-8</c:v>
                </c:pt>
                <c:pt idx="1751">
                  <c:v>3.5762300000000003E-8</c:v>
                </c:pt>
                <c:pt idx="1752">
                  <c:v>7.42735E-9</c:v>
                </c:pt>
                <c:pt idx="1753">
                  <c:v>3.2827199999999998E-8</c:v>
                </c:pt>
                <c:pt idx="1754">
                  <c:v>8.4726399999999996E-8</c:v>
                </c:pt>
                <c:pt idx="1755">
                  <c:v>2.98658E-7</c:v>
                </c:pt>
                <c:pt idx="1756">
                  <c:v>4.7086299999999999E-8</c:v>
                </c:pt>
                <c:pt idx="1757">
                  <c:v>2.79901E-8</c:v>
                </c:pt>
                <c:pt idx="1758">
                  <c:v>2.2585200000000001E-8</c:v>
                </c:pt>
                <c:pt idx="1759">
                  <c:v>2.0345300000000001E-8</c:v>
                </c:pt>
                <c:pt idx="1760">
                  <c:v>2.61907E-8</c:v>
                </c:pt>
                <c:pt idx="1761">
                  <c:v>9.1323E-9</c:v>
                </c:pt>
                <c:pt idx="1762">
                  <c:v>3.5961E-8</c:v>
                </c:pt>
                <c:pt idx="1763">
                  <c:v>3.0005999999999998E-8</c:v>
                </c:pt>
                <c:pt idx="1764">
                  <c:v>5.7008899999999999E-8</c:v>
                </c:pt>
                <c:pt idx="1765">
                  <c:v>4.3261699999999998E-8</c:v>
                </c:pt>
                <c:pt idx="1766">
                  <c:v>3.0101599999999999E-8</c:v>
                </c:pt>
                <c:pt idx="1767">
                  <c:v>1.3633030000000001E-7</c:v>
                </c:pt>
                <c:pt idx="1768">
                  <c:v>4.7341E-8</c:v>
                </c:pt>
                <c:pt idx="1769">
                  <c:v>1.704969E-7</c:v>
                </c:pt>
                <c:pt idx="1770">
                  <c:v>1.9593869999999999E-7</c:v>
                </c:pt>
                <c:pt idx="1771">
                  <c:v>7.46246E-8</c:v>
                </c:pt>
                <c:pt idx="1772">
                  <c:v>1.9949549999999999E-7</c:v>
                </c:pt>
                <c:pt idx="1773">
                  <c:v>1.019564E-7</c:v>
                </c:pt>
                <c:pt idx="1774">
                  <c:v>9.9381600000000001E-8</c:v>
                </c:pt>
                <c:pt idx="1775">
                  <c:v>6.5773000000000003E-8</c:v>
                </c:pt>
                <c:pt idx="1776">
                  <c:v>5.5550300000000001E-8</c:v>
                </c:pt>
                <c:pt idx="1777">
                  <c:v>4.2658399999999999E-8</c:v>
                </c:pt>
                <c:pt idx="1778">
                  <c:v>1.003944E-7</c:v>
                </c:pt>
                <c:pt idx="1779">
                  <c:v>2.6296100000000001E-8</c:v>
                </c:pt>
                <c:pt idx="1780">
                  <c:v>3.5886500000000002E-8</c:v>
                </c:pt>
                <c:pt idx="1781">
                  <c:v>5.4972800000000001E-8</c:v>
                </c:pt>
                <c:pt idx="1782">
                  <c:v>1.983352E-8</c:v>
                </c:pt>
                <c:pt idx="1783">
                  <c:v>1.7724939999999999E-8</c:v>
                </c:pt>
                <c:pt idx="1784">
                  <c:v>4.9867400000000001E-8</c:v>
                </c:pt>
                <c:pt idx="1785">
                  <c:v>5.2486300000000001E-8</c:v>
                </c:pt>
                <c:pt idx="1786">
                  <c:v>2.9273399999999999E-8</c:v>
                </c:pt>
                <c:pt idx="1787">
                  <c:v>5.9661599999999997E-11</c:v>
                </c:pt>
                <c:pt idx="1788">
                  <c:v>5.0515299999999998E-10</c:v>
                </c:pt>
                <c:pt idx="1789">
                  <c:v>3.7299099999999998E-10</c:v>
                </c:pt>
                <c:pt idx="1790">
                  <c:v>3.9794699999999998E-10</c:v>
                </c:pt>
                <c:pt idx="1791">
                  <c:v>5.1274499999999997E-10</c:v>
                </c:pt>
                <c:pt idx="1792">
                  <c:v>9.5734999999999995E-13</c:v>
                </c:pt>
                <c:pt idx="1793">
                  <c:v>2.1483199999999999E-12</c:v>
                </c:pt>
                <c:pt idx="1794">
                  <c:v>2.1738999999999999E-12</c:v>
                </c:pt>
                <c:pt idx="1795">
                  <c:v>3.73577E-8</c:v>
                </c:pt>
                <c:pt idx="1796">
                  <c:v>6.4054000000000004E-10</c:v>
                </c:pt>
                <c:pt idx="1797">
                  <c:v>9.8999999999999993E+37</c:v>
                </c:pt>
                <c:pt idx="1798">
                  <c:v>7.7117399999999997E-8</c:v>
                </c:pt>
                <c:pt idx="1799">
                  <c:v>2.0449710000000001E-8</c:v>
                </c:pt>
                <c:pt idx="1800">
                  <c:v>9.44507E-8</c:v>
                </c:pt>
                <c:pt idx="1801">
                  <c:v>6.1882300000000001E-8</c:v>
                </c:pt>
                <c:pt idx="1802">
                  <c:v>5.0580699999999998E-8</c:v>
                </c:pt>
                <c:pt idx="1803">
                  <c:v>3.2199299999999999E-8</c:v>
                </c:pt>
                <c:pt idx="1804">
                  <c:v>4.6771100000000001E-8</c:v>
                </c:pt>
                <c:pt idx="1805">
                  <c:v>2.4410499999999999E-8</c:v>
                </c:pt>
                <c:pt idx="1806">
                  <c:v>1.1927339999999999E-9</c:v>
                </c:pt>
                <c:pt idx="1807">
                  <c:v>7.7357799999999999E-8</c:v>
                </c:pt>
                <c:pt idx="1808">
                  <c:v>2.0029399999999999E-8</c:v>
                </c:pt>
                <c:pt idx="1809">
                  <c:v>6.0976899999999999E-9</c:v>
                </c:pt>
                <c:pt idx="1810">
                  <c:v>1.922271E-11</c:v>
                </c:pt>
                <c:pt idx="1811">
                  <c:v>8.8339600000000001E-12</c:v>
                </c:pt>
                <c:pt idx="1812">
                  <c:v>2.06083E-10</c:v>
                </c:pt>
                <c:pt idx="1813">
                  <c:v>1.138338E-8</c:v>
                </c:pt>
                <c:pt idx="1814">
                  <c:v>1.2733249999999999E-8</c:v>
                </c:pt>
                <c:pt idx="1815">
                  <c:v>1.2748819999999999E-8</c:v>
                </c:pt>
                <c:pt idx="1816">
                  <c:v>8.4296999999999999E-13</c:v>
                </c:pt>
                <c:pt idx="1817">
                  <c:v>6.6601000000000001E-13</c:v>
                </c:pt>
                <c:pt idx="1818">
                  <c:v>8.2998999999999998E-13</c:v>
                </c:pt>
                <c:pt idx="1819">
                  <c:v>3.2177200000000001E-12</c:v>
                </c:pt>
                <c:pt idx="1820">
                  <c:v>3.5274000000000002E-13</c:v>
                </c:pt>
                <c:pt idx="1821">
                  <c:v>2.8307999999999999E-13</c:v>
                </c:pt>
                <c:pt idx="1822">
                  <c:v>2.8649999999999999E-13</c:v>
                </c:pt>
                <c:pt idx="1823">
                  <c:v>2.748E-13</c:v>
                </c:pt>
                <c:pt idx="1824">
                  <c:v>2.8905999999999998E-13</c:v>
                </c:pt>
                <c:pt idx="1825">
                  <c:v>2.8041000000000001E-13</c:v>
                </c:pt>
                <c:pt idx="1826">
                  <c:v>2.7914000000000001E-13</c:v>
                </c:pt>
                <c:pt idx="1827">
                  <c:v>2.5982E-13</c:v>
                </c:pt>
                <c:pt idx="1828">
                  <c:v>2.6942999999999999E-13</c:v>
                </c:pt>
                <c:pt idx="1829">
                  <c:v>2.8528999999999999E-13</c:v>
                </c:pt>
                <c:pt idx="1830">
                  <c:v>2.7773999999999999E-13</c:v>
                </c:pt>
                <c:pt idx="1831">
                  <c:v>3.0167999999999998E-13</c:v>
                </c:pt>
                <c:pt idx="1832">
                  <c:v>2.6186000000000001E-13</c:v>
                </c:pt>
                <c:pt idx="1833">
                  <c:v>2.508E-13</c:v>
                </c:pt>
                <c:pt idx="1834">
                  <c:v>2.4736999999999998E-13</c:v>
                </c:pt>
                <c:pt idx="1835">
                  <c:v>2.4771000000000001E-13</c:v>
                </c:pt>
                <c:pt idx="1836">
                  <c:v>3.3641999999999999E-13</c:v>
                </c:pt>
                <c:pt idx="1837">
                  <c:v>1.096694E-11</c:v>
                </c:pt>
                <c:pt idx="1838">
                  <c:v>1.237257E-7</c:v>
                </c:pt>
                <c:pt idx="1839">
                  <c:v>2.4511399999999999E-8</c:v>
                </c:pt>
                <c:pt idx="1840">
                  <c:v>4.4145900000000002E-9</c:v>
                </c:pt>
                <c:pt idx="1841">
                  <c:v>2.3274899999999999E-10</c:v>
                </c:pt>
                <c:pt idx="1842">
                  <c:v>4.5862899999999999E-10</c:v>
                </c:pt>
                <c:pt idx="1843">
                  <c:v>8.1303599999999996E-9</c:v>
                </c:pt>
                <c:pt idx="1844">
                  <c:v>2.9304400000000001E-8</c:v>
                </c:pt>
                <c:pt idx="1845">
                  <c:v>6.8867700000000002E-8</c:v>
                </c:pt>
                <c:pt idx="1846">
                  <c:v>3.3428900000000002E-8</c:v>
                </c:pt>
                <c:pt idx="1847">
                  <c:v>1.0126410000000001E-8</c:v>
                </c:pt>
                <c:pt idx="1848">
                  <c:v>3.1918199999999998E-9</c:v>
                </c:pt>
                <c:pt idx="1849">
                  <c:v>8.6302500000000005E-9</c:v>
                </c:pt>
                <c:pt idx="1850">
                  <c:v>1.5071319999999999E-8</c:v>
                </c:pt>
                <c:pt idx="1851">
                  <c:v>5.0327900000000004E-9</c:v>
                </c:pt>
                <c:pt idx="1852">
                  <c:v>9.8243299999999994E-11</c:v>
                </c:pt>
                <c:pt idx="1853">
                  <c:v>9.8999999999999993E+37</c:v>
                </c:pt>
                <c:pt idx="1854">
                  <c:v>2.1147500000000001E-8</c:v>
                </c:pt>
                <c:pt idx="1855">
                  <c:v>2.0377199999999999E-9</c:v>
                </c:pt>
                <c:pt idx="1856">
                  <c:v>1.6684699999999999E-9</c:v>
                </c:pt>
                <c:pt idx="1857">
                  <c:v>1.35399E-8</c:v>
                </c:pt>
                <c:pt idx="1858">
                  <c:v>9.8999999999999993E+37</c:v>
                </c:pt>
                <c:pt idx="1859">
                  <c:v>1.01477E-8</c:v>
                </c:pt>
                <c:pt idx="1860">
                  <c:v>1.18734E-8</c:v>
                </c:pt>
                <c:pt idx="1861">
                  <c:v>1.0417179999999999E-8</c:v>
                </c:pt>
                <c:pt idx="1862">
                  <c:v>9.8999999999999993E+37</c:v>
                </c:pt>
                <c:pt idx="1863">
                  <c:v>2.55194E-8</c:v>
                </c:pt>
                <c:pt idx="1864">
                  <c:v>9.8999999999999993E+37</c:v>
                </c:pt>
                <c:pt idx="1865">
                  <c:v>6.5428600000000003E-9</c:v>
                </c:pt>
                <c:pt idx="1866">
                  <c:v>7.9451099999999997E-9</c:v>
                </c:pt>
                <c:pt idx="1867">
                  <c:v>2.65008E-9</c:v>
                </c:pt>
                <c:pt idx="1868">
                  <c:v>2.7515299999999999E-9</c:v>
                </c:pt>
                <c:pt idx="1869">
                  <c:v>4.9439500000000001E-9</c:v>
                </c:pt>
                <c:pt idx="1870">
                  <c:v>7.9918799999999995E-9</c:v>
                </c:pt>
                <c:pt idx="1871">
                  <c:v>2.4795499999999999E-8</c:v>
                </c:pt>
                <c:pt idx="1872">
                  <c:v>2.10888E-8</c:v>
                </c:pt>
                <c:pt idx="1873">
                  <c:v>9.8999999999999993E+37</c:v>
                </c:pt>
                <c:pt idx="1874">
                  <c:v>2.5436800000000001E-9</c:v>
                </c:pt>
                <c:pt idx="1875">
                  <c:v>6.9631100000000004E-9</c:v>
                </c:pt>
                <c:pt idx="1876">
                  <c:v>4.4641700000000001E-8</c:v>
                </c:pt>
                <c:pt idx="1877">
                  <c:v>4.8268300000000002E-8</c:v>
                </c:pt>
                <c:pt idx="1878">
                  <c:v>7.6597900000000002E-11</c:v>
                </c:pt>
                <c:pt idx="1879">
                  <c:v>2.37118E-8</c:v>
                </c:pt>
                <c:pt idx="1880">
                  <c:v>5.0163100000000003E-8</c:v>
                </c:pt>
                <c:pt idx="1881">
                  <c:v>2.23258E-8</c:v>
                </c:pt>
                <c:pt idx="1882">
                  <c:v>5.9630299999999998E-9</c:v>
                </c:pt>
                <c:pt idx="1883">
                  <c:v>3.6309500000000002E-9</c:v>
                </c:pt>
                <c:pt idx="1884">
                  <c:v>1.869876E-8</c:v>
                </c:pt>
                <c:pt idx="1885">
                  <c:v>3.6852000000000001E-9</c:v>
                </c:pt>
                <c:pt idx="1886">
                  <c:v>2.953E-8</c:v>
                </c:pt>
                <c:pt idx="1887">
                  <c:v>3.4281699999999999E-8</c:v>
                </c:pt>
                <c:pt idx="1888">
                  <c:v>2.6059799999999999E-8</c:v>
                </c:pt>
                <c:pt idx="1889">
                  <c:v>2.9797200000000002E-10</c:v>
                </c:pt>
                <c:pt idx="1890">
                  <c:v>2.63292E-9</c:v>
                </c:pt>
                <c:pt idx="1891">
                  <c:v>9.388599999999999E-13</c:v>
                </c:pt>
                <c:pt idx="1892">
                  <c:v>8.6480500000000001E-9</c:v>
                </c:pt>
                <c:pt idx="1893">
                  <c:v>7.6306200000000003E-9</c:v>
                </c:pt>
                <c:pt idx="1894">
                  <c:v>2.1512300000000001E-8</c:v>
                </c:pt>
                <c:pt idx="1895">
                  <c:v>2.0220100000000001E-8</c:v>
                </c:pt>
                <c:pt idx="1896">
                  <c:v>4.2438699999999997E-8</c:v>
                </c:pt>
                <c:pt idx="1897">
                  <c:v>4.9345300000000001E-10</c:v>
                </c:pt>
                <c:pt idx="1898">
                  <c:v>1.4990889999999999E-9</c:v>
                </c:pt>
                <c:pt idx="1899">
                  <c:v>3.09316E-8</c:v>
                </c:pt>
                <c:pt idx="1900">
                  <c:v>4.5880999999999999E-9</c:v>
                </c:pt>
                <c:pt idx="1901">
                  <c:v>1.3545200000000001E-8</c:v>
                </c:pt>
                <c:pt idx="1902">
                  <c:v>2.5977599999999999E-9</c:v>
                </c:pt>
                <c:pt idx="1903">
                  <c:v>3.1620499999999998E-9</c:v>
                </c:pt>
                <c:pt idx="1904">
                  <c:v>4.4453999999999999E-13</c:v>
                </c:pt>
                <c:pt idx="1905">
                  <c:v>2.8097000000000001E-13</c:v>
                </c:pt>
                <c:pt idx="1906">
                  <c:v>2.2289999999999999E-13</c:v>
                </c:pt>
                <c:pt idx="1907">
                  <c:v>2.5258999999999999E-13</c:v>
                </c:pt>
                <c:pt idx="1908">
                  <c:v>9.8999999999999993E+37</c:v>
                </c:pt>
                <c:pt idx="1909">
                  <c:v>9.8857299999999999E-8</c:v>
                </c:pt>
                <c:pt idx="1910">
                  <c:v>1.8430959999999999E-7</c:v>
                </c:pt>
                <c:pt idx="1911">
                  <c:v>9.8999999999999993E+37</c:v>
                </c:pt>
                <c:pt idx="1912">
                  <c:v>2.1006699999999999E-9</c:v>
                </c:pt>
                <c:pt idx="1913">
                  <c:v>5.8567000000000003E-9</c:v>
                </c:pt>
                <c:pt idx="1914">
                  <c:v>7.4864399999999998E-12</c:v>
                </c:pt>
                <c:pt idx="1915">
                  <c:v>1.1768870000000001E-11</c:v>
                </c:pt>
                <c:pt idx="1916">
                  <c:v>1.1843850000000001E-11</c:v>
                </c:pt>
                <c:pt idx="1917">
                  <c:v>9.8999999999999993E+37</c:v>
                </c:pt>
                <c:pt idx="1918">
                  <c:v>9.8999999999999993E+37</c:v>
                </c:pt>
                <c:pt idx="1919">
                  <c:v>1.18286E-7</c:v>
                </c:pt>
                <c:pt idx="1920">
                  <c:v>2.82196E-9</c:v>
                </c:pt>
                <c:pt idx="1921">
                  <c:v>8.0855299999999995E-9</c:v>
                </c:pt>
                <c:pt idx="1922">
                  <c:v>7.4602099999999994E-9</c:v>
                </c:pt>
                <c:pt idx="1923">
                  <c:v>9.8377200000000002E-9</c:v>
                </c:pt>
                <c:pt idx="1924">
                  <c:v>1.287353E-9</c:v>
                </c:pt>
                <c:pt idx="1925">
                  <c:v>9.2049099999999998E-9</c:v>
                </c:pt>
                <c:pt idx="1926">
                  <c:v>6.21298E-10</c:v>
                </c:pt>
                <c:pt idx="1927">
                  <c:v>1.70153E-9</c:v>
                </c:pt>
                <c:pt idx="1928">
                  <c:v>2.38428E-8</c:v>
                </c:pt>
                <c:pt idx="1929">
                  <c:v>4.4107099999999998E-8</c:v>
                </c:pt>
                <c:pt idx="1930">
                  <c:v>5.1035099999999999E-8</c:v>
                </c:pt>
                <c:pt idx="1931">
                  <c:v>4.2671800000000002E-8</c:v>
                </c:pt>
                <c:pt idx="1932">
                  <c:v>2.003123E-8</c:v>
                </c:pt>
                <c:pt idx="1933">
                  <c:v>2.2889099999999999E-8</c:v>
                </c:pt>
                <c:pt idx="1934">
                  <c:v>2.2474599999999999E-8</c:v>
                </c:pt>
                <c:pt idx="1935">
                  <c:v>5.0271400000000001E-9</c:v>
                </c:pt>
                <c:pt idx="1936">
                  <c:v>3.2126900000000002E-8</c:v>
                </c:pt>
                <c:pt idx="1937">
                  <c:v>7.8141699999999993E-9</c:v>
                </c:pt>
                <c:pt idx="1938">
                  <c:v>2.3550799999999998E-10</c:v>
                </c:pt>
                <c:pt idx="1939">
                  <c:v>1.19058E-9</c:v>
                </c:pt>
                <c:pt idx="1940">
                  <c:v>2.6979699999999999E-9</c:v>
                </c:pt>
                <c:pt idx="1941">
                  <c:v>2.8029500000000001E-9</c:v>
                </c:pt>
                <c:pt idx="1942">
                  <c:v>5.6623399999999999E-8</c:v>
                </c:pt>
                <c:pt idx="1943">
                  <c:v>1.0557849999999999E-7</c:v>
                </c:pt>
                <c:pt idx="1944">
                  <c:v>3.6311900000000002E-8</c:v>
                </c:pt>
                <c:pt idx="1945">
                  <c:v>4.8273999999999999E-8</c:v>
                </c:pt>
                <c:pt idx="1946">
                  <c:v>2.15472E-10</c:v>
                </c:pt>
                <c:pt idx="1947">
                  <c:v>3.3201799999999998E-8</c:v>
                </c:pt>
                <c:pt idx="1948">
                  <c:v>2.5080600000000001E-9</c:v>
                </c:pt>
                <c:pt idx="1949">
                  <c:v>1.8407189999999999E-9</c:v>
                </c:pt>
                <c:pt idx="1950">
                  <c:v>1.9975119999999999E-9</c:v>
                </c:pt>
                <c:pt idx="1951">
                  <c:v>2.6842299999999999E-9</c:v>
                </c:pt>
                <c:pt idx="1952">
                  <c:v>5.85269E-9</c:v>
                </c:pt>
                <c:pt idx="1953">
                  <c:v>2.30468E-8</c:v>
                </c:pt>
                <c:pt idx="1954">
                  <c:v>4.1198000000000001E-10</c:v>
                </c:pt>
                <c:pt idx="1955">
                  <c:v>3.1106299999999997E-8</c:v>
                </c:pt>
                <c:pt idx="1956">
                  <c:v>2.1644300000000001E-8</c:v>
                </c:pt>
                <c:pt idx="1957">
                  <c:v>4.3335100000000003E-8</c:v>
                </c:pt>
                <c:pt idx="1958">
                  <c:v>2.5716899999999999E-8</c:v>
                </c:pt>
                <c:pt idx="1959">
                  <c:v>8.7213999999999996E-13</c:v>
                </c:pt>
                <c:pt idx="1960">
                  <c:v>6.3224999999999996E-13</c:v>
                </c:pt>
                <c:pt idx="1961">
                  <c:v>2.4741E-13</c:v>
                </c:pt>
                <c:pt idx="1962">
                  <c:v>2.1347999999999999E-13</c:v>
                </c:pt>
                <c:pt idx="1963">
                  <c:v>2.4717E-13</c:v>
                </c:pt>
                <c:pt idx="1964">
                  <c:v>2.9220000000000001E-13</c:v>
                </c:pt>
                <c:pt idx="1965">
                  <c:v>3.0415000000000002E-13</c:v>
                </c:pt>
                <c:pt idx="1966">
                  <c:v>2.5826E-13</c:v>
                </c:pt>
                <c:pt idx="1967">
                  <c:v>2.4493E-13</c:v>
                </c:pt>
                <c:pt idx="1968">
                  <c:v>2.5912999999999998E-13</c:v>
                </c:pt>
                <c:pt idx="1969">
                  <c:v>9.2984E-13</c:v>
                </c:pt>
                <c:pt idx="1970">
                  <c:v>2.4269E-13</c:v>
                </c:pt>
                <c:pt idx="1971">
                  <c:v>2.4966999999999999E-13</c:v>
                </c:pt>
                <c:pt idx="1972">
                  <c:v>2.3936E-13</c:v>
                </c:pt>
                <c:pt idx="1973">
                  <c:v>2.4019000000000001E-13</c:v>
                </c:pt>
                <c:pt idx="1974">
                  <c:v>2.5128000000000002E-13</c:v>
                </c:pt>
                <c:pt idx="1975">
                  <c:v>2.9205E-13</c:v>
                </c:pt>
                <c:pt idx="1976">
                  <c:v>2.3506000000000001E-13</c:v>
                </c:pt>
                <c:pt idx="1977">
                  <c:v>2.4535000000000001E-13</c:v>
                </c:pt>
                <c:pt idx="1978">
                  <c:v>2.5105999999999999E-13</c:v>
                </c:pt>
                <c:pt idx="1979">
                  <c:v>2.4064999999999999E-13</c:v>
                </c:pt>
                <c:pt idx="1980">
                  <c:v>2.5900000000000001E-13</c:v>
                </c:pt>
                <c:pt idx="1981">
                  <c:v>2.5637E-13</c:v>
                </c:pt>
                <c:pt idx="1982">
                  <c:v>3.1903E-13</c:v>
                </c:pt>
                <c:pt idx="1983">
                  <c:v>2.6770999999999998E-13</c:v>
                </c:pt>
                <c:pt idx="1984">
                  <c:v>2.3613999999999999E-13</c:v>
                </c:pt>
                <c:pt idx="1985">
                  <c:v>9.8999999999999993E+37</c:v>
                </c:pt>
                <c:pt idx="1986">
                  <c:v>1.0121520000000001E-9</c:v>
                </c:pt>
                <c:pt idx="1987">
                  <c:v>9.8999999999999993E+37</c:v>
                </c:pt>
                <c:pt idx="1988">
                  <c:v>1.5936600000000001E-9</c:v>
                </c:pt>
                <c:pt idx="1989">
                  <c:v>2.7798999999999999E-9</c:v>
                </c:pt>
                <c:pt idx="1990">
                  <c:v>3.2567000000000003E-8</c:v>
                </c:pt>
                <c:pt idx="1991">
                  <c:v>9.8663000000000001E-8</c:v>
                </c:pt>
                <c:pt idx="1992">
                  <c:v>4.5359000000000003E-8</c:v>
                </c:pt>
                <c:pt idx="1993">
                  <c:v>4.5028400000000001E-9</c:v>
                </c:pt>
                <c:pt idx="1994">
                  <c:v>2.0338E-10</c:v>
                </c:pt>
                <c:pt idx="1995">
                  <c:v>2.4470900000000002E-10</c:v>
                </c:pt>
                <c:pt idx="1996">
                  <c:v>2.01635E-10</c:v>
                </c:pt>
                <c:pt idx="1997">
                  <c:v>9.8878300000000003E-12</c:v>
                </c:pt>
                <c:pt idx="1998">
                  <c:v>5.2344300000000003E-10</c:v>
                </c:pt>
                <c:pt idx="1999">
                  <c:v>7.6626899999999997E-10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0028288"/>
        <c:axId val="110030208"/>
      </c:lineChart>
      <c:catAx>
        <c:axId val="11002828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GB" sz="1600"/>
                  <a:t>Step</a:t>
                </a:r>
                <a:r>
                  <a:rPr lang="en-GB" sz="1600" baseline="0"/>
                  <a:t> (0-2000 measurement point)</a:t>
                </a:r>
                <a:endParaRPr lang="en-GB" sz="1600"/>
              </a:p>
            </c:rich>
          </c:tx>
          <c:layout/>
          <c:overlay val="0"/>
        </c:title>
        <c:majorTickMark val="out"/>
        <c:minorTickMark val="none"/>
        <c:tickLblPos val="nextTo"/>
        <c:crossAx val="110030208"/>
        <c:crosses val="autoZero"/>
        <c:auto val="1"/>
        <c:lblAlgn val="ctr"/>
        <c:lblOffset val="100"/>
        <c:tickLblSkip val="50"/>
        <c:noMultiLvlLbl val="0"/>
      </c:catAx>
      <c:valAx>
        <c:axId val="110030208"/>
        <c:scaling>
          <c:logBase val="10"/>
          <c:orientation val="minMax"/>
          <c:max val="1.0000000000000004E-6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GB" sz="1600"/>
                  <a:t>Measured Current [A]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00282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val>
            <c:numRef>
              <c:f>'130628Stay111'!$B$1:$B$2020</c:f>
              <c:numCache>
                <c:formatCode>0.00E+00</c:formatCode>
                <c:ptCount val="2020"/>
                <c:pt idx="0">
                  <c:v>1.0716900000000001E-12</c:v>
                </c:pt>
                <c:pt idx="1">
                  <c:v>5.5498000000000002E-13</c:v>
                </c:pt>
                <c:pt idx="2">
                  <c:v>5.1542000000000004E-13</c:v>
                </c:pt>
                <c:pt idx="3">
                  <c:v>4.5732000000000001E-13</c:v>
                </c:pt>
                <c:pt idx="4">
                  <c:v>4.4449000000000001E-13</c:v>
                </c:pt>
                <c:pt idx="5">
                  <c:v>4.2206000000000002E-13</c:v>
                </c:pt>
                <c:pt idx="6">
                  <c:v>4.0189000000000002E-13</c:v>
                </c:pt>
                <c:pt idx="7">
                  <c:v>4.1716999999999998E-13</c:v>
                </c:pt>
                <c:pt idx="8">
                  <c:v>4.1435E-13</c:v>
                </c:pt>
                <c:pt idx="9">
                  <c:v>3.8933000000000002E-13</c:v>
                </c:pt>
                <c:pt idx="10">
                  <c:v>4.9323000000000001E-13</c:v>
                </c:pt>
                <c:pt idx="11">
                  <c:v>5.2253E-13</c:v>
                </c:pt>
                <c:pt idx="12">
                  <c:v>5.0431E-13</c:v>
                </c:pt>
                <c:pt idx="13">
                  <c:v>4.2376E-13</c:v>
                </c:pt>
                <c:pt idx="14">
                  <c:v>3.6515999999999998E-13</c:v>
                </c:pt>
                <c:pt idx="15">
                  <c:v>3.8387999999999998E-13</c:v>
                </c:pt>
                <c:pt idx="16">
                  <c:v>3.8915999999999998E-13</c:v>
                </c:pt>
                <c:pt idx="17">
                  <c:v>3.6199000000000001E-13</c:v>
                </c:pt>
                <c:pt idx="18">
                  <c:v>4.0849999999999998E-13</c:v>
                </c:pt>
                <c:pt idx="19">
                  <c:v>3.3740000000000001E-13</c:v>
                </c:pt>
                <c:pt idx="20">
                  <c:v>3.2016000000000002E-13</c:v>
                </c:pt>
                <c:pt idx="21">
                  <c:v>3.3663E-13</c:v>
                </c:pt>
                <c:pt idx="22">
                  <c:v>6.5074000000000001E-13</c:v>
                </c:pt>
                <c:pt idx="23">
                  <c:v>6.9680000000000002E-13</c:v>
                </c:pt>
                <c:pt idx="24">
                  <c:v>6.2170999999999998E-13</c:v>
                </c:pt>
                <c:pt idx="25">
                  <c:v>5.5447999999999998E-13</c:v>
                </c:pt>
                <c:pt idx="26">
                  <c:v>3.9638000000000002E-13</c:v>
                </c:pt>
                <c:pt idx="27">
                  <c:v>4.6365999999999997E-13</c:v>
                </c:pt>
                <c:pt idx="28">
                  <c:v>3.3303E-13</c:v>
                </c:pt>
                <c:pt idx="29">
                  <c:v>3.3982000000000001E-13</c:v>
                </c:pt>
                <c:pt idx="30">
                  <c:v>3.3661999999999998E-13</c:v>
                </c:pt>
                <c:pt idx="31">
                  <c:v>4.9601000000000002E-13</c:v>
                </c:pt>
                <c:pt idx="32">
                  <c:v>4.4049000000000002E-13</c:v>
                </c:pt>
                <c:pt idx="33">
                  <c:v>2.8991000000000002E-13</c:v>
                </c:pt>
                <c:pt idx="34">
                  <c:v>2.7965999999999999E-13</c:v>
                </c:pt>
                <c:pt idx="35">
                  <c:v>7.1711999999999998E-13</c:v>
                </c:pt>
                <c:pt idx="36">
                  <c:v>5.7681999999999996E-13</c:v>
                </c:pt>
                <c:pt idx="37">
                  <c:v>5.8525999999999997E-13</c:v>
                </c:pt>
                <c:pt idx="38">
                  <c:v>5.5339000000000003E-13</c:v>
                </c:pt>
                <c:pt idx="39">
                  <c:v>6.2135999999999999E-13</c:v>
                </c:pt>
                <c:pt idx="40">
                  <c:v>5.7411999999999998E-13</c:v>
                </c:pt>
                <c:pt idx="41">
                  <c:v>5.9298999999999998E-13</c:v>
                </c:pt>
                <c:pt idx="42">
                  <c:v>6.1296999999999996E-13</c:v>
                </c:pt>
                <c:pt idx="43">
                  <c:v>5.8859000000000002E-13</c:v>
                </c:pt>
                <c:pt idx="44">
                  <c:v>6.5500000000000004E-13</c:v>
                </c:pt>
                <c:pt idx="45">
                  <c:v>6.4249000000000002E-13</c:v>
                </c:pt>
                <c:pt idx="46">
                  <c:v>6.7551000000000002E-13</c:v>
                </c:pt>
                <c:pt idx="47">
                  <c:v>5.8294000000000004E-13</c:v>
                </c:pt>
                <c:pt idx="48">
                  <c:v>2.7622999999999998E-13</c:v>
                </c:pt>
                <c:pt idx="49">
                  <c:v>1.53777E-12</c:v>
                </c:pt>
                <c:pt idx="50">
                  <c:v>2.6263000000000001E-13</c:v>
                </c:pt>
                <c:pt idx="51">
                  <c:v>2.9403000000000001E-13</c:v>
                </c:pt>
                <c:pt idx="52">
                  <c:v>3.8691999999999998E-13</c:v>
                </c:pt>
                <c:pt idx="53">
                  <c:v>3.4265600000000001E-11</c:v>
                </c:pt>
                <c:pt idx="54">
                  <c:v>5.2104699999999997E-12</c:v>
                </c:pt>
                <c:pt idx="55">
                  <c:v>7.0003399999999998E-9</c:v>
                </c:pt>
                <c:pt idx="56">
                  <c:v>9.2371699999999999E-8</c:v>
                </c:pt>
                <c:pt idx="57">
                  <c:v>3.6291499999999998E-8</c:v>
                </c:pt>
                <c:pt idx="58">
                  <c:v>2.51459E-8</c:v>
                </c:pt>
                <c:pt idx="59">
                  <c:v>2.31742E-8</c:v>
                </c:pt>
                <c:pt idx="60">
                  <c:v>1.6484839999999999E-7</c:v>
                </c:pt>
                <c:pt idx="61">
                  <c:v>5.7562999999999997E-8</c:v>
                </c:pt>
                <c:pt idx="62">
                  <c:v>3.4914999999999999E-8</c:v>
                </c:pt>
                <c:pt idx="63">
                  <c:v>3.0110600000000002E-8</c:v>
                </c:pt>
                <c:pt idx="64">
                  <c:v>2.6408200000000002E-8</c:v>
                </c:pt>
                <c:pt idx="65">
                  <c:v>1.7050250000000001E-8</c:v>
                </c:pt>
                <c:pt idx="66">
                  <c:v>5.1145399999999996E-9</c:v>
                </c:pt>
                <c:pt idx="67">
                  <c:v>5.4285300000000001E-9</c:v>
                </c:pt>
                <c:pt idx="68">
                  <c:v>4.3982899999999997E-9</c:v>
                </c:pt>
                <c:pt idx="69">
                  <c:v>5.5691400000000001E-9</c:v>
                </c:pt>
                <c:pt idx="70">
                  <c:v>1.513302E-8</c:v>
                </c:pt>
                <c:pt idx="71">
                  <c:v>1.6604730000000001E-9</c:v>
                </c:pt>
                <c:pt idx="72">
                  <c:v>5.3313E-10</c:v>
                </c:pt>
                <c:pt idx="73">
                  <c:v>6.3227500000000002E-11</c:v>
                </c:pt>
                <c:pt idx="74">
                  <c:v>1.509744E-9</c:v>
                </c:pt>
                <c:pt idx="75">
                  <c:v>4.1918300000000002E-10</c:v>
                </c:pt>
                <c:pt idx="76">
                  <c:v>7.72812E-9</c:v>
                </c:pt>
                <c:pt idx="77">
                  <c:v>2.3871899999999999E-9</c:v>
                </c:pt>
                <c:pt idx="78">
                  <c:v>6.2500000000000001E-10</c:v>
                </c:pt>
                <c:pt idx="79">
                  <c:v>5.6963599999999998E-10</c:v>
                </c:pt>
                <c:pt idx="80">
                  <c:v>5.2207399999999997E-10</c:v>
                </c:pt>
                <c:pt idx="81">
                  <c:v>9.8999999999999993E+37</c:v>
                </c:pt>
                <c:pt idx="82">
                  <c:v>1.5586270000000001E-9</c:v>
                </c:pt>
                <c:pt idx="83">
                  <c:v>1.413685E-9</c:v>
                </c:pt>
                <c:pt idx="84">
                  <c:v>1.077625E-9</c:v>
                </c:pt>
                <c:pt idx="85">
                  <c:v>3.7512E-9</c:v>
                </c:pt>
                <c:pt idx="86">
                  <c:v>2.84699E-10</c:v>
                </c:pt>
                <c:pt idx="87">
                  <c:v>7.4095999999999999E-10</c:v>
                </c:pt>
                <c:pt idx="88">
                  <c:v>9.3787299999999994E-8</c:v>
                </c:pt>
                <c:pt idx="89">
                  <c:v>2.80764E-9</c:v>
                </c:pt>
                <c:pt idx="90">
                  <c:v>3.8543200000000004E-9</c:v>
                </c:pt>
                <c:pt idx="91">
                  <c:v>2.6606499999999999E-9</c:v>
                </c:pt>
                <c:pt idx="92">
                  <c:v>5.9123099999999998E-9</c:v>
                </c:pt>
                <c:pt idx="93">
                  <c:v>8.90503E-10</c:v>
                </c:pt>
                <c:pt idx="94">
                  <c:v>5.3818599999999999E-9</c:v>
                </c:pt>
                <c:pt idx="95">
                  <c:v>4.1162700000000003E-9</c:v>
                </c:pt>
                <c:pt idx="96">
                  <c:v>2.4784600000000001E-9</c:v>
                </c:pt>
                <c:pt idx="97">
                  <c:v>1.238665E-8</c:v>
                </c:pt>
                <c:pt idx="98">
                  <c:v>2.31759E-8</c:v>
                </c:pt>
                <c:pt idx="99">
                  <c:v>1.23973E-8</c:v>
                </c:pt>
                <c:pt idx="100">
                  <c:v>4.5792100000000003E-8</c:v>
                </c:pt>
                <c:pt idx="101">
                  <c:v>3.0158299999999999E-9</c:v>
                </c:pt>
                <c:pt idx="102">
                  <c:v>4.5185899999999998E-9</c:v>
                </c:pt>
                <c:pt idx="103">
                  <c:v>5.4398100000000001E-9</c:v>
                </c:pt>
                <c:pt idx="104">
                  <c:v>1.1570300000000001E-9</c:v>
                </c:pt>
                <c:pt idx="105">
                  <c:v>2.9485299999999999E-9</c:v>
                </c:pt>
                <c:pt idx="106">
                  <c:v>1.371137E-9</c:v>
                </c:pt>
                <c:pt idx="107">
                  <c:v>6.27698E-10</c:v>
                </c:pt>
                <c:pt idx="108">
                  <c:v>1.051661E-9</c:v>
                </c:pt>
                <c:pt idx="109">
                  <c:v>5.9982699999999996E-10</c:v>
                </c:pt>
                <c:pt idx="110">
                  <c:v>4.5165499999999997E-9</c:v>
                </c:pt>
                <c:pt idx="111">
                  <c:v>9.6554600000000001E-10</c:v>
                </c:pt>
                <c:pt idx="112">
                  <c:v>6.6248900000000005E-10</c:v>
                </c:pt>
                <c:pt idx="113">
                  <c:v>9.8999999999999993E+37</c:v>
                </c:pt>
                <c:pt idx="114">
                  <c:v>1.0945539999999999E-9</c:v>
                </c:pt>
                <c:pt idx="115">
                  <c:v>1.4033280000000001E-11</c:v>
                </c:pt>
                <c:pt idx="116">
                  <c:v>3.6818700000000002E-10</c:v>
                </c:pt>
                <c:pt idx="117">
                  <c:v>5.3502099999999999E-10</c:v>
                </c:pt>
                <c:pt idx="118">
                  <c:v>2.3358599999999998E-9</c:v>
                </c:pt>
                <c:pt idx="119">
                  <c:v>9.8999999999999993E+37</c:v>
                </c:pt>
                <c:pt idx="120">
                  <c:v>1.4855200000000001E-8</c:v>
                </c:pt>
                <c:pt idx="121">
                  <c:v>5.0823899999999999E-9</c:v>
                </c:pt>
                <c:pt idx="122">
                  <c:v>1.0361270000000001E-9</c:v>
                </c:pt>
                <c:pt idx="123">
                  <c:v>1.1004020000000001E-9</c:v>
                </c:pt>
                <c:pt idx="124">
                  <c:v>4.2484499999999997E-9</c:v>
                </c:pt>
                <c:pt idx="125">
                  <c:v>3.6047900000000002E-10</c:v>
                </c:pt>
                <c:pt idx="126">
                  <c:v>3.2130699999999999E-9</c:v>
                </c:pt>
                <c:pt idx="127">
                  <c:v>1.1138339999999999E-9</c:v>
                </c:pt>
                <c:pt idx="128">
                  <c:v>3.6364800000000001E-10</c:v>
                </c:pt>
                <c:pt idx="129">
                  <c:v>6.2146900000000002E-10</c:v>
                </c:pt>
                <c:pt idx="130">
                  <c:v>9.9276499999999993E-10</c:v>
                </c:pt>
                <c:pt idx="131">
                  <c:v>3.7752399999999999E-10</c:v>
                </c:pt>
                <c:pt idx="132">
                  <c:v>8.1351699999999997E-10</c:v>
                </c:pt>
                <c:pt idx="133">
                  <c:v>8.8428200000000006E-11</c:v>
                </c:pt>
                <c:pt idx="134">
                  <c:v>9.8999999999999993E+37</c:v>
                </c:pt>
                <c:pt idx="135">
                  <c:v>5.23939E-9</c:v>
                </c:pt>
                <c:pt idx="136">
                  <c:v>2.5989700000000002E-9</c:v>
                </c:pt>
                <c:pt idx="137">
                  <c:v>2.5878499999999999E-9</c:v>
                </c:pt>
                <c:pt idx="138">
                  <c:v>7.6810400000000006E-9</c:v>
                </c:pt>
                <c:pt idx="139">
                  <c:v>2.37361E-9</c:v>
                </c:pt>
                <c:pt idx="140">
                  <c:v>9.8999999999999993E+37</c:v>
                </c:pt>
                <c:pt idx="141">
                  <c:v>6.2479100000000002E-9</c:v>
                </c:pt>
                <c:pt idx="142">
                  <c:v>7.6799299999999998E-10</c:v>
                </c:pt>
                <c:pt idx="143">
                  <c:v>4.2189500000000002E-10</c:v>
                </c:pt>
                <c:pt idx="144">
                  <c:v>4.3711200000000002E-10</c:v>
                </c:pt>
                <c:pt idx="145">
                  <c:v>1.445847E-11</c:v>
                </c:pt>
                <c:pt idx="146">
                  <c:v>2.4441699999999999E-10</c:v>
                </c:pt>
                <c:pt idx="147">
                  <c:v>9.5950999999999993E-10</c:v>
                </c:pt>
                <c:pt idx="148">
                  <c:v>8.5216499999999994E-9</c:v>
                </c:pt>
                <c:pt idx="149">
                  <c:v>9.8999999999999993E+37</c:v>
                </c:pt>
                <c:pt idx="150">
                  <c:v>5.1679300000000004E-9</c:v>
                </c:pt>
                <c:pt idx="151">
                  <c:v>2.3950600000000002E-9</c:v>
                </c:pt>
                <c:pt idx="152">
                  <c:v>5.2321799999999996E-9</c:v>
                </c:pt>
                <c:pt idx="153">
                  <c:v>2.7387099999999999E-9</c:v>
                </c:pt>
                <c:pt idx="154">
                  <c:v>2.5294099999999999E-9</c:v>
                </c:pt>
                <c:pt idx="155">
                  <c:v>6.7915899999999995E-10</c:v>
                </c:pt>
                <c:pt idx="156">
                  <c:v>3.2166299999999999E-9</c:v>
                </c:pt>
                <c:pt idx="157">
                  <c:v>5.5459199999999996E-10</c:v>
                </c:pt>
                <c:pt idx="158">
                  <c:v>3.0733599999999998E-9</c:v>
                </c:pt>
                <c:pt idx="159">
                  <c:v>8.4876900000000001E-9</c:v>
                </c:pt>
                <c:pt idx="160">
                  <c:v>1.0144730000000001E-8</c:v>
                </c:pt>
                <c:pt idx="161">
                  <c:v>8.2577899999999995E-8</c:v>
                </c:pt>
                <c:pt idx="162">
                  <c:v>1.001639E-7</c:v>
                </c:pt>
                <c:pt idx="163">
                  <c:v>2.049408E-7</c:v>
                </c:pt>
                <c:pt idx="164">
                  <c:v>1.356412E-7</c:v>
                </c:pt>
                <c:pt idx="165">
                  <c:v>7.1314100000000005E-8</c:v>
                </c:pt>
                <c:pt idx="166">
                  <c:v>1.068803E-7</c:v>
                </c:pt>
                <c:pt idx="167">
                  <c:v>1.2167940000000001E-7</c:v>
                </c:pt>
                <c:pt idx="168">
                  <c:v>9.9733199999999995E-8</c:v>
                </c:pt>
                <c:pt idx="169">
                  <c:v>1.025224E-7</c:v>
                </c:pt>
                <c:pt idx="170">
                  <c:v>2.1558600000000001E-7</c:v>
                </c:pt>
                <c:pt idx="171">
                  <c:v>1.4372420000000001E-7</c:v>
                </c:pt>
                <c:pt idx="172">
                  <c:v>6.4387299999999996E-8</c:v>
                </c:pt>
                <c:pt idx="173">
                  <c:v>1.4911420000000001E-7</c:v>
                </c:pt>
                <c:pt idx="174">
                  <c:v>5.7521100000000001E-8</c:v>
                </c:pt>
                <c:pt idx="175">
                  <c:v>1.2312200000000001E-7</c:v>
                </c:pt>
                <c:pt idx="176">
                  <c:v>5.9937099999999995E-8</c:v>
                </c:pt>
                <c:pt idx="177">
                  <c:v>4.3104199999999998E-8</c:v>
                </c:pt>
                <c:pt idx="178">
                  <c:v>1.14327E-7</c:v>
                </c:pt>
                <c:pt idx="179">
                  <c:v>2.8156500000000002E-7</c:v>
                </c:pt>
                <c:pt idx="180">
                  <c:v>3.4547700000000002E-7</c:v>
                </c:pt>
                <c:pt idx="181">
                  <c:v>4.6642800000000003E-7</c:v>
                </c:pt>
                <c:pt idx="182">
                  <c:v>3.59862E-7</c:v>
                </c:pt>
                <c:pt idx="183">
                  <c:v>3.3377099999999998E-7</c:v>
                </c:pt>
                <c:pt idx="184">
                  <c:v>5.6790999999999995E-7</c:v>
                </c:pt>
                <c:pt idx="185">
                  <c:v>8.9532600000000001E-7</c:v>
                </c:pt>
                <c:pt idx="186">
                  <c:v>3.30408E-7</c:v>
                </c:pt>
                <c:pt idx="187">
                  <c:v>3.2887299999999998E-7</c:v>
                </c:pt>
                <c:pt idx="188">
                  <c:v>4.1319000000000001E-7</c:v>
                </c:pt>
                <c:pt idx="189">
                  <c:v>2.7687200000000002E-7</c:v>
                </c:pt>
                <c:pt idx="190">
                  <c:v>5.3588400000000001E-7</c:v>
                </c:pt>
                <c:pt idx="191">
                  <c:v>4.5473899999999998E-7</c:v>
                </c:pt>
                <c:pt idx="192">
                  <c:v>3.6025099999999999E-7</c:v>
                </c:pt>
                <c:pt idx="193">
                  <c:v>2.1421299999999999E-7</c:v>
                </c:pt>
                <c:pt idx="194">
                  <c:v>2.87923E-8</c:v>
                </c:pt>
                <c:pt idx="195">
                  <c:v>8.3334999999999998E-8</c:v>
                </c:pt>
                <c:pt idx="196">
                  <c:v>6.0289299999999994E-8</c:v>
                </c:pt>
                <c:pt idx="197">
                  <c:v>8.5111E-8</c:v>
                </c:pt>
                <c:pt idx="198">
                  <c:v>3.5174499999999998E-7</c:v>
                </c:pt>
                <c:pt idx="199">
                  <c:v>2.1180100000000001E-7</c:v>
                </c:pt>
                <c:pt idx="200">
                  <c:v>6.3068599999999999E-8</c:v>
                </c:pt>
                <c:pt idx="201">
                  <c:v>1.8550220000000001E-8</c:v>
                </c:pt>
                <c:pt idx="202">
                  <c:v>7.3522499999999997E-9</c:v>
                </c:pt>
                <c:pt idx="203">
                  <c:v>7.6308699999999997E-10</c:v>
                </c:pt>
                <c:pt idx="204">
                  <c:v>5.8679E-10</c:v>
                </c:pt>
                <c:pt idx="205">
                  <c:v>9.8999999999999993E+37</c:v>
                </c:pt>
                <c:pt idx="206">
                  <c:v>1.1870660000000001E-9</c:v>
                </c:pt>
                <c:pt idx="207">
                  <c:v>1.5257749999999999E-9</c:v>
                </c:pt>
                <c:pt idx="208">
                  <c:v>7.2899700000000004E-10</c:v>
                </c:pt>
                <c:pt idx="209">
                  <c:v>2.7751300000000001E-9</c:v>
                </c:pt>
                <c:pt idx="210">
                  <c:v>1.181772E-9</c:v>
                </c:pt>
                <c:pt idx="211">
                  <c:v>4.81073E-10</c:v>
                </c:pt>
                <c:pt idx="212">
                  <c:v>6.1522800000000004E-10</c:v>
                </c:pt>
                <c:pt idx="213">
                  <c:v>9.4131199999999994E-10</c:v>
                </c:pt>
                <c:pt idx="214">
                  <c:v>1.2568979999999999E-11</c:v>
                </c:pt>
                <c:pt idx="215">
                  <c:v>4.2648600000000001E-10</c:v>
                </c:pt>
                <c:pt idx="216">
                  <c:v>2.0015700000000001E-10</c:v>
                </c:pt>
                <c:pt idx="217">
                  <c:v>3.1827699999999999E-10</c:v>
                </c:pt>
                <c:pt idx="218">
                  <c:v>9.3191500000000003E-12</c:v>
                </c:pt>
                <c:pt idx="219">
                  <c:v>3.5020300000000002E-10</c:v>
                </c:pt>
                <c:pt idx="220">
                  <c:v>8.7193800000000008E-12</c:v>
                </c:pt>
                <c:pt idx="221">
                  <c:v>6.4406900000000001E-12</c:v>
                </c:pt>
                <c:pt idx="222">
                  <c:v>1.2743300000000001E-9</c:v>
                </c:pt>
                <c:pt idx="223">
                  <c:v>6.7357300000000001E-10</c:v>
                </c:pt>
                <c:pt idx="224">
                  <c:v>3.6039800000000002E-9</c:v>
                </c:pt>
                <c:pt idx="225">
                  <c:v>3.4941099999999999E-10</c:v>
                </c:pt>
                <c:pt idx="226">
                  <c:v>3.0708400000000002E-10</c:v>
                </c:pt>
                <c:pt idx="227">
                  <c:v>8.12411E-10</c:v>
                </c:pt>
                <c:pt idx="228">
                  <c:v>2.5693599999999999E-9</c:v>
                </c:pt>
                <c:pt idx="229">
                  <c:v>1.4478700000000001E-9</c:v>
                </c:pt>
                <c:pt idx="230">
                  <c:v>6.8149E-12</c:v>
                </c:pt>
                <c:pt idx="231">
                  <c:v>2.9467200000000002E-12</c:v>
                </c:pt>
                <c:pt idx="232">
                  <c:v>1.5309899999999999E-12</c:v>
                </c:pt>
                <c:pt idx="233">
                  <c:v>8.7315999999999999E-13</c:v>
                </c:pt>
                <c:pt idx="234">
                  <c:v>9.6230999999999997E-13</c:v>
                </c:pt>
                <c:pt idx="235">
                  <c:v>4.7208000000000004E-13</c:v>
                </c:pt>
                <c:pt idx="236">
                  <c:v>1.43773E-12</c:v>
                </c:pt>
                <c:pt idx="237">
                  <c:v>3.6577000000000002E-13</c:v>
                </c:pt>
                <c:pt idx="238">
                  <c:v>3.5441E-13</c:v>
                </c:pt>
                <c:pt idx="239">
                  <c:v>5.3451000000000001E-13</c:v>
                </c:pt>
                <c:pt idx="240">
                  <c:v>3.7777000000000001E-13</c:v>
                </c:pt>
                <c:pt idx="241">
                  <c:v>4.7921000000000004E-13</c:v>
                </c:pt>
                <c:pt idx="242">
                  <c:v>4.1366999999999999E-13</c:v>
                </c:pt>
                <c:pt idx="243">
                  <c:v>3.4943000000000001E-13</c:v>
                </c:pt>
                <c:pt idx="244">
                  <c:v>3.0321999999999999E-13</c:v>
                </c:pt>
                <c:pt idx="245">
                  <c:v>4.1182000000000001E-13</c:v>
                </c:pt>
                <c:pt idx="246">
                  <c:v>5.4577000000000001E-13</c:v>
                </c:pt>
                <c:pt idx="247">
                  <c:v>2.9131300000000001E-12</c:v>
                </c:pt>
                <c:pt idx="248">
                  <c:v>9.1820000000000007E-13</c:v>
                </c:pt>
                <c:pt idx="249">
                  <c:v>2.82666E-12</c:v>
                </c:pt>
                <c:pt idx="250">
                  <c:v>4.1223E-13</c:v>
                </c:pt>
                <c:pt idx="251">
                  <c:v>4.6990999999999996E-13</c:v>
                </c:pt>
                <c:pt idx="252">
                  <c:v>4.2424999999999998E-13</c:v>
                </c:pt>
                <c:pt idx="253">
                  <c:v>2.8489999999999998E-13</c:v>
                </c:pt>
                <c:pt idx="254">
                  <c:v>1.21943E-12</c:v>
                </c:pt>
                <c:pt idx="255">
                  <c:v>3.16771E-12</c:v>
                </c:pt>
                <c:pt idx="256">
                  <c:v>8.6648500000000006E-11</c:v>
                </c:pt>
                <c:pt idx="257">
                  <c:v>2.6319999999999999E-14</c:v>
                </c:pt>
                <c:pt idx="258">
                  <c:v>2.2309000000000001E-13</c:v>
                </c:pt>
                <c:pt idx="259">
                  <c:v>2.5222999999999998E-13</c:v>
                </c:pt>
                <c:pt idx="260">
                  <c:v>2.6116000000000002E-13</c:v>
                </c:pt>
                <c:pt idx="261">
                  <c:v>3.0783999999999998E-13</c:v>
                </c:pt>
                <c:pt idx="262">
                  <c:v>2.7395999999999998E-13</c:v>
                </c:pt>
                <c:pt idx="263">
                  <c:v>4.4538999999999998E-13</c:v>
                </c:pt>
                <c:pt idx="264">
                  <c:v>2.5015E-13</c:v>
                </c:pt>
                <c:pt idx="265">
                  <c:v>2.4744E-13</c:v>
                </c:pt>
                <c:pt idx="266">
                  <c:v>2.5423000000000002E-13</c:v>
                </c:pt>
                <c:pt idx="267">
                  <c:v>2.3279999999999998E-13</c:v>
                </c:pt>
                <c:pt idx="268">
                  <c:v>2.4642000000000002E-13</c:v>
                </c:pt>
                <c:pt idx="269">
                  <c:v>2.4904999999999998E-13</c:v>
                </c:pt>
                <c:pt idx="270">
                  <c:v>2.4358999999999997E-13</c:v>
                </c:pt>
                <c:pt idx="271">
                  <c:v>2.4409999999999999E-13</c:v>
                </c:pt>
                <c:pt idx="272">
                  <c:v>2.5815000000000002E-13</c:v>
                </c:pt>
                <c:pt idx="273">
                  <c:v>2.4400000000000002E-13</c:v>
                </c:pt>
                <c:pt idx="274">
                  <c:v>2.4411000000000001E-13</c:v>
                </c:pt>
                <c:pt idx="275">
                  <c:v>2.5320000000000002E-13</c:v>
                </c:pt>
                <c:pt idx="276">
                  <c:v>2.6263999999999998E-13</c:v>
                </c:pt>
                <c:pt idx="277">
                  <c:v>2.5166000000000001E-13</c:v>
                </c:pt>
                <c:pt idx="278">
                  <c:v>2.5157000000000001E-13</c:v>
                </c:pt>
                <c:pt idx="279">
                  <c:v>2.6107999999999998E-13</c:v>
                </c:pt>
                <c:pt idx="280">
                  <c:v>2.4384E-13</c:v>
                </c:pt>
                <c:pt idx="281">
                  <c:v>2.4984000000000002E-13</c:v>
                </c:pt>
                <c:pt idx="282">
                  <c:v>2.5228999999999998E-13</c:v>
                </c:pt>
                <c:pt idx="283">
                  <c:v>2.4977000000000001E-13</c:v>
                </c:pt>
                <c:pt idx="284">
                  <c:v>2.4332999999999998E-13</c:v>
                </c:pt>
                <c:pt idx="285">
                  <c:v>3.3999E-13</c:v>
                </c:pt>
                <c:pt idx="286">
                  <c:v>2.6847999999999998E-13</c:v>
                </c:pt>
                <c:pt idx="287">
                  <c:v>2.4656000000000001E-13</c:v>
                </c:pt>
                <c:pt idx="288">
                  <c:v>2.4048E-13</c:v>
                </c:pt>
                <c:pt idx="289">
                  <c:v>2.6160999999999998E-13</c:v>
                </c:pt>
                <c:pt idx="290">
                  <c:v>2.4871000000000001E-13</c:v>
                </c:pt>
                <c:pt idx="291">
                  <c:v>2.5198E-13</c:v>
                </c:pt>
                <c:pt idx="292">
                  <c:v>2.49E-13</c:v>
                </c:pt>
                <c:pt idx="293">
                  <c:v>2.5904000000000003E-13</c:v>
                </c:pt>
                <c:pt idx="294">
                  <c:v>2.4863999999999999E-13</c:v>
                </c:pt>
                <c:pt idx="295">
                  <c:v>4.0233000000000001E-13</c:v>
                </c:pt>
                <c:pt idx="296">
                  <c:v>2.6815999999999999E-13</c:v>
                </c:pt>
                <c:pt idx="297">
                  <c:v>2.4928000000000002E-13</c:v>
                </c:pt>
                <c:pt idx="298">
                  <c:v>2.4871000000000001E-13</c:v>
                </c:pt>
                <c:pt idx="299">
                  <c:v>2.6392E-13</c:v>
                </c:pt>
                <c:pt idx="300">
                  <c:v>2.3542000000000002E-13</c:v>
                </c:pt>
                <c:pt idx="301">
                  <c:v>1.3555860000000001E-11</c:v>
                </c:pt>
                <c:pt idx="302">
                  <c:v>2.0271199999999999E-9</c:v>
                </c:pt>
                <c:pt idx="303">
                  <c:v>2.0981700000000001E-7</c:v>
                </c:pt>
                <c:pt idx="304">
                  <c:v>3.4723999999999998E-7</c:v>
                </c:pt>
                <c:pt idx="305">
                  <c:v>7.3653299999999994E-8</c:v>
                </c:pt>
                <c:pt idx="306">
                  <c:v>2.4406600000000001E-9</c:v>
                </c:pt>
                <c:pt idx="307">
                  <c:v>4.2826799999999999E-9</c:v>
                </c:pt>
                <c:pt idx="308">
                  <c:v>9.8367700000000001E-9</c:v>
                </c:pt>
                <c:pt idx="309">
                  <c:v>8.7199899999999998E-9</c:v>
                </c:pt>
                <c:pt idx="310">
                  <c:v>5.01272E-8</c:v>
                </c:pt>
                <c:pt idx="311">
                  <c:v>1.13647E-7</c:v>
                </c:pt>
                <c:pt idx="312">
                  <c:v>2.3099199999999998E-9</c:v>
                </c:pt>
                <c:pt idx="313">
                  <c:v>2.6439500000000002E-9</c:v>
                </c:pt>
                <c:pt idx="314">
                  <c:v>3.6346E-8</c:v>
                </c:pt>
                <c:pt idx="315">
                  <c:v>4.9478000000000001E-8</c:v>
                </c:pt>
                <c:pt idx="316">
                  <c:v>9.0444900000000005E-9</c:v>
                </c:pt>
                <c:pt idx="317">
                  <c:v>1.286879E-8</c:v>
                </c:pt>
                <c:pt idx="318">
                  <c:v>1.5058090000000001E-9</c:v>
                </c:pt>
                <c:pt idx="319">
                  <c:v>5.7998699999999995E-10</c:v>
                </c:pt>
                <c:pt idx="320">
                  <c:v>6.5736999999999997E-10</c:v>
                </c:pt>
                <c:pt idx="321">
                  <c:v>3.6822499999999999E-10</c:v>
                </c:pt>
                <c:pt idx="322">
                  <c:v>2.7402200000000002E-10</c:v>
                </c:pt>
                <c:pt idx="323">
                  <c:v>7.7199800000000005E-8</c:v>
                </c:pt>
                <c:pt idx="324">
                  <c:v>5.8189100000000001E-9</c:v>
                </c:pt>
                <c:pt idx="325">
                  <c:v>4.0418599999999999E-9</c:v>
                </c:pt>
                <c:pt idx="326">
                  <c:v>3.7453100000000002E-9</c:v>
                </c:pt>
                <c:pt idx="327">
                  <c:v>3.1998799999999998E-10</c:v>
                </c:pt>
                <c:pt idx="328">
                  <c:v>9.8999999999999993E+37</c:v>
                </c:pt>
                <c:pt idx="329">
                  <c:v>4.6800200000000001E-9</c:v>
                </c:pt>
                <c:pt idx="330">
                  <c:v>9.1530500000000004E-9</c:v>
                </c:pt>
                <c:pt idx="331">
                  <c:v>5.0148199999999998E-8</c:v>
                </c:pt>
                <c:pt idx="332">
                  <c:v>3.0819900000000002E-8</c:v>
                </c:pt>
                <c:pt idx="333">
                  <c:v>7.4365200000000002E-8</c:v>
                </c:pt>
                <c:pt idx="334">
                  <c:v>7.6770299999999995E-8</c:v>
                </c:pt>
                <c:pt idx="335">
                  <c:v>1.0238389999999999E-7</c:v>
                </c:pt>
                <c:pt idx="336">
                  <c:v>2.0248500000000001E-8</c:v>
                </c:pt>
                <c:pt idx="337">
                  <c:v>2.9274000000000001E-8</c:v>
                </c:pt>
                <c:pt idx="338">
                  <c:v>1.159643E-7</c:v>
                </c:pt>
                <c:pt idx="339">
                  <c:v>9.8999999999999993E+37</c:v>
                </c:pt>
                <c:pt idx="340">
                  <c:v>3.9115999999999998E-8</c:v>
                </c:pt>
                <c:pt idx="341">
                  <c:v>8.1931900000000003E-8</c:v>
                </c:pt>
                <c:pt idx="342">
                  <c:v>5.3409900000000001E-8</c:v>
                </c:pt>
                <c:pt idx="343">
                  <c:v>5.7447800000000002E-8</c:v>
                </c:pt>
                <c:pt idx="344">
                  <c:v>2.3361100000000001E-9</c:v>
                </c:pt>
                <c:pt idx="345">
                  <c:v>1.91672E-8</c:v>
                </c:pt>
                <c:pt idx="346">
                  <c:v>7.5738700000000004E-9</c:v>
                </c:pt>
                <c:pt idx="347">
                  <c:v>2.1203999999999999E-8</c:v>
                </c:pt>
                <c:pt idx="348">
                  <c:v>2.4712999999999999E-9</c:v>
                </c:pt>
                <c:pt idx="349">
                  <c:v>7.6554000000000003E-10</c:v>
                </c:pt>
                <c:pt idx="350">
                  <c:v>4.9409100000000001E-10</c:v>
                </c:pt>
                <c:pt idx="351">
                  <c:v>9.9516100000000001E-10</c:v>
                </c:pt>
                <c:pt idx="352">
                  <c:v>6.14332E-10</c:v>
                </c:pt>
                <c:pt idx="353">
                  <c:v>4.6446299999999999E-10</c:v>
                </c:pt>
                <c:pt idx="354">
                  <c:v>9.8177000000000004E-11</c:v>
                </c:pt>
                <c:pt idx="355">
                  <c:v>7.3862600000000003E-10</c:v>
                </c:pt>
                <c:pt idx="356">
                  <c:v>6.8067499999999995E-11</c:v>
                </c:pt>
                <c:pt idx="357">
                  <c:v>3.5618299999999998E-10</c:v>
                </c:pt>
                <c:pt idx="358">
                  <c:v>7.2375199999999996E-12</c:v>
                </c:pt>
                <c:pt idx="359">
                  <c:v>2.3983300000000001E-10</c:v>
                </c:pt>
                <c:pt idx="360">
                  <c:v>1.6117699999999999E-12</c:v>
                </c:pt>
                <c:pt idx="361">
                  <c:v>7.4677699999999998E-12</c:v>
                </c:pt>
                <c:pt idx="362">
                  <c:v>1.9391700000000001E-12</c:v>
                </c:pt>
                <c:pt idx="363">
                  <c:v>2.75874E-12</c:v>
                </c:pt>
                <c:pt idx="364">
                  <c:v>3.0294599999999999E-10</c:v>
                </c:pt>
                <c:pt idx="365">
                  <c:v>2.8537500000000001E-10</c:v>
                </c:pt>
                <c:pt idx="366">
                  <c:v>2.36878E-10</c:v>
                </c:pt>
                <c:pt idx="367">
                  <c:v>9.0393999999999992E-9</c:v>
                </c:pt>
                <c:pt idx="368">
                  <c:v>2.0923900000000001E-8</c:v>
                </c:pt>
                <c:pt idx="369">
                  <c:v>2.3479199999999999E-9</c:v>
                </c:pt>
                <c:pt idx="370">
                  <c:v>2.4259899999999998E-9</c:v>
                </c:pt>
                <c:pt idx="371">
                  <c:v>5.8656300000000001E-10</c:v>
                </c:pt>
                <c:pt idx="372">
                  <c:v>1.6847620000000001E-9</c:v>
                </c:pt>
                <c:pt idx="373">
                  <c:v>4.5926500000000002E-10</c:v>
                </c:pt>
                <c:pt idx="374">
                  <c:v>1.498768E-9</c:v>
                </c:pt>
                <c:pt idx="375">
                  <c:v>2.7487800000000002E-10</c:v>
                </c:pt>
                <c:pt idx="376">
                  <c:v>9.8999999999999993E+37</c:v>
                </c:pt>
                <c:pt idx="377">
                  <c:v>1.49548E-12</c:v>
                </c:pt>
                <c:pt idx="378">
                  <c:v>2.2181500000000002E-12</c:v>
                </c:pt>
                <c:pt idx="379">
                  <c:v>3.4963299999999999E-10</c:v>
                </c:pt>
                <c:pt idx="380">
                  <c:v>1.6415900000000001E-12</c:v>
                </c:pt>
                <c:pt idx="381">
                  <c:v>1.0225300000000001E-12</c:v>
                </c:pt>
                <c:pt idx="382">
                  <c:v>8.9556999999999999E-13</c:v>
                </c:pt>
                <c:pt idx="383">
                  <c:v>8.8924999999999997E-13</c:v>
                </c:pt>
                <c:pt idx="384">
                  <c:v>1.12338E-12</c:v>
                </c:pt>
                <c:pt idx="385">
                  <c:v>5.0872700000000004E-9</c:v>
                </c:pt>
                <c:pt idx="386">
                  <c:v>6.1763499999999996E-8</c:v>
                </c:pt>
                <c:pt idx="387">
                  <c:v>1.4241340000000001E-8</c:v>
                </c:pt>
                <c:pt idx="388">
                  <c:v>7.3765899999999995E-8</c:v>
                </c:pt>
                <c:pt idx="389">
                  <c:v>8.7740199999999994E-9</c:v>
                </c:pt>
                <c:pt idx="390">
                  <c:v>5.2263000000000003E-8</c:v>
                </c:pt>
                <c:pt idx="391">
                  <c:v>7.7273900000000002E-8</c:v>
                </c:pt>
                <c:pt idx="392">
                  <c:v>5.8435199999999998E-8</c:v>
                </c:pt>
                <c:pt idx="393">
                  <c:v>2.8186199999999999E-8</c:v>
                </c:pt>
                <c:pt idx="394">
                  <c:v>2.69221E-8</c:v>
                </c:pt>
                <c:pt idx="395">
                  <c:v>2.78293E-8</c:v>
                </c:pt>
                <c:pt idx="396">
                  <c:v>3.9345199999999997E-8</c:v>
                </c:pt>
                <c:pt idx="397">
                  <c:v>1.2781260000000001E-8</c:v>
                </c:pt>
                <c:pt idx="398">
                  <c:v>2.0775599999999998E-8</c:v>
                </c:pt>
                <c:pt idx="399">
                  <c:v>6.78712E-9</c:v>
                </c:pt>
                <c:pt idx="400">
                  <c:v>1.070713E-7</c:v>
                </c:pt>
                <c:pt idx="401">
                  <c:v>4.2039600000000003E-8</c:v>
                </c:pt>
                <c:pt idx="402">
                  <c:v>4.2147300000000003E-8</c:v>
                </c:pt>
                <c:pt idx="403">
                  <c:v>6.5668199999999999E-9</c:v>
                </c:pt>
                <c:pt idx="404">
                  <c:v>2.8300900000000001E-9</c:v>
                </c:pt>
                <c:pt idx="405">
                  <c:v>4.5738600000000002E-9</c:v>
                </c:pt>
                <c:pt idx="406">
                  <c:v>1.2572800000000001E-12</c:v>
                </c:pt>
                <c:pt idx="407">
                  <c:v>5.1914400000000003E-12</c:v>
                </c:pt>
                <c:pt idx="408">
                  <c:v>1.3266990000000001E-9</c:v>
                </c:pt>
                <c:pt idx="409">
                  <c:v>9.8999999999999993E+37</c:v>
                </c:pt>
                <c:pt idx="410">
                  <c:v>1.151158E-11</c:v>
                </c:pt>
                <c:pt idx="411">
                  <c:v>1.5718279999999999E-9</c:v>
                </c:pt>
                <c:pt idx="412">
                  <c:v>5.7675199999999996E-12</c:v>
                </c:pt>
                <c:pt idx="413">
                  <c:v>7.9272499999999994E-12</c:v>
                </c:pt>
                <c:pt idx="414">
                  <c:v>2.6124899999999999E-9</c:v>
                </c:pt>
                <c:pt idx="415">
                  <c:v>9.8999999999999993E+37</c:v>
                </c:pt>
                <c:pt idx="416">
                  <c:v>2.5155400000000001E-10</c:v>
                </c:pt>
                <c:pt idx="417">
                  <c:v>2.69752E-12</c:v>
                </c:pt>
                <c:pt idx="418">
                  <c:v>1.2844899999999999E-12</c:v>
                </c:pt>
                <c:pt idx="419">
                  <c:v>7.6966000000000001E-10</c:v>
                </c:pt>
                <c:pt idx="420">
                  <c:v>9.8999999999999993E+37</c:v>
                </c:pt>
                <c:pt idx="421">
                  <c:v>5.6306299999999996E-9</c:v>
                </c:pt>
                <c:pt idx="422">
                  <c:v>9.8999999999999993E+37</c:v>
                </c:pt>
                <c:pt idx="423">
                  <c:v>5.4227499999999997E-10</c:v>
                </c:pt>
                <c:pt idx="424">
                  <c:v>1.3123789999999999E-11</c:v>
                </c:pt>
                <c:pt idx="425">
                  <c:v>2.1457400000000001E-9</c:v>
                </c:pt>
                <c:pt idx="426">
                  <c:v>2.5559800000000001E-10</c:v>
                </c:pt>
                <c:pt idx="427">
                  <c:v>9.2871300000000008E-9</c:v>
                </c:pt>
                <c:pt idx="428">
                  <c:v>3.71884E-9</c:v>
                </c:pt>
                <c:pt idx="429">
                  <c:v>3.85516E-10</c:v>
                </c:pt>
                <c:pt idx="430">
                  <c:v>1.2499800000000001E-12</c:v>
                </c:pt>
                <c:pt idx="431">
                  <c:v>1.02249E-12</c:v>
                </c:pt>
                <c:pt idx="432">
                  <c:v>3.2711000000000001E-13</c:v>
                </c:pt>
                <c:pt idx="433">
                  <c:v>4.8731999999999999E-13</c:v>
                </c:pt>
                <c:pt idx="434">
                  <c:v>5.8748999999999995E-13</c:v>
                </c:pt>
                <c:pt idx="435">
                  <c:v>7.8574000000000004E-13</c:v>
                </c:pt>
                <c:pt idx="436">
                  <c:v>7.4943999999999999E-13</c:v>
                </c:pt>
                <c:pt idx="437">
                  <c:v>6.2605999999999996E-13</c:v>
                </c:pt>
                <c:pt idx="438">
                  <c:v>8.6581000000000002E-13</c:v>
                </c:pt>
                <c:pt idx="439">
                  <c:v>3.6155000000000001E-13</c:v>
                </c:pt>
                <c:pt idx="440">
                  <c:v>3.1219000000000001E-13</c:v>
                </c:pt>
                <c:pt idx="441">
                  <c:v>3.0642000000000002E-13</c:v>
                </c:pt>
                <c:pt idx="442">
                  <c:v>3.0004E-13</c:v>
                </c:pt>
                <c:pt idx="443">
                  <c:v>5.0600999999999998E-13</c:v>
                </c:pt>
                <c:pt idx="444">
                  <c:v>4.1073000000000001E-13</c:v>
                </c:pt>
                <c:pt idx="445">
                  <c:v>2.9120000000000001E-13</c:v>
                </c:pt>
                <c:pt idx="446">
                  <c:v>4.6042999999999999E-13</c:v>
                </c:pt>
                <c:pt idx="447">
                  <c:v>3.2579999999999999E-13</c:v>
                </c:pt>
                <c:pt idx="448">
                  <c:v>2.9653E-13</c:v>
                </c:pt>
                <c:pt idx="449">
                  <c:v>3.4000000000000002E-13</c:v>
                </c:pt>
                <c:pt idx="450">
                  <c:v>2.7042000000000002E-13</c:v>
                </c:pt>
                <c:pt idx="451">
                  <c:v>3.1034999999999999E-13</c:v>
                </c:pt>
                <c:pt idx="452">
                  <c:v>2.7103000000000001E-13</c:v>
                </c:pt>
                <c:pt idx="453">
                  <c:v>3.0449E-13</c:v>
                </c:pt>
                <c:pt idx="454">
                  <c:v>2.8256000000000001E-13</c:v>
                </c:pt>
                <c:pt idx="455">
                  <c:v>2.7289000000000001E-13</c:v>
                </c:pt>
                <c:pt idx="456">
                  <c:v>3.1497999999999999E-13</c:v>
                </c:pt>
                <c:pt idx="457">
                  <c:v>3.3387000000000002E-13</c:v>
                </c:pt>
                <c:pt idx="458">
                  <c:v>9.7114700000000003E-8</c:v>
                </c:pt>
                <c:pt idx="459">
                  <c:v>2.6601700000000002E-7</c:v>
                </c:pt>
                <c:pt idx="460">
                  <c:v>1.158175E-7</c:v>
                </c:pt>
                <c:pt idx="461">
                  <c:v>1.067355E-7</c:v>
                </c:pt>
                <c:pt idx="462">
                  <c:v>9.8999999999999993E+37</c:v>
                </c:pt>
                <c:pt idx="463">
                  <c:v>4.9419800000000002E-7</c:v>
                </c:pt>
                <c:pt idx="464">
                  <c:v>4.3484900000000001E-6</c:v>
                </c:pt>
                <c:pt idx="465">
                  <c:v>4.4583299999999997E-6</c:v>
                </c:pt>
                <c:pt idx="466">
                  <c:v>2.86584E-6</c:v>
                </c:pt>
                <c:pt idx="467">
                  <c:v>1.0759660000000001E-6</c:v>
                </c:pt>
                <c:pt idx="468">
                  <c:v>2.9384499999999998E-6</c:v>
                </c:pt>
                <c:pt idx="469">
                  <c:v>8.7571500000000003E-7</c:v>
                </c:pt>
                <c:pt idx="470">
                  <c:v>1.2379499999999999E-6</c:v>
                </c:pt>
                <c:pt idx="471">
                  <c:v>8.8166199999999997E-7</c:v>
                </c:pt>
                <c:pt idx="472">
                  <c:v>1.4447800000000001E-7</c:v>
                </c:pt>
                <c:pt idx="473">
                  <c:v>2.3230000000000001E-7</c:v>
                </c:pt>
                <c:pt idx="474">
                  <c:v>7.2338900000000005E-8</c:v>
                </c:pt>
                <c:pt idx="475">
                  <c:v>1.16463E-7</c:v>
                </c:pt>
                <c:pt idx="476">
                  <c:v>3.3275800000000002E-8</c:v>
                </c:pt>
                <c:pt idx="477">
                  <c:v>8.6263900000000005E-8</c:v>
                </c:pt>
                <c:pt idx="478">
                  <c:v>6.8054200000000006E-8</c:v>
                </c:pt>
                <c:pt idx="479">
                  <c:v>1.7830890000000001E-8</c:v>
                </c:pt>
                <c:pt idx="480">
                  <c:v>3.0381900000000002E-8</c:v>
                </c:pt>
                <c:pt idx="481">
                  <c:v>3.2763699999999998E-8</c:v>
                </c:pt>
                <c:pt idx="482">
                  <c:v>2.9593299999999999E-8</c:v>
                </c:pt>
                <c:pt idx="483">
                  <c:v>2.0031299999999999E-8</c:v>
                </c:pt>
                <c:pt idx="484">
                  <c:v>1.65508E-8</c:v>
                </c:pt>
                <c:pt idx="485">
                  <c:v>3.5255E-8</c:v>
                </c:pt>
                <c:pt idx="486">
                  <c:v>2.28937E-8</c:v>
                </c:pt>
                <c:pt idx="487">
                  <c:v>1.5361040000000001E-8</c:v>
                </c:pt>
                <c:pt idx="488">
                  <c:v>3.0755099999999999E-8</c:v>
                </c:pt>
                <c:pt idx="489">
                  <c:v>3.2142100000000003E-8</c:v>
                </c:pt>
                <c:pt idx="490">
                  <c:v>8.0278700000000007E-9</c:v>
                </c:pt>
                <c:pt idx="491">
                  <c:v>7.5270000000000002E-9</c:v>
                </c:pt>
                <c:pt idx="492">
                  <c:v>6.0010999999999999E-9</c:v>
                </c:pt>
                <c:pt idx="493">
                  <c:v>7.8121900000000001E-9</c:v>
                </c:pt>
                <c:pt idx="494">
                  <c:v>7.46194E-9</c:v>
                </c:pt>
                <c:pt idx="495">
                  <c:v>8.9067899999999992E-9</c:v>
                </c:pt>
                <c:pt idx="496">
                  <c:v>2.3099200000000001E-8</c:v>
                </c:pt>
                <c:pt idx="497">
                  <c:v>7.1891399999999998E-9</c:v>
                </c:pt>
                <c:pt idx="498">
                  <c:v>2.7048100000000001E-8</c:v>
                </c:pt>
                <c:pt idx="499">
                  <c:v>1.7973860000000001E-8</c:v>
                </c:pt>
                <c:pt idx="500">
                  <c:v>3.6567900000000001E-8</c:v>
                </c:pt>
                <c:pt idx="501">
                  <c:v>6.4205499999999997E-9</c:v>
                </c:pt>
                <c:pt idx="502">
                  <c:v>2.2902900000000001E-8</c:v>
                </c:pt>
                <c:pt idx="503">
                  <c:v>2.4112199999999999E-8</c:v>
                </c:pt>
                <c:pt idx="504">
                  <c:v>2.5469499999999999E-8</c:v>
                </c:pt>
                <c:pt idx="505">
                  <c:v>1.531212E-7</c:v>
                </c:pt>
                <c:pt idx="506">
                  <c:v>4.19955E-8</c:v>
                </c:pt>
                <c:pt idx="507">
                  <c:v>5.7703100000000003E-8</c:v>
                </c:pt>
                <c:pt idx="508">
                  <c:v>1.6579810000000001E-7</c:v>
                </c:pt>
                <c:pt idx="509">
                  <c:v>9.9674600000000002E-8</c:v>
                </c:pt>
                <c:pt idx="510">
                  <c:v>1.504393E-8</c:v>
                </c:pt>
                <c:pt idx="511">
                  <c:v>5.7524299999999997E-9</c:v>
                </c:pt>
                <c:pt idx="512">
                  <c:v>4.6361299999999997E-8</c:v>
                </c:pt>
                <c:pt idx="513">
                  <c:v>2.9648199999999999E-8</c:v>
                </c:pt>
                <c:pt idx="514">
                  <c:v>3.1603100000000001E-8</c:v>
                </c:pt>
                <c:pt idx="515">
                  <c:v>3.4871299999999998E-8</c:v>
                </c:pt>
                <c:pt idx="516">
                  <c:v>2.8034100000000001E-7</c:v>
                </c:pt>
                <c:pt idx="517">
                  <c:v>3.7339700000000001E-9</c:v>
                </c:pt>
                <c:pt idx="518">
                  <c:v>3.2815999999999999E-9</c:v>
                </c:pt>
                <c:pt idx="519">
                  <c:v>2.3576100000000001E-9</c:v>
                </c:pt>
                <c:pt idx="520">
                  <c:v>5.6187799999999999E-9</c:v>
                </c:pt>
                <c:pt idx="521">
                  <c:v>6.1919200000000003E-9</c:v>
                </c:pt>
                <c:pt idx="522">
                  <c:v>4.4140799999999997E-9</c:v>
                </c:pt>
                <c:pt idx="523">
                  <c:v>4.8339699999999998E-10</c:v>
                </c:pt>
                <c:pt idx="524">
                  <c:v>2.3745399999999999E-9</c:v>
                </c:pt>
                <c:pt idx="525">
                  <c:v>1.0988159999999999E-9</c:v>
                </c:pt>
                <c:pt idx="526">
                  <c:v>6.3243099999999996E-9</c:v>
                </c:pt>
                <c:pt idx="527">
                  <c:v>4.2777199999999998E-10</c:v>
                </c:pt>
                <c:pt idx="528">
                  <c:v>2.4591099999999998E-9</c:v>
                </c:pt>
                <c:pt idx="529">
                  <c:v>9.8999999999999993E+37</c:v>
                </c:pt>
                <c:pt idx="530">
                  <c:v>6.9380000000000002E-10</c:v>
                </c:pt>
                <c:pt idx="531">
                  <c:v>3.50267E-10</c:v>
                </c:pt>
                <c:pt idx="532">
                  <c:v>1.4974430000000001E-9</c:v>
                </c:pt>
                <c:pt idx="533">
                  <c:v>3.3126100000000002E-9</c:v>
                </c:pt>
                <c:pt idx="534">
                  <c:v>8.1257399999999995E-10</c:v>
                </c:pt>
                <c:pt idx="535">
                  <c:v>8.2628700000000002E-10</c:v>
                </c:pt>
                <c:pt idx="536">
                  <c:v>4.6697799999999996E-10</c:v>
                </c:pt>
                <c:pt idx="537">
                  <c:v>2.3073499999999999E-9</c:v>
                </c:pt>
                <c:pt idx="538">
                  <c:v>1.292834E-9</c:v>
                </c:pt>
                <c:pt idx="539">
                  <c:v>2.5253200000000001E-9</c:v>
                </c:pt>
                <c:pt idx="540">
                  <c:v>2.3014099999999998E-9</c:v>
                </c:pt>
                <c:pt idx="541">
                  <c:v>7.7882599999999995E-10</c:v>
                </c:pt>
                <c:pt idx="542">
                  <c:v>8.2773799999999999E-11</c:v>
                </c:pt>
                <c:pt idx="543">
                  <c:v>9.8999999999999993E+37</c:v>
                </c:pt>
                <c:pt idx="544">
                  <c:v>1.0500590000000001E-9</c:v>
                </c:pt>
                <c:pt idx="545">
                  <c:v>1.104461E-7</c:v>
                </c:pt>
                <c:pt idx="546">
                  <c:v>4.0262599999999999E-7</c:v>
                </c:pt>
                <c:pt idx="547">
                  <c:v>2.6248499999999998E-8</c:v>
                </c:pt>
                <c:pt idx="548">
                  <c:v>3.33812E-7</c:v>
                </c:pt>
                <c:pt idx="549">
                  <c:v>4.6989500000000001E-7</c:v>
                </c:pt>
                <c:pt idx="550">
                  <c:v>4.0078600000000003E-7</c:v>
                </c:pt>
                <c:pt idx="551">
                  <c:v>3.6923900000000002E-7</c:v>
                </c:pt>
                <c:pt idx="552">
                  <c:v>2.022385E-7</c:v>
                </c:pt>
                <c:pt idx="553">
                  <c:v>2.73676E-7</c:v>
                </c:pt>
                <c:pt idx="554">
                  <c:v>9.5362299999999994E-8</c:v>
                </c:pt>
                <c:pt idx="555">
                  <c:v>3.5753399999999998E-8</c:v>
                </c:pt>
                <c:pt idx="556">
                  <c:v>1.330477E-8</c:v>
                </c:pt>
                <c:pt idx="557">
                  <c:v>3.0335799999999997E-8</c:v>
                </c:pt>
                <c:pt idx="558">
                  <c:v>2.2781999999999998E-8</c:v>
                </c:pt>
                <c:pt idx="559">
                  <c:v>9.1038400000000006E-8</c:v>
                </c:pt>
                <c:pt idx="560">
                  <c:v>1.6634069999999999E-7</c:v>
                </c:pt>
                <c:pt idx="561">
                  <c:v>4.0499700000000002E-8</c:v>
                </c:pt>
                <c:pt idx="562">
                  <c:v>6.4784000000000006E-8</c:v>
                </c:pt>
                <c:pt idx="563">
                  <c:v>4.3357100000000001E-8</c:v>
                </c:pt>
                <c:pt idx="564">
                  <c:v>3.9076200000000003E-8</c:v>
                </c:pt>
                <c:pt idx="565">
                  <c:v>1.1952230000000001E-8</c:v>
                </c:pt>
                <c:pt idx="566">
                  <c:v>2.28606E-7</c:v>
                </c:pt>
                <c:pt idx="567">
                  <c:v>8.2576899999999993E-8</c:v>
                </c:pt>
                <c:pt idx="568">
                  <c:v>1.402078E-7</c:v>
                </c:pt>
                <c:pt idx="569">
                  <c:v>1.099996E-7</c:v>
                </c:pt>
                <c:pt idx="570">
                  <c:v>4.8844700000000002E-8</c:v>
                </c:pt>
                <c:pt idx="571">
                  <c:v>6.5895099999999999E-9</c:v>
                </c:pt>
                <c:pt idx="572">
                  <c:v>9.8999999999999993E+37</c:v>
                </c:pt>
                <c:pt idx="573">
                  <c:v>8.0004899999999995E-9</c:v>
                </c:pt>
                <c:pt idx="574">
                  <c:v>9.8999999999999993E+37</c:v>
                </c:pt>
                <c:pt idx="575">
                  <c:v>3.2761699999999999E-9</c:v>
                </c:pt>
                <c:pt idx="576">
                  <c:v>9.7484799999999998E-9</c:v>
                </c:pt>
                <c:pt idx="577">
                  <c:v>1.0109200000000001E-8</c:v>
                </c:pt>
                <c:pt idx="578">
                  <c:v>1.230064E-8</c:v>
                </c:pt>
                <c:pt idx="579">
                  <c:v>1.8388620000000001E-8</c:v>
                </c:pt>
                <c:pt idx="580">
                  <c:v>4.6839900000000002E-8</c:v>
                </c:pt>
                <c:pt idx="581">
                  <c:v>2.4920999999999999E-8</c:v>
                </c:pt>
                <c:pt idx="582">
                  <c:v>5.47146E-9</c:v>
                </c:pt>
                <c:pt idx="583">
                  <c:v>2.7964000000000001E-8</c:v>
                </c:pt>
                <c:pt idx="584">
                  <c:v>1.12105E-8</c:v>
                </c:pt>
                <c:pt idx="585">
                  <c:v>2.4015200000000002E-9</c:v>
                </c:pt>
                <c:pt idx="586">
                  <c:v>2.1353800000000001E-9</c:v>
                </c:pt>
                <c:pt idx="587">
                  <c:v>1.532775E-9</c:v>
                </c:pt>
                <c:pt idx="588">
                  <c:v>1.694189E-9</c:v>
                </c:pt>
                <c:pt idx="589">
                  <c:v>9.8208800000000005E-10</c:v>
                </c:pt>
                <c:pt idx="590">
                  <c:v>4.7732900000000004E-10</c:v>
                </c:pt>
                <c:pt idx="591">
                  <c:v>1.6854859999999999E-9</c:v>
                </c:pt>
                <c:pt idx="592">
                  <c:v>4.0104500000000004E-9</c:v>
                </c:pt>
                <c:pt idx="593">
                  <c:v>5.8939999999999995E-10</c:v>
                </c:pt>
                <c:pt idx="594">
                  <c:v>1.218593E-11</c:v>
                </c:pt>
                <c:pt idx="595">
                  <c:v>1.1644689999999999E-11</c:v>
                </c:pt>
                <c:pt idx="596">
                  <c:v>4.4432700000000003E-12</c:v>
                </c:pt>
                <c:pt idx="597">
                  <c:v>1.354796E-11</c:v>
                </c:pt>
                <c:pt idx="598">
                  <c:v>9.01182E-10</c:v>
                </c:pt>
                <c:pt idx="599">
                  <c:v>1.0309579999999999E-9</c:v>
                </c:pt>
                <c:pt idx="600">
                  <c:v>6.23082E-10</c:v>
                </c:pt>
                <c:pt idx="601">
                  <c:v>5.4498899999999999E-10</c:v>
                </c:pt>
                <c:pt idx="602">
                  <c:v>9.4197500000000007E-9</c:v>
                </c:pt>
                <c:pt idx="603">
                  <c:v>4.3285000000000001E-7</c:v>
                </c:pt>
                <c:pt idx="604">
                  <c:v>7.7950100000000004E-7</c:v>
                </c:pt>
                <c:pt idx="605">
                  <c:v>2.7783499999999998E-6</c:v>
                </c:pt>
                <c:pt idx="606">
                  <c:v>3.1435099999999999E-6</c:v>
                </c:pt>
                <c:pt idx="607">
                  <c:v>2.0312000000000001E-6</c:v>
                </c:pt>
                <c:pt idx="608">
                  <c:v>9.8999999999999993E+37</c:v>
                </c:pt>
                <c:pt idx="609">
                  <c:v>1.302429E-6</c:v>
                </c:pt>
                <c:pt idx="610">
                  <c:v>6.5596199999999995E-7</c:v>
                </c:pt>
                <c:pt idx="611">
                  <c:v>1.7055130000000001E-7</c:v>
                </c:pt>
                <c:pt idx="612">
                  <c:v>3.0635199999999999E-7</c:v>
                </c:pt>
                <c:pt idx="613">
                  <c:v>4.30422E-8</c:v>
                </c:pt>
                <c:pt idx="614">
                  <c:v>3.4334500000000002E-8</c:v>
                </c:pt>
                <c:pt idx="615">
                  <c:v>1.1316790000000001E-7</c:v>
                </c:pt>
                <c:pt idx="616">
                  <c:v>1.5266490000000001E-7</c:v>
                </c:pt>
                <c:pt idx="617">
                  <c:v>9.6062599999999996E-8</c:v>
                </c:pt>
                <c:pt idx="618">
                  <c:v>2.8533199999999999E-8</c:v>
                </c:pt>
                <c:pt idx="619">
                  <c:v>1.5818960000000001E-8</c:v>
                </c:pt>
                <c:pt idx="620">
                  <c:v>4.4162399999999997E-8</c:v>
                </c:pt>
                <c:pt idx="621">
                  <c:v>4.0761899999999999E-8</c:v>
                </c:pt>
                <c:pt idx="622">
                  <c:v>2.76945E-8</c:v>
                </c:pt>
                <c:pt idx="623">
                  <c:v>1.338108E-7</c:v>
                </c:pt>
                <c:pt idx="624">
                  <c:v>7.7456099999999994E-8</c:v>
                </c:pt>
                <c:pt idx="625">
                  <c:v>4.1649200000000002E-8</c:v>
                </c:pt>
                <c:pt idx="626">
                  <c:v>9.8999999999999993E+37</c:v>
                </c:pt>
                <c:pt idx="627">
                  <c:v>9.9112499999999995E-8</c:v>
                </c:pt>
                <c:pt idx="628">
                  <c:v>1.131078E-7</c:v>
                </c:pt>
                <c:pt idx="629">
                  <c:v>5.5093999999999997E-8</c:v>
                </c:pt>
                <c:pt idx="630">
                  <c:v>9.3995599999999995E-8</c:v>
                </c:pt>
                <c:pt idx="631">
                  <c:v>1.1064950000000001E-8</c:v>
                </c:pt>
                <c:pt idx="632">
                  <c:v>1.3327129999999999E-8</c:v>
                </c:pt>
                <c:pt idx="633">
                  <c:v>2.11721E-9</c:v>
                </c:pt>
                <c:pt idx="634">
                  <c:v>5.6287099999999997E-9</c:v>
                </c:pt>
                <c:pt idx="635">
                  <c:v>3.14659E-9</c:v>
                </c:pt>
                <c:pt idx="636">
                  <c:v>5.2669100000000004E-9</c:v>
                </c:pt>
                <c:pt idx="637">
                  <c:v>3.8265499999999998E-9</c:v>
                </c:pt>
                <c:pt idx="638">
                  <c:v>4.4892099999999996E-9</c:v>
                </c:pt>
                <c:pt idx="639">
                  <c:v>2.2948500000000002E-9</c:v>
                </c:pt>
                <c:pt idx="640">
                  <c:v>6.3602399999999997E-10</c:v>
                </c:pt>
                <c:pt idx="641">
                  <c:v>3.9305100000000001E-10</c:v>
                </c:pt>
                <c:pt idx="642">
                  <c:v>1.019834E-9</c:v>
                </c:pt>
                <c:pt idx="643">
                  <c:v>8.1398000000000002E-10</c:v>
                </c:pt>
                <c:pt idx="644">
                  <c:v>4.2067700000000001E-10</c:v>
                </c:pt>
                <c:pt idx="645">
                  <c:v>4.2654999999999999E-10</c:v>
                </c:pt>
                <c:pt idx="646">
                  <c:v>6.78249E-10</c:v>
                </c:pt>
                <c:pt idx="647">
                  <c:v>3.7122099999999999E-10</c:v>
                </c:pt>
                <c:pt idx="648">
                  <c:v>4.6498599999999998E-10</c:v>
                </c:pt>
                <c:pt idx="649">
                  <c:v>9.4673999999999998E-10</c:v>
                </c:pt>
                <c:pt idx="650">
                  <c:v>2.4819900000000002E-10</c:v>
                </c:pt>
                <c:pt idx="651">
                  <c:v>2.4928200000000001E-10</c:v>
                </c:pt>
                <c:pt idx="652">
                  <c:v>7.2551300000000004E-10</c:v>
                </c:pt>
                <c:pt idx="653">
                  <c:v>7.4278200000000006E-12</c:v>
                </c:pt>
                <c:pt idx="654">
                  <c:v>3.1267299999999999E-12</c:v>
                </c:pt>
                <c:pt idx="655">
                  <c:v>1.9909619999999999E-11</c:v>
                </c:pt>
                <c:pt idx="656">
                  <c:v>1.4887059999999999E-11</c:v>
                </c:pt>
                <c:pt idx="657">
                  <c:v>1.5801049999999998E-11</c:v>
                </c:pt>
                <c:pt idx="658">
                  <c:v>1.3373119999999999E-11</c:v>
                </c:pt>
                <c:pt idx="659">
                  <c:v>1.5350099999999999E-12</c:v>
                </c:pt>
                <c:pt idx="660">
                  <c:v>1.4478040000000001E-11</c:v>
                </c:pt>
                <c:pt idx="661">
                  <c:v>6.92736E-10</c:v>
                </c:pt>
                <c:pt idx="662">
                  <c:v>5.1427300000000005E-10</c:v>
                </c:pt>
                <c:pt idx="663">
                  <c:v>2.3958100000000002E-10</c:v>
                </c:pt>
                <c:pt idx="664">
                  <c:v>2.1447599999999998E-12</c:v>
                </c:pt>
                <c:pt idx="665">
                  <c:v>1.33884E-12</c:v>
                </c:pt>
                <c:pt idx="666">
                  <c:v>1.1623400000000001E-12</c:v>
                </c:pt>
                <c:pt idx="667">
                  <c:v>1.9017020000000001E-11</c:v>
                </c:pt>
                <c:pt idx="668">
                  <c:v>2.9097800000000001E-11</c:v>
                </c:pt>
                <c:pt idx="669">
                  <c:v>2.6439899999999999E-12</c:v>
                </c:pt>
                <c:pt idx="670">
                  <c:v>2.33527E-11</c:v>
                </c:pt>
                <c:pt idx="671">
                  <c:v>5.5796999999999999E-13</c:v>
                </c:pt>
                <c:pt idx="672">
                  <c:v>3.4836200000000001E-12</c:v>
                </c:pt>
                <c:pt idx="673">
                  <c:v>4.0691700000000001E-12</c:v>
                </c:pt>
                <c:pt idx="674">
                  <c:v>1.0256099999999999E-12</c:v>
                </c:pt>
                <c:pt idx="675">
                  <c:v>3.8700999999999998E-12</c:v>
                </c:pt>
                <c:pt idx="676">
                  <c:v>1.72836E-9</c:v>
                </c:pt>
                <c:pt idx="677">
                  <c:v>3.6851999999999998E-8</c:v>
                </c:pt>
                <c:pt idx="678">
                  <c:v>2.0756800000000001E-8</c:v>
                </c:pt>
                <c:pt idx="679">
                  <c:v>3.9342799999999999E-8</c:v>
                </c:pt>
                <c:pt idx="680">
                  <c:v>6.9483699999999999E-8</c:v>
                </c:pt>
                <c:pt idx="681">
                  <c:v>6.0516899999999998E-9</c:v>
                </c:pt>
                <c:pt idx="682">
                  <c:v>3.0833000000000002E-8</c:v>
                </c:pt>
                <c:pt idx="683">
                  <c:v>3.7632900000000001E-9</c:v>
                </c:pt>
                <c:pt idx="684">
                  <c:v>3.2986599999999999E-9</c:v>
                </c:pt>
                <c:pt idx="685">
                  <c:v>1.397053E-9</c:v>
                </c:pt>
                <c:pt idx="686">
                  <c:v>3.1566199999999998E-9</c:v>
                </c:pt>
                <c:pt idx="687">
                  <c:v>7.9227500000000006E-9</c:v>
                </c:pt>
                <c:pt idx="688">
                  <c:v>7.0541400000000003E-11</c:v>
                </c:pt>
                <c:pt idx="689">
                  <c:v>7.6260699999999999E-10</c:v>
                </c:pt>
                <c:pt idx="690">
                  <c:v>2.5505299999999999E-10</c:v>
                </c:pt>
                <c:pt idx="691">
                  <c:v>7.0792900000000005E-10</c:v>
                </c:pt>
                <c:pt idx="692">
                  <c:v>9.5573199999999995E-12</c:v>
                </c:pt>
                <c:pt idx="693">
                  <c:v>4.7075700000000001E-10</c:v>
                </c:pt>
                <c:pt idx="694">
                  <c:v>3.2252400000000002E-10</c:v>
                </c:pt>
                <c:pt idx="695">
                  <c:v>4.3288300000000001E-11</c:v>
                </c:pt>
                <c:pt idx="696">
                  <c:v>3.46688E-10</c:v>
                </c:pt>
                <c:pt idx="697">
                  <c:v>2.17934E-9</c:v>
                </c:pt>
                <c:pt idx="698">
                  <c:v>3.5281999999999999E-9</c:v>
                </c:pt>
                <c:pt idx="699">
                  <c:v>9.6138000000000004E-10</c:v>
                </c:pt>
                <c:pt idx="700">
                  <c:v>1.6793179999999999E-9</c:v>
                </c:pt>
                <c:pt idx="701">
                  <c:v>9.8999999999999993E+37</c:v>
                </c:pt>
                <c:pt idx="702">
                  <c:v>1.046645E-9</c:v>
                </c:pt>
                <c:pt idx="703">
                  <c:v>3.3204000000000002E-10</c:v>
                </c:pt>
                <c:pt idx="704">
                  <c:v>1.333592E-9</c:v>
                </c:pt>
                <c:pt idx="705">
                  <c:v>3.84119E-10</c:v>
                </c:pt>
                <c:pt idx="706">
                  <c:v>4.4016499999999999E-12</c:v>
                </c:pt>
                <c:pt idx="707">
                  <c:v>6.9380300000000005E-10</c:v>
                </c:pt>
                <c:pt idx="708">
                  <c:v>1.592875E-8</c:v>
                </c:pt>
                <c:pt idx="709">
                  <c:v>5.0331000000000002E-8</c:v>
                </c:pt>
                <c:pt idx="710">
                  <c:v>1.5283300000000002E-8</c:v>
                </c:pt>
                <c:pt idx="711">
                  <c:v>1.141391E-8</c:v>
                </c:pt>
                <c:pt idx="712">
                  <c:v>5.6247700000000002E-9</c:v>
                </c:pt>
                <c:pt idx="713">
                  <c:v>2.1181200000000001E-9</c:v>
                </c:pt>
                <c:pt idx="714">
                  <c:v>4.026E-9</c:v>
                </c:pt>
                <c:pt idx="715">
                  <c:v>2.35478E-9</c:v>
                </c:pt>
                <c:pt idx="716">
                  <c:v>2.37276E-9</c:v>
                </c:pt>
                <c:pt idx="717">
                  <c:v>5.3840300000000001E-9</c:v>
                </c:pt>
                <c:pt idx="718">
                  <c:v>4.5263099999999999E-9</c:v>
                </c:pt>
                <c:pt idx="719">
                  <c:v>1.5785389999999999E-9</c:v>
                </c:pt>
                <c:pt idx="720">
                  <c:v>4.7114799999999999E-9</c:v>
                </c:pt>
                <c:pt idx="721">
                  <c:v>5.51446E-9</c:v>
                </c:pt>
                <c:pt idx="722">
                  <c:v>5.2851299999999999E-9</c:v>
                </c:pt>
                <c:pt idx="723">
                  <c:v>3.75305E-9</c:v>
                </c:pt>
                <c:pt idx="724">
                  <c:v>3.6829299999999998E-9</c:v>
                </c:pt>
                <c:pt idx="725">
                  <c:v>3.47771E-9</c:v>
                </c:pt>
                <c:pt idx="726">
                  <c:v>3.9159699999999997E-9</c:v>
                </c:pt>
                <c:pt idx="727">
                  <c:v>2.84968E-9</c:v>
                </c:pt>
                <c:pt idx="728">
                  <c:v>3.8959299999999998E-9</c:v>
                </c:pt>
                <c:pt idx="729">
                  <c:v>7.3201000000000004E-10</c:v>
                </c:pt>
                <c:pt idx="730">
                  <c:v>6.0878900000000002E-10</c:v>
                </c:pt>
                <c:pt idx="731">
                  <c:v>3.6252200000000002E-10</c:v>
                </c:pt>
                <c:pt idx="732">
                  <c:v>1.3102220000000001E-9</c:v>
                </c:pt>
                <c:pt idx="733">
                  <c:v>1.357028E-9</c:v>
                </c:pt>
                <c:pt idx="734">
                  <c:v>1.3457340000000001E-9</c:v>
                </c:pt>
                <c:pt idx="735">
                  <c:v>1.465325E-9</c:v>
                </c:pt>
                <c:pt idx="736">
                  <c:v>6.6106999999999997E-10</c:v>
                </c:pt>
                <c:pt idx="737">
                  <c:v>5.0146199999999996E-10</c:v>
                </c:pt>
                <c:pt idx="738">
                  <c:v>2.4561699999999998E-9</c:v>
                </c:pt>
                <c:pt idx="739">
                  <c:v>5.4205200000000002E-10</c:v>
                </c:pt>
                <c:pt idx="740">
                  <c:v>1.0394069999999999E-9</c:v>
                </c:pt>
                <c:pt idx="741">
                  <c:v>1.276464E-9</c:v>
                </c:pt>
                <c:pt idx="742">
                  <c:v>2.78365E-9</c:v>
                </c:pt>
                <c:pt idx="743">
                  <c:v>3.8460899999999999E-9</c:v>
                </c:pt>
                <c:pt idx="744">
                  <c:v>2.8392999999999999E-9</c:v>
                </c:pt>
                <c:pt idx="745">
                  <c:v>9.9002700000000002E-10</c:v>
                </c:pt>
                <c:pt idx="746">
                  <c:v>3.4819600000000001E-10</c:v>
                </c:pt>
                <c:pt idx="747">
                  <c:v>3.4286999999999998E-10</c:v>
                </c:pt>
                <c:pt idx="748">
                  <c:v>4.5997299999999999E-10</c:v>
                </c:pt>
                <c:pt idx="749">
                  <c:v>1.246466E-11</c:v>
                </c:pt>
                <c:pt idx="750">
                  <c:v>7.3965199999999993E-12</c:v>
                </c:pt>
                <c:pt idx="751">
                  <c:v>6.9746400000000002E-10</c:v>
                </c:pt>
                <c:pt idx="752">
                  <c:v>4.56545E-10</c:v>
                </c:pt>
                <c:pt idx="753">
                  <c:v>9.8999999999999993E+37</c:v>
                </c:pt>
                <c:pt idx="754">
                  <c:v>5.8605300000000006E-11</c:v>
                </c:pt>
                <c:pt idx="755">
                  <c:v>3.2943599999999999E-8</c:v>
                </c:pt>
                <c:pt idx="756">
                  <c:v>1.9293440000000001E-8</c:v>
                </c:pt>
                <c:pt idx="757">
                  <c:v>9.3817100000000004E-8</c:v>
                </c:pt>
                <c:pt idx="758">
                  <c:v>1.3863590000000001E-7</c:v>
                </c:pt>
                <c:pt idx="759">
                  <c:v>7.0852500000000005E-8</c:v>
                </c:pt>
                <c:pt idx="760">
                  <c:v>3.4291099999999998E-8</c:v>
                </c:pt>
                <c:pt idx="761">
                  <c:v>3.6041099999999997E-8</c:v>
                </c:pt>
                <c:pt idx="762">
                  <c:v>6.1011299999999996E-9</c:v>
                </c:pt>
                <c:pt idx="763">
                  <c:v>3.0020400000000002E-8</c:v>
                </c:pt>
                <c:pt idx="764">
                  <c:v>6.9887399999999996E-9</c:v>
                </c:pt>
                <c:pt idx="765">
                  <c:v>1.203012E-9</c:v>
                </c:pt>
                <c:pt idx="766">
                  <c:v>5.1304399999999999E-9</c:v>
                </c:pt>
                <c:pt idx="767">
                  <c:v>1.165304E-8</c:v>
                </c:pt>
                <c:pt idx="768">
                  <c:v>8.7931599999999999E-10</c:v>
                </c:pt>
                <c:pt idx="769">
                  <c:v>1.8282840000000001E-9</c:v>
                </c:pt>
                <c:pt idx="770">
                  <c:v>7.3530799999999996E-9</c:v>
                </c:pt>
                <c:pt idx="771">
                  <c:v>2.3458800000000001E-8</c:v>
                </c:pt>
                <c:pt idx="772">
                  <c:v>1.1884950000000001E-8</c:v>
                </c:pt>
                <c:pt idx="773">
                  <c:v>3.5927300000000002E-10</c:v>
                </c:pt>
                <c:pt idx="774">
                  <c:v>6.2464000000000003E-10</c:v>
                </c:pt>
                <c:pt idx="775">
                  <c:v>2.8023400000000001E-10</c:v>
                </c:pt>
                <c:pt idx="776">
                  <c:v>7.3057700000000005E-10</c:v>
                </c:pt>
                <c:pt idx="777">
                  <c:v>5.1263100000000003E-10</c:v>
                </c:pt>
                <c:pt idx="778">
                  <c:v>2.55537E-10</c:v>
                </c:pt>
                <c:pt idx="779">
                  <c:v>4.1562700000000002E-10</c:v>
                </c:pt>
                <c:pt idx="780">
                  <c:v>2.78226E-10</c:v>
                </c:pt>
                <c:pt idx="781">
                  <c:v>8.4881200000000003E-11</c:v>
                </c:pt>
                <c:pt idx="782">
                  <c:v>4.5020999999999999E-11</c:v>
                </c:pt>
                <c:pt idx="783">
                  <c:v>4.0430800000000001E-10</c:v>
                </c:pt>
                <c:pt idx="784">
                  <c:v>1.67784E-12</c:v>
                </c:pt>
                <c:pt idx="785">
                  <c:v>3.9569599999999997E-12</c:v>
                </c:pt>
                <c:pt idx="786">
                  <c:v>2.3580399999999999E-12</c:v>
                </c:pt>
                <c:pt idx="787">
                  <c:v>6.49737E-11</c:v>
                </c:pt>
                <c:pt idx="788">
                  <c:v>8.8550499999999996E-8</c:v>
                </c:pt>
                <c:pt idx="789">
                  <c:v>2.0299299999999998E-9</c:v>
                </c:pt>
                <c:pt idx="790">
                  <c:v>2.6970900000000002E-8</c:v>
                </c:pt>
                <c:pt idx="791">
                  <c:v>6.4832899999999998E-9</c:v>
                </c:pt>
                <c:pt idx="792">
                  <c:v>1.100502E-8</c:v>
                </c:pt>
                <c:pt idx="793">
                  <c:v>4.1841799999999999E-9</c:v>
                </c:pt>
                <c:pt idx="794">
                  <c:v>5.1859800000000003E-10</c:v>
                </c:pt>
                <c:pt idx="795">
                  <c:v>6.7848799999999998E-10</c:v>
                </c:pt>
                <c:pt idx="796">
                  <c:v>5.5679999999999998E-10</c:v>
                </c:pt>
                <c:pt idx="797">
                  <c:v>3.0768899999999999E-10</c:v>
                </c:pt>
                <c:pt idx="798">
                  <c:v>3.0030699999999999E-10</c:v>
                </c:pt>
                <c:pt idx="799">
                  <c:v>1.429853E-11</c:v>
                </c:pt>
                <c:pt idx="800">
                  <c:v>1.427274E-9</c:v>
                </c:pt>
                <c:pt idx="801">
                  <c:v>1.4153390000000001E-9</c:v>
                </c:pt>
                <c:pt idx="802">
                  <c:v>9.8999999999999993E+37</c:v>
                </c:pt>
                <c:pt idx="803">
                  <c:v>4.6015999999999999E-10</c:v>
                </c:pt>
                <c:pt idx="804">
                  <c:v>2.3257E-10</c:v>
                </c:pt>
                <c:pt idx="805">
                  <c:v>2.37089E-10</c:v>
                </c:pt>
                <c:pt idx="806">
                  <c:v>5.8421200000000001E-10</c:v>
                </c:pt>
                <c:pt idx="807">
                  <c:v>2.1504099999999998E-9</c:v>
                </c:pt>
                <c:pt idx="808">
                  <c:v>2.4266699999999999E-8</c:v>
                </c:pt>
                <c:pt idx="809">
                  <c:v>7.6102999999999997E-9</c:v>
                </c:pt>
                <c:pt idx="810">
                  <c:v>7.3964000000000004E-10</c:v>
                </c:pt>
                <c:pt idx="811">
                  <c:v>2.8313099999999998E-9</c:v>
                </c:pt>
                <c:pt idx="812">
                  <c:v>3.3373900000000002E-9</c:v>
                </c:pt>
                <c:pt idx="813">
                  <c:v>1.12657E-9</c:v>
                </c:pt>
                <c:pt idx="814">
                  <c:v>3.6734E-10</c:v>
                </c:pt>
                <c:pt idx="815">
                  <c:v>9.8999999999999993E+37</c:v>
                </c:pt>
                <c:pt idx="816">
                  <c:v>1.2627800000000001E-9</c:v>
                </c:pt>
                <c:pt idx="817">
                  <c:v>3.30142E-9</c:v>
                </c:pt>
                <c:pt idx="818">
                  <c:v>3.42034E-8</c:v>
                </c:pt>
                <c:pt idx="819">
                  <c:v>6.5266999999999998E-9</c:v>
                </c:pt>
                <c:pt idx="820">
                  <c:v>5.6167100000000001E-9</c:v>
                </c:pt>
                <c:pt idx="821">
                  <c:v>2.58289E-9</c:v>
                </c:pt>
                <c:pt idx="822">
                  <c:v>1.165805E-9</c:v>
                </c:pt>
                <c:pt idx="823">
                  <c:v>9.817080000000001E-10</c:v>
                </c:pt>
                <c:pt idx="824">
                  <c:v>5.0385099999999998E-9</c:v>
                </c:pt>
                <c:pt idx="825">
                  <c:v>1.0558820000000001E-9</c:v>
                </c:pt>
                <c:pt idx="826">
                  <c:v>5.3503900000000004E-10</c:v>
                </c:pt>
                <c:pt idx="827">
                  <c:v>3.8473699999999998E-10</c:v>
                </c:pt>
                <c:pt idx="828">
                  <c:v>3.6697400000000002E-9</c:v>
                </c:pt>
                <c:pt idx="829">
                  <c:v>5.1183399999999999E-9</c:v>
                </c:pt>
                <c:pt idx="830">
                  <c:v>9.8999999999999993E+37</c:v>
                </c:pt>
                <c:pt idx="831">
                  <c:v>2.5260299999999998E-9</c:v>
                </c:pt>
                <c:pt idx="832">
                  <c:v>1.384599E-9</c:v>
                </c:pt>
                <c:pt idx="833">
                  <c:v>5.9153699999999998E-10</c:v>
                </c:pt>
                <c:pt idx="834">
                  <c:v>1.1593900000000001E-9</c:v>
                </c:pt>
                <c:pt idx="835">
                  <c:v>3.8522599999999999E-10</c:v>
                </c:pt>
                <c:pt idx="836">
                  <c:v>9.9890200000000006E-12</c:v>
                </c:pt>
                <c:pt idx="837">
                  <c:v>4.0899999999999998E-10</c:v>
                </c:pt>
                <c:pt idx="838">
                  <c:v>9.7494399999999998E-10</c:v>
                </c:pt>
                <c:pt idx="839">
                  <c:v>8.8411199999999998E-9</c:v>
                </c:pt>
                <c:pt idx="840">
                  <c:v>1.004008E-8</c:v>
                </c:pt>
                <c:pt idx="841">
                  <c:v>3.6853700000000001E-9</c:v>
                </c:pt>
                <c:pt idx="842">
                  <c:v>9.3547199999999995E-12</c:v>
                </c:pt>
                <c:pt idx="843">
                  <c:v>1.142945E-11</c:v>
                </c:pt>
                <c:pt idx="844">
                  <c:v>2.1048499999999999E-12</c:v>
                </c:pt>
                <c:pt idx="845">
                  <c:v>8.4629000000000002E-13</c:v>
                </c:pt>
                <c:pt idx="846">
                  <c:v>1.5376230000000001E-11</c:v>
                </c:pt>
                <c:pt idx="847">
                  <c:v>4.9385500000000002E-8</c:v>
                </c:pt>
                <c:pt idx="848">
                  <c:v>7.8087700000000001E-8</c:v>
                </c:pt>
                <c:pt idx="849">
                  <c:v>6.8288799999999999E-8</c:v>
                </c:pt>
                <c:pt idx="850">
                  <c:v>4.1562800000000002E-8</c:v>
                </c:pt>
                <c:pt idx="851">
                  <c:v>7.2431599999999996E-9</c:v>
                </c:pt>
                <c:pt idx="852">
                  <c:v>3.2047100000000002E-9</c:v>
                </c:pt>
                <c:pt idx="853">
                  <c:v>4.3004699999999997E-9</c:v>
                </c:pt>
                <c:pt idx="854">
                  <c:v>8.5655600000000008E-9</c:v>
                </c:pt>
                <c:pt idx="855">
                  <c:v>8.1926000000000002E-10</c:v>
                </c:pt>
                <c:pt idx="856">
                  <c:v>2.8419999999999999E-9</c:v>
                </c:pt>
                <c:pt idx="857">
                  <c:v>9.8999999999999993E+37</c:v>
                </c:pt>
                <c:pt idx="858">
                  <c:v>4.2803799999999999E-10</c:v>
                </c:pt>
                <c:pt idx="859">
                  <c:v>3.8986200000000003E-9</c:v>
                </c:pt>
                <c:pt idx="860">
                  <c:v>1.439495E-8</c:v>
                </c:pt>
                <c:pt idx="861">
                  <c:v>9.8999999999999993E+37</c:v>
                </c:pt>
                <c:pt idx="862">
                  <c:v>1.09474E-8</c:v>
                </c:pt>
                <c:pt idx="863">
                  <c:v>5.6490899999999996E-10</c:v>
                </c:pt>
                <c:pt idx="864">
                  <c:v>2.43541E-9</c:v>
                </c:pt>
                <c:pt idx="865">
                  <c:v>4.0587300000000001E-9</c:v>
                </c:pt>
                <c:pt idx="866">
                  <c:v>4.1985499999999997E-9</c:v>
                </c:pt>
                <c:pt idx="867">
                  <c:v>8.7898400000000003E-10</c:v>
                </c:pt>
                <c:pt idx="868">
                  <c:v>9.8999999999999993E+37</c:v>
                </c:pt>
                <c:pt idx="869">
                  <c:v>2.2240199999999999E-9</c:v>
                </c:pt>
                <c:pt idx="870">
                  <c:v>5.9907600000000003E-10</c:v>
                </c:pt>
                <c:pt idx="871">
                  <c:v>7.0425E-9</c:v>
                </c:pt>
                <c:pt idx="872">
                  <c:v>1.0001759999999999E-9</c:v>
                </c:pt>
                <c:pt idx="873">
                  <c:v>3.0904399999999998E-10</c:v>
                </c:pt>
                <c:pt idx="874">
                  <c:v>3.1087999999999999E-9</c:v>
                </c:pt>
                <c:pt idx="875">
                  <c:v>4.3715599999999997E-9</c:v>
                </c:pt>
                <c:pt idx="876">
                  <c:v>3.42172E-9</c:v>
                </c:pt>
                <c:pt idx="877">
                  <c:v>1.243782E-9</c:v>
                </c:pt>
                <c:pt idx="878">
                  <c:v>9.8999999999999993E+37</c:v>
                </c:pt>
                <c:pt idx="879">
                  <c:v>8.0041699999999997E-9</c:v>
                </c:pt>
                <c:pt idx="880">
                  <c:v>9.0780299999999999E-9</c:v>
                </c:pt>
                <c:pt idx="881">
                  <c:v>2.12305E-9</c:v>
                </c:pt>
                <c:pt idx="882">
                  <c:v>7.3896E-10</c:v>
                </c:pt>
                <c:pt idx="883">
                  <c:v>3.4149099999999998E-10</c:v>
                </c:pt>
                <c:pt idx="884">
                  <c:v>2.2420999999999999E-10</c:v>
                </c:pt>
                <c:pt idx="885">
                  <c:v>4.8734899999999997E-10</c:v>
                </c:pt>
                <c:pt idx="886">
                  <c:v>2.8793100000000002E-10</c:v>
                </c:pt>
                <c:pt idx="887">
                  <c:v>9.6869300000000002E-10</c:v>
                </c:pt>
                <c:pt idx="888">
                  <c:v>9.7894100000000004E-10</c:v>
                </c:pt>
                <c:pt idx="889">
                  <c:v>5.9144600000000003E-10</c:v>
                </c:pt>
                <c:pt idx="890">
                  <c:v>1.429283E-11</c:v>
                </c:pt>
                <c:pt idx="891">
                  <c:v>3.5826499999999999E-12</c:v>
                </c:pt>
                <c:pt idx="892">
                  <c:v>1.5533999999999999E-11</c:v>
                </c:pt>
                <c:pt idx="893">
                  <c:v>4.14305E-10</c:v>
                </c:pt>
                <c:pt idx="894">
                  <c:v>9.8999999999999993E+37</c:v>
                </c:pt>
                <c:pt idx="895">
                  <c:v>4.3613899999999997E-8</c:v>
                </c:pt>
                <c:pt idx="896">
                  <c:v>6.1347499999999997E-9</c:v>
                </c:pt>
                <c:pt idx="897">
                  <c:v>8.66679E-9</c:v>
                </c:pt>
                <c:pt idx="898">
                  <c:v>6.8964600000000004E-9</c:v>
                </c:pt>
                <c:pt idx="899">
                  <c:v>3.0165400000000002E-10</c:v>
                </c:pt>
                <c:pt idx="900">
                  <c:v>1.363001E-11</c:v>
                </c:pt>
                <c:pt idx="901">
                  <c:v>7.4628200000000003E-12</c:v>
                </c:pt>
                <c:pt idx="902">
                  <c:v>6.0854699999999999E-12</c:v>
                </c:pt>
                <c:pt idx="903">
                  <c:v>9.4412000000000002E-13</c:v>
                </c:pt>
                <c:pt idx="904">
                  <c:v>2.5316699999999999E-12</c:v>
                </c:pt>
                <c:pt idx="905">
                  <c:v>6.0823000000000002E-13</c:v>
                </c:pt>
                <c:pt idx="906">
                  <c:v>9.3220000000000001E-13</c:v>
                </c:pt>
                <c:pt idx="907">
                  <c:v>6.37406E-12</c:v>
                </c:pt>
                <c:pt idx="908">
                  <c:v>1.76587E-12</c:v>
                </c:pt>
                <c:pt idx="909">
                  <c:v>9.8999999999999993E+37</c:v>
                </c:pt>
                <c:pt idx="910">
                  <c:v>3.7576099999999997E-8</c:v>
                </c:pt>
                <c:pt idx="911">
                  <c:v>4.2220200000000001E-8</c:v>
                </c:pt>
                <c:pt idx="912">
                  <c:v>4.9910199999999999E-8</c:v>
                </c:pt>
                <c:pt idx="913">
                  <c:v>2.8556699999999999E-9</c:v>
                </c:pt>
                <c:pt idx="914">
                  <c:v>6.4279399999999996E-9</c:v>
                </c:pt>
                <c:pt idx="915">
                  <c:v>2.9263199999999999E-9</c:v>
                </c:pt>
                <c:pt idx="916">
                  <c:v>9.8999999999999993E+37</c:v>
                </c:pt>
                <c:pt idx="917">
                  <c:v>4.9262699999999999E-8</c:v>
                </c:pt>
                <c:pt idx="918">
                  <c:v>1.0050089999999999E-9</c:v>
                </c:pt>
                <c:pt idx="919">
                  <c:v>3.8873600000000001E-9</c:v>
                </c:pt>
                <c:pt idx="920">
                  <c:v>5.9225400000000001E-9</c:v>
                </c:pt>
                <c:pt idx="921">
                  <c:v>4.3062300000000003E-9</c:v>
                </c:pt>
                <c:pt idx="922">
                  <c:v>5.21841E-9</c:v>
                </c:pt>
                <c:pt idx="923">
                  <c:v>5.5643099999999998E-9</c:v>
                </c:pt>
                <c:pt idx="924">
                  <c:v>8.2257500000000001E-9</c:v>
                </c:pt>
                <c:pt idx="925">
                  <c:v>9.8999999999999993E+37</c:v>
                </c:pt>
                <c:pt idx="926">
                  <c:v>2.5181999999999998E-9</c:v>
                </c:pt>
                <c:pt idx="927">
                  <c:v>9.8999999999999993E+37</c:v>
                </c:pt>
                <c:pt idx="928">
                  <c:v>3.4194499999999998E-9</c:v>
                </c:pt>
                <c:pt idx="929">
                  <c:v>5.0556299999999998E-10</c:v>
                </c:pt>
                <c:pt idx="930">
                  <c:v>1.2264739999999999E-11</c:v>
                </c:pt>
                <c:pt idx="931">
                  <c:v>1.155267E-11</c:v>
                </c:pt>
                <c:pt idx="932">
                  <c:v>6.8625900000000001E-12</c:v>
                </c:pt>
                <c:pt idx="933">
                  <c:v>5.1012299999999997E-12</c:v>
                </c:pt>
                <c:pt idx="934">
                  <c:v>4.7986500000000003E-11</c:v>
                </c:pt>
                <c:pt idx="935">
                  <c:v>1.0748880000000001E-7</c:v>
                </c:pt>
                <c:pt idx="936">
                  <c:v>2.20182E-8</c:v>
                </c:pt>
                <c:pt idx="937">
                  <c:v>7.4382799999999999E-10</c:v>
                </c:pt>
                <c:pt idx="938">
                  <c:v>3.9813200000000002E-10</c:v>
                </c:pt>
                <c:pt idx="939">
                  <c:v>3.6074700000000002E-9</c:v>
                </c:pt>
                <c:pt idx="940">
                  <c:v>2.6004500000000001E-10</c:v>
                </c:pt>
                <c:pt idx="941">
                  <c:v>6.71379E-10</c:v>
                </c:pt>
                <c:pt idx="942">
                  <c:v>8.5933900000000005E-10</c:v>
                </c:pt>
                <c:pt idx="943">
                  <c:v>5.3219999999999998E-10</c:v>
                </c:pt>
                <c:pt idx="944">
                  <c:v>2.73112E-8</c:v>
                </c:pt>
                <c:pt idx="945">
                  <c:v>1.240809E-8</c:v>
                </c:pt>
                <c:pt idx="946">
                  <c:v>2.8807199999999999E-10</c:v>
                </c:pt>
                <c:pt idx="947">
                  <c:v>1.089126E-8</c:v>
                </c:pt>
                <c:pt idx="948">
                  <c:v>4.6341500000000002E-9</c:v>
                </c:pt>
                <c:pt idx="949">
                  <c:v>3.3313999999999999E-9</c:v>
                </c:pt>
                <c:pt idx="950">
                  <c:v>2.4446300000000001E-9</c:v>
                </c:pt>
                <c:pt idx="951">
                  <c:v>8.3766500000000002E-10</c:v>
                </c:pt>
                <c:pt idx="952">
                  <c:v>2.2007700000000001E-8</c:v>
                </c:pt>
                <c:pt idx="953">
                  <c:v>7.0200200000000004E-8</c:v>
                </c:pt>
                <c:pt idx="954">
                  <c:v>3.19177E-9</c:v>
                </c:pt>
                <c:pt idx="955">
                  <c:v>6.9031999999999997E-11</c:v>
                </c:pt>
                <c:pt idx="956">
                  <c:v>7.7072999999999998E-10</c:v>
                </c:pt>
                <c:pt idx="957">
                  <c:v>9.1206800000000002E-10</c:v>
                </c:pt>
                <c:pt idx="958">
                  <c:v>8.2519000000000002E-10</c:v>
                </c:pt>
                <c:pt idx="959">
                  <c:v>2.0401200000000002E-9</c:v>
                </c:pt>
                <c:pt idx="960">
                  <c:v>3.5048700000000001E-9</c:v>
                </c:pt>
                <c:pt idx="961">
                  <c:v>6.2415800000000003E-10</c:v>
                </c:pt>
                <c:pt idx="962">
                  <c:v>8.0118900000000005E-9</c:v>
                </c:pt>
                <c:pt idx="963">
                  <c:v>1.0184849999999999E-9</c:v>
                </c:pt>
                <c:pt idx="964">
                  <c:v>6.7199599999999996E-9</c:v>
                </c:pt>
                <c:pt idx="965">
                  <c:v>5.2174299999999998E-8</c:v>
                </c:pt>
                <c:pt idx="966">
                  <c:v>2.7618E-8</c:v>
                </c:pt>
                <c:pt idx="967">
                  <c:v>3.6724600000000002E-10</c:v>
                </c:pt>
                <c:pt idx="968">
                  <c:v>2.8359E-10</c:v>
                </c:pt>
                <c:pt idx="969">
                  <c:v>3.5907E-12</c:v>
                </c:pt>
                <c:pt idx="970">
                  <c:v>3.4484600000000002E-10</c:v>
                </c:pt>
                <c:pt idx="971">
                  <c:v>4.96904E-12</c:v>
                </c:pt>
                <c:pt idx="972">
                  <c:v>4.0381900000000002E-12</c:v>
                </c:pt>
                <c:pt idx="973">
                  <c:v>7.22763E-12</c:v>
                </c:pt>
                <c:pt idx="974">
                  <c:v>4.5433199999999999E-10</c:v>
                </c:pt>
                <c:pt idx="975">
                  <c:v>2.9019099999999999E-8</c:v>
                </c:pt>
                <c:pt idx="976">
                  <c:v>7.1833000000000002E-9</c:v>
                </c:pt>
                <c:pt idx="977">
                  <c:v>2.7150000000000002E-8</c:v>
                </c:pt>
                <c:pt idx="978">
                  <c:v>2.06385E-8</c:v>
                </c:pt>
                <c:pt idx="979">
                  <c:v>2.6564600000000002E-8</c:v>
                </c:pt>
                <c:pt idx="980">
                  <c:v>1.9065120000000001E-8</c:v>
                </c:pt>
                <c:pt idx="981">
                  <c:v>2.84801E-8</c:v>
                </c:pt>
                <c:pt idx="982">
                  <c:v>1.1077109999999999E-8</c:v>
                </c:pt>
                <c:pt idx="983">
                  <c:v>4.8186699999999999E-9</c:v>
                </c:pt>
                <c:pt idx="984">
                  <c:v>4.0601699999999999E-8</c:v>
                </c:pt>
                <c:pt idx="985">
                  <c:v>2.2446600000000001E-8</c:v>
                </c:pt>
                <c:pt idx="986">
                  <c:v>5.5872099999999998E-8</c:v>
                </c:pt>
                <c:pt idx="987">
                  <c:v>2.82939E-10</c:v>
                </c:pt>
                <c:pt idx="988">
                  <c:v>1.759414E-11</c:v>
                </c:pt>
                <c:pt idx="989">
                  <c:v>1.2755210000000001E-11</c:v>
                </c:pt>
                <c:pt idx="990">
                  <c:v>7.6012199999999997E-10</c:v>
                </c:pt>
                <c:pt idx="991">
                  <c:v>4.8321499999999997E-10</c:v>
                </c:pt>
                <c:pt idx="992">
                  <c:v>1.0950020000000001E-9</c:v>
                </c:pt>
                <c:pt idx="993">
                  <c:v>7.4046199999999996E-11</c:v>
                </c:pt>
                <c:pt idx="994">
                  <c:v>1.086221E-11</c:v>
                </c:pt>
                <c:pt idx="995">
                  <c:v>7.6436399999999999E-12</c:v>
                </c:pt>
                <c:pt idx="996">
                  <c:v>6.8872400000000001E-10</c:v>
                </c:pt>
                <c:pt idx="997">
                  <c:v>4.1545100000000001E-10</c:v>
                </c:pt>
                <c:pt idx="998">
                  <c:v>6.8499499999999997E-10</c:v>
                </c:pt>
                <c:pt idx="999">
                  <c:v>7.1511399999999996E-10</c:v>
                </c:pt>
                <c:pt idx="1000">
                  <c:v>1.7612759999999999E-9</c:v>
                </c:pt>
                <c:pt idx="1001">
                  <c:v>5.6123200000000003E-8</c:v>
                </c:pt>
                <c:pt idx="1002">
                  <c:v>8.8245700000000005E-8</c:v>
                </c:pt>
                <c:pt idx="1003">
                  <c:v>3.8779800000000003E-8</c:v>
                </c:pt>
                <c:pt idx="1004">
                  <c:v>1.2066949999999999E-7</c:v>
                </c:pt>
                <c:pt idx="1005">
                  <c:v>3.7440499999999997E-8</c:v>
                </c:pt>
                <c:pt idx="1006">
                  <c:v>2.9386100000000001E-8</c:v>
                </c:pt>
                <c:pt idx="1007">
                  <c:v>3.3114299999999998E-8</c:v>
                </c:pt>
                <c:pt idx="1008">
                  <c:v>2.1070599999999999E-8</c:v>
                </c:pt>
                <c:pt idx="1009">
                  <c:v>5.1124799999999999E-8</c:v>
                </c:pt>
                <c:pt idx="1010">
                  <c:v>2.4978700000000002E-9</c:v>
                </c:pt>
                <c:pt idx="1011">
                  <c:v>4.3205899999999998E-8</c:v>
                </c:pt>
                <c:pt idx="1012">
                  <c:v>3.9981900000000001E-10</c:v>
                </c:pt>
                <c:pt idx="1013">
                  <c:v>3.10563E-8</c:v>
                </c:pt>
                <c:pt idx="1014">
                  <c:v>1.02096E-9</c:v>
                </c:pt>
                <c:pt idx="1015">
                  <c:v>2.7464999999999998E-10</c:v>
                </c:pt>
                <c:pt idx="1016">
                  <c:v>1.06746E-10</c:v>
                </c:pt>
                <c:pt idx="1017">
                  <c:v>7.4535299999999992E-9</c:v>
                </c:pt>
                <c:pt idx="1018">
                  <c:v>5.8833500000000002E-10</c:v>
                </c:pt>
                <c:pt idx="1019">
                  <c:v>3.8209000000000002E-10</c:v>
                </c:pt>
                <c:pt idx="1020">
                  <c:v>3.3944799999999998E-10</c:v>
                </c:pt>
                <c:pt idx="1021">
                  <c:v>2.38048E-10</c:v>
                </c:pt>
                <c:pt idx="1022">
                  <c:v>2.7911099999999998E-12</c:v>
                </c:pt>
                <c:pt idx="1023">
                  <c:v>3.8222699999999996E-12</c:v>
                </c:pt>
                <c:pt idx="1024">
                  <c:v>4.1483300000000004E-12</c:v>
                </c:pt>
                <c:pt idx="1025">
                  <c:v>2.4918999999999999E-12</c:v>
                </c:pt>
                <c:pt idx="1026">
                  <c:v>4.6828899999999996E-12</c:v>
                </c:pt>
                <c:pt idx="1027">
                  <c:v>6.8386099999999997E-12</c:v>
                </c:pt>
                <c:pt idx="1028">
                  <c:v>4.6896699999999996E-10</c:v>
                </c:pt>
                <c:pt idx="1029">
                  <c:v>4.69582E-8</c:v>
                </c:pt>
                <c:pt idx="1030">
                  <c:v>7.2587500000000004E-9</c:v>
                </c:pt>
                <c:pt idx="1031">
                  <c:v>2.9970000000000003E-8</c:v>
                </c:pt>
                <c:pt idx="1032">
                  <c:v>3.3308399999999998E-8</c:v>
                </c:pt>
                <c:pt idx="1033">
                  <c:v>7.5109399999999996E-8</c:v>
                </c:pt>
                <c:pt idx="1034">
                  <c:v>2.4166199999999999E-12</c:v>
                </c:pt>
                <c:pt idx="1035">
                  <c:v>1.9323399999999998E-12</c:v>
                </c:pt>
                <c:pt idx="1036">
                  <c:v>2.98566E-12</c:v>
                </c:pt>
                <c:pt idx="1037">
                  <c:v>3.9547400000000002E-12</c:v>
                </c:pt>
                <c:pt idx="1038">
                  <c:v>4.4990000000000001E-12</c:v>
                </c:pt>
                <c:pt idx="1039">
                  <c:v>3.8489599999999998E-12</c:v>
                </c:pt>
                <c:pt idx="1040">
                  <c:v>8.4363099999999996E-12</c:v>
                </c:pt>
                <c:pt idx="1041">
                  <c:v>3.5804199999999998E-12</c:v>
                </c:pt>
                <c:pt idx="1042">
                  <c:v>6.6255800000000002E-9</c:v>
                </c:pt>
                <c:pt idx="1043">
                  <c:v>2.5262799999999998E-8</c:v>
                </c:pt>
                <c:pt idx="1044">
                  <c:v>2.49097E-8</c:v>
                </c:pt>
                <c:pt idx="1045">
                  <c:v>6.7265899999999996E-8</c:v>
                </c:pt>
                <c:pt idx="1046">
                  <c:v>5.8620300000000003E-9</c:v>
                </c:pt>
                <c:pt idx="1047">
                  <c:v>2.1781000000000002E-9</c:v>
                </c:pt>
                <c:pt idx="1048">
                  <c:v>2.9488499999999998E-9</c:v>
                </c:pt>
                <c:pt idx="1049">
                  <c:v>4.2559200000000002E-8</c:v>
                </c:pt>
                <c:pt idx="1050">
                  <c:v>5.8826699999999995E-10</c:v>
                </c:pt>
                <c:pt idx="1051">
                  <c:v>4.3375400000000001E-10</c:v>
                </c:pt>
                <c:pt idx="1052">
                  <c:v>4.7108200000000001E-10</c:v>
                </c:pt>
                <c:pt idx="1053">
                  <c:v>1.1991440000000001E-9</c:v>
                </c:pt>
                <c:pt idx="1054">
                  <c:v>5.98663E-10</c:v>
                </c:pt>
                <c:pt idx="1055">
                  <c:v>7.6653199999999995E-10</c:v>
                </c:pt>
                <c:pt idx="1056">
                  <c:v>3.0083900000000002E-9</c:v>
                </c:pt>
                <c:pt idx="1057">
                  <c:v>9.8999999999999993E+37</c:v>
                </c:pt>
                <c:pt idx="1058">
                  <c:v>2.6758199999999999E-10</c:v>
                </c:pt>
                <c:pt idx="1059">
                  <c:v>2.7361199999999999E-9</c:v>
                </c:pt>
                <c:pt idx="1060">
                  <c:v>7.65416E-10</c:v>
                </c:pt>
                <c:pt idx="1061">
                  <c:v>2.7659400000000001E-10</c:v>
                </c:pt>
                <c:pt idx="1062">
                  <c:v>6.9745500000000005E-10</c:v>
                </c:pt>
                <c:pt idx="1063">
                  <c:v>1.8651999999999999E-10</c:v>
                </c:pt>
                <c:pt idx="1064">
                  <c:v>4.8299799999999997E-10</c:v>
                </c:pt>
                <c:pt idx="1065">
                  <c:v>3.9654600000000001E-10</c:v>
                </c:pt>
                <c:pt idx="1066">
                  <c:v>4.7411599999999998E-9</c:v>
                </c:pt>
                <c:pt idx="1067">
                  <c:v>2.03829E-10</c:v>
                </c:pt>
                <c:pt idx="1068">
                  <c:v>3.3606400000000001E-9</c:v>
                </c:pt>
                <c:pt idx="1069">
                  <c:v>2.7561000000000001E-8</c:v>
                </c:pt>
                <c:pt idx="1070">
                  <c:v>4.0053400000000003E-8</c:v>
                </c:pt>
                <c:pt idx="1071">
                  <c:v>3.9550599999999998E-9</c:v>
                </c:pt>
                <c:pt idx="1072">
                  <c:v>5.4124999999999997E-9</c:v>
                </c:pt>
                <c:pt idx="1073">
                  <c:v>4.8472099999999998E-8</c:v>
                </c:pt>
                <c:pt idx="1074">
                  <c:v>9.8999999999999993E+37</c:v>
                </c:pt>
                <c:pt idx="1075">
                  <c:v>8.1880599999999995E-10</c:v>
                </c:pt>
                <c:pt idx="1076">
                  <c:v>8.2735099999999995E-10</c:v>
                </c:pt>
                <c:pt idx="1077">
                  <c:v>1.811177E-9</c:v>
                </c:pt>
                <c:pt idx="1078">
                  <c:v>6.8073799999999995E-10</c:v>
                </c:pt>
                <c:pt idx="1079">
                  <c:v>1.619708E-9</c:v>
                </c:pt>
                <c:pt idx="1080">
                  <c:v>4.6100000000000001E-10</c:v>
                </c:pt>
                <c:pt idx="1081">
                  <c:v>1.408934E-9</c:v>
                </c:pt>
                <c:pt idx="1082">
                  <c:v>9.8999999999999993E+37</c:v>
                </c:pt>
                <c:pt idx="1083">
                  <c:v>9.8999999999999993E+37</c:v>
                </c:pt>
                <c:pt idx="1084">
                  <c:v>3.2673100000000003E-8</c:v>
                </c:pt>
                <c:pt idx="1085">
                  <c:v>3.33257E-8</c:v>
                </c:pt>
                <c:pt idx="1086">
                  <c:v>5.3804999999999998E-8</c:v>
                </c:pt>
                <c:pt idx="1087">
                  <c:v>1.173467E-8</c:v>
                </c:pt>
                <c:pt idx="1088">
                  <c:v>2.7516599999999999E-8</c:v>
                </c:pt>
                <c:pt idx="1089">
                  <c:v>3.8375599999999997E-8</c:v>
                </c:pt>
                <c:pt idx="1090">
                  <c:v>1.1420010000000001E-8</c:v>
                </c:pt>
                <c:pt idx="1091">
                  <c:v>2.9702699999999998E-8</c:v>
                </c:pt>
                <c:pt idx="1092">
                  <c:v>8.7586500000000001E-8</c:v>
                </c:pt>
                <c:pt idx="1093">
                  <c:v>3.5306200000000003E-8</c:v>
                </c:pt>
                <c:pt idx="1094">
                  <c:v>3.46278E-8</c:v>
                </c:pt>
                <c:pt idx="1095">
                  <c:v>2.0925200000000001E-8</c:v>
                </c:pt>
                <c:pt idx="1096">
                  <c:v>3.0014199999999998E-8</c:v>
                </c:pt>
                <c:pt idx="1097">
                  <c:v>1.668197E-8</c:v>
                </c:pt>
                <c:pt idx="1098">
                  <c:v>2.4985100000000001E-8</c:v>
                </c:pt>
                <c:pt idx="1099">
                  <c:v>2.43278E-8</c:v>
                </c:pt>
                <c:pt idx="1100">
                  <c:v>3.2525000000000002E-8</c:v>
                </c:pt>
                <c:pt idx="1101">
                  <c:v>3.8871800000000001E-8</c:v>
                </c:pt>
                <c:pt idx="1102">
                  <c:v>2.1456500000000001E-8</c:v>
                </c:pt>
                <c:pt idx="1103">
                  <c:v>3.8364599999999998E-8</c:v>
                </c:pt>
                <c:pt idx="1104">
                  <c:v>2.37848E-8</c:v>
                </c:pt>
                <c:pt idx="1105">
                  <c:v>9.8715900000000006E-9</c:v>
                </c:pt>
                <c:pt idx="1106">
                  <c:v>6.1880100000000001E-8</c:v>
                </c:pt>
                <c:pt idx="1107">
                  <c:v>3.7717E-8</c:v>
                </c:pt>
                <c:pt idx="1108">
                  <c:v>1.249897E-8</c:v>
                </c:pt>
                <c:pt idx="1109">
                  <c:v>3.8188299999999997E-9</c:v>
                </c:pt>
                <c:pt idx="1110">
                  <c:v>1.2128559999999999E-8</c:v>
                </c:pt>
                <c:pt idx="1111">
                  <c:v>4.3534800000000001E-9</c:v>
                </c:pt>
                <c:pt idx="1112">
                  <c:v>1.47211E-8</c:v>
                </c:pt>
                <c:pt idx="1113">
                  <c:v>2.1039199999999999E-9</c:v>
                </c:pt>
                <c:pt idx="1114">
                  <c:v>1.2583850000000001E-8</c:v>
                </c:pt>
                <c:pt idx="1115">
                  <c:v>7.1630000000000002E-9</c:v>
                </c:pt>
                <c:pt idx="1116">
                  <c:v>4.2365399999999999E-9</c:v>
                </c:pt>
                <c:pt idx="1117">
                  <c:v>6.1283899999999998E-9</c:v>
                </c:pt>
                <c:pt idx="1118">
                  <c:v>6.2565300000000001E-9</c:v>
                </c:pt>
                <c:pt idx="1119">
                  <c:v>9.6002999999999996E-9</c:v>
                </c:pt>
                <c:pt idx="1120">
                  <c:v>1.5749840000000001E-8</c:v>
                </c:pt>
                <c:pt idx="1121">
                  <c:v>1.9167829999999999E-8</c:v>
                </c:pt>
                <c:pt idx="1122">
                  <c:v>1.132528E-8</c:v>
                </c:pt>
                <c:pt idx="1123">
                  <c:v>3.5775400000000003E-8</c:v>
                </c:pt>
                <c:pt idx="1124">
                  <c:v>2.8633400000000001E-8</c:v>
                </c:pt>
                <c:pt idx="1125">
                  <c:v>4.5208600000000003E-8</c:v>
                </c:pt>
                <c:pt idx="1126">
                  <c:v>2.7278000000000001E-8</c:v>
                </c:pt>
                <c:pt idx="1127">
                  <c:v>5.4216799999999997E-8</c:v>
                </c:pt>
                <c:pt idx="1128">
                  <c:v>1.000815E-7</c:v>
                </c:pt>
                <c:pt idx="1129">
                  <c:v>6.3842400000000005E-8</c:v>
                </c:pt>
                <c:pt idx="1130">
                  <c:v>3.0608300000000002E-8</c:v>
                </c:pt>
                <c:pt idx="1131">
                  <c:v>2.2545699999999999E-8</c:v>
                </c:pt>
                <c:pt idx="1132">
                  <c:v>3.3227100000000002E-8</c:v>
                </c:pt>
                <c:pt idx="1133">
                  <c:v>1.625412E-8</c:v>
                </c:pt>
                <c:pt idx="1134">
                  <c:v>1.4059110000000001E-8</c:v>
                </c:pt>
                <c:pt idx="1135">
                  <c:v>3.3236199999999998E-8</c:v>
                </c:pt>
                <c:pt idx="1136">
                  <c:v>5.3597500000000001E-8</c:v>
                </c:pt>
                <c:pt idx="1137">
                  <c:v>6.5287400000000003E-8</c:v>
                </c:pt>
                <c:pt idx="1138">
                  <c:v>7.3113500000000002E-8</c:v>
                </c:pt>
                <c:pt idx="1139">
                  <c:v>2.3575699999999999E-8</c:v>
                </c:pt>
                <c:pt idx="1140">
                  <c:v>3.7798300000000002E-8</c:v>
                </c:pt>
                <c:pt idx="1141">
                  <c:v>2.8187400000000001E-8</c:v>
                </c:pt>
                <c:pt idx="1142">
                  <c:v>3.3973400000000002E-9</c:v>
                </c:pt>
                <c:pt idx="1143">
                  <c:v>4.3222799999999998E-8</c:v>
                </c:pt>
                <c:pt idx="1144">
                  <c:v>4.7573200000000003E-8</c:v>
                </c:pt>
                <c:pt idx="1145">
                  <c:v>2.15288E-8</c:v>
                </c:pt>
                <c:pt idx="1146">
                  <c:v>1.9351340000000002E-8</c:v>
                </c:pt>
                <c:pt idx="1147">
                  <c:v>3.0144199999999999E-8</c:v>
                </c:pt>
                <c:pt idx="1148">
                  <c:v>2.05116E-8</c:v>
                </c:pt>
                <c:pt idx="1149">
                  <c:v>3.2431000000000001E-8</c:v>
                </c:pt>
                <c:pt idx="1150">
                  <c:v>2.4408900000000002E-8</c:v>
                </c:pt>
                <c:pt idx="1151">
                  <c:v>4.5249499999999998E-9</c:v>
                </c:pt>
                <c:pt idx="1152">
                  <c:v>1.2518999999999999E-8</c:v>
                </c:pt>
                <c:pt idx="1153">
                  <c:v>3.4046399999999999E-9</c:v>
                </c:pt>
                <c:pt idx="1154">
                  <c:v>5.8921900000000001E-9</c:v>
                </c:pt>
                <c:pt idx="1155">
                  <c:v>2.1561099999999999E-8</c:v>
                </c:pt>
                <c:pt idx="1156">
                  <c:v>3.8829299999999999E-8</c:v>
                </c:pt>
                <c:pt idx="1157">
                  <c:v>8.5766899999999998E-8</c:v>
                </c:pt>
                <c:pt idx="1158">
                  <c:v>4.2822700000000003E-8</c:v>
                </c:pt>
                <c:pt idx="1159">
                  <c:v>2.13472E-8</c:v>
                </c:pt>
                <c:pt idx="1160">
                  <c:v>3.2692199999999997E-8</c:v>
                </c:pt>
                <c:pt idx="1161">
                  <c:v>2.6114300000000001E-8</c:v>
                </c:pt>
                <c:pt idx="1162">
                  <c:v>9.6456500000000001E-8</c:v>
                </c:pt>
                <c:pt idx="1163">
                  <c:v>4.4407299999999998E-8</c:v>
                </c:pt>
                <c:pt idx="1164">
                  <c:v>2.7847499999999999E-9</c:v>
                </c:pt>
                <c:pt idx="1165">
                  <c:v>2.85303E-9</c:v>
                </c:pt>
                <c:pt idx="1166">
                  <c:v>3.5442699999999999E-8</c:v>
                </c:pt>
                <c:pt idx="1167">
                  <c:v>2.1477500000000002E-9</c:v>
                </c:pt>
                <c:pt idx="1168">
                  <c:v>2.9169000000000001E-9</c:v>
                </c:pt>
                <c:pt idx="1169">
                  <c:v>7.0771000000000003E-10</c:v>
                </c:pt>
                <c:pt idx="1170">
                  <c:v>7.1654600000000004E-10</c:v>
                </c:pt>
                <c:pt idx="1171">
                  <c:v>7.8799500000000003E-10</c:v>
                </c:pt>
                <c:pt idx="1172">
                  <c:v>9.8536400000000003E-10</c:v>
                </c:pt>
                <c:pt idx="1173">
                  <c:v>6.1834600000000001E-10</c:v>
                </c:pt>
                <c:pt idx="1174">
                  <c:v>5.1997499999999995E-10</c:v>
                </c:pt>
                <c:pt idx="1175">
                  <c:v>2.3518899999999998E-10</c:v>
                </c:pt>
                <c:pt idx="1176">
                  <c:v>6.6096700000000002E-10</c:v>
                </c:pt>
                <c:pt idx="1177">
                  <c:v>4.3066199999999998E-9</c:v>
                </c:pt>
                <c:pt idx="1178">
                  <c:v>1.209962E-9</c:v>
                </c:pt>
                <c:pt idx="1179">
                  <c:v>5.6280299999999996E-9</c:v>
                </c:pt>
                <c:pt idx="1180">
                  <c:v>9.8999999999999993E+37</c:v>
                </c:pt>
                <c:pt idx="1181">
                  <c:v>3.3979900000000002E-9</c:v>
                </c:pt>
                <c:pt idx="1182">
                  <c:v>4.8737200000000004E-9</c:v>
                </c:pt>
                <c:pt idx="1183">
                  <c:v>1.7450270000000001E-8</c:v>
                </c:pt>
                <c:pt idx="1184">
                  <c:v>5.2770400000000002E-9</c:v>
                </c:pt>
                <c:pt idx="1185">
                  <c:v>1.7804899999999999E-9</c:v>
                </c:pt>
                <c:pt idx="1186">
                  <c:v>4.85605E-9</c:v>
                </c:pt>
                <c:pt idx="1187">
                  <c:v>3.9046799999999998E-9</c:v>
                </c:pt>
                <c:pt idx="1188">
                  <c:v>1.4812899999999999E-11</c:v>
                </c:pt>
                <c:pt idx="1189">
                  <c:v>3.5495399999999998E-12</c:v>
                </c:pt>
                <c:pt idx="1190">
                  <c:v>9.7504400000000001E-10</c:v>
                </c:pt>
                <c:pt idx="1191">
                  <c:v>8.7694500000000002E-9</c:v>
                </c:pt>
                <c:pt idx="1192">
                  <c:v>9.6008199999999995E-11</c:v>
                </c:pt>
                <c:pt idx="1193">
                  <c:v>9.4528500000000005E-9</c:v>
                </c:pt>
                <c:pt idx="1194">
                  <c:v>1.392983E-8</c:v>
                </c:pt>
                <c:pt idx="1195">
                  <c:v>7.4537199999999995E-12</c:v>
                </c:pt>
                <c:pt idx="1196">
                  <c:v>2.0383099999999999E-10</c:v>
                </c:pt>
                <c:pt idx="1197">
                  <c:v>5.8821600000000003E-10</c:v>
                </c:pt>
                <c:pt idx="1198">
                  <c:v>2.07219E-10</c:v>
                </c:pt>
                <c:pt idx="1199">
                  <c:v>3.44753E-12</c:v>
                </c:pt>
                <c:pt idx="1200">
                  <c:v>2.4941299999999999E-10</c:v>
                </c:pt>
                <c:pt idx="1201">
                  <c:v>2.0243000000000002E-12</c:v>
                </c:pt>
                <c:pt idx="1202">
                  <c:v>1.49457E-12</c:v>
                </c:pt>
                <c:pt idx="1203">
                  <c:v>8.6171999999999999E-13</c:v>
                </c:pt>
                <c:pt idx="1204">
                  <c:v>9.3973999999999999E-13</c:v>
                </c:pt>
                <c:pt idx="1205">
                  <c:v>1.67327E-12</c:v>
                </c:pt>
                <c:pt idx="1206">
                  <c:v>2.2844699999999999E-12</c:v>
                </c:pt>
                <c:pt idx="1207">
                  <c:v>3.5184E-12</c:v>
                </c:pt>
                <c:pt idx="1208">
                  <c:v>9.7939499999999999E-12</c:v>
                </c:pt>
                <c:pt idx="1209">
                  <c:v>3.5559399999999999E-10</c:v>
                </c:pt>
                <c:pt idx="1210">
                  <c:v>4.6380899999999997E-12</c:v>
                </c:pt>
                <c:pt idx="1211">
                  <c:v>5.2589799999999997E-11</c:v>
                </c:pt>
                <c:pt idx="1212">
                  <c:v>8.3814400000000004E-9</c:v>
                </c:pt>
                <c:pt idx="1213">
                  <c:v>1.7717350000000001E-8</c:v>
                </c:pt>
                <c:pt idx="1214">
                  <c:v>3.3589499999999998E-8</c:v>
                </c:pt>
                <c:pt idx="1215">
                  <c:v>2.47582E-8</c:v>
                </c:pt>
                <c:pt idx="1216">
                  <c:v>3.3891000000000002E-8</c:v>
                </c:pt>
                <c:pt idx="1217">
                  <c:v>2.59591E-8</c:v>
                </c:pt>
                <c:pt idx="1218">
                  <c:v>1.8177009999999999E-9</c:v>
                </c:pt>
                <c:pt idx="1219">
                  <c:v>2.30096E-10</c:v>
                </c:pt>
                <c:pt idx="1220">
                  <c:v>2.6897800000000002E-10</c:v>
                </c:pt>
                <c:pt idx="1221">
                  <c:v>1.3316619999999999E-11</c:v>
                </c:pt>
                <c:pt idx="1222">
                  <c:v>1.1050170000000001E-9</c:v>
                </c:pt>
                <c:pt idx="1223">
                  <c:v>8.3993000000000001E-10</c:v>
                </c:pt>
                <c:pt idx="1224">
                  <c:v>3.9495799999999999E-9</c:v>
                </c:pt>
                <c:pt idx="1225">
                  <c:v>1.838709E-9</c:v>
                </c:pt>
                <c:pt idx="1226">
                  <c:v>1.116625E-9</c:v>
                </c:pt>
                <c:pt idx="1227">
                  <c:v>6.1880199999999999E-10</c:v>
                </c:pt>
                <c:pt idx="1228">
                  <c:v>3.5175200000000001E-9</c:v>
                </c:pt>
                <c:pt idx="1229">
                  <c:v>1.258126E-8</c:v>
                </c:pt>
                <c:pt idx="1230">
                  <c:v>6.1728600000000001E-8</c:v>
                </c:pt>
                <c:pt idx="1231">
                  <c:v>2.55487E-8</c:v>
                </c:pt>
                <c:pt idx="1232">
                  <c:v>8.6618999999999996E-9</c:v>
                </c:pt>
                <c:pt idx="1233">
                  <c:v>3.9295899999999998E-8</c:v>
                </c:pt>
                <c:pt idx="1234">
                  <c:v>3.5950300000000001E-9</c:v>
                </c:pt>
                <c:pt idx="1235">
                  <c:v>4.5978899999999997E-9</c:v>
                </c:pt>
                <c:pt idx="1236">
                  <c:v>4.0771999999999999E-9</c:v>
                </c:pt>
                <c:pt idx="1237">
                  <c:v>7.88124E-9</c:v>
                </c:pt>
                <c:pt idx="1238">
                  <c:v>6.95043E-9</c:v>
                </c:pt>
                <c:pt idx="1239">
                  <c:v>9.8999999999999993E+37</c:v>
                </c:pt>
                <c:pt idx="1240">
                  <c:v>2.1123299999999999E-9</c:v>
                </c:pt>
                <c:pt idx="1241">
                  <c:v>7.2779000000000007E-12</c:v>
                </c:pt>
                <c:pt idx="1242">
                  <c:v>6.5109799999999998E-12</c:v>
                </c:pt>
                <c:pt idx="1243">
                  <c:v>7.9456699999999998E-11</c:v>
                </c:pt>
                <c:pt idx="1244">
                  <c:v>2.2372000000000001E-9</c:v>
                </c:pt>
                <c:pt idx="1245">
                  <c:v>2.17606E-9</c:v>
                </c:pt>
                <c:pt idx="1246">
                  <c:v>4.0439799999999999E-9</c:v>
                </c:pt>
                <c:pt idx="1247">
                  <c:v>3.0874399999999998E-9</c:v>
                </c:pt>
                <c:pt idx="1248">
                  <c:v>4.3112600000000001E-10</c:v>
                </c:pt>
                <c:pt idx="1249">
                  <c:v>1.88606E-9</c:v>
                </c:pt>
                <c:pt idx="1250">
                  <c:v>3.3022300000000001E-9</c:v>
                </c:pt>
                <c:pt idx="1251">
                  <c:v>4.35103E-9</c:v>
                </c:pt>
                <c:pt idx="1252">
                  <c:v>6.6177900000000002E-9</c:v>
                </c:pt>
                <c:pt idx="1253">
                  <c:v>3.3587399999999999E-9</c:v>
                </c:pt>
                <c:pt idx="1254">
                  <c:v>3.7300200000000002E-10</c:v>
                </c:pt>
                <c:pt idx="1255">
                  <c:v>4.5534899999999998E-10</c:v>
                </c:pt>
                <c:pt idx="1256">
                  <c:v>2.0239399999999999E-11</c:v>
                </c:pt>
                <c:pt idx="1257">
                  <c:v>3.01008E-9</c:v>
                </c:pt>
                <c:pt idx="1258">
                  <c:v>5.7010799999999999E-10</c:v>
                </c:pt>
                <c:pt idx="1259">
                  <c:v>3.1623399999999999E-10</c:v>
                </c:pt>
                <c:pt idx="1260">
                  <c:v>2.0683600000000001E-9</c:v>
                </c:pt>
                <c:pt idx="1261">
                  <c:v>3.2911899999999998E-8</c:v>
                </c:pt>
                <c:pt idx="1262">
                  <c:v>3.2786800000000001E-10</c:v>
                </c:pt>
                <c:pt idx="1263">
                  <c:v>3.0954300000000002E-10</c:v>
                </c:pt>
                <c:pt idx="1264">
                  <c:v>8.50946E-8</c:v>
                </c:pt>
                <c:pt idx="1265">
                  <c:v>2.9922799999999998E-8</c:v>
                </c:pt>
                <c:pt idx="1266">
                  <c:v>1.0243829999999999E-8</c:v>
                </c:pt>
                <c:pt idx="1267">
                  <c:v>2.96711E-8</c:v>
                </c:pt>
                <c:pt idx="1268">
                  <c:v>4.4713099999999997E-8</c:v>
                </c:pt>
                <c:pt idx="1269">
                  <c:v>3.6674799999999998E-8</c:v>
                </c:pt>
                <c:pt idx="1270">
                  <c:v>4.5968100000000004E-9</c:v>
                </c:pt>
                <c:pt idx="1271">
                  <c:v>4.7418599999999996E-9</c:v>
                </c:pt>
                <c:pt idx="1272">
                  <c:v>2.7558699999999999E-8</c:v>
                </c:pt>
                <c:pt idx="1273">
                  <c:v>6.8203900000000003E-9</c:v>
                </c:pt>
                <c:pt idx="1274">
                  <c:v>8.2650400000000002E-10</c:v>
                </c:pt>
                <c:pt idx="1275">
                  <c:v>3.7043400000000001E-9</c:v>
                </c:pt>
                <c:pt idx="1276">
                  <c:v>7.8164100000000003E-9</c:v>
                </c:pt>
                <c:pt idx="1277">
                  <c:v>3.9337999999999998E-9</c:v>
                </c:pt>
                <c:pt idx="1278">
                  <c:v>9.0958E-9</c:v>
                </c:pt>
                <c:pt idx="1279">
                  <c:v>2.61816E-9</c:v>
                </c:pt>
                <c:pt idx="1280">
                  <c:v>3.7149899999999998E-9</c:v>
                </c:pt>
                <c:pt idx="1281">
                  <c:v>1.1955349999999999E-8</c:v>
                </c:pt>
                <c:pt idx="1282">
                  <c:v>2.7258699999999998E-9</c:v>
                </c:pt>
                <c:pt idx="1283">
                  <c:v>2.4137300000000001E-9</c:v>
                </c:pt>
                <c:pt idx="1284">
                  <c:v>4.5265099999999999E-10</c:v>
                </c:pt>
                <c:pt idx="1285">
                  <c:v>5.2462799999999996E-10</c:v>
                </c:pt>
                <c:pt idx="1286">
                  <c:v>2.24524E-10</c:v>
                </c:pt>
                <c:pt idx="1287">
                  <c:v>7.3819999999999999E-10</c:v>
                </c:pt>
                <c:pt idx="1288">
                  <c:v>1.472674E-8</c:v>
                </c:pt>
                <c:pt idx="1289">
                  <c:v>3.2079499999999999E-8</c:v>
                </c:pt>
                <c:pt idx="1290">
                  <c:v>2.0632100000000001E-8</c:v>
                </c:pt>
                <c:pt idx="1291">
                  <c:v>2.5550399999999999E-9</c:v>
                </c:pt>
                <c:pt idx="1292">
                  <c:v>1.0564720000000001E-8</c:v>
                </c:pt>
                <c:pt idx="1293">
                  <c:v>2.67698E-8</c:v>
                </c:pt>
                <c:pt idx="1294">
                  <c:v>6.36164E-8</c:v>
                </c:pt>
                <c:pt idx="1295">
                  <c:v>9.1218199999999996E-10</c:v>
                </c:pt>
                <c:pt idx="1296">
                  <c:v>2.28755E-9</c:v>
                </c:pt>
                <c:pt idx="1297">
                  <c:v>6.4799700000000001E-10</c:v>
                </c:pt>
                <c:pt idx="1298">
                  <c:v>1.1250679999999999E-9</c:v>
                </c:pt>
                <c:pt idx="1299">
                  <c:v>6.55915E-10</c:v>
                </c:pt>
                <c:pt idx="1300">
                  <c:v>7.5865299999999999E-10</c:v>
                </c:pt>
                <c:pt idx="1301">
                  <c:v>4.7094999999999999E-9</c:v>
                </c:pt>
                <c:pt idx="1302">
                  <c:v>2.00821E-9</c:v>
                </c:pt>
                <c:pt idx="1303">
                  <c:v>5.5699900000000003E-10</c:v>
                </c:pt>
                <c:pt idx="1304">
                  <c:v>2.7331999999999999E-10</c:v>
                </c:pt>
                <c:pt idx="1305">
                  <c:v>1.1338699999999999E-9</c:v>
                </c:pt>
                <c:pt idx="1306">
                  <c:v>3.8110800000000001E-11</c:v>
                </c:pt>
                <c:pt idx="1307">
                  <c:v>8.4935900000000008E-12</c:v>
                </c:pt>
                <c:pt idx="1308">
                  <c:v>3.4794400000000001E-9</c:v>
                </c:pt>
                <c:pt idx="1309">
                  <c:v>1.950113E-11</c:v>
                </c:pt>
                <c:pt idx="1310">
                  <c:v>1.3708000000000001E-10</c:v>
                </c:pt>
                <c:pt idx="1311">
                  <c:v>2.77465E-8</c:v>
                </c:pt>
                <c:pt idx="1312">
                  <c:v>3.1328199999999999E-8</c:v>
                </c:pt>
                <c:pt idx="1313">
                  <c:v>7.6240600000000002E-9</c:v>
                </c:pt>
                <c:pt idx="1314">
                  <c:v>4.2121800000000002E-9</c:v>
                </c:pt>
                <c:pt idx="1315">
                  <c:v>1.5492169999999999E-8</c:v>
                </c:pt>
                <c:pt idx="1316">
                  <c:v>5.4344899999999999E-9</c:v>
                </c:pt>
                <c:pt idx="1317">
                  <c:v>3.6535800000000001E-9</c:v>
                </c:pt>
                <c:pt idx="1318">
                  <c:v>4.6221700000000004E-9</c:v>
                </c:pt>
                <c:pt idx="1319">
                  <c:v>7.4618500000000004E-10</c:v>
                </c:pt>
                <c:pt idx="1320">
                  <c:v>1.1531929999999999E-9</c:v>
                </c:pt>
                <c:pt idx="1321">
                  <c:v>2.50535E-10</c:v>
                </c:pt>
                <c:pt idx="1322">
                  <c:v>2.1538300000000001E-10</c:v>
                </c:pt>
                <c:pt idx="1323">
                  <c:v>7.90316E-12</c:v>
                </c:pt>
                <c:pt idx="1324">
                  <c:v>9.7427299999999992E-12</c:v>
                </c:pt>
                <c:pt idx="1325">
                  <c:v>2.6357100000000001E-10</c:v>
                </c:pt>
                <c:pt idx="1326">
                  <c:v>6.4175700000000001E-12</c:v>
                </c:pt>
                <c:pt idx="1327">
                  <c:v>7.0073799999999998E-8</c:v>
                </c:pt>
                <c:pt idx="1328">
                  <c:v>4.5974799999999997E-9</c:v>
                </c:pt>
                <c:pt idx="1329">
                  <c:v>2.8280199999999999E-9</c:v>
                </c:pt>
                <c:pt idx="1330">
                  <c:v>4.1533699999999997E-9</c:v>
                </c:pt>
                <c:pt idx="1331">
                  <c:v>2.39692E-9</c:v>
                </c:pt>
                <c:pt idx="1332">
                  <c:v>2.7956400000000001E-9</c:v>
                </c:pt>
                <c:pt idx="1333">
                  <c:v>4.3249399999999997E-9</c:v>
                </c:pt>
                <c:pt idx="1334">
                  <c:v>3.52641E-9</c:v>
                </c:pt>
                <c:pt idx="1335">
                  <c:v>4.4368600000000003E-9</c:v>
                </c:pt>
                <c:pt idx="1336">
                  <c:v>4.5925800000000003E-9</c:v>
                </c:pt>
                <c:pt idx="1337">
                  <c:v>4.0356999999999998E-10</c:v>
                </c:pt>
                <c:pt idx="1338">
                  <c:v>3.7710399999999998E-9</c:v>
                </c:pt>
                <c:pt idx="1339">
                  <c:v>4.3431799999999999E-9</c:v>
                </c:pt>
                <c:pt idx="1340">
                  <c:v>3.68876E-9</c:v>
                </c:pt>
                <c:pt idx="1341">
                  <c:v>7.1509399999999997E-9</c:v>
                </c:pt>
                <c:pt idx="1342">
                  <c:v>1.350015E-8</c:v>
                </c:pt>
                <c:pt idx="1343">
                  <c:v>2.077774E-9</c:v>
                </c:pt>
                <c:pt idx="1344">
                  <c:v>4.52369E-10</c:v>
                </c:pt>
                <c:pt idx="1345">
                  <c:v>6.4234299999999996E-9</c:v>
                </c:pt>
                <c:pt idx="1346">
                  <c:v>2.9486399999999999E-9</c:v>
                </c:pt>
                <c:pt idx="1347">
                  <c:v>2.61563E-10</c:v>
                </c:pt>
                <c:pt idx="1348">
                  <c:v>6.9468300000000005E-10</c:v>
                </c:pt>
                <c:pt idx="1349">
                  <c:v>4.5183300000000001E-10</c:v>
                </c:pt>
                <c:pt idx="1350">
                  <c:v>3.36178E-10</c:v>
                </c:pt>
                <c:pt idx="1351">
                  <c:v>3.0920799999999999E-9</c:v>
                </c:pt>
                <c:pt idx="1352">
                  <c:v>8.1570999999999997E-10</c:v>
                </c:pt>
                <c:pt idx="1353">
                  <c:v>3.0003900000000002E-10</c:v>
                </c:pt>
                <c:pt idx="1354">
                  <c:v>2.6119200000000002E-10</c:v>
                </c:pt>
                <c:pt idx="1355">
                  <c:v>3.5347199999999999E-10</c:v>
                </c:pt>
                <c:pt idx="1356">
                  <c:v>7.6941400000000002E-12</c:v>
                </c:pt>
                <c:pt idx="1357">
                  <c:v>1.593122E-11</c:v>
                </c:pt>
                <c:pt idx="1358">
                  <c:v>7.5658799999999995E-9</c:v>
                </c:pt>
                <c:pt idx="1359">
                  <c:v>8.3402199999999996E-9</c:v>
                </c:pt>
                <c:pt idx="1360">
                  <c:v>2.8823500000000001E-9</c:v>
                </c:pt>
                <c:pt idx="1361">
                  <c:v>2.6395299999999998E-10</c:v>
                </c:pt>
                <c:pt idx="1362">
                  <c:v>9.8999999999999993E+37</c:v>
                </c:pt>
                <c:pt idx="1363">
                  <c:v>9.7314000000000001E-10</c:v>
                </c:pt>
                <c:pt idx="1364">
                  <c:v>3.5351300000000001E-12</c:v>
                </c:pt>
                <c:pt idx="1365">
                  <c:v>9.8999999999999993E+37</c:v>
                </c:pt>
                <c:pt idx="1366">
                  <c:v>5.1910699999999995E-10</c:v>
                </c:pt>
                <c:pt idx="1367">
                  <c:v>1.5389939999999999E-11</c:v>
                </c:pt>
                <c:pt idx="1368">
                  <c:v>1.118352E-11</c:v>
                </c:pt>
                <c:pt idx="1369">
                  <c:v>8.0852499999999996E-10</c:v>
                </c:pt>
                <c:pt idx="1370">
                  <c:v>1.672569E-11</c:v>
                </c:pt>
                <c:pt idx="1371">
                  <c:v>4.7501000000000001E-13</c:v>
                </c:pt>
                <c:pt idx="1372">
                  <c:v>5.39572E-12</c:v>
                </c:pt>
                <c:pt idx="1373">
                  <c:v>1.3739369999999999E-7</c:v>
                </c:pt>
                <c:pt idx="1374">
                  <c:v>2.6755000000000001E-9</c:v>
                </c:pt>
                <c:pt idx="1375">
                  <c:v>1.291186E-8</c:v>
                </c:pt>
                <c:pt idx="1376">
                  <c:v>3.2157699999999999E-9</c:v>
                </c:pt>
                <c:pt idx="1377">
                  <c:v>2.07126E-8</c:v>
                </c:pt>
                <c:pt idx="1378">
                  <c:v>6.4344099999999999E-9</c:v>
                </c:pt>
                <c:pt idx="1379">
                  <c:v>1.6782260000000001E-9</c:v>
                </c:pt>
                <c:pt idx="1380">
                  <c:v>8.3146399999999997E-10</c:v>
                </c:pt>
                <c:pt idx="1381">
                  <c:v>9.8999999999999993E+37</c:v>
                </c:pt>
                <c:pt idx="1382">
                  <c:v>9.8999999999999993E+37</c:v>
                </c:pt>
                <c:pt idx="1383">
                  <c:v>2.66597E-9</c:v>
                </c:pt>
                <c:pt idx="1384">
                  <c:v>4.7762000000000001E-9</c:v>
                </c:pt>
                <c:pt idx="1385">
                  <c:v>3.9307799999999999E-9</c:v>
                </c:pt>
                <c:pt idx="1386">
                  <c:v>3.2013999999999998E-8</c:v>
                </c:pt>
                <c:pt idx="1387">
                  <c:v>1.378809E-8</c:v>
                </c:pt>
                <c:pt idx="1388">
                  <c:v>2.4110199999999998E-9</c:v>
                </c:pt>
                <c:pt idx="1389">
                  <c:v>2.0297000000000001E-9</c:v>
                </c:pt>
                <c:pt idx="1390">
                  <c:v>8.5136600000000001E-9</c:v>
                </c:pt>
                <c:pt idx="1391">
                  <c:v>2.1287699999999999E-10</c:v>
                </c:pt>
                <c:pt idx="1392">
                  <c:v>2.5239900000000001E-9</c:v>
                </c:pt>
                <c:pt idx="1393">
                  <c:v>3.6336799999999998E-9</c:v>
                </c:pt>
                <c:pt idx="1394">
                  <c:v>5.1901399999999996E-9</c:v>
                </c:pt>
                <c:pt idx="1395">
                  <c:v>7.2134599999999995E-8</c:v>
                </c:pt>
                <c:pt idx="1396">
                  <c:v>9.0923899999999999E-9</c:v>
                </c:pt>
                <c:pt idx="1397">
                  <c:v>3.73134E-8</c:v>
                </c:pt>
                <c:pt idx="1398">
                  <c:v>9.0446999999999996E-9</c:v>
                </c:pt>
                <c:pt idx="1399">
                  <c:v>4.2804399999999997E-9</c:v>
                </c:pt>
                <c:pt idx="1400">
                  <c:v>8.6985900000000007E-9</c:v>
                </c:pt>
                <c:pt idx="1401">
                  <c:v>9.5033599999999997E-9</c:v>
                </c:pt>
                <c:pt idx="1402">
                  <c:v>1.0210780000000001E-8</c:v>
                </c:pt>
                <c:pt idx="1403">
                  <c:v>5.4187899999999996E-9</c:v>
                </c:pt>
                <c:pt idx="1404">
                  <c:v>2.7453199999999999E-8</c:v>
                </c:pt>
                <c:pt idx="1405">
                  <c:v>1.4070029999999999E-8</c:v>
                </c:pt>
                <c:pt idx="1406">
                  <c:v>2.2923600000000001E-9</c:v>
                </c:pt>
                <c:pt idx="1407">
                  <c:v>1.3868530000000001E-8</c:v>
                </c:pt>
                <c:pt idx="1408">
                  <c:v>1.275789E-8</c:v>
                </c:pt>
                <c:pt idx="1409">
                  <c:v>1.7084970000000001E-8</c:v>
                </c:pt>
                <c:pt idx="1410">
                  <c:v>3.2721099999999998E-8</c:v>
                </c:pt>
                <c:pt idx="1411">
                  <c:v>1.56849E-9</c:v>
                </c:pt>
                <c:pt idx="1412">
                  <c:v>2.8235900000000002E-9</c:v>
                </c:pt>
                <c:pt idx="1413">
                  <c:v>6.4309299999999998E-9</c:v>
                </c:pt>
                <c:pt idx="1414">
                  <c:v>4.1975200000000001E-8</c:v>
                </c:pt>
                <c:pt idx="1415">
                  <c:v>3.7197499999999999E-8</c:v>
                </c:pt>
                <c:pt idx="1416">
                  <c:v>5.4388800000000001E-8</c:v>
                </c:pt>
                <c:pt idx="1417">
                  <c:v>1.344612E-8</c:v>
                </c:pt>
                <c:pt idx="1418">
                  <c:v>4.9948200000000003E-8</c:v>
                </c:pt>
                <c:pt idx="1419">
                  <c:v>9.1119399999999997E-10</c:v>
                </c:pt>
                <c:pt idx="1420">
                  <c:v>3.8529799999999999E-10</c:v>
                </c:pt>
                <c:pt idx="1421">
                  <c:v>1.3007830000000001E-9</c:v>
                </c:pt>
                <c:pt idx="1422">
                  <c:v>3.62212E-10</c:v>
                </c:pt>
                <c:pt idx="1423">
                  <c:v>2.5140300000000001E-10</c:v>
                </c:pt>
                <c:pt idx="1424">
                  <c:v>3.5124299999999998E-11</c:v>
                </c:pt>
                <c:pt idx="1425">
                  <c:v>3.5471800000000003E-10</c:v>
                </c:pt>
                <c:pt idx="1426">
                  <c:v>3.90701E-11</c:v>
                </c:pt>
                <c:pt idx="1427">
                  <c:v>5.8505099999999999E-12</c:v>
                </c:pt>
                <c:pt idx="1428">
                  <c:v>4.9956999999999996E-13</c:v>
                </c:pt>
                <c:pt idx="1429">
                  <c:v>7.5135899999999997E-12</c:v>
                </c:pt>
                <c:pt idx="1430">
                  <c:v>4.6523700000000003E-12</c:v>
                </c:pt>
                <c:pt idx="1431">
                  <c:v>5.3266999999999999E-13</c:v>
                </c:pt>
                <c:pt idx="1432">
                  <c:v>1.09421E-12</c:v>
                </c:pt>
                <c:pt idx="1433">
                  <c:v>3.1227E-12</c:v>
                </c:pt>
                <c:pt idx="1434">
                  <c:v>7.2043600000000001E-10</c:v>
                </c:pt>
                <c:pt idx="1435">
                  <c:v>1.2151460000000001E-9</c:v>
                </c:pt>
                <c:pt idx="1436">
                  <c:v>2.6235800000000002E-9</c:v>
                </c:pt>
                <c:pt idx="1437">
                  <c:v>5.9681699999999999E-10</c:v>
                </c:pt>
                <c:pt idx="1438">
                  <c:v>5.7471799999999996E-9</c:v>
                </c:pt>
                <c:pt idx="1439">
                  <c:v>6.96649E-9</c:v>
                </c:pt>
                <c:pt idx="1440">
                  <c:v>9.8999999999999993E+37</c:v>
                </c:pt>
                <c:pt idx="1441">
                  <c:v>2.2139800000000001E-8</c:v>
                </c:pt>
                <c:pt idx="1442">
                  <c:v>3.0330999999999998E-9</c:v>
                </c:pt>
                <c:pt idx="1443">
                  <c:v>4.3791599999999998E-8</c:v>
                </c:pt>
                <c:pt idx="1444">
                  <c:v>4.1554299999999999E-8</c:v>
                </c:pt>
                <c:pt idx="1445">
                  <c:v>2.6057400000000001E-7</c:v>
                </c:pt>
                <c:pt idx="1446">
                  <c:v>1.3109409999999999E-7</c:v>
                </c:pt>
                <c:pt idx="1447">
                  <c:v>2.26036E-8</c:v>
                </c:pt>
                <c:pt idx="1448">
                  <c:v>2.4331500000000001E-7</c:v>
                </c:pt>
                <c:pt idx="1449">
                  <c:v>2.24614E-8</c:v>
                </c:pt>
                <c:pt idx="1450">
                  <c:v>7.2354999999999997E-9</c:v>
                </c:pt>
                <c:pt idx="1451">
                  <c:v>5.2362400000000001E-9</c:v>
                </c:pt>
                <c:pt idx="1452">
                  <c:v>8.2605099999999996E-9</c:v>
                </c:pt>
                <c:pt idx="1453">
                  <c:v>2.0166299999999999E-9</c:v>
                </c:pt>
                <c:pt idx="1454">
                  <c:v>6.2742499999999999E-9</c:v>
                </c:pt>
                <c:pt idx="1455">
                  <c:v>4.7869900000000002E-9</c:v>
                </c:pt>
                <c:pt idx="1456">
                  <c:v>2.02421E-9</c:v>
                </c:pt>
                <c:pt idx="1457">
                  <c:v>1.2208829999999999E-9</c:v>
                </c:pt>
                <c:pt idx="1458">
                  <c:v>1.017923E-11</c:v>
                </c:pt>
                <c:pt idx="1459">
                  <c:v>1.3318070000000001E-9</c:v>
                </c:pt>
                <c:pt idx="1460">
                  <c:v>1.13523E-9</c:v>
                </c:pt>
                <c:pt idx="1461">
                  <c:v>6.2835200000000002E-10</c:v>
                </c:pt>
                <c:pt idx="1462">
                  <c:v>6.6586999999999998E-9</c:v>
                </c:pt>
                <c:pt idx="1463">
                  <c:v>2.9021299999999999E-8</c:v>
                </c:pt>
                <c:pt idx="1464">
                  <c:v>5.8999599999999997E-8</c:v>
                </c:pt>
                <c:pt idx="1465">
                  <c:v>6.4803599999999994E-8</c:v>
                </c:pt>
                <c:pt idx="1466">
                  <c:v>2.2295499999999999E-8</c:v>
                </c:pt>
                <c:pt idx="1467">
                  <c:v>4.5897200000000002E-8</c:v>
                </c:pt>
                <c:pt idx="1468">
                  <c:v>3.3070599999999997E-8</c:v>
                </c:pt>
                <c:pt idx="1469">
                  <c:v>3.1426099999999998E-8</c:v>
                </c:pt>
                <c:pt idx="1470">
                  <c:v>1.7706379999999999E-8</c:v>
                </c:pt>
                <c:pt idx="1471">
                  <c:v>1.3709239999999999E-8</c:v>
                </c:pt>
                <c:pt idx="1472">
                  <c:v>3.0388400000000002E-8</c:v>
                </c:pt>
                <c:pt idx="1473">
                  <c:v>1.7542329999999999E-8</c:v>
                </c:pt>
                <c:pt idx="1474">
                  <c:v>1.7428550000000001E-11</c:v>
                </c:pt>
                <c:pt idx="1475">
                  <c:v>2.3322700000000001E-10</c:v>
                </c:pt>
                <c:pt idx="1476">
                  <c:v>3.15175E-9</c:v>
                </c:pt>
                <c:pt idx="1477">
                  <c:v>8.5043799999999998E-12</c:v>
                </c:pt>
                <c:pt idx="1478">
                  <c:v>5.5777099999999997E-12</c:v>
                </c:pt>
                <c:pt idx="1479">
                  <c:v>1.5114799999999999E-12</c:v>
                </c:pt>
                <c:pt idx="1480">
                  <c:v>1.5437100000000001E-12</c:v>
                </c:pt>
                <c:pt idx="1481">
                  <c:v>1.9309600000000001E-12</c:v>
                </c:pt>
                <c:pt idx="1482">
                  <c:v>4.58011E-12</c:v>
                </c:pt>
                <c:pt idx="1483">
                  <c:v>1.9066270000000001E-11</c:v>
                </c:pt>
                <c:pt idx="1484">
                  <c:v>3.3779500000000002E-12</c:v>
                </c:pt>
                <c:pt idx="1485">
                  <c:v>8.7184000000000005E-13</c:v>
                </c:pt>
                <c:pt idx="1486">
                  <c:v>9.6336999999999996E-13</c:v>
                </c:pt>
                <c:pt idx="1487">
                  <c:v>1.3254149999999999E-11</c:v>
                </c:pt>
                <c:pt idx="1488">
                  <c:v>2.5303399999999999E-10</c:v>
                </c:pt>
                <c:pt idx="1489">
                  <c:v>4.3492000000000001E-12</c:v>
                </c:pt>
                <c:pt idx="1490">
                  <c:v>3.0325600000000001E-10</c:v>
                </c:pt>
                <c:pt idx="1491">
                  <c:v>2.6427899999999998E-10</c:v>
                </c:pt>
                <c:pt idx="1492">
                  <c:v>2.5758000000000001E-8</c:v>
                </c:pt>
                <c:pt idx="1493">
                  <c:v>3.8315100000000001E-9</c:v>
                </c:pt>
                <c:pt idx="1494">
                  <c:v>1.687042E-8</c:v>
                </c:pt>
                <c:pt idx="1495">
                  <c:v>2.59528E-8</c:v>
                </c:pt>
                <c:pt idx="1496">
                  <c:v>2.98715E-9</c:v>
                </c:pt>
                <c:pt idx="1497">
                  <c:v>1.3402200000000001E-8</c:v>
                </c:pt>
                <c:pt idx="1498">
                  <c:v>1.19422E-9</c:v>
                </c:pt>
                <c:pt idx="1499">
                  <c:v>5.6807E-9</c:v>
                </c:pt>
                <c:pt idx="1500">
                  <c:v>9.8999999999999993E+37</c:v>
                </c:pt>
                <c:pt idx="1501">
                  <c:v>2.96336E-9</c:v>
                </c:pt>
                <c:pt idx="1502">
                  <c:v>3.78559E-9</c:v>
                </c:pt>
                <c:pt idx="1503">
                  <c:v>2.0751799999999999E-9</c:v>
                </c:pt>
                <c:pt idx="1504">
                  <c:v>4.2950000000000002E-10</c:v>
                </c:pt>
                <c:pt idx="1505">
                  <c:v>9.8999999999999993E+37</c:v>
                </c:pt>
                <c:pt idx="1506">
                  <c:v>5.1898899999999997E-10</c:v>
                </c:pt>
                <c:pt idx="1507">
                  <c:v>9.7291999999999999E-10</c:v>
                </c:pt>
                <c:pt idx="1508">
                  <c:v>2.1691999999999999E-9</c:v>
                </c:pt>
                <c:pt idx="1509">
                  <c:v>8.9194499999999996E-10</c:v>
                </c:pt>
                <c:pt idx="1510">
                  <c:v>2.2051400000000001E-9</c:v>
                </c:pt>
                <c:pt idx="1511">
                  <c:v>2.4409599999999998E-9</c:v>
                </c:pt>
                <c:pt idx="1512">
                  <c:v>2.1448500000000001E-9</c:v>
                </c:pt>
                <c:pt idx="1513">
                  <c:v>2.2006499999999998E-9</c:v>
                </c:pt>
                <c:pt idx="1514">
                  <c:v>9.8999999999999993E+37</c:v>
                </c:pt>
                <c:pt idx="1515">
                  <c:v>2.5877699999999999E-8</c:v>
                </c:pt>
                <c:pt idx="1516">
                  <c:v>2.24866E-8</c:v>
                </c:pt>
                <c:pt idx="1517">
                  <c:v>3.1293899999999997E-8</c:v>
                </c:pt>
                <c:pt idx="1518">
                  <c:v>2.7748000000000001E-8</c:v>
                </c:pt>
                <c:pt idx="1519">
                  <c:v>1.0624750000000001E-8</c:v>
                </c:pt>
                <c:pt idx="1520">
                  <c:v>8.3955100000000005E-9</c:v>
                </c:pt>
                <c:pt idx="1521">
                  <c:v>1.6715459999999999E-8</c:v>
                </c:pt>
                <c:pt idx="1522">
                  <c:v>1.0132129999999999E-8</c:v>
                </c:pt>
                <c:pt idx="1523">
                  <c:v>8.4622999999999996E-9</c:v>
                </c:pt>
                <c:pt idx="1524">
                  <c:v>9.8760000000000002E-9</c:v>
                </c:pt>
                <c:pt idx="1525">
                  <c:v>8.8238600000000002E-9</c:v>
                </c:pt>
                <c:pt idx="1526">
                  <c:v>3.5046600000000002E-9</c:v>
                </c:pt>
                <c:pt idx="1527">
                  <c:v>2.2331199999999998E-9</c:v>
                </c:pt>
                <c:pt idx="1528">
                  <c:v>2.9396600000000002E-9</c:v>
                </c:pt>
                <c:pt idx="1529">
                  <c:v>1.166891E-8</c:v>
                </c:pt>
                <c:pt idx="1530">
                  <c:v>5.7054900000000003E-9</c:v>
                </c:pt>
                <c:pt idx="1531">
                  <c:v>4.9400699999999999E-9</c:v>
                </c:pt>
                <c:pt idx="1532">
                  <c:v>2.2058099999999999E-9</c:v>
                </c:pt>
                <c:pt idx="1533">
                  <c:v>2.8887599999999999E-9</c:v>
                </c:pt>
                <c:pt idx="1534">
                  <c:v>4.8037300000000003E-9</c:v>
                </c:pt>
                <c:pt idx="1535">
                  <c:v>3.6140899999999999E-9</c:v>
                </c:pt>
                <c:pt idx="1536">
                  <c:v>2.3292100000000001E-9</c:v>
                </c:pt>
                <c:pt idx="1537">
                  <c:v>1.5027960000000001E-8</c:v>
                </c:pt>
                <c:pt idx="1538">
                  <c:v>1.957975E-8</c:v>
                </c:pt>
                <c:pt idx="1539">
                  <c:v>3.97124E-9</c:v>
                </c:pt>
                <c:pt idx="1540">
                  <c:v>6.4613100000000003E-9</c:v>
                </c:pt>
                <c:pt idx="1541">
                  <c:v>9.25821E-9</c:v>
                </c:pt>
                <c:pt idx="1542">
                  <c:v>2.0703400000000001E-9</c:v>
                </c:pt>
                <c:pt idx="1543">
                  <c:v>1.2817949999999999E-9</c:v>
                </c:pt>
                <c:pt idx="1544">
                  <c:v>2.7814800000000002E-9</c:v>
                </c:pt>
                <c:pt idx="1545">
                  <c:v>7.12029E-9</c:v>
                </c:pt>
                <c:pt idx="1546">
                  <c:v>3.2066000000000001E-9</c:v>
                </c:pt>
                <c:pt idx="1547">
                  <c:v>4.6559199999999998E-9</c:v>
                </c:pt>
                <c:pt idx="1548">
                  <c:v>2.2105599999999999E-9</c:v>
                </c:pt>
                <c:pt idx="1549">
                  <c:v>9.5878200000000001E-9</c:v>
                </c:pt>
                <c:pt idx="1550">
                  <c:v>5.47427E-9</c:v>
                </c:pt>
                <c:pt idx="1551">
                  <c:v>2.0204899999999999E-8</c:v>
                </c:pt>
                <c:pt idx="1552">
                  <c:v>9.4434500000000001E-9</c:v>
                </c:pt>
                <c:pt idx="1553">
                  <c:v>8.3584299999999992E-9</c:v>
                </c:pt>
                <c:pt idx="1554">
                  <c:v>1.507807E-8</c:v>
                </c:pt>
                <c:pt idx="1555">
                  <c:v>2.4769499999999998E-9</c:v>
                </c:pt>
                <c:pt idx="1556">
                  <c:v>5.0666699999999998E-9</c:v>
                </c:pt>
                <c:pt idx="1557">
                  <c:v>5.9996799999999997E-9</c:v>
                </c:pt>
                <c:pt idx="1558">
                  <c:v>5.8207800000000003E-8</c:v>
                </c:pt>
                <c:pt idx="1559">
                  <c:v>1.14158E-8</c:v>
                </c:pt>
                <c:pt idx="1560">
                  <c:v>1.1396350000000001E-8</c:v>
                </c:pt>
                <c:pt idx="1561">
                  <c:v>8.6053400000000008E-9</c:v>
                </c:pt>
                <c:pt idx="1562">
                  <c:v>1.368345E-8</c:v>
                </c:pt>
                <c:pt idx="1563">
                  <c:v>2.28061E-9</c:v>
                </c:pt>
                <c:pt idx="1564">
                  <c:v>2.56641E-8</c:v>
                </c:pt>
                <c:pt idx="1565">
                  <c:v>7.6979700000000002E-8</c:v>
                </c:pt>
                <c:pt idx="1566">
                  <c:v>5.8787000000000002E-8</c:v>
                </c:pt>
                <c:pt idx="1567">
                  <c:v>1.592738E-8</c:v>
                </c:pt>
                <c:pt idx="1568">
                  <c:v>6.3452299999999996E-9</c:v>
                </c:pt>
                <c:pt idx="1569">
                  <c:v>3.0468499999999999E-8</c:v>
                </c:pt>
                <c:pt idx="1570">
                  <c:v>2.3700800000000001E-8</c:v>
                </c:pt>
                <c:pt idx="1571">
                  <c:v>3.4571599999999998E-8</c:v>
                </c:pt>
                <c:pt idx="1572">
                  <c:v>1.0150739999999999E-8</c:v>
                </c:pt>
                <c:pt idx="1573">
                  <c:v>2.20146E-8</c:v>
                </c:pt>
                <c:pt idx="1574">
                  <c:v>1.355636E-8</c:v>
                </c:pt>
                <c:pt idx="1575">
                  <c:v>3.63996E-8</c:v>
                </c:pt>
                <c:pt idx="1576">
                  <c:v>6.8254899999999998E-9</c:v>
                </c:pt>
                <c:pt idx="1577">
                  <c:v>6.7748700000000002E-9</c:v>
                </c:pt>
                <c:pt idx="1578">
                  <c:v>1.000031E-9</c:v>
                </c:pt>
                <c:pt idx="1579">
                  <c:v>4.0867899999999997E-9</c:v>
                </c:pt>
                <c:pt idx="1580">
                  <c:v>1.234407E-9</c:v>
                </c:pt>
                <c:pt idx="1581">
                  <c:v>8.2418499999999998E-10</c:v>
                </c:pt>
                <c:pt idx="1582">
                  <c:v>7.5615000000000002E-10</c:v>
                </c:pt>
                <c:pt idx="1583">
                  <c:v>3.7318300000000002E-10</c:v>
                </c:pt>
                <c:pt idx="1584">
                  <c:v>1.091393E-9</c:v>
                </c:pt>
                <c:pt idx="1585">
                  <c:v>2.9569E-9</c:v>
                </c:pt>
                <c:pt idx="1586">
                  <c:v>3.7702700000000001E-9</c:v>
                </c:pt>
                <c:pt idx="1587">
                  <c:v>1.236409E-9</c:v>
                </c:pt>
                <c:pt idx="1588">
                  <c:v>1.326876E-9</c:v>
                </c:pt>
                <c:pt idx="1589">
                  <c:v>5.3225899999999997E-10</c:v>
                </c:pt>
                <c:pt idx="1590">
                  <c:v>2.3061899999999999E-9</c:v>
                </c:pt>
                <c:pt idx="1591">
                  <c:v>5.16133E-9</c:v>
                </c:pt>
                <c:pt idx="1592">
                  <c:v>9.8999999999999993E+37</c:v>
                </c:pt>
                <c:pt idx="1593">
                  <c:v>3.7976999999999998E-9</c:v>
                </c:pt>
                <c:pt idx="1594">
                  <c:v>2.43749E-9</c:v>
                </c:pt>
                <c:pt idx="1595">
                  <c:v>3.2348E-9</c:v>
                </c:pt>
                <c:pt idx="1596">
                  <c:v>1.398569E-9</c:v>
                </c:pt>
                <c:pt idx="1597">
                  <c:v>2.88208E-9</c:v>
                </c:pt>
                <c:pt idx="1598">
                  <c:v>6.0663899999999998E-9</c:v>
                </c:pt>
                <c:pt idx="1599">
                  <c:v>5.1127100000000002E-9</c:v>
                </c:pt>
                <c:pt idx="1600">
                  <c:v>7.08133E-9</c:v>
                </c:pt>
                <c:pt idx="1601">
                  <c:v>9.6312600000000005E-9</c:v>
                </c:pt>
                <c:pt idx="1602">
                  <c:v>2.0890899999999999E-8</c:v>
                </c:pt>
                <c:pt idx="1603">
                  <c:v>1.589266E-8</c:v>
                </c:pt>
                <c:pt idx="1604">
                  <c:v>1.729806E-8</c:v>
                </c:pt>
                <c:pt idx="1605">
                  <c:v>5.9794299999999999E-9</c:v>
                </c:pt>
                <c:pt idx="1606">
                  <c:v>2.03655E-9</c:v>
                </c:pt>
                <c:pt idx="1607">
                  <c:v>5.1162600000000003E-9</c:v>
                </c:pt>
                <c:pt idx="1608">
                  <c:v>1.206698E-9</c:v>
                </c:pt>
                <c:pt idx="1609">
                  <c:v>2.9583300000000001E-9</c:v>
                </c:pt>
                <c:pt idx="1610">
                  <c:v>2.1995499999999999E-9</c:v>
                </c:pt>
                <c:pt idx="1611">
                  <c:v>9.2327700000000002E-9</c:v>
                </c:pt>
                <c:pt idx="1612">
                  <c:v>4.7693099999999999E-9</c:v>
                </c:pt>
                <c:pt idx="1613">
                  <c:v>1.1708750000000001E-8</c:v>
                </c:pt>
                <c:pt idx="1614">
                  <c:v>5.8101400000000004E-9</c:v>
                </c:pt>
                <c:pt idx="1615">
                  <c:v>9.8999999999999993E+37</c:v>
                </c:pt>
                <c:pt idx="1616">
                  <c:v>2.4786300000000002E-9</c:v>
                </c:pt>
                <c:pt idx="1617">
                  <c:v>3.7820399999999999E-9</c:v>
                </c:pt>
                <c:pt idx="1618">
                  <c:v>2.9933499999999998E-9</c:v>
                </c:pt>
                <c:pt idx="1619">
                  <c:v>5.8515200000000001E-9</c:v>
                </c:pt>
                <c:pt idx="1620">
                  <c:v>9.7094900000000001E-9</c:v>
                </c:pt>
                <c:pt idx="1621">
                  <c:v>1.271144E-8</c:v>
                </c:pt>
                <c:pt idx="1622">
                  <c:v>2.1265199999999998E-9</c:v>
                </c:pt>
                <c:pt idx="1623">
                  <c:v>7.6451999999999996E-10</c:v>
                </c:pt>
                <c:pt idx="1624">
                  <c:v>9.8999999999999993E+37</c:v>
                </c:pt>
                <c:pt idx="1625">
                  <c:v>9.7626799999999994E-8</c:v>
                </c:pt>
                <c:pt idx="1626">
                  <c:v>4.0084499999999997E-8</c:v>
                </c:pt>
                <c:pt idx="1627">
                  <c:v>5.74299E-8</c:v>
                </c:pt>
                <c:pt idx="1628">
                  <c:v>5.2554799999999997E-9</c:v>
                </c:pt>
                <c:pt idx="1629">
                  <c:v>2.4556300000000001E-8</c:v>
                </c:pt>
                <c:pt idx="1630">
                  <c:v>1.8617510000000001E-8</c:v>
                </c:pt>
                <c:pt idx="1631">
                  <c:v>3.8312599999999999E-8</c:v>
                </c:pt>
                <c:pt idx="1632">
                  <c:v>9.3370300000000008E-9</c:v>
                </c:pt>
                <c:pt idx="1633">
                  <c:v>8.00045E-9</c:v>
                </c:pt>
                <c:pt idx="1634">
                  <c:v>6.4972800000000001E-9</c:v>
                </c:pt>
                <c:pt idx="1635">
                  <c:v>2.0491310000000001E-8</c:v>
                </c:pt>
                <c:pt idx="1636">
                  <c:v>4.8224000000000002E-9</c:v>
                </c:pt>
                <c:pt idx="1637">
                  <c:v>2.3348300000000001E-8</c:v>
                </c:pt>
                <c:pt idx="1638">
                  <c:v>4.2978699999999998E-9</c:v>
                </c:pt>
                <c:pt idx="1639">
                  <c:v>1.43243E-9</c:v>
                </c:pt>
                <c:pt idx="1640">
                  <c:v>2.93916E-9</c:v>
                </c:pt>
                <c:pt idx="1641">
                  <c:v>3.3429700000000001E-9</c:v>
                </c:pt>
                <c:pt idx="1642">
                  <c:v>2.50093E-9</c:v>
                </c:pt>
                <c:pt idx="1643">
                  <c:v>4.3082800000000003E-9</c:v>
                </c:pt>
                <c:pt idx="1644">
                  <c:v>2.3558700000000001E-9</c:v>
                </c:pt>
                <c:pt idx="1645">
                  <c:v>2.1235199999999999E-8</c:v>
                </c:pt>
                <c:pt idx="1646">
                  <c:v>3.3816100000000002E-8</c:v>
                </c:pt>
                <c:pt idx="1647">
                  <c:v>2.2704100000000001E-8</c:v>
                </c:pt>
                <c:pt idx="1648">
                  <c:v>1.5736309999999999E-8</c:v>
                </c:pt>
                <c:pt idx="1649">
                  <c:v>2.22357E-9</c:v>
                </c:pt>
                <c:pt idx="1650">
                  <c:v>4.7008500000000004E-9</c:v>
                </c:pt>
                <c:pt idx="1651">
                  <c:v>1.3928E-9</c:v>
                </c:pt>
                <c:pt idx="1652">
                  <c:v>1.5382610000000001E-8</c:v>
                </c:pt>
                <c:pt idx="1653">
                  <c:v>1.0416139999999999E-9</c:v>
                </c:pt>
                <c:pt idx="1654">
                  <c:v>9.5728600000000008E-10</c:v>
                </c:pt>
                <c:pt idx="1655">
                  <c:v>4.7027900000000005E-10</c:v>
                </c:pt>
                <c:pt idx="1656">
                  <c:v>1.2720880000000001E-9</c:v>
                </c:pt>
                <c:pt idx="1657">
                  <c:v>7.9854400000000005E-10</c:v>
                </c:pt>
                <c:pt idx="1658">
                  <c:v>4.0702000000000003E-9</c:v>
                </c:pt>
                <c:pt idx="1659">
                  <c:v>8.8480300000000001E-10</c:v>
                </c:pt>
                <c:pt idx="1660">
                  <c:v>3.38479E-10</c:v>
                </c:pt>
                <c:pt idx="1661">
                  <c:v>4.2496100000000001E-10</c:v>
                </c:pt>
                <c:pt idx="1662">
                  <c:v>9.8999999999999993E+37</c:v>
                </c:pt>
                <c:pt idx="1663">
                  <c:v>1.682761E-9</c:v>
                </c:pt>
                <c:pt idx="1664">
                  <c:v>8.4471900000000005E-10</c:v>
                </c:pt>
                <c:pt idx="1665">
                  <c:v>2.0749599999999999E-8</c:v>
                </c:pt>
                <c:pt idx="1666">
                  <c:v>6.1655699999999996E-10</c:v>
                </c:pt>
                <c:pt idx="1667">
                  <c:v>7.5975799999999995E-10</c:v>
                </c:pt>
                <c:pt idx="1668">
                  <c:v>9.5457100000000005E-10</c:v>
                </c:pt>
                <c:pt idx="1669">
                  <c:v>9.8999999999999993E+37</c:v>
                </c:pt>
                <c:pt idx="1670">
                  <c:v>3.5000799999999999E-8</c:v>
                </c:pt>
                <c:pt idx="1671">
                  <c:v>1.460796E-8</c:v>
                </c:pt>
                <c:pt idx="1672">
                  <c:v>8.2985499999999992E-9</c:v>
                </c:pt>
                <c:pt idx="1673">
                  <c:v>3.6733899999999998E-8</c:v>
                </c:pt>
                <c:pt idx="1674">
                  <c:v>2.0633700000000002E-8</c:v>
                </c:pt>
                <c:pt idx="1675">
                  <c:v>3.7724000000000001E-8</c:v>
                </c:pt>
                <c:pt idx="1676">
                  <c:v>3.4625799999999998E-8</c:v>
                </c:pt>
                <c:pt idx="1677">
                  <c:v>4.5345300000000003E-8</c:v>
                </c:pt>
                <c:pt idx="1678">
                  <c:v>3.6352099999999999E-9</c:v>
                </c:pt>
                <c:pt idx="1679">
                  <c:v>2.7236200000000002E-9</c:v>
                </c:pt>
                <c:pt idx="1680">
                  <c:v>3.5450899999999998E-9</c:v>
                </c:pt>
                <c:pt idx="1681">
                  <c:v>5.5981900000000001E-9</c:v>
                </c:pt>
                <c:pt idx="1682">
                  <c:v>2.4219199999999998E-9</c:v>
                </c:pt>
                <c:pt idx="1683">
                  <c:v>8.1561200000000006E-9</c:v>
                </c:pt>
                <c:pt idx="1684">
                  <c:v>2.0466099999999998E-9</c:v>
                </c:pt>
                <c:pt idx="1685">
                  <c:v>9.8999999999999993E+37</c:v>
                </c:pt>
                <c:pt idx="1686">
                  <c:v>3.2527700000000001E-9</c:v>
                </c:pt>
                <c:pt idx="1687">
                  <c:v>9.7192399999999992E-10</c:v>
                </c:pt>
                <c:pt idx="1688">
                  <c:v>2.17415E-9</c:v>
                </c:pt>
                <c:pt idx="1689">
                  <c:v>1.262532E-8</c:v>
                </c:pt>
                <c:pt idx="1690">
                  <c:v>2.7198199999999998E-9</c:v>
                </c:pt>
                <c:pt idx="1691">
                  <c:v>3.3739000000000001E-9</c:v>
                </c:pt>
                <c:pt idx="1692">
                  <c:v>2.1649100000000001E-9</c:v>
                </c:pt>
                <c:pt idx="1693">
                  <c:v>2.2077300000000002E-9</c:v>
                </c:pt>
                <c:pt idx="1694">
                  <c:v>2.4825400000000001E-8</c:v>
                </c:pt>
                <c:pt idx="1695">
                  <c:v>7.35031E-9</c:v>
                </c:pt>
                <c:pt idx="1696">
                  <c:v>4.8695799999999997E-8</c:v>
                </c:pt>
                <c:pt idx="1697">
                  <c:v>6.9158300000000006E-8</c:v>
                </c:pt>
                <c:pt idx="1698">
                  <c:v>8.0613900000000004E-8</c:v>
                </c:pt>
                <c:pt idx="1699">
                  <c:v>5.8476E-8</c:v>
                </c:pt>
                <c:pt idx="1700">
                  <c:v>2.3657199999999999E-8</c:v>
                </c:pt>
                <c:pt idx="1701">
                  <c:v>2.3042799999999999E-8</c:v>
                </c:pt>
                <c:pt idx="1702">
                  <c:v>6.1286699999999995E-8</c:v>
                </c:pt>
                <c:pt idx="1703">
                  <c:v>3.7755600000000002E-8</c:v>
                </c:pt>
                <c:pt idx="1704">
                  <c:v>6.9414E-9</c:v>
                </c:pt>
                <c:pt idx="1705">
                  <c:v>1.215677E-8</c:v>
                </c:pt>
                <c:pt idx="1706">
                  <c:v>2.0309200000000001E-8</c:v>
                </c:pt>
                <c:pt idx="1707">
                  <c:v>2.2177699999999999E-8</c:v>
                </c:pt>
                <c:pt idx="1708">
                  <c:v>2.0379049999999999E-8</c:v>
                </c:pt>
                <c:pt idx="1709">
                  <c:v>1.8474989999999998E-8</c:v>
                </c:pt>
                <c:pt idx="1710">
                  <c:v>1.6481919999999999E-8</c:v>
                </c:pt>
                <c:pt idx="1711">
                  <c:v>7.0758199999999997E-9</c:v>
                </c:pt>
                <c:pt idx="1712">
                  <c:v>2.0340299999999999E-8</c:v>
                </c:pt>
                <c:pt idx="1713">
                  <c:v>6.6552899999999997E-9</c:v>
                </c:pt>
                <c:pt idx="1714">
                  <c:v>6.0879400000000004E-9</c:v>
                </c:pt>
                <c:pt idx="1715">
                  <c:v>2.5280499999999999E-8</c:v>
                </c:pt>
                <c:pt idx="1716">
                  <c:v>3.2062699999999998E-8</c:v>
                </c:pt>
                <c:pt idx="1717">
                  <c:v>1.5616670000000001E-8</c:v>
                </c:pt>
                <c:pt idx="1718">
                  <c:v>9.4722900000000002E-9</c:v>
                </c:pt>
                <c:pt idx="1719">
                  <c:v>9.2658000000000008E-9</c:v>
                </c:pt>
                <c:pt idx="1720">
                  <c:v>6.8236100000000002E-9</c:v>
                </c:pt>
                <c:pt idx="1721">
                  <c:v>2.01906E-8</c:v>
                </c:pt>
                <c:pt idx="1722">
                  <c:v>7.7646799999999993E-9</c:v>
                </c:pt>
                <c:pt idx="1723">
                  <c:v>8.7184799999999999E-9</c:v>
                </c:pt>
                <c:pt idx="1724">
                  <c:v>1.9371259999999999E-9</c:v>
                </c:pt>
                <c:pt idx="1725">
                  <c:v>1.27808E-9</c:v>
                </c:pt>
                <c:pt idx="1726">
                  <c:v>9.8999999999999993E+37</c:v>
                </c:pt>
                <c:pt idx="1727">
                  <c:v>1.022037E-9</c:v>
                </c:pt>
                <c:pt idx="1728">
                  <c:v>1.575834E-9</c:v>
                </c:pt>
                <c:pt idx="1729">
                  <c:v>1.3518780000000001E-9</c:v>
                </c:pt>
                <c:pt idx="1730">
                  <c:v>2.0413E-9</c:v>
                </c:pt>
                <c:pt idx="1731">
                  <c:v>2.75828E-10</c:v>
                </c:pt>
                <c:pt idx="1732">
                  <c:v>8.6589200000000001E-10</c:v>
                </c:pt>
                <c:pt idx="1733">
                  <c:v>2.5796499999999999E-9</c:v>
                </c:pt>
                <c:pt idx="1734">
                  <c:v>3.9046300000000004E-9</c:v>
                </c:pt>
                <c:pt idx="1735">
                  <c:v>3.34585E-9</c:v>
                </c:pt>
                <c:pt idx="1736">
                  <c:v>2.4598099999999998E-8</c:v>
                </c:pt>
                <c:pt idx="1737">
                  <c:v>9.7242500000000002E-9</c:v>
                </c:pt>
                <c:pt idx="1738">
                  <c:v>2.02724E-8</c:v>
                </c:pt>
                <c:pt idx="1739">
                  <c:v>3.8771199999999999E-9</c:v>
                </c:pt>
                <c:pt idx="1740">
                  <c:v>2.16789E-9</c:v>
                </c:pt>
                <c:pt idx="1741">
                  <c:v>1.162294E-9</c:v>
                </c:pt>
                <c:pt idx="1742">
                  <c:v>6.2866399999999997E-9</c:v>
                </c:pt>
                <c:pt idx="1743">
                  <c:v>1.0066859999999999E-9</c:v>
                </c:pt>
                <c:pt idx="1744">
                  <c:v>4.75044E-9</c:v>
                </c:pt>
                <c:pt idx="1745">
                  <c:v>3.2780300000000001E-9</c:v>
                </c:pt>
                <c:pt idx="1746">
                  <c:v>1.442819E-8</c:v>
                </c:pt>
                <c:pt idx="1747">
                  <c:v>9.6684600000000003E-9</c:v>
                </c:pt>
                <c:pt idx="1748">
                  <c:v>1.09049E-8</c:v>
                </c:pt>
                <c:pt idx="1749">
                  <c:v>1.5196950000000001E-8</c:v>
                </c:pt>
                <c:pt idx="1750">
                  <c:v>9.5183399999999995E-8</c:v>
                </c:pt>
                <c:pt idx="1751">
                  <c:v>5.88174E-9</c:v>
                </c:pt>
                <c:pt idx="1752">
                  <c:v>5.1242999999999998E-8</c:v>
                </c:pt>
                <c:pt idx="1753">
                  <c:v>4.2355500000000003E-9</c:v>
                </c:pt>
                <c:pt idx="1754">
                  <c:v>3.8359899999999997E-9</c:v>
                </c:pt>
                <c:pt idx="1755">
                  <c:v>1.0716579999999999E-8</c:v>
                </c:pt>
                <c:pt idx="1756">
                  <c:v>6.0295200000000001E-9</c:v>
                </c:pt>
                <c:pt idx="1757">
                  <c:v>5.23775E-9</c:v>
                </c:pt>
                <c:pt idx="1758">
                  <c:v>6.9625800000000002E-9</c:v>
                </c:pt>
                <c:pt idx="1759">
                  <c:v>8.4920600000000001E-9</c:v>
                </c:pt>
                <c:pt idx="1760">
                  <c:v>1.24781E-8</c:v>
                </c:pt>
                <c:pt idx="1761">
                  <c:v>1.9482720000000002E-9</c:v>
                </c:pt>
                <c:pt idx="1762">
                  <c:v>8.2417699999999998E-9</c:v>
                </c:pt>
                <c:pt idx="1763">
                  <c:v>2.6898200000000001E-9</c:v>
                </c:pt>
                <c:pt idx="1764">
                  <c:v>5.9778599999999999E-9</c:v>
                </c:pt>
                <c:pt idx="1765">
                  <c:v>1.389289E-9</c:v>
                </c:pt>
                <c:pt idx="1766">
                  <c:v>3.4039700000000001E-10</c:v>
                </c:pt>
                <c:pt idx="1767">
                  <c:v>2.68168E-10</c:v>
                </c:pt>
                <c:pt idx="1768">
                  <c:v>5.2715499999999996E-9</c:v>
                </c:pt>
                <c:pt idx="1769">
                  <c:v>2.0661000000000001E-9</c:v>
                </c:pt>
                <c:pt idx="1770">
                  <c:v>4.2990600000000002E-9</c:v>
                </c:pt>
                <c:pt idx="1771">
                  <c:v>7.1181600000000002E-9</c:v>
                </c:pt>
                <c:pt idx="1772">
                  <c:v>1.010963E-8</c:v>
                </c:pt>
                <c:pt idx="1773">
                  <c:v>2.5768099999999999E-9</c:v>
                </c:pt>
                <c:pt idx="1774">
                  <c:v>2.27323E-9</c:v>
                </c:pt>
                <c:pt idx="1775">
                  <c:v>2.9683199999999999E-9</c:v>
                </c:pt>
                <c:pt idx="1776">
                  <c:v>5.9645800000000001E-10</c:v>
                </c:pt>
                <c:pt idx="1777">
                  <c:v>2.9912199999999999E-9</c:v>
                </c:pt>
                <c:pt idx="1778">
                  <c:v>1.772044E-9</c:v>
                </c:pt>
                <c:pt idx="1779">
                  <c:v>7.42106E-10</c:v>
                </c:pt>
                <c:pt idx="1780">
                  <c:v>1.0841670000000001E-9</c:v>
                </c:pt>
                <c:pt idx="1781">
                  <c:v>6.0158399999999997E-8</c:v>
                </c:pt>
                <c:pt idx="1782">
                  <c:v>2.2577199999999999E-8</c:v>
                </c:pt>
                <c:pt idx="1783">
                  <c:v>2.4670699999999998E-9</c:v>
                </c:pt>
                <c:pt idx="1784">
                  <c:v>4.6818199999999999E-9</c:v>
                </c:pt>
                <c:pt idx="1785">
                  <c:v>7.58635E-9</c:v>
                </c:pt>
                <c:pt idx="1786">
                  <c:v>3.8618899999999998E-9</c:v>
                </c:pt>
                <c:pt idx="1787">
                  <c:v>3.6785000000000001E-9</c:v>
                </c:pt>
                <c:pt idx="1788">
                  <c:v>4.2744799999999999E-9</c:v>
                </c:pt>
                <c:pt idx="1789">
                  <c:v>3.3204800000000001E-9</c:v>
                </c:pt>
                <c:pt idx="1790">
                  <c:v>5.6269199999999998E-9</c:v>
                </c:pt>
                <c:pt idx="1791">
                  <c:v>1.7575120000000001E-9</c:v>
                </c:pt>
                <c:pt idx="1792">
                  <c:v>2.3494199999999999E-9</c:v>
                </c:pt>
                <c:pt idx="1793">
                  <c:v>4.0275400000000003E-9</c:v>
                </c:pt>
                <c:pt idx="1794">
                  <c:v>4.3310299999999997E-9</c:v>
                </c:pt>
                <c:pt idx="1795">
                  <c:v>3.0821500000000002E-8</c:v>
                </c:pt>
                <c:pt idx="1796">
                  <c:v>1.346791E-8</c:v>
                </c:pt>
                <c:pt idx="1797">
                  <c:v>4.0104199999999997E-8</c:v>
                </c:pt>
                <c:pt idx="1798">
                  <c:v>1.042124E-8</c:v>
                </c:pt>
                <c:pt idx="1799">
                  <c:v>1.056138E-8</c:v>
                </c:pt>
                <c:pt idx="1800">
                  <c:v>7.00641E-9</c:v>
                </c:pt>
                <c:pt idx="1801">
                  <c:v>1.3579229999999999E-8</c:v>
                </c:pt>
                <c:pt idx="1802">
                  <c:v>1.0380980000000001E-8</c:v>
                </c:pt>
                <c:pt idx="1803">
                  <c:v>2.5143400000000001E-8</c:v>
                </c:pt>
                <c:pt idx="1804">
                  <c:v>1.289789E-8</c:v>
                </c:pt>
                <c:pt idx="1805">
                  <c:v>1.2203370000000001E-8</c:v>
                </c:pt>
                <c:pt idx="1806">
                  <c:v>1.2674210000000001E-8</c:v>
                </c:pt>
                <c:pt idx="1807">
                  <c:v>7.9286600000000002E-9</c:v>
                </c:pt>
                <c:pt idx="1808">
                  <c:v>2.1070299999999999E-8</c:v>
                </c:pt>
                <c:pt idx="1809">
                  <c:v>5.7530100000000002E-9</c:v>
                </c:pt>
                <c:pt idx="1810">
                  <c:v>2.5206399999999999E-8</c:v>
                </c:pt>
                <c:pt idx="1811">
                  <c:v>1.0298330000000001E-7</c:v>
                </c:pt>
                <c:pt idx="1812">
                  <c:v>6.9735799999999999E-8</c:v>
                </c:pt>
                <c:pt idx="1813">
                  <c:v>1.2657560000000001E-7</c:v>
                </c:pt>
                <c:pt idx="1814">
                  <c:v>1.0831680000000001E-7</c:v>
                </c:pt>
                <c:pt idx="1815">
                  <c:v>1.772176E-7</c:v>
                </c:pt>
                <c:pt idx="1816">
                  <c:v>4.4990299999999998E-8</c:v>
                </c:pt>
                <c:pt idx="1817">
                  <c:v>7.0206300000000003E-8</c:v>
                </c:pt>
                <c:pt idx="1818">
                  <c:v>3.6797399999999997E-8</c:v>
                </c:pt>
                <c:pt idx="1819">
                  <c:v>2.9146600000000001E-8</c:v>
                </c:pt>
                <c:pt idx="1820">
                  <c:v>6.9954400000000001E-8</c:v>
                </c:pt>
                <c:pt idx="1821">
                  <c:v>1.025363E-8</c:v>
                </c:pt>
                <c:pt idx="1822">
                  <c:v>9.0073599999999995E-8</c:v>
                </c:pt>
                <c:pt idx="1823">
                  <c:v>8.4545299999999997E-8</c:v>
                </c:pt>
                <c:pt idx="1824">
                  <c:v>1.423361E-7</c:v>
                </c:pt>
                <c:pt idx="1825">
                  <c:v>2.0697399999999998E-8</c:v>
                </c:pt>
                <c:pt idx="1826">
                  <c:v>1.069467E-8</c:v>
                </c:pt>
                <c:pt idx="1827">
                  <c:v>7.2453299999999998E-9</c:v>
                </c:pt>
                <c:pt idx="1828">
                  <c:v>1.74279E-8</c:v>
                </c:pt>
                <c:pt idx="1829">
                  <c:v>5.8065300000000002E-9</c:v>
                </c:pt>
                <c:pt idx="1830">
                  <c:v>9.8999999999999993E+37</c:v>
                </c:pt>
                <c:pt idx="1831">
                  <c:v>1.453179E-8</c:v>
                </c:pt>
                <c:pt idx="1832">
                  <c:v>2.9347699999999999E-8</c:v>
                </c:pt>
                <c:pt idx="1833">
                  <c:v>3.45337E-8</c:v>
                </c:pt>
                <c:pt idx="1834">
                  <c:v>2.8726600000000001E-8</c:v>
                </c:pt>
                <c:pt idx="1835">
                  <c:v>5.3938499999999997E-8</c:v>
                </c:pt>
                <c:pt idx="1836">
                  <c:v>1.4732E-9</c:v>
                </c:pt>
                <c:pt idx="1837">
                  <c:v>7.2692499999999999E-9</c:v>
                </c:pt>
                <c:pt idx="1838">
                  <c:v>1.2598849999999999E-9</c:v>
                </c:pt>
                <c:pt idx="1839">
                  <c:v>7.3362599999999996E-9</c:v>
                </c:pt>
                <c:pt idx="1840">
                  <c:v>1.6674850000000001E-9</c:v>
                </c:pt>
                <c:pt idx="1841">
                  <c:v>2.5349500000000001E-8</c:v>
                </c:pt>
                <c:pt idx="1842">
                  <c:v>1.0058740000000001E-8</c:v>
                </c:pt>
                <c:pt idx="1843">
                  <c:v>3.8196499999999997E-9</c:v>
                </c:pt>
                <c:pt idx="1844">
                  <c:v>5.6760699999999998E-9</c:v>
                </c:pt>
                <c:pt idx="1845">
                  <c:v>2.2450600000000001E-9</c:v>
                </c:pt>
                <c:pt idx="1846">
                  <c:v>3.5412599999999998E-9</c:v>
                </c:pt>
                <c:pt idx="1847">
                  <c:v>2.2390999999999998E-9</c:v>
                </c:pt>
                <c:pt idx="1848">
                  <c:v>3.06579E-9</c:v>
                </c:pt>
                <c:pt idx="1849">
                  <c:v>7.1700099999999997E-9</c:v>
                </c:pt>
                <c:pt idx="1850">
                  <c:v>6.0009099999999997E-9</c:v>
                </c:pt>
                <c:pt idx="1851">
                  <c:v>1.00672E-7</c:v>
                </c:pt>
                <c:pt idx="1852">
                  <c:v>6.7994000000000007E-8</c:v>
                </c:pt>
                <c:pt idx="1853">
                  <c:v>5.9803899999999999E-9</c:v>
                </c:pt>
                <c:pt idx="1854">
                  <c:v>1.362335E-8</c:v>
                </c:pt>
                <c:pt idx="1855">
                  <c:v>4.2394299999999997E-9</c:v>
                </c:pt>
                <c:pt idx="1856">
                  <c:v>5.9777000000000002E-9</c:v>
                </c:pt>
                <c:pt idx="1857">
                  <c:v>9.8999999999999993E+37</c:v>
                </c:pt>
                <c:pt idx="1858">
                  <c:v>5.7697999999999997E-9</c:v>
                </c:pt>
                <c:pt idx="1859">
                  <c:v>4.6151899999999997E-9</c:v>
                </c:pt>
                <c:pt idx="1860">
                  <c:v>5.9022799999999996E-9</c:v>
                </c:pt>
                <c:pt idx="1861">
                  <c:v>1.750215E-9</c:v>
                </c:pt>
                <c:pt idx="1862">
                  <c:v>5.52777E-10</c:v>
                </c:pt>
                <c:pt idx="1863">
                  <c:v>3.0389099999999998E-9</c:v>
                </c:pt>
                <c:pt idx="1864">
                  <c:v>2.4895300000000002E-9</c:v>
                </c:pt>
                <c:pt idx="1865">
                  <c:v>1.428759E-9</c:v>
                </c:pt>
                <c:pt idx="1866">
                  <c:v>5.2260599999999998E-10</c:v>
                </c:pt>
                <c:pt idx="1867">
                  <c:v>9.8999999999999993E+37</c:v>
                </c:pt>
                <c:pt idx="1868">
                  <c:v>6.2926000000000001E-11</c:v>
                </c:pt>
                <c:pt idx="1869">
                  <c:v>3.0388200000000001E-10</c:v>
                </c:pt>
                <c:pt idx="1870">
                  <c:v>4.8087300000000002E-9</c:v>
                </c:pt>
                <c:pt idx="1871">
                  <c:v>5.3546699999999997E-9</c:v>
                </c:pt>
                <c:pt idx="1872">
                  <c:v>2.9062899999999999E-9</c:v>
                </c:pt>
                <c:pt idx="1873">
                  <c:v>1.6179250000000001E-9</c:v>
                </c:pt>
                <c:pt idx="1874">
                  <c:v>2.7037000000000001E-9</c:v>
                </c:pt>
                <c:pt idx="1875">
                  <c:v>2.96939E-10</c:v>
                </c:pt>
                <c:pt idx="1876">
                  <c:v>5.3743700000000003E-10</c:v>
                </c:pt>
                <c:pt idx="1877">
                  <c:v>6.9559899999999997E-9</c:v>
                </c:pt>
                <c:pt idx="1878">
                  <c:v>7.2521000000000002E-10</c:v>
                </c:pt>
                <c:pt idx="1879">
                  <c:v>3.4149499999999998E-8</c:v>
                </c:pt>
                <c:pt idx="1880">
                  <c:v>3.2564800000000003E-8</c:v>
                </c:pt>
                <c:pt idx="1881">
                  <c:v>1.598672E-8</c:v>
                </c:pt>
                <c:pt idx="1882">
                  <c:v>2.73951E-8</c:v>
                </c:pt>
                <c:pt idx="1883">
                  <c:v>2.38143E-8</c:v>
                </c:pt>
                <c:pt idx="1884">
                  <c:v>1.3698559999999999E-8</c:v>
                </c:pt>
                <c:pt idx="1885">
                  <c:v>1.8192199999999999E-8</c:v>
                </c:pt>
                <c:pt idx="1886">
                  <c:v>1.7680160000000002E-8</c:v>
                </c:pt>
                <c:pt idx="1887">
                  <c:v>1.107652E-8</c:v>
                </c:pt>
                <c:pt idx="1888">
                  <c:v>1.059853E-8</c:v>
                </c:pt>
                <c:pt idx="1889">
                  <c:v>4.6295899999999999E-9</c:v>
                </c:pt>
                <c:pt idx="1890">
                  <c:v>1.786037E-9</c:v>
                </c:pt>
                <c:pt idx="1891">
                  <c:v>3.19922E-9</c:v>
                </c:pt>
                <c:pt idx="1892">
                  <c:v>2.8926899999999999E-9</c:v>
                </c:pt>
                <c:pt idx="1893">
                  <c:v>3.0657100000000002E-9</c:v>
                </c:pt>
                <c:pt idx="1894">
                  <c:v>2.0732299999999999E-9</c:v>
                </c:pt>
                <c:pt idx="1895">
                  <c:v>3.0135900000000001E-8</c:v>
                </c:pt>
                <c:pt idx="1896">
                  <c:v>5.6774800000000001E-9</c:v>
                </c:pt>
                <c:pt idx="1897">
                  <c:v>3.8990600000000002E-10</c:v>
                </c:pt>
                <c:pt idx="1898">
                  <c:v>5.5397400000000001E-9</c:v>
                </c:pt>
                <c:pt idx="1899">
                  <c:v>1.9697580000000001E-8</c:v>
                </c:pt>
                <c:pt idx="1900">
                  <c:v>1.1674660000000001E-9</c:v>
                </c:pt>
                <c:pt idx="1901">
                  <c:v>2.0068300000000002E-9</c:v>
                </c:pt>
                <c:pt idx="1902">
                  <c:v>4.6849900000000004E-9</c:v>
                </c:pt>
                <c:pt idx="1903">
                  <c:v>2.4859299999999999E-9</c:v>
                </c:pt>
                <c:pt idx="1904">
                  <c:v>3.1573100000000001E-10</c:v>
                </c:pt>
                <c:pt idx="1905">
                  <c:v>1.2097799999999999E-9</c:v>
                </c:pt>
                <c:pt idx="1906">
                  <c:v>2.0340700000000002E-9</c:v>
                </c:pt>
                <c:pt idx="1907">
                  <c:v>1.9553499999999999E-9</c:v>
                </c:pt>
                <c:pt idx="1908">
                  <c:v>7.6552600000000002E-8</c:v>
                </c:pt>
                <c:pt idx="1909">
                  <c:v>3.2040000000000001E-8</c:v>
                </c:pt>
                <c:pt idx="1910">
                  <c:v>3.1337599999999997E-8</c:v>
                </c:pt>
                <c:pt idx="1911">
                  <c:v>2.28041E-9</c:v>
                </c:pt>
                <c:pt idx="1912">
                  <c:v>4.5210900000000002E-9</c:v>
                </c:pt>
                <c:pt idx="1913">
                  <c:v>5.2001899999999996E-9</c:v>
                </c:pt>
                <c:pt idx="1914">
                  <c:v>4.6992200000000002E-9</c:v>
                </c:pt>
                <c:pt idx="1915">
                  <c:v>8.3004299999999996E-9</c:v>
                </c:pt>
                <c:pt idx="1916">
                  <c:v>4.1892499999999998E-9</c:v>
                </c:pt>
                <c:pt idx="1917">
                  <c:v>7.8762099999999996E-9</c:v>
                </c:pt>
                <c:pt idx="1918">
                  <c:v>1.294331E-8</c:v>
                </c:pt>
                <c:pt idx="1919">
                  <c:v>2.37939E-9</c:v>
                </c:pt>
                <c:pt idx="1920">
                  <c:v>1.4094499999999999E-9</c:v>
                </c:pt>
                <c:pt idx="1921">
                  <c:v>1.155836E-9</c:v>
                </c:pt>
                <c:pt idx="1922">
                  <c:v>1.135474E-9</c:v>
                </c:pt>
                <c:pt idx="1923">
                  <c:v>3.4953899999999999E-9</c:v>
                </c:pt>
                <c:pt idx="1924">
                  <c:v>3.2254200000000003E-8</c:v>
                </c:pt>
                <c:pt idx="1925">
                  <c:v>7.5819799999999999E-9</c:v>
                </c:pt>
                <c:pt idx="1926">
                  <c:v>1.0725E-8</c:v>
                </c:pt>
                <c:pt idx="1927">
                  <c:v>3.3941699999999997E-8</c:v>
                </c:pt>
                <c:pt idx="1928">
                  <c:v>1.278925E-8</c:v>
                </c:pt>
                <c:pt idx="1929">
                  <c:v>2.53113E-8</c:v>
                </c:pt>
                <c:pt idx="1930">
                  <c:v>1.370998E-8</c:v>
                </c:pt>
                <c:pt idx="1931">
                  <c:v>1.247812E-8</c:v>
                </c:pt>
                <c:pt idx="1932">
                  <c:v>1.143527E-8</c:v>
                </c:pt>
                <c:pt idx="1933">
                  <c:v>1.0365670000000001E-8</c:v>
                </c:pt>
                <c:pt idx="1934">
                  <c:v>5.3453100000000002E-10</c:v>
                </c:pt>
                <c:pt idx="1935">
                  <c:v>4.7722000000000003E-10</c:v>
                </c:pt>
                <c:pt idx="1936">
                  <c:v>4.3180900000000002E-10</c:v>
                </c:pt>
                <c:pt idx="1937">
                  <c:v>1.755552E-9</c:v>
                </c:pt>
                <c:pt idx="1938">
                  <c:v>5.4524600000000002E-10</c:v>
                </c:pt>
                <c:pt idx="1939">
                  <c:v>7.8780899999999998E-10</c:v>
                </c:pt>
                <c:pt idx="1940">
                  <c:v>9.9777199999999997E-10</c:v>
                </c:pt>
                <c:pt idx="1941">
                  <c:v>5.9636499999999996E-11</c:v>
                </c:pt>
                <c:pt idx="1942">
                  <c:v>3.3807200000000002E-10</c:v>
                </c:pt>
                <c:pt idx="1943">
                  <c:v>9.5162099999999998E-9</c:v>
                </c:pt>
                <c:pt idx="1944">
                  <c:v>3.9639100000000001E-8</c:v>
                </c:pt>
                <c:pt idx="1945">
                  <c:v>3.7388600000000003E-8</c:v>
                </c:pt>
                <c:pt idx="1946">
                  <c:v>1.575899E-9</c:v>
                </c:pt>
                <c:pt idx="1947">
                  <c:v>2.9660100000000002E-9</c:v>
                </c:pt>
                <c:pt idx="1948">
                  <c:v>3.8412700000000002E-10</c:v>
                </c:pt>
                <c:pt idx="1949">
                  <c:v>2.65271E-9</c:v>
                </c:pt>
                <c:pt idx="1950">
                  <c:v>3.7124399999999998E-10</c:v>
                </c:pt>
                <c:pt idx="1951">
                  <c:v>2.5801199999999999E-10</c:v>
                </c:pt>
                <c:pt idx="1952">
                  <c:v>2.427E-10</c:v>
                </c:pt>
                <c:pt idx="1953">
                  <c:v>1.1507520000000001E-11</c:v>
                </c:pt>
                <c:pt idx="1954">
                  <c:v>6.4760099999999997E-11</c:v>
                </c:pt>
                <c:pt idx="1955">
                  <c:v>2.3395999999999999E-10</c:v>
                </c:pt>
                <c:pt idx="1956">
                  <c:v>2.3059700000000001E-9</c:v>
                </c:pt>
                <c:pt idx="1957">
                  <c:v>4.0703800000000001E-8</c:v>
                </c:pt>
                <c:pt idx="1958">
                  <c:v>2.45629E-9</c:v>
                </c:pt>
                <c:pt idx="1959">
                  <c:v>9.5390299999999998E-11</c:v>
                </c:pt>
                <c:pt idx="1960">
                  <c:v>9.0057100000000002E-8</c:v>
                </c:pt>
                <c:pt idx="1961">
                  <c:v>5.02481E-8</c:v>
                </c:pt>
                <c:pt idx="1962">
                  <c:v>2.9819600000000003E-8</c:v>
                </c:pt>
                <c:pt idx="1963">
                  <c:v>7.44512E-9</c:v>
                </c:pt>
                <c:pt idx="1964">
                  <c:v>3.62886E-8</c:v>
                </c:pt>
                <c:pt idx="1965">
                  <c:v>7.7354099999999995E-9</c:v>
                </c:pt>
                <c:pt idx="1966">
                  <c:v>7.5373500000000007E-9</c:v>
                </c:pt>
                <c:pt idx="1967">
                  <c:v>1.059064E-8</c:v>
                </c:pt>
                <c:pt idx="1968">
                  <c:v>2.0123400000000001E-9</c:v>
                </c:pt>
                <c:pt idx="1969">
                  <c:v>3.2025499999999999E-9</c:v>
                </c:pt>
                <c:pt idx="1970">
                  <c:v>1.6155870000000001E-9</c:v>
                </c:pt>
                <c:pt idx="1971">
                  <c:v>1.2116780000000001E-9</c:v>
                </c:pt>
                <c:pt idx="1972">
                  <c:v>1.3001499999999999E-9</c:v>
                </c:pt>
                <c:pt idx="1973">
                  <c:v>1.119728E-9</c:v>
                </c:pt>
                <c:pt idx="1974">
                  <c:v>2.86626E-9</c:v>
                </c:pt>
                <c:pt idx="1975">
                  <c:v>5.30708E-10</c:v>
                </c:pt>
                <c:pt idx="1976">
                  <c:v>1.6990660000000001E-8</c:v>
                </c:pt>
                <c:pt idx="1977">
                  <c:v>6.7207000000000004E-10</c:v>
                </c:pt>
                <c:pt idx="1978">
                  <c:v>9.2098299999999998E-9</c:v>
                </c:pt>
                <c:pt idx="1979">
                  <c:v>1.709402E-8</c:v>
                </c:pt>
                <c:pt idx="1980">
                  <c:v>4.5300199999999996E-9</c:v>
                </c:pt>
                <c:pt idx="1981">
                  <c:v>5.1716699999999998E-9</c:v>
                </c:pt>
                <c:pt idx="1982">
                  <c:v>3.4462799999999998E-8</c:v>
                </c:pt>
                <c:pt idx="1983">
                  <c:v>9.8999999999999993E+37</c:v>
                </c:pt>
                <c:pt idx="1984">
                  <c:v>2.89498E-8</c:v>
                </c:pt>
                <c:pt idx="1985">
                  <c:v>2.3781500000000001E-9</c:v>
                </c:pt>
                <c:pt idx="1986">
                  <c:v>1.451853E-9</c:v>
                </c:pt>
                <c:pt idx="1987">
                  <c:v>6.9350000000000004E-10</c:v>
                </c:pt>
                <c:pt idx="1988">
                  <c:v>2.0504699999999998E-9</c:v>
                </c:pt>
                <c:pt idx="1989">
                  <c:v>2.69743E-8</c:v>
                </c:pt>
                <c:pt idx="1990">
                  <c:v>1.2585319999999999E-8</c:v>
                </c:pt>
                <c:pt idx="1991">
                  <c:v>4.9923099999999997E-9</c:v>
                </c:pt>
                <c:pt idx="1992">
                  <c:v>5.1095700000000002E-9</c:v>
                </c:pt>
                <c:pt idx="1993">
                  <c:v>5.3557199999999996E-10</c:v>
                </c:pt>
                <c:pt idx="1994">
                  <c:v>1.5608170000000001E-9</c:v>
                </c:pt>
                <c:pt idx="1995">
                  <c:v>9.8999999999999993E+37</c:v>
                </c:pt>
                <c:pt idx="1996">
                  <c:v>1.494473E-9</c:v>
                </c:pt>
                <c:pt idx="1997">
                  <c:v>4.7397099999999998E-10</c:v>
                </c:pt>
                <c:pt idx="1998">
                  <c:v>1.802185E-9</c:v>
                </c:pt>
                <c:pt idx="1999">
                  <c:v>6.8201799999999997E-10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884992"/>
        <c:axId val="32940416"/>
      </c:lineChart>
      <c:catAx>
        <c:axId val="32884992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GB" sz="1600"/>
                  <a:t>Step</a:t>
                </a:r>
                <a:r>
                  <a:rPr lang="en-GB" sz="1600" baseline="0"/>
                  <a:t> (0-2000 measurement point)</a:t>
                </a:r>
                <a:endParaRPr lang="en-GB" sz="1600"/>
              </a:p>
            </c:rich>
          </c:tx>
          <c:layout/>
          <c:overlay val="0"/>
        </c:title>
        <c:majorTickMark val="out"/>
        <c:minorTickMark val="none"/>
        <c:tickLblPos val="nextTo"/>
        <c:crossAx val="32940416"/>
        <c:crosses val="autoZero"/>
        <c:auto val="1"/>
        <c:lblAlgn val="ctr"/>
        <c:lblOffset val="100"/>
        <c:tickLblSkip val="50"/>
        <c:noMultiLvlLbl val="0"/>
      </c:catAx>
      <c:valAx>
        <c:axId val="32940416"/>
        <c:scaling>
          <c:logBase val="10"/>
          <c:orientation val="minMax"/>
          <c:max val="1.0000000000000004E-6"/>
          <c:min val="1.0000000000000007E-13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GB" sz="1600"/>
                  <a:t>Measured Current [A]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328849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B7EF80-36E8-4510-9339-C61E766F5647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D31FF-731F-4CCD-AD07-35E7413BA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004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D31FF-731F-4CCD-AD07-35E7413BA3C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41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D31FF-731F-4CCD-AD07-35E7413BA3C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41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D31FF-731F-4CCD-AD07-35E7413BA3C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41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D31FF-731F-4CCD-AD07-35E7413BA3C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41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D31FF-731F-4CCD-AD07-35E7413BA3C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41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D8DE-65B8-4C73-884A-D0267287E93C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DD19-4926-403E-8EE5-0458F65F3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94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D8DE-65B8-4C73-884A-D0267287E93C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DD19-4926-403E-8EE5-0458F65F3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624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D8DE-65B8-4C73-884A-D0267287E93C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DD19-4926-403E-8EE5-0458F65F3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533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D8DE-65B8-4C73-884A-D0267287E93C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DD19-4926-403E-8EE5-0458F65F3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578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D8DE-65B8-4C73-884A-D0267287E93C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DD19-4926-403E-8EE5-0458F65F3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932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D8DE-65B8-4C73-884A-D0267287E93C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DD19-4926-403E-8EE5-0458F65F3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935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D8DE-65B8-4C73-884A-D0267287E93C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DD19-4926-403E-8EE5-0458F65F3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176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D8DE-65B8-4C73-884A-D0267287E93C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DD19-4926-403E-8EE5-0458F65F3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116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D8DE-65B8-4C73-884A-D0267287E93C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DD19-4926-403E-8EE5-0458F65F3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7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D8DE-65B8-4C73-884A-D0267287E93C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DD19-4926-403E-8EE5-0458F65F3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696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D8DE-65B8-4C73-884A-D0267287E93C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DD19-4926-403E-8EE5-0458F65F3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827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AD8DE-65B8-4C73-884A-D0267287E93C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CDD19-4926-403E-8EE5-0458F65F3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68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tiff"/><Relationship Id="rId12" Type="http://schemas.openxmlformats.org/officeDocument/2006/relationships/image" Target="../media/image12.jpe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f"/><Relationship Id="rId11" Type="http://schemas.openxmlformats.org/officeDocument/2006/relationships/image" Target="../media/image11.jpeg"/><Relationship Id="rId5" Type="http://schemas.openxmlformats.org/officeDocument/2006/relationships/image" Target="../media/image5.tiff"/><Relationship Id="rId10" Type="http://schemas.openxmlformats.org/officeDocument/2006/relationships/image" Target="../media/image10.jpeg"/><Relationship Id="rId4" Type="http://schemas.openxmlformats.org/officeDocument/2006/relationships/image" Target="../media/image4.tiff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 situ SEM DC experiments in Uppsala – update 01 July 2013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Tomoko Muranaka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479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Breakdown site (</a:t>
            </a:r>
            <a:r>
              <a:rPr lang="en-US" dirty="0" smtClean="0"/>
              <a:t>101</a:t>
            </a:r>
            <a:r>
              <a:rPr lang="en-US" dirty="0"/>
              <a:t>)</a:t>
            </a:r>
            <a:endParaRPr lang="en-GB" dirty="0"/>
          </a:p>
        </p:txBody>
      </p:sp>
      <p:pic>
        <p:nvPicPr>
          <p:cNvPr id="3074" name="Picture 2" descr="\\cern.ch\dfs\Users\m\muranaka\Documents\1_Exp\3_SEMUppsala\130626_28\130628\_BD4101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98000"/>
            <a:ext cx="7709538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244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 site (111)</a:t>
            </a:r>
            <a:endParaRPr lang="en-GB" dirty="0"/>
          </a:p>
        </p:txBody>
      </p:sp>
      <p:pic>
        <p:nvPicPr>
          <p:cNvPr id="1027" name="Picture 3" descr="\\cern.ch\dfs\Users\m\muranaka\Documents\1_Exp\3_SEMUppsala\130626_28\130628\_BD2111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98000"/>
            <a:ext cx="7709538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001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Breakdown site (111)</a:t>
            </a:r>
            <a:endParaRPr lang="en-GB" dirty="0"/>
          </a:p>
        </p:txBody>
      </p:sp>
      <p:pic>
        <p:nvPicPr>
          <p:cNvPr id="1026" name="Picture 2" descr="\\cern.ch\dfs\Users\m\muranaka\Documents\1_Exp\3_SEMUppsala\130626_28\130628\_BD2111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13619"/>
            <a:ext cx="7709539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244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Anode tip after three BD</a:t>
            </a:r>
            <a:endParaRPr lang="en-GB" dirty="0"/>
          </a:p>
        </p:txBody>
      </p:sp>
      <p:pic>
        <p:nvPicPr>
          <p:cNvPr id="4098" name="Picture 2" descr="\\cern.ch\dfs\Users\m\muranaka\Documents\1_Exp\3_SEMUppsala\130626_28\130628\_BD4101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32" y="1098000"/>
            <a:ext cx="7709538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499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Cathode: Copper (SLAC etching + 1040deg H2 heating)</a:t>
            </a:r>
          </a:p>
          <a:p>
            <a:pPr lvl="1"/>
            <a:r>
              <a:rPr lang="en-US" dirty="0" smtClean="0"/>
              <a:t>EBSD </a:t>
            </a:r>
            <a:r>
              <a:rPr lang="en-US" dirty="0" err="1" smtClean="0"/>
              <a:t>analysed</a:t>
            </a:r>
            <a:endParaRPr lang="en-US" dirty="0" smtClean="0"/>
          </a:p>
          <a:p>
            <a:r>
              <a:rPr lang="en-US" dirty="0" smtClean="0"/>
              <a:t>Anode: Tungsten 7um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051" name="Picture 3" descr="\\cern.ch\dfs\Users\m\muranaka\Documents\1_Exp\3_SEMUppsala\130626_28\130625\_TIP2BI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08920"/>
            <a:ext cx="346967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760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Grain dependent field emission measurement</a:t>
            </a:r>
          </a:p>
          <a:p>
            <a:pPr lvl="1"/>
            <a:r>
              <a:rPr lang="en-US" dirty="0" smtClean="0"/>
              <a:t>5 measurements on (111), (101), (001)</a:t>
            </a:r>
          </a:p>
          <a:p>
            <a:r>
              <a:rPr lang="en-US" dirty="0" smtClean="0"/>
              <a:t>Field emission stability measurement</a:t>
            </a:r>
          </a:p>
          <a:p>
            <a:pPr lvl="1"/>
            <a:r>
              <a:rPr lang="en-US" dirty="0" smtClean="0"/>
              <a:t>1 measurement (for 2000 points, about 30minuites) on (111), (101), (</a:t>
            </a:r>
            <a:r>
              <a:rPr lang="en-US" dirty="0" smtClean="0"/>
              <a:t>001)</a:t>
            </a:r>
          </a:p>
          <a:p>
            <a:r>
              <a:rPr lang="en-US" dirty="0" smtClean="0"/>
              <a:t>Breakdowns </a:t>
            </a:r>
            <a:r>
              <a:rPr lang="en-US" dirty="0" smtClean="0"/>
              <a:t>for warm-like feature observation</a:t>
            </a:r>
          </a:p>
          <a:p>
            <a:pPr lvl="1"/>
            <a:r>
              <a:rPr lang="en-US" dirty="0" smtClean="0"/>
              <a:t>1 BD on (111), (101), (001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Supply 1kV at 5um gap then make the anode closer step by step until the current constantly over 1uA.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1380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546" y="-9940"/>
            <a:ext cx="8229600" cy="5343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Measurement area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 rot="5400000">
            <a:off x="4761659" y="2392323"/>
            <a:ext cx="6205322" cy="2469547"/>
            <a:chOff x="1332760" y="245533"/>
            <a:chExt cx="6205322" cy="308693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245533"/>
              <a:ext cx="2204082" cy="1800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0" y="245533"/>
              <a:ext cx="2179592" cy="1800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6245" y="245533"/>
              <a:ext cx="2179592" cy="1800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97"/>
            <a:stretch/>
          </p:blipFill>
          <p:spPr>
            <a:xfrm>
              <a:off x="5334000" y="1676400"/>
              <a:ext cx="2204082" cy="1656067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85"/>
            <a:stretch/>
          </p:blipFill>
          <p:spPr>
            <a:xfrm>
              <a:off x="3392298" y="1651000"/>
              <a:ext cx="2228572" cy="1681467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04"/>
            <a:stretch/>
          </p:blipFill>
          <p:spPr>
            <a:xfrm>
              <a:off x="1332760" y="1617133"/>
              <a:ext cx="2228572" cy="1715334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" b="-1"/>
          <a:stretch/>
        </p:blipFill>
        <p:spPr>
          <a:xfrm rot="5400000">
            <a:off x="2806723" y="2529982"/>
            <a:ext cx="5486400" cy="2963957"/>
          </a:xfrm>
          <a:prstGeom prst="rect">
            <a:avLst/>
          </a:prstGeom>
        </p:spPr>
      </p:pic>
      <p:pic>
        <p:nvPicPr>
          <p:cNvPr id="4" name="Picture 2" descr="\\cern.ch\dfs\Departments\EN\Groups\MME\MM\Metallurgy\EBSD\Anite\BKD sample 1\Project5-Legend_IPF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33"/>
          <a:stretch/>
        </p:blipFill>
        <p:spPr bwMode="auto">
          <a:xfrm>
            <a:off x="7473970" y="-27384"/>
            <a:ext cx="1660952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/>
          <p:cNvSpPr/>
          <p:nvPr/>
        </p:nvSpPr>
        <p:spPr>
          <a:xfrm>
            <a:off x="8304446" y="2753008"/>
            <a:ext cx="732050" cy="6239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7379764" y="5429486"/>
            <a:ext cx="924682" cy="8399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8208228" y="4589512"/>
            <a:ext cx="924682" cy="8399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159694" y="5459877"/>
            <a:ext cx="924682" cy="83997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890803" y="4589512"/>
            <a:ext cx="924682" cy="83997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5951782" y="3062122"/>
            <a:ext cx="720080" cy="57568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/>
          <p:cNvGrpSpPr/>
          <p:nvPr/>
        </p:nvGrpSpPr>
        <p:grpSpPr>
          <a:xfrm>
            <a:off x="611557" y="521264"/>
            <a:ext cx="2891077" cy="2160000"/>
            <a:chOff x="611560" y="4698000"/>
            <a:chExt cx="2891077" cy="2160000"/>
          </a:xfrm>
        </p:grpSpPr>
        <p:pic>
          <p:nvPicPr>
            <p:cNvPr id="3076" name="Picture 4" descr="\\cern.ch\dfs\Users\m\muranaka\Documents\1_Exp\3_SEMUppsala\130626_28\130627\_SP16C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4698000"/>
              <a:ext cx="2891077" cy="21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2943990" y="4811936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101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11560" y="4725384"/>
            <a:ext cx="2911988" cy="2160000"/>
            <a:chOff x="611560" y="2564904"/>
            <a:chExt cx="2911988" cy="2160000"/>
          </a:xfrm>
        </p:grpSpPr>
        <p:pic>
          <p:nvPicPr>
            <p:cNvPr id="3075" name="Picture 3" descr="\\cern.ch\dfs\Users\m\muranaka\Documents\1_Exp\3_SEMUppsala\130626_28\130627\_SP10D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2564904"/>
              <a:ext cx="2891077" cy="21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2987824" y="2636912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111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11558" y="2637392"/>
            <a:ext cx="2891077" cy="2160000"/>
            <a:chOff x="611558" y="476912"/>
            <a:chExt cx="2891077" cy="2160000"/>
          </a:xfrm>
        </p:grpSpPr>
        <p:pic>
          <p:nvPicPr>
            <p:cNvPr id="3074" name="Picture 2" descr="\\cern.ch\dfs\Users\m\muranaka\Documents\1_Exp\3_SEMUppsala\130626_28\130626\_SP3C.jp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58" y="476912"/>
              <a:ext cx="2891077" cy="21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2943990" y="507950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001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9" name="Straight Arrow Connector 28"/>
          <p:cNvCxnSpPr>
            <a:stCxn id="19" idx="2"/>
            <a:endCxn id="3076" idx="3"/>
          </p:cNvCxnSpPr>
          <p:nvPr/>
        </p:nvCxnSpPr>
        <p:spPr>
          <a:xfrm flipH="1" flipV="1">
            <a:off x="3502634" y="1601264"/>
            <a:ext cx="2449148" cy="1748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8" idx="2"/>
            <a:endCxn id="3074" idx="3"/>
          </p:cNvCxnSpPr>
          <p:nvPr/>
        </p:nvCxnSpPr>
        <p:spPr>
          <a:xfrm flipH="1" flipV="1">
            <a:off x="3502635" y="3717392"/>
            <a:ext cx="2388168" cy="12921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9" name="Straight Arrow Connector 3078"/>
          <p:cNvCxnSpPr>
            <a:stCxn id="17" idx="2"/>
            <a:endCxn id="3075" idx="3"/>
          </p:cNvCxnSpPr>
          <p:nvPr/>
        </p:nvCxnSpPr>
        <p:spPr>
          <a:xfrm flipH="1" flipV="1">
            <a:off x="3502637" y="5805384"/>
            <a:ext cx="1657057" cy="744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019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emission onset voltage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5013176"/>
            <a:ext cx="8229600" cy="1473027"/>
          </a:xfrm>
        </p:spPr>
        <p:txBody>
          <a:bodyPr/>
          <a:lstStyle/>
          <a:p>
            <a:r>
              <a:rPr lang="en-US" dirty="0" smtClean="0"/>
              <a:t>The onset voltage varies 700-1000V except three spots (two on (101), one on (111)).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3820420"/>
              </p:ext>
            </p:extLst>
          </p:nvPr>
        </p:nvGraphicFramePr>
        <p:xfrm>
          <a:off x="0" y="1628800"/>
          <a:ext cx="4427536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7617362"/>
              </p:ext>
            </p:extLst>
          </p:nvPr>
        </p:nvGraphicFramePr>
        <p:xfrm>
          <a:off x="4572000" y="1602805"/>
          <a:ext cx="4572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58588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Emission stability (001), 800V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107504" y="6021288"/>
            <a:ext cx="8784976" cy="8367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Ramping up from 600V, “stay” if the current once exceeded 0.5pA (background was 0.2pA). 2000 meas. points ~ 30minuites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79929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Emission stability (101), 600V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8240737"/>
              </p:ext>
            </p:extLst>
          </p:nvPr>
        </p:nvGraphicFramePr>
        <p:xfrm>
          <a:off x="323528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14188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Emission stability (111), 990V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9929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Breakdown site </a:t>
            </a:r>
            <a:r>
              <a:rPr lang="en-US" dirty="0" smtClean="0"/>
              <a:t>(001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\\cern.ch\dfs\Users\m\muranaka\Documents\1_Exp\3_SEMUppsala\130626_28\130628\_BD3001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98000"/>
            <a:ext cx="7709538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244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275</Words>
  <Application>Microsoft Office PowerPoint</Application>
  <PresentationFormat>On-screen Show (4:3)</PresentationFormat>
  <Paragraphs>46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In situ SEM DC experiments in Uppsala – update 01 July 2013</vt:lpstr>
      <vt:lpstr>Preparation</vt:lpstr>
      <vt:lpstr>Experiments</vt:lpstr>
      <vt:lpstr>Measurement area</vt:lpstr>
      <vt:lpstr>Field emission onset voltage</vt:lpstr>
      <vt:lpstr>Emission stability (001), 800V</vt:lpstr>
      <vt:lpstr>Emission stability (101), 600V</vt:lpstr>
      <vt:lpstr>Emission stability (111), 990V</vt:lpstr>
      <vt:lpstr>Breakdown site (001)</vt:lpstr>
      <vt:lpstr>Breakdown site (101)</vt:lpstr>
      <vt:lpstr>Breakdown site (111)</vt:lpstr>
      <vt:lpstr>Breakdown site (111)</vt:lpstr>
      <vt:lpstr>Anode tip after three BD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situ SEM DC experiments in Uppsala – update 01 July 2013</dc:title>
  <dc:creator>Tomoko Muranaka</dc:creator>
  <cp:lastModifiedBy>Tomoko Muranaka</cp:lastModifiedBy>
  <cp:revision>17</cp:revision>
  <dcterms:created xsi:type="dcterms:W3CDTF">2013-07-01T14:10:15Z</dcterms:created>
  <dcterms:modified xsi:type="dcterms:W3CDTF">2013-07-02T07:53:44Z</dcterms:modified>
</cp:coreProperties>
</file>