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EFE5C-C4E5-4F93-9F7C-AA7845181FE7}" type="datetimeFigureOut">
              <a:rPr lang="en-US" smtClean="0"/>
              <a:t>9/4/2008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A30C4-7AE8-4842-B5CA-CD8AEF56C71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72696E-B981-4D9D-92DE-BE3FD6ED36D9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8AB45D-0FF7-4165-8EFF-156ED7C26D70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596367-6388-44A0-A7BE-C35380AED28F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F827E-6FA4-4DEC-84E3-7FBC331DCB14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A464D-1066-445C-927F-5581AEBBA63F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17BD44-54F7-4E84-82D9-FE92BBDE01CF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F2646-B33B-4B9A-B0F8-DB2A3C9F822A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B1A042-A995-4C46-A060-B1150D425CC0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8EBB9-329D-4F2A-A766-91CDFE950322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DF086C-4336-4DA0-8DAC-7DD7F3D74109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525770-ABF1-4ABC-B5BA-4DE736C091E8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C11F9B1-920E-4ED8-8274-BD51DD12E8FB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Pablo.Saiz@cern.ch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C15C925-C847-4BE6-9547-030D6D8EA3B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AliEn</a:t>
            </a:r>
            <a:r>
              <a:rPr lang="en-GB" dirty="0" smtClean="0"/>
              <a:t> update and redistribution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Pablo Saiz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Version number</a:t>
            </a:r>
          </a:p>
          <a:p>
            <a:pPr lvl="1"/>
            <a:r>
              <a:rPr lang="en-GB" dirty="0" smtClean="0"/>
              <a:t>I686 	</a:t>
            </a:r>
            <a:r>
              <a:rPr lang="en-GB" dirty="0" smtClean="0">
                <a:sym typeface="Wingdings" pitchFamily="2" charset="2"/>
              </a:rPr>
              <a:t> v2-15.45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X86_64	 v2-15.47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Itanium 	 v2-15.48</a:t>
            </a:r>
          </a:p>
          <a:p>
            <a:r>
              <a:rPr lang="en-GB" dirty="0" smtClean="0">
                <a:sym typeface="Wingdings" pitchFamily="2" charset="2"/>
              </a:rPr>
              <a:t>Backward compatible</a:t>
            </a:r>
          </a:p>
          <a:p>
            <a:r>
              <a:rPr lang="en-GB" dirty="0" smtClean="0">
                <a:sym typeface="Wingdings" pitchFamily="2" charset="2"/>
              </a:rPr>
              <a:t>Changes: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Less database connections from the sites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Eliminate SE database</a:t>
            </a:r>
          </a:p>
          <a:p>
            <a:pPr lvl="1"/>
            <a:r>
              <a:rPr lang="en-GB" dirty="0" smtClean="0"/>
              <a:t>CE installs packages before sending JA</a:t>
            </a:r>
          </a:p>
          <a:p>
            <a:pPr lvl="1"/>
            <a:r>
              <a:rPr lang="en-GB" dirty="0" smtClean="0"/>
              <a:t>Retrieving </a:t>
            </a:r>
            <a:r>
              <a:rPr lang="en-GB" smtClean="0"/>
              <a:t>different replicas from a file</a:t>
            </a:r>
            <a:endParaRPr lang="en-GB" dirty="0" smtClean="0"/>
          </a:p>
          <a:p>
            <a:pPr lvl="2"/>
            <a:r>
              <a:rPr lang="en-GB" dirty="0" smtClean="0"/>
              <a:t>Don’t transfer anymore files through soap...</a:t>
            </a:r>
          </a:p>
          <a:p>
            <a:pPr lvl="1"/>
            <a:r>
              <a:rPr lang="en-GB" dirty="0" smtClean="0"/>
              <a:t>New options to </a:t>
            </a:r>
            <a:r>
              <a:rPr lang="en-GB" dirty="0" err="1" smtClean="0"/>
              <a:t>jobListMatch</a:t>
            </a:r>
            <a:endParaRPr lang="en-GB" dirty="0" smtClean="0"/>
          </a:p>
          <a:p>
            <a:pPr lvl="1"/>
            <a:r>
              <a:rPr lang="en-GB" dirty="0" smtClean="0"/>
              <a:t>New ‘SE views’ of the catalogue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AliEn</a:t>
            </a:r>
            <a:r>
              <a:rPr lang="en-GB" dirty="0" smtClean="0"/>
              <a:t> v2-15.45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A0E8-A771-487B-829C-24BD781FAA1A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C925-C847-4BE6-9547-030D6D8EA3B0}" type="slidenum">
              <a:rPr lang="en-GB" smtClean="0"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Pablo.Saiz@cern.ch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Execute:</a:t>
            </a:r>
          </a:p>
          <a:p>
            <a:pPr lvl="1"/>
            <a:r>
              <a:rPr lang="en-GB" dirty="0" smtClean="0"/>
              <a:t>alien login  --exec packman install </a:t>
            </a:r>
            <a:r>
              <a:rPr lang="en-GB" dirty="0" err="1" smtClean="0"/>
              <a:t>psaiz@alien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Check the log files</a:t>
            </a:r>
          </a:p>
          <a:p>
            <a:pPr lvl="1"/>
            <a:r>
              <a:rPr lang="en-GB" dirty="0" smtClean="0"/>
              <a:t>alien login  --exec packman </a:t>
            </a:r>
            <a:r>
              <a:rPr lang="en-GB" dirty="0" err="1" smtClean="0"/>
              <a:t>installLog</a:t>
            </a:r>
            <a:r>
              <a:rPr lang="en-GB" dirty="0" smtClean="0"/>
              <a:t> </a:t>
            </a:r>
            <a:r>
              <a:rPr lang="en-GB" dirty="0" err="1" smtClean="0"/>
              <a:t>psaiz@alien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If everything is ok,</a:t>
            </a:r>
          </a:p>
          <a:p>
            <a:pPr lvl="1"/>
            <a:r>
              <a:rPr lang="en-GB" dirty="0" smtClean="0"/>
              <a:t>Restart the services</a:t>
            </a:r>
          </a:p>
          <a:p>
            <a:pPr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install</a:t>
            </a:r>
            <a:endParaRPr lang="en-GB" dirty="0"/>
          </a:p>
        </p:txBody>
      </p:sp>
      <p:sp>
        <p:nvSpPr>
          <p:cNvPr id="4" name="Horizontal Scroll 3"/>
          <p:cNvSpPr/>
          <p:nvPr/>
        </p:nvSpPr>
        <p:spPr>
          <a:xfrm>
            <a:off x="1714480" y="4857760"/>
            <a:ext cx="6072230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Today we will update CERN</a:t>
            </a:r>
          </a:p>
          <a:p>
            <a:pPr algn="ctr"/>
            <a:r>
              <a:rPr lang="en-GB" dirty="0" smtClean="0"/>
              <a:t>Rest of the sites, please wait until tomorrow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0A4-D423-460E-8177-C4CB82D41EE4}" type="datetime3">
              <a:rPr lang="en-US" smtClean="0"/>
              <a:t>4 September 2008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C925-C847-4BE6-9547-030D6D8EA3B0}" type="slidenum">
              <a:rPr lang="en-GB" smtClean="0"/>
              <a:t>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Pablo.Saiz@cern.ch</a:t>
            </a:r>
            <a:endParaRPr lang="en-GB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</TotalTime>
  <Words>62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AliEn update and redistribution</vt:lpstr>
      <vt:lpstr>AliEn v2-15.45</vt:lpstr>
      <vt:lpstr>How to install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AliEn update and redistribution</dc:title>
  <dc:creator>Pablo Saiz</dc:creator>
  <cp:lastModifiedBy>Pablo Saiz</cp:lastModifiedBy>
  <cp:revision>2</cp:revision>
  <dcterms:created xsi:type="dcterms:W3CDTF">2008-09-04T11:24:26Z</dcterms:created>
  <dcterms:modified xsi:type="dcterms:W3CDTF">2008-09-04T11:39:45Z</dcterms:modified>
</cp:coreProperties>
</file>