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2069F-55EF-48B2-BC74-EDCD957CE08E}" type="datetimeFigureOut">
              <a:rPr lang="fr-FR" smtClean="0"/>
              <a:t>10/07/2013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33974-0123-408D-A7EC-A750694E8F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060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EE9F-FA11-4ADF-8475-58E00E490BE5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032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10CF-D437-434A-8BB6-E66C68B3AFE0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60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7846-0A72-4017-BE61-DC2AD071429E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57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37B74-BFB4-4196-939D-64C4716578AF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709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11AA-7DBE-45B9-9120-84C436077A69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0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463ED-45A2-4A16-8D13-7633954FCA7B}" type="datetime1">
              <a:rPr lang="fr-FR" smtClean="0"/>
              <a:t>10/07/2013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06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4A351-B037-4B6B-A1FF-46F8ED4DCA45}" type="datetime1">
              <a:rPr lang="fr-FR" smtClean="0"/>
              <a:t>10/07/2013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14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CDE7-7283-42D1-831C-1D4482CBB1B0}" type="datetime1">
              <a:rPr lang="fr-FR" smtClean="0"/>
              <a:t>10/07/2013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47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2A5A-7214-48CC-AD06-749240AB79E9}" type="datetime1">
              <a:rPr lang="fr-FR" smtClean="0"/>
              <a:t>10/07/2013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19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ECB18-3A66-4EDC-B8A4-7000EF83348D}" type="datetime1">
              <a:rPr lang="fr-FR" smtClean="0"/>
              <a:t>10/07/2013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97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0624-D9CF-4A4E-B52D-20CA2C58DC42}" type="datetime1">
              <a:rPr lang="fr-FR" smtClean="0"/>
              <a:t>10/07/2013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600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91F20-D2E3-425D-9A9A-2DE858E3CE85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5A5B3-32B8-4910-8F90-C4390575F1B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33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9" t="7291" r="4589" b="5460"/>
          <a:stretch/>
        </p:blipFill>
        <p:spPr bwMode="auto">
          <a:xfrm>
            <a:off x="1" y="620689"/>
            <a:ext cx="9144000" cy="539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9381323">
            <a:off x="1361814" y="40616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BLD 876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LAGUNA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359032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TJ7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295032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TT61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64905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TT66</a:t>
            </a:r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1779" y="6036499"/>
            <a:ext cx="3888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CIVIL ENGINEERING FOR DISCUSSION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0CD7-4666-4FD5-B19F-1422249AD776}" type="datetime1">
              <a:rPr lang="fr-FR" smtClean="0"/>
              <a:t>10/07/2013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59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" t="7797" r="4366" b="6248"/>
          <a:stretch/>
        </p:blipFill>
        <p:spPr bwMode="auto">
          <a:xfrm>
            <a:off x="-11832" y="620688"/>
            <a:ext cx="9130814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2919-0610-4D51-BE76-E517B321495C}" type="datetime1">
              <a:rPr lang="fr-FR" smtClean="0"/>
              <a:t>10/07/2013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10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" t="6857" r="4664" b="5614"/>
          <a:stretch/>
        </p:blipFill>
        <p:spPr bwMode="auto">
          <a:xfrm>
            <a:off x="0" y="620688"/>
            <a:ext cx="9144000" cy="544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8102D-4C40-4C83-8DF7-1B45EF89E869}" type="datetime1">
              <a:rPr lang="fr-FR" smtClean="0"/>
              <a:t>10/07/2013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5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7260" r="4580" b="5815"/>
          <a:stretch/>
        </p:blipFill>
        <p:spPr bwMode="auto">
          <a:xfrm>
            <a:off x="0" y="788174"/>
            <a:ext cx="9143999" cy="538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DB0F-3F52-463D-B722-79A0DB1BFCE9}" type="datetime1">
              <a:rPr lang="fr-FR" smtClean="0"/>
              <a:t>10/07/2013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Laurent Faisandel GS-SE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5A5B3-32B8-4910-8F90-C4390575F1B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5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30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Faisandel</dc:creator>
  <cp:lastModifiedBy>Laurent Faisandel</cp:lastModifiedBy>
  <cp:revision>7</cp:revision>
  <dcterms:created xsi:type="dcterms:W3CDTF">2013-07-10T07:17:20Z</dcterms:created>
  <dcterms:modified xsi:type="dcterms:W3CDTF">2013-07-10T09:05:24Z</dcterms:modified>
</cp:coreProperties>
</file>