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4v" ContentType="video/unknown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2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03" autoAdjust="0"/>
  </p:normalViewPr>
  <p:slideViewPr>
    <p:cSldViewPr snapToGrid="0" snapToObjects="1">
      <p:cViewPr varScale="1">
        <p:scale>
          <a:sx n="130" d="100"/>
          <a:sy n="130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15/07/2013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1" Type="http://schemas.microsoft.com/office/2007/relationships/media" Target="../media/media1.m4v"/><Relationship Id="rId2" Type="http://schemas.openxmlformats.org/officeDocument/2006/relationships/video" Target="../media/media1.m4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750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Let’s take the </a:t>
            </a:r>
            <a:r>
              <a:rPr lang="en-GB" dirty="0" err="1" smtClean="0"/>
              <a:t>Montreux</a:t>
            </a:r>
            <a:r>
              <a:rPr lang="en-GB" dirty="0" smtClean="0"/>
              <a:t> Jazz boat to Geneva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3831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JF-Bo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7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73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ake_Genev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99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HC-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8300"/>
            <a:ext cx="9144000" cy="609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18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TLA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8300"/>
            <a:ext cx="9144000" cy="612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ourMuon_small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813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3-FourMu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9100"/>
            <a:ext cx="9144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551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gg-FixedScale-Short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" y="0"/>
            <a:ext cx="70712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30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9638"/>
            <a:ext cx="8229600" cy="1143000"/>
          </a:xfrm>
        </p:spPr>
        <p:txBody>
          <a:bodyPr/>
          <a:lstStyle/>
          <a:p>
            <a:r>
              <a:rPr lang="en-GB" dirty="0" smtClean="0"/>
              <a:t>But, what do they sound like?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857750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26</TotalTime>
  <Words>16</Words>
  <Application>Microsoft Macintosh PowerPoint</Application>
  <PresentationFormat>On-screen Show (4:3)</PresentationFormat>
  <Paragraphs>2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 Black </vt:lpstr>
      <vt:lpstr>Let’s take the Montreux Jazz boat to Geneva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But, what do they sound like?</vt:lpstr>
    </vt:vector>
  </TitlesOfParts>
  <Company>University of Michigan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Goldfarb</dc:creator>
  <cp:lastModifiedBy>Steven Goldfarb</cp:lastModifiedBy>
  <cp:revision>5</cp:revision>
  <dcterms:created xsi:type="dcterms:W3CDTF">2013-07-15T16:39:12Z</dcterms:created>
  <dcterms:modified xsi:type="dcterms:W3CDTF">2013-07-15T17:06:07Z</dcterms:modified>
</cp:coreProperties>
</file>