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97EA4-B3ED-45C8-9E5B-5AFDDF6AEA4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9D44-DFA6-4DB1-BAC6-66068679AD22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D859D4F-EB2B-46F2-ADD1-F7BD6CB3D212}" type="slidenum">
              <a:rPr lang="tr-TR"/>
              <a:pPr/>
              <a:t>2</a:t>
            </a:fld>
            <a:endParaRPr lang="tr-TR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0E7A1F5-4D11-476C-8239-32B3EC69D9D2}" type="slidenum">
              <a:rPr lang="tr-TR"/>
              <a:pPr/>
              <a:t>3</a:t>
            </a:fld>
            <a:endParaRPr lang="tr-TR"/>
          </a:p>
        </p:txBody>
      </p:sp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1470025"/>
          </a:xfrm>
        </p:spPr>
        <p:txBody>
          <a:bodyPr/>
          <a:lstStyle/>
          <a:p>
            <a:r>
              <a:rPr lang="tr-TR" dirty="0" smtClean="0"/>
              <a:t>XOP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31640" y="3212976"/>
            <a:ext cx="6400800" cy="1752600"/>
          </a:xfrm>
        </p:spPr>
        <p:txBody>
          <a:bodyPr/>
          <a:lstStyle/>
          <a:p>
            <a:r>
              <a:rPr lang="tr-TR" dirty="0" smtClean="0"/>
              <a:t>Yrd. Doç. Dr. Zafer NERGİZ</a:t>
            </a:r>
          </a:p>
          <a:p>
            <a:r>
              <a:rPr lang="tr-TR" dirty="0" smtClean="0"/>
              <a:t>Niğde Üniversitesi</a:t>
            </a:r>
            <a:endParaRPr lang="tr-T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1403350" y="260350"/>
            <a:ext cx="749935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3600">
                <a:solidFill>
                  <a:srgbClr val="495A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2" charset="0"/>
                <a:ea typeface="Microsoft YaHei" charset="-122"/>
              </a:rPr>
              <a:t>XOP: X-Ray Orianted Programs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99592" y="5877272"/>
            <a:ext cx="7632700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dirty="0" smtClean="0">
                <a:solidFill>
                  <a:srgbClr val="000000"/>
                </a:solidFill>
              </a:rPr>
              <a:t>http://ftp.</a:t>
            </a:r>
            <a:r>
              <a:rPr lang="tr-TR" dirty="0" err="1" smtClean="0">
                <a:solidFill>
                  <a:srgbClr val="000000"/>
                </a:solidFill>
              </a:rPr>
              <a:t>esrf</a:t>
            </a:r>
            <a:r>
              <a:rPr lang="tr-TR" dirty="0" smtClean="0">
                <a:solidFill>
                  <a:srgbClr val="000000"/>
                </a:solidFill>
              </a:rPr>
              <a:t>.</a:t>
            </a:r>
            <a:r>
              <a:rPr lang="tr-TR" dirty="0" err="1" smtClean="0">
                <a:solidFill>
                  <a:srgbClr val="000000"/>
                </a:solidFill>
              </a:rPr>
              <a:t>eu</a:t>
            </a:r>
            <a:r>
              <a:rPr lang="tr-TR" dirty="0" smtClean="0">
                <a:solidFill>
                  <a:srgbClr val="000000"/>
                </a:solidFill>
              </a:rPr>
              <a:t>/</a:t>
            </a:r>
            <a:r>
              <a:rPr lang="tr-TR" dirty="0" err="1" smtClean="0">
                <a:solidFill>
                  <a:srgbClr val="000000"/>
                </a:solidFill>
              </a:rPr>
              <a:t>pub</a:t>
            </a:r>
            <a:r>
              <a:rPr lang="tr-TR" dirty="0" smtClean="0">
                <a:solidFill>
                  <a:srgbClr val="000000"/>
                </a:solidFill>
              </a:rPr>
              <a:t>/</a:t>
            </a:r>
            <a:r>
              <a:rPr lang="tr-TR" dirty="0" err="1" smtClean="0">
                <a:solidFill>
                  <a:srgbClr val="000000"/>
                </a:solidFill>
              </a:rPr>
              <a:t>scisoft</a:t>
            </a:r>
            <a:r>
              <a:rPr lang="tr-TR" dirty="0" smtClean="0">
                <a:solidFill>
                  <a:srgbClr val="000000"/>
                </a:solidFill>
              </a:rPr>
              <a:t>/xop2.3/</a:t>
            </a:r>
            <a:endParaRPr lang="tr-TR" dirty="0">
              <a:solidFill>
                <a:srgbClr val="000000"/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581128"/>
            <a:ext cx="2736304" cy="19228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124744"/>
            <a:ext cx="43910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Metin kutusu"/>
          <p:cNvSpPr txBox="1"/>
          <p:nvPr/>
        </p:nvSpPr>
        <p:spPr>
          <a:xfrm>
            <a:off x="0" y="1484784"/>
            <a:ext cx="4166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Programın bilgisayar kurulması gerekmiyor.</a:t>
            </a:r>
          </a:p>
          <a:p>
            <a:r>
              <a:rPr lang="tr-TR" dirty="0" err="1" smtClean="0"/>
              <a:t>VBScript</a:t>
            </a:r>
            <a:r>
              <a:rPr lang="tr-TR" dirty="0" smtClean="0"/>
              <a:t> dosyası çift tıklanarak çalıştırılıyor.</a:t>
            </a:r>
            <a:endParaRPr lang="tr-T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492896"/>
            <a:ext cx="288607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297113" y="106112"/>
            <a:ext cx="5321300" cy="70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4000" dirty="0">
                <a:solidFill>
                  <a:srgbClr val="2D1FE1"/>
                </a:solidFill>
              </a:rPr>
              <a:t>Programın Çalıştırılması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898498"/>
            <a:ext cx="4333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865447"/>
            <a:ext cx="43529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645024"/>
            <a:ext cx="42957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Eğici </a:t>
            </a:r>
            <a:r>
              <a:rPr lang="tr-TR" dirty="0" err="1" smtClean="0"/>
              <a:t>Magnet</a:t>
            </a:r>
            <a:r>
              <a:rPr lang="tr-TR" dirty="0" smtClean="0"/>
              <a:t> Işınımı</a:t>
            </a:r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3429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836712"/>
            <a:ext cx="3705225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Sağ Ok"/>
          <p:cNvSpPr/>
          <p:nvPr/>
        </p:nvSpPr>
        <p:spPr>
          <a:xfrm>
            <a:off x="3923928" y="1268760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636912"/>
            <a:ext cx="39243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Sağ Ok"/>
          <p:cNvSpPr/>
          <p:nvPr/>
        </p:nvSpPr>
        <p:spPr>
          <a:xfrm rot="10955656">
            <a:off x="4355976" y="3501008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482727"/>
            <a:ext cx="3184798" cy="2375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313422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364088" y="764704"/>
            <a:ext cx="2879526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3200" dirty="0" smtClean="0">
                <a:solidFill>
                  <a:srgbClr val="EB8803"/>
                </a:solidFill>
              </a:rPr>
              <a:t>Uygulama</a:t>
            </a:r>
            <a:endParaRPr lang="tr-TR" sz="3200" dirty="0">
              <a:solidFill>
                <a:srgbClr val="EB8803"/>
              </a:solidFill>
              <a:latin typeface="Arial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211960" y="1412776"/>
            <a:ext cx="4296023" cy="20335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dirty="0">
                <a:solidFill>
                  <a:srgbClr val="000000"/>
                </a:solidFill>
              </a:rPr>
              <a:t>Aşağıda Verilen Hızlandırıcıların Eğici </a:t>
            </a:r>
            <a:r>
              <a:rPr lang="tr-TR" dirty="0" err="1">
                <a:solidFill>
                  <a:srgbClr val="000000"/>
                </a:solidFill>
              </a:rPr>
              <a:t>Magnetlerinden</a:t>
            </a:r>
            <a:r>
              <a:rPr lang="tr-TR" dirty="0">
                <a:solidFill>
                  <a:srgbClr val="000000"/>
                </a:solidFill>
              </a:rPr>
              <a:t> </a:t>
            </a:r>
            <a:r>
              <a:rPr lang="tr-TR" dirty="0" smtClean="0">
                <a:solidFill>
                  <a:srgbClr val="000000"/>
                </a:solidFill>
              </a:rPr>
              <a:t>elde </a:t>
            </a:r>
            <a:r>
              <a:rPr lang="tr-TR" dirty="0">
                <a:solidFill>
                  <a:srgbClr val="000000"/>
                </a:solidFill>
              </a:rPr>
              <a:t>edilecek ışınımın</a:t>
            </a:r>
          </a:p>
          <a:p>
            <a:pPr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dirty="0">
                <a:solidFill>
                  <a:srgbClr val="000000"/>
                </a:solidFill>
                <a:latin typeface="Arial" charset="0"/>
              </a:rPr>
              <a:t>Maksimum akıyı</a:t>
            </a:r>
          </a:p>
          <a:p>
            <a:pPr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dirty="0">
                <a:solidFill>
                  <a:srgbClr val="000000"/>
                </a:solidFill>
                <a:latin typeface="Arial" charset="0"/>
              </a:rPr>
              <a:t>Tüm enerji bölgesinde yayınlanacak toplam gücü</a:t>
            </a:r>
          </a:p>
          <a:p>
            <a:pPr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dirty="0">
                <a:solidFill>
                  <a:srgbClr val="000000"/>
                </a:solidFill>
                <a:latin typeface="Arial" charset="0"/>
              </a:rPr>
              <a:t>Kritik </a:t>
            </a:r>
            <a:r>
              <a:rPr lang="tr-TR" dirty="0" smtClean="0">
                <a:solidFill>
                  <a:srgbClr val="000000"/>
                </a:solidFill>
                <a:latin typeface="Arial" charset="0"/>
              </a:rPr>
              <a:t>enerjilerini</a:t>
            </a:r>
            <a:r>
              <a:rPr lang="tr-TR" dirty="0" smtClean="0">
                <a:solidFill>
                  <a:srgbClr val="000000"/>
                </a:solidFill>
              </a:rPr>
              <a:t> </a:t>
            </a:r>
            <a:r>
              <a:rPr lang="tr-TR" dirty="0">
                <a:solidFill>
                  <a:srgbClr val="000000"/>
                </a:solidFill>
              </a:rPr>
              <a:t>belirleyerek tabloyu </a:t>
            </a:r>
            <a:r>
              <a:rPr lang="tr-TR" dirty="0" smtClean="0">
                <a:solidFill>
                  <a:srgbClr val="000000"/>
                </a:solidFill>
              </a:rPr>
              <a:t>doldurun</a:t>
            </a:r>
            <a:endParaRPr lang="tr-TR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4292600"/>
            <a:ext cx="6115050" cy="1819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Salındırıcı Işınımı</a:t>
            </a:r>
            <a:endParaRPr lang="tr-T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08720"/>
            <a:ext cx="3923927" cy="2390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052736"/>
            <a:ext cx="4354301" cy="554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Sağ Ok"/>
          <p:cNvSpPr/>
          <p:nvPr/>
        </p:nvSpPr>
        <p:spPr>
          <a:xfrm>
            <a:off x="3923928" y="1484784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3016"/>
            <a:ext cx="2987824" cy="304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Sağ Ok"/>
          <p:cNvSpPr/>
          <p:nvPr/>
        </p:nvSpPr>
        <p:spPr>
          <a:xfrm rot="10800000">
            <a:off x="3275856" y="4581128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K Bağımlılığı</a:t>
            </a:r>
            <a:endParaRPr lang="tr-T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4032448" cy="19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96952"/>
            <a:ext cx="4963538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908720"/>
            <a:ext cx="3333179" cy="303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4"/>
          </a:xfrm>
        </p:spPr>
        <p:txBody>
          <a:bodyPr/>
          <a:lstStyle/>
          <a:p>
            <a:pPr algn="ctr">
              <a:buNone/>
            </a:pPr>
            <a:r>
              <a:rPr lang="tr-TR" dirty="0" smtClean="0"/>
              <a:t> Katılımınızdan Dolayı Teşekkürler</a:t>
            </a:r>
            <a:endParaRPr lang="tr-T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68</Words>
  <Application>Microsoft Office PowerPoint</Application>
  <PresentationFormat>Ekran Gösterisi (4:3)</PresentationFormat>
  <Paragraphs>19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Ofis Teması</vt:lpstr>
      <vt:lpstr>XOP</vt:lpstr>
      <vt:lpstr>Slayt 2</vt:lpstr>
      <vt:lpstr>Slayt 3</vt:lpstr>
      <vt:lpstr>Eğici Magnet Işınımı</vt:lpstr>
      <vt:lpstr>Slayt 5</vt:lpstr>
      <vt:lpstr>Salındırıcı Işınımı</vt:lpstr>
      <vt:lpstr>K Bağımlılığı</vt:lpstr>
      <vt:lpstr>Slayt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XOP</dc:title>
  <dc:creator>zafer</dc:creator>
  <cp:lastModifiedBy>zafer</cp:lastModifiedBy>
  <cp:revision>18</cp:revision>
  <dcterms:created xsi:type="dcterms:W3CDTF">2014-02-01T20:52:50Z</dcterms:created>
  <dcterms:modified xsi:type="dcterms:W3CDTF">2014-02-05T09:43:46Z</dcterms:modified>
</cp:coreProperties>
</file>