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62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9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2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48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233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4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76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4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16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55A14-5D83-F34D-8B25-234ABEB49417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77C12-F8B7-4445-B96A-53A71764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1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3498"/>
            <a:ext cx="9144000" cy="580015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FF"/>
                </a:solidFill>
              </a:rPr>
              <a:t>The purpose of today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4782" y="1329461"/>
            <a:ext cx="8669217" cy="5528540"/>
          </a:xfrm>
        </p:spPr>
        <p:txBody>
          <a:bodyPr>
            <a:normAutofit/>
          </a:bodyPr>
          <a:lstStyle/>
          <a:p>
            <a:pPr marL="628650" indent="-450850"/>
            <a:r>
              <a:rPr lang="en-US" sz="2800" b="1" dirty="0" smtClean="0">
                <a:solidFill>
                  <a:schemeClr val="bg1"/>
                </a:solidFill>
              </a:rPr>
              <a:t>INFORM</a:t>
            </a:r>
            <a:r>
              <a:rPr lang="en-US" sz="2000" dirty="0" smtClean="0">
                <a:solidFill>
                  <a:schemeClr val="bg1"/>
                </a:solidFill>
              </a:rPr>
              <a:t> the Dutch community about CTA</a:t>
            </a:r>
          </a:p>
          <a:p>
            <a:pPr marL="628650" indent="-450850"/>
            <a:endParaRPr lang="en-US" sz="2000" dirty="0">
              <a:solidFill>
                <a:schemeClr val="bg1"/>
              </a:solidFill>
            </a:endParaRPr>
          </a:p>
          <a:p>
            <a:pPr marL="628650" indent="-450850"/>
            <a:r>
              <a:rPr lang="en-US" sz="2800" b="1" dirty="0" smtClean="0">
                <a:solidFill>
                  <a:schemeClr val="bg1"/>
                </a:solidFill>
              </a:rPr>
              <a:t>FIND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opportunities for synergies / cooperation in the NL</a:t>
            </a:r>
          </a:p>
          <a:p>
            <a:pPr marL="628650" indent="-450850"/>
            <a:endParaRPr lang="en-US" sz="2000" dirty="0">
              <a:solidFill>
                <a:schemeClr val="bg1"/>
              </a:solidFill>
            </a:endParaRPr>
          </a:p>
          <a:p>
            <a:pPr marL="628650" indent="-450850"/>
            <a:r>
              <a:rPr lang="en-US" sz="2800" b="1" dirty="0" smtClean="0">
                <a:solidFill>
                  <a:schemeClr val="bg1"/>
                </a:solidFill>
              </a:rPr>
              <a:t>START</a:t>
            </a:r>
            <a:r>
              <a:rPr lang="en-US" sz="2000" dirty="0" smtClean="0">
                <a:solidFill>
                  <a:schemeClr val="bg1"/>
                </a:solidFill>
              </a:rPr>
              <a:t> preparing future funding proposal </a:t>
            </a:r>
          </a:p>
          <a:p>
            <a:pPr marL="985838" lvl="1" indent="-450850"/>
            <a:r>
              <a:rPr lang="en-US" sz="1600" dirty="0" smtClean="0">
                <a:solidFill>
                  <a:schemeClr val="bg1"/>
                </a:solidFill>
              </a:rPr>
              <a:t>NWO APP Feb 2014, NWO-G Oct 2014, …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22" y="4268029"/>
            <a:ext cx="3691236" cy="22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72711" y="4137173"/>
            <a:ext cx="18402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FFFF"/>
                </a:solidFill>
              </a:rPr>
              <a:t>- NL</a:t>
            </a:r>
            <a:endParaRPr lang="en-US" sz="8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03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11 at 3.00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5161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2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38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purpose of today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David Berge</dc:creator>
  <cp:lastModifiedBy>David Berge</cp:lastModifiedBy>
  <cp:revision>5</cp:revision>
  <dcterms:created xsi:type="dcterms:W3CDTF">2013-12-11T12:09:38Z</dcterms:created>
  <dcterms:modified xsi:type="dcterms:W3CDTF">2013-12-11T14:00:35Z</dcterms:modified>
</cp:coreProperties>
</file>