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C9262-03D4-49B0-9C48-E558725B2A52}" type="datetimeFigureOut">
              <a:rPr lang="en-US" smtClean="0"/>
              <a:t>8/6/2013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2BD4B-3C45-41D0-A5F6-D678808CE6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3581400"/>
            <a:ext cx="4686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0" y="0"/>
            <a:ext cx="46863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191000"/>
            <a:ext cx="42291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1143000"/>
            <a:ext cx="3193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Iridium cathode + copper anode</a:t>
            </a:r>
          </a:p>
          <a:p>
            <a:r>
              <a:rPr lang="en-US" dirty="0" smtClean="0"/>
              <a:t>20um gap (0.75pF)</a:t>
            </a:r>
          </a:p>
          <a:p>
            <a:r>
              <a:rPr lang="en-US" dirty="0" smtClean="0"/>
              <a:t>Beta Evolution measurement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4267200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Field emission (8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run)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72200" y="2286000"/>
            <a:ext cx="1547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Beta evolution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5943600"/>
            <a:ext cx="264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Breakdown </a:t>
            </a:r>
            <a:r>
              <a:rPr lang="en-US" dirty="0">
                <a:solidFill>
                  <a:schemeClr val="bg1"/>
                </a:solidFill>
              </a:rPr>
              <a:t>f</a:t>
            </a:r>
            <a:r>
              <a:rPr lang="en-US" dirty="0" smtClean="0">
                <a:solidFill>
                  <a:schemeClr val="bg1"/>
                </a:solidFill>
              </a:rPr>
              <a:t>ield evolution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685800"/>
            <a:ext cx="4114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DOCUME~1\cavity\LOCALS~1\Temp\enhtmlclip\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4633784" cy="4572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-600164"/>
            <a:ext cx="184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2286000"/>
            <a:ext cx="185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After breakdowns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362200"/>
            <a:ext cx="1998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Before breakdowns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28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cavity</dc:creator>
  <cp:lastModifiedBy>cavity</cp:lastModifiedBy>
  <cp:revision>1</cp:revision>
  <dcterms:created xsi:type="dcterms:W3CDTF">2013-08-06T08:11:03Z</dcterms:created>
  <dcterms:modified xsi:type="dcterms:W3CDTF">2013-08-06T08:19:28Z</dcterms:modified>
</cp:coreProperties>
</file>