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charts/chart6.xml" ContentType="application/vnd.openxmlformats-officedocument.drawingml.chart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78" r:id="rId2"/>
    <p:sldId id="286" r:id="rId3"/>
    <p:sldId id="282" r:id="rId4"/>
    <p:sldId id="316" r:id="rId5"/>
    <p:sldId id="368" r:id="rId6"/>
    <p:sldId id="373" r:id="rId7"/>
    <p:sldId id="317" r:id="rId8"/>
    <p:sldId id="369" r:id="rId9"/>
    <p:sldId id="343" r:id="rId10"/>
    <p:sldId id="334" r:id="rId11"/>
    <p:sldId id="357" r:id="rId12"/>
    <p:sldId id="340" r:id="rId13"/>
    <p:sldId id="335" r:id="rId14"/>
    <p:sldId id="322" r:id="rId15"/>
    <p:sldId id="333" r:id="rId16"/>
    <p:sldId id="330" r:id="rId17"/>
    <p:sldId id="328" r:id="rId18"/>
    <p:sldId id="361" r:id="rId19"/>
    <p:sldId id="363" r:id="rId20"/>
    <p:sldId id="364" r:id="rId21"/>
    <p:sldId id="362" r:id="rId22"/>
    <p:sldId id="329" r:id="rId23"/>
    <p:sldId id="331" r:id="rId24"/>
    <p:sldId id="365" r:id="rId25"/>
    <p:sldId id="326" r:id="rId26"/>
    <p:sldId id="327" r:id="rId27"/>
    <p:sldId id="366" r:id="rId28"/>
    <p:sldId id="367" r:id="rId29"/>
    <p:sldId id="342" r:id="rId30"/>
    <p:sldId id="376" r:id="rId31"/>
    <p:sldId id="374" r:id="rId32"/>
    <p:sldId id="375" r:id="rId33"/>
    <p:sldId id="341" r:id="rId34"/>
    <p:sldId id="324" r:id="rId35"/>
    <p:sldId id="325" r:id="rId36"/>
    <p:sldId id="344" r:id="rId37"/>
    <p:sldId id="345" r:id="rId38"/>
    <p:sldId id="377" r:id="rId39"/>
    <p:sldId id="347" r:id="rId40"/>
    <p:sldId id="350" r:id="rId41"/>
    <p:sldId id="358" r:id="rId42"/>
    <p:sldId id="351" r:id="rId43"/>
    <p:sldId id="352" r:id="rId44"/>
    <p:sldId id="353" r:id="rId45"/>
    <p:sldId id="354" r:id="rId46"/>
    <p:sldId id="355" r:id="rId47"/>
    <p:sldId id="356" r:id="rId48"/>
    <p:sldId id="360" r:id="rId49"/>
    <p:sldId id="359" r:id="rId50"/>
  </p:sldIdLst>
  <p:sldSz cx="9144000" cy="6858000" type="screen4x3"/>
  <p:notesSz cx="6745288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9CCFF"/>
    <a:srgbClr val="DDDDDD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402" autoAdjust="0"/>
    <p:restoredTop sz="94660" autoAdjust="0"/>
  </p:normalViewPr>
  <p:slideViewPr>
    <p:cSldViewPr>
      <p:cViewPr>
        <p:scale>
          <a:sx n="100" d="100"/>
          <a:sy n="100" d="100"/>
        </p:scale>
        <p:origin x="-420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ivisions\EST\Groups\SM\Metallurgy\Doctorants\Aicheler\Test%20Data\Hardness\Nano-Hardness\Example%20Load-Displacement%20Curv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ivisions\EST\Groups\SM\Metallurgy\Doctorants\Aicheler\Test%20Data\Hardness\Nano-Hardness\Messungen%20H&#228;rte-Last-Abh&#228;ngigkeit\Hardness-Loa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ivisions\EST\Groups\SM\Metallurgy\Doctorants\Aicheler\Test%20Data\Hardness\Nano-Hardness\Messungen%20H&#228;rte-Last-Abh&#228;ngigkeit\Hardness-Loa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ivisions\EST\Groups\SM\Metallurgy\Doctorants\Aicheler\Test%20Data\Hardness\Nano-Hardness\Messungen%20H&#228;rte-Last-Abh&#228;ngigkeit\Hardness-Load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ivisions\EST\Groups\SM\Metallurgy\Doctorants\Aicheler\Test%20Data\Hardness\Nano-Hardness\Hardness-Evolution-Comparison_States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ivisions\EST\Groups\SM\Metallurgy\Doctorants\Aicheler\Test%20Data\Hardness\Nano-Hardness\Hardness-Evolution-Comparison_States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ivisions\EST\Groups\SM\Metallurgy\Doctorants\Aicheler\Test%20Data\Hardness\Nano-Hardness\Hardness-Evolution-Comparison_States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ivisions\EST\Groups\SM\Metallurgy\Doctorants\Aicheler\Test%20Data\Hardness\Nano-Hardness\Example%20Load-Displacement%20Curv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scatterChart>
        <c:scatterStyle val="smoothMarker"/>
        <c:ser>
          <c:idx val="0"/>
          <c:order val="0"/>
          <c:tx>
            <c:strRef>
              <c:f>'Test 005'!$B$1</c:f>
              <c:strCache>
                <c:ptCount val="1"/>
                <c:pt idx="0">
                  <c:v>Displacement Into Surface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'Test 005'!$B$3:$B$855</c:f>
              <c:numCache>
                <c:formatCode>General</c:formatCode>
                <c:ptCount val="853"/>
                <c:pt idx="0">
                  <c:v>0</c:v>
                </c:pt>
                <c:pt idx="1">
                  <c:v>9.4187499447106221E-2</c:v>
                </c:pt>
                <c:pt idx="2">
                  <c:v>0.44461719907317276</c:v>
                </c:pt>
                <c:pt idx="3">
                  <c:v>1.0943804655850815</c:v>
                </c:pt>
                <c:pt idx="4">
                  <c:v>1.904898165667424</c:v>
                </c:pt>
                <c:pt idx="5">
                  <c:v>1.5930694936028236</c:v>
                </c:pt>
                <c:pt idx="6">
                  <c:v>1.979293539386821</c:v>
                </c:pt>
                <c:pt idx="7">
                  <c:v>2.1380358450931687</c:v>
                </c:pt>
                <c:pt idx="8">
                  <c:v>2.4443703623294342</c:v>
                </c:pt>
                <c:pt idx="9">
                  <c:v>2.9981683471781997</c:v>
                </c:pt>
                <c:pt idx="10">
                  <c:v>3.2913595099215192</c:v>
                </c:pt>
                <c:pt idx="11">
                  <c:v>2.8935425166445383</c:v>
                </c:pt>
                <c:pt idx="12">
                  <c:v>3.2259475625590031</c:v>
                </c:pt>
                <c:pt idx="13">
                  <c:v>3.3310955720632727</c:v>
                </c:pt>
                <c:pt idx="14">
                  <c:v>3.5931009444503452</c:v>
                </c:pt>
                <c:pt idx="15">
                  <c:v>3.7211538422280892</c:v>
                </c:pt>
                <c:pt idx="16">
                  <c:v>3.5980797921965202</c:v>
                </c:pt>
                <c:pt idx="17">
                  <c:v>3.6849699064106209</c:v>
                </c:pt>
                <c:pt idx="18">
                  <c:v>4.0536571595471624</c:v>
                </c:pt>
                <c:pt idx="19">
                  <c:v>4.1666089187526509</c:v>
                </c:pt>
                <c:pt idx="20">
                  <c:v>4.0457269686601478</c:v>
                </c:pt>
                <c:pt idx="21">
                  <c:v>3.8266876114555362</c:v>
                </c:pt>
                <c:pt idx="22">
                  <c:v>4.1084311406248979</c:v>
                </c:pt>
                <c:pt idx="23">
                  <c:v>4.3704361514018917</c:v>
                </c:pt>
                <c:pt idx="24">
                  <c:v>4.3903457705326634</c:v>
                </c:pt>
                <c:pt idx="25">
                  <c:v>4.5386051007090904</c:v>
                </c:pt>
                <c:pt idx="26">
                  <c:v>4.7813683385987744</c:v>
                </c:pt>
                <c:pt idx="27">
                  <c:v>4.6843655422191226</c:v>
                </c:pt>
                <c:pt idx="28">
                  <c:v>4.6448348924507714</c:v>
                </c:pt>
                <c:pt idx="29">
                  <c:v>4.7879985441055455</c:v>
                </c:pt>
                <c:pt idx="30">
                  <c:v>4.9919586835119034</c:v>
                </c:pt>
                <c:pt idx="31">
                  <c:v>5.0185010001914145</c:v>
                </c:pt>
                <c:pt idx="32">
                  <c:v>5.021214440048694</c:v>
                </c:pt>
                <c:pt idx="33">
                  <c:v>4.7769902747851516</c:v>
                </c:pt>
                <c:pt idx="34">
                  <c:v>4.9215961045114813</c:v>
                </c:pt>
                <c:pt idx="35">
                  <c:v>5.1865335320348498</c:v>
                </c:pt>
                <c:pt idx="36">
                  <c:v>5.0578578083792163</c:v>
                </c:pt>
                <c:pt idx="37">
                  <c:v>5.1639797232542062</c:v>
                </c:pt>
                <c:pt idx="38">
                  <c:v>5.1960676814021571</c:v>
                </c:pt>
                <c:pt idx="39">
                  <c:v>5.4463814923401159</c:v>
                </c:pt>
                <c:pt idx="40">
                  <c:v>5.2095617550877824</c:v>
                </c:pt>
                <c:pt idx="41">
                  <c:v>5.1909778474965389</c:v>
                </c:pt>
                <c:pt idx="42">
                  <c:v>5.3019810749975367</c:v>
                </c:pt>
                <c:pt idx="43">
                  <c:v>5.1742792527405683</c:v>
                </c:pt>
                <c:pt idx="44">
                  <c:v>5.5025344315903295</c:v>
                </c:pt>
                <c:pt idx="45">
                  <c:v>5.2827643682121304</c:v>
                </c:pt>
                <c:pt idx="46">
                  <c:v>5.2459129525313797</c:v>
                </c:pt>
                <c:pt idx="47">
                  <c:v>5.2392634514412855</c:v>
                </c:pt>
                <c:pt idx="48">
                  <c:v>5.2119115053535454</c:v>
                </c:pt>
                <c:pt idx="49">
                  <c:v>5.3043940466509287</c:v>
                </c:pt>
                <c:pt idx="50">
                  <c:v>5.5113529722681944</c:v>
                </c:pt>
                <c:pt idx="51">
                  <c:v>5.2818402378068985</c:v>
                </c:pt>
                <c:pt idx="52">
                  <c:v>5.3114825514474155</c:v>
                </c:pt>
                <c:pt idx="53">
                  <c:v>5.4838549950842026</c:v>
                </c:pt>
                <c:pt idx="54">
                  <c:v>5.3327707619828804</c:v>
                </c:pt>
                <c:pt idx="55">
                  <c:v>5.6831418052224683</c:v>
                </c:pt>
                <c:pt idx="56">
                  <c:v>5.8567807972774499</c:v>
                </c:pt>
                <c:pt idx="57">
                  <c:v>5.6754942829654365</c:v>
                </c:pt>
                <c:pt idx="58">
                  <c:v>5.5438953913398814</c:v>
                </c:pt>
                <c:pt idx="59">
                  <c:v>5.55015529472933</c:v>
                </c:pt>
                <c:pt idx="60">
                  <c:v>5.6367922340346945</c:v>
                </c:pt>
                <c:pt idx="61">
                  <c:v>5.6084656552666985</c:v>
                </c:pt>
                <c:pt idx="62">
                  <c:v>5.6872988463860388</c:v>
                </c:pt>
                <c:pt idx="63">
                  <c:v>5.6346155899988348</c:v>
                </c:pt>
                <c:pt idx="64">
                  <c:v>5.9336427586837006</c:v>
                </c:pt>
                <c:pt idx="65">
                  <c:v>5.7845070585249898</c:v>
                </c:pt>
                <c:pt idx="66">
                  <c:v>5.8889147614789872</c:v>
                </c:pt>
                <c:pt idx="67">
                  <c:v>5.8257581335190025</c:v>
                </c:pt>
                <c:pt idx="68">
                  <c:v>6.1111459291301875</c:v>
                </c:pt>
                <c:pt idx="69">
                  <c:v>6.123631530628586</c:v>
                </c:pt>
                <c:pt idx="70">
                  <c:v>6.0973505472019749</c:v>
                </c:pt>
                <c:pt idx="71">
                  <c:v>6.2862858997825404</c:v>
                </c:pt>
                <c:pt idx="72">
                  <c:v>6.1196037791605713</c:v>
                </c:pt>
                <c:pt idx="73">
                  <c:v>6.1005327377321406</c:v>
                </c:pt>
                <c:pt idx="74">
                  <c:v>6.3927304277911379</c:v>
                </c:pt>
                <c:pt idx="75">
                  <c:v>6.3356629687462842</c:v>
                </c:pt>
                <c:pt idx="76">
                  <c:v>6.4325201026545953</c:v>
                </c:pt>
                <c:pt idx="77">
                  <c:v>6.46313668414159</c:v>
                </c:pt>
                <c:pt idx="78">
                  <c:v>6.5473283457088414</c:v>
                </c:pt>
                <c:pt idx="79">
                  <c:v>6.4775954139655827</c:v>
                </c:pt>
                <c:pt idx="80">
                  <c:v>6.608064763818466</c:v>
                </c:pt>
                <c:pt idx="81">
                  <c:v>6.4177566645681559</c:v>
                </c:pt>
                <c:pt idx="82">
                  <c:v>6.5397107884561194</c:v>
                </c:pt>
                <c:pt idx="83">
                  <c:v>6.6146469125445702</c:v>
                </c:pt>
                <c:pt idx="84">
                  <c:v>6.7835998141281824</c:v>
                </c:pt>
                <c:pt idx="85">
                  <c:v>6.6848241103395845</c:v>
                </c:pt>
                <c:pt idx="86">
                  <c:v>6.8808712497456606</c:v>
                </c:pt>
                <c:pt idx="87">
                  <c:v>6.7380586717751578</c:v>
                </c:pt>
                <c:pt idx="88">
                  <c:v>6.6941342070408236</c:v>
                </c:pt>
                <c:pt idx="89">
                  <c:v>6.916671800863389</c:v>
                </c:pt>
                <c:pt idx="90">
                  <c:v>6.7041991234506524</c:v>
                </c:pt>
                <c:pt idx="91">
                  <c:v>6.9791035754562838</c:v>
                </c:pt>
                <c:pt idx="92">
                  <c:v>6.9363969444377904</c:v>
                </c:pt>
                <c:pt idx="93">
                  <c:v>6.9494671064819933</c:v>
                </c:pt>
                <c:pt idx="94">
                  <c:v>7.0312231010790676</c:v>
                </c:pt>
                <c:pt idx="95">
                  <c:v>6.9848633336699528</c:v>
                </c:pt>
                <c:pt idx="96">
                  <c:v>7.1469963665865199</c:v>
                </c:pt>
                <c:pt idx="97">
                  <c:v>7.3315375440825674</c:v>
                </c:pt>
                <c:pt idx="98">
                  <c:v>7.5818417540288134</c:v>
                </c:pt>
                <c:pt idx="99">
                  <c:v>7.255389430817984</c:v>
                </c:pt>
                <c:pt idx="100">
                  <c:v>7.5105553646585843</c:v>
                </c:pt>
                <c:pt idx="101">
                  <c:v>7.6478349756221276</c:v>
                </c:pt>
                <c:pt idx="102">
                  <c:v>7.7159512313349845</c:v>
                </c:pt>
                <c:pt idx="103">
                  <c:v>7.6155192717395686</c:v>
                </c:pt>
                <c:pt idx="104">
                  <c:v>7.5662459485379285</c:v>
                </c:pt>
                <c:pt idx="105">
                  <c:v>7.5797840214013794</c:v>
                </c:pt>
                <c:pt idx="106">
                  <c:v>7.7838105432770845</c:v>
                </c:pt>
                <c:pt idx="107">
                  <c:v>7.8694539963043724</c:v>
                </c:pt>
                <c:pt idx="108">
                  <c:v>7.7914301806951514</c:v>
                </c:pt>
                <c:pt idx="109">
                  <c:v>8.046108983547418</c:v>
                </c:pt>
                <c:pt idx="110">
                  <c:v>8.0479754390906439</c:v>
                </c:pt>
                <c:pt idx="111">
                  <c:v>7.9516745027636828</c:v>
                </c:pt>
                <c:pt idx="112">
                  <c:v>8.1905310766964714</c:v>
                </c:pt>
                <c:pt idx="113">
                  <c:v>8.056964421698849</c:v>
                </c:pt>
                <c:pt idx="114">
                  <c:v>7.9458059113639639</c:v>
                </c:pt>
                <c:pt idx="115">
                  <c:v>7.9832327523999034</c:v>
                </c:pt>
                <c:pt idx="116">
                  <c:v>8.3131736937101639</c:v>
                </c:pt>
                <c:pt idx="117">
                  <c:v>8.324042143606178</c:v>
                </c:pt>
                <c:pt idx="118">
                  <c:v>8.180245683182191</c:v>
                </c:pt>
                <c:pt idx="119">
                  <c:v>8.3202141421232607</c:v>
                </c:pt>
                <c:pt idx="120">
                  <c:v>8.3705404117253384</c:v>
                </c:pt>
                <c:pt idx="121">
                  <c:v>8.6120762222719218</c:v>
                </c:pt>
                <c:pt idx="122">
                  <c:v>8.6962486644599455</c:v>
                </c:pt>
                <c:pt idx="123">
                  <c:v>8.8145304342343547</c:v>
                </c:pt>
                <c:pt idx="124">
                  <c:v>8.7554948501202841</c:v>
                </c:pt>
                <c:pt idx="125">
                  <c:v>8.936616486731614</c:v>
                </c:pt>
                <c:pt idx="126">
                  <c:v>9.1761945192975247</c:v>
                </c:pt>
                <c:pt idx="127">
                  <c:v>9.0406697161229967</c:v>
                </c:pt>
                <c:pt idx="128">
                  <c:v>9.0931880875783051</c:v>
                </c:pt>
                <c:pt idx="129">
                  <c:v>9.1452193254917589</c:v>
                </c:pt>
                <c:pt idx="130">
                  <c:v>9.500247653635709</c:v>
                </c:pt>
                <c:pt idx="131">
                  <c:v>9.1434667754997108</c:v>
                </c:pt>
                <c:pt idx="132">
                  <c:v>9.4420850343508693</c:v>
                </c:pt>
                <c:pt idx="133">
                  <c:v>9.4585459093338287</c:v>
                </c:pt>
                <c:pt idx="134">
                  <c:v>9.5875442544106644</c:v>
                </c:pt>
                <c:pt idx="135">
                  <c:v>9.6463857515892641</c:v>
                </c:pt>
                <c:pt idx="136">
                  <c:v>9.7069418278726687</c:v>
                </c:pt>
                <c:pt idx="137">
                  <c:v>10.087535427146724</c:v>
                </c:pt>
                <c:pt idx="138">
                  <c:v>10.140053799648868</c:v>
                </c:pt>
                <c:pt idx="139">
                  <c:v>10.169667281883974</c:v>
                </c:pt>
                <c:pt idx="140">
                  <c:v>10.361496250849736</c:v>
                </c:pt>
                <c:pt idx="141">
                  <c:v>10.236206056002159</c:v>
                </c:pt>
                <c:pt idx="142">
                  <c:v>10.59171671919832</c:v>
                </c:pt>
                <c:pt idx="143">
                  <c:v>10.37045639986739</c:v>
                </c:pt>
                <c:pt idx="144">
                  <c:v>10.6285355387317</c:v>
                </c:pt>
                <c:pt idx="145">
                  <c:v>10.48180665931285</c:v>
                </c:pt>
                <c:pt idx="146">
                  <c:v>10.697310322278918</c:v>
                </c:pt>
                <c:pt idx="147">
                  <c:v>10.886411710336166</c:v>
                </c:pt>
                <c:pt idx="148">
                  <c:v>10.934049136161185</c:v>
                </c:pt>
                <c:pt idx="149">
                  <c:v>10.952448934606485</c:v>
                </c:pt>
                <c:pt idx="150">
                  <c:v>10.899249705339649</c:v>
                </c:pt>
                <c:pt idx="151">
                  <c:v>11.052595122511002</c:v>
                </c:pt>
                <c:pt idx="152">
                  <c:v>11.156740046284238</c:v>
                </c:pt>
                <c:pt idx="153">
                  <c:v>11.335406800054452</c:v>
                </c:pt>
                <c:pt idx="154">
                  <c:v>11.54282404857849</c:v>
                </c:pt>
                <c:pt idx="155">
                  <c:v>11.360524802227237</c:v>
                </c:pt>
                <c:pt idx="156">
                  <c:v>11.367243005819402</c:v>
                </c:pt>
                <c:pt idx="157">
                  <c:v>11.582931914303066</c:v>
                </c:pt>
                <c:pt idx="158">
                  <c:v>11.734328798993173</c:v>
                </c:pt>
                <c:pt idx="159">
                  <c:v>11.830670340212951</c:v>
                </c:pt>
                <c:pt idx="160">
                  <c:v>11.908500439174412</c:v>
                </c:pt>
                <c:pt idx="161">
                  <c:v>11.767607548225127</c:v>
                </c:pt>
                <c:pt idx="162">
                  <c:v>12.145024816786472</c:v>
                </c:pt>
                <c:pt idx="163">
                  <c:v>12.08207330276262</c:v>
                </c:pt>
                <c:pt idx="164">
                  <c:v>11.910978127608498</c:v>
                </c:pt>
                <c:pt idx="165">
                  <c:v>12.317136280307768</c:v>
                </c:pt>
                <c:pt idx="166">
                  <c:v>12.167474983301666</c:v>
                </c:pt>
                <c:pt idx="167">
                  <c:v>12.196104588063527</c:v>
                </c:pt>
                <c:pt idx="168">
                  <c:v>12.242758136465058</c:v>
                </c:pt>
                <c:pt idx="169">
                  <c:v>12.325937094325695</c:v>
                </c:pt>
                <c:pt idx="170">
                  <c:v>12.411561331889002</c:v>
                </c:pt>
                <c:pt idx="171">
                  <c:v>12.540540461215798</c:v>
                </c:pt>
                <c:pt idx="172">
                  <c:v>12.468323796602418</c:v>
                </c:pt>
                <c:pt idx="173">
                  <c:v>12.80716008770932</c:v>
                </c:pt>
                <c:pt idx="174">
                  <c:v>12.623974750435249</c:v>
                </c:pt>
                <c:pt idx="175">
                  <c:v>12.873265906865267</c:v>
                </c:pt>
                <c:pt idx="176">
                  <c:v>12.98884922805942</c:v>
                </c:pt>
                <c:pt idx="177">
                  <c:v>13.092244232324727</c:v>
                </c:pt>
                <c:pt idx="178">
                  <c:v>13.341048622524863</c:v>
                </c:pt>
                <c:pt idx="179">
                  <c:v>13.312186849173742</c:v>
                </c:pt>
                <c:pt idx="180">
                  <c:v>13.440182101964744</c:v>
                </c:pt>
                <c:pt idx="181">
                  <c:v>13.297574627935795</c:v>
                </c:pt>
                <c:pt idx="182">
                  <c:v>13.477543193636359</c:v>
                </c:pt>
                <c:pt idx="183">
                  <c:v>13.868000277000824</c:v>
                </c:pt>
                <c:pt idx="184">
                  <c:v>13.77581149732908</c:v>
                </c:pt>
                <c:pt idx="185">
                  <c:v>13.860841565409824</c:v>
                </c:pt>
                <c:pt idx="186">
                  <c:v>13.96992642330458</c:v>
                </c:pt>
                <c:pt idx="187">
                  <c:v>14.030697237061231</c:v>
                </c:pt>
                <c:pt idx="188">
                  <c:v>14.195705035862504</c:v>
                </c:pt>
                <c:pt idx="189">
                  <c:v>14.156603844447456</c:v>
                </c:pt>
                <c:pt idx="190">
                  <c:v>14.468248477977799</c:v>
                </c:pt>
                <c:pt idx="191">
                  <c:v>14.44351772850681</c:v>
                </c:pt>
                <c:pt idx="192">
                  <c:v>14.816775156890531</c:v>
                </c:pt>
                <c:pt idx="193">
                  <c:v>15.07921005057459</c:v>
                </c:pt>
                <c:pt idx="194">
                  <c:v>14.93001665687952</c:v>
                </c:pt>
                <c:pt idx="195">
                  <c:v>15.014160274782421</c:v>
                </c:pt>
                <c:pt idx="196">
                  <c:v>15.13604713821872</c:v>
                </c:pt>
                <c:pt idx="197">
                  <c:v>15.35049900476799</c:v>
                </c:pt>
                <c:pt idx="198">
                  <c:v>15.273888522417332</c:v>
                </c:pt>
                <c:pt idx="199">
                  <c:v>15.373610805852406</c:v>
                </c:pt>
                <c:pt idx="200">
                  <c:v>15.505980654874985</c:v>
                </c:pt>
                <c:pt idx="201">
                  <c:v>15.689002791478044</c:v>
                </c:pt>
                <c:pt idx="202">
                  <c:v>15.722962399145382</c:v>
                </c:pt>
                <c:pt idx="203">
                  <c:v>15.803199337695618</c:v>
                </c:pt>
                <c:pt idx="204">
                  <c:v>16.008152100818936</c:v>
                </c:pt>
                <c:pt idx="205">
                  <c:v>16.136615270738599</c:v>
                </c:pt>
                <c:pt idx="206">
                  <c:v>16.247780390772029</c:v>
                </c:pt>
                <c:pt idx="207">
                  <c:v>16.235700698175762</c:v>
                </c:pt>
                <c:pt idx="208">
                  <c:v>16.455744994607599</c:v>
                </c:pt>
                <c:pt idx="209">
                  <c:v>16.641689936321068</c:v>
                </c:pt>
                <c:pt idx="210">
                  <c:v>16.872929062099256</c:v>
                </c:pt>
                <c:pt idx="211">
                  <c:v>16.871083981840499</c:v>
                </c:pt>
                <c:pt idx="212">
                  <c:v>17.085516632320559</c:v>
                </c:pt>
                <c:pt idx="213">
                  <c:v>17.084392641087629</c:v>
                </c:pt>
                <c:pt idx="214">
                  <c:v>17.233792949310029</c:v>
                </c:pt>
                <c:pt idx="215">
                  <c:v>17.43532617075433</c:v>
                </c:pt>
                <c:pt idx="216">
                  <c:v>17.490801343708352</c:v>
                </c:pt>
                <c:pt idx="217">
                  <c:v>17.647407386598207</c:v>
                </c:pt>
                <c:pt idx="218">
                  <c:v>17.713508205629839</c:v>
                </c:pt>
                <c:pt idx="219">
                  <c:v>17.703615808525008</c:v>
                </c:pt>
                <c:pt idx="220">
                  <c:v>17.864697714868196</c:v>
                </c:pt>
                <c:pt idx="221">
                  <c:v>18.008252421304327</c:v>
                </c:pt>
                <c:pt idx="222">
                  <c:v>18.167385793899935</c:v>
                </c:pt>
                <c:pt idx="223">
                  <c:v>18.067364057497961</c:v>
                </c:pt>
                <c:pt idx="224">
                  <c:v>18.448639993277766</c:v>
                </c:pt>
                <c:pt idx="225">
                  <c:v>18.438250850962309</c:v>
                </c:pt>
                <c:pt idx="226">
                  <c:v>18.690427120621926</c:v>
                </c:pt>
                <c:pt idx="227">
                  <c:v>18.691232441157123</c:v>
                </c:pt>
                <c:pt idx="228">
                  <c:v>19.120725003317222</c:v>
                </c:pt>
                <c:pt idx="229">
                  <c:v>19.031420206075129</c:v>
                </c:pt>
                <c:pt idx="230">
                  <c:v>19.309404586540289</c:v>
                </c:pt>
                <c:pt idx="231">
                  <c:v>19.403257244714116</c:v>
                </c:pt>
                <c:pt idx="232">
                  <c:v>19.445960867141427</c:v>
                </c:pt>
                <c:pt idx="233">
                  <c:v>19.410134100493401</c:v>
                </c:pt>
                <c:pt idx="234">
                  <c:v>19.86699396959219</c:v>
                </c:pt>
                <c:pt idx="235">
                  <c:v>19.706070909003213</c:v>
                </c:pt>
                <c:pt idx="236">
                  <c:v>19.863976840940786</c:v>
                </c:pt>
                <c:pt idx="237">
                  <c:v>20.076919267718861</c:v>
                </c:pt>
                <c:pt idx="238">
                  <c:v>20.013910076198115</c:v>
                </c:pt>
                <c:pt idx="239">
                  <c:v>20.17545990016729</c:v>
                </c:pt>
                <c:pt idx="240">
                  <c:v>20.555732748828529</c:v>
                </c:pt>
                <c:pt idx="241">
                  <c:v>20.846673335948683</c:v>
                </c:pt>
                <c:pt idx="242">
                  <c:v>20.86081843054863</c:v>
                </c:pt>
                <c:pt idx="243">
                  <c:v>20.804619498325529</c:v>
                </c:pt>
                <c:pt idx="244">
                  <c:v>20.905755135752386</c:v>
                </c:pt>
                <c:pt idx="245">
                  <c:v>21.384672562111184</c:v>
                </c:pt>
                <c:pt idx="246">
                  <c:v>21.450982947288654</c:v>
                </c:pt>
                <c:pt idx="247">
                  <c:v>21.722620549940036</c:v>
                </c:pt>
                <c:pt idx="248">
                  <c:v>21.685897353164723</c:v>
                </c:pt>
                <c:pt idx="249">
                  <c:v>21.814799612968116</c:v>
                </c:pt>
                <c:pt idx="250">
                  <c:v>21.928600728471189</c:v>
                </c:pt>
                <c:pt idx="251">
                  <c:v>22.065784261688126</c:v>
                </c:pt>
                <c:pt idx="252">
                  <c:v>22.047085011584731</c:v>
                </c:pt>
                <c:pt idx="253">
                  <c:v>22.401033430376735</c:v>
                </c:pt>
                <c:pt idx="254">
                  <c:v>22.69117731269057</c:v>
                </c:pt>
                <c:pt idx="255">
                  <c:v>22.939417721269287</c:v>
                </c:pt>
                <c:pt idx="256">
                  <c:v>22.92314452795112</c:v>
                </c:pt>
                <c:pt idx="257">
                  <c:v>23.164565065670995</c:v>
                </c:pt>
                <c:pt idx="258">
                  <c:v>23.309045996188161</c:v>
                </c:pt>
                <c:pt idx="259">
                  <c:v>23.291788923932447</c:v>
                </c:pt>
                <c:pt idx="260">
                  <c:v>23.272593293338566</c:v>
                </c:pt>
                <c:pt idx="261">
                  <c:v>23.491839272233744</c:v>
                </c:pt>
                <c:pt idx="262">
                  <c:v>23.583456949449527</c:v>
                </c:pt>
                <c:pt idx="263">
                  <c:v>23.644141271018636</c:v>
                </c:pt>
                <c:pt idx="264">
                  <c:v>24.068227343719787</c:v>
                </c:pt>
                <c:pt idx="265">
                  <c:v>24.146448479661096</c:v>
                </c:pt>
                <c:pt idx="266">
                  <c:v>24.064641384010407</c:v>
                </c:pt>
                <c:pt idx="267">
                  <c:v>24.317982285669117</c:v>
                </c:pt>
                <c:pt idx="268">
                  <c:v>24.394732409356273</c:v>
                </c:pt>
                <c:pt idx="269">
                  <c:v>24.619084415399708</c:v>
                </c:pt>
                <c:pt idx="270">
                  <c:v>24.968629424270759</c:v>
                </c:pt>
                <c:pt idx="271">
                  <c:v>24.966461963256698</c:v>
                </c:pt>
                <c:pt idx="272">
                  <c:v>25.081687962948987</c:v>
                </c:pt>
                <c:pt idx="273">
                  <c:v>25.371315526256062</c:v>
                </c:pt>
                <c:pt idx="274">
                  <c:v>25.650704036243887</c:v>
                </c:pt>
                <c:pt idx="275">
                  <c:v>25.659732961848515</c:v>
                </c:pt>
                <c:pt idx="276">
                  <c:v>25.956657922721529</c:v>
                </c:pt>
                <c:pt idx="277">
                  <c:v>25.858020682053887</c:v>
                </c:pt>
                <c:pt idx="278">
                  <c:v>25.632738283110786</c:v>
                </c:pt>
                <c:pt idx="279">
                  <c:v>25.996878087534299</c:v>
                </c:pt>
                <c:pt idx="280">
                  <c:v>26.32886706774309</c:v>
                </c:pt>
                <c:pt idx="281">
                  <c:v>26.280171010725589</c:v>
                </c:pt>
                <c:pt idx="282">
                  <c:v>26.488174844903035</c:v>
                </c:pt>
                <c:pt idx="283">
                  <c:v>26.843536636104623</c:v>
                </c:pt>
                <c:pt idx="284">
                  <c:v>26.957289704855668</c:v>
                </c:pt>
                <c:pt idx="285">
                  <c:v>27.158717236013629</c:v>
                </c:pt>
                <c:pt idx="286">
                  <c:v>27.19573712924085</c:v>
                </c:pt>
                <c:pt idx="287">
                  <c:v>27.448060526220889</c:v>
                </c:pt>
                <c:pt idx="288">
                  <c:v>27.532576324824987</c:v>
                </c:pt>
                <c:pt idx="289">
                  <c:v>27.510886990368128</c:v>
                </c:pt>
                <c:pt idx="290">
                  <c:v>27.789759178154807</c:v>
                </c:pt>
                <c:pt idx="291">
                  <c:v>27.970473916509089</c:v>
                </c:pt>
                <c:pt idx="292">
                  <c:v>28.275407762394792</c:v>
                </c:pt>
                <c:pt idx="293">
                  <c:v>28.367698114513718</c:v>
                </c:pt>
                <c:pt idx="294">
                  <c:v>28.59493449333949</c:v>
                </c:pt>
                <c:pt idx="295">
                  <c:v>28.942385508353894</c:v>
                </c:pt>
                <c:pt idx="296">
                  <c:v>29.18407978587609</c:v>
                </c:pt>
                <c:pt idx="297">
                  <c:v>29.596164208431642</c:v>
                </c:pt>
                <c:pt idx="298">
                  <c:v>29.578362331935814</c:v>
                </c:pt>
                <c:pt idx="299">
                  <c:v>29.584907532160294</c:v>
                </c:pt>
                <c:pt idx="300">
                  <c:v>29.771205091805591</c:v>
                </c:pt>
                <c:pt idx="301">
                  <c:v>29.875664179194896</c:v>
                </c:pt>
                <c:pt idx="302">
                  <c:v>30.052696586747501</c:v>
                </c:pt>
                <c:pt idx="303">
                  <c:v>29.990059180433526</c:v>
                </c:pt>
                <c:pt idx="304">
                  <c:v>30.120813880316806</c:v>
                </c:pt>
                <c:pt idx="305">
                  <c:v>30.596459655815327</c:v>
                </c:pt>
                <c:pt idx="306">
                  <c:v>30.675578177023226</c:v>
                </c:pt>
                <c:pt idx="307">
                  <c:v>30.849678173073283</c:v>
                </c:pt>
                <c:pt idx="308">
                  <c:v>31.111462249637093</c:v>
                </c:pt>
                <c:pt idx="309">
                  <c:v>31.144780584937884</c:v>
                </c:pt>
                <c:pt idx="310">
                  <c:v>31.791878237898331</c:v>
                </c:pt>
                <c:pt idx="311">
                  <c:v>31.977421075679302</c:v>
                </c:pt>
                <c:pt idx="312">
                  <c:v>32.305206980122499</c:v>
                </c:pt>
                <c:pt idx="313">
                  <c:v>32.636632337444667</c:v>
                </c:pt>
                <c:pt idx="314">
                  <c:v>32.479958883922016</c:v>
                </c:pt>
                <c:pt idx="315">
                  <c:v>32.466006019534646</c:v>
                </c:pt>
                <c:pt idx="316">
                  <c:v>32.641548199695372</c:v>
                </c:pt>
                <c:pt idx="317">
                  <c:v>32.944719434236795</c:v>
                </c:pt>
                <c:pt idx="318">
                  <c:v>32.966317725306645</c:v>
                </c:pt>
                <c:pt idx="319">
                  <c:v>33.160361379778593</c:v>
                </c:pt>
                <c:pt idx="320">
                  <c:v>33.601869369394137</c:v>
                </c:pt>
                <c:pt idx="321">
                  <c:v>33.708716075722009</c:v>
                </c:pt>
                <c:pt idx="322">
                  <c:v>33.952924903095244</c:v>
                </c:pt>
                <c:pt idx="323">
                  <c:v>34.266306731806011</c:v>
                </c:pt>
                <c:pt idx="324">
                  <c:v>34.437932988941412</c:v>
                </c:pt>
                <c:pt idx="325">
                  <c:v>34.712334504202595</c:v>
                </c:pt>
                <c:pt idx="326">
                  <c:v>34.956538530180559</c:v>
                </c:pt>
                <c:pt idx="327">
                  <c:v>35.219731529176009</c:v>
                </c:pt>
                <c:pt idx="328">
                  <c:v>35.618839305379829</c:v>
                </c:pt>
                <c:pt idx="329">
                  <c:v>35.865951721080407</c:v>
                </c:pt>
                <c:pt idx="330">
                  <c:v>36.024892916230655</c:v>
                </c:pt>
                <c:pt idx="331">
                  <c:v>36.141940603187145</c:v>
                </c:pt>
                <c:pt idx="332">
                  <c:v>36.260440444999929</c:v>
                </c:pt>
                <c:pt idx="333">
                  <c:v>36.591330270056467</c:v>
                </c:pt>
                <c:pt idx="334">
                  <c:v>36.779002751659782</c:v>
                </c:pt>
                <c:pt idx="335">
                  <c:v>37.213155340493088</c:v>
                </c:pt>
                <c:pt idx="336">
                  <c:v>37.255409128443596</c:v>
                </c:pt>
                <c:pt idx="337">
                  <c:v>37.528076854769665</c:v>
                </c:pt>
                <c:pt idx="338">
                  <c:v>37.854076126090945</c:v>
                </c:pt>
                <c:pt idx="339">
                  <c:v>38.200535020595488</c:v>
                </c:pt>
                <c:pt idx="340">
                  <c:v>38.262508118331098</c:v>
                </c:pt>
                <c:pt idx="341">
                  <c:v>38.671996367852849</c:v>
                </c:pt>
                <c:pt idx="342">
                  <c:v>39.090342767217244</c:v>
                </c:pt>
                <c:pt idx="343">
                  <c:v>39.339365652475266</c:v>
                </c:pt>
                <c:pt idx="344">
                  <c:v>39.473902107759436</c:v>
                </c:pt>
                <c:pt idx="345">
                  <c:v>39.662510420927291</c:v>
                </c:pt>
                <c:pt idx="346">
                  <c:v>40.225481102956365</c:v>
                </c:pt>
                <c:pt idx="347">
                  <c:v>40.472292667953504</c:v>
                </c:pt>
                <c:pt idx="348">
                  <c:v>40.751985405204309</c:v>
                </c:pt>
                <c:pt idx="349">
                  <c:v>40.942523035271442</c:v>
                </c:pt>
                <c:pt idx="350">
                  <c:v>41.171554217332954</c:v>
                </c:pt>
                <c:pt idx="351">
                  <c:v>41.357946405219778</c:v>
                </c:pt>
                <c:pt idx="352">
                  <c:v>41.611075933868257</c:v>
                </c:pt>
                <c:pt idx="353">
                  <c:v>41.694921637745104</c:v>
                </c:pt>
                <c:pt idx="354">
                  <c:v>42.004787846841595</c:v>
                </c:pt>
                <c:pt idx="355">
                  <c:v>42.585987991481765</c:v>
                </c:pt>
                <c:pt idx="356">
                  <c:v>42.886603467553336</c:v>
                </c:pt>
                <c:pt idx="357">
                  <c:v>43.05860635319997</c:v>
                </c:pt>
                <c:pt idx="358">
                  <c:v>43.475632413177813</c:v>
                </c:pt>
                <c:pt idx="359">
                  <c:v>43.763071250381309</c:v>
                </c:pt>
                <c:pt idx="360">
                  <c:v>43.664212915102233</c:v>
                </c:pt>
                <c:pt idx="361">
                  <c:v>44.182066083673895</c:v>
                </c:pt>
                <c:pt idx="362">
                  <c:v>44.296572756677158</c:v>
                </c:pt>
                <c:pt idx="363">
                  <c:v>44.529433378952795</c:v>
                </c:pt>
                <c:pt idx="364">
                  <c:v>44.650749951400854</c:v>
                </c:pt>
                <c:pt idx="365">
                  <c:v>45.144227211224944</c:v>
                </c:pt>
                <c:pt idx="366">
                  <c:v>45.387556774495877</c:v>
                </c:pt>
                <c:pt idx="367">
                  <c:v>45.516896641062807</c:v>
                </c:pt>
                <c:pt idx="368">
                  <c:v>45.995253534380915</c:v>
                </c:pt>
                <c:pt idx="369">
                  <c:v>46.213968421774105</c:v>
                </c:pt>
                <c:pt idx="370">
                  <c:v>46.294585287700436</c:v>
                </c:pt>
                <c:pt idx="371">
                  <c:v>46.878889008490574</c:v>
                </c:pt>
                <c:pt idx="372">
                  <c:v>47.380131960515023</c:v>
                </c:pt>
                <c:pt idx="373">
                  <c:v>47.549139606093625</c:v>
                </c:pt>
                <c:pt idx="374">
                  <c:v>47.809241295809954</c:v>
                </c:pt>
                <c:pt idx="375">
                  <c:v>48.043028143283721</c:v>
                </c:pt>
                <c:pt idx="376">
                  <c:v>48.972939354042104</c:v>
                </c:pt>
                <c:pt idx="377">
                  <c:v>49.267121567150397</c:v>
                </c:pt>
                <c:pt idx="378">
                  <c:v>49.501385943214594</c:v>
                </c:pt>
                <c:pt idx="379">
                  <c:v>49.580732116047599</c:v>
                </c:pt>
                <c:pt idx="380">
                  <c:v>49.913875072056854</c:v>
                </c:pt>
                <c:pt idx="381">
                  <c:v>50.043391235827379</c:v>
                </c:pt>
                <c:pt idx="382">
                  <c:v>50.67367184913001</c:v>
                </c:pt>
                <c:pt idx="383">
                  <c:v>51.008753735993153</c:v>
                </c:pt>
                <c:pt idx="384">
                  <c:v>51.371593012827276</c:v>
                </c:pt>
                <c:pt idx="385">
                  <c:v>51.579513718206698</c:v>
                </c:pt>
                <c:pt idx="386">
                  <c:v>51.800099907324295</c:v>
                </c:pt>
                <c:pt idx="387">
                  <c:v>52.07597099601135</c:v>
                </c:pt>
                <c:pt idx="388">
                  <c:v>52.908299001048199</c:v>
                </c:pt>
                <c:pt idx="389">
                  <c:v>53.322586482528088</c:v>
                </c:pt>
                <c:pt idx="390">
                  <c:v>53.554357536939861</c:v>
                </c:pt>
                <c:pt idx="391">
                  <c:v>54.270573721257506</c:v>
                </c:pt>
                <c:pt idx="392">
                  <c:v>54.756853426542044</c:v>
                </c:pt>
                <c:pt idx="393">
                  <c:v>55.188817696332094</c:v>
                </c:pt>
                <c:pt idx="394">
                  <c:v>55.464889117104946</c:v>
                </c:pt>
                <c:pt idx="395">
                  <c:v>55.496906409748796</c:v>
                </c:pt>
                <c:pt idx="396">
                  <c:v>55.918138956263732</c:v>
                </c:pt>
                <c:pt idx="397">
                  <c:v>56.225860037152309</c:v>
                </c:pt>
                <c:pt idx="398">
                  <c:v>56.723071075965642</c:v>
                </c:pt>
                <c:pt idx="399">
                  <c:v>57.335484869652142</c:v>
                </c:pt>
                <c:pt idx="400">
                  <c:v>57.680939257103674</c:v>
                </c:pt>
                <c:pt idx="401">
                  <c:v>57.796461587883272</c:v>
                </c:pt>
                <c:pt idx="402">
                  <c:v>58.040587661669427</c:v>
                </c:pt>
                <c:pt idx="403">
                  <c:v>58.187510913987019</c:v>
                </c:pt>
                <c:pt idx="404">
                  <c:v>58.867845915325148</c:v>
                </c:pt>
                <c:pt idx="405">
                  <c:v>59.379145782233856</c:v>
                </c:pt>
                <c:pt idx="406">
                  <c:v>59.448361549721817</c:v>
                </c:pt>
                <c:pt idx="407">
                  <c:v>59.807412451353386</c:v>
                </c:pt>
                <c:pt idx="408">
                  <c:v>60.310411825298857</c:v>
                </c:pt>
                <c:pt idx="409">
                  <c:v>60.959054305521526</c:v>
                </c:pt>
                <c:pt idx="410">
                  <c:v>61.328559739467359</c:v>
                </c:pt>
                <c:pt idx="411">
                  <c:v>61.86441628264707</c:v>
                </c:pt>
                <c:pt idx="412">
                  <c:v>62.419261811067528</c:v>
                </c:pt>
                <c:pt idx="413">
                  <c:v>62.58561276819286</c:v>
                </c:pt>
                <c:pt idx="414">
                  <c:v>63.253225032097703</c:v>
                </c:pt>
                <c:pt idx="415">
                  <c:v>63.911075036105252</c:v>
                </c:pt>
                <c:pt idx="416">
                  <c:v>64.507794891558589</c:v>
                </c:pt>
                <c:pt idx="417">
                  <c:v>64.647085885361932</c:v>
                </c:pt>
                <c:pt idx="418">
                  <c:v>64.932746614244849</c:v>
                </c:pt>
                <c:pt idx="419">
                  <c:v>65.203792958808918</c:v>
                </c:pt>
                <c:pt idx="420">
                  <c:v>65.90399481617608</c:v>
                </c:pt>
                <c:pt idx="421">
                  <c:v>66.551825325813667</c:v>
                </c:pt>
                <c:pt idx="422">
                  <c:v>66.818219875720956</c:v>
                </c:pt>
                <c:pt idx="423">
                  <c:v>67.222215753782478</c:v>
                </c:pt>
                <c:pt idx="424">
                  <c:v>67.807912289042974</c:v>
                </c:pt>
                <c:pt idx="425">
                  <c:v>68.211898562769719</c:v>
                </c:pt>
                <c:pt idx="426">
                  <c:v>68.661431514608225</c:v>
                </c:pt>
                <c:pt idx="427">
                  <c:v>69.230293467109604</c:v>
                </c:pt>
                <c:pt idx="428">
                  <c:v>69.675666564225949</c:v>
                </c:pt>
                <c:pt idx="429">
                  <c:v>70.055754445218</c:v>
                </c:pt>
                <c:pt idx="430">
                  <c:v>70.730061362719354</c:v>
                </c:pt>
                <c:pt idx="431">
                  <c:v>71.110134833538709</c:v>
                </c:pt>
                <c:pt idx="432">
                  <c:v>71.543783086340767</c:v>
                </c:pt>
                <c:pt idx="433">
                  <c:v>72.345690693950246</c:v>
                </c:pt>
                <c:pt idx="434">
                  <c:v>72.960538439319535</c:v>
                </c:pt>
                <c:pt idx="435">
                  <c:v>73.272857027423655</c:v>
                </c:pt>
                <c:pt idx="436">
                  <c:v>73.530377468384486</c:v>
                </c:pt>
                <c:pt idx="437">
                  <c:v>73.947668299937789</c:v>
                </c:pt>
                <c:pt idx="438">
                  <c:v>74.40074944077989</c:v>
                </c:pt>
                <c:pt idx="439">
                  <c:v>74.905456831358649</c:v>
                </c:pt>
                <c:pt idx="440">
                  <c:v>75.321009426520988</c:v>
                </c:pt>
                <c:pt idx="441">
                  <c:v>75.944076010606651</c:v>
                </c:pt>
                <c:pt idx="442">
                  <c:v>76.212986811023796</c:v>
                </c:pt>
                <c:pt idx="443">
                  <c:v>76.672352293814527</c:v>
                </c:pt>
                <c:pt idx="444">
                  <c:v>77.270551384130329</c:v>
                </c:pt>
                <c:pt idx="445">
                  <c:v>77.464898580322227</c:v>
                </c:pt>
                <c:pt idx="446">
                  <c:v>78.030930120287479</c:v>
                </c:pt>
                <c:pt idx="447">
                  <c:v>78.374907042638156</c:v>
                </c:pt>
                <c:pt idx="448">
                  <c:v>79.17609718500907</c:v>
                </c:pt>
                <c:pt idx="449">
                  <c:v>79.42643442664739</c:v>
                </c:pt>
                <c:pt idx="450">
                  <c:v>80.054118711125028</c:v>
                </c:pt>
                <c:pt idx="451">
                  <c:v>80.642909012139469</c:v>
                </c:pt>
                <c:pt idx="452">
                  <c:v>81.32262142757908</c:v>
                </c:pt>
                <c:pt idx="453">
                  <c:v>81.582175420100157</c:v>
                </c:pt>
                <c:pt idx="454">
                  <c:v>81.941573068276881</c:v>
                </c:pt>
                <c:pt idx="455">
                  <c:v>82.593728412739324</c:v>
                </c:pt>
                <c:pt idx="456">
                  <c:v>83.137735522742958</c:v>
                </c:pt>
                <c:pt idx="457">
                  <c:v>83.668580039453019</c:v>
                </c:pt>
                <c:pt idx="458">
                  <c:v>84.146312874734306</c:v>
                </c:pt>
                <c:pt idx="459">
                  <c:v>84.912906346114909</c:v>
                </c:pt>
                <c:pt idx="460">
                  <c:v>85.634177482245775</c:v>
                </c:pt>
                <c:pt idx="461">
                  <c:v>86.318674796863689</c:v>
                </c:pt>
                <c:pt idx="462">
                  <c:v>87.071351693648182</c:v>
                </c:pt>
                <c:pt idx="463">
                  <c:v>87.790645123276761</c:v>
                </c:pt>
                <c:pt idx="464">
                  <c:v>88.230801373898984</c:v>
                </c:pt>
                <c:pt idx="465">
                  <c:v>88.69140729362347</c:v>
                </c:pt>
                <c:pt idx="466">
                  <c:v>89.367322126436036</c:v>
                </c:pt>
                <c:pt idx="467">
                  <c:v>89.833262503926619</c:v>
                </c:pt>
                <c:pt idx="468">
                  <c:v>90.377720645057892</c:v>
                </c:pt>
                <c:pt idx="469">
                  <c:v>90.696906385600585</c:v>
                </c:pt>
                <c:pt idx="470">
                  <c:v>91.54667532468757</c:v>
                </c:pt>
                <c:pt idx="471">
                  <c:v>92.107568826271518</c:v>
                </c:pt>
                <c:pt idx="472">
                  <c:v>92.867193547558102</c:v>
                </c:pt>
                <c:pt idx="473">
                  <c:v>93.241968112849818</c:v>
                </c:pt>
                <c:pt idx="474">
                  <c:v>93.962101329063728</c:v>
                </c:pt>
                <c:pt idx="475">
                  <c:v>94.478125633322534</c:v>
                </c:pt>
                <c:pt idx="476">
                  <c:v>95.065500704589027</c:v>
                </c:pt>
                <c:pt idx="477">
                  <c:v>95.697185421582191</c:v>
                </c:pt>
                <c:pt idx="478">
                  <c:v>96.567317963407007</c:v>
                </c:pt>
                <c:pt idx="479">
                  <c:v>97.404793293951016</c:v>
                </c:pt>
                <c:pt idx="480">
                  <c:v>97.957772560234389</c:v>
                </c:pt>
                <c:pt idx="481">
                  <c:v>98.710657956266274</c:v>
                </c:pt>
                <c:pt idx="482">
                  <c:v>99.758345912036688</c:v>
                </c:pt>
                <c:pt idx="483">
                  <c:v>100.65032267139757</c:v>
                </c:pt>
                <c:pt idx="484">
                  <c:v>100.91729641719409</c:v>
                </c:pt>
                <c:pt idx="485">
                  <c:v>101.55350805578414</c:v>
                </c:pt>
                <c:pt idx="486">
                  <c:v>102.19530769163381</c:v>
                </c:pt>
                <c:pt idx="487">
                  <c:v>102.68656322094112</c:v>
                </c:pt>
                <c:pt idx="488">
                  <c:v>103.71584464856439</c:v>
                </c:pt>
                <c:pt idx="489">
                  <c:v>104.40022531826639</c:v>
                </c:pt>
                <c:pt idx="490">
                  <c:v>105.13086454304236</c:v>
                </c:pt>
                <c:pt idx="491">
                  <c:v>106.28737384134567</c:v>
                </c:pt>
                <c:pt idx="492">
                  <c:v>106.91216150868411</c:v>
                </c:pt>
                <c:pt idx="493">
                  <c:v>107.53022429125154</c:v>
                </c:pt>
                <c:pt idx="494">
                  <c:v>107.98070358180257</c:v>
                </c:pt>
                <c:pt idx="495">
                  <c:v>108.7609629247473</c:v>
                </c:pt>
                <c:pt idx="496">
                  <c:v>109.70707269967984</c:v>
                </c:pt>
                <c:pt idx="497">
                  <c:v>110.23471476234958</c:v>
                </c:pt>
                <c:pt idx="498">
                  <c:v>111.12940304075927</c:v>
                </c:pt>
                <c:pt idx="499">
                  <c:v>111.51306768373612</c:v>
                </c:pt>
                <c:pt idx="500">
                  <c:v>112.29616374017409</c:v>
                </c:pt>
                <c:pt idx="501">
                  <c:v>113.23294112688795</c:v>
                </c:pt>
                <c:pt idx="502">
                  <c:v>113.68159054259166</c:v>
                </c:pt>
                <c:pt idx="503">
                  <c:v>114.85044873506584</c:v>
                </c:pt>
                <c:pt idx="504">
                  <c:v>115.82638282317363</c:v>
                </c:pt>
                <c:pt idx="505">
                  <c:v>116.62478973113247</c:v>
                </c:pt>
                <c:pt idx="506">
                  <c:v>117.63596932190136</c:v>
                </c:pt>
                <c:pt idx="507">
                  <c:v>118.27475830336309</c:v>
                </c:pt>
                <c:pt idx="508">
                  <c:v>119.02946608899958</c:v>
                </c:pt>
                <c:pt idx="509">
                  <c:v>119.77125004119496</c:v>
                </c:pt>
                <c:pt idx="510">
                  <c:v>120.57390695984083</c:v>
                </c:pt>
                <c:pt idx="511">
                  <c:v>121.22919126886832</c:v>
                </c:pt>
                <c:pt idx="512">
                  <c:v>122.26344705371071</c:v>
                </c:pt>
                <c:pt idx="513">
                  <c:v>122.93622978087105</c:v>
                </c:pt>
                <c:pt idx="514">
                  <c:v>123.85889297126432</c:v>
                </c:pt>
                <c:pt idx="515">
                  <c:v>124.61833761613724</c:v>
                </c:pt>
                <c:pt idx="516">
                  <c:v>125.27548881247473</c:v>
                </c:pt>
                <c:pt idx="517">
                  <c:v>126.15181213987015</c:v>
                </c:pt>
                <c:pt idx="518">
                  <c:v>127.16988684597703</c:v>
                </c:pt>
                <c:pt idx="519">
                  <c:v>128.63316416614012</c:v>
                </c:pt>
                <c:pt idx="520">
                  <c:v>129.47777093136639</c:v>
                </c:pt>
                <c:pt idx="521">
                  <c:v>130.07928791487498</c:v>
                </c:pt>
                <c:pt idx="522">
                  <c:v>131.01114693867552</c:v>
                </c:pt>
                <c:pt idx="523">
                  <c:v>131.77521529917078</c:v>
                </c:pt>
                <c:pt idx="524">
                  <c:v>132.57882590807037</c:v>
                </c:pt>
                <c:pt idx="525">
                  <c:v>133.75311717270225</c:v>
                </c:pt>
                <c:pt idx="526">
                  <c:v>134.80342307547593</c:v>
                </c:pt>
                <c:pt idx="527">
                  <c:v>135.66517423538352</c:v>
                </c:pt>
                <c:pt idx="528">
                  <c:v>136.14523615787527</c:v>
                </c:pt>
                <c:pt idx="529">
                  <c:v>137.08611308546472</c:v>
                </c:pt>
                <c:pt idx="530">
                  <c:v>137.67476280583512</c:v>
                </c:pt>
                <c:pt idx="531">
                  <c:v>138.60342258541456</c:v>
                </c:pt>
                <c:pt idx="532">
                  <c:v>139.47261385874944</c:v>
                </c:pt>
                <c:pt idx="533">
                  <c:v>140.43045405333561</c:v>
                </c:pt>
                <c:pt idx="534">
                  <c:v>141.71853316644319</c:v>
                </c:pt>
                <c:pt idx="535">
                  <c:v>142.72065460288414</c:v>
                </c:pt>
                <c:pt idx="536">
                  <c:v>143.73907584816149</c:v>
                </c:pt>
                <c:pt idx="537">
                  <c:v>144.19823757584803</c:v>
                </c:pt>
                <c:pt idx="538">
                  <c:v>145.13792891431223</c:v>
                </c:pt>
                <c:pt idx="539">
                  <c:v>145.78532018333826</c:v>
                </c:pt>
                <c:pt idx="540">
                  <c:v>146.8021691876942</c:v>
                </c:pt>
                <c:pt idx="541">
                  <c:v>147.73400874366735</c:v>
                </c:pt>
                <c:pt idx="542">
                  <c:v>148.66508397244198</c:v>
                </c:pt>
                <c:pt idx="543">
                  <c:v>149.758589838418</c:v>
                </c:pt>
                <c:pt idx="544">
                  <c:v>150.62993341704441</c:v>
                </c:pt>
                <c:pt idx="545">
                  <c:v>151.86271086071611</c:v>
                </c:pt>
                <c:pt idx="546">
                  <c:v>152.85580105272288</c:v>
                </c:pt>
                <c:pt idx="547">
                  <c:v>153.90390253850831</c:v>
                </c:pt>
                <c:pt idx="548">
                  <c:v>154.96512784991523</c:v>
                </c:pt>
                <c:pt idx="549">
                  <c:v>155.92647131269567</c:v>
                </c:pt>
                <c:pt idx="550">
                  <c:v>156.71874054811178</c:v>
                </c:pt>
                <c:pt idx="551">
                  <c:v>157.79281215292289</c:v>
                </c:pt>
                <c:pt idx="552">
                  <c:v>158.60963883242286</c:v>
                </c:pt>
                <c:pt idx="553">
                  <c:v>159.85973764897517</c:v>
                </c:pt>
                <c:pt idx="554">
                  <c:v>161.09324578862945</c:v>
                </c:pt>
                <c:pt idx="555">
                  <c:v>162.13528074261947</c:v>
                </c:pt>
                <c:pt idx="556">
                  <c:v>163.284967726932</c:v>
                </c:pt>
                <c:pt idx="557">
                  <c:v>164.49695994787947</c:v>
                </c:pt>
                <c:pt idx="558">
                  <c:v>166.06891127584311</c:v>
                </c:pt>
                <c:pt idx="559">
                  <c:v>167.37574109505815</c:v>
                </c:pt>
                <c:pt idx="560">
                  <c:v>168.21167517419448</c:v>
                </c:pt>
                <c:pt idx="561">
                  <c:v>168.95579041892336</c:v>
                </c:pt>
                <c:pt idx="562">
                  <c:v>170.01772279879592</c:v>
                </c:pt>
                <c:pt idx="563">
                  <c:v>171.64214068557447</c:v>
                </c:pt>
                <c:pt idx="564">
                  <c:v>172.85879814461839</c:v>
                </c:pt>
                <c:pt idx="565">
                  <c:v>174.07785250104561</c:v>
                </c:pt>
                <c:pt idx="566">
                  <c:v>175.26839987336027</c:v>
                </c:pt>
                <c:pt idx="567">
                  <c:v>176.3010674628438</c:v>
                </c:pt>
                <c:pt idx="568">
                  <c:v>177.36122936632134</c:v>
                </c:pt>
                <c:pt idx="569">
                  <c:v>178.90994929937187</c:v>
                </c:pt>
                <c:pt idx="570">
                  <c:v>179.96419870714334</c:v>
                </c:pt>
                <c:pt idx="571">
                  <c:v>180.99675104361614</c:v>
                </c:pt>
                <c:pt idx="572">
                  <c:v>182.44089409653085</c:v>
                </c:pt>
                <c:pt idx="573">
                  <c:v>183.45363100313921</c:v>
                </c:pt>
                <c:pt idx="574">
                  <c:v>184.86189279613205</c:v>
                </c:pt>
                <c:pt idx="575">
                  <c:v>186.21945448249511</c:v>
                </c:pt>
                <c:pt idx="576">
                  <c:v>187.19313894839129</c:v>
                </c:pt>
                <c:pt idx="577">
                  <c:v>188.50923137231021</c:v>
                </c:pt>
                <c:pt idx="578">
                  <c:v>190.32021024208038</c:v>
                </c:pt>
                <c:pt idx="579">
                  <c:v>191.68689270882498</c:v>
                </c:pt>
                <c:pt idx="580">
                  <c:v>193.1592454511767</c:v>
                </c:pt>
                <c:pt idx="581">
                  <c:v>194.54121988098638</c:v>
                </c:pt>
                <c:pt idx="582">
                  <c:v>196.29774400014026</c:v>
                </c:pt>
                <c:pt idx="583">
                  <c:v>197.40024554066949</c:v>
                </c:pt>
                <c:pt idx="584">
                  <c:v>198.38775435610671</c:v>
                </c:pt>
                <c:pt idx="585">
                  <c:v>199.84773630426704</c:v>
                </c:pt>
                <c:pt idx="586">
                  <c:v>201.05975719501259</c:v>
                </c:pt>
                <c:pt idx="587">
                  <c:v>202.80610746167264</c:v>
                </c:pt>
                <c:pt idx="588">
                  <c:v>204.17683839745484</c:v>
                </c:pt>
                <c:pt idx="589">
                  <c:v>205.60159296930243</c:v>
                </c:pt>
                <c:pt idx="590">
                  <c:v>206.76862452767696</c:v>
                </c:pt>
                <c:pt idx="591">
                  <c:v>208.17578462410773</c:v>
                </c:pt>
                <c:pt idx="592">
                  <c:v>209.72386404680086</c:v>
                </c:pt>
                <c:pt idx="593">
                  <c:v>210.81117282708524</c:v>
                </c:pt>
                <c:pt idx="594">
                  <c:v>213.5962947386956</c:v>
                </c:pt>
                <c:pt idx="595">
                  <c:v>214.67688279122709</c:v>
                </c:pt>
                <c:pt idx="596">
                  <c:v>215.74382075274215</c:v>
                </c:pt>
                <c:pt idx="597">
                  <c:v>216.62558001029876</c:v>
                </c:pt>
                <c:pt idx="598">
                  <c:v>218.26625776795692</c:v>
                </c:pt>
                <c:pt idx="599">
                  <c:v>220.13973859297082</c:v>
                </c:pt>
                <c:pt idx="600">
                  <c:v>221.5664678874484</c:v>
                </c:pt>
                <c:pt idx="601">
                  <c:v>222.69554340723047</c:v>
                </c:pt>
                <c:pt idx="602">
                  <c:v>224.00575608602381</c:v>
                </c:pt>
                <c:pt idx="603">
                  <c:v>225.68566135091794</c:v>
                </c:pt>
                <c:pt idx="604">
                  <c:v>227.38403972086576</c:v>
                </c:pt>
                <c:pt idx="605">
                  <c:v>228.9084627164514</c:v>
                </c:pt>
                <c:pt idx="606">
                  <c:v>230.62892379545798</c:v>
                </c:pt>
                <c:pt idx="607">
                  <c:v>232.21925281790112</c:v>
                </c:pt>
                <c:pt idx="608">
                  <c:v>233.53356639490147</c:v>
                </c:pt>
                <c:pt idx="609">
                  <c:v>234.92821927191244</c:v>
                </c:pt>
                <c:pt idx="610">
                  <c:v>236.67403888914762</c:v>
                </c:pt>
                <c:pt idx="611">
                  <c:v>238.33313436552342</c:v>
                </c:pt>
                <c:pt idx="612">
                  <c:v>239.67355672042456</c:v>
                </c:pt>
                <c:pt idx="613">
                  <c:v>241.49523507304559</c:v>
                </c:pt>
                <c:pt idx="614">
                  <c:v>243.46932961151285</c:v>
                </c:pt>
                <c:pt idx="615">
                  <c:v>244.97457649977599</c:v>
                </c:pt>
                <c:pt idx="616">
                  <c:v>246.68083044384773</c:v>
                </c:pt>
                <c:pt idx="617">
                  <c:v>248.37125327121655</c:v>
                </c:pt>
                <c:pt idx="618">
                  <c:v>250.23991528967952</c:v>
                </c:pt>
                <c:pt idx="619">
                  <c:v>251.79335252782028</c:v>
                </c:pt>
                <c:pt idx="620">
                  <c:v>253.76323280347862</c:v>
                </c:pt>
                <c:pt idx="621">
                  <c:v>255.53408011523427</c:v>
                </c:pt>
                <c:pt idx="622">
                  <c:v>257.55328980902578</c:v>
                </c:pt>
                <c:pt idx="623">
                  <c:v>259.07435522135302</c:v>
                </c:pt>
                <c:pt idx="624">
                  <c:v>260.77316755428319</c:v>
                </c:pt>
                <c:pt idx="625">
                  <c:v>262.34526661790665</c:v>
                </c:pt>
                <c:pt idx="626">
                  <c:v>264.0018456873787</c:v>
                </c:pt>
                <c:pt idx="627">
                  <c:v>265.89850585971868</c:v>
                </c:pt>
                <c:pt idx="628">
                  <c:v>267.8226219877003</c:v>
                </c:pt>
                <c:pt idx="629">
                  <c:v>269.72329764042564</c:v>
                </c:pt>
                <c:pt idx="630">
                  <c:v>272.09254072330191</c:v>
                </c:pt>
                <c:pt idx="631">
                  <c:v>274.04598976195041</c:v>
                </c:pt>
                <c:pt idx="632">
                  <c:v>275.78160227363384</c:v>
                </c:pt>
                <c:pt idx="633">
                  <c:v>277.67861833955726</c:v>
                </c:pt>
                <c:pt idx="634">
                  <c:v>279.71441088450371</c:v>
                </c:pt>
                <c:pt idx="635">
                  <c:v>281.41841587517661</c:v>
                </c:pt>
                <c:pt idx="636">
                  <c:v>283.58930227439009</c:v>
                </c:pt>
                <c:pt idx="637">
                  <c:v>285.66948535062272</c:v>
                </c:pt>
                <c:pt idx="638">
                  <c:v>287.43270965373347</c:v>
                </c:pt>
                <c:pt idx="639">
                  <c:v>289.34444320895193</c:v>
                </c:pt>
                <c:pt idx="640">
                  <c:v>291.16795715180632</c:v>
                </c:pt>
                <c:pt idx="641">
                  <c:v>293.08008665773872</c:v>
                </c:pt>
                <c:pt idx="642">
                  <c:v>295.11097169551175</c:v>
                </c:pt>
                <c:pt idx="643">
                  <c:v>297.70930784677859</c:v>
                </c:pt>
                <c:pt idx="644">
                  <c:v>300.47418733770041</c:v>
                </c:pt>
                <c:pt idx="645">
                  <c:v>302.42642746378448</c:v>
                </c:pt>
                <c:pt idx="646">
                  <c:v>304.29192378554399</c:v>
                </c:pt>
                <c:pt idx="647">
                  <c:v>306.40140809383371</c:v>
                </c:pt>
                <c:pt idx="648">
                  <c:v>308.42650739106898</c:v>
                </c:pt>
                <c:pt idx="649">
                  <c:v>310.71264447023862</c:v>
                </c:pt>
                <c:pt idx="650">
                  <c:v>312.63044900638027</c:v>
                </c:pt>
                <c:pt idx="651">
                  <c:v>314.93716974445169</c:v>
                </c:pt>
                <c:pt idx="652">
                  <c:v>317.22723148074039</c:v>
                </c:pt>
                <c:pt idx="653">
                  <c:v>319.11266417586393</c:v>
                </c:pt>
                <c:pt idx="654">
                  <c:v>321.56141301438396</c:v>
                </c:pt>
                <c:pt idx="655">
                  <c:v>323.65148450839985</c:v>
                </c:pt>
                <c:pt idx="656">
                  <c:v>326.19508990323175</c:v>
                </c:pt>
                <c:pt idx="657">
                  <c:v>328.22023818211193</c:v>
                </c:pt>
                <c:pt idx="658">
                  <c:v>330.53542816876831</c:v>
                </c:pt>
                <c:pt idx="659">
                  <c:v>332.69073179341768</c:v>
                </c:pt>
                <c:pt idx="660">
                  <c:v>335.00525254931301</c:v>
                </c:pt>
                <c:pt idx="661">
                  <c:v>337.19065787709093</c:v>
                </c:pt>
                <c:pt idx="662">
                  <c:v>339.54249093667704</c:v>
                </c:pt>
                <c:pt idx="663">
                  <c:v>341.8645754734913</c:v>
                </c:pt>
                <c:pt idx="664">
                  <c:v>344.30637999100804</c:v>
                </c:pt>
                <c:pt idx="665">
                  <c:v>346.72179273799389</c:v>
                </c:pt>
                <c:pt idx="666">
                  <c:v>348.98519531165829</c:v>
                </c:pt>
                <c:pt idx="667">
                  <c:v>351.33952876399525</c:v>
                </c:pt>
                <c:pt idx="668">
                  <c:v>354.01777481870459</c:v>
                </c:pt>
                <c:pt idx="669">
                  <c:v>356.53412791719057</c:v>
                </c:pt>
                <c:pt idx="670">
                  <c:v>359.13083017130685</c:v>
                </c:pt>
                <c:pt idx="671">
                  <c:v>361.7858972833817</c:v>
                </c:pt>
                <c:pt idx="672">
                  <c:v>364.13788898115598</c:v>
                </c:pt>
                <c:pt idx="673">
                  <c:v>366.88869637385068</c:v>
                </c:pt>
                <c:pt idx="674">
                  <c:v>369.24925009113701</c:v>
                </c:pt>
                <c:pt idx="675">
                  <c:v>371.71343907093154</c:v>
                </c:pt>
                <c:pt idx="676">
                  <c:v>373.95917648691619</c:v>
                </c:pt>
                <c:pt idx="677">
                  <c:v>376.48621820050073</c:v>
                </c:pt>
                <c:pt idx="678">
                  <c:v>378.97986331926722</c:v>
                </c:pt>
                <c:pt idx="679">
                  <c:v>382.18899714219259</c:v>
                </c:pt>
                <c:pt idx="680">
                  <c:v>384.91188210108368</c:v>
                </c:pt>
                <c:pt idx="681">
                  <c:v>387.28834527992399</c:v>
                </c:pt>
                <c:pt idx="682">
                  <c:v>390.13719708158169</c:v>
                </c:pt>
                <c:pt idx="683">
                  <c:v>392.77721733419469</c:v>
                </c:pt>
                <c:pt idx="684">
                  <c:v>394.99666967236209</c:v>
                </c:pt>
                <c:pt idx="685">
                  <c:v>398.05024510262081</c:v>
                </c:pt>
                <c:pt idx="686">
                  <c:v>400.92749345937864</c:v>
                </c:pt>
                <c:pt idx="687">
                  <c:v>404.22294656205366</c:v>
                </c:pt>
                <c:pt idx="688">
                  <c:v>407.0254220151287</c:v>
                </c:pt>
                <c:pt idx="689">
                  <c:v>410.00156523148024</c:v>
                </c:pt>
                <c:pt idx="690">
                  <c:v>412.9007409475862</c:v>
                </c:pt>
                <c:pt idx="691">
                  <c:v>415.46948375245148</c:v>
                </c:pt>
                <c:pt idx="692">
                  <c:v>418.27876700508563</c:v>
                </c:pt>
                <c:pt idx="693">
                  <c:v>421.10786923069202</c:v>
                </c:pt>
                <c:pt idx="694">
                  <c:v>424.0006712212836</c:v>
                </c:pt>
                <c:pt idx="695">
                  <c:v>426.84130162170732</c:v>
                </c:pt>
                <c:pt idx="696">
                  <c:v>429.89464771708327</c:v>
                </c:pt>
                <c:pt idx="697">
                  <c:v>433.07458236904563</c:v>
                </c:pt>
                <c:pt idx="698">
                  <c:v>436.00828220972272</c:v>
                </c:pt>
                <c:pt idx="699">
                  <c:v>438.74365966181637</c:v>
                </c:pt>
                <c:pt idx="700">
                  <c:v>441.69520124933075</c:v>
                </c:pt>
                <c:pt idx="701">
                  <c:v>444.96983364707165</c:v>
                </c:pt>
                <c:pt idx="702">
                  <c:v>447.97843156983765</c:v>
                </c:pt>
                <c:pt idx="703">
                  <c:v>451.21840395604124</c:v>
                </c:pt>
                <c:pt idx="704">
                  <c:v>454.8904001174389</c:v>
                </c:pt>
                <c:pt idx="705">
                  <c:v>457.74296440626205</c:v>
                </c:pt>
                <c:pt idx="706">
                  <c:v>461.10437568521331</c:v>
                </c:pt>
                <c:pt idx="707">
                  <c:v>464.19584571310736</c:v>
                </c:pt>
                <c:pt idx="708">
                  <c:v>467.50524847178173</c:v>
                </c:pt>
                <c:pt idx="709">
                  <c:v>470.50584921357034</c:v>
                </c:pt>
                <c:pt idx="710">
                  <c:v>473.66467656690202</c:v>
                </c:pt>
                <c:pt idx="711">
                  <c:v>476.74427990005137</c:v>
                </c:pt>
                <c:pt idx="712">
                  <c:v>480.42590859777249</c:v>
                </c:pt>
                <c:pt idx="713">
                  <c:v>484.12889502437741</c:v>
                </c:pt>
                <c:pt idx="714">
                  <c:v>487.42488659096347</c:v>
                </c:pt>
                <c:pt idx="715">
                  <c:v>490.3227028584439</c:v>
                </c:pt>
                <c:pt idx="716">
                  <c:v>493.93401518526463</c:v>
                </c:pt>
                <c:pt idx="717">
                  <c:v>497.53759743041093</c:v>
                </c:pt>
                <c:pt idx="718">
                  <c:v>500.7696440792389</c:v>
                </c:pt>
                <c:pt idx="719">
                  <c:v>501.41996514167386</c:v>
                </c:pt>
                <c:pt idx="720">
                  <c:v>502.71941112944938</c:v>
                </c:pt>
                <c:pt idx="721">
                  <c:v>503.68109716427438</c:v>
                </c:pt>
                <c:pt idx="722">
                  <c:v>510.65876529423088</c:v>
                </c:pt>
                <c:pt idx="723">
                  <c:v>511.51754104483018</c:v>
                </c:pt>
                <c:pt idx="724">
                  <c:v>512.62426999540185</c:v>
                </c:pt>
                <c:pt idx="725">
                  <c:v>513.81624810118797</c:v>
                </c:pt>
                <c:pt idx="726">
                  <c:v>513.8640636113779</c:v>
                </c:pt>
                <c:pt idx="727">
                  <c:v>513.82175860977111</c:v>
                </c:pt>
                <c:pt idx="728">
                  <c:v>513.8413201216764</c:v>
                </c:pt>
                <c:pt idx="729">
                  <c:v>513.75651233813755</c:v>
                </c:pt>
                <c:pt idx="730">
                  <c:v>513.76742715228409</c:v>
                </c:pt>
                <c:pt idx="731">
                  <c:v>513.94920558563399</c:v>
                </c:pt>
                <c:pt idx="732">
                  <c:v>514.04159421415602</c:v>
                </c:pt>
                <c:pt idx="733">
                  <c:v>513.88618164159504</c:v>
                </c:pt>
                <c:pt idx="734">
                  <c:v>513.68835958445584</c:v>
                </c:pt>
                <c:pt idx="735">
                  <c:v>513.77693176123353</c:v>
                </c:pt>
                <c:pt idx="736">
                  <c:v>513.35284099595208</c:v>
                </c:pt>
                <c:pt idx="737">
                  <c:v>513.03769283457052</c:v>
                </c:pt>
                <c:pt idx="738">
                  <c:v>512.74482609715812</c:v>
                </c:pt>
                <c:pt idx="739">
                  <c:v>512.38036003343711</c:v>
                </c:pt>
                <c:pt idx="740">
                  <c:v>512.13767844381141</c:v>
                </c:pt>
                <c:pt idx="741">
                  <c:v>512.10365340915052</c:v>
                </c:pt>
                <c:pt idx="742">
                  <c:v>511.78131997057392</c:v>
                </c:pt>
                <c:pt idx="743">
                  <c:v>511.38470281290608</c:v>
                </c:pt>
                <c:pt idx="744">
                  <c:v>511.28864972906734</c:v>
                </c:pt>
                <c:pt idx="745">
                  <c:v>510.94560779670638</c:v>
                </c:pt>
                <c:pt idx="746">
                  <c:v>510.58180036423926</c:v>
                </c:pt>
                <c:pt idx="747">
                  <c:v>510.46503911620675</c:v>
                </c:pt>
                <c:pt idx="748">
                  <c:v>510.06955862285071</c:v>
                </c:pt>
                <c:pt idx="749">
                  <c:v>510.01377527044639</c:v>
                </c:pt>
                <c:pt idx="750">
                  <c:v>509.49585118512266</c:v>
                </c:pt>
                <c:pt idx="751">
                  <c:v>509.28183865448523</c:v>
                </c:pt>
                <c:pt idx="752">
                  <c:v>509.16679166758513</c:v>
                </c:pt>
                <c:pt idx="753">
                  <c:v>508.84713269795975</c:v>
                </c:pt>
                <c:pt idx="754">
                  <c:v>508.57277755079173</c:v>
                </c:pt>
                <c:pt idx="755">
                  <c:v>508.39147534675033</c:v>
                </c:pt>
                <c:pt idx="756">
                  <c:v>508.20630234227241</c:v>
                </c:pt>
                <c:pt idx="757">
                  <c:v>507.70533417816364</c:v>
                </c:pt>
                <c:pt idx="758">
                  <c:v>507.37623627655393</c:v>
                </c:pt>
                <c:pt idx="759">
                  <c:v>507.20778264332438</c:v>
                </c:pt>
                <c:pt idx="760">
                  <c:v>506.79168000370902</c:v>
                </c:pt>
                <c:pt idx="761">
                  <c:v>506.61420282080513</c:v>
                </c:pt>
                <c:pt idx="762">
                  <c:v>506.48380172102065</c:v>
                </c:pt>
                <c:pt idx="763">
                  <c:v>506.1916753263543</c:v>
                </c:pt>
                <c:pt idx="764">
                  <c:v>505.84401075376991</c:v>
                </c:pt>
                <c:pt idx="765">
                  <c:v>505.59913226541869</c:v>
                </c:pt>
                <c:pt idx="766">
                  <c:v>505.5439218754853</c:v>
                </c:pt>
                <c:pt idx="767">
                  <c:v>504.90032554319299</c:v>
                </c:pt>
                <c:pt idx="768">
                  <c:v>504.70391246630891</c:v>
                </c:pt>
                <c:pt idx="769">
                  <c:v>504.40073415856949</c:v>
                </c:pt>
                <c:pt idx="770">
                  <c:v>504.12306999819879</c:v>
                </c:pt>
                <c:pt idx="771">
                  <c:v>503.8218550124742</c:v>
                </c:pt>
                <c:pt idx="772">
                  <c:v>503.65799620138876</c:v>
                </c:pt>
                <c:pt idx="773">
                  <c:v>503.15331813490286</c:v>
                </c:pt>
                <c:pt idx="774">
                  <c:v>503.11231163597961</c:v>
                </c:pt>
                <c:pt idx="775">
                  <c:v>502.87839856556445</c:v>
                </c:pt>
                <c:pt idx="776">
                  <c:v>502.68848976889723</c:v>
                </c:pt>
                <c:pt idx="777">
                  <c:v>502.22294555924253</c:v>
                </c:pt>
                <c:pt idx="778">
                  <c:v>502.04163534082187</c:v>
                </c:pt>
                <c:pt idx="779">
                  <c:v>501.51056821948094</c:v>
                </c:pt>
                <c:pt idx="780">
                  <c:v>501.29078180609395</c:v>
                </c:pt>
                <c:pt idx="781">
                  <c:v>501.11159004581697</c:v>
                </c:pt>
                <c:pt idx="782">
                  <c:v>500.73859433915067</c:v>
                </c:pt>
                <c:pt idx="783">
                  <c:v>500.44378905525963</c:v>
                </c:pt>
                <c:pt idx="784">
                  <c:v>500.15970045719627</c:v>
                </c:pt>
                <c:pt idx="785">
                  <c:v>499.72410274631204</c:v>
                </c:pt>
                <c:pt idx="786">
                  <c:v>499.53567184578839</c:v>
                </c:pt>
                <c:pt idx="787">
                  <c:v>499.11054519875438</c:v>
                </c:pt>
                <c:pt idx="788">
                  <c:v>498.64085746357512</c:v>
                </c:pt>
                <c:pt idx="789">
                  <c:v>498.38502286296131</c:v>
                </c:pt>
                <c:pt idx="790">
                  <c:v>498.08825942819033</c:v>
                </c:pt>
                <c:pt idx="791">
                  <c:v>497.82310228001069</c:v>
                </c:pt>
                <c:pt idx="792">
                  <c:v>497.55264393749638</c:v>
                </c:pt>
                <c:pt idx="793">
                  <c:v>497.30928426141412</c:v>
                </c:pt>
                <c:pt idx="794">
                  <c:v>496.90920468141377</c:v>
                </c:pt>
                <c:pt idx="795">
                  <c:v>496.66276642882178</c:v>
                </c:pt>
                <c:pt idx="796">
                  <c:v>496.41352969005845</c:v>
                </c:pt>
                <c:pt idx="797">
                  <c:v>496.25000324527974</c:v>
                </c:pt>
                <c:pt idx="798">
                  <c:v>495.83877206305158</c:v>
                </c:pt>
                <c:pt idx="799">
                  <c:v>495.47332186762361</c:v>
                </c:pt>
                <c:pt idx="800">
                  <c:v>495.20433491056963</c:v>
                </c:pt>
                <c:pt idx="801">
                  <c:v>494.88047287250924</c:v>
                </c:pt>
                <c:pt idx="802">
                  <c:v>494.52257812278725</c:v>
                </c:pt>
                <c:pt idx="803">
                  <c:v>494.23555746245444</c:v>
                </c:pt>
                <c:pt idx="804">
                  <c:v>494.02698520121169</c:v>
                </c:pt>
                <c:pt idx="805">
                  <c:v>493.60648845215394</c:v>
                </c:pt>
                <c:pt idx="806">
                  <c:v>493.15888863571496</c:v>
                </c:pt>
                <c:pt idx="807">
                  <c:v>492.67921462629158</c:v>
                </c:pt>
                <c:pt idx="808">
                  <c:v>492.31912296264221</c:v>
                </c:pt>
                <c:pt idx="809">
                  <c:v>491.94151392212598</c:v>
                </c:pt>
                <c:pt idx="810">
                  <c:v>491.59944635747195</c:v>
                </c:pt>
                <c:pt idx="811">
                  <c:v>491.39408058641777</c:v>
                </c:pt>
                <c:pt idx="812">
                  <c:v>490.96055808320699</c:v>
                </c:pt>
                <c:pt idx="813">
                  <c:v>490.63330527632644</c:v>
                </c:pt>
                <c:pt idx="814">
                  <c:v>490.34463221168835</c:v>
                </c:pt>
                <c:pt idx="815">
                  <c:v>489.78335305066156</c:v>
                </c:pt>
                <c:pt idx="816">
                  <c:v>489.4592519216601</c:v>
                </c:pt>
                <c:pt idx="817">
                  <c:v>488.9608135306018</c:v>
                </c:pt>
                <c:pt idx="818">
                  <c:v>488.43218186028417</c:v>
                </c:pt>
                <c:pt idx="819">
                  <c:v>488.20508877614304</c:v>
                </c:pt>
                <c:pt idx="820">
                  <c:v>487.53591789312753</c:v>
                </c:pt>
                <c:pt idx="821">
                  <c:v>487.30874311385674</c:v>
                </c:pt>
                <c:pt idx="822">
                  <c:v>486.8597540205007</c:v>
                </c:pt>
                <c:pt idx="823">
                  <c:v>486.23466911063434</c:v>
                </c:pt>
                <c:pt idx="824">
                  <c:v>486.23466911067965</c:v>
                </c:pt>
                <c:pt idx="825">
                  <c:v>486.00514256304376</c:v>
                </c:pt>
                <c:pt idx="826">
                  <c:v>485.87563994073264</c:v>
                </c:pt>
                <c:pt idx="827">
                  <c:v>485.43607521691388</c:v>
                </c:pt>
                <c:pt idx="828">
                  <c:v>485.63042207298821</c:v>
                </c:pt>
                <c:pt idx="829">
                  <c:v>485.42573468003843</c:v>
                </c:pt>
                <c:pt idx="830">
                  <c:v>485.42227604357038</c:v>
                </c:pt>
                <c:pt idx="831">
                  <c:v>485.39933190061356</c:v>
                </c:pt>
                <c:pt idx="832">
                  <c:v>485.29519814716684</c:v>
                </c:pt>
                <c:pt idx="833">
                  <c:v>485.33931662243691</c:v>
                </c:pt>
                <c:pt idx="834">
                  <c:v>485.23891759108346</c:v>
                </c:pt>
                <c:pt idx="835">
                  <c:v>485.35870478346902</c:v>
                </c:pt>
                <c:pt idx="836">
                  <c:v>485.3263101698351</c:v>
                </c:pt>
                <c:pt idx="837">
                  <c:v>485.35519747436985</c:v>
                </c:pt>
                <c:pt idx="838">
                  <c:v>485.39558122785712</c:v>
                </c:pt>
                <c:pt idx="839">
                  <c:v>485.26108255971701</c:v>
                </c:pt>
                <c:pt idx="840">
                  <c:v>485.49485996650685</c:v>
                </c:pt>
                <c:pt idx="841">
                  <c:v>485.50942542394932</c:v>
                </c:pt>
                <c:pt idx="842">
                  <c:v>485.56685899620737</c:v>
                </c:pt>
                <c:pt idx="843">
                  <c:v>485.41092627017736</c:v>
                </c:pt>
                <c:pt idx="844">
                  <c:v>485.39869915596847</c:v>
                </c:pt>
                <c:pt idx="845">
                  <c:v>485.5618416022084</c:v>
                </c:pt>
                <c:pt idx="846">
                  <c:v>485.57153568318699</c:v>
                </c:pt>
                <c:pt idx="847">
                  <c:v>485.57538447305632</c:v>
                </c:pt>
                <c:pt idx="848">
                  <c:v>485.43211696515118</c:v>
                </c:pt>
                <c:pt idx="849">
                  <c:v>485.38871304022166</c:v>
                </c:pt>
                <c:pt idx="850">
                  <c:v>485.31218375389818</c:v>
                </c:pt>
                <c:pt idx="851">
                  <c:v>485.17106001288914</c:v>
                </c:pt>
                <c:pt idx="852">
                  <c:v>485.42958401477591</c:v>
                </c:pt>
              </c:numCache>
            </c:numRef>
          </c:xVal>
          <c:yVal>
            <c:numRef>
              <c:f>'Test 005'!$C$3:$C$855</c:f>
              <c:numCache>
                <c:formatCode>General</c:formatCode>
                <c:ptCount val="853"/>
                <c:pt idx="0">
                  <c:v>0</c:v>
                </c:pt>
                <c:pt idx="1">
                  <c:v>1.4965236230025291E-4</c:v>
                </c:pt>
                <c:pt idx="2">
                  <c:v>2.0261069148506743E-4</c:v>
                </c:pt>
                <c:pt idx="3">
                  <c:v>3.1782868564675084E-4</c:v>
                </c:pt>
                <c:pt idx="4">
                  <c:v>4.2012333299126391E-4</c:v>
                </c:pt>
                <c:pt idx="5">
                  <c:v>5.1708805678148811E-4</c:v>
                </c:pt>
                <c:pt idx="6">
                  <c:v>6.4864011408066388E-4</c:v>
                </c:pt>
                <c:pt idx="7">
                  <c:v>7.1643902999336882E-4</c:v>
                </c:pt>
                <c:pt idx="8">
                  <c:v>8.4998278750956949E-4</c:v>
                </c:pt>
                <c:pt idx="9">
                  <c:v>9.7114868044119733E-4</c:v>
                </c:pt>
                <c:pt idx="10">
                  <c:v>1.0306145098852558E-3</c:v>
                </c:pt>
                <c:pt idx="11">
                  <c:v>1.2078013355702375E-3</c:v>
                </c:pt>
                <c:pt idx="12">
                  <c:v>1.2677965006014649E-3</c:v>
                </c:pt>
                <c:pt idx="13">
                  <c:v>1.4167695461432441E-3</c:v>
                </c:pt>
                <c:pt idx="14">
                  <c:v>1.5530608453558701E-3</c:v>
                </c:pt>
                <c:pt idx="15">
                  <c:v>1.6227618827581961E-3</c:v>
                </c:pt>
                <c:pt idx="16">
                  <c:v>1.7858800474282643E-3</c:v>
                </c:pt>
                <c:pt idx="17">
                  <c:v>1.8581323382791182E-3</c:v>
                </c:pt>
                <c:pt idx="18">
                  <c:v>1.9907713268510195E-3</c:v>
                </c:pt>
                <c:pt idx="19">
                  <c:v>2.061408326986678E-3</c:v>
                </c:pt>
                <c:pt idx="20">
                  <c:v>2.2243906261641302E-3</c:v>
                </c:pt>
                <c:pt idx="21">
                  <c:v>2.3934566836150209E-3</c:v>
                </c:pt>
                <c:pt idx="22">
                  <c:v>2.4536320348826149E-3</c:v>
                </c:pt>
                <c:pt idx="23">
                  <c:v>2.5928831477320395E-3</c:v>
                </c:pt>
                <c:pt idx="24">
                  <c:v>2.6663271205416401E-3</c:v>
                </c:pt>
                <c:pt idx="25">
                  <c:v>2.8126281506598775E-3</c:v>
                </c:pt>
                <c:pt idx="26">
                  <c:v>2.9530718650067744E-3</c:v>
                </c:pt>
                <c:pt idx="27">
                  <c:v>3.0367217695088811E-3</c:v>
                </c:pt>
                <c:pt idx="28">
                  <c:v>3.1946619502299452E-3</c:v>
                </c:pt>
                <c:pt idx="29">
                  <c:v>3.1855740530950449E-3</c:v>
                </c:pt>
                <c:pt idx="30">
                  <c:v>3.3285086362014752E-3</c:v>
                </c:pt>
                <c:pt idx="31">
                  <c:v>3.5601201499757306E-3</c:v>
                </c:pt>
                <c:pt idx="32">
                  <c:v>3.6375896805928604E-3</c:v>
                </c:pt>
                <c:pt idx="33">
                  <c:v>3.8082166865203142E-3</c:v>
                </c:pt>
                <c:pt idx="34">
                  <c:v>3.9547441591887798E-3</c:v>
                </c:pt>
                <c:pt idx="35">
                  <c:v>4.0159611480834424E-3</c:v>
                </c:pt>
                <c:pt idx="36">
                  <c:v>4.1764668164215096E-3</c:v>
                </c:pt>
                <c:pt idx="37">
                  <c:v>4.3283391970204334E-3</c:v>
                </c:pt>
                <c:pt idx="38">
                  <c:v>4.4010284222950917E-3</c:v>
                </c:pt>
                <c:pt idx="39">
                  <c:v>4.5410041588272139E-3</c:v>
                </c:pt>
                <c:pt idx="40">
                  <c:v>4.7111722450040652E-3</c:v>
                </c:pt>
                <c:pt idx="41">
                  <c:v>4.8678141585432296E-3</c:v>
                </c:pt>
                <c:pt idx="42">
                  <c:v>4.9385719317338239E-3</c:v>
                </c:pt>
                <c:pt idx="43">
                  <c:v>5.1019769315645913E-3</c:v>
                </c:pt>
                <c:pt idx="44">
                  <c:v>5.2371218921438492E-3</c:v>
                </c:pt>
                <c:pt idx="45">
                  <c:v>5.4062332460860533E-3</c:v>
                </c:pt>
                <c:pt idx="46">
                  <c:v>5.5640073727382805E-3</c:v>
                </c:pt>
                <c:pt idx="47">
                  <c:v>5.7228692479701403E-3</c:v>
                </c:pt>
                <c:pt idx="48">
                  <c:v>5.8770949495136927E-3</c:v>
                </c:pt>
                <c:pt idx="49">
                  <c:v>6.0268530073268782E-3</c:v>
                </c:pt>
                <c:pt idx="50">
                  <c:v>6.1695158629468455E-3</c:v>
                </c:pt>
                <c:pt idx="51">
                  <c:v>6.3392310639060539E-3</c:v>
                </c:pt>
                <c:pt idx="52">
                  <c:v>6.492883934817493E-3</c:v>
                </c:pt>
                <c:pt idx="53">
                  <c:v>6.6376904472817333E-3</c:v>
                </c:pt>
                <c:pt idx="54">
                  <c:v>6.8025446799275498E-3</c:v>
                </c:pt>
                <c:pt idx="55">
                  <c:v>6.9363189077530181E-3</c:v>
                </c:pt>
                <c:pt idx="56">
                  <c:v>7.0810469200342707E-3</c:v>
                </c:pt>
                <c:pt idx="57">
                  <c:v>7.2477730784328122E-3</c:v>
                </c:pt>
                <c:pt idx="58">
                  <c:v>7.4114196171215533E-3</c:v>
                </c:pt>
                <c:pt idx="59">
                  <c:v>7.5665217208112879E-3</c:v>
                </c:pt>
                <c:pt idx="60">
                  <c:v>7.7166420867836897E-3</c:v>
                </c:pt>
                <c:pt idx="61">
                  <c:v>7.8738878473285836E-3</c:v>
                </c:pt>
                <c:pt idx="62">
                  <c:v>8.1023442662344278E-3</c:v>
                </c:pt>
                <c:pt idx="63">
                  <c:v>8.2610996442567166E-3</c:v>
                </c:pt>
                <c:pt idx="64">
                  <c:v>8.3980561456616625E-3</c:v>
                </c:pt>
                <c:pt idx="65">
                  <c:v>8.5627896089864979E-3</c:v>
                </c:pt>
                <c:pt idx="66">
                  <c:v>8.789660929519473E-3</c:v>
                </c:pt>
                <c:pt idx="67">
                  <c:v>8.949065443076519E-3</c:v>
                </c:pt>
                <c:pt idx="68">
                  <c:v>9.083907755257338E-3</c:v>
                </c:pt>
                <c:pt idx="69">
                  <c:v>9.3164763779375638E-3</c:v>
                </c:pt>
                <c:pt idx="70">
                  <c:v>9.476554899833534E-3</c:v>
                </c:pt>
                <c:pt idx="71">
                  <c:v>9.6173753106080229E-3</c:v>
                </c:pt>
                <c:pt idx="72">
                  <c:v>9.8610486796561984E-3</c:v>
                </c:pt>
                <c:pt idx="73">
                  <c:v>1.001772078937352E-2</c:v>
                </c:pt>
                <c:pt idx="74">
                  <c:v>1.0232952964558837E-2</c:v>
                </c:pt>
                <c:pt idx="75">
                  <c:v>1.0391980077583284E-2</c:v>
                </c:pt>
                <c:pt idx="76">
                  <c:v>1.061931938517548E-2</c:v>
                </c:pt>
                <c:pt idx="77">
                  <c:v>1.0772911875168819E-2</c:v>
                </c:pt>
                <c:pt idx="78">
                  <c:v>1.1001036183856793E-2</c:v>
                </c:pt>
                <c:pt idx="79">
                  <c:v>1.1160848297999217E-2</c:v>
                </c:pt>
                <c:pt idx="80">
                  <c:v>1.1386104333414727E-2</c:v>
                </c:pt>
                <c:pt idx="81">
                  <c:v>1.1631242031515285E-2</c:v>
                </c:pt>
                <c:pt idx="82">
                  <c:v>1.1779173455805357E-2</c:v>
                </c:pt>
                <c:pt idx="83">
                  <c:v>1.2007871419140182E-2</c:v>
                </c:pt>
                <c:pt idx="84">
                  <c:v>1.2230742258846818E-2</c:v>
                </c:pt>
                <c:pt idx="85">
                  <c:v>1.24702068143435E-2</c:v>
                </c:pt>
                <c:pt idx="86">
                  <c:v>1.2613545982079243E-2</c:v>
                </c:pt>
                <c:pt idx="87">
                  <c:v>1.2855739926087658E-2</c:v>
                </c:pt>
                <c:pt idx="88">
                  <c:v>1.3091804822921533E-2</c:v>
                </c:pt>
                <c:pt idx="89">
                  <c:v>1.3311354504032079E-2</c:v>
                </c:pt>
                <c:pt idx="90">
                  <c:v>1.3557865954164321E-2</c:v>
                </c:pt>
                <c:pt idx="91">
                  <c:v>1.3774169957581245E-2</c:v>
                </c:pt>
                <c:pt idx="92">
                  <c:v>1.4010159373550641E-2</c:v>
                </c:pt>
                <c:pt idx="93">
                  <c:v>1.424269176539344E-2</c:v>
                </c:pt>
                <c:pt idx="94">
                  <c:v>1.447096703578178E-2</c:v>
                </c:pt>
                <c:pt idx="95">
                  <c:v>1.4704223474044376E-2</c:v>
                </c:pt>
                <c:pt idx="96">
                  <c:v>1.4927517012282362E-2</c:v>
                </c:pt>
                <c:pt idx="97">
                  <c:v>1.5149421702352967E-2</c:v>
                </c:pt>
                <c:pt idx="98">
                  <c:v>1.5367250425010328E-2</c:v>
                </c:pt>
                <c:pt idx="99">
                  <c:v>1.5542973911951283E-2</c:v>
                </c:pt>
                <c:pt idx="100">
                  <c:v>1.5838353690256123E-2</c:v>
                </c:pt>
                <c:pt idx="101">
                  <c:v>1.6141040017466128E-2</c:v>
                </c:pt>
                <c:pt idx="102">
                  <c:v>1.6370160679348131E-2</c:v>
                </c:pt>
                <c:pt idx="103">
                  <c:v>1.6609727894640491E-2</c:v>
                </c:pt>
                <c:pt idx="104">
                  <c:v>1.6768271933956035E-2</c:v>
                </c:pt>
                <c:pt idx="105">
                  <c:v>1.7156480097458945E-2</c:v>
                </c:pt>
                <c:pt idx="106">
                  <c:v>1.7377177093375461E-2</c:v>
                </c:pt>
                <c:pt idx="107">
                  <c:v>1.7683063809759255E-2</c:v>
                </c:pt>
                <c:pt idx="108">
                  <c:v>1.7921242176938038E-2</c:v>
                </c:pt>
                <c:pt idx="109">
                  <c:v>1.8216652147450822E-2</c:v>
                </c:pt>
                <c:pt idx="110">
                  <c:v>1.8446919657535851E-2</c:v>
                </c:pt>
                <c:pt idx="111">
                  <c:v>1.8764083224674152E-2</c:v>
                </c:pt>
                <c:pt idx="112">
                  <c:v>1.8982621473099863E-2</c:v>
                </c:pt>
                <c:pt idx="113">
                  <c:v>1.9302094755140144E-2</c:v>
                </c:pt>
                <c:pt idx="114">
                  <c:v>1.9620179188956987E-2</c:v>
                </c:pt>
                <c:pt idx="115">
                  <c:v>1.9851201974669153E-2</c:v>
                </c:pt>
                <c:pt idx="116">
                  <c:v>2.0141947234459622E-2</c:v>
                </c:pt>
                <c:pt idx="117">
                  <c:v>2.0452468484331392E-2</c:v>
                </c:pt>
                <c:pt idx="118">
                  <c:v>2.0772575805753608E-2</c:v>
                </c:pt>
                <c:pt idx="119">
                  <c:v>2.0997243101479646E-2</c:v>
                </c:pt>
                <c:pt idx="120">
                  <c:v>2.1305318770888891E-2</c:v>
                </c:pt>
                <c:pt idx="121">
                  <c:v>2.1523690961278551E-2</c:v>
                </c:pt>
                <c:pt idx="122">
                  <c:v>2.190752124329514E-2</c:v>
                </c:pt>
                <c:pt idx="123">
                  <c:v>2.2208425877009479E-2</c:v>
                </c:pt>
                <c:pt idx="124">
                  <c:v>2.25262389319698E-2</c:v>
                </c:pt>
                <c:pt idx="125">
                  <c:v>2.2826207954926438E-2</c:v>
                </c:pt>
                <c:pt idx="126">
                  <c:v>2.3119594715854109E-2</c:v>
                </c:pt>
                <c:pt idx="127">
                  <c:v>2.3517041758034048E-2</c:v>
                </c:pt>
                <c:pt idx="128">
                  <c:v>2.3824981569419292E-2</c:v>
                </c:pt>
                <c:pt idx="129">
                  <c:v>2.4132951573170833E-2</c:v>
                </c:pt>
                <c:pt idx="130">
                  <c:v>2.4422141934029449E-2</c:v>
                </c:pt>
                <c:pt idx="131">
                  <c:v>2.4833302342453182E-2</c:v>
                </c:pt>
                <c:pt idx="132">
                  <c:v>2.5125988977672094E-2</c:v>
                </c:pt>
                <c:pt idx="133">
                  <c:v>2.551401600601081E-2</c:v>
                </c:pt>
                <c:pt idx="134">
                  <c:v>2.5817215618166387E-2</c:v>
                </c:pt>
                <c:pt idx="135">
                  <c:v>2.6202615911870331E-2</c:v>
                </c:pt>
                <c:pt idx="136">
                  <c:v>2.6510057549475212E-2</c:v>
                </c:pt>
                <c:pt idx="137">
                  <c:v>2.687255672360463E-2</c:v>
                </c:pt>
                <c:pt idx="138">
                  <c:v>2.7180496542546142E-2</c:v>
                </c:pt>
                <c:pt idx="139">
                  <c:v>2.7567708386932607E-2</c:v>
                </c:pt>
                <c:pt idx="140">
                  <c:v>2.7944866177951985E-2</c:v>
                </c:pt>
                <c:pt idx="141">
                  <c:v>2.8302752697949511E-2</c:v>
                </c:pt>
                <c:pt idx="142">
                  <c:v>2.8630839366099874E-2</c:v>
                </c:pt>
                <c:pt idx="143">
                  <c:v>2.903360027204744E-2</c:v>
                </c:pt>
                <c:pt idx="144">
                  <c:v>2.9406651903062148E-2</c:v>
                </c:pt>
                <c:pt idx="145">
                  <c:v>2.9804793379080399E-2</c:v>
                </c:pt>
                <c:pt idx="146">
                  <c:v>3.0180483821670288E-2</c:v>
                </c:pt>
                <c:pt idx="147">
                  <c:v>3.0554851725732378E-2</c:v>
                </c:pt>
                <c:pt idx="148">
                  <c:v>3.0940946462566257E-2</c:v>
                </c:pt>
                <c:pt idx="149">
                  <c:v>3.1406705727288292E-2</c:v>
                </c:pt>
                <c:pt idx="150">
                  <c:v>3.179905028120409E-2</c:v>
                </c:pt>
                <c:pt idx="151">
                  <c:v>3.2178593277445676E-2</c:v>
                </c:pt>
                <c:pt idx="152">
                  <c:v>3.2561185701345606E-2</c:v>
                </c:pt>
                <c:pt idx="153">
                  <c:v>3.3017011681977543E-2</c:v>
                </c:pt>
                <c:pt idx="154">
                  <c:v>3.3393203326945411E-2</c:v>
                </c:pt>
                <c:pt idx="155">
                  <c:v>3.3871401841187088E-2</c:v>
                </c:pt>
                <c:pt idx="156">
                  <c:v>3.426003273563194E-2</c:v>
                </c:pt>
                <c:pt idx="157">
                  <c:v>3.4713564097379052E-2</c:v>
                </c:pt>
                <c:pt idx="158">
                  <c:v>3.5093227862930246E-2</c:v>
                </c:pt>
                <c:pt idx="159">
                  <c:v>3.5551197526471449E-2</c:v>
                </c:pt>
                <c:pt idx="160">
                  <c:v>3.6013273335548442E-2</c:v>
                </c:pt>
                <c:pt idx="161">
                  <c:v>3.6488905511267905E-2</c:v>
                </c:pt>
                <c:pt idx="162">
                  <c:v>3.6932413022985021E-2</c:v>
                </c:pt>
                <c:pt idx="163">
                  <c:v>3.7403214422175889E-2</c:v>
                </c:pt>
                <c:pt idx="164">
                  <c:v>3.7880718523850512E-2</c:v>
                </c:pt>
                <c:pt idx="165">
                  <c:v>3.8322444686642282E-2</c:v>
                </c:pt>
                <c:pt idx="166">
                  <c:v>3.8798620324773651E-2</c:v>
                </c:pt>
                <c:pt idx="167">
                  <c:v>3.9263745561524781E-2</c:v>
                </c:pt>
                <c:pt idx="168">
                  <c:v>3.9727753681193412E-2</c:v>
                </c:pt>
                <c:pt idx="169">
                  <c:v>4.0267350362953459E-2</c:v>
                </c:pt>
                <c:pt idx="170">
                  <c:v>4.0728943094374109E-2</c:v>
                </c:pt>
                <c:pt idx="171">
                  <c:v>4.1187848706239441E-2</c:v>
                </c:pt>
                <c:pt idx="172">
                  <c:v>4.1737076748875904E-2</c:v>
                </c:pt>
                <c:pt idx="173">
                  <c:v>4.2182975494710784E-2</c:v>
                </c:pt>
                <c:pt idx="174">
                  <c:v>4.2736122723552233E-2</c:v>
                </c:pt>
                <c:pt idx="175">
                  <c:v>4.3268382444685762E-2</c:v>
                </c:pt>
                <c:pt idx="176">
                  <c:v>4.3725159738976165E-2</c:v>
                </c:pt>
                <c:pt idx="177">
                  <c:v>4.4263503451357503E-2</c:v>
                </c:pt>
                <c:pt idx="178">
                  <c:v>4.4792834746024038E-2</c:v>
                </c:pt>
                <c:pt idx="179">
                  <c:v>4.5339375682541115E-2</c:v>
                </c:pt>
                <c:pt idx="180">
                  <c:v>4.5876194680997087E-2</c:v>
                </c:pt>
                <c:pt idx="181">
                  <c:v>4.6429785532200042E-2</c:v>
                </c:pt>
                <c:pt idx="182">
                  <c:v>4.6994524202671133E-2</c:v>
                </c:pt>
                <c:pt idx="183">
                  <c:v>4.7561787354955837E-2</c:v>
                </c:pt>
                <c:pt idx="184">
                  <c:v>4.8109294814372913E-2</c:v>
                </c:pt>
                <c:pt idx="185">
                  <c:v>4.8648776791760044E-2</c:v>
                </c:pt>
                <c:pt idx="186">
                  <c:v>4.9264620259301624E-2</c:v>
                </c:pt>
                <c:pt idx="187">
                  <c:v>4.98056058159249E-2</c:v>
                </c:pt>
                <c:pt idx="188">
                  <c:v>5.04179832011524E-2</c:v>
                </c:pt>
                <c:pt idx="189">
                  <c:v>5.1043011182951577E-2</c:v>
                </c:pt>
                <c:pt idx="190">
                  <c:v>5.1568447676885336E-2</c:v>
                </c:pt>
                <c:pt idx="191">
                  <c:v>5.2192584984230045E-2</c:v>
                </c:pt>
                <c:pt idx="192">
                  <c:v>5.2792055137653081E-2</c:v>
                </c:pt>
                <c:pt idx="193">
                  <c:v>5.3395435715489138E-2</c:v>
                </c:pt>
                <c:pt idx="194">
                  <c:v>5.4027287184793688E-2</c:v>
                </c:pt>
                <c:pt idx="195">
                  <c:v>5.4644676516039187E-2</c:v>
                </c:pt>
                <c:pt idx="196">
                  <c:v>5.5337578934132811E-2</c:v>
                </c:pt>
                <c:pt idx="197">
                  <c:v>5.594689181033418E-2</c:v>
                </c:pt>
                <c:pt idx="198">
                  <c:v>5.6574244618758908E-2</c:v>
                </c:pt>
                <c:pt idx="199">
                  <c:v>5.7268520788997967E-2</c:v>
                </c:pt>
                <c:pt idx="200">
                  <c:v>5.7882921077020338E-2</c:v>
                </c:pt>
                <c:pt idx="201">
                  <c:v>5.8572034354437821E-2</c:v>
                </c:pt>
                <c:pt idx="202">
                  <c:v>5.9267428316644721E-2</c:v>
                </c:pt>
                <c:pt idx="203">
                  <c:v>5.9962912198114872E-2</c:v>
                </c:pt>
                <c:pt idx="204">
                  <c:v>6.0572813840380171E-2</c:v>
                </c:pt>
                <c:pt idx="205">
                  <c:v>6.1265308678696201E-2</c:v>
                </c:pt>
                <c:pt idx="206">
                  <c:v>6.199780184365359E-2</c:v>
                </c:pt>
                <c:pt idx="207">
                  <c:v>6.2737933674816504E-2</c:v>
                </c:pt>
                <c:pt idx="208">
                  <c:v>6.3424752350179719E-2</c:v>
                </c:pt>
                <c:pt idx="209">
                  <c:v>6.4113684490410716E-2</c:v>
                </c:pt>
                <c:pt idx="210">
                  <c:v>6.4874703716363433E-2</c:v>
                </c:pt>
                <c:pt idx="211">
                  <c:v>6.5575275026949501E-2</c:v>
                </c:pt>
                <c:pt idx="212">
                  <c:v>6.6340293929623304E-2</c:v>
                </c:pt>
                <c:pt idx="213">
                  <c:v>6.7118672949863831E-2</c:v>
                </c:pt>
                <c:pt idx="214">
                  <c:v>6.7887722531951883E-2</c:v>
                </c:pt>
                <c:pt idx="215">
                  <c:v>6.8575688533826756E-2</c:v>
                </c:pt>
                <c:pt idx="216">
                  <c:v>6.9397271001149327E-2</c:v>
                </c:pt>
                <c:pt idx="217">
                  <c:v>7.0197014935684449E-2</c:v>
                </c:pt>
                <c:pt idx="218">
                  <c:v>7.0968269555298974E-2</c:v>
                </c:pt>
                <c:pt idx="219">
                  <c:v>7.1747192057009926E-2</c:v>
                </c:pt>
                <c:pt idx="220">
                  <c:v>7.2593370041665356E-2</c:v>
                </c:pt>
                <c:pt idx="221">
                  <c:v>7.3362781951038333E-2</c:v>
                </c:pt>
                <c:pt idx="222">
                  <c:v>7.4209080705047184E-2</c:v>
                </c:pt>
                <c:pt idx="223">
                  <c:v>7.5071441792793181E-2</c:v>
                </c:pt>
                <c:pt idx="224">
                  <c:v>7.5826119832048886E-2</c:v>
                </c:pt>
                <c:pt idx="225">
                  <c:v>7.668292552623325E-2</c:v>
                </c:pt>
                <c:pt idx="226">
                  <c:v>7.7520499861976275E-2</c:v>
                </c:pt>
                <c:pt idx="227">
                  <c:v>7.8454464154909823E-2</c:v>
                </c:pt>
                <c:pt idx="228">
                  <c:v>7.9284006171492463E-2</c:v>
                </c:pt>
                <c:pt idx="229">
                  <c:v>8.0145703048505018E-2</c:v>
                </c:pt>
                <c:pt idx="230">
                  <c:v>8.1062487890116289E-2</c:v>
                </c:pt>
                <c:pt idx="231">
                  <c:v>8.1951758941677666E-2</c:v>
                </c:pt>
                <c:pt idx="232">
                  <c:v>8.2844200190937065E-2</c:v>
                </c:pt>
                <c:pt idx="233">
                  <c:v>8.3777477440941731E-2</c:v>
                </c:pt>
                <c:pt idx="234">
                  <c:v>8.4683175671516647E-2</c:v>
                </c:pt>
                <c:pt idx="235">
                  <c:v>8.5627163850080554E-2</c:v>
                </c:pt>
                <c:pt idx="236">
                  <c:v>8.65513911304958E-2</c:v>
                </c:pt>
                <c:pt idx="237">
                  <c:v>8.7550059678390177E-2</c:v>
                </c:pt>
                <c:pt idx="238">
                  <c:v>8.8487979193057342E-2</c:v>
                </c:pt>
                <c:pt idx="239">
                  <c:v>8.948983303465545E-2</c:v>
                </c:pt>
                <c:pt idx="240">
                  <c:v>9.0478130507387775E-2</c:v>
                </c:pt>
                <c:pt idx="241">
                  <c:v>9.1406725551693338E-2</c:v>
                </c:pt>
                <c:pt idx="242">
                  <c:v>9.2402145024411034E-2</c:v>
                </c:pt>
                <c:pt idx="243">
                  <c:v>9.3417494874790202E-2</c:v>
                </c:pt>
                <c:pt idx="244">
                  <c:v>9.4500945599275465E-2</c:v>
                </c:pt>
                <c:pt idx="245">
                  <c:v>9.5483129143925635E-2</c:v>
                </c:pt>
                <c:pt idx="246">
                  <c:v>9.6529812118968772E-2</c:v>
                </c:pt>
                <c:pt idx="247">
                  <c:v>9.7560811878719095E-2</c:v>
                </c:pt>
                <c:pt idx="248">
                  <c:v>9.8652807067289433E-2</c:v>
                </c:pt>
                <c:pt idx="249">
                  <c:v>9.973453685389172E-2</c:v>
                </c:pt>
                <c:pt idx="250">
                  <c:v>0.10081720260358214</c:v>
                </c:pt>
                <c:pt idx="251">
                  <c:v>0.10189841912003195</c:v>
                </c:pt>
                <c:pt idx="252">
                  <c:v>0.10298929719133151</c:v>
                </c:pt>
                <c:pt idx="253">
                  <c:v>0.10413493111570959</c:v>
                </c:pt>
                <c:pt idx="254">
                  <c:v>0.10520371029907789</c:v>
                </c:pt>
                <c:pt idx="255">
                  <c:v>0.10635589599376263</c:v>
                </c:pt>
                <c:pt idx="256">
                  <c:v>0.10752447613957816</c:v>
                </c:pt>
                <c:pt idx="257">
                  <c:v>0.10867708452723153</c:v>
                </c:pt>
                <c:pt idx="258">
                  <c:v>0.10983570119440578</c:v>
                </c:pt>
                <c:pt idx="259">
                  <c:v>0.1110821947345647</c:v>
                </c:pt>
                <c:pt idx="260">
                  <c:v>0.11224799929118405</c:v>
                </c:pt>
                <c:pt idx="261">
                  <c:v>0.11348279118410498</c:v>
                </c:pt>
                <c:pt idx="262">
                  <c:v>0.11471958004946095</c:v>
                </c:pt>
                <c:pt idx="263">
                  <c:v>0.11596124284254615</c:v>
                </c:pt>
                <c:pt idx="264">
                  <c:v>0.11718038213511196</c:v>
                </c:pt>
                <c:pt idx="265">
                  <c:v>0.11842095800321607</c:v>
                </c:pt>
                <c:pt idx="266">
                  <c:v>0.11971037856723443</c:v>
                </c:pt>
                <c:pt idx="267">
                  <c:v>0.12097902678773066</c:v>
                </c:pt>
                <c:pt idx="268">
                  <c:v>0.12229754624441914</c:v>
                </c:pt>
                <c:pt idx="269">
                  <c:v>0.12360396096803566</c:v>
                </c:pt>
                <c:pt idx="270">
                  <c:v>0.12490557273520235</c:v>
                </c:pt>
                <c:pt idx="271">
                  <c:v>0.12624455398926959</c:v>
                </c:pt>
                <c:pt idx="272">
                  <c:v>0.12762297069256467</c:v>
                </c:pt>
                <c:pt idx="273">
                  <c:v>0.12892829611995579</c:v>
                </c:pt>
                <c:pt idx="274">
                  <c:v>0.13030915233356163</c:v>
                </c:pt>
                <c:pt idx="275">
                  <c:v>0.13170972160840008</c:v>
                </c:pt>
                <c:pt idx="276">
                  <c:v>0.13309244719788046</c:v>
                </c:pt>
                <c:pt idx="277">
                  <c:v>0.13457754199986002</c:v>
                </c:pt>
                <c:pt idx="278">
                  <c:v>0.13599263380029897</c:v>
                </c:pt>
                <c:pt idx="279">
                  <c:v>0.13744904585931214</c:v>
                </c:pt>
                <c:pt idx="280">
                  <c:v>0.13890745061402249</c:v>
                </c:pt>
                <c:pt idx="281">
                  <c:v>0.14030864167817528</c:v>
                </c:pt>
                <c:pt idx="282">
                  <c:v>0.14185258344217741</c:v>
                </c:pt>
                <c:pt idx="283">
                  <c:v>0.14338739201679662</c:v>
                </c:pt>
                <c:pt idx="284">
                  <c:v>0.14485932298541496</c:v>
                </c:pt>
                <c:pt idx="285">
                  <c:v>0.14640367234614443</c:v>
                </c:pt>
                <c:pt idx="286">
                  <c:v>0.14795821162892794</c:v>
                </c:pt>
                <c:pt idx="287">
                  <c:v>0.14957725890494578</c:v>
                </c:pt>
                <c:pt idx="288">
                  <c:v>0.1511258987092047</c:v>
                </c:pt>
                <c:pt idx="289">
                  <c:v>0.15276192922885537</c:v>
                </c:pt>
                <c:pt idx="290">
                  <c:v>0.15437933106104337</c:v>
                </c:pt>
                <c:pt idx="291">
                  <c:v>0.15600281665434793</c:v>
                </c:pt>
                <c:pt idx="292">
                  <c:v>0.15761860319511009</c:v>
                </c:pt>
                <c:pt idx="293">
                  <c:v>0.15932542172101591</c:v>
                </c:pt>
                <c:pt idx="294">
                  <c:v>0.16094306847764539</c:v>
                </c:pt>
                <c:pt idx="295">
                  <c:v>0.16263407228599538</c:v>
                </c:pt>
                <c:pt idx="296">
                  <c:v>0.16433163085617156</c:v>
                </c:pt>
                <c:pt idx="297">
                  <c:v>0.16609352583582235</c:v>
                </c:pt>
                <c:pt idx="298">
                  <c:v>0.16780716791966072</c:v>
                </c:pt>
                <c:pt idx="299">
                  <c:v>0.16959715340822387</c:v>
                </c:pt>
                <c:pt idx="300">
                  <c:v>0.17137599791478883</c:v>
                </c:pt>
                <c:pt idx="301">
                  <c:v>0.17315991473833378</c:v>
                </c:pt>
                <c:pt idx="302">
                  <c:v>0.17501718592268337</c:v>
                </c:pt>
                <c:pt idx="303">
                  <c:v>0.17688931174976971</c:v>
                </c:pt>
                <c:pt idx="304">
                  <c:v>0.17874945120852501</c:v>
                </c:pt>
                <c:pt idx="305">
                  <c:v>0.18058525952295154</c:v>
                </c:pt>
                <c:pt idx="306">
                  <c:v>0.18244859941796168</c:v>
                </c:pt>
                <c:pt idx="307">
                  <c:v>0.18438390482693862</c:v>
                </c:pt>
                <c:pt idx="308">
                  <c:v>0.18631377561037249</c:v>
                </c:pt>
                <c:pt idx="309">
                  <c:v>0.18825780661244143</c:v>
                </c:pt>
                <c:pt idx="310">
                  <c:v>0.19023869356302717</c:v>
                </c:pt>
                <c:pt idx="311">
                  <c:v>0.19221221601208099</c:v>
                </c:pt>
                <c:pt idx="312">
                  <c:v>0.19417692229092307</c:v>
                </c:pt>
                <c:pt idx="313">
                  <c:v>0.19625522713328292</c:v>
                </c:pt>
                <c:pt idx="314">
                  <c:v>0.19828888628151306</c:v>
                </c:pt>
                <c:pt idx="315">
                  <c:v>0.20039155209547471</c:v>
                </c:pt>
                <c:pt idx="316">
                  <c:v>0.20248247307956971</c:v>
                </c:pt>
                <c:pt idx="317">
                  <c:v>0.20456548366406607</c:v>
                </c:pt>
                <c:pt idx="318">
                  <c:v>0.20674379846405239</c:v>
                </c:pt>
                <c:pt idx="319">
                  <c:v>0.20891142516677244</c:v>
                </c:pt>
                <c:pt idx="320">
                  <c:v>0.21106075999384458</c:v>
                </c:pt>
                <c:pt idx="321">
                  <c:v>0.21323379118323119</c:v>
                </c:pt>
                <c:pt idx="322">
                  <c:v>0.21547616115616131</c:v>
                </c:pt>
                <c:pt idx="323">
                  <c:v>0.21771424381312018</c:v>
                </c:pt>
                <c:pt idx="324">
                  <c:v>0.21995815852858841</c:v>
                </c:pt>
                <c:pt idx="325">
                  <c:v>0.22227650966220988</c:v>
                </c:pt>
                <c:pt idx="326">
                  <c:v>0.22455780620634189</c:v>
                </c:pt>
                <c:pt idx="327">
                  <c:v>0.22691282454770448</c:v>
                </c:pt>
                <c:pt idx="328">
                  <c:v>0.22922344649273582</c:v>
                </c:pt>
                <c:pt idx="329">
                  <c:v>0.23162134149018654</c:v>
                </c:pt>
                <c:pt idx="330">
                  <c:v>0.23402470130591602</c:v>
                </c:pt>
                <c:pt idx="331">
                  <c:v>0.23643065766509141</c:v>
                </c:pt>
                <c:pt idx="332">
                  <c:v>0.23891142305945526</c:v>
                </c:pt>
                <c:pt idx="333">
                  <c:v>0.24138197806498138</c:v>
                </c:pt>
                <c:pt idx="334">
                  <c:v>0.24386140962624103</c:v>
                </c:pt>
                <c:pt idx="335">
                  <c:v>0.24640341688603601</c:v>
                </c:pt>
                <c:pt idx="336">
                  <c:v>0.24896676074595794</c:v>
                </c:pt>
                <c:pt idx="337">
                  <c:v>0.25151877683815282</c:v>
                </c:pt>
                <c:pt idx="338">
                  <c:v>0.25414533990408705</c:v>
                </c:pt>
                <c:pt idx="339">
                  <c:v>0.2567706348905785</c:v>
                </c:pt>
                <c:pt idx="340">
                  <c:v>0.25941060933337134</c:v>
                </c:pt>
                <c:pt idx="341">
                  <c:v>0.26207870931606747</c:v>
                </c:pt>
                <c:pt idx="342">
                  <c:v>0.26480854222953398</c:v>
                </c:pt>
                <c:pt idx="343">
                  <c:v>0.26751477612313834</c:v>
                </c:pt>
                <c:pt idx="344">
                  <c:v>0.27030891100272803</c:v>
                </c:pt>
                <c:pt idx="345">
                  <c:v>0.27309969452953375</c:v>
                </c:pt>
                <c:pt idx="346">
                  <c:v>0.27586727522111132</c:v>
                </c:pt>
                <c:pt idx="347">
                  <c:v>0.27872935142211414</c:v>
                </c:pt>
                <c:pt idx="348">
                  <c:v>0.28159234208830525</c:v>
                </c:pt>
                <c:pt idx="349">
                  <c:v>0.28453871100160238</c:v>
                </c:pt>
                <c:pt idx="350">
                  <c:v>0.28740188952341411</c:v>
                </c:pt>
                <c:pt idx="351">
                  <c:v>0.2903874416670324</c:v>
                </c:pt>
                <c:pt idx="352">
                  <c:v>0.29336885745628932</c:v>
                </c:pt>
                <c:pt idx="353">
                  <c:v>0.29639969161669161</c:v>
                </c:pt>
                <c:pt idx="354">
                  <c:v>0.29949436956320125</c:v>
                </c:pt>
                <c:pt idx="355">
                  <c:v>0.30256927859778182</c:v>
                </c:pt>
                <c:pt idx="356">
                  <c:v>0.30562560375149395</c:v>
                </c:pt>
                <c:pt idx="357">
                  <c:v>0.30876480114469396</c:v>
                </c:pt>
                <c:pt idx="358">
                  <c:v>0.31193068997137757</c:v>
                </c:pt>
                <c:pt idx="359">
                  <c:v>0.31518246301793157</c:v>
                </c:pt>
                <c:pt idx="360">
                  <c:v>0.31845817861456754</c:v>
                </c:pt>
                <c:pt idx="361">
                  <c:v>0.32169567066992782</c:v>
                </c:pt>
                <c:pt idx="362">
                  <c:v>0.32495521082758361</c:v>
                </c:pt>
                <c:pt idx="363">
                  <c:v>0.32836607160250536</c:v>
                </c:pt>
                <c:pt idx="364">
                  <c:v>0.3317059933791402</c:v>
                </c:pt>
                <c:pt idx="365">
                  <c:v>0.33510070123541613</c:v>
                </c:pt>
                <c:pt idx="366">
                  <c:v>0.3385468885690614</c:v>
                </c:pt>
                <c:pt idx="367">
                  <c:v>0.34200309183347938</c:v>
                </c:pt>
                <c:pt idx="368">
                  <c:v>0.3455544418433309</c:v>
                </c:pt>
                <c:pt idx="369">
                  <c:v>0.34911893383201281</c:v>
                </c:pt>
                <c:pt idx="370">
                  <c:v>0.35265600947355458</c:v>
                </c:pt>
                <c:pt idx="371">
                  <c:v>0.35623971925750031</c:v>
                </c:pt>
                <c:pt idx="372">
                  <c:v>0.35986455309298476</c:v>
                </c:pt>
                <c:pt idx="373">
                  <c:v>0.36359078154843782</c:v>
                </c:pt>
                <c:pt idx="374">
                  <c:v>0.36731136403013431</c:v>
                </c:pt>
                <c:pt idx="375">
                  <c:v>0.37111142995699947</c:v>
                </c:pt>
                <c:pt idx="376">
                  <c:v>0.3747875480331786</c:v>
                </c:pt>
                <c:pt idx="377">
                  <c:v>0.37865877347650806</c:v>
                </c:pt>
                <c:pt idx="378">
                  <c:v>0.38253666245843881</c:v>
                </c:pt>
                <c:pt idx="379">
                  <c:v>0.38650200567626763</c:v>
                </c:pt>
                <c:pt idx="380">
                  <c:v>0.39045161866726086</c:v>
                </c:pt>
                <c:pt idx="381">
                  <c:v>0.39445277860089462</c:v>
                </c:pt>
                <c:pt idx="382">
                  <c:v>0.39849780455630285</c:v>
                </c:pt>
                <c:pt idx="383">
                  <c:v>0.40252514993777305</c:v>
                </c:pt>
                <c:pt idx="384">
                  <c:v>0.40662567835332508</c:v>
                </c:pt>
                <c:pt idx="385">
                  <c:v>0.4108166101728693</c:v>
                </c:pt>
                <c:pt idx="386">
                  <c:v>0.41500675699057482</c:v>
                </c:pt>
                <c:pt idx="387">
                  <c:v>0.41923240350601026</c:v>
                </c:pt>
                <c:pt idx="388">
                  <c:v>0.42352441571914001</c:v>
                </c:pt>
                <c:pt idx="389">
                  <c:v>0.42782936273883637</c:v>
                </c:pt>
                <c:pt idx="390">
                  <c:v>0.43217452147465091</c:v>
                </c:pt>
                <c:pt idx="391">
                  <c:v>0.43656750696076702</c:v>
                </c:pt>
                <c:pt idx="392">
                  <c:v>0.44104964814737652</c:v>
                </c:pt>
                <c:pt idx="393">
                  <c:v>0.44553515602024807</c:v>
                </c:pt>
                <c:pt idx="394">
                  <c:v>0.45011112667985681</c:v>
                </c:pt>
                <c:pt idx="395">
                  <c:v>0.4547022237202773</c:v>
                </c:pt>
                <c:pt idx="396">
                  <c:v>0.45930812358760797</c:v>
                </c:pt>
                <c:pt idx="397">
                  <c:v>0.46399596377651381</c:v>
                </c:pt>
                <c:pt idx="398">
                  <c:v>0.46871393335765554</c:v>
                </c:pt>
                <c:pt idx="399">
                  <c:v>0.47346074165215157</c:v>
                </c:pt>
                <c:pt idx="400">
                  <c:v>0.47830489588900726</c:v>
                </c:pt>
                <c:pt idx="401">
                  <c:v>0.48320222746634384</c:v>
                </c:pt>
                <c:pt idx="402">
                  <c:v>0.48808864130432267</c:v>
                </c:pt>
                <c:pt idx="403">
                  <c:v>0.49313973174938147</c:v>
                </c:pt>
                <c:pt idx="404">
                  <c:v>0.49815776153994551</c:v>
                </c:pt>
                <c:pt idx="405">
                  <c:v>0.50318332152086787</c:v>
                </c:pt>
                <c:pt idx="406">
                  <c:v>0.50831708085440042</c:v>
                </c:pt>
                <c:pt idx="407">
                  <c:v>0.51351072880203419</c:v>
                </c:pt>
                <c:pt idx="408">
                  <c:v>0.5186925087333405</c:v>
                </c:pt>
                <c:pt idx="409">
                  <c:v>0.52394606052056125</c:v>
                </c:pt>
                <c:pt idx="410">
                  <c:v>0.5292918197311357</c:v>
                </c:pt>
                <c:pt idx="411">
                  <c:v>0.53466914080887862</c:v>
                </c:pt>
                <c:pt idx="412">
                  <c:v>0.54012019185736515</c:v>
                </c:pt>
                <c:pt idx="413">
                  <c:v>0.54563719361680962</c:v>
                </c:pt>
                <c:pt idx="414">
                  <c:v>0.55112018209197522</c:v>
                </c:pt>
                <c:pt idx="415">
                  <c:v>0.55676242604869464</c:v>
                </c:pt>
                <c:pt idx="416">
                  <c:v>0.56236658757357061</c:v>
                </c:pt>
                <c:pt idx="417">
                  <c:v>0.56807989800426062</c:v>
                </c:pt>
                <c:pt idx="418">
                  <c:v>0.57389797052482905</c:v>
                </c:pt>
                <c:pt idx="419">
                  <c:v>0.57971989369313937</c:v>
                </c:pt>
                <c:pt idx="420">
                  <c:v>0.58559307046391351</c:v>
                </c:pt>
                <c:pt idx="421">
                  <c:v>0.59150547517635221</c:v>
                </c:pt>
                <c:pt idx="422">
                  <c:v>0.59752231804818923</c:v>
                </c:pt>
                <c:pt idx="423">
                  <c:v>0.60364446724056531</c:v>
                </c:pt>
                <c:pt idx="424">
                  <c:v>0.60975829879537446</c:v>
                </c:pt>
                <c:pt idx="425">
                  <c:v>0.61595830155125353</c:v>
                </c:pt>
                <c:pt idx="426">
                  <c:v>0.62215842512462194</c:v>
                </c:pt>
                <c:pt idx="427">
                  <c:v>0.62850391442858233</c:v>
                </c:pt>
                <c:pt idx="428">
                  <c:v>0.63486000098715412</c:v>
                </c:pt>
                <c:pt idx="429">
                  <c:v>0.64129504342469423</c:v>
                </c:pt>
                <c:pt idx="430">
                  <c:v>0.64779264592009078</c:v>
                </c:pt>
                <c:pt idx="431">
                  <c:v>0.65434446850309114</c:v>
                </c:pt>
                <c:pt idx="432">
                  <c:v>0.6609737658506013</c:v>
                </c:pt>
                <c:pt idx="433">
                  <c:v>0.66769407508924494</c:v>
                </c:pt>
                <c:pt idx="434">
                  <c:v>0.67442892068852434</c:v>
                </c:pt>
                <c:pt idx="435">
                  <c:v>0.68133528000041854</c:v>
                </c:pt>
                <c:pt idx="436">
                  <c:v>0.68820905154060097</c:v>
                </c:pt>
                <c:pt idx="437">
                  <c:v>0.69515077308472517</c:v>
                </c:pt>
                <c:pt idx="438">
                  <c:v>0.70220411370702751</c:v>
                </c:pt>
                <c:pt idx="439">
                  <c:v>0.70933504865893371</c:v>
                </c:pt>
                <c:pt idx="440">
                  <c:v>0.71654642085289122</c:v>
                </c:pt>
                <c:pt idx="441">
                  <c:v>0.72378679889521458</c:v>
                </c:pt>
                <c:pt idx="442">
                  <c:v>0.73112403921391633</c:v>
                </c:pt>
                <c:pt idx="443">
                  <c:v>0.73856919485732186</c:v>
                </c:pt>
                <c:pt idx="444">
                  <c:v>0.74600280535055763</c:v>
                </c:pt>
                <c:pt idx="445">
                  <c:v>0.75360452144184265</c:v>
                </c:pt>
                <c:pt idx="446">
                  <c:v>0.76117541542862843</c:v>
                </c:pt>
                <c:pt idx="447">
                  <c:v>0.76891283759337881</c:v>
                </c:pt>
                <c:pt idx="448">
                  <c:v>0.77671049954041815</c:v>
                </c:pt>
                <c:pt idx="449">
                  <c:v>0.78455493432273748</c:v>
                </c:pt>
                <c:pt idx="450">
                  <c:v>0.79253462583732981</c:v>
                </c:pt>
                <c:pt idx="451">
                  <c:v>0.80055271533653449</c:v>
                </c:pt>
                <c:pt idx="452">
                  <c:v>0.80864302245394404</c:v>
                </c:pt>
                <c:pt idx="453">
                  <c:v>0.81680123598696852</c:v>
                </c:pt>
                <c:pt idx="454">
                  <c:v>0.82510602802399369</c:v>
                </c:pt>
                <c:pt idx="455">
                  <c:v>0.83347346606093553</c:v>
                </c:pt>
                <c:pt idx="456">
                  <c:v>0.84188359549826053</c:v>
                </c:pt>
                <c:pt idx="457">
                  <c:v>0.85037533133433985</c:v>
                </c:pt>
                <c:pt idx="458">
                  <c:v>0.85898420039274315</c:v>
                </c:pt>
                <c:pt idx="459">
                  <c:v>0.86765595613788604</c:v>
                </c:pt>
                <c:pt idx="460">
                  <c:v>0.87648328903924511</c:v>
                </c:pt>
                <c:pt idx="461">
                  <c:v>0.88527397534951879</c:v>
                </c:pt>
                <c:pt idx="462">
                  <c:v>0.89421614143856731</c:v>
                </c:pt>
                <c:pt idx="463">
                  <c:v>0.90328009215031435</c:v>
                </c:pt>
                <c:pt idx="464">
                  <c:v>0.91243626017561508</c:v>
                </c:pt>
                <c:pt idx="465">
                  <c:v>0.92167194954151965</c:v>
                </c:pt>
                <c:pt idx="466">
                  <c:v>0.93093028484428686</c:v>
                </c:pt>
                <c:pt idx="467">
                  <c:v>0.94036027516290732</c:v>
                </c:pt>
                <c:pt idx="468">
                  <c:v>0.9498525311784306</c:v>
                </c:pt>
                <c:pt idx="469">
                  <c:v>0.95953296040862057</c:v>
                </c:pt>
                <c:pt idx="470">
                  <c:v>0.96920871071518633</c:v>
                </c:pt>
                <c:pt idx="471">
                  <c:v>0.97894129217504433</c:v>
                </c:pt>
                <c:pt idx="472">
                  <c:v>0.98882019602847715</c:v>
                </c:pt>
                <c:pt idx="473">
                  <c:v>0.99883679772614775</c:v>
                </c:pt>
                <c:pt idx="474">
                  <c:v>1.0089906334123298</c:v>
                </c:pt>
                <c:pt idx="475">
                  <c:v>1.0191541863639022</c:v>
                </c:pt>
                <c:pt idx="476">
                  <c:v>1.0294300963658298</c:v>
                </c:pt>
                <c:pt idx="477">
                  <c:v>1.039861898489993</c:v>
                </c:pt>
                <c:pt idx="478">
                  <c:v>1.0503149154561415</c:v>
                </c:pt>
                <c:pt idx="479">
                  <c:v>1.0609256621463798</c:v>
                </c:pt>
                <c:pt idx="480">
                  <c:v>1.0716318948887182</c:v>
                </c:pt>
                <c:pt idx="481">
                  <c:v>1.0824376633471462</c:v>
                </c:pt>
                <c:pt idx="482">
                  <c:v>1.0933156516993439</c:v>
                </c:pt>
                <c:pt idx="483">
                  <c:v>1.1043901376719747</c:v>
                </c:pt>
                <c:pt idx="484">
                  <c:v>1.1155812142148398</c:v>
                </c:pt>
                <c:pt idx="485">
                  <c:v>1.1268301892244958</c:v>
                </c:pt>
                <c:pt idx="486">
                  <c:v>1.138192666458494</c:v>
                </c:pt>
                <c:pt idx="487">
                  <c:v>1.1497231100496896</c:v>
                </c:pt>
                <c:pt idx="488">
                  <c:v>1.1613340561560199</c:v>
                </c:pt>
                <c:pt idx="489">
                  <c:v>1.1730442322350212</c:v>
                </c:pt>
                <c:pt idx="490">
                  <c:v>1.1849072469608661</c:v>
                </c:pt>
                <c:pt idx="491">
                  <c:v>1.1968022564520495</c:v>
                </c:pt>
                <c:pt idx="492">
                  <c:v>1.2088470013095469</c:v>
                </c:pt>
                <c:pt idx="493">
                  <c:v>1.2211091863195058</c:v>
                </c:pt>
                <c:pt idx="494">
                  <c:v>1.2334566828164917</c:v>
                </c:pt>
                <c:pt idx="495">
                  <c:v>1.2458645204027159</c:v>
                </c:pt>
                <c:pt idx="496">
                  <c:v>1.2584148565771578</c:v>
                </c:pt>
                <c:pt idx="497">
                  <c:v>1.2711468350145612</c:v>
                </c:pt>
                <c:pt idx="498">
                  <c:v>1.2839339172923208</c:v>
                </c:pt>
                <c:pt idx="499">
                  <c:v>1.2969113046625789</c:v>
                </c:pt>
                <c:pt idx="500">
                  <c:v>1.3100167146855202</c:v>
                </c:pt>
                <c:pt idx="501">
                  <c:v>1.3231904528450558</c:v>
                </c:pt>
                <c:pt idx="502">
                  <c:v>1.3365501508290081</c:v>
                </c:pt>
                <c:pt idx="503">
                  <c:v>1.3500238412830543</c:v>
                </c:pt>
                <c:pt idx="504">
                  <c:v>1.3636622697316401</c:v>
                </c:pt>
                <c:pt idx="505">
                  <c:v>1.3774362660806618</c:v>
                </c:pt>
                <c:pt idx="506">
                  <c:v>1.391259357628035</c:v>
                </c:pt>
                <c:pt idx="507">
                  <c:v>1.4053079472479744</c:v>
                </c:pt>
                <c:pt idx="508">
                  <c:v>1.4195050581668258</c:v>
                </c:pt>
                <c:pt idx="509">
                  <c:v>1.433822672459603</c:v>
                </c:pt>
                <c:pt idx="510">
                  <c:v>1.4482892966747254</c:v>
                </c:pt>
                <c:pt idx="511">
                  <c:v>1.4628818346165249</c:v>
                </c:pt>
                <c:pt idx="512">
                  <c:v>1.4776065899920618</c:v>
                </c:pt>
                <c:pt idx="513">
                  <c:v>1.492509455279621</c:v>
                </c:pt>
                <c:pt idx="514">
                  <c:v>1.5075554599111509</c:v>
                </c:pt>
                <c:pt idx="515">
                  <c:v>1.5228422180825774</c:v>
                </c:pt>
                <c:pt idx="516">
                  <c:v>1.5380963908232277</c:v>
                </c:pt>
                <c:pt idx="517">
                  <c:v>1.5536483905704881</c:v>
                </c:pt>
                <c:pt idx="518">
                  <c:v>1.5692305317077238</c:v>
                </c:pt>
                <c:pt idx="519">
                  <c:v>1.5850964906020271</c:v>
                </c:pt>
                <c:pt idx="520">
                  <c:v>1.6010786478724235</c:v>
                </c:pt>
                <c:pt idx="521">
                  <c:v>1.6171537251729597</c:v>
                </c:pt>
                <c:pt idx="522">
                  <c:v>1.6334730277173839</c:v>
                </c:pt>
                <c:pt idx="523">
                  <c:v>1.6499769237088542</c:v>
                </c:pt>
                <c:pt idx="524">
                  <c:v>1.6665844457059087</c:v>
                </c:pt>
                <c:pt idx="525">
                  <c:v>1.6834025517645241</c:v>
                </c:pt>
                <c:pt idx="526">
                  <c:v>1.7003061958567462</c:v>
                </c:pt>
                <c:pt idx="527">
                  <c:v>1.7174940115461717</c:v>
                </c:pt>
                <c:pt idx="528">
                  <c:v>1.7348611903080047</c:v>
                </c:pt>
                <c:pt idx="529">
                  <c:v>1.7523165877491569</c:v>
                </c:pt>
                <c:pt idx="530">
                  <c:v>1.7700273748729587</c:v>
                </c:pt>
                <c:pt idx="531">
                  <c:v>1.7877978555949696</c:v>
                </c:pt>
                <c:pt idx="532">
                  <c:v>1.8058805193638161</c:v>
                </c:pt>
                <c:pt idx="533">
                  <c:v>1.8240355422480323</c:v>
                </c:pt>
                <c:pt idx="534">
                  <c:v>1.8424815085189781</c:v>
                </c:pt>
                <c:pt idx="535">
                  <c:v>1.8610230519006978</c:v>
                </c:pt>
                <c:pt idx="536">
                  <c:v>1.8797192912401297</c:v>
                </c:pt>
                <c:pt idx="537">
                  <c:v>1.8986837521402902</c:v>
                </c:pt>
                <c:pt idx="538">
                  <c:v>1.917851988888819</c:v>
                </c:pt>
                <c:pt idx="539">
                  <c:v>1.9371940485386312</c:v>
                </c:pt>
                <c:pt idx="540">
                  <c:v>1.9567886040888542</c:v>
                </c:pt>
                <c:pt idx="541">
                  <c:v>1.9764244457948024</c:v>
                </c:pt>
                <c:pt idx="542">
                  <c:v>1.9963328201405384</c:v>
                </c:pt>
                <c:pt idx="543">
                  <c:v>2.016464686056517</c:v>
                </c:pt>
                <c:pt idx="544">
                  <c:v>2.0368438804814777</c:v>
                </c:pt>
                <c:pt idx="545">
                  <c:v>2.0573641649744276</c:v>
                </c:pt>
                <c:pt idx="546">
                  <c:v>2.0780365345659706</c:v>
                </c:pt>
                <c:pt idx="547">
                  <c:v>2.0989886721630038</c:v>
                </c:pt>
                <c:pt idx="548">
                  <c:v>2.1201735553951235</c:v>
                </c:pt>
                <c:pt idx="549">
                  <c:v>2.1415203356582757</c:v>
                </c:pt>
                <c:pt idx="550">
                  <c:v>2.1631890068227793</c:v>
                </c:pt>
                <c:pt idx="551">
                  <c:v>2.1848820431407141</c:v>
                </c:pt>
                <c:pt idx="552">
                  <c:v>2.2068966276944448</c:v>
                </c:pt>
                <c:pt idx="553">
                  <c:v>2.2291626500382735</c:v>
                </c:pt>
                <c:pt idx="554">
                  <c:v>2.2516574545576136</c:v>
                </c:pt>
                <c:pt idx="555">
                  <c:v>2.2744005882976852</c:v>
                </c:pt>
                <c:pt idx="556">
                  <c:v>2.2971759772781581</c:v>
                </c:pt>
                <c:pt idx="557">
                  <c:v>2.3203367691578589</c:v>
                </c:pt>
                <c:pt idx="558">
                  <c:v>2.3437477364638464</c:v>
                </c:pt>
                <c:pt idx="559">
                  <c:v>2.3673590843862389</c:v>
                </c:pt>
                <c:pt idx="560">
                  <c:v>2.3912516477564192</c:v>
                </c:pt>
                <c:pt idx="561">
                  <c:v>2.4152978233268327</c:v>
                </c:pt>
                <c:pt idx="562">
                  <c:v>2.4396357126897183</c:v>
                </c:pt>
                <c:pt idx="563">
                  <c:v>2.4642112250676851</c:v>
                </c:pt>
                <c:pt idx="564">
                  <c:v>2.4890426735461286</c:v>
                </c:pt>
                <c:pt idx="565">
                  <c:v>2.5141882821904802</c:v>
                </c:pt>
                <c:pt idx="566">
                  <c:v>2.5394135116401304</c:v>
                </c:pt>
                <c:pt idx="567">
                  <c:v>2.5650377912061684</c:v>
                </c:pt>
                <c:pt idx="568">
                  <c:v>2.5908939260832557</c:v>
                </c:pt>
                <c:pt idx="569">
                  <c:v>2.6170311924482599</c:v>
                </c:pt>
                <c:pt idx="570">
                  <c:v>2.6434297731798098</c:v>
                </c:pt>
                <c:pt idx="571">
                  <c:v>2.6699882982544412</c:v>
                </c:pt>
                <c:pt idx="572">
                  <c:v>2.6968327252865172</c:v>
                </c:pt>
                <c:pt idx="573">
                  <c:v>2.7240931556393764</c:v>
                </c:pt>
                <c:pt idx="574">
                  <c:v>2.7515626310302777</c:v>
                </c:pt>
                <c:pt idx="575">
                  <c:v>2.7793437723145296</c:v>
                </c:pt>
                <c:pt idx="576">
                  <c:v>2.8072683760664447</c:v>
                </c:pt>
                <c:pt idx="577">
                  <c:v>2.8355610225382017</c:v>
                </c:pt>
                <c:pt idx="578">
                  <c:v>2.8641704482356842</c:v>
                </c:pt>
                <c:pt idx="579">
                  <c:v>2.8930438581957505</c:v>
                </c:pt>
                <c:pt idx="580">
                  <c:v>2.9222192460043552</c:v>
                </c:pt>
                <c:pt idx="581">
                  <c:v>2.9515199018447467</c:v>
                </c:pt>
                <c:pt idx="582">
                  <c:v>2.9812615775147782</c:v>
                </c:pt>
                <c:pt idx="583">
                  <c:v>3.0113970124696032</c:v>
                </c:pt>
                <c:pt idx="584">
                  <c:v>3.0417731343682015</c:v>
                </c:pt>
                <c:pt idx="585">
                  <c:v>3.0725092378216772</c:v>
                </c:pt>
                <c:pt idx="586">
                  <c:v>3.1033356835117649</c:v>
                </c:pt>
                <c:pt idx="587">
                  <c:v>3.1345990110782935</c:v>
                </c:pt>
                <c:pt idx="588">
                  <c:v>3.1661941529865061</c:v>
                </c:pt>
                <c:pt idx="589">
                  <c:v>3.1981780916779554</c:v>
                </c:pt>
                <c:pt idx="590">
                  <c:v>3.2304086864550237</c:v>
                </c:pt>
                <c:pt idx="591">
                  <c:v>3.2628608362243861</c:v>
                </c:pt>
                <c:pt idx="592">
                  <c:v>3.2957713700935312</c:v>
                </c:pt>
                <c:pt idx="593">
                  <c:v>3.3290190001787985</c:v>
                </c:pt>
                <c:pt idx="594">
                  <c:v>3.3625535416984622</c:v>
                </c:pt>
                <c:pt idx="595">
                  <c:v>3.3965772487670955</c:v>
                </c:pt>
                <c:pt idx="596">
                  <c:v>3.4306854043787367</c:v>
                </c:pt>
                <c:pt idx="597">
                  <c:v>3.4653500084764812</c:v>
                </c:pt>
                <c:pt idx="598">
                  <c:v>3.5002789879584357</c:v>
                </c:pt>
                <c:pt idx="599">
                  <c:v>3.5355799343801233</c:v>
                </c:pt>
                <c:pt idx="600">
                  <c:v>3.5713007065685698</c:v>
                </c:pt>
                <c:pt idx="601">
                  <c:v>3.6071538402914687</c:v>
                </c:pt>
                <c:pt idx="602">
                  <c:v>3.6436214401442872</c:v>
                </c:pt>
                <c:pt idx="603">
                  <c:v>3.680416465996299</c:v>
                </c:pt>
                <c:pt idx="604">
                  <c:v>3.7175188947958775</c:v>
                </c:pt>
                <c:pt idx="605">
                  <c:v>3.7550213730200404</c:v>
                </c:pt>
                <c:pt idx="606">
                  <c:v>3.792787052676029</c:v>
                </c:pt>
                <c:pt idx="607">
                  <c:v>3.8311029071497527</c:v>
                </c:pt>
                <c:pt idx="608">
                  <c:v>3.8698669245527766</c:v>
                </c:pt>
                <c:pt idx="609">
                  <c:v>3.9089345154261292</c:v>
                </c:pt>
                <c:pt idx="610">
                  <c:v>3.9484503212633477</c:v>
                </c:pt>
                <c:pt idx="611">
                  <c:v>3.9880854250861422</c:v>
                </c:pt>
                <c:pt idx="612">
                  <c:v>4.0284409595512285</c:v>
                </c:pt>
                <c:pt idx="613">
                  <c:v>4.0690420111692127</c:v>
                </c:pt>
                <c:pt idx="614">
                  <c:v>4.1100978798268342</c:v>
                </c:pt>
                <c:pt idx="615">
                  <c:v>4.1516758795431565</c:v>
                </c:pt>
                <c:pt idx="616">
                  <c:v>4.1933841552641997</c:v>
                </c:pt>
                <c:pt idx="617">
                  <c:v>4.2357450421528338</c:v>
                </c:pt>
                <c:pt idx="618">
                  <c:v>4.2785202235552475</c:v>
                </c:pt>
                <c:pt idx="619">
                  <c:v>4.3217042109791555</c:v>
                </c:pt>
                <c:pt idx="620">
                  <c:v>4.3653323576951308</c:v>
                </c:pt>
                <c:pt idx="621">
                  <c:v>4.4092814062170484</c:v>
                </c:pt>
                <c:pt idx="622">
                  <c:v>4.4538378885909848</c:v>
                </c:pt>
                <c:pt idx="623">
                  <c:v>4.4988145145085046</c:v>
                </c:pt>
                <c:pt idx="624">
                  <c:v>4.5442472454183864</c:v>
                </c:pt>
                <c:pt idx="625">
                  <c:v>4.5901577949208781</c:v>
                </c:pt>
                <c:pt idx="626">
                  <c:v>4.6363716800798462</c:v>
                </c:pt>
                <c:pt idx="627">
                  <c:v>4.6831935127185895</c:v>
                </c:pt>
                <c:pt idx="628">
                  <c:v>4.730558618470754</c:v>
                </c:pt>
                <c:pt idx="629">
                  <c:v>4.778395137561513</c:v>
                </c:pt>
                <c:pt idx="630">
                  <c:v>4.8266668974055058</c:v>
                </c:pt>
                <c:pt idx="631">
                  <c:v>4.8751562289656967</c:v>
                </c:pt>
                <c:pt idx="632">
                  <c:v>4.9243625801151794</c:v>
                </c:pt>
                <c:pt idx="633">
                  <c:v>4.9742235156474184</c:v>
                </c:pt>
                <c:pt idx="634">
                  <c:v>5.0245401374052872</c:v>
                </c:pt>
                <c:pt idx="635">
                  <c:v>5.0752665927518903</c:v>
                </c:pt>
                <c:pt idx="636">
                  <c:v>5.1262755276390255</c:v>
                </c:pt>
                <c:pt idx="637">
                  <c:v>5.1780686184861864</c:v>
                </c:pt>
                <c:pt idx="638">
                  <c:v>5.2305041827960723</c:v>
                </c:pt>
                <c:pt idx="639">
                  <c:v>5.2834755182095545</c:v>
                </c:pt>
                <c:pt idx="640">
                  <c:v>5.3368415913181497</c:v>
                </c:pt>
                <c:pt idx="641">
                  <c:v>5.390552515537868</c:v>
                </c:pt>
                <c:pt idx="642">
                  <c:v>5.4451124669242486</c:v>
                </c:pt>
                <c:pt idx="643">
                  <c:v>5.5001432974055158</c:v>
                </c:pt>
                <c:pt idx="644">
                  <c:v>5.5556281096874089</c:v>
                </c:pt>
                <c:pt idx="645">
                  <c:v>5.6119446444074779</c:v>
                </c:pt>
                <c:pt idx="646">
                  <c:v>5.6685390463768801</c:v>
                </c:pt>
                <c:pt idx="647">
                  <c:v>5.7256633023471295</c:v>
                </c:pt>
                <c:pt idx="648">
                  <c:v>5.7836881031418201</c:v>
                </c:pt>
                <c:pt idx="649">
                  <c:v>5.8422417013910506</c:v>
                </c:pt>
                <c:pt idx="650">
                  <c:v>5.9012852523398394</c:v>
                </c:pt>
                <c:pt idx="651">
                  <c:v>5.9608079396903957</c:v>
                </c:pt>
                <c:pt idx="652">
                  <c:v>6.0211130055546329</c:v>
                </c:pt>
                <c:pt idx="653">
                  <c:v>6.0819492005008531</c:v>
                </c:pt>
                <c:pt idx="654">
                  <c:v>6.1436068701574245</c:v>
                </c:pt>
                <c:pt idx="655">
                  <c:v>6.2056732387930991</c:v>
                </c:pt>
                <c:pt idx="656">
                  <c:v>6.2680257199645384</c:v>
                </c:pt>
                <c:pt idx="657">
                  <c:v>6.331578136019222</c:v>
                </c:pt>
                <c:pt idx="658">
                  <c:v>6.3955018466818432</c:v>
                </c:pt>
                <c:pt idx="659">
                  <c:v>6.4602918564010485</c:v>
                </c:pt>
                <c:pt idx="660">
                  <c:v>6.5256920336268154</c:v>
                </c:pt>
                <c:pt idx="661">
                  <c:v>6.5912976487445833</c:v>
                </c:pt>
                <c:pt idx="662">
                  <c:v>6.6582943095275695</c:v>
                </c:pt>
                <c:pt idx="663">
                  <c:v>6.7255625165589707</c:v>
                </c:pt>
                <c:pt idx="664">
                  <c:v>6.7937603377792639</c:v>
                </c:pt>
                <c:pt idx="665">
                  <c:v>6.8626604787623</c:v>
                </c:pt>
                <c:pt idx="666">
                  <c:v>6.9317618960718148</c:v>
                </c:pt>
                <c:pt idx="667">
                  <c:v>7.0021839723407666</c:v>
                </c:pt>
                <c:pt idx="668">
                  <c:v>7.0728556841688714</c:v>
                </c:pt>
                <c:pt idx="669">
                  <c:v>7.1448637217093021</c:v>
                </c:pt>
                <c:pt idx="670">
                  <c:v>7.2170975680433891</c:v>
                </c:pt>
                <c:pt idx="671">
                  <c:v>7.2900701874003984</c:v>
                </c:pt>
                <c:pt idx="672">
                  <c:v>7.3636816491561961</c:v>
                </c:pt>
                <c:pt idx="673">
                  <c:v>7.4384778979300199</c:v>
                </c:pt>
                <c:pt idx="674">
                  <c:v>7.5137626902336638</c:v>
                </c:pt>
                <c:pt idx="675">
                  <c:v>7.5900531604869075</c:v>
                </c:pt>
                <c:pt idx="676">
                  <c:v>7.6665156540214765</c:v>
                </c:pt>
                <c:pt idx="677">
                  <c:v>7.7442842224532855</c:v>
                </c:pt>
                <c:pt idx="678">
                  <c:v>7.8226749308398205</c:v>
                </c:pt>
                <c:pt idx="679">
                  <c:v>7.9019555423393069</c:v>
                </c:pt>
                <c:pt idx="680">
                  <c:v>7.981966981073966</c:v>
                </c:pt>
                <c:pt idx="681">
                  <c:v>8.0625476309022392</c:v>
                </c:pt>
                <c:pt idx="682">
                  <c:v>8.1441861994537188</c:v>
                </c:pt>
                <c:pt idx="683">
                  <c:v>8.226989949595783</c:v>
                </c:pt>
                <c:pt idx="684">
                  <c:v>8.3103986419643512</c:v>
                </c:pt>
                <c:pt idx="685">
                  <c:v>8.3949518340103531</c:v>
                </c:pt>
                <c:pt idx="686">
                  <c:v>8.4793836169569214</c:v>
                </c:pt>
                <c:pt idx="687">
                  <c:v>8.5657825326643042</c:v>
                </c:pt>
                <c:pt idx="688">
                  <c:v>8.6521730891809874</c:v>
                </c:pt>
                <c:pt idx="689">
                  <c:v>8.740499223452785</c:v>
                </c:pt>
                <c:pt idx="690">
                  <c:v>8.8288301412372707</c:v>
                </c:pt>
                <c:pt idx="691">
                  <c:v>8.9184299378471028</c:v>
                </c:pt>
                <c:pt idx="692">
                  <c:v>9.0088684867306661</c:v>
                </c:pt>
                <c:pt idx="693">
                  <c:v>9.100551471414688</c:v>
                </c:pt>
                <c:pt idx="694">
                  <c:v>9.1931647597427606</c:v>
                </c:pt>
                <c:pt idx="695">
                  <c:v>9.2861705612909589</c:v>
                </c:pt>
                <c:pt idx="696">
                  <c:v>9.3804866968146428</c:v>
                </c:pt>
                <c:pt idx="697">
                  <c:v>9.4753399727720762</c:v>
                </c:pt>
                <c:pt idx="698">
                  <c:v>9.5720770011584992</c:v>
                </c:pt>
                <c:pt idx="699">
                  <c:v>9.6692934550593694</c:v>
                </c:pt>
                <c:pt idx="700">
                  <c:v>9.7675086173525383</c:v>
                </c:pt>
                <c:pt idx="701">
                  <c:v>9.8667158609868064</c:v>
                </c:pt>
                <c:pt idx="702">
                  <c:v>9.9664067273707548</c:v>
                </c:pt>
                <c:pt idx="703">
                  <c:v>10.068185305224224</c:v>
                </c:pt>
                <c:pt idx="704">
                  <c:v>10.170482094126392</c:v>
                </c:pt>
                <c:pt idx="705">
                  <c:v>10.273371957670802</c:v>
                </c:pt>
                <c:pt idx="706">
                  <c:v>10.377945773601112</c:v>
                </c:pt>
                <c:pt idx="707">
                  <c:v>10.483081308645104</c:v>
                </c:pt>
                <c:pt idx="708">
                  <c:v>10.589884982281834</c:v>
                </c:pt>
                <c:pt idx="709">
                  <c:v>10.697937892754451</c:v>
                </c:pt>
                <c:pt idx="710">
                  <c:v>10.805947183059585</c:v>
                </c:pt>
                <c:pt idx="711">
                  <c:v>10.916455395254705</c:v>
                </c:pt>
                <c:pt idx="712">
                  <c:v>11.027549136770046</c:v>
                </c:pt>
                <c:pt idx="713">
                  <c:v>11.139261717576781</c:v>
                </c:pt>
                <c:pt idx="714">
                  <c:v>11.253693270045806</c:v>
                </c:pt>
                <c:pt idx="715">
                  <c:v>11.368061447950048</c:v>
                </c:pt>
                <c:pt idx="716">
                  <c:v>11.482504637783878</c:v>
                </c:pt>
                <c:pt idx="717">
                  <c:v>11.600376543642138</c:v>
                </c:pt>
                <c:pt idx="718">
                  <c:v>11.718237687897203</c:v>
                </c:pt>
                <c:pt idx="719">
                  <c:v>11.741849178481448</c:v>
                </c:pt>
                <c:pt idx="720">
                  <c:v>11.743520044566667</c:v>
                </c:pt>
                <c:pt idx="721">
                  <c:v>11.743460353769096</c:v>
                </c:pt>
                <c:pt idx="722">
                  <c:v>11.742999605853289</c:v>
                </c:pt>
                <c:pt idx="723">
                  <c:v>11.742941568047087</c:v>
                </c:pt>
                <c:pt idx="724">
                  <c:v>11.742868162210996</c:v>
                </c:pt>
                <c:pt idx="725">
                  <c:v>11.742789472679236</c:v>
                </c:pt>
                <c:pt idx="726">
                  <c:v>11.74278642322467</c:v>
                </c:pt>
                <c:pt idx="727">
                  <c:v>11.742788959404704</c:v>
                </c:pt>
                <c:pt idx="728">
                  <c:v>11.742787661122067</c:v>
                </c:pt>
                <c:pt idx="729">
                  <c:v>11.742792831608154</c:v>
                </c:pt>
                <c:pt idx="730">
                  <c:v>11.742792069244507</c:v>
                </c:pt>
                <c:pt idx="731">
                  <c:v>11.742780716819578</c:v>
                </c:pt>
                <c:pt idx="732">
                  <c:v>11.742774904740315</c:v>
                </c:pt>
                <c:pt idx="733">
                  <c:v>11.742784279548722</c:v>
                </c:pt>
                <c:pt idx="734">
                  <c:v>11.655911983200431</c:v>
                </c:pt>
                <c:pt idx="735">
                  <c:v>11.537802741455618</c:v>
                </c:pt>
                <c:pt idx="736">
                  <c:v>11.420309174514413</c:v>
                </c:pt>
                <c:pt idx="737">
                  <c:v>11.302263881877428</c:v>
                </c:pt>
                <c:pt idx="738">
                  <c:v>11.184258813050068</c:v>
                </c:pt>
                <c:pt idx="739">
                  <c:v>11.06617765332275</c:v>
                </c:pt>
                <c:pt idx="740">
                  <c:v>10.948088945440619</c:v>
                </c:pt>
                <c:pt idx="741">
                  <c:v>10.830651745365666</c:v>
                </c:pt>
                <c:pt idx="742">
                  <c:v>10.712606903831272</c:v>
                </c:pt>
                <c:pt idx="743">
                  <c:v>10.59452773969825</c:v>
                </c:pt>
                <c:pt idx="744">
                  <c:v>10.476429946719747</c:v>
                </c:pt>
                <c:pt idx="745">
                  <c:v>10.358428013674221</c:v>
                </c:pt>
                <c:pt idx="746">
                  <c:v>10.240930718998214</c:v>
                </c:pt>
                <c:pt idx="747">
                  <c:v>10.122873139059633</c:v>
                </c:pt>
                <c:pt idx="748">
                  <c:v>10.004793907358508</c:v>
                </c:pt>
                <c:pt idx="749">
                  <c:v>9.8866963311957523</c:v>
                </c:pt>
                <c:pt idx="750">
                  <c:v>9.7687025447291962</c:v>
                </c:pt>
                <c:pt idx="751">
                  <c:v>9.6511959686905584</c:v>
                </c:pt>
                <c:pt idx="752">
                  <c:v>9.5330631505188439</c:v>
                </c:pt>
                <c:pt idx="753">
                  <c:v>9.4150570785369112</c:v>
                </c:pt>
                <c:pt idx="754">
                  <c:v>9.2970481986414182</c:v>
                </c:pt>
                <c:pt idx="755">
                  <c:v>9.1789556980163614</c:v>
                </c:pt>
                <c:pt idx="756">
                  <c:v>9.0614395520483644</c:v>
                </c:pt>
                <c:pt idx="757">
                  <c:v>8.9434163090889953</c:v>
                </c:pt>
                <c:pt idx="758">
                  <c:v>8.8253174009977915</c:v>
                </c:pt>
                <c:pt idx="759">
                  <c:v>8.7073202695784619</c:v>
                </c:pt>
                <c:pt idx="760">
                  <c:v>8.589242327557864</c:v>
                </c:pt>
                <c:pt idx="761">
                  <c:v>8.4717334956756147</c:v>
                </c:pt>
                <c:pt idx="762">
                  <c:v>8.3536767726538042</c:v>
                </c:pt>
                <c:pt idx="763">
                  <c:v>8.2355938968231008</c:v>
                </c:pt>
                <c:pt idx="764">
                  <c:v>8.1175506425886574</c:v>
                </c:pt>
                <c:pt idx="765">
                  <c:v>7.9995010177122827</c:v>
                </c:pt>
                <c:pt idx="766">
                  <c:v>7.8820235373182364</c:v>
                </c:pt>
                <c:pt idx="767">
                  <c:v>7.7639624598662795</c:v>
                </c:pt>
                <c:pt idx="768">
                  <c:v>7.6459487606716801</c:v>
                </c:pt>
                <c:pt idx="769">
                  <c:v>7.5278171134065817</c:v>
                </c:pt>
                <c:pt idx="770">
                  <c:v>7.4097800791621706</c:v>
                </c:pt>
                <c:pt idx="771">
                  <c:v>7.2923178517718261</c:v>
                </c:pt>
                <c:pt idx="772">
                  <c:v>7.1741931430880905</c:v>
                </c:pt>
                <c:pt idx="773">
                  <c:v>7.0562324732702439</c:v>
                </c:pt>
                <c:pt idx="774">
                  <c:v>6.9381312944633828</c:v>
                </c:pt>
                <c:pt idx="775">
                  <c:v>6.820042071931522</c:v>
                </c:pt>
                <c:pt idx="776">
                  <c:v>6.7026118753596817</c:v>
                </c:pt>
                <c:pt idx="777">
                  <c:v>6.5845136532367468</c:v>
                </c:pt>
                <c:pt idx="778">
                  <c:v>6.4664862464918205</c:v>
                </c:pt>
                <c:pt idx="779">
                  <c:v>6.3484154443355862</c:v>
                </c:pt>
                <c:pt idx="780">
                  <c:v>6.2303281483250794</c:v>
                </c:pt>
                <c:pt idx="781">
                  <c:v>6.1128972932472667</c:v>
                </c:pt>
                <c:pt idx="782">
                  <c:v>5.9948556234321568</c:v>
                </c:pt>
                <c:pt idx="783">
                  <c:v>5.8767701807403929</c:v>
                </c:pt>
                <c:pt idx="784">
                  <c:v>5.7586868845625094</c:v>
                </c:pt>
                <c:pt idx="785">
                  <c:v>5.6406880243401334</c:v>
                </c:pt>
                <c:pt idx="786">
                  <c:v>5.5231243179386462</c:v>
                </c:pt>
                <c:pt idx="787">
                  <c:v>5.405144274935247</c:v>
                </c:pt>
                <c:pt idx="788">
                  <c:v>5.2870696771545722</c:v>
                </c:pt>
                <c:pt idx="789">
                  <c:v>5.1689846499919856</c:v>
                </c:pt>
                <c:pt idx="790">
                  <c:v>5.0509771906351313</c:v>
                </c:pt>
                <c:pt idx="791">
                  <c:v>4.9334348922719773</c:v>
                </c:pt>
                <c:pt idx="792">
                  <c:v>4.815428636332828</c:v>
                </c:pt>
                <c:pt idx="793">
                  <c:v>4.6973088752619478</c:v>
                </c:pt>
                <c:pt idx="794">
                  <c:v>4.5792611102874021</c:v>
                </c:pt>
                <c:pt idx="795">
                  <c:v>4.4612193933468589</c:v>
                </c:pt>
                <c:pt idx="796">
                  <c:v>4.3437490244253194</c:v>
                </c:pt>
                <c:pt idx="797">
                  <c:v>4.2256943861919041</c:v>
                </c:pt>
                <c:pt idx="798">
                  <c:v>4.1076161739429695</c:v>
                </c:pt>
                <c:pt idx="799">
                  <c:v>3.9896158315085994</c:v>
                </c:pt>
                <c:pt idx="800">
                  <c:v>3.8715288058995565</c:v>
                </c:pt>
                <c:pt idx="801">
                  <c:v>3.7540290813081736</c:v>
                </c:pt>
                <c:pt idx="802">
                  <c:v>3.6359893554580172</c:v>
                </c:pt>
                <c:pt idx="803">
                  <c:v>3.5179813037686993</c:v>
                </c:pt>
                <c:pt idx="804">
                  <c:v>3.3998126832466529</c:v>
                </c:pt>
                <c:pt idx="805">
                  <c:v>3.2818157756430635</c:v>
                </c:pt>
                <c:pt idx="806">
                  <c:v>3.1643626526641802</c:v>
                </c:pt>
                <c:pt idx="807">
                  <c:v>3.0462886911218368</c:v>
                </c:pt>
                <c:pt idx="808">
                  <c:v>2.9282880511591847</c:v>
                </c:pt>
                <c:pt idx="809">
                  <c:v>2.8101299132398316</c:v>
                </c:pt>
                <c:pt idx="810">
                  <c:v>2.6921281648103776</c:v>
                </c:pt>
                <c:pt idx="811">
                  <c:v>2.5746211073377911</c:v>
                </c:pt>
                <c:pt idx="812">
                  <c:v>2.4565832177622555</c:v>
                </c:pt>
                <c:pt idx="813">
                  <c:v>2.3385338506600442</c:v>
                </c:pt>
                <c:pt idx="814">
                  <c:v>2.2204947715842214</c:v>
                </c:pt>
                <c:pt idx="815">
                  <c:v>2.1025037298523412</c:v>
                </c:pt>
                <c:pt idx="816">
                  <c:v>1.984968010770352</c:v>
                </c:pt>
                <c:pt idx="817">
                  <c:v>1.8669730770721178</c:v>
                </c:pt>
                <c:pt idx="818">
                  <c:v>1.7489050702183919</c:v>
                </c:pt>
                <c:pt idx="819">
                  <c:v>1.6308154682187599</c:v>
                </c:pt>
                <c:pt idx="820">
                  <c:v>1.512756180593418</c:v>
                </c:pt>
                <c:pt idx="821">
                  <c:v>1.3953283396090896</c:v>
                </c:pt>
                <c:pt idx="822">
                  <c:v>1.2772914201720378</c:v>
                </c:pt>
                <c:pt idx="823">
                  <c:v>1.1592294116424158</c:v>
                </c:pt>
                <c:pt idx="824">
                  <c:v>1.1592294116364086</c:v>
                </c:pt>
                <c:pt idx="825">
                  <c:v>1.1565994628151639</c:v>
                </c:pt>
                <c:pt idx="826">
                  <c:v>1.1566074034701341</c:v>
                </c:pt>
                <c:pt idx="827">
                  <c:v>1.1565808943633666</c:v>
                </c:pt>
                <c:pt idx="828">
                  <c:v>1.156565839664778</c:v>
                </c:pt>
                <c:pt idx="829">
                  <c:v>1.1565754348745487</c:v>
                </c:pt>
                <c:pt idx="830">
                  <c:v>1.1565735025478481</c:v>
                </c:pt>
                <c:pt idx="831">
                  <c:v>1.1565727779253361</c:v>
                </c:pt>
                <c:pt idx="832">
                  <c:v>1.1565770854036015</c:v>
                </c:pt>
                <c:pt idx="833">
                  <c:v>1.1565722042658499</c:v>
                </c:pt>
                <c:pt idx="834">
                  <c:v>1.1565762802674722</c:v>
                </c:pt>
                <c:pt idx="835">
                  <c:v>1.1565667092117935</c:v>
                </c:pt>
                <c:pt idx="836">
                  <c:v>1.1565665703258101</c:v>
                </c:pt>
                <c:pt idx="837">
                  <c:v>1.1565626332101517</c:v>
                </c:pt>
                <c:pt idx="838">
                  <c:v>1.1565579835490207</c:v>
                </c:pt>
                <c:pt idx="839">
                  <c:v>1.1565641730329939</c:v>
                </c:pt>
                <c:pt idx="840">
                  <c:v>1.1565475369077467</c:v>
                </c:pt>
                <c:pt idx="841">
                  <c:v>1.1565444874546478</c:v>
                </c:pt>
                <c:pt idx="842">
                  <c:v>1.1565387810523151</c:v>
                </c:pt>
                <c:pt idx="843">
                  <c:v>1.1565462990109416</c:v>
                </c:pt>
                <c:pt idx="844">
                  <c:v>1.1565449101511165</c:v>
                </c:pt>
                <c:pt idx="845">
                  <c:v>1.1565326519535057</c:v>
                </c:pt>
                <c:pt idx="846">
                  <c:v>1.1565299044264463</c:v>
                </c:pt>
                <c:pt idx="847">
                  <c:v>1.1565245959160462</c:v>
                </c:pt>
                <c:pt idx="848">
                  <c:v>1.1565342521615658</c:v>
                </c:pt>
                <c:pt idx="849">
                  <c:v>1.1565347956284557</c:v>
                </c:pt>
                <c:pt idx="850">
                  <c:v>1.1565373921924829</c:v>
                </c:pt>
                <c:pt idx="851">
                  <c:v>1.1565439922959262</c:v>
                </c:pt>
                <c:pt idx="852">
                  <c:v>1.1565258223862469</c:v>
                </c:pt>
              </c:numCache>
            </c:numRef>
          </c:yVal>
          <c:smooth val="1"/>
        </c:ser>
        <c:axId val="67601536"/>
        <c:axId val="67735936"/>
      </c:scatterChart>
      <c:valAx>
        <c:axId val="676015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Indentation depth </a:t>
                </a:r>
                <a:r>
                  <a:rPr lang="en-US" sz="1600" dirty="0" smtClean="0"/>
                  <a:t>s in </a:t>
                </a:r>
                <a:r>
                  <a:rPr lang="en-US" sz="1600" dirty="0"/>
                  <a:t>nm</a:t>
                </a:r>
              </a:p>
            </c:rich>
          </c:tx>
          <c:layout>
            <c:manualLayout>
              <c:xMode val="edge"/>
              <c:yMode val="edge"/>
              <c:x val="0.33468486155409827"/>
              <c:y val="0.8983531169438167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7735936"/>
        <c:crosses val="autoZero"/>
        <c:crossBetween val="midCat"/>
      </c:valAx>
      <c:valAx>
        <c:axId val="677359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Load F </a:t>
                </a:r>
                <a:r>
                  <a:rPr lang="en-US" sz="1600" dirty="0"/>
                  <a:t>in </a:t>
                </a:r>
                <a:r>
                  <a:rPr lang="en-US" sz="1600" dirty="0" err="1"/>
                  <a:t>mN</a:t>
                </a:r>
                <a:endParaRPr lang="en-US" sz="16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7601536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plotVisOnly val="1"/>
    <c:dispBlanksAs val="gap"/>
  </c:chart>
  <c:spPr>
    <a:solidFill>
      <a:schemeClr val="bg1"/>
    </a:solidFill>
    <a:ln>
      <a:solidFill>
        <a:schemeClr val="tx1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Dependency of Hardness from Load and Device</a:t>
            </a:r>
          </a:p>
        </c:rich>
      </c:tx>
      <c:layout>
        <c:manualLayout>
          <c:xMode val="edge"/>
          <c:yMode val="edge"/>
          <c:x val="0.30816959418534356"/>
          <c:y val="2.033892822220751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6.9286452947259589E-2"/>
          <c:y val="0.12542372881355829"/>
          <c:w val="0.88709065213002536"/>
          <c:h val="0.764406779661017"/>
        </c:manualLayout>
      </c:layout>
      <c:scatterChart>
        <c:scatterStyle val="lineMarker"/>
        <c:ser>
          <c:idx val="0"/>
          <c:order val="0"/>
          <c:tx>
            <c:strRef>
              <c:f>All!$B$1</c:f>
              <c:strCache>
                <c:ptCount val="1"/>
                <c:pt idx="0">
                  <c:v>2h@1000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1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All!$C$3:$C$15</c:f>
                <c:numCache>
                  <c:formatCode>General</c:formatCode>
                  <c:ptCount val="13"/>
                  <c:pt idx="0">
                    <c:v>2.4006249186410082</c:v>
                  </c:pt>
                  <c:pt idx="1">
                    <c:v>0.37416573867722397</c:v>
                  </c:pt>
                  <c:pt idx="2">
                    <c:v>1.5915401345865932</c:v>
                  </c:pt>
                  <c:pt idx="3">
                    <c:v>0.96332756630355965</c:v>
                  </c:pt>
                  <c:pt idx="4">
                    <c:v>1.610900369358498</c:v>
                  </c:pt>
                  <c:pt idx="5">
                    <c:v>1.2132600710481458</c:v>
                  </c:pt>
                  <c:pt idx="6">
                    <c:v>3.4324918062537613</c:v>
                  </c:pt>
                  <c:pt idx="7">
                    <c:v>4.756259034157134</c:v>
                  </c:pt>
                  <c:pt idx="8">
                    <c:v>1.7620213838634717</c:v>
                  </c:pt>
                  <c:pt idx="9">
                    <c:v>3.1549162130499755</c:v>
                  </c:pt>
                  <c:pt idx="10">
                    <c:v>5.8397604190134791</c:v>
                  </c:pt>
                  <c:pt idx="11">
                    <c:v>7.8605982540766082</c:v>
                  </c:pt>
                  <c:pt idx="12">
                    <c:v>6.0153323061000075</c:v>
                  </c:pt>
                </c:numCache>
              </c:numRef>
            </c:plus>
            <c:minus>
              <c:numRef>
                <c:f>All!$C$3:$C$15</c:f>
                <c:numCache>
                  <c:formatCode>General</c:formatCode>
                  <c:ptCount val="13"/>
                  <c:pt idx="0">
                    <c:v>2.4006249186410082</c:v>
                  </c:pt>
                  <c:pt idx="1">
                    <c:v>0.37416573867722397</c:v>
                  </c:pt>
                  <c:pt idx="2">
                    <c:v>1.5915401345865932</c:v>
                  </c:pt>
                  <c:pt idx="3">
                    <c:v>0.96332756630355965</c:v>
                  </c:pt>
                  <c:pt idx="4">
                    <c:v>1.610900369358498</c:v>
                  </c:pt>
                  <c:pt idx="5">
                    <c:v>1.2132600710481458</c:v>
                  </c:pt>
                  <c:pt idx="6">
                    <c:v>3.4324918062537613</c:v>
                  </c:pt>
                  <c:pt idx="7">
                    <c:v>4.756259034157134</c:v>
                  </c:pt>
                  <c:pt idx="8">
                    <c:v>1.7620213838634717</c:v>
                  </c:pt>
                  <c:pt idx="9">
                    <c:v>3.1549162130499755</c:v>
                  </c:pt>
                  <c:pt idx="10">
                    <c:v>5.8397604190134791</c:v>
                  </c:pt>
                  <c:pt idx="11">
                    <c:v>7.8605982540766082</c:v>
                  </c:pt>
                  <c:pt idx="12">
                    <c:v>6.0153323061000075</c:v>
                  </c:pt>
                </c:numCache>
              </c:numRef>
            </c:minus>
          </c:errBars>
          <c:xVal>
            <c:numRef>
              <c:f>All!$D$3:$D$15</c:f>
              <c:numCache>
                <c:formatCode>General</c:formatCode>
                <c:ptCount val="13"/>
                <c:pt idx="0">
                  <c:v>19620</c:v>
                </c:pt>
                <c:pt idx="1">
                  <c:v>4905</c:v>
                </c:pt>
                <c:pt idx="2">
                  <c:v>1962</c:v>
                </c:pt>
                <c:pt idx="3">
                  <c:v>981</c:v>
                </c:pt>
                <c:pt idx="4">
                  <c:v>490.5</c:v>
                </c:pt>
                <c:pt idx="5">
                  <c:v>245.25</c:v>
                </c:pt>
                <c:pt idx="6">
                  <c:v>98.1</c:v>
                </c:pt>
                <c:pt idx="7">
                  <c:v>49.05</c:v>
                </c:pt>
                <c:pt idx="8">
                  <c:v>91.7</c:v>
                </c:pt>
                <c:pt idx="9">
                  <c:v>57.6</c:v>
                </c:pt>
                <c:pt idx="10">
                  <c:v>28.8</c:v>
                </c:pt>
                <c:pt idx="11">
                  <c:v>10.1</c:v>
                </c:pt>
                <c:pt idx="12">
                  <c:v>3.9</c:v>
                </c:pt>
              </c:numCache>
            </c:numRef>
          </c:xVal>
          <c:yVal>
            <c:numRef>
              <c:f>All!$B$3:$B$15</c:f>
              <c:numCache>
                <c:formatCode>General</c:formatCode>
                <c:ptCount val="13"/>
                <c:pt idx="0">
                  <c:v>39.94</c:v>
                </c:pt>
                <c:pt idx="1">
                  <c:v>45.4</c:v>
                </c:pt>
                <c:pt idx="2">
                  <c:v>50.36</c:v>
                </c:pt>
                <c:pt idx="3">
                  <c:v>54.740000000000009</c:v>
                </c:pt>
                <c:pt idx="4">
                  <c:v>57.2</c:v>
                </c:pt>
                <c:pt idx="5">
                  <c:v>64.179999999999978</c:v>
                </c:pt>
                <c:pt idx="6">
                  <c:v>74.72</c:v>
                </c:pt>
                <c:pt idx="7">
                  <c:v>87.08</c:v>
                </c:pt>
                <c:pt idx="8">
                  <c:v>81.190103999999991</c:v>
                </c:pt>
                <c:pt idx="9">
                  <c:v>89.316674000000006</c:v>
                </c:pt>
                <c:pt idx="10">
                  <c:v>101.65772100000001</c:v>
                </c:pt>
                <c:pt idx="11">
                  <c:v>127.90843199999998</c:v>
                </c:pt>
                <c:pt idx="12">
                  <c:v>154.34813300000027</c:v>
                </c:pt>
              </c:numCache>
            </c:numRef>
          </c:yVal>
        </c:ser>
        <c:axId val="71326720"/>
        <c:axId val="71332224"/>
      </c:scatterChart>
      <c:valAx>
        <c:axId val="71326720"/>
        <c:scaling>
          <c:logBase val="10"/>
          <c:orientation val="minMax"/>
          <c:max val="100000"/>
          <c:min val="1"/>
        </c:scaling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Test force mN</a:t>
                </a:r>
              </a:p>
            </c:rich>
          </c:tx>
          <c:layout>
            <c:manualLayout>
              <c:xMode val="edge"/>
              <c:yMode val="edge"/>
              <c:x val="0.40744568948112253"/>
              <c:y val="0.94237279163633958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1332224"/>
        <c:crossesAt val="0"/>
        <c:crossBetween val="midCat"/>
        <c:majorUnit val="10"/>
        <c:minorUnit val="10"/>
      </c:valAx>
      <c:valAx>
        <c:axId val="71332224"/>
        <c:scaling>
          <c:orientation val="minMax"/>
          <c:max val="200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Hardness HV</a:t>
                </a:r>
              </a:p>
            </c:rich>
          </c:tx>
          <c:layout>
            <c:manualLayout>
              <c:xMode val="edge"/>
              <c:yMode val="edge"/>
              <c:x val="1.1375429032909409E-2"/>
              <c:y val="0.43559319790908646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1326720"/>
        <c:crosses val="autoZero"/>
        <c:crossBetween val="midCat"/>
        <c:majorUnit val="20"/>
        <c:minorUnit val="5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6205017161316579"/>
          <c:y val="0.15463758206694794"/>
          <c:w val="0.14458974358974391"/>
          <c:h val="0.14385907643897455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Dependency of Hardness from Load and Device</a:t>
            </a:r>
          </a:p>
        </c:rich>
      </c:tx>
      <c:layout>
        <c:manualLayout>
          <c:xMode val="edge"/>
          <c:yMode val="edge"/>
          <c:x val="0.30816959418534362"/>
          <c:y val="2.033892822220751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6.9286452947259589E-2"/>
          <c:y val="0.12542372881355823"/>
          <c:w val="0.88709065213002558"/>
          <c:h val="0.764406779661017"/>
        </c:manualLayout>
      </c:layout>
      <c:scatterChart>
        <c:scatterStyle val="lineMarker"/>
        <c:ser>
          <c:idx val="2"/>
          <c:order val="0"/>
          <c:tx>
            <c:strRef>
              <c:f>All!$H$1</c:f>
              <c:strCache>
                <c:ptCount val="1"/>
                <c:pt idx="0">
                  <c:v>brazed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All!$I$3:$I$15</c:f>
                <c:numCache>
                  <c:formatCode>General</c:formatCode>
                  <c:ptCount val="13"/>
                  <c:pt idx="0">
                    <c:v>2.5341665296502427</c:v>
                  </c:pt>
                  <c:pt idx="1">
                    <c:v>2.1400934559032532</c:v>
                  </c:pt>
                  <c:pt idx="2">
                    <c:v>2.0037464909513591</c:v>
                  </c:pt>
                  <c:pt idx="3">
                    <c:v>1.8514858897650242</c:v>
                  </c:pt>
                  <c:pt idx="4">
                    <c:v>1.34833230325507</c:v>
                  </c:pt>
                  <c:pt idx="5">
                    <c:v>2.6185874054535532</c:v>
                  </c:pt>
                  <c:pt idx="6">
                    <c:v>2.043771024357063</c:v>
                  </c:pt>
                  <c:pt idx="7">
                    <c:v>3.9385276436758447</c:v>
                  </c:pt>
                  <c:pt idx="8">
                    <c:v>2.8185816789199589</c:v>
                  </c:pt>
                  <c:pt idx="9">
                    <c:v>2.0896004778965782</c:v>
                  </c:pt>
                  <c:pt idx="10">
                    <c:v>0.90142484837889325</c:v>
                  </c:pt>
                  <c:pt idx="11">
                    <c:v>1.2309764671773178</c:v>
                  </c:pt>
                  <c:pt idx="12">
                    <c:v>13.290143110893048</c:v>
                  </c:pt>
                </c:numCache>
              </c:numRef>
            </c:plus>
            <c:minus>
              <c:numRef>
                <c:f>All!$I$3:$I$15</c:f>
                <c:numCache>
                  <c:formatCode>General</c:formatCode>
                  <c:ptCount val="13"/>
                  <c:pt idx="0">
                    <c:v>2.5341665296502427</c:v>
                  </c:pt>
                  <c:pt idx="1">
                    <c:v>2.1400934559032532</c:v>
                  </c:pt>
                  <c:pt idx="2">
                    <c:v>2.0037464909513591</c:v>
                  </c:pt>
                  <c:pt idx="3">
                    <c:v>1.8514858897650242</c:v>
                  </c:pt>
                  <c:pt idx="4">
                    <c:v>1.34833230325507</c:v>
                  </c:pt>
                  <c:pt idx="5">
                    <c:v>2.6185874054535532</c:v>
                  </c:pt>
                  <c:pt idx="6">
                    <c:v>2.043771024357063</c:v>
                  </c:pt>
                  <c:pt idx="7">
                    <c:v>3.9385276436758447</c:v>
                  </c:pt>
                  <c:pt idx="8">
                    <c:v>2.8185816789199589</c:v>
                  </c:pt>
                  <c:pt idx="9">
                    <c:v>2.0896004778965782</c:v>
                  </c:pt>
                  <c:pt idx="10">
                    <c:v>0.90142484837889325</c:v>
                  </c:pt>
                  <c:pt idx="11">
                    <c:v>1.2309764671773178</c:v>
                  </c:pt>
                  <c:pt idx="12">
                    <c:v>13.290143110893048</c:v>
                  </c:pt>
                </c:numCache>
              </c:numRef>
            </c:minus>
          </c:errBars>
          <c:xVal>
            <c:numRef>
              <c:f>All!$J$3:$J$15</c:f>
              <c:numCache>
                <c:formatCode>General</c:formatCode>
                <c:ptCount val="13"/>
                <c:pt idx="0">
                  <c:v>19620</c:v>
                </c:pt>
                <c:pt idx="1">
                  <c:v>4905</c:v>
                </c:pt>
                <c:pt idx="2">
                  <c:v>1962</c:v>
                </c:pt>
                <c:pt idx="3">
                  <c:v>981</c:v>
                </c:pt>
                <c:pt idx="4">
                  <c:v>490.5</c:v>
                </c:pt>
                <c:pt idx="5">
                  <c:v>245.25</c:v>
                </c:pt>
                <c:pt idx="6">
                  <c:v>98.1</c:v>
                </c:pt>
                <c:pt idx="7">
                  <c:v>49.05</c:v>
                </c:pt>
                <c:pt idx="8">
                  <c:v>109.8</c:v>
                </c:pt>
                <c:pt idx="9">
                  <c:v>68.8</c:v>
                </c:pt>
                <c:pt idx="10">
                  <c:v>32.5</c:v>
                </c:pt>
                <c:pt idx="11">
                  <c:v>11.2</c:v>
                </c:pt>
                <c:pt idx="12">
                  <c:v>3.9</c:v>
                </c:pt>
              </c:numCache>
            </c:numRef>
          </c:xVal>
          <c:yVal>
            <c:numRef>
              <c:f>All!$H$3:$H$15</c:f>
              <c:numCache>
                <c:formatCode>General</c:formatCode>
                <c:ptCount val="13"/>
                <c:pt idx="0">
                  <c:v>51.88</c:v>
                </c:pt>
                <c:pt idx="1">
                  <c:v>53.7</c:v>
                </c:pt>
                <c:pt idx="2">
                  <c:v>57</c:v>
                </c:pt>
                <c:pt idx="3">
                  <c:v>58.96</c:v>
                </c:pt>
                <c:pt idx="4">
                  <c:v>64.739999999999995</c:v>
                </c:pt>
                <c:pt idx="5">
                  <c:v>71.88</c:v>
                </c:pt>
                <c:pt idx="6">
                  <c:v>90.58</c:v>
                </c:pt>
                <c:pt idx="7">
                  <c:v>102.82000000000001</c:v>
                </c:pt>
                <c:pt idx="8">
                  <c:v>96.177010999999979</c:v>
                </c:pt>
                <c:pt idx="9">
                  <c:v>105.3146775</c:v>
                </c:pt>
                <c:pt idx="10">
                  <c:v>109.330715</c:v>
                </c:pt>
                <c:pt idx="11">
                  <c:v>131.329151</c:v>
                </c:pt>
                <c:pt idx="12">
                  <c:v>147.33660399999999</c:v>
                </c:pt>
              </c:numCache>
            </c:numRef>
          </c:yVal>
        </c:ser>
        <c:ser>
          <c:idx val="0"/>
          <c:order val="1"/>
          <c:tx>
            <c:strRef>
              <c:f>All!$B$1</c:f>
              <c:strCache>
                <c:ptCount val="1"/>
                <c:pt idx="0">
                  <c:v>2h@1000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1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All!$C$3:$C$15</c:f>
                <c:numCache>
                  <c:formatCode>General</c:formatCode>
                  <c:ptCount val="13"/>
                  <c:pt idx="0">
                    <c:v>2.4006249186410082</c:v>
                  </c:pt>
                  <c:pt idx="1">
                    <c:v>0.37416573867722397</c:v>
                  </c:pt>
                  <c:pt idx="2">
                    <c:v>1.5915401345865932</c:v>
                  </c:pt>
                  <c:pt idx="3">
                    <c:v>0.96332756630355965</c:v>
                  </c:pt>
                  <c:pt idx="4">
                    <c:v>1.610900369358498</c:v>
                  </c:pt>
                  <c:pt idx="5">
                    <c:v>1.2132600710481458</c:v>
                  </c:pt>
                  <c:pt idx="6">
                    <c:v>3.4324918062537613</c:v>
                  </c:pt>
                  <c:pt idx="7">
                    <c:v>4.756259034157134</c:v>
                  </c:pt>
                  <c:pt idx="8">
                    <c:v>1.7620213838634717</c:v>
                  </c:pt>
                  <c:pt idx="9">
                    <c:v>3.1549162130499755</c:v>
                  </c:pt>
                  <c:pt idx="10">
                    <c:v>5.8397604190134791</c:v>
                  </c:pt>
                  <c:pt idx="11">
                    <c:v>7.8605982540766082</c:v>
                  </c:pt>
                  <c:pt idx="12">
                    <c:v>6.0153323061000075</c:v>
                  </c:pt>
                </c:numCache>
              </c:numRef>
            </c:plus>
            <c:minus>
              <c:numRef>
                <c:f>All!$C$3:$C$15</c:f>
                <c:numCache>
                  <c:formatCode>General</c:formatCode>
                  <c:ptCount val="13"/>
                  <c:pt idx="0">
                    <c:v>2.4006249186410082</c:v>
                  </c:pt>
                  <c:pt idx="1">
                    <c:v>0.37416573867722397</c:v>
                  </c:pt>
                  <c:pt idx="2">
                    <c:v>1.5915401345865932</c:v>
                  </c:pt>
                  <c:pt idx="3">
                    <c:v>0.96332756630355965</c:v>
                  </c:pt>
                  <c:pt idx="4">
                    <c:v>1.610900369358498</c:v>
                  </c:pt>
                  <c:pt idx="5">
                    <c:v>1.2132600710481458</c:v>
                  </c:pt>
                  <c:pt idx="6">
                    <c:v>3.4324918062537613</c:v>
                  </c:pt>
                  <c:pt idx="7">
                    <c:v>4.756259034157134</c:v>
                  </c:pt>
                  <c:pt idx="8">
                    <c:v>1.7620213838634717</c:v>
                  </c:pt>
                  <c:pt idx="9">
                    <c:v>3.1549162130499755</c:v>
                  </c:pt>
                  <c:pt idx="10">
                    <c:v>5.8397604190134791</c:v>
                  </c:pt>
                  <c:pt idx="11">
                    <c:v>7.8605982540766082</c:v>
                  </c:pt>
                  <c:pt idx="12">
                    <c:v>6.0153323061000075</c:v>
                  </c:pt>
                </c:numCache>
              </c:numRef>
            </c:minus>
          </c:errBars>
          <c:xVal>
            <c:numRef>
              <c:f>All!$D$3:$D$15</c:f>
              <c:numCache>
                <c:formatCode>General</c:formatCode>
                <c:ptCount val="13"/>
                <c:pt idx="0">
                  <c:v>19620</c:v>
                </c:pt>
                <c:pt idx="1">
                  <c:v>4905</c:v>
                </c:pt>
                <c:pt idx="2">
                  <c:v>1962</c:v>
                </c:pt>
                <c:pt idx="3">
                  <c:v>981</c:v>
                </c:pt>
                <c:pt idx="4">
                  <c:v>490.5</c:v>
                </c:pt>
                <c:pt idx="5">
                  <c:v>245.25</c:v>
                </c:pt>
                <c:pt idx="6">
                  <c:v>98.1</c:v>
                </c:pt>
                <c:pt idx="7">
                  <c:v>49.05</c:v>
                </c:pt>
                <c:pt idx="8">
                  <c:v>91.7</c:v>
                </c:pt>
                <c:pt idx="9">
                  <c:v>57.6</c:v>
                </c:pt>
                <c:pt idx="10">
                  <c:v>28.8</c:v>
                </c:pt>
                <c:pt idx="11">
                  <c:v>10.1</c:v>
                </c:pt>
                <c:pt idx="12">
                  <c:v>3.9</c:v>
                </c:pt>
              </c:numCache>
            </c:numRef>
          </c:xVal>
          <c:yVal>
            <c:numRef>
              <c:f>All!$B$3:$B$15</c:f>
              <c:numCache>
                <c:formatCode>General</c:formatCode>
                <c:ptCount val="13"/>
                <c:pt idx="0">
                  <c:v>39.94</c:v>
                </c:pt>
                <c:pt idx="1">
                  <c:v>45.4</c:v>
                </c:pt>
                <c:pt idx="2">
                  <c:v>50.36</c:v>
                </c:pt>
                <c:pt idx="3">
                  <c:v>54.740000000000009</c:v>
                </c:pt>
                <c:pt idx="4">
                  <c:v>57.2</c:v>
                </c:pt>
                <c:pt idx="5">
                  <c:v>64.179999999999978</c:v>
                </c:pt>
                <c:pt idx="6">
                  <c:v>74.72</c:v>
                </c:pt>
                <c:pt idx="7">
                  <c:v>87.08</c:v>
                </c:pt>
                <c:pt idx="8">
                  <c:v>81.190103999999991</c:v>
                </c:pt>
                <c:pt idx="9">
                  <c:v>89.316674000000006</c:v>
                </c:pt>
                <c:pt idx="10">
                  <c:v>101.65772100000001</c:v>
                </c:pt>
                <c:pt idx="11">
                  <c:v>127.90843199999998</c:v>
                </c:pt>
                <c:pt idx="12">
                  <c:v>154.34813300000027</c:v>
                </c:pt>
              </c:numCache>
            </c:numRef>
          </c:yVal>
        </c:ser>
        <c:axId val="76045696"/>
        <c:axId val="76273152"/>
      </c:scatterChart>
      <c:valAx>
        <c:axId val="76045696"/>
        <c:scaling>
          <c:logBase val="10"/>
          <c:orientation val="minMax"/>
          <c:max val="100000"/>
          <c:min val="1"/>
        </c:scaling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Test force mN</a:t>
                </a:r>
              </a:p>
            </c:rich>
          </c:tx>
          <c:layout>
            <c:manualLayout>
              <c:xMode val="edge"/>
              <c:yMode val="edge"/>
              <c:x val="0.40744568948112253"/>
              <c:y val="0.94237279163633958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6273152"/>
        <c:crossesAt val="0"/>
        <c:crossBetween val="midCat"/>
        <c:majorUnit val="10"/>
        <c:minorUnit val="10"/>
      </c:valAx>
      <c:valAx>
        <c:axId val="76273152"/>
        <c:scaling>
          <c:orientation val="minMax"/>
          <c:max val="200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Hardness HV</a:t>
                </a:r>
              </a:p>
            </c:rich>
          </c:tx>
          <c:layout>
            <c:manualLayout>
              <c:xMode val="edge"/>
              <c:yMode val="edge"/>
              <c:x val="1.1375429032909411E-2"/>
              <c:y val="0.43559319790908652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6045696"/>
        <c:crosses val="autoZero"/>
        <c:crossBetween val="midCat"/>
        <c:majorUnit val="20"/>
        <c:minorUnit val="5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6205017161316591"/>
          <c:y val="0.15463758206694794"/>
          <c:w val="0.14458974358974391"/>
          <c:h val="0.14385907643897455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Dependency of Hardness from Load and Device</a:t>
            </a:r>
          </a:p>
        </c:rich>
      </c:tx>
      <c:layout>
        <c:manualLayout>
          <c:xMode val="edge"/>
          <c:yMode val="edge"/>
          <c:x val="0.30816959418534356"/>
          <c:y val="2.033892822220751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6.9286452947259589E-2"/>
          <c:y val="0.12542372881355829"/>
          <c:w val="0.88709065213002536"/>
          <c:h val="0.764406779661017"/>
        </c:manualLayout>
      </c:layout>
      <c:scatterChart>
        <c:scatterStyle val="lineMarker"/>
        <c:ser>
          <c:idx val="1"/>
          <c:order val="0"/>
          <c:tx>
            <c:strRef>
              <c:f>All!$E$1</c:f>
              <c:strCache>
                <c:ptCount val="1"/>
                <c:pt idx="0">
                  <c:v>40CW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1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All!$F$3:$F$15</c:f>
                <c:numCache>
                  <c:formatCode>General</c:formatCode>
                  <c:ptCount val="13"/>
                  <c:pt idx="0">
                    <c:v>2.0736441353325965</c:v>
                  </c:pt>
                  <c:pt idx="1">
                    <c:v>2.5884358211090976</c:v>
                  </c:pt>
                  <c:pt idx="2">
                    <c:v>3.1144823004796027</c:v>
                  </c:pt>
                  <c:pt idx="3">
                    <c:v>1.3038404810408089</c:v>
                  </c:pt>
                  <c:pt idx="4">
                    <c:v>4.6583258795409073</c:v>
                  </c:pt>
                  <c:pt idx="5">
                    <c:v>4.7222875812469605</c:v>
                  </c:pt>
                  <c:pt idx="6">
                    <c:v>4.9193495504996134</c:v>
                  </c:pt>
                  <c:pt idx="7">
                    <c:v>9.1815031449103639</c:v>
                  </c:pt>
                  <c:pt idx="8">
                    <c:v>2.4439641881521403</c:v>
                  </c:pt>
                  <c:pt idx="9">
                    <c:v>11.195165265904159</c:v>
                  </c:pt>
                  <c:pt idx="10">
                    <c:v>6.1076722210220149</c:v>
                  </c:pt>
                  <c:pt idx="11">
                    <c:v>4.2204475667716865</c:v>
                  </c:pt>
                  <c:pt idx="12">
                    <c:v>16.604199351094731</c:v>
                  </c:pt>
                </c:numCache>
              </c:numRef>
            </c:plus>
            <c:minus>
              <c:numRef>
                <c:f>All!$F$3:$F$15</c:f>
                <c:numCache>
                  <c:formatCode>General</c:formatCode>
                  <c:ptCount val="13"/>
                  <c:pt idx="0">
                    <c:v>2.0736441353325965</c:v>
                  </c:pt>
                  <c:pt idx="1">
                    <c:v>2.5884358211090976</c:v>
                  </c:pt>
                  <c:pt idx="2">
                    <c:v>3.1144823004796027</c:v>
                  </c:pt>
                  <c:pt idx="3">
                    <c:v>1.3038404810408089</c:v>
                  </c:pt>
                  <c:pt idx="4">
                    <c:v>4.6583258795409073</c:v>
                  </c:pt>
                  <c:pt idx="5">
                    <c:v>4.7222875812469605</c:v>
                  </c:pt>
                  <c:pt idx="6">
                    <c:v>4.9193495504996134</c:v>
                  </c:pt>
                  <c:pt idx="7">
                    <c:v>9.1815031449103639</c:v>
                  </c:pt>
                  <c:pt idx="8">
                    <c:v>2.4439641881521403</c:v>
                  </c:pt>
                  <c:pt idx="9">
                    <c:v>11.195165265904159</c:v>
                  </c:pt>
                  <c:pt idx="10">
                    <c:v>6.1076722210220149</c:v>
                  </c:pt>
                  <c:pt idx="11">
                    <c:v>4.2204475667716865</c:v>
                  </c:pt>
                  <c:pt idx="12">
                    <c:v>16.604199351094731</c:v>
                  </c:pt>
                </c:numCache>
              </c:numRef>
            </c:minus>
          </c:errBars>
          <c:xVal>
            <c:numRef>
              <c:f>All!$G$3:$G$15</c:f>
              <c:numCache>
                <c:formatCode>General</c:formatCode>
                <c:ptCount val="13"/>
                <c:pt idx="0">
                  <c:v>19620</c:v>
                </c:pt>
                <c:pt idx="1">
                  <c:v>4905</c:v>
                </c:pt>
                <c:pt idx="2">
                  <c:v>1962</c:v>
                </c:pt>
                <c:pt idx="3">
                  <c:v>981</c:v>
                </c:pt>
                <c:pt idx="4">
                  <c:v>490.5</c:v>
                </c:pt>
                <c:pt idx="5">
                  <c:v>245.25</c:v>
                </c:pt>
                <c:pt idx="6">
                  <c:v>98.1</c:v>
                </c:pt>
                <c:pt idx="7">
                  <c:v>49.05</c:v>
                </c:pt>
                <c:pt idx="8">
                  <c:v>150</c:v>
                </c:pt>
                <c:pt idx="9">
                  <c:v>87</c:v>
                </c:pt>
                <c:pt idx="10">
                  <c:v>43</c:v>
                </c:pt>
                <c:pt idx="11">
                  <c:v>12.6</c:v>
                </c:pt>
                <c:pt idx="12">
                  <c:v>4.5999999999999996</c:v>
                </c:pt>
              </c:numCache>
            </c:numRef>
          </c:xVal>
          <c:yVal>
            <c:numRef>
              <c:f>All!$E$3:$E$15</c:f>
              <c:numCache>
                <c:formatCode>General</c:formatCode>
                <c:ptCount val="13"/>
                <c:pt idx="0">
                  <c:v>102.4</c:v>
                </c:pt>
                <c:pt idx="1">
                  <c:v>109.2</c:v>
                </c:pt>
                <c:pt idx="2">
                  <c:v>109.2</c:v>
                </c:pt>
                <c:pt idx="3">
                  <c:v>109.2</c:v>
                </c:pt>
                <c:pt idx="4">
                  <c:v>117.2</c:v>
                </c:pt>
                <c:pt idx="5">
                  <c:v>120.4</c:v>
                </c:pt>
                <c:pt idx="6">
                  <c:v>128.80000000000001</c:v>
                </c:pt>
                <c:pt idx="7">
                  <c:v>132.6</c:v>
                </c:pt>
                <c:pt idx="8">
                  <c:v>139.40374875000001</c:v>
                </c:pt>
                <c:pt idx="9">
                  <c:v>138.90765000000002</c:v>
                </c:pt>
                <c:pt idx="10">
                  <c:v>144.5301025</c:v>
                </c:pt>
                <c:pt idx="11">
                  <c:v>149.26430199999999</c:v>
                </c:pt>
                <c:pt idx="12">
                  <c:v>171.82970800000001</c:v>
                </c:pt>
              </c:numCache>
            </c:numRef>
          </c:yVal>
        </c:ser>
        <c:ser>
          <c:idx val="2"/>
          <c:order val="1"/>
          <c:tx>
            <c:strRef>
              <c:f>All!$H$1</c:f>
              <c:strCache>
                <c:ptCount val="1"/>
                <c:pt idx="0">
                  <c:v>brazed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All!$I$3:$I$15</c:f>
                <c:numCache>
                  <c:formatCode>General</c:formatCode>
                  <c:ptCount val="13"/>
                  <c:pt idx="0">
                    <c:v>2.5341665296502427</c:v>
                  </c:pt>
                  <c:pt idx="1">
                    <c:v>2.1400934559032532</c:v>
                  </c:pt>
                  <c:pt idx="2">
                    <c:v>2.0037464909513591</c:v>
                  </c:pt>
                  <c:pt idx="3">
                    <c:v>1.8514858897650242</c:v>
                  </c:pt>
                  <c:pt idx="4">
                    <c:v>1.34833230325507</c:v>
                  </c:pt>
                  <c:pt idx="5">
                    <c:v>2.6185874054535532</c:v>
                  </c:pt>
                  <c:pt idx="6">
                    <c:v>2.043771024357063</c:v>
                  </c:pt>
                  <c:pt idx="7">
                    <c:v>3.9385276436758447</c:v>
                  </c:pt>
                  <c:pt idx="8">
                    <c:v>2.8185816789199589</c:v>
                  </c:pt>
                  <c:pt idx="9">
                    <c:v>2.0896004778965782</c:v>
                  </c:pt>
                  <c:pt idx="10">
                    <c:v>0.90142484837889325</c:v>
                  </c:pt>
                  <c:pt idx="11">
                    <c:v>1.2309764671773178</c:v>
                  </c:pt>
                  <c:pt idx="12">
                    <c:v>13.290143110893048</c:v>
                  </c:pt>
                </c:numCache>
              </c:numRef>
            </c:plus>
            <c:minus>
              <c:numRef>
                <c:f>All!$I$3:$I$15</c:f>
                <c:numCache>
                  <c:formatCode>General</c:formatCode>
                  <c:ptCount val="13"/>
                  <c:pt idx="0">
                    <c:v>2.5341665296502427</c:v>
                  </c:pt>
                  <c:pt idx="1">
                    <c:v>2.1400934559032532</c:v>
                  </c:pt>
                  <c:pt idx="2">
                    <c:v>2.0037464909513591</c:v>
                  </c:pt>
                  <c:pt idx="3">
                    <c:v>1.8514858897650242</c:v>
                  </c:pt>
                  <c:pt idx="4">
                    <c:v>1.34833230325507</c:v>
                  </c:pt>
                  <c:pt idx="5">
                    <c:v>2.6185874054535532</c:v>
                  </c:pt>
                  <c:pt idx="6">
                    <c:v>2.043771024357063</c:v>
                  </c:pt>
                  <c:pt idx="7">
                    <c:v>3.9385276436758447</c:v>
                  </c:pt>
                  <c:pt idx="8">
                    <c:v>2.8185816789199589</c:v>
                  </c:pt>
                  <c:pt idx="9">
                    <c:v>2.0896004778965782</c:v>
                  </c:pt>
                  <c:pt idx="10">
                    <c:v>0.90142484837889325</c:v>
                  </c:pt>
                  <c:pt idx="11">
                    <c:v>1.2309764671773178</c:v>
                  </c:pt>
                  <c:pt idx="12">
                    <c:v>13.290143110893048</c:v>
                  </c:pt>
                </c:numCache>
              </c:numRef>
            </c:minus>
          </c:errBars>
          <c:xVal>
            <c:numRef>
              <c:f>All!$J$3:$J$15</c:f>
              <c:numCache>
                <c:formatCode>General</c:formatCode>
                <c:ptCount val="13"/>
                <c:pt idx="0">
                  <c:v>19620</c:v>
                </c:pt>
                <c:pt idx="1">
                  <c:v>4905</c:v>
                </c:pt>
                <c:pt idx="2">
                  <c:v>1962</c:v>
                </c:pt>
                <c:pt idx="3">
                  <c:v>981</c:v>
                </c:pt>
                <c:pt idx="4">
                  <c:v>490.5</c:v>
                </c:pt>
                <c:pt idx="5">
                  <c:v>245.25</c:v>
                </c:pt>
                <c:pt idx="6">
                  <c:v>98.1</c:v>
                </c:pt>
                <c:pt idx="7">
                  <c:v>49.05</c:v>
                </c:pt>
                <c:pt idx="8">
                  <c:v>109.8</c:v>
                </c:pt>
                <c:pt idx="9">
                  <c:v>68.8</c:v>
                </c:pt>
                <c:pt idx="10">
                  <c:v>32.5</c:v>
                </c:pt>
                <c:pt idx="11">
                  <c:v>11.2</c:v>
                </c:pt>
                <c:pt idx="12">
                  <c:v>3.9</c:v>
                </c:pt>
              </c:numCache>
            </c:numRef>
          </c:xVal>
          <c:yVal>
            <c:numRef>
              <c:f>All!$H$3:$H$15</c:f>
              <c:numCache>
                <c:formatCode>General</c:formatCode>
                <c:ptCount val="13"/>
                <c:pt idx="0">
                  <c:v>51.88</c:v>
                </c:pt>
                <c:pt idx="1">
                  <c:v>53.7</c:v>
                </c:pt>
                <c:pt idx="2">
                  <c:v>57</c:v>
                </c:pt>
                <c:pt idx="3">
                  <c:v>58.96</c:v>
                </c:pt>
                <c:pt idx="4">
                  <c:v>64.739999999999995</c:v>
                </c:pt>
                <c:pt idx="5">
                  <c:v>71.88</c:v>
                </c:pt>
                <c:pt idx="6">
                  <c:v>90.58</c:v>
                </c:pt>
                <c:pt idx="7">
                  <c:v>102.82000000000001</c:v>
                </c:pt>
                <c:pt idx="8">
                  <c:v>96.177010999999979</c:v>
                </c:pt>
                <c:pt idx="9">
                  <c:v>105.3146775</c:v>
                </c:pt>
                <c:pt idx="10">
                  <c:v>109.330715</c:v>
                </c:pt>
                <c:pt idx="11">
                  <c:v>131.329151</c:v>
                </c:pt>
                <c:pt idx="12">
                  <c:v>147.33660399999999</c:v>
                </c:pt>
              </c:numCache>
            </c:numRef>
          </c:yVal>
        </c:ser>
        <c:ser>
          <c:idx val="0"/>
          <c:order val="2"/>
          <c:tx>
            <c:strRef>
              <c:f>All!$B$1</c:f>
              <c:strCache>
                <c:ptCount val="1"/>
                <c:pt idx="0">
                  <c:v>2h@1000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1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All!$C$3:$C$15</c:f>
                <c:numCache>
                  <c:formatCode>General</c:formatCode>
                  <c:ptCount val="13"/>
                  <c:pt idx="0">
                    <c:v>2.4006249186410082</c:v>
                  </c:pt>
                  <c:pt idx="1">
                    <c:v>0.37416573867722397</c:v>
                  </c:pt>
                  <c:pt idx="2">
                    <c:v>1.5915401345865932</c:v>
                  </c:pt>
                  <c:pt idx="3">
                    <c:v>0.96332756630355965</c:v>
                  </c:pt>
                  <c:pt idx="4">
                    <c:v>1.610900369358498</c:v>
                  </c:pt>
                  <c:pt idx="5">
                    <c:v>1.2132600710481458</c:v>
                  </c:pt>
                  <c:pt idx="6">
                    <c:v>3.4324918062537613</c:v>
                  </c:pt>
                  <c:pt idx="7">
                    <c:v>4.756259034157134</c:v>
                  </c:pt>
                  <c:pt idx="8">
                    <c:v>1.7620213838634717</c:v>
                  </c:pt>
                  <c:pt idx="9">
                    <c:v>3.1549162130499755</c:v>
                  </c:pt>
                  <c:pt idx="10">
                    <c:v>5.8397604190134791</c:v>
                  </c:pt>
                  <c:pt idx="11">
                    <c:v>7.8605982540766082</c:v>
                  </c:pt>
                  <c:pt idx="12">
                    <c:v>6.0153323061000075</c:v>
                  </c:pt>
                </c:numCache>
              </c:numRef>
            </c:plus>
            <c:minus>
              <c:numRef>
                <c:f>All!$C$3:$C$15</c:f>
                <c:numCache>
                  <c:formatCode>General</c:formatCode>
                  <c:ptCount val="13"/>
                  <c:pt idx="0">
                    <c:v>2.4006249186410082</c:v>
                  </c:pt>
                  <c:pt idx="1">
                    <c:v>0.37416573867722397</c:v>
                  </c:pt>
                  <c:pt idx="2">
                    <c:v>1.5915401345865932</c:v>
                  </c:pt>
                  <c:pt idx="3">
                    <c:v>0.96332756630355965</c:v>
                  </c:pt>
                  <c:pt idx="4">
                    <c:v>1.610900369358498</c:v>
                  </c:pt>
                  <c:pt idx="5">
                    <c:v>1.2132600710481458</c:v>
                  </c:pt>
                  <c:pt idx="6">
                    <c:v>3.4324918062537613</c:v>
                  </c:pt>
                  <c:pt idx="7">
                    <c:v>4.756259034157134</c:v>
                  </c:pt>
                  <c:pt idx="8">
                    <c:v>1.7620213838634717</c:v>
                  </c:pt>
                  <c:pt idx="9">
                    <c:v>3.1549162130499755</c:v>
                  </c:pt>
                  <c:pt idx="10">
                    <c:v>5.8397604190134791</c:v>
                  </c:pt>
                  <c:pt idx="11">
                    <c:v>7.8605982540766082</c:v>
                  </c:pt>
                  <c:pt idx="12">
                    <c:v>6.0153323061000075</c:v>
                  </c:pt>
                </c:numCache>
              </c:numRef>
            </c:minus>
          </c:errBars>
          <c:xVal>
            <c:numRef>
              <c:f>All!$D$3:$D$15</c:f>
              <c:numCache>
                <c:formatCode>General</c:formatCode>
                <c:ptCount val="13"/>
                <c:pt idx="0">
                  <c:v>19620</c:v>
                </c:pt>
                <c:pt idx="1">
                  <c:v>4905</c:v>
                </c:pt>
                <c:pt idx="2">
                  <c:v>1962</c:v>
                </c:pt>
                <c:pt idx="3">
                  <c:v>981</c:v>
                </c:pt>
                <c:pt idx="4">
                  <c:v>490.5</c:v>
                </c:pt>
                <c:pt idx="5">
                  <c:v>245.25</c:v>
                </c:pt>
                <c:pt idx="6">
                  <c:v>98.1</c:v>
                </c:pt>
                <c:pt idx="7">
                  <c:v>49.05</c:v>
                </c:pt>
                <c:pt idx="8">
                  <c:v>91.7</c:v>
                </c:pt>
                <c:pt idx="9">
                  <c:v>57.6</c:v>
                </c:pt>
                <c:pt idx="10">
                  <c:v>28.8</c:v>
                </c:pt>
                <c:pt idx="11">
                  <c:v>10.1</c:v>
                </c:pt>
                <c:pt idx="12">
                  <c:v>3.9</c:v>
                </c:pt>
              </c:numCache>
            </c:numRef>
          </c:xVal>
          <c:yVal>
            <c:numRef>
              <c:f>All!$B$3:$B$15</c:f>
              <c:numCache>
                <c:formatCode>General</c:formatCode>
                <c:ptCount val="13"/>
                <c:pt idx="0">
                  <c:v>39.94</c:v>
                </c:pt>
                <c:pt idx="1">
                  <c:v>45.4</c:v>
                </c:pt>
                <c:pt idx="2">
                  <c:v>50.36</c:v>
                </c:pt>
                <c:pt idx="3">
                  <c:v>54.740000000000009</c:v>
                </c:pt>
                <c:pt idx="4">
                  <c:v>57.2</c:v>
                </c:pt>
                <c:pt idx="5">
                  <c:v>64.179999999999978</c:v>
                </c:pt>
                <c:pt idx="6">
                  <c:v>74.72</c:v>
                </c:pt>
                <c:pt idx="7">
                  <c:v>87.08</c:v>
                </c:pt>
                <c:pt idx="8">
                  <c:v>81.190103999999991</c:v>
                </c:pt>
                <c:pt idx="9">
                  <c:v>89.316674000000006</c:v>
                </c:pt>
                <c:pt idx="10">
                  <c:v>101.65772100000001</c:v>
                </c:pt>
                <c:pt idx="11">
                  <c:v>127.90843199999998</c:v>
                </c:pt>
                <c:pt idx="12">
                  <c:v>154.34813300000027</c:v>
                </c:pt>
              </c:numCache>
            </c:numRef>
          </c:yVal>
        </c:ser>
        <c:axId val="81330176"/>
        <c:axId val="81596416"/>
      </c:scatterChart>
      <c:valAx>
        <c:axId val="81330176"/>
        <c:scaling>
          <c:logBase val="10"/>
          <c:orientation val="minMax"/>
          <c:max val="100000"/>
          <c:min val="1"/>
        </c:scaling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Test force mN</a:t>
                </a:r>
              </a:p>
            </c:rich>
          </c:tx>
          <c:layout>
            <c:manualLayout>
              <c:xMode val="edge"/>
              <c:yMode val="edge"/>
              <c:x val="0.40744568948112253"/>
              <c:y val="0.94237279163633958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1596416"/>
        <c:crossesAt val="0"/>
        <c:crossBetween val="midCat"/>
        <c:majorUnit val="10"/>
        <c:minorUnit val="10"/>
      </c:valAx>
      <c:valAx>
        <c:axId val="81596416"/>
        <c:scaling>
          <c:orientation val="minMax"/>
          <c:max val="200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Hardness HV</a:t>
                </a:r>
              </a:p>
            </c:rich>
          </c:tx>
          <c:layout>
            <c:manualLayout>
              <c:xMode val="edge"/>
              <c:yMode val="edge"/>
              <c:x val="1.1375429032909409E-2"/>
              <c:y val="0.43559319790908646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1330176"/>
        <c:crosses val="autoZero"/>
        <c:crossBetween val="midCat"/>
        <c:majorUnit val="20"/>
        <c:minorUnit val="5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6205017161316579"/>
          <c:y val="0.15463758206694794"/>
          <c:w val="0.14458974358974391"/>
          <c:h val="0.14385907643897455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/>
              <a:t>Hardness versus depth </a:t>
            </a:r>
            <a:r>
              <a:rPr lang="en-US" dirty="0" smtClean="0"/>
              <a:t>“2h@1000"</a:t>
            </a:r>
            <a:endParaRPr lang="en-US" dirty="0"/>
          </a:p>
        </c:rich>
      </c:tx>
      <c:layout>
        <c:manualLayout>
          <c:xMode val="edge"/>
          <c:yMode val="edge"/>
          <c:x val="0.41365046535677474"/>
          <c:y val="2.033898305084742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7.9627714581178913E-2"/>
          <c:y val="0.12881355932203389"/>
          <c:w val="0.89348500517063056"/>
          <c:h val="0.7525423728813555"/>
        </c:manualLayout>
      </c:layout>
      <c:scatterChart>
        <c:scatterStyle val="lineMarker"/>
        <c:ser>
          <c:idx val="0"/>
          <c:order val="0"/>
          <c:tx>
            <c:strRef>
              <c:f>Data!$A$1</c:f>
              <c:strCache>
                <c:ptCount val="1"/>
                <c:pt idx="0">
                  <c:v>CuOFE_2h@1000_EP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4BACC6"/>
              </a:solidFill>
              <a:ln>
                <a:solidFill>
                  <a:srgbClr val="4BACC6">
                    <a:shade val="95000"/>
                    <a:satMod val="105000"/>
                  </a:srgbClr>
                </a:solidFill>
              </a:ln>
            </c:spPr>
          </c:marker>
          <c:xVal>
            <c:numRef>
              <c:f>Data!$B$4:$B$44</c:f>
              <c:numCache>
                <c:formatCode>General</c:formatCode>
                <c:ptCount val="41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24</c:v>
                </c:pt>
                <c:pt idx="4">
                  <c:v>29</c:v>
                </c:pt>
                <c:pt idx="5">
                  <c:v>34</c:v>
                </c:pt>
                <c:pt idx="6">
                  <c:v>39</c:v>
                </c:pt>
                <c:pt idx="7">
                  <c:v>44</c:v>
                </c:pt>
                <c:pt idx="8">
                  <c:v>49</c:v>
                </c:pt>
                <c:pt idx="9">
                  <c:v>54</c:v>
                </c:pt>
                <c:pt idx="10">
                  <c:v>59</c:v>
                </c:pt>
                <c:pt idx="11">
                  <c:v>64</c:v>
                </c:pt>
                <c:pt idx="12">
                  <c:v>69</c:v>
                </c:pt>
                <c:pt idx="13">
                  <c:v>74</c:v>
                </c:pt>
                <c:pt idx="14">
                  <c:v>79</c:v>
                </c:pt>
                <c:pt idx="15">
                  <c:v>84</c:v>
                </c:pt>
                <c:pt idx="16">
                  <c:v>89</c:v>
                </c:pt>
                <c:pt idx="17">
                  <c:v>94</c:v>
                </c:pt>
                <c:pt idx="18">
                  <c:v>99</c:v>
                </c:pt>
                <c:pt idx="19">
                  <c:v>104</c:v>
                </c:pt>
                <c:pt idx="20">
                  <c:v>109</c:v>
                </c:pt>
                <c:pt idx="21">
                  <c:v>114</c:v>
                </c:pt>
                <c:pt idx="22">
                  <c:v>119</c:v>
                </c:pt>
                <c:pt idx="23">
                  <c:v>124</c:v>
                </c:pt>
                <c:pt idx="24">
                  <c:v>129</c:v>
                </c:pt>
                <c:pt idx="25">
                  <c:v>134</c:v>
                </c:pt>
                <c:pt idx="26">
                  <c:v>139</c:v>
                </c:pt>
                <c:pt idx="27">
                  <c:v>144</c:v>
                </c:pt>
                <c:pt idx="28">
                  <c:v>149</c:v>
                </c:pt>
                <c:pt idx="29">
                  <c:v>154</c:v>
                </c:pt>
                <c:pt idx="30">
                  <c:v>159</c:v>
                </c:pt>
                <c:pt idx="31">
                  <c:v>164</c:v>
                </c:pt>
                <c:pt idx="32">
                  <c:v>169</c:v>
                </c:pt>
                <c:pt idx="33">
                  <c:v>174</c:v>
                </c:pt>
                <c:pt idx="34">
                  <c:v>179</c:v>
                </c:pt>
                <c:pt idx="35">
                  <c:v>184</c:v>
                </c:pt>
                <c:pt idx="36">
                  <c:v>189</c:v>
                </c:pt>
                <c:pt idx="37">
                  <c:v>194</c:v>
                </c:pt>
                <c:pt idx="38">
                  <c:v>199</c:v>
                </c:pt>
              </c:numCache>
            </c:numRef>
          </c:xVal>
          <c:yVal>
            <c:numRef>
              <c:f>Data!$A$4:$A$44</c:f>
              <c:numCache>
                <c:formatCode>General</c:formatCode>
                <c:ptCount val="41"/>
                <c:pt idx="0">
                  <c:v>98.841770000000011</c:v>
                </c:pt>
                <c:pt idx="1">
                  <c:v>101.01515500000002</c:v>
                </c:pt>
                <c:pt idx="2">
                  <c:v>103.283035</c:v>
                </c:pt>
                <c:pt idx="3">
                  <c:v>100.16470000000001</c:v>
                </c:pt>
                <c:pt idx="4">
                  <c:v>106.59035999999999</c:v>
                </c:pt>
                <c:pt idx="5">
                  <c:v>105.0784399999998</c:v>
                </c:pt>
                <c:pt idx="6">
                  <c:v>98.274800000000013</c:v>
                </c:pt>
                <c:pt idx="7">
                  <c:v>106.684855</c:v>
                </c:pt>
                <c:pt idx="8">
                  <c:v>106.96834</c:v>
                </c:pt>
                <c:pt idx="9">
                  <c:v>110.08667500000001</c:v>
                </c:pt>
                <c:pt idx="10">
                  <c:v>103.56652000000012</c:v>
                </c:pt>
                <c:pt idx="11">
                  <c:v>108.10227999999998</c:v>
                </c:pt>
                <c:pt idx="12">
                  <c:v>105.550915</c:v>
                </c:pt>
                <c:pt idx="13">
                  <c:v>103.283035</c:v>
                </c:pt>
                <c:pt idx="14">
                  <c:v>106.40137</c:v>
                </c:pt>
                <c:pt idx="15">
                  <c:v>96.76288000000001</c:v>
                </c:pt>
                <c:pt idx="16">
                  <c:v>106.96834</c:v>
                </c:pt>
                <c:pt idx="17">
                  <c:v>103.850005</c:v>
                </c:pt>
                <c:pt idx="18">
                  <c:v>99.125254999999981</c:v>
                </c:pt>
                <c:pt idx="19">
                  <c:v>107.25182500000012</c:v>
                </c:pt>
                <c:pt idx="20">
                  <c:v>112.354555</c:v>
                </c:pt>
                <c:pt idx="21">
                  <c:v>111.31511</c:v>
                </c:pt>
                <c:pt idx="22">
                  <c:v>108.57475500000001</c:v>
                </c:pt>
                <c:pt idx="23">
                  <c:v>108.29127000000021</c:v>
                </c:pt>
                <c:pt idx="24">
                  <c:v>116.22885000000001</c:v>
                </c:pt>
                <c:pt idx="25">
                  <c:v>109.33071500000001</c:v>
                </c:pt>
                <c:pt idx="26">
                  <c:v>107.62980499999998</c:v>
                </c:pt>
                <c:pt idx="27">
                  <c:v>114.62243499999978</c:v>
                </c:pt>
                <c:pt idx="28">
                  <c:v>107.06283500000001</c:v>
                </c:pt>
                <c:pt idx="29">
                  <c:v>120.95360000000002</c:v>
                </c:pt>
                <c:pt idx="30">
                  <c:v>97.518840000000012</c:v>
                </c:pt>
                <c:pt idx="31">
                  <c:v>109.519705</c:v>
                </c:pt>
                <c:pt idx="32">
                  <c:v>109.89768500000002</c:v>
                </c:pt>
                <c:pt idx="33">
                  <c:v>108.29127000000021</c:v>
                </c:pt>
                <c:pt idx="34">
                  <c:v>110.84263500000002</c:v>
                </c:pt>
                <c:pt idx="35">
                  <c:v>107.7243</c:v>
                </c:pt>
                <c:pt idx="36">
                  <c:v>115.66188</c:v>
                </c:pt>
                <c:pt idx="37">
                  <c:v>112.54354500000002</c:v>
                </c:pt>
                <c:pt idx="38">
                  <c:v>113.29950500000002</c:v>
                </c:pt>
              </c:numCache>
            </c:numRef>
          </c:yVal>
        </c:ser>
        <c:axId val="81605376"/>
        <c:axId val="85731200"/>
      </c:scatterChart>
      <c:valAx>
        <c:axId val="81605376"/>
        <c:scaling>
          <c:orientation val="minMax"/>
          <c:max val="200"/>
          <c:min val="0"/>
        </c:scaling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Distance from surface um</a:t>
                </a:r>
              </a:p>
            </c:rich>
          </c:tx>
          <c:layout>
            <c:manualLayout>
              <c:xMode val="edge"/>
              <c:yMode val="edge"/>
              <c:x val="0.44157187176835638"/>
              <c:y val="0.9423728813559315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5731200"/>
        <c:crossesAt val="0"/>
        <c:crossBetween val="midCat"/>
        <c:majorUnit val="10"/>
        <c:minorUnit val="5"/>
      </c:valAx>
      <c:valAx>
        <c:axId val="85731200"/>
        <c:scaling>
          <c:orientation val="minMax"/>
          <c:max val="200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Hardness in HV</a:t>
                </a:r>
              </a:p>
            </c:rich>
          </c:tx>
          <c:layout>
            <c:manualLayout>
              <c:xMode val="edge"/>
              <c:yMode val="edge"/>
              <c:x val="1.1375387797311285E-2"/>
              <c:y val="0.42033898305085027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1605376"/>
        <c:crossesAt val="-20"/>
        <c:crossBetween val="midCat"/>
        <c:majorUnit val="20"/>
        <c:minorUnit val="5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8751812435027859"/>
          <c:y val="0.69165567863339628"/>
          <c:w val="0.28352634307474933"/>
          <c:h val="0.18799928822456594"/>
        </c:manualLayout>
      </c:layout>
      <c:overlay val="1"/>
    </c:legend>
    <c:plotVisOnly val="1"/>
    <c:dispBlanksAs val="gap"/>
  </c:chart>
  <c:spPr>
    <a:solidFill>
      <a:schemeClr val="bg1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/>
              <a:t>Hardness versus depth </a:t>
            </a:r>
            <a:r>
              <a:rPr lang="en-US" dirty="0" smtClean="0"/>
              <a:t>“2h@1000 + brazed"</a:t>
            </a:r>
            <a:endParaRPr lang="en-US" dirty="0"/>
          </a:p>
        </c:rich>
      </c:tx>
      <c:layout>
        <c:manualLayout>
          <c:xMode val="edge"/>
          <c:yMode val="edge"/>
          <c:x val="0.41365046535677485"/>
          <c:y val="2.033898305084742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7.9627714581178899E-2"/>
          <c:y val="0.12881355932203389"/>
          <c:w val="0.89348500517063056"/>
          <c:h val="0.7525423728813555"/>
        </c:manualLayout>
      </c:layout>
      <c:scatterChart>
        <c:scatterStyle val="lineMarker"/>
        <c:ser>
          <c:idx val="0"/>
          <c:order val="0"/>
          <c:tx>
            <c:strRef>
              <c:f>Data!$A$1</c:f>
              <c:strCache>
                <c:ptCount val="1"/>
                <c:pt idx="0">
                  <c:v>CuOFE_2h@1000_EP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4BACC6"/>
              </a:solidFill>
              <a:ln>
                <a:solidFill>
                  <a:srgbClr val="4BACC6">
                    <a:shade val="95000"/>
                    <a:satMod val="105000"/>
                  </a:srgbClr>
                </a:solidFill>
              </a:ln>
            </c:spPr>
          </c:marker>
          <c:xVal>
            <c:numRef>
              <c:f>Data!$B$4:$B$44</c:f>
              <c:numCache>
                <c:formatCode>General</c:formatCode>
                <c:ptCount val="41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24</c:v>
                </c:pt>
                <c:pt idx="4">
                  <c:v>29</c:v>
                </c:pt>
                <c:pt idx="5">
                  <c:v>34</c:v>
                </c:pt>
                <c:pt idx="6">
                  <c:v>39</c:v>
                </c:pt>
                <c:pt idx="7">
                  <c:v>44</c:v>
                </c:pt>
                <c:pt idx="8">
                  <c:v>49</c:v>
                </c:pt>
                <c:pt idx="9">
                  <c:v>54</c:v>
                </c:pt>
                <c:pt idx="10">
                  <c:v>59</c:v>
                </c:pt>
                <c:pt idx="11">
                  <c:v>64</c:v>
                </c:pt>
                <c:pt idx="12">
                  <c:v>69</c:v>
                </c:pt>
                <c:pt idx="13">
                  <c:v>74</c:v>
                </c:pt>
                <c:pt idx="14">
                  <c:v>79</c:v>
                </c:pt>
                <c:pt idx="15">
                  <c:v>84</c:v>
                </c:pt>
                <c:pt idx="16">
                  <c:v>89</c:v>
                </c:pt>
                <c:pt idx="17">
                  <c:v>94</c:v>
                </c:pt>
                <c:pt idx="18">
                  <c:v>99</c:v>
                </c:pt>
                <c:pt idx="19">
                  <c:v>104</c:v>
                </c:pt>
                <c:pt idx="20">
                  <c:v>109</c:v>
                </c:pt>
                <c:pt idx="21">
                  <c:v>114</c:v>
                </c:pt>
                <c:pt idx="22">
                  <c:v>119</c:v>
                </c:pt>
                <c:pt idx="23">
                  <c:v>124</c:v>
                </c:pt>
                <c:pt idx="24">
                  <c:v>129</c:v>
                </c:pt>
                <c:pt idx="25">
                  <c:v>134</c:v>
                </c:pt>
                <c:pt idx="26">
                  <c:v>139</c:v>
                </c:pt>
                <c:pt idx="27">
                  <c:v>144</c:v>
                </c:pt>
                <c:pt idx="28">
                  <c:v>149</c:v>
                </c:pt>
                <c:pt idx="29">
                  <c:v>154</c:v>
                </c:pt>
                <c:pt idx="30">
                  <c:v>159</c:v>
                </c:pt>
                <c:pt idx="31">
                  <c:v>164</c:v>
                </c:pt>
                <c:pt idx="32">
                  <c:v>169</c:v>
                </c:pt>
                <c:pt idx="33">
                  <c:v>174</c:v>
                </c:pt>
                <c:pt idx="34">
                  <c:v>179</c:v>
                </c:pt>
                <c:pt idx="35">
                  <c:v>184</c:v>
                </c:pt>
                <c:pt idx="36">
                  <c:v>189</c:v>
                </c:pt>
                <c:pt idx="37">
                  <c:v>194</c:v>
                </c:pt>
                <c:pt idx="38">
                  <c:v>199</c:v>
                </c:pt>
              </c:numCache>
            </c:numRef>
          </c:xVal>
          <c:yVal>
            <c:numRef>
              <c:f>Data!$A$4:$A$44</c:f>
              <c:numCache>
                <c:formatCode>General</c:formatCode>
                <c:ptCount val="41"/>
                <c:pt idx="0">
                  <c:v>98.841770000000011</c:v>
                </c:pt>
                <c:pt idx="1">
                  <c:v>101.01515500000002</c:v>
                </c:pt>
                <c:pt idx="2">
                  <c:v>103.283035</c:v>
                </c:pt>
                <c:pt idx="3">
                  <c:v>100.16470000000001</c:v>
                </c:pt>
                <c:pt idx="4">
                  <c:v>106.59035999999999</c:v>
                </c:pt>
                <c:pt idx="5">
                  <c:v>105.0784399999998</c:v>
                </c:pt>
                <c:pt idx="6">
                  <c:v>98.274800000000013</c:v>
                </c:pt>
                <c:pt idx="7">
                  <c:v>106.684855</c:v>
                </c:pt>
                <c:pt idx="8">
                  <c:v>106.96834</c:v>
                </c:pt>
                <c:pt idx="9">
                  <c:v>110.08667500000001</c:v>
                </c:pt>
                <c:pt idx="10">
                  <c:v>103.56652000000012</c:v>
                </c:pt>
                <c:pt idx="11">
                  <c:v>108.10227999999998</c:v>
                </c:pt>
                <c:pt idx="12">
                  <c:v>105.550915</c:v>
                </c:pt>
                <c:pt idx="13">
                  <c:v>103.283035</c:v>
                </c:pt>
                <c:pt idx="14">
                  <c:v>106.40137</c:v>
                </c:pt>
                <c:pt idx="15">
                  <c:v>96.76288000000001</c:v>
                </c:pt>
                <c:pt idx="16">
                  <c:v>106.96834</c:v>
                </c:pt>
                <c:pt idx="17">
                  <c:v>103.850005</c:v>
                </c:pt>
                <c:pt idx="18">
                  <c:v>99.125254999999981</c:v>
                </c:pt>
                <c:pt idx="19">
                  <c:v>107.25182500000012</c:v>
                </c:pt>
                <c:pt idx="20">
                  <c:v>112.354555</c:v>
                </c:pt>
                <c:pt idx="21">
                  <c:v>111.31511</c:v>
                </c:pt>
                <c:pt idx="22">
                  <c:v>108.57475500000001</c:v>
                </c:pt>
                <c:pt idx="23">
                  <c:v>108.29127000000021</c:v>
                </c:pt>
                <c:pt idx="24">
                  <c:v>116.22885000000001</c:v>
                </c:pt>
                <c:pt idx="25">
                  <c:v>109.33071500000001</c:v>
                </c:pt>
                <c:pt idx="26">
                  <c:v>107.62980499999998</c:v>
                </c:pt>
                <c:pt idx="27">
                  <c:v>114.62243499999978</c:v>
                </c:pt>
                <c:pt idx="28">
                  <c:v>107.06283500000001</c:v>
                </c:pt>
                <c:pt idx="29">
                  <c:v>120.95360000000002</c:v>
                </c:pt>
                <c:pt idx="30">
                  <c:v>97.518840000000012</c:v>
                </c:pt>
                <c:pt idx="31">
                  <c:v>109.519705</c:v>
                </c:pt>
                <c:pt idx="32">
                  <c:v>109.89768500000002</c:v>
                </c:pt>
                <c:pt idx="33">
                  <c:v>108.29127000000021</c:v>
                </c:pt>
                <c:pt idx="34">
                  <c:v>110.84263500000002</c:v>
                </c:pt>
                <c:pt idx="35">
                  <c:v>107.7243</c:v>
                </c:pt>
                <c:pt idx="36">
                  <c:v>115.66188</c:v>
                </c:pt>
                <c:pt idx="37">
                  <c:v>112.54354500000002</c:v>
                </c:pt>
                <c:pt idx="38">
                  <c:v>113.29950500000002</c:v>
                </c:pt>
              </c:numCache>
            </c:numRef>
          </c:yVal>
        </c:ser>
        <c:ser>
          <c:idx val="3"/>
          <c:order val="1"/>
          <c:tx>
            <c:strRef>
              <c:f>Data!$G$1</c:f>
              <c:strCache>
                <c:ptCount val="1"/>
                <c:pt idx="0">
                  <c:v>CuOFE_DiaTurn_Brazed</c:v>
                </c:pt>
              </c:strCache>
            </c:strRef>
          </c:tx>
          <c:spPr>
            <a:ln w="28575">
              <a:noFill/>
            </a:ln>
          </c:spPr>
          <c:marker>
            <c:spPr>
              <a:ln w="19050"/>
            </c:spPr>
          </c:marker>
          <c:dPt>
            <c:idx val="1"/>
            <c:marker>
              <c:spPr>
                <a:solidFill>
                  <a:schemeClr val="accent4"/>
                </a:solidFill>
                <a:ln w="19050"/>
              </c:spPr>
            </c:marker>
          </c:dPt>
          <c:xVal>
            <c:numRef>
              <c:f>Data!$H$4:$H$42</c:f>
              <c:numCache>
                <c:formatCode>General</c:formatCode>
                <c:ptCount val="39"/>
                <c:pt idx="0">
                  <c:v>13</c:v>
                </c:pt>
                <c:pt idx="1">
                  <c:v>17</c:v>
                </c:pt>
                <c:pt idx="2">
                  <c:v>23</c:v>
                </c:pt>
                <c:pt idx="3">
                  <c:v>27</c:v>
                </c:pt>
                <c:pt idx="4">
                  <c:v>33</c:v>
                </c:pt>
                <c:pt idx="5">
                  <c:v>37</c:v>
                </c:pt>
                <c:pt idx="6">
                  <c:v>43</c:v>
                </c:pt>
                <c:pt idx="7">
                  <c:v>47</c:v>
                </c:pt>
                <c:pt idx="8">
                  <c:v>53</c:v>
                </c:pt>
                <c:pt idx="9">
                  <c:v>57</c:v>
                </c:pt>
                <c:pt idx="10">
                  <c:v>63</c:v>
                </c:pt>
                <c:pt idx="11">
                  <c:v>67</c:v>
                </c:pt>
                <c:pt idx="12">
                  <c:v>73</c:v>
                </c:pt>
                <c:pt idx="13">
                  <c:v>77</c:v>
                </c:pt>
                <c:pt idx="14">
                  <c:v>83</c:v>
                </c:pt>
                <c:pt idx="15">
                  <c:v>87</c:v>
                </c:pt>
                <c:pt idx="16">
                  <c:v>93</c:v>
                </c:pt>
                <c:pt idx="17">
                  <c:v>97</c:v>
                </c:pt>
                <c:pt idx="18">
                  <c:v>103</c:v>
                </c:pt>
                <c:pt idx="19">
                  <c:v>107</c:v>
                </c:pt>
                <c:pt idx="20">
                  <c:v>113</c:v>
                </c:pt>
                <c:pt idx="21">
                  <c:v>117</c:v>
                </c:pt>
                <c:pt idx="22">
                  <c:v>123</c:v>
                </c:pt>
                <c:pt idx="23">
                  <c:v>127</c:v>
                </c:pt>
                <c:pt idx="24">
                  <c:v>133</c:v>
                </c:pt>
                <c:pt idx="25">
                  <c:v>137</c:v>
                </c:pt>
                <c:pt idx="26">
                  <c:v>143</c:v>
                </c:pt>
                <c:pt idx="27">
                  <c:v>147</c:v>
                </c:pt>
                <c:pt idx="28">
                  <c:v>153</c:v>
                </c:pt>
                <c:pt idx="29">
                  <c:v>157</c:v>
                </c:pt>
                <c:pt idx="30">
                  <c:v>163</c:v>
                </c:pt>
                <c:pt idx="31">
                  <c:v>167</c:v>
                </c:pt>
                <c:pt idx="32">
                  <c:v>173</c:v>
                </c:pt>
                <c:pt idx="33">
                  <c:v>177</c:v>
                </c:pt>
                <c:pt idx="34">
                  <c:v>183</c:v>
                </c:pt>
                <c:pt idx="35">
                  <c:v>187</c:v>
                </c:pt>
                <c:pt idx="36">
                  <c:v>193</c:v>
                </c:pt>
                <c:pt idx="37">
                  <c:v>197</c:v>
                </c:pt>
              </c:numCache>
            </c:numRef>
          </c:xVal>
          <c:yVal>
            <c:numRef>
              <c:f>Data!$G$4:$G$42</c:f>
              <c:numCache>
                <c:formatCode>General</c:formatCode>
                <c:ptCount val="39"/>
                <c:pt idx="0">
                  <c:v>134.56088</c:v>
                </c:pt>
                <c:pt idx="1">
                  <c:v>144.38836000000057</c:v>
                </c:pt>
                <c:pt idx="2">
                  <c:v>131.15905999999998</c:v>
                </c:pt>
                <c:pt idx="3">
                  <c:v>135.88381000000001</c:v>
                </c:pt>
                <c:pt idx="4">
                  <c:v>135.78931500000002</c:v>
                </c:pt>
                <c:pt idx="5">
                  <c:v>132.57648500000002</c:v>
                </c:pt>
                <c:pt idx="6">
                  <c:v>138.52966999999998</c:v>
                </c:pt>
                <c:pt idx="7">
                  <c:v>140.04158999999999</c:v>
                </c:pt>
                <c:pt idx="8">
                  <c:v>131.91502</c:v>
                </c:pt>
                <c:pt idx="9">
                  <c:v>134.466385</c:v>
                </c:pt>
                <c:pt idx="10">
                  <c:v>130.87557499999957</c:v>
                </c:pt>
                <c:pt idx="11">
                  <c:v>127.66274499999979</c:v>
                </c:pt>
                <c:pt idx="12">
                  <c:v>129.26915999999972</c:v>
                </c:pt>
                <c:pt idx="13">
                  <c:v>126.62329999999999</c:v>
                </c:pt>
                <c:pt idx="14">
                  <c:v>132.10400999999999</c:v>
                </c:pt>
                <c:pt idx="15">
                  <c:v>137.86820500000007</c:v>
                </c:pt>
                <c:pt idx="16">
                  <c:v>135.97830500000001</c:v>
                </c:pt>
                <c:pt idx="17">
                  <c:v>136.92325499999998</c:v>
                </c:pt>
                <c:pt idx="18">
                  <c:v>135.69481999999999</c:v>
                </c:pt>
                <c:pt idx="19">
                  <c:v>138.15169</c:v>
                </c:pt>
                <c:pt idx="20">
                  <c:v>138.43517500000002</c:v>
                </c:pt>
                <c:pt idx="21">
                  <c:v>131.25355499999938</c:v>
                </c:pt>
                <c:pt idx="22">
                  <c:v>139.47462000000002</c:v>
                </c:pt>
                <c:pt idx="23">
                  <c:v>127.56825000000002</c:v>
                </c:pt>
                <c:pt idx="24">
                  <c:v>133.899415</c:v>
                </c:pt>
                <c:pt idx="25">
                  <c:v>135.600325</c:v>
                </c:pt>
                <c:pt idx="26">
                  <c:v>134.18290000000007</c:v>
                </c:pt>
                <c:pt idx="27">
                  <c:v>136.7342649999996</c:v>
                </c:pt>
                <c:pt idx="28">
                  <c:v>131.34805</c:v>
                </c:pt>
                <c:pt idx="29">
                  <c:v>147.22321000000002</c:v>
                </c:pt>
                <c:pt idx="30">
                  <c:v>133.99391</c:v>
                </c:pt>
                <c:pt idx="31">
                  <c:v>131.25355499999938</c:v>
                </c:pt>
                <c:pt idx="32">
                  <c:v>134.7498699999995</c:v>
                </c:pt>
                <c:pt idx="33">
                  <c:v>135.600325</c:v>
                </c:pt>
                <c:pt idx="34">
                  <c:v>129.45815000000007</c:v>
                </c:pt>
                <c:pt idx="35">
                  <c:v>135.69481999999999</c:v>
                </c:pt>
                <c:pt idx="36">
                  <c:v>131.53704000000027</c:v>
                </c:pt>
                <c:pt idx="37">
                  <c:v>133.71042499999999</c:v>
                </c:pt>
              </c:numCache>
            </c:numRef>
          </c:yVal>
        </c:ser>
        <c:ser>
          <c:idx val="4"/>
          <c:order val="2"/>
          <c:tx>
            <c:strRef>
              <c:f>Data!$I$1</c:f>
              <c:strCache>
                <c:ptCount val="1"/>
                <c:pt idx="0">
                  <c:v>CuOFE_EP_Brazed</c:v>
                </c:pt>
              </c:strCache>
            </c:strRef>
          </c:tx>
          <c:spPr>
            <a:ln w="28575">
              <a:noFill/>
            </a:ln>
          </c:spPr>
          <c:marker>
            <c:spPr>
              <a:noFill/>
              <a:ln w="19050">
                <a:solidFill>
                  <a:srgbClr val="00B050"/>
                </a:solidFill>
              </a:ln>
            </c:spPr>
          </c:marker>
          <c:xVal>
            <c:numRef>
              <c:f>Data!$J$4:$J$44</c:f>
              <c:numCache>
                <c:formatCode>General</c:formatCode>
                <c:ptCount val="41"/>
                <c:pt idx="0">
                  <c:v>10</c:v>
                </c:pt>
                <c:pt idx="1">
                  <c:v>14</c:v>
                </c:pt>
                <c:pt idx="2">
                  <c:v>20</c:v>
                </c:pt>
                <c:pt idx="3">
                  <c:v>24</c:v>
                </c:pt>
                <c:pt idx="4">
                  <c:v>30</c:v>
                </c:pt>
                <c:pt idx="5">
                  <c:v>34</c:v>
                </c:pt>
                <c:pt idx="6">
                  <c:v>40</c:v>
                </c:pt>
                <c:pt idx="7">
                  <c:v>44</c:v>
                </c:pt>
                <c:pt idx="8">
                  <c:v>50</c:v>
                </c:pt>
                <c:pt idx="9">
                  <c:v>54</c:v>
                </c:pt>
                <c:pt idx="10">
                  <c:v>60</c:v>
                </c:pt>
                <c:pt idx="11">
                  <c:v>64</c:v>
                </c:pt>
                <c:pt idx="12">
                  <c:v>70</c:v>
                </c:pt>
                <c:pt idx="13">
                  <c:v>74</c:v>
                </c:pt>
                <c:pt idx="14">
                  <c:v>80</c:v>
                </c:pt>
                <c:pt idx="15">
                  <c:v>84</c:v>
                </c:pt>
                <c:pt idx="16">
                  <c:v>90</c:v>
                </c:pt>
                <c:pt idx="17">
                  <c:v>94</c:v>
                </c:pt>
                <c:pt idx="18">
                  <c:v>100</c:v>
                </c:pt>
                <c:pt idx="19">
                  <c:v>104</c:v>
                </c:pt>
                <c:pt idx="20">
                  <c:v>110</c:v>
                </c:pt>
                <c:pt idx="21">
                  <c:v>114</c:v>
                </c:pt>
                <c:pt idx="22">
                  <c:v>120</c:v>
                </c:pt>
                <c:pt idx="23">
                  <c:v>124</c:v>
                </c:pt>
                <c:pt idx="24">
                  <c:v>130</c:v>
                </c:pt>
                <c:pt idx="25">
                  <c:v>134</c:v>
                </c:pt>
                <c:pt idx="26">
                  <c:v>140</c:v>
                </c:pt>
                <c:pt idx="27">
                  <c:v>144</c:v>
                </c:pt>
                <c:pt idx="28">
                  <c:v>150</c:v>
                </c:pt>
                <c:pt idx="29">
                  <c:v>154</c:v>
                </c:pt>
                <c:pt idx="30">
                  <c:v>160</c:v>
                </c:pt>
                <c:pt idx="31">
                  <c:v>164</c:v>
                </c:pt>
                <c:pt idx="32">
                  <c:v>170</c:v>
                </c:pt>
                <c:pt idx="33">
                  <c:v>174</c:v>
                </c:pt>
                <c:pt idx="34">
                  <c:v>180</c:v>
                </c:pt>
                <c:pt idx="35">
                  <c:v>184</c:v>
                </c:pt>
                <c:pt idx="36">
                  <c:v>190</c:v>
                </c:pt>
                <c:pt idx="37">
                  <c:v>194</c:v>
                </c:pt>
                <c:pt idx="38">
                  <c:v>200</c:v>
                </c:pt>
              </c:numCache>
            </c:numRef>
          </c:xVal>
          <c:yVal>
            <c:numRef>
              <c:f>Data!$I$4:$I$44</c:f>
              <c:numCache>
                <c:formatCode>General</c:formatCode>
                <c:ptCount val="41"/>
                <c:pt idx="0">
                  <c:v>126.52880500000001</c:v>
                </c:pt>
                <c:pt idx="1">
                  <c:v>122.93799500000021</c:v>
                </c:pt>
                <c:pt idx="2">
                  <c:v>134.27739499999998</c:v>
                </c:pt>
                <c:pt idx="3">
                  <c:v>123.12698499999998</c:v>
                </c:pt>
                <c:pt idx="4">
                  <c:v>124.827895</c:v>
                </c:pt>
                <c:pt idx="5">
                  <c:v>126.62329999999999</c:v>
                </c:pt>
                <c:pt idx="6">
                  <c:v>125.86734000000001</c:v>
                </c:pt>
                <c:pt idx="7">
                  <c:v>126.24532000000002</c:v>
                </c:pt>
                <c:pt idx="8">
                  <c:v>128.13522</c:v>
                </c:pt>
                <c:pt idx="9">
                  <c:v>126.81229000000002</c:v>
                </c:pt>
                <c:pt idx="10">
                  <c:v>127.85173500000001</c:v>
                </c:pt>
                <c:pt idx="11">
                  <c:v>121.426075</c:v>
                </c:pt>
                <c:pt idx="12">
                  <c:v>127.85173500000001</c:v>
                </c:pt>
                <c:pt idx="13">
                  <c:v>135.600325</c:v>
                </c:pt>
                <c:pt idx="14">
                  <c:v>133.52143500000042</c:v>
                </c:pt>
                <c:pt idx="15">
                  <c:v>133.42694000000046</c:v>
                </c:pt>
                <c:pt idx="16">
                  <c:v>136.54527499999998</c:v>
                </c:pt>
                <c:pt idx="17">
                  <c:v>130.87557499999957</c:v>
                </c:pt>
                <c:pt idx="18">
                  <c:v>135.31684000000001</c:v>
                </c:pt>
                <c:pt idx="19">
                  <c:v>133.80492000000001</c:v>
                </c:pt>
                <c:pt idx="20">
                  <c:v>133.899415</c:v>
                </c:pt>
                <c:pt idx="21">
                  <c:v>129.74163499999995</c:v>
                </c:pt>
                <c:pt idx="22">
                  <c:v>133.42694000000046</c:v>
                </c:pt>
                <c:pt idx="23">
                  <c:v>135.600325</c:v>
                </c:pt>
                <c:pt idx="24">
                  <c:v>132.48199000000042</c:v>
                </c:pt>
                <c:pt idx="25">
                  <c:v>130.97006999999999</c:v>
                </c:pt>
                <c:pt idx="26">
                  <c:v>129.17466499999938</c:v>
                </c:pt>
                <c:pt idx="27">
                  <c:v>120.670115</c:v>
                </c:pt>
                <c:pt idx="28">
                  <c:v>131.91502</c:v>
                </c:pt>
                <c:pt idx="29">
                  <c:v>132.0095149999996</c:v>
                </c:pt>
                <c:pt idx="30">
                  <c:v>131.91502</c:v>
                </c:pt>
                <c:pt idx="31">
                  <c:v>134.84436499999998</c:v>
                </c:pt>
                <c:pt idx="32">
                  <c:v>132.48199000000042</c:v>
                </c:pt>
                <c:pt idx="33">
                  <c:v>133.14345499999959</c:v>
                </c:pt>
                <c:pt idx="34">
                  <c:v>132.19850499999998</c:v>
                </c:pt>
                <c:pt idx="35">
                  <c:v>134.56088</c:v>
                </c:pt>
                <c:pt idx="36">
                  <c:v>136.26178999999999</c:v>
                </c:pt>
                <c:pt idx="37">
                  <c:v>127.75724000000002</c:v>
                </c:pt>
                <c:pt idx="38">
                  <c:v>129.74163499999995</c:v>
                </c:pt>
              </c:numCache>
            </c:numRef>
          </c:yVal>
        </c:ser>
        <c:axId val="86622592"/>
        <c:axId val="86626688"/>
      </c:scatterChart>
      <c:valAx>
        <c:axId val="86622592"/>
        <c:scaling>
          <c:orientation val="minMax"/>
          <c:max val="200"/>
          <c:min val="0"/>
        </c:scaling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Distance from surface um</a:t>
                </a:r>
              </a:p>
            </c:rich>
          </c:tx>
          <c:layout>
            <c:manualLayout>
              <c:xMode val="edge"/>
              <c:yMode val="edge"/>
              <c:x val="0.44157187176835588"/>
              <c:y val="0.9423728813559315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6626688"/>
        <c:crossesAt val="0"/>
        <c:crossBetween val="midCat"/>
        <c:majorUnit val="10"/>
        <c:minorUnit val="5"/>
      </c:valAx>
      <c:valAx>
        <c:axId val="86626688"/>
        <c:scaling>
          <c:orientation val="minMax"/>
          <c:max val="200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Hardness in HV</a:t>
                </a:r>
              </a:p>
            </c:rich>
          </c:tx>
          <c:layout>
            <c:manualLayout>
              <c:xMode val="edge"/>
              <c:yMode val="edge"/>
              <c:x val="1.1375387797311285E-2"/>
              <c:y val="0.42033898305085043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6622592"/>
        <c:crossesAt val="-20"/>
        <c:crossBetween val="midCat"/>
        <c:majorUnit val="20"/>
        <c:minorUnit val="5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8751812435027837"/>
          <c:y val="0.69165567863339628"/>
          <c:w val="0.28352634307474944"/>
          <c:h val="0.18799928822456596"/>
        </c:manualLayout>
      </c:layout>
      <c:overlay val="1"/>
    </c:legend>
    <c:plotVisOnly val="1"/>
    <c:dispBlanksAs val="gap"/>
  </c:chart>
  <c:spPr>
    <a:solidFill>
      <a:schemeClr val="bg1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Hardness versus depth "All</a:t>
            </a:r>
            <a:r>
              <a:rPr lang="en-US" baseline="0"/>
              <a:t> States</a:t>
            </a:r>
            <a:r>
              <a:rPr lang="en-US"/>
              <a:t>"</a:t>
            </a:r>
          </a:p>
        </c:rich>
      </c:tx>
      <c:layout>
        <c:manualLayout>
          <c:xMode val="edge"/>
          <c:yMode val="edge"/>
          <c:x val="0.41365046535677474"/>
          <c:y val="2.033898305084742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7.9627714581178899E-2"/>
          <c:y val="0.12881355932203389"/>
          <c:w val="0.89348500517063056"/>
          <c:h val="0.7525423728813555"/>
        </c:manualLayout>
      </c:layout>
      <c:scatterChart>
        <c:scatterStyle val="lineMarker"/>
        <c:ser>
          <c:idx val="0"/>
          <c:order val="0"/>
          <c:tx>
            <c:strRef>
              <c:f>Data!$A$1</c:f>
              <c:strCache>
                <c:ptCount val="1"/>
                <c:pt idx="0">
                  <c:v>CuOFE_2h@1000_EP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4BACC6"/>
              </a:solidFill>
              <a:ln>
                <a:solidFill>
                  <a:srgbClr val="4BACC6">
                    <a:shade val="95000"/>
                    <a:satMod val="105000"/>
                  </a:srgbClr>
                </a:solidFill>
              </a:ln>
            </c:spPr>
          </c:marker>
          <c:xVal>
            <c:numRef>
              <c:f>Data!$B$4:$B$44</c:f>
              <c:numCache>
                <c:formatCode>General</c:formatCode>
                <c:ptCount val="41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24</c:v>
                </c:pt>
                <c:pt idx="4">
                  <c:v>29</c:v>
                </c:pt>
                <c:pt idx="5">
                  <c:v>34</c:v>
                </c:pt>
                <c:pt idx="6">
                  <c:v>39</c:v>
                </c:pt>
                <c:pt idx="7">
                  <c:v>44</c:v>
                </c:pt>
                <c:pt idx="8">
                  <c:v>49</c:v>
                </c:pt>
                <c:pt idx="9">
                  <c:v>54</c:v>
                </c:pt>
                <c:pt idx="10">
                  <c:v>59</c:v>
                </c:pt>
                <c:pt idx="11">
                  <c:v>64</c:v>
                </c:pt>
                <c:pt idx="12">
                  <c:v>69</c:v>
                </c:pt>
                <c:pt idx="13">
                  <c:v>74</c:v>
                </c:pt>
                <c:pt idx="14">
                  <c:v>79</c:v>
                </c:pt>
                <c:pt idx="15">
                  <c:v>84</c:v>
                </c:pt>
                <c:pt idx="16">
                  <c:v>89</c:v>
                </c:pt>
                <c:pt idx="17">
                  <c:v>94</c:v>
                </c:pt>
                <c:pt idx="18">
                  <c:v>99</c:v>
                </c:pt>
                <c:pt idx="19">
                  <c:v>104</c:v>
                </c:pt>
                <c:pt idx="20">
                  <c:v>109</c:v>
                </c:pt>
                <c:pt idx="21">
                  <c:v>114</c:v>
                </c:pt>
                <c:pt idx="22">
                  <c:v>119</c:v>
                </c:pt>
                <c:pt idx="23">
                  <c:v>124</c:v>
                </c:pt>
                <c:pt idx="24">
                  <c:v>129</c:v>
                </c:pt>
                <c:pt idx="25">
                  <c:v>134</c:v>
                </c:pt>
                <c:pt idx="26">
                  <c:v>139</c:v>
                </c:pt>
                <c:pt idx="27">
                  <c:v>144</c:v>
                </c:pt>
                <c:pt idx="28">
                  <c:v>149</c:v>
                </c:pt>
                <c:pt idx="29">
                  <c:v>154</c:v>
                </c:pt>
                <c:pt idx="30">
                  <c:v>159</c:v>
                </c:pt>
                <c:pt idx="31">
                  <c:v>164</c:v>
                </c:pt>
                <c:pt idx="32">
                  <c:v>169</c:v>
                </c:pt>
                <c:pt idx="33">
                  <c:v>174</c:v>
                </c:pt>
                <c:pt idx="34">
                  <c:v>179</c:v>
                </c:pt>
                <c:pt idx="35">
                  <c:v>184</c:v>
                </c:pt>
                <c:pt idx="36">
                  <c:v>189</c:v>
                </c:pt>
                <c:pt idx="37">
                  <c:v>194</c:v>
                </c:pt>
                <c:pt idx="38">
                  <c:v>199</c:v>
                </c:pt>
              </c:numCache>
            </c:numRef>
          </c:xVal>
          <c:yVal>
            <c:numRef>
              <c:f>Data!$A$4:$A$44</c:f>
              <c:numCache>
                <c:formatCode>General</c:formatCode>
                <c:ptCount val="41"/>
                <c:pt idx="0">
                  <c:v>98.841770000000011</c:v>
                </c:pt>
                <c:pt idx="1">
                  <c:v>101.01515500000002</c:v>
                </c:pt>
                <c:pt idx="2">
                  <c:v>103.283035</c:v>
                </c:pt>
                <c:pt idx="3">
                  <c:v>100.16470000000001</c:v>
                </c:pt>
                <c:pt idx="4">
                  <c:v>106.59035999999999</c:v>
                </c:pt>
                <c:pt idx="5">
                  <c:v>105.0784399999998</c:v>
                </c:pt>
                <c:pt idx="6">
                  <c:v>98.274800000000013</c:v>
                </c:pt>
                <c:pt idx="7">
                  <c:v>106.684855</c:v>
                </c:pt>
                <c:pt idx="8">
                  <c:v>106.96834</c:v>
                </c:pt>
                <c:pt idx="9">
                  <c:v>110.08667500000001</c:v>
                </c:pt>
                <c:pt idx="10">
                  <c:v>103.56652000000012</c:v>
                </c:pt>
                <c:pt idx="11">
                  <c:v>108.10227999999998</c:v>
                </c:pt>
                <c:pt idx="12">
                  <c:v>105.550915</c:v>
                </c:pt>
                <c:pt idx="13">
                  <c:v>103.283035</c:v>
                </c:pt>
                <c:pt idx="14">
                  <c:v>106.40137</c:v>
                </c:pt>
                <c:pt idx="15">
                  <c:v>96.76288000000001</c:v>
                </c:pt>
                <c:pt idx="16">
                  <c:v>106.96834</c:v>
                </c:pt>
                <c:pt idx="17">
                  <c:v>103.850005</c:v>
                </c:pt>
                <c:pt idx="18">
                  <c:v>99.125254999999981</c:v>
                </c:pt>
                <c:pt idx="19">
                  <c:v>107.25182500000012</c:v>
                </c:pt>
                <c:pt idx="20">
                  <c:v>112.354555</c:v>
                </c:pt>
                <c:pt idx="21">
                  <c:v>111.31511</c:v>
                </c:pt>
                <c:pt idx="22">
                  <c:v>108.57475500000001</c:v>
                </c:pt>
                <c:pt idx="23">
                  <c:v>108.29127000000021</c:v>
                </c:pt>
                <c:pt idx="24">
                  <c:v>116.22885000000001</c:v>
                </c:pt>
                <c:pt idx="25">
                  <c:v>109.33071500000001</c:v>
                </c:pt>
                <c:pt idx="26">
                  <c:v>107.62980499999998</c:v>
                </c:pt>
                <c:pt idx="27">
                  <c:v>114.62243499999978</c:v>
                </c:pt>
                <c:pt idx="28">
                  <c:v>107.06283500000001</c:v>
                </c:pt>
                <c:pt idx="29">
                  <c:v>120.95360000000002</c:v>
                </c:pt>
                <c:pt idx="30">
                  <c:v>97.518840000000012</c:v>
                </c:pt>
                <c:pt idx="31">
                  <c:v>109.519705</c:v>
                </c:pt>
                <c:pt idx="32">
                  <c:v>109.89768500000002</c:v>
                </c:pt>
                <c:pt idx="33">
                  <c:v>108.29127000000021</c:v>
                </c:pt>
                <c:pt idx="34">
                  <c:v>110.84263500000002</c:v>
                </c:pt>
                <c:pt idx="35">
                  <c:v>107.7243</c:v>
                </c:pt>
                <c:pt idx="36">
                  <c:v>115.66188</c:v>
                </c:pt>
                <c:pt idx="37">
                  <c:v>112.54354500000002</c:v>
                </c:pt>
                <c:pt idx="38">
                  <c:v>113.29950500000002</c:v>
                </c:pt>
              </c:numCache>
            </c:numRef>
          </c:yVal>
        </c:ser>
        <c:ser>
          <c:idx val="1"/>
          <c:order val="1"/>
          <c:tx>
            <c:strRef>
              <c:f>Data!$C$1</c:f>
              <c:strCache>
                <c:ptCount val="1"/>
                <c:pt idx="0">
                  <c:v>CuOFE_40CW_DiaTurned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Data!$D$4:$D$39</c:f>
              <c:numCache>
                <c:formatCode>General</c:formatCode>
                <c:ptCount val="36"/>
                <c:pt idx="0">
                  <c:v>11</c:v>
                </c:pt>
                <c:pt idx="1">
                  <c:v>14</c:v>
                </c:pt>
                <c:pt idx="2">
                  <c:v>21</c:v>
                </c:pt>
                <c:pt idx="3">
                  <c:v>24</c:v>
                </c:pt>
                <c:pt idx="4">
                  <c:v>31</c:v>
                </c:pt>
                <c:pt idx="5">
                  <c:v>34</c:v>
                </c:pt>
                <c:pt idx="6">
                  <c:v>51</c:v>
                </c:pt>
                <c:pt idx="7">
                  <c:v>54</c:v>
                </c:pt>
                <c:pt idx="8">
                  <c:v>61</c:v>
                </c:pt>
                <c:pt idx="9">
                  <c:v>64</c:v>
                </c:pt>
                <c:pt idx="10">
                  <c:v>71</c:v>
                </c:pt>
                <c:pt idx="11">
                  <c:v>74</c:v>
                </c:pt>
                <c:pt idx="12">
                  <c:v>81</c:v>
                </c:pt>
                <c:pt idx="13">
                  <c:v>84</c:v>
                </c:pt>
                <c:pt idx="14">
                  <c:v>91</c:v>
                </c:pt>
                <c:pt idx="15">
                  <c:v>94</c:v>
                </c:pt>
                <c:pt idx="16">
                  <c:v>101</c:v>
                </c:pt>
                <c:pt idx="17">
                  <c:v>104</c:v>
                </c:pt>
                <c:pt idx="18">
                  <c:v>111</c:v>
                </c:pt>
                <c:pt idx="19">
                  <c:v>114</c:v>
                </c:pt>
                <c:pt idx="20">
                  <c:v>121</c:v>
                </c:pt>
                <c:pt idx="21">
                  <c:v>124</c:v>
                </c:pt>
                <c:pt idx="22">
                  <c:v>134</c:v>
                </c:pt>
                <c:pt idx="23">
                  <c:v>141</c:v>
                </c:pt>
                <c:pt idx="24">
                  <c:v>144</c:v>
                </c:pt>
                <c:pt idx="25">
                  <c:v>154</c:v>
                </c:pt>
                <c:pt idx="26">
                  <c:v>161</c:v>
                </c:pt>
                <c:pt idx="27">
                  <c:v>164</c:v>
                </c:pt>
                <c:pt idx="28">
                  <c:v>171</c:v>
                </c:pt>
                <c:pt idx="29">
                  <c:v>174</c:v>
                </c:pt>
                <c:pt idx="30">
                  <c:v>181</c:v>
                </c:pt>
                <c:pt idx="31">
                  <c:v>184</c:v>
                </c:pt>
                <c:pt idx="32">
                  <c:v>191</c:v>
                </c:pt>
                <c:pt idx="33">
                  <c:v>194</c:v>
                </c:pt>
              </c:numCache>
            </c:numRef>
          </c:xVal>
          <c:yVal>
            <c:numRef>
              <c:f>Data!$C$4:$C$39</c:f>
              <c:numCache>
                <c:formatCode>General</c:formatCode>
                <c:ptCount val="36"/>
                <c:pt idx="0">
                  <c:v>161.49195500000002</c:v>
                </c:pt>
                <c:pt idx="1">
                  <c:v>164.79927999999998</c:v>
                </c:pt>
                <c:pt idx="2">
                  <c:v>161.96443000000042</c:v>
                </c:pt>
                <c:pt idx="3">
                  <c:v>165.74423000000002</c:v>
                </c:pt>
                <c:pt idx="4">
                  <c:v>160.35801500000045</c:v>
                </c:pt>
                <c:pt idx="5">
                  <c:v>173.39832500000043</c:v>
                </c:pt>
                <c:pt idx="6">
                  <c:v>151.56998000000002</c:v>
                </c:pt>
                <c:pt idx="7">
                  <c:v>161.77544</c:v>
                </c:pt>
                <c:pt idx="8">
                  <c:v>153.932355</c:v>
                </c:pt>
                <c:pt idx="9">
                  <c:v>150.15255499999998</c:v>
                </c:pt>
                <c:pt idx="10">
                  <c:v>157.33417500000002</c:v>
                </c:pt>
                <c:pt idx="11">
                  <c:v>161.68094500000001</c:v>
                </c:pt>
                <c:pt idx="12">
                  <c:v>156.67271</c:v>
                </c:pt>
                <c:pt idx="13">
                  <c:v>151.47548499999999</c:v>
                </c:pt>
                <c:pt idx="14">
                  <c:v>159.22407499999957</c:v>
                </c:pt>
                <c:pt idx="15">
                  <c:v>157.33417500000002</c:v>
                </c:pt>
                <c:pt idx="16">
                  <c:v>151.56998000000002</c:v>
                </c:pt>
                <c:pt idx="17">
                  <c:v>162.62589499999999</c:v>
                </c:pt>
                <c:pt idx="18">
                  <c:v>163.85433000000052</c:v>
                </c:pt>
                <c:pt idx="19">
                  <c:v>164.5157949999996</c:v>
                </c:pt>
                <c:pt idx="20">
                  <c:v>156.86170000000001</c:v>
                </c:pt>
                <c:pt idx="21">
                  <c:v>158.18463</c:v>
                </c:pt>
                <c:pt idx="22">
                  <c:v>163.28736000000001</c:v>
                </c:pt>
                <c:pt idx="23">
                  <c:v>151.19200000000001</c:v>
                </c:pt>
                <c:pt idx="24">
                  <c:v>150.71952499999938</c:v>
                </c:pt>
                <c:pt idx="25">
                  <c:v>153.55437499999999</c:v>
                </c:pt>
                <c:pt idx="26">
                  <c:v>153.45988000000003</c:v>
                </c:pt>
                <c:pt idx="27">
                  <c:v>171.69741500000001</c:v>
                </c:pt>
                <c:pt idx="28">
                  <c:v>154.87730500000001</c:v>
                </c:pt>
                <c:pt idx="29">
                  <c:v>153.08190000000027</c:v>
                </c:pt>
                <c:pt idx="30">
                  <c:v>157.61765999999992</c:v>
                </c:pt>
                <c:pt idx="31">
                  <c:v>151.56998000000002</c:v>
                </c:pt>
                <c:pt idx="32">
                  <c:v>165.08276500000002</c:v>
                </c:pt>
                <c:pt idx="33">
                  <c:v>156.20023500000002</c:v>
                </c:pt>
              </c:numCache>
            </c:numRef>
          </c:yVal>
        </c:ser>
        <c:ser>
          <c:idx val="2"/>
          <c:order val="2"/>
          <c:tx>
            <c:strRef>
              <c:f>Data!$E$1</c:f>
              <c:strCache>
                <c:ptCount val="1"/>
                <c:pt idx="0">
                  <c:v>CuOFE_40CW_EP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Data!$F$4:$F$38</c:f>
              <c:numCache>
                <c:formatCode>General</c:formatCode>
                <c:ptCount val="35"/>
                <c:pt idx="0">
                  <c:v>12</c:v>
                </c:pt>
                <c:pt idx="1">
                  <c:v>18</c:v>
                </c:pt>
                <c:pt idx="2">
                  <c:v>22</c:v>
                </c:pt>
                <c:pt idx="3">
                  <c:v>28</c:v>
                </c:pt>
                <c:pt idx="4">
                  <c:v>32</c:v>
                </c:pt>
                <c:pt idx="5">
                  <c:v>38</c:v>
                </c:pt>
                <c:pt idx="6">
                  <c:v>42</c:v>
                </c:pt>
                <c:pt idx="7">
                  <c:v>48</c:v>
                </c:pt>
                <c:pt idx="8">
                  <c:v>52</c:v>
                </c:pt>
                <c:pt idx="9">
                  <c:v>58</c:v>
                </c:pt>
                <c:pt idx="10">
                  <c:v>62</c:v>
                </c:pt>
                <c:pt idx="11">
                  <c:v>68</c:v>
                </c:pt>
                <c:pt idx="12">
                  <c:v>72</c:v>
                </c:pt>
                <c:pt idx="13">
                  <c:v>78</c:v>
                </c:pt>
                <c:pt idx="14">
                  <c:v>82</c:v>
                </c:pt>
                <c:pt idx="15">
                  <c:v>88</c:v>
                </c:pt>
                <c:pt idx="16">
                  <c:v>92</c:v>
                </c:pt>
                <c:pt idx="17">
                  <c:v>98</c:v>
                </c:pt>
                <c:pt idx="18">
                  <c:v>102</c:v>
                </c:pt>
                <c:pt idx="19">
                  <c:v>108</c:v>
                </c:pt>
                <c:pt idx="20">
                  <c:v>112</c:v>
                </c:pt>
                <c:pt idx="21">
                  <c:v>118</c:v>
                </c:pt>
                <c:pt idx="22">
                  <c:v>122</c:v>
                </c:pt>
                <c:pt idx="23">
                  <c:v>128</c:v>
                </c:pt>
                <c:pt idx="24">
                  <c:v>132</c:v>
                </c:pt>
                <c:pt idx="25">
                  <c:v>138</c:v>
                </c:pt>
                <c:pt idx="26">
                  <c:v>142</c:v>
                </c:pt>
                <c:pt idx="27">
                  <c:v>148</c:v>
                </c:pt>
                <c:pt idx="28">
                  <c:v>152</c:v>
                </c:pt>
                <c:pt idx="29">
                  <c:v>158</c:v>
                </c:pt>
                <c:pt idx="30">
                  <c:v>162</c:v>
                </c:pt>
                <c:pt idx="31">
                  <c:v>168</c:v>
                </c:pt>
                <c:pt idx="32">
                  <c:v>172</c:v>
                </c:pt>
                <c:pt idx="33">
                  <c:v>178</c:v>
                </c:pt>
                <c:pt idx="34">
                  <c:v>182</c:v>
                </c:pt>
              </c:numCache>
            </c:numRef>
          </c:xVal>
          <c:yVal>
            <c:numRef>
              <c:f>Data!$E$4:$E$38</c:f>
              <c:numCache>
                <c:formatCode>General</c:formatCode>
                <c:ptCount val="35"/>
                <c:pt idx="0">
                  <c:v>133.71042499999999</c:v>
                </c:pt>
                <c:pt idx="1">
                  <c:v>134.466385</c:v>
                </c:pt>
                <c:pt idx="2">
                  <c:v>140.70305499999938</c:v>
                </c:pt>
                <c:pt idx="3">
                  <c:v>140.32507500000003</c:v>
                </c:pt>
                <c:pt idx="4">
                  <c:v>140.41956999999957</c:v>
                </c:pt>
                <c:pt idx="5">
                  <c:v>138.62416499999998</c:v>
                </c:pt>
                <c:pt idx="6">
                  <c:v>140.70305499999938</c:v>
                </c:pt>
                <c:pt idx="7">
                  <c:v>142.02598499999999</c:v>
                </c:pt>
                <c:pt idx="8">
                  <c:v>148.45164500000001</c:v>
                </c:pt>
                <c:pt idx="9">
                  <c:v>141.836995</c:v>
                </c:pt>
                <c:pt idx="10">
                  <c:v>151.75897000000001</c:v>
                </c:pt>
                <c:pt idx="11">
                  <c:v>142.30947</c:v>
                </c:pt>
                <c:pt idx="12">
                  <c:v>142.87644000000046</c:v>
                </c:pt>
                <c:pt idx="13">
                  <c:v>136.63976999999957</c:v>
                </c:pt>
                <c:pt idx="14">
                  <c:v>142.12048000000001</c:v>
                </c:pt>
                <c:pt idx="15">
                  <c:v>132.76547499999998</c:v>
                </c:pt>
                <c:pt idx="16">
                  <c:v>151.853465</c:v>
                </c:pt>
                <c:pt idx="17">
                  <c:v>138.2461849999996</c:v>
                </c:pt>
                <c:pt idx="18">
                  <c:v>144.38836000000057</c:v>
                </c:pt>
                <c:pt idx="19">
                  <c:v>146.46725000000001</c:v>
                </c:pt>
                <c:pt idx="20">
                  <c:v>140.98654000000045</c:v>
                </c:pt>
                <c:pt idx="21">
                  <c:v>131.34805</c:v>
                </c:pt>
                <c:pt idx="22">
                  <c:v>144.482855</c:v>
                </c:pt>
                <c:pt idx="23">
                  <c:v>150.71952499999938</c:v>
                </c:pt>
                <c:pt idx="24">
                  <c:v>140.13608499999998</c:v>
                </c:pt>
                <c:pt idx="25">
                  <c:v>149.20760499999992</c:v>
                </c:pt>
                <c:pt idx="26">
                  <c:v>144.95533000000049</c:v>
                </c:pt>
                <c:pt idx="27">
                  <c:v>147.69568499999957</c:v>
                </c:pt>
                <c:pt idx="28">
                  <c:v>137.30123500000045</c:v>
                </c:pt>
                <c:pt idx="29">
                  <c:v>153.08190000000027</c:v>
                </c:pt>
                <c:pt idx="30">
                  <c:v>141.836995</c:v>
                </c:pt>
                <c:pt idx="31">
                  <c:v>153.27088999999998</c:v>
                </c:pt>
                <c:pt idx="32">
                  <c:v>138.52966999999998</c:v>
                </c:pt>
                <c:pt idx="33">
                  <c:v>148.26265499999957</c:v>
                </c:pt>
                <c:pt idx="34">
                  <c:v>140.98654000000045</c:v>
                </c:pt>
              </c:numCache>
            </c:numRef>
          </c:yVal>
        </c:ser>
        <c:ser>
          <c:idx val="3"/>
          <c:order val="3"/>
          <c:tx>
            <c:strRef>
              <c:f>Data!$G$1</c:f>
              <c:strCache>
                <c:ptCount val="1"/>
                <c:pt idx="0">
                  <c:v>CuOFE_DiaTurn_Brazed</c:v>
                </c:pt>
              </c:strCache>
            </c:strRef>
          </c:tx>
          <c:spPr>
            <a:ln w="28575">
              <a:noFill/>
            </a:ln>
          </c:spPr>
          <c:marker>
            <c:spPr>
              <a:ln w="19050"/>
            </c:spPr>
          </c:marker>
          <c:dPt>
            <c:idx val="1"/>
            <c:marker>
              <c:spPr>
                <a:solidFill>
                  <a:schemeClr val="accent4"/>
                </a:solidFill>
                <a:ln w="19050"/>
              </c:spPr>
            </c:marker>
          </c:dPt>
          <c:xVal>
            <c:numRef>
              <c:f>Data!$H$4:$H$42</c:f>
              <c:numCache>
                <c:formatCode>General</c:formatCode>
                <c:ptCount val="39"/>
                <c:pt idx="0">
                  <c:v>13</c:v>
                </c:pt>
                <c:pt idx="1">
                  <c:v>17</c:v>
                </c:pt>
                <c:pt idx="2">
                  <c:v>23</c:v>
                </c:pt>
                <c:pt idx="3">
                  <c:v>27</c:v>
                </c:pt>
                <c:pt idx="4">
                  <c:v>33</c:v>
                </c:pt>
                <c:pt idx="5">
                  <c:v>37</c:v>
                </c:pt>
                <c:pt idx="6">
                  <c:v>43</c:v>
                </c:pt>
                <c:pt idx="7">
                  <c:v>47</c:v>
                </c:pt>
                <c:pt idx="8">
                  <c:v>53</c:v>
                </c:pt>
                <c:pt idx="9">
                  <c:v>57</c:v>
                </c:pt>
                <c:pt idx="10">
                  <c:v>63</c:v>
                </c:pt>
                <c:pt idx="11">
                  <c:v>67</c:v>
                </c:pt>
                <c:pt idx="12">
                  <c:v>73</c:v>
                </c:pt>
                <c:pt idx="13">
                  <c:v>77</c:v>
                </c:pt>
                <c:pt idx="14">
                  <c:v>83</c:v>
                </c:pt>
                <c:pt idx="15">
                  <c:v>87</c:v>
                </c:pt>
                <c:pt idx="16">
                  <c:v>93</c:v>
                </c:pt>
                <c:pt idx="17">
                  <c:v>97</c:v>
                </c:pt>
                <c:pt idx="18">
                  <c:v>103</c:v>
                </c:pt>
                <c:pt idx="19">
                  <c:v>107</c:v>
                </c:pt>
                <c:pt idx="20">
                  <c:v>113</c:v>
                </c:pt>
                <c:pt idx="21">
                  <c:v>117</c:v>
                </c:pt>
                <c:pt idx="22">
                  <c:v>123</c:v>
                </c:pt>
                <c:pt idx="23">
                  <c:v>127</c:v>
                </c:pt>
                <c:pt idx="24">
                  <c:v>133</c:v>
                </c:pt>
                <c:pt idx="25">
                  <c:v>137</c:v>
                </c:pt>
                <c:pt idx="26">
                  <c:v>143</c:v>
                </c:pt>
                <c:pt idx="27">
                  <c:v>147</c:v>
                </c:pt>
                <c:pt idx="28">
                  <c:v>153</c:v>
                </c:pt>
                <c:pt idx="29">
                  <c:v>157</c:v>
                </c:pt>
                <c:pt idx="30">
                  <c:v>163</c:v>
                </c:pt>
                <c:pt idx="31">
                  <c:v>167</c:v>
                </c:pt>
                <c:pt idx="32">
                  <c:v>173</c:v>
                </c:pt>
                <c:pt idx="33">
                  <c:v>177</c:v>
                </c:pt>
                <c:pt idx="34">
                  <c:v>183</c:v>
                </c:pt>
                <c:pt idx="35">
                  <c:v>187</c:v>
                </c:pt>
                <c:pt idx="36">
                  <c:v>193</c:v>
                </c:pt>
                <c:pt idx="37">
                  <c:v>197</c:v>
                </c:pt>
              </c:numCache>
            </c:numRef>
          </c:xVal>
          <c:yVal>
            <c:numRef>
              <c:f>Data!$G$4:$G$42</c:f>
              <c:numCache>
                <c:formatCode>General</c:formatCode>
                <c:ptCount val="39"/>
                <c:pt idx="0">
                  <c:v>134.56088</c:v>
                </c:pt>
                <c:pt idx="1">
                  <c:v>144.38836000000057</c:v>
                </c:pt>
                <c:pt idx="2">
                  <c:v>131.15905999999998</c:v>
                </c:pt>
                <c:pt idx="3">
                  <c:v>135.88381000000001</c:v>
                </c:pt>
                <c:pt idx="4">
                  <c:v>135.78931500000002</c:v>
                </c:pt>
                <c:pt idx="5">
                  <c:v>132.57648500000002</c:v>
                </c:pt>
                <c:pt idx="6">
                  <c:v>138.52966999999998</c:v>
                </c:pt>
                <c:pt idx="7">
                  <c:v>140.04158999999999</c:v>
                </c:pt>
                <c:pt idx="8">
                  <c:v>131.91502</c:v>
                </c:pt>
                <c:pt idx="9">
                  <c:v>134.466385</c:v>
                </c:pt>
                <c:pt idx="10">
                  <c:v>130.87557499999957</c:v>
                </c:pt>
                <c:pt idx="11">
                  <c:v>127.66274499999979</c:v>
                </c:pt>
                <c:pt idx="12">
                  <c:v>129.26915999999972</c:v>
                </c:pt>
                <c:pt idx="13">
                  <c:v>126.62329999999999</c:v>
                </c:pt>
                <c:pt idx="14">
                  <c:v>132.10400999999999</c:v>
                </c:pt>
                <c:pt idx="15">
                  <c:v>137.86820500000007</c:v>
                </c:pt>
                <c:pt idx="16">
                  <c:v>135.97830500000001</c:v>
                </c:pt>
                <c:pt idx="17">
                  <c:v>136.92325499999998</c:v>
                </c:pt>
                <c:pt idx="18">
                  <c:v>135.69481999999999</c:v>
                </c:pt>
                <c:pt idx="19">
                  <c:v>138.15169</c:v>
                </c:pt>
                <c:pt idx="20">
                  <c:v>138.43517500000002</c:v>
                </c:pt>
                <c:pt idx="21">
                  <c:v>131.25355499999938</c:v>
                </c:pt>
                <c:pt idx="22">
                  <c:v>139.47462000000002</c:v>
                </c:pt>
                <c:pt idx="23">
                  <c:v>127.56825000000002</c:v>
                </c:pt>
                <c:pt idx="24">
                  <c:v>133.899415</c:v>
                </c:pt>
                <c:pt idx="25">
                  <c:v>135.600325</c:v>
                </c:pt>
                <c:pt idx="26">
                  <c:v>134.18290000000007</c:v>
                </c:pt>
                <c:pt idx="27">
                  <c:v>136.7342649999996</c:v>
                </c:pt>
                <c:pt idx="28">
                  <c:v>131.34805</c:v>
                </c:pt>
                <c:pt idx="29">
                  <c:v>147.22321000000002</c:v>
                </c:pt>
                <c:pt idx="30">
                  <c:v>133.99391</c:v>
                </c:pt>
                <c:pt idx="31">
                  <c:v>131.25355499999938</c:v>
                </c:pt>
                <c:pt idx="32">
                  <c:v>134.7498699999995</c:v>
                </c:pt>
                <c:pt idx="33">
                  <c:v>135.600325</c:v>
                </c:pt>
                <c:pt idx="34">
                  <c:v>129.45815000000007</c:v>
                </c:pt>
                <c:pt idx="35">
                  <c:v>135.69481999999999</c:v>
                </c:pt>
                <c:pt idx="36">
                  <c:v>131.53704000000027</c:v>
                </c:pt>
                <c:pt idx="37">
                  <c:v>133.71042499999999</c:v>
                </c:pt>
              </c:numCache>
            </c:numRef>
          </c:yVal>
        </c:ser>
        <c:ser>
          <c:idx val="4"/>
          <c:order val="4"/>
          <c:tx>
            <c:strRef>
              <c:f>Data!$I$1</c:f>
              <c:strCache>
                <c:ptCount val="1"/>
                <c:pt idx="0">
                  <c:v>CuOFE_EP_Brazed</c:v>
                </c:pt>
              </c:strCache>
            </c:strRef>
          </c:tx>
          <c:spPr>
            <a:ln w="28575">
              <a:noFill/>
            </a:ln>
          </c:spPr>
          <c:marker>
            <c:spPr>
              <a:noFill/>
              <a:ln w="19050">
                <a:solidFill>
                  <a:srgbClr val="00B050"/>
                </a:solidFill>
              </a:ln>
            </c:spPr>
          </c:marker>
          <c:xVal>
            <c:numRef>
              <c:f>Data!$J$4:$J$44</c:f>
              <c:numCache>
                <c:formatCode>General</c:formatCode>
                <c:ptCount val="41"/>
                <c:pt idx="0">
                  <c:v>10</c:v>
                </c:pt>
                <c:pt idx="1">
                  <c:v>14</c:v>
                </c:pt>
                <c:pt idx="2">
                  <c:v>20</c:v>
                </c:pt>
                <c:pt idx="3">
                  <c:v>24</c:v>
                </c:pt>
                <c:pt idx="4">
                  <c:v>30</c:v>
                </c:pt>
                <c:pt idx="5">
                  <c:v>34</c:v>
                </c:pt>
                <c:pt idx="6">
                  <c:v>40</c:v>
                </c:pt>
                <c:pt idx="7">
                  <c:v>44</c:v>
                </c:pt>
                <c:pt idx="8">
                  <c:v>50</c:v>
                </c:pt>
                <c:pt idx="9">
                  <c:v>54</c:v>
                </c:pt>
                <c:pt idx="10">
                  <c:v>60</c:v>
                </c:pt>
                <c:pt idx="11">
                  <c:v>64</c:v>
                </c:pt>
                <c:pt idx="12">
                  <c:v>70</c:v>
                </c:pt>
                <c:pt idx="13">
                  <c:v>74</c:v>
                </c:pt>
                <c:pt idx="14">
                  <c:v>80</c:v>
                </c:pt>
                <c:pt idx="15">
                  <c:v>84</c:v>
                </c:pt>
                <c:pt idx="16">
                  <c:v>90</c:v>
                </c:pt>
                <c:pt idx="17">
                  <c:v>94</c:v>
                </c:pt>
                <c:pt idx="18">
                  <c:v>100</c:v>
                </c:pt>
                <c:pt idx="19">
                  <c:v>104</c:v>
                </c:pt>
                <c:pt idx="20">
                  <c:v>110</c:v>
                </c:pt>
                <c:pt idx="21">
                  <c:v>114</c:v>
                </c:pt>
                <c:pt idx="22">
                  <c:v>120</c:v>
                </c:pt>
                <c:pt idx="23">
                  <c:v>124</c:v>
                </c:pt>
                <c:pt idx="24">
                  <c:v>130</c:v>
                </c:pt>
                <c:pt idx="25">
                  <c:v>134</c:v>
                </c:pt>
                <c:pt idx="26">
                  <c:v>140</c:v>
                </c:pt>
                <c:pt idx="27">
                  <c:v>144</c:v>
                </c:pt>
                <c:pt idx="28">
                  <c:v>150</c:v>
                </c:pt>
                <c:pt idx="29">
                  <c:v>154</c:v>
                </c:pt>
                <c:pt idx="30">
                  <c:v>160</c:v>
                </c:pt>
                <c:pt idx="31">
                  <c:v>164</c:v>
                </c:pt>
                <c:pt idx="32">
                  <c:v>170</c:v>
                </c:pt>
                <c:pt idx="33">
                  <c:v>174</c:v>
                </c:pt>
                <c:pt idx="34">
                  <c:v>180</c:v>
                </c:pt>
                <c:pt idx="35">
                  <c:v>184</c:v>
                </c:pt>
                <c:pt idx="36">
                  <c:v>190</c:v>
                </c:pt>
                <c:pt idx="37">
                  <c:v>194</c:v>
                </c:pt>
                <c:pt idx="38">
                  <c:v>200</c:v>
                </c:pt>
              </c:numCache>
            </c:numRef>
          </c:xVal>
          <c:yVal>
            <c:numRef>
              <c:f>Data!$I$4:$I$44</c:f>
              <c:numCache>
                <c:formatCode>General</c:formatCode>
                <c:ptCount val="41"/>
                <c:pt idx="0">
                  <c:v>126.52880500000001</c:v>
                </c:pt>
                <c:pt idx="1">
                  <c:v>122.93799500000021</c:v>
                </c:pt>
                <c:pt idx="2">
                  <c:v>134.27739499999998</c:v>
                </c:pt>
                <c:pt idx="3">
                  <c:v>123.12698499999998</c:v>
                </c:pt>
                <c:pt idx="4">
                  <c:v>124.827895</c:v>
                </c:pt>
                <c:pt idx="5">
                  <c:v>126.62329999999999</c:v>
                </c:pt>
                <c:pt idx="6">
                  <c:v>125.86734000000001</c:v>
                </c:pt>
                <c:pt idx="7">
                  <c:v>126.24532000000002</c:v>
                </c:pt>
                <c:pt idx="8">
                  <c:v>128.13522</c:v>
                </c:pt>
                <c:pt idx="9">
                  <c:v>126.81229000000002</c:v>
                </c:pt>
                <c:pt idx="10">
                  <c:v>127.85173500000001</c:v>
                </c:pt>
                <c:pt idx="11">
                  <c:v>121.426075</c:v>
                </c:pt>
                <c:pt idx="12">
                  <c:v>127.85173500000001</c:v>
                </c:pt>
                <c:pt idx="13">
                  <c:v>135.600325</c:v>
                </c:pt>
                <c:pt idx="14">
                  <c:v>133.52143500000042</c:v>
                </c:pt>
                <c:pt idx="15">
                  <c:v>133.42694000000046</c:v>
                </c:pt>
                <c:pt idx="16">
                  <c:v>136.54527499999998</c:v>
                </c:pt>
                <c:pt idx="17">
                  <c:v>130.87557499999957</c:v>
                </c:pt>
                <c:pt idx="18">
                  <c:v>135.31684000000001</c:v>
                </c:pt>
                <c:pt idx="19">
                  <c:v>133.80492000000001</c:v>
                </c:pt>
                <c:pt idx="20">
                  <c:v>133.899415</c:v>
                </c:pt>
                <c:pt idx="21">
                  <c:v>129.74163499999995</c:v>
                </c:pt>
                <c:pt idx="22">
                  <c:v>133.42694000000046</c:v>
                </c:pt>
                <c:pt idx="23">
                  <c:v>135.600325</c:v>
                </c:pt>
                <c:pt idx="24">
                  <c:v>132.48199000000042</c:v>
                </c:pt>
                <c:pt idx="25">
                  <c:v>130.97006999999999</c:v>
                </c:pt>
                <c:pt idx="26">
                  <c:v>129.17466499999938</c:v>
                </c:pt>
                <c:pt idx="27">
                  <c:v>120.670115</c:v>
                </c:pt>
                <c:pt idx="28">
                  <c:v>131.91502</c:v>
                </c:pt>
                <c:pt idx="29">
                  <c:v>132.0095149999996</c:v>
                </c:pt>
                <c:pt idx="30">
                  <c:v>131.91502</c:v>
                </c:pt>
                <c:pt idx="31">
                  <c:v>134.84436499999998</c:v>
                </c:pt>
                <c:pt idx="32">
                  <c:v>132.48199000000042</c:v>
                </c:pt>
                <c:pt idx="33">
                  <c:v>133.14345499999959</c:v>
                </c:pt>
                <c:pt idx="34">
                  <c:v>132.19850499999998</c:v>
                </c:pt>
                <c:pt idx="35">
                  <c:v>134.56088</c:v>
                </c:pt>
                <c:pt idx="36">
                  <c:v>136.26178999999999</c:v>
                </c:pt>
                <c:pt idx="37">
                  <c:v>127.75724000000002</c:v>
                </c:pt>
                <c:pt idx="38">
                  <c:v>129.74163499999995</c:v>
                </c:pt>
              </c:numCache>
            </c:numRef>
          </c:yVal>
        </c:ser>
        <c:axId val="87274240"/>
        <c:axId val="93841664"/>
      </c:scatterChart>
      <c:valAx>
        <c:axId val="87274240"/>
        <c:scaling>
          <c:orientation val="minMax"/>
          <c:max val="200"/>
          <c:min val="0"/>
        </c:scaling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Distance from surface um</a:t>
                </a:r>
              </a:p>
            </c:rich>
          </c:tx>
          <c:layout>
            <c:manualLayout>
              <c:xMode val="edge"/>
              <c:yMode val="edge"/>
              <c:x val="0.44157187176835588"/>
              <c:y val="0.9423728813559315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3841664"/>
        <c:crossesAt val="0"/>
        <c:crossBetween val="midCat"/>
        <c:majorUnit val="10"/>
        <c:minorUnit val="5"/>
      </c:valAx>
      <c:valAx>
        <c:axId val="93841664"/>
        <c:scaling>
          <c:orientation val="minMax"/>
          <c:max val="200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Hardness in HV</a:t>
                </a:r>
              </a:p>
            </c:rich>
          </c:tx>
          <c:layout>
            <c:manualLayout>
              <c:xMode val="edge"/>
              <c:yMode val="edge"/>
              <c:x val="1.1375387797311285E-2"/>
              <c:y val="0.42033898305085027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7274240"/>
        <c:crossesAt val="-20"/>
        <c:crossBetween val="midCat"/>
        <c:majorUnit val="20"/>
        <c:minorUnit val="5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8751812435027837"/>
          <c:y val="0.69165567863339605"/>
          <c:w val="0.28352634307474933"/>
          <c:h val="0.18799928822456594"/>
        </c:manualLayout>
      </c:layout>
      <c:overlay val="1"/>
    </c:legend>
    <c:plotVisOnly val="1"/>
    <c:dispBlanksAs val="gap"/>
  </c:chart>
  <c:spPr>
    <a:solidFill>
      <a:schemeClr val="bg1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scatterChart>
        <c:scatterStyle val="smoothMarker"/>
        <c:ser>
          <c:idx val="0"/>
          <c:order val="0"/>
          <c:tx>
            <c:strRef>
              <c:f>'Test 005'!$B$1</c:f>
              <c:strCache>
                <c:ptCount val="1"/>
                <c:pt idx="0">
                  <c:v>Displacement Into Surface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'Test 005'!$B$3:$B$855</c:f>
              <c:numCache>
                <c:formatCode>General</c:formatCode>
                <c:ptCount val="853"/>
                <c:pt idx="0">
                  <c:v>0</c:v>
                </c:pt>
                <c:pt idx="1">
                  <c:v>9.4187499447106221E-2</c:v>
                </c:pt>
                <c:pt idx="2">
                  <c:v>0.44461719907317276</c:v>
                </c:pt>
                <c:pt idx="3">
                  <c:v>1.094380465585082</c:v>
                </c:pt>
                <c:pt idx="4">
                  <c:v>1.904898165667424</c:v>
                </c:pt>
                <c:pt idx="5">
                  <c:v>1.5930694936028236</c:v>
                </c:pt>
                <c:pt idx="6">
                  <c:v>1.9792935393868234</c:v>
                </c:pt>
                <c:pt idx="7">
                  <c:v>2.1380358450931687</c:v>
                </c:pt>
                <c:pt idx="8">
                  <c:v>2.4443703623294351</c:v>
                </c:pt>
                <c:pt idx="9">
                  <c:v>2.9981683471781997</c:v>
                </c:pt>
                <c:pt idx="10">
                  <c:v>3.2913595099215192</c:v>
                </c:pt>
                <c:pt idx="11">
                  <c:v>2.8935425166445383</c:v>
                </c:pt>
                <c:pt idx="12">
                  <c:v>3.2259475625590039</c:v>
                </c:pt>
                <c:pt idx="13">
                  <c:v>3.3310955720632727</c:v>
                </c:pt>
                <c:pt idx="14">
                  <c:v>3.5931009444503452</c:v>
                </c:pt>
                <c:pt idx="15">
                  <c:v>3.7211538422280892</c:v>
                </c:pt>
                <c:pt idx="16">
                  <c:v>3.5980797921965202</c:v>
                </c:pt>
                <c:pt idx="17">
                  <c:v>3.6849699064106209</c:v>
                </c:pt>
                <c:pt idx="18">
                  <c:v>4.0536571595471624</c:v>
                </c:pt>
                <c:pt idx="19">
                  <c:v>4.1666089187526509</c:v>
                </c:pt>
                <c:pt idx="20">
                  <c:v>4.0457269686601478</c:v>
                </c:pt>
                <c:pt idx="21">
                  <c:v>3.8266876114555362</c:v>
                </c:pt>
                <c:pt idx="22">
                  <c:v>4.1084311406248979</c:v>
                </c:pt>
                <c:pt idx="23">
                  <c:v>4.3704361514018917</c:v>
                </c:pt>
                <c:pt idx="24">
                  <c:v>4.3903457705326634</c:v>
                </c:pt>
                <c:pt idx="25">
                  <c:v>4.5386051007090904</c:v>
                </c:pt>
                <c:pt idx="26">
                  <c:v>4.7813683385987762</c:v>
                </c:pt>
                <c:pt idx="27">
                  <c:v>4.6843655422191226</c:v>
                </c:pt>
                <c:pt idx="28">
                  <c:v>4.6448348924507687</c:v>
                </c:pt>
                <c:pt idx="29">
                  <c:v>4.7879985441055455</c:v>
                </c:pt>
                <c:pt idx="30">
                  <c:v>4.9919586835119034</c:v>
                </c:pt>
                <c:pt idx="31">
                  <c:v>5.0185010001914145</c:v>
                </c:pt>
                <c:pt idx="32">
                  <c:v>5.021214440048694</c:v>
                </c:pt>
                <c:pt idx="33">
                  <c:v>4.7769902747851516</c:v>
                </c:pt>
                <c:pt idx="34">
                  <c:v>4.9215961045114813</c:v>
                </c:pt>
                <c:pt idx="35">
                  <c:v>5.1865335320348498</c:v>
                </c:pt>
                <c:pt idx="36">
                  <c:v>5.0578578083792136</c:v>
                </c:pt>
                <c:pt idx="37">
                  <c:v>5.1639797232542062</c:v>
                </c:pt>
                <c:pt idx="38">
                  <c:v>5.1960676814021589</c:v>
                </c:pt>
                <c:pt idx="39">
                  <c:v>5.4463814923401195</c:v>
                </c:pt>
                <c:pt idx="40">
                  <c:v>5.2095617550877824</c:v>
                </c:pt>
                <c:pt idx="41">
                  <c:v>5.1909778474965353</c:v>
                </c:pt>
                <c:pt idx="42">
                  <c:v>5.3019810749975367</c:v>
                </c:pt>
                <c:pt idx="43">
                  <c:v>5.1742792527405683</c:v>
                </c:pt>
                <c:pt idx="44">
                  <c:v>5.5025344315903295</c:v>
                </c:pt>
                <c:pt idx="45">
                  <c:v>5.2827643682121304</c:v>
                </c:pt>
                <c:pt idx="46">
                  <c:v>5.2459129525313797</c:v>
                </c:pt>
                <c:pt idx="47">
                  <c:v>5.2392634514412899</c:v>
                </c:pt>
                <c:pt idx="48">
                  <c:v>5.2119115053535454</c:v>
                </c:pt>
                <c:pt idx="49">
                  <c:v>5.304394046650927</c:v>
                </c:pt>
                <c:pt idx="50">
                  <c:v>5.5113529722681944</c:v>
                </c:pt>
                <c:pt idx="51">
                  <c:v>5.2818402378068985</c:v>
                </c:pt>
                <c:pt idx="52">
                  <c:v>5.3114825514474138</c:v>
                </c:pt>
                <c:pt idx="53">
                  <c:v>5.4838549950842044</c:v>
                </c:pt>
                <c:pt idx="54">
                  <c:v>5.3327707619828804</c:v>
                </c:pt>
                <c:pt idx="55">
                  <c:v>5.6831418052224683</c:v>
                </c:pt>
                <c:pt idx="56">
                  <c:v>5.8567807972774482</c:v>
                </c:pt>
                <c:pt idx="57">
                  <c:v>5.6754942829654365</c:v>
                </c:pt>
                <c:pt idx="58">
                  <c:v>5.5438953913398814</c:v>
                </c:pt>
                <c:pt idx="59">
                  <c:v>5.55015529472933</c:v>
                </c:pt>
                <c:pt idx="60">
                  <c:v>5.6367922340346972</c:v>
                </c:pt>
                <c:pt idx="61">
                  <c:v>5.6084656552666985</c:v>
                </c:pt>
                <c:pt idx="62">
                  <c:v>5.687298846386037</c:v>
                </c:pt>
                <c:pt idx="63">
                  <c:v>5.6346155899988348</c:v>
                </c:pt>
                <c:pt idx="64">
                  <c:v>5.9336427586837033</c:v>
                </c:pt>
                <c:pt idx="65">
                  <c:v>5.784507058524988</c:v>
                </c:pt>
                <c:pt idx="66">
                  <c:v>5.8889147614789836</c:v>
                </c:pt>
                <c:pt idx="67">
                  <c:v>5.8257581335190025</c:v>
                </c:pt>
                <c:pt idx="68">
                  <c:v>6.1111459291301875</c:v>
                </c:pt>
                <c:pt idx="69">
                  <c:v>6.1236315306285842</c:v>
                </c:pt>
                <c:pt idx="70">
                  <c:v>6.0973505472019731</c:v>
                </c:pt>
                <c:pt idx="71">
                  <c:v>6.2862858997825404</c:v>
                </c:pt>
                <c:pt idx="72">
                  <c:v>6.1196037791605713</c:v>
                </c:pt>
                <c:pt idx="73">
                  <c:v>6.1005327377321406</c:v>
                </c:pt>
                <c:pt idx="74">
                  <c:v>6.3927304277911379</c:v>
                </c:pt>
                <c:pt idx="75">
                  <c:v>6.3356629687462842</c:v>
                </c:pt>
                <c:pt idx="76">
                  <c:v>6.4325201026545971</c:v>
                </c:pt>
                <c:pt idx="77">
                  <c:v>6.46313668414159</c:v>
                </c:pt>
                <c:pt idx="78">
                  <c:v>6.5473283457088414</c:v>
                </c:pt>
                <c:pt idx="79">
                  <c:v>6.4775954139655827</c:v>
                </c:pt>
                <c:pt idx="80">
                  <c:v>6.608064763818466</c:v>
                </c:pt>
                <c:pt idx="81">
                  <c:v>6.4177566645681559</c:v>
                </c:pt>
                <c:pt idx="82">
                  <c:v>6.5397107884561194</c:v>
                </c:pt>
                <c:pt idx="83">
                  <c:v>6.6146469125445702</c:v>
                </c:pt>
                <c:pt idx="84">
                  <c:v>6.7835998141281824</c:v>
                </c:pt>
                <c:pt idx="85">
                  <c:v>6.6848241103395845</c:v>
                </c:pt>
                <c:pt idx="86">
                  <c:v>6.8808712497456606</c:v>
                </c:pt>
                <c:pt idx="87">
                  <c:v>6.7380586717751578</c:v>
                </c:pt>
                <c:pt idx="88">
                  <c:v>6.6941342070408201</c:v>
                </c:pt>
                <c:pt idx="89">
                  <c:v>6.9166718008633907</c:v>
                </c:pt>
                <c:pt idx="90">
                  <c:v>6.7041991234506524</c:v>
                </c:pt>
                <c:pt idx="91">
                  <c:v>6.9791035754562838</c:v>
                </c:pt>
                <c:pt idx="92">
                  <c:v>6.9363969444377904</c:v>
                </c:pt>
                <c:pt idx="93">
                  <c:v>6.9494671064819933</c:v>
                </c:pt>
                <c:pt idx="94">
                  <c:v>7.031223101079072</c:v>
                </c:pt>
                <c:pt idx="95">
                  <c:v>6.9848633336699528</c:v>
                </c:pt>
                <c:pt idx="96">
                  <c:v>7.1469963665865164</c:v>
                </c:pt>
                <c:pt idx="97">
                  <c:v>7.3315375440825674</c:v>
                </c:pt>
                <c:pt idx="98">
                  <c:v>7.5818417540288134</c:v>
                </c:pt>
                <c:pt idx="99">
                  <c:v>7.255389430817984</c:v>
                </c:pt>
                <c:pt idx="100">
                  <c:v>7.5105553646585816</c:v>
                </c:pt>
                <c:pt idx="101">
                  <c:v>7.6478349756221276</c:v>
                </c:pt>
                <c:pt idx="102">
                  <c:v>7.7159512313349845</c:v>
                </c:pt>
                <c:pt idx="103">
                  <c:v>7.6155192717395668</c:v>
                </c:pt>
                <c:pt idx="104">
                  <c:v>7.5662459485379285</c:v>
                </c:pt>
                <c:pt idx="105">
                  <c:v>7.5797840214013794</c:v>
                </c:pt>
                <c:pt idx="106">
                  <c:v>7.7838105432770845</c:v>
                </c:pt>
                <c:pt idx="107">
                  <c:v>7.8694539963043724</c:v>
                </c:pt>
                <c:pt idx="108">
                  <c:v>7.7914301806951514</c:v>
                </c:pt>
                <c:pt idx="109">
                  <c:v>8.046108983547418</c:v>
                </c:pt>
                <c:pt idx="110">
                  <c:v>8.0479754390906439</c:v>
                </c:pt>
                <c:pt idx="111">
                  <c:v>7.9516745027636846</c:v>
                </c:pt>
                <c:pt idx="112">
                  <c:v>8.1905310766964714</c:v>
                </c:pt>
                <c:pt idx="113">
                  <c:v>8.056964421698849</c:v>
                </c:pt>
                <c:pt idx="114">
                  <c:v>7.9458059113639639</c:v>
                </c:pt>
                <c:pt idx="115">
                  <c:v>7.9832327523999034</c:v>
                </c:pt>
                <c:pt idx="116">
                  <c:v>8.3131736937101639</c:v>
                </c:pt>
                <c:pt idx="117">
                  <c:v>8.324042143606178</c:v>
                </c:pt>
                <c:pt idx="118">
                  <c:v>8.180245683182191</c:v>
                </c:pt>
                <c:pt idx="119">
                  <c:v>8.3202141421232607</c:v>
                </c:pt>
                <c:pt idx="120">
                  <c:v>8.3705404117253472</c:v>
                </c:pt>
                <c:pt idx="121">
                  <c:v>8.6120762222719218</c:v>
                </c:pt>
                <c:pt idx="122">
                  <c:v>8.6962486644599455</c:v>
                </c:pt>
                <c:pt idx="123">
                  <c:v>8.8145304342343547</c:v>
                </c:pt>
                <c:pt idx="124">
                  <c:v>8.7554948501202912</c:v>
                </c:pt>
                <c:pt idx="125">
                  <c:v>8.936616486731614</c:v>
                </c:pt>
                <c:pt idx="126">
                  <c:v>9.1761945192975247</c:v>
                </c:pt>
                <c:pt idx="127">
                  <c:v>9.0406697161229967</c:v>
                </c:pt>
                <c:pt idx="128">
                  <c:v>9.0931880875783051</c:v>
                </c:pt>
                <c:pt idx="129">
                  <c:v>9.1452193254917589</c:v>
                </c:pt>
                <c:pt idx="130">
                  <c:v>9.500247653635709</c:v>
                </c:pt>
                <c:pt idx="131">
                  <c:v>9.1434667754997108</c:v>
                </c:pt>
                <c:pt idx="132">
                  <c:v>9.4420850343508693</c:v>
                </c:pt>
                <c:pt idx="133">
                  <c:v>9.4585459093338287</c:v>
                </c:pt>
                <c:pt idx="134">
                  <c:v>9.5875442544106679</c:v>
                </c:pt>
                <c:pt idx="135">
                  <c:v>9.6463857515892641</c:v>
                </c:pt>
                <c:pt idx="136">
                  <c:v>9.7069418278726687</c:v>
                </c:pt>
                <c:pt idx="137">
                  <c:v>10.087535427146724</c:v>
                </c:pt>
                <c:pt idx="138">
                  <c:v>10.140053799648868</c:v>
                </c:pt>
                <c:pt idx="139">
                  <c:v>10.169667281883974</c:v>
                </c:pt>
                <c:pt idx="140">
                  <c:v>10.361496250849745</c:v>
                </c:pt>
                <c:pt idx="141">
                  <c:v>10.236206056002159</c:v>
                </c:pt>
                <c:pt idx="142">
                  <c:v>10.59171671919832</c:v>
                </c:pt>
                <c:pt idx="143">
                  <c:v>10.3704563998674</c:v>
                </c:pt>
                <c:pt idx="144">
                  <c:v>10.6285355387317</c:v>
                </c:pt>
                <c:pt idx="145">
                  <c:v>10.48180665931285</c:v>
                </c:pt>
                <c:pt idx="146">
                  <c:v>10.697310322278918</c:v>
                </c:pt>
                <c:pt idx="147">
                  <c:v>10.886411710336166</c:v>
                </c:pt>
                <c:pt idx="148">
                  <c:v>10.934049136161185</c:v>
                </c:pt>
                <c:pt idx="149">
                  <c:v>10.952448934606492</c:v>
                </c:pt>
                <c:pt idx="150">
                  <c:v>10.899249705339653</c:v>
                </c:pt>
                <c:pt idx="151">
                  <c:v>11.052595122511002</c:v>
                </c:pt>
                <c:pt idx="152">
                  <c:v>11.156740046284245</c:v>
                </c:pt>
                <c:pt idx="153">
                  <c:v>11.335406800054455</c:v>
                </c:pt>
                <c:pt idx="154">
                  <c:v>11.54282404857849</c:v>
                </c:pt>
                <c:pt idx="155">
                  <c:v>11.360524802227246</c:v>
                </c:pt>
                <c:pt idx="156">
                  <c:v>11.367243005819402</c:v>
                </c:pt>
                <c:pt idx="157">
                  <c:v>11.582931914303069</c:v>
                </c:pt>
                <c:pt idx="158">
                  <c:v>11.734328798993165</c:v>
                </c:pt>
                <c:pt idx="159">
                  <c:v>11.830670340212951</c:v>
                </c:pt>
                <c:pt idx="160">
                  <c:v>11.908500439174412</c:v>
                </c:pt>
                <c:pt idx="161">
                  <c:v>11.767607548225127</c:v>
                </c:pt>
                <c:pt idx="162">
                  <c:v>12.145024816786472</c:v>
                </c:pt>
                <c:pt idx="163">
                  <c:v>12.08207330276262</c:v>
                </c:pt>
                <c:pt idx="164">
                  <c:v>11.910978127608498</c:v>
                </c:pt>
                <c:pt idx="165">
                  <c:v>12.317136280307773</c:v>
                </c:pt>
                <c:pt idx="166">
                  <c:v>12.167474983301666</c:v>
                </c:pt>
                <c:pt idx="167">
                  <c:v>12.196104588063527</c:v>
                </c:pt>
                <c:pt idx="168">
                  <c:v>12.242758136465058</c:v>
                </c:pt>
                <c:pt idx="169">
                  <c:v>12.325937094325703</c:v>
                </c:pt>
                <c:pt idx="170">
                  <c:v>12.411561331889002</c:v>
                </c:pt>
                <c:pt idx="171">
                  <c:v>12.540540461215798</c:v>
                </c:pt>
                <c:pt idx="172">
                  <c:v>12.468323796602418</c:v>
                </c:pt>
                <c:pt idx="173">
                  <c:v>12.80716008770932</c:v>
                </c:pt>
                <c:pt idx="174">
                  <c:v>12.623974750435249</c:v>
                </c:pt>
                <c:pt idx="175">
                  <c:v>12.873265906865271</c:v>
                </c:pt>
                <c:pt idx="176">
                  <c:v>12.98884922805942</c:v>
                </c:pt>
                <c:pt idx="177">
                  <c:v>13.092244232324731</c:v>
                </c:pt>
                <c:pt idx="178">
                  <c:v>13.341048622524863</c:v>
                </c:pt>
                <c:pt idx="179">
                  <c:v>13.312186849173749</c:v>
                </c:pt>
                <c:pt idx="180">
                  <c:v>13.440182101964744</c:v>
                </c:pt>
                <c:pt idx="181">
                  <c:v>13.297574627935795</c:v>
                </c:pt>
                <c:pt idx="182">
                  <c:v>13.477543193636359</c:v>
                </c:pt>
                <c:pt idx="183">
                  <c:v>13.868000277000824</c:v>
                </c:pt>
                <c:pt idx="184">
                  <c:v>13.77581149732908</c:v>
                </c:pt>
                <c:pt idx="185">
                  <c:v>13.860841565409824</c:v>
                </c:pt>
                <c:pt idx="186">
                  <c:v>13.96992642330458</c:v>
                </c:pt>
                <c:pt idx="187">
                  <c:v>14.030697237061238</c:v>
                </c:pt>
                <c:pt idx="188">
                  <c:v>14.195705035862504</c:v>
                </c:pt>
                <c:pt idx="189">
                  <c:v>14.156603844447456</c:v>
                </c:pt>
                <c:pt idx="190">
                  <c:v>14.468248477977799</c:v>
                </c:pt>
                <c:pt idx="191">
                  <c:v>14.44351772850681</c:v>
                </c:pt>
                <c:pt idx="192">
                  <c:v>14.816775156890531</c:v>
                </c:pt>
                <c:pt idx="193">
                  <c:v>15.07921005057459</c:v>
                </c:pt>
                <c:pt idx="194">
                  <c:v>14.93001665687952</c:v>
                </c:pt>
                <c:pt idx="195">
                  <c:v>15.014160274782421</c:v>
                </c:pt>
                <c:pt idx="196">
                  <c:v>15.13604713821872</c:v>
                </c:pt>
                <c:pt idx="197">
                  <c:v>15.350499004768</c:v>
                </c:pt>
                <c:pt idx="198">
                  <c:v>15.273888522417332</c:v>
                </c:pt>
                <c:pt idx="199">
                  <c:v>15.373610805852406</c:v>
                </c:pt>
                <c:pt idx="200">
                  <c:v>15.505980654874989</c:v>
                </c:pt>
                <c:pt idx="201">
                  <c:v>15.689002791478044</c:v>
                </c:pt>
                <c:pt idx="202">
                  <c:v>15.722962399145382</c:v>
                </c:pt>
                <c:pt idx="203">
                  <c:v>15.803199337695624</c:v>
                </c:pt>
                <c:pt idx="204">
                  <c:v>16.008152100818936</c:v>
                </c:pt>
                <c:pt idx="205">
                  <c:v>16.136615270738599</c:v>
                </c:pt>
                <c:pt idx="206">
                  <c:v>16.247780390772029</c:v>
                </c:pt>
                <c:pt idx="207">
                  <c:v>16.235700698175755</c:v>
                </c:pt>
                <c:pt idx="208">
                  <c:v>16.455744994607592</c:v>
                </c:pt>
                <c:pt idx="209">
                  <c:v>16.641689936321054</c:v>
                </c:pt>
                <c:pt idx="210">
                  <c:v>16.872929062099256</c:v>
                </c:pt>
                <c:pt idx="211">
                  <c:v>16.871083981840506</c:v>
                </c:pt>
                <c:pt idx="212">
                  <c:v>17.085516632320545</c:v>
                </c:pt>
                <c:pt idx="213">
                  <c:v>17.084392641087629</c:v>
                </c:pt>
                <c:pt idx="214">
                  <c:v>17.233792949310029</c:v>
                </c:pt>
                <c:pt idx="215">
                  <c:v>17.435326170754319</c:v>
                </c:pt>
                <c:pt idx="216">
                  <c:v>17.490801343708352</c:v>
                </c:pt>
                <c:pt idx="217">
                  <c:v>17.647407386598207</c:v>
                </c:pt>
                <c:pt idx="218">
                  <c:v>17.713508205629832</c:v>
                </c:pt>
                <c:pt idx="219">
                  <c:v>17.703615808524994</c:v>
                </c:pt>
                <c:pt idx="220">
                  <c:v>17.864697714868196</c:v>
                </c:pt>
                <c:pt idx="221">
                  <c:v>18.008252421304327</c:v>
                </c:pt>
                <c:pt idx="222">
                  <c:v>18.167385793899935</c:v>
                </c:pt>
                <c:pt idx="223">
                  <c:v>18.067364057497961</c:v>
                </c:pt>
                <c:pt idx="224">
                  <c:v>18.448639993277752</c:v>
                </c:pt>
                <c:pt idx="225">
                  <c:v>18.438250850962298</c:v>
                </c:pt>
                <c:pt idx="226">
                  <c:v>18.690427120621926</c:v>
                </c:pt>
                <c:pt idx="227">
                  <c:v>18.691232441157123</c:v>
                </c:pt>
                <c:pt idx="228">
                  <c:v>19.120725003317222</c:v>
                </c:pt>
                <c:pt idx="229">
                  <c:v>19.031420206075129</c:v>
                </c:pt>
                <c:pt idx="230">
                  <c:v>19.309404586540289</c:v>
                </c:pt>
                <c:pt idx="231">
                  <c:v>19.403257244714116</c:v>
                </c:pt>
                <c:pt idx="232">
                  <c:v>19.445960867141427</c:v>
                </c:pt>
                <c:pt idx="233">
                  <c:v>19.410134100493401</c:v>
                </c:pt>
                <c:pt idx="234">
                  <c:v>19.86699396959219</c:v>
                </c:pt>
                <c:pt idx="235">
                  <c:v>19.706070909003213</c:v>
                </c:pt>
                <c:pt idx="236">
                  <c:v>19.863976840940786</c:v>
                </c:pt>
                <c:pt idx="237">
                  <c:v>20.076919267718861</c:v>
                </c:pt>
                <c:pt idx="238">
                  <c:v>20.013910076198115</c:v>
                </c:pt>
                <c:pt idx="239">
                  <c:v>20.175459900167279</c:v>
                </c:pt>
                <c:pt idx="240">
                  <c:v>20.555732748828529</c:v>
                </c:pt>
                <c:pt idx="241">
                  <c:v>20.846673335948683</c:v>
                </c:pt>
                <c:pt idx="242">
                  <c:v>20.86081843054863</c:v>
                </c:pt>
                <c:pt idx="243">
                  <c:v>20.804619498325529</c:v>
                </c:pt>
                <c:pt idx="244">
                  <c:v>20.905755135752386</c:v>
                </c:pt>
                <c:pt idx="245">
                  <c:v>21.384672562111177</c:v>
                </c:pt>
                <c:pt idx="246">
                  <c:v>21.450982947288654</c:v>
                </c:pt>
                <c:pt idx="247">
                  <c:v>21.722620549940025</c:v>
                </c:pt>
                <c:pt idx="248">
                  <c:v>21.685897353164723</c:v>
                </c:pt>
                <c:pt idx="249">
                  <c:v>21.814799612968116</c:v>
                </c:pt>
                <c:pt idx="250">
                  <c:v>21.928600728471189</c:v>
                </c:pt>
                <c:pt idx="251">
                  <c:v>22.065784261688126</c:v>
                </c:pt>
                <c:pt idx="252">
                  <c:v>22.047085011584731</c:v>
                </c:pt>
                <c:pt idx="253">
                  <c:v>22.401033430376724</c:v>
                </c:pt>
                <c:pt idx="254">
                  <c:v>22.691177312690584</c:v>
                </c:pt>
                <c:pt idx="255">
                  <c:v>22.939417721269287</c:v>
                </c:pt>
                <c:pt idx="256">
                  <c:v>22.923144527951113</c:v>
                </c:pt>
                <c:pt idx="257">
                  <c:v>23.164565065670995</c:v>
                </c:pt>
                <c:pt idx="258">
                  <c:v>23.309045996188161</c:v>
                </c:pt>
                <c:pt idx="259">
                  <c:v>23.291788923932447</c:v>
                </c:pt>
                <c:pt idx="260">
                  <c:v>23.272593293338559</c:v>
                </c:pt>
                <c:pt idx="261">
                  <c:v>23.491839272233729</c:v>
                </c:pt>
                <c:pt idx="262">
                  <c:v>23.583456949449527</c:v>
                </c:pt>
                <c:pt idx="263">
                  <c:v>23.644141271018636</c:v>
                </c:pt>
                <c:pt idx="264">
                  <c:v>24.06822734371978</c:v>
                </c:pt>
                <c:pt idx="265">
                  <c:v>24.146448479661089</c:v>
                </c:pt>
                <c:pt idx="266">
                  <c:v>24.064641384010407</c:v>
                </c:pt>
                <c:pt idx="267">
                  <c:v>24.317982285669117</c:v>
                </c:pt>
                <c:pt idx="268">
                  <c:v>24.394732409356273</c:v>
                </c:pt>
                <c:pt idx="269">
                  <c:v>24.619084415399719</c:v>
                </c:pt>
                <c:pt idx="270">
                  <c:v>24.968629424270748</c:v>
                </c:pt>
                <c:pt idx="271">
                  <c:v>24.966461963256698</c:v>
                </c:pt>
                <c:pt idx="272">
                  <c:v>25.081687962948987</c:v>
                </c:pt>
                <c:pt idx="273">
                  <c:v>25.371315526256076</c:v>
                </c:pt>
                <c:pt idx="274">
                  <c:v>25.650704036243887</c:v>
                </c:pt>
                <c:pt idx="275">
                  <c:v>25.659732961848515</c:v>
                </c:pt>
                <c:pt idx="276">
                  <c:v>25.956657922721529</c:v>
                </c:pt>
                <c:pt idx="277">
                  <c:v>25.858020682053887</c:v>
                </c:pt>
                <c:pt idx="278">
                  <c:v>25.632738283110786</c:v>
                </c:pt>
                <c:pt idx="279">
                  <c:v>25.996878087534299</c:v>
                </c:pt>
                <c:pt idx="280">
                  <c:v>26.32886706774309</c:v>
                </c:pt>
                <c:pt idx="281">
                  <c:v>26.280171010725589</c:v>
                </c:pt>
                <c:pt idx="282">
                  <c:v>26.488174844903018</c:v>
                </c:pt>
                <c:pt idx="283">
                  <c:v>26.843536636104616</c:v>
                </c:pt>
                <c:pt idx="284">
                  <c:v>26.957289704855668</c:v>
                </c:pt>
                <c:pt idx="285">
                  <c:v>27.158717236013629</c:v>
                </c:pt>
                <c:pt idx="286">
                  <c:v>27.19573712924085</c:v>
                </c:pt>
                <c:pt idx="287">
                  <c:v>27.448060526220889</c:v>
                </c:pt>
                <c:pt idx="288">
                  <c:v>27.532576324824987</c:v>
                </c:pt>
                <c:pt idx="289">
                  <c:v>27.510886990368128</c:v>
                </c:pt>
                <c:pt idx="290">
                  <c:v>27.789759178154799</c:v>
                </c:pt>
                <c:pt idx="291">
                  <c:v>27.970473916509089</c:v>
                </c:pt>
                <c:pt idx="292">
                  <c:v>28.275407762394792</c:v>
                </c:pt>
                <c:pt idx="293">
                  <c:v>28.367698114513718</c:v>
                </c:pt>
                <c:pt idx="294">
                  <c:v>28.59493449333949</c:v>
                </c:pt>
                <c:pt idx="295">
                  <c:v>28.942385508353883</c:v>
                </c:pt>
                <c:pt idx="296">
                  <c:v>29.18407978587609</c:v>
                </c:pt>
                <c:pt idx="297">
                  <c:v>29.596164208431642</c:v>
                </c:pt>
                <c:pt idx="298">
                  <c:v>29.5783623319358</c:v>
                </c:pt>
                <c:pt idx="299">
                  <c:v>29.584907532160283</c:v>
                </c:pt>
                <c:pt idx="300">
                  <c:v>29.771205091805591</c:v>
                </c:pt>
                <c:pt idx="301">
                  <c:v>29.875664179194896</c:v>
                </c:pt>
                <c:pt idx="302">
                  <c:v>30.052696586747487</c:v>
                </c:pt>
                <c:pt idx="303">
                  <c:v>29.990059180433526</c:v>
                </c:pt>
                <c:pt idx="304">
                  <c:v>30.120813880316806</c:v>
                </c:pt>
                <c:pt idx="305">
                  <c:v>30.596459655815327</c:v>
                </c:pt>
                <c:pt idx="306">
                  <c:v>30.675578177023226</c:v>
                </c:pt>
                <c:pt idx="307">
                  <c:v>30.849678173073283</c:v>
                </c:pt>
                <c:pt idx="308">
                  <c:v>31.111462249637093</c:v>
                </c:pt>
                <c:pt idx="309">
                  <c:v>31.144780584937877</c:v>
                </c:pt>
                <c:pt idx="310">
                  <c:v>31.791878237898331</c:v>
                </c:pt>
                <c:pt idx="311">
                  <c:v>31.977421075679295</c:v>
                </c:pt>
                <c:pt idx="312">
                  <c:v>32.305206980122499</c:v>
                </c:pt>
                <c:pt idx="313">
                  <c:v>32.636632337444667</c:v>
                </c:pt>
                <c:pt idx="314">
                  <c:v>32.479958883922016</c:v>
                </c:pt>
                <c:pt idx="315">
                  <c:v>32.466006019534646</c:v>
                </c:pt>
                <c:pt idx="316">
                  <c:v>32.641548199695357</c:v>
                </c:pt>
                <c:pt idx="317">
                  <c:v>32.944719434236795</c:v>
                </c:pt>
                <c:pt idx="318">
                  <c:v>32.966317725306645</c:v>
                </c:pt>
                <c:pt idx="319">
                  <c:v>33.160361379778593</c:v>
                </c:pt>
                <c:pt idx="320">
                  <c:v>33.601869369394109</c:v>
                </c:pt>
                <c:pt idx="321">
                  <c:v>33.708716075722009</c:v>
                </c:pt>
                <c:pt idx="322">
                  <c:v>33.952924903095244</c:v>
                </c:pt>
                <c:pt idx="323">
                  <c:v>34.266306731806011</c:v>
                </c:pt>
                <c:pt idx="324">
                  <c:v>34.437932988941412</c:v>
                </c:pt>
                <c:pt idx="325">
                  <c:v>34.712334504202595</c:v>
                </c:pt>
                <c:pt idx="326">
                  <c:v>34.956538530180559</c:v>
                </c:pt>
                <c:pt idx="327">
                  <c:v>35.219731529176009</c:v>
                </c:pt>
                <c:pt idx="328">
                  <c:v>35.618839305379844</c:v>
                </c:pt>
                <c:pt idx="329">
                  <c:v>35.865951721080407</c:v>
                </c:pt>
                <c:pt idx="330">
                  <c:v>36.024892916230655</c:v>
                </c:pt>
                <c:pt idx="331">
                  <c:v>36.141940603187145</c:v>
                </c:pt>
                <c:pt idx="332">
                  <c:v>36.260440444999944</c:v>
                </c:pt>
                <c:pt idx="333">
                  <c:v>36.591330270056467</c:v>
                </c:pt>
                <c:pt idx="334">
                  <c:v>36.779002751659782</c:v>
                </c:pt>
                <c:pt idx="335">
                  <c:v>37.21315534049311</c:v>
                </c:pt>
                <c:pt idx="336">
                  <c:v>37.255409128443596</c:v>
                </c:pt>
                <c:pt idx="337">
                  <c:v>37.528076854769665</c:v>
                </c:pt>
                <c:pt idx="338">
                  <c:v>37.854076126090945</c:v>
                </c:pt>
                <c:pt idx="339">
                  <c:v>38.20053502059551</c:v>
                </c:pt>
                <c:pt idx="340">
                  <c:v>38.26250811833112</c:v>
                </c:pt>
                <c:pt idx="341">
                  <c:v>38.671996367852849</c:v>
                </c:pt>
                <c:pt idx="342">
                  <c:v>39.090342767217244</c:v>
                </c:pt>
                <c:pt idx="343">
                  <c:v>39.339365652475266</c:v>
                </c:pt>
                <c:pt idx="344">
                  <c:v>39.473902107759436</c:v>
                </c:pt>
                <c:pt idx="345">
                  <c:v>39.662510420927319</c:v>
                </c:pt>
                <c:pt idx="346">
                  <c:v>40.225481102956365</c:v>
                </c:pt>
                <c:pt idx="347">
                  <c:v>40.472292667953504</c:v>
                </c:pt>
                <c:pt idx="348">
                  <c:v>40.751985405204287</c:v>
                </c:pt>
                <c:pt idx="349">
                  <c:v>40.942523035271442</c:v>
                </c:pt>
                <c:pt idx="350">
                  <c:v>41.171554217332954</c:v>
                </c:pt>
                <c:pt idx="351">
                  <c:v>41.357946405219749</c:v>
                </c:pt>
                <c:pt idx="352">
                  <c:v>41.611075933868257</c:v>
                </c:pt>
                <c:pt idx="353">
                  <c:v>41.694921637745104</c:v>
                </c:pt>
                <c:pt idx="354">
                  <c:v>42.004787846841595</c:v>
                </c:pt>
                <c:pt idx="355">
                  <c:v>42.585987991481765</c:v>
                </c:pt>
                <c:pt idx="356">
                  <c:v>42.886603467553307</c:v>
                </c:pt>
                <c:pt idx="357">
                  <c:v>43.05860635319997</c:v>
                </c:pt>
                <c:pt idx="358">
                  <c:v>43.475632413177813</c:v>
                </c:pt>
                <c:pt idx="359">
                  <c:v>43.763071250381309</c:v>
                </c:pt>
                <c:pt idx="360">
                  <c:v>43.664212915102233</c:v>
                </c:pt>
                <c:pt idx="361">
                  <c:v>44.182066083673895</c:v>
                </c:pt>
                <c:pt idx="362">
                  <c:v>44.296572756677172</c:v>
                </c:pt>
                <c:pt idx="363">
                  <c:v>44.529433378952817</c:v>
                </c:pt>
                <c:pt idx="364">
                  <c:v>44.650749951400854</c:v>
                </c:pt>
                <c:pt idx="365">
                  <c:v>45.144227211224944</c:v>
                </c:pt>
                <c:pt idx="366">
                  <c:v>45.387556774495877</c:v>
                </c:pt>
                <c:pt idx="367">
                  <c:v>45.516896641062793</c:v>
                </c:pt>
                <c:pt idx="368">
                  <c:v>45.995253534380929</c:v>
                </c:pt>
                <c:pt idx="369">
                  <c:v>46.213968421774105</c:v>
                </c:pt>
                <c:pt idx="370">
                  <c:v>46.294585287700436</c:v>
                </c:pt>
                <c:pt idx="371">
                  <c:v>46.878889008490553</c:v>
                </c:pt>
                <c:pt idx="372">
                  <c:v>47.380131960515023</c:v>
                </c:pt>
                <c:pt idx="373">
                  <c:v>47.549139606093625</c:v>
                </c:pt>
                <c:pt idx="374">
                  <c:v>47.809241295809954</c:v>
                </c:pt>
                <c:pt idx="375">
                  <c:v>48.043028143283721</c:v>
                </c:pt>
                <c:pt idx="376">
                  <c:v>48.972939354042104</c:v>
                </c:pt>
                <c:pt idx="377">
                  <c:v>49.267121567150397</c:v>
                </c:pt>
                <c:pt idx="378">
                  <c:v>49.501385943214594</c:v>
                </c:pt>
                <c:pt idx="379">
                  <c:v>49.580732116047599</c:v>
                </c:pt>
                <c:pt idx="380">
                  <c:v>49.913875072056854</c:v>
                </c:pt>
                <c:pt idx="381">
                  <c:v>50.043391235827379</c:v>
                </c:pt>
                <c:pt idx="382">
                  <c:v>50.67367184913001</c:v>
                </c:pt>
                <c:pt idx="383">
                  <c:v>51.008753735993153</c:v>
                </c:pt>
                <c:pt idx="384">
                  <c:v>51.371593012827276</c:v>
                </c:pt>
                <c:pt idx="385">
                  <c:v>51.579513718206698</c:v>
                </c:pt>
                <c:pt idx="386">
                  <c:v>51.800099907324295</c:v>
                </c:pt>
                <c:pt idx="387">
                  <c:v>52.075970996011364</c:v>
                </c:pt>
                <c:pt idx="388">
                  <c:v>52.908299001048185</c:v>
                </c:pt>
                <c:pt idx="389">
                  <c:v>53.322586482528088</c:v>
                </c:pt>
                <c:pt idx="390">
                  <c:v>53.554357536939861</c:v>
                </c:pt>
                <c:pt idx="391">
                  <c:v>54.270573721257506</c:v>
                </c:pt>
                <c:pt idx="392">
                  <c:v>54.756853426542044</c:v>
                </c:pt>
                <c:pt idx="393">
                  <c:v>55.188817696332094</c:v>
                </c:pt>
                <c:pt idx="394">
                  <c:v>55.464889117104946</c:v>
                </c:pt>
                <c:pt idx="395">
                  <c:v>55.496906409748796</c:v>
                </c:pt>
                <c:pt idx="396">
                  <c:v>55.918138956263732</c:v>
                </c:pt>
                <c:pt idx="397">
                  <c:v>56.225860037152309</c:v>
                </c:pt>
                <c:pt idx="398">
                  <c:v>56.723071075965642</c:v>
                </c:pt>
                <c:pt idx="399">
                  <c:v>57.335484869652113</c:v>
                </c:pt>
                <c:pt idx="400">
                  <c:v>57.680939257103674</c:v>
                </c:pt>
                <c:pt idx="401">
                  <c:v>57.796461587883257</c:v>
                </c:pt>
                <c:pt idx="402">
                  <c:v>58.040587661669392</c:v>
                </c:pt>
                <c:pt idx="403">
                  <c:v>58.187510913987019</c:v>
                </c:pt>
                <c:pt idx="404">
                  <c:v>58.867845915325148</c:v>
                </c:pt>
                <c:pt idx="405">
                  <c:v>59.379145782233856</c:v>
                </c:pt>
                <c:pt idx="406">
                  <c:v>59.448361549721817</c:v>
                </c:pt>
                <c:pt idx="407">
                  <c:v>59.807412451353358</c:v>
                </c:pt>
                <c:pt idx="408">
                  <c:v>60.310411825298843</c:v>
                </c:pt>
                <c:pt idx="409">
                  <c:v>60.959054305521526</c:v>
                </c:pt>
                <c:pt idx="410">
                  <c:v>61.328559739467359</c:v>
                </c:pt>
                <c:pt idx="411">
                  <c:v>61.864416282647049</c:v>
                </c:pt>
                <c:pt idx="412">
                  <c:v>62.4192618110675</c:v>
                </c:pt>
                <c:pt idx="413">
                  <c:v>62.58561276819286</c:v>
                </c:pt>
                <c:pt idx="414">
                  <c:v>63.253225032097703</c:v>
                </c:pt>
                <c:pt idx="415">
                  <c:v>63.911075036105252</c:v>
                </c:pt>
                <c:pt idx="416">
                  <c:v>64.507794891558589</c:v>
                </c:pt>
                <c:pt idx="417">
                  <c:v>64.647085885361932</c:v>
                </c:pt>
                <c:pt idx="418">
                  <c:v>64.932746614244849</c:v>
                </c:pt>
                <c:pt idx="419">
                  <c:v>65.203792958808918</c:v>
                </c:pt>
                <c:pt idx="420">
                  <c:v>65.90399481617608</c:v>
                </c:pt>
                <c:pt idx="421">
                  <c:v>66.551825325813667</c:v>
                </c:pt>
                <c:pt idx="422">
                  <c:v>66.818219875720956</c:v>
                </c:pt>
                <c:pt idx="423">
                  <c:v>67.222215753782478</c:v>
                </c:pt>
                <c:pt idx="424">
                  <c:v>67.807912289043017</c:v>
                </c:pt>
                <c:pt idx="425">
                  <c:v>68.211898562769719</c:v>
                </c:pt>
                <c:pt idx="426">
                  <c:v>68.661431514608168</c:v>
                </c:pt>
                <c:pt idx="427">
                  <c:v>69.230293467109647</c:v>
                </c:pt>
                <c:pt idx="428">
                  <c:v>69.675666564225949</c:v>
                </c:pt>
                <c:pt idx="429">
                  <c:v>70.055754445218028</c:v>
                </c:pt>
                <c:pt idx="430">
                  <c:v>70.730061362719354</c:v>
                </c:pt>
                <c:pt idx="431">
                  <c:v>71.110134833538666</c:v>
                </c:pt>
                <c:pt idx="432">
                  <c:v>71.543783086340767</c:v>
                </c:pt>
                <c:pt idx="433">
                  <c:v>72.345690693950246</c:v>
                </c:pt>
                <c:pt idx="434">
                  <c:v>72.960538439319535</c:v>
                </c:pt>
                <c:pt idx="435">
                  <c:v>73.272857027423584</c:v>
                </c:pt>
                <c:pt idx="436">
                  <c:v>73.530377468384458</c:v>
                </c:pt>
                <c:pt idx="437">
                  <c:v>73.94766829993786</c:v>
                </c:pt>
                <c:pt idx="438">
                  <c:v>74.40074944077989</c:v>
                </c:pt>
                <c:pt idx="439">
                  <c:v>74.905456831358649</c:v>
                </c:pt>
                <c:pt idx="440">
                  <c:v>75.321009426520988</c:v>
                </c:pt>
                <c:pt idx="441">
                  <c:v>75.944076010606651</c:v>
                </c:pt>
                <c:pt idx="442">
                  <c:v>76.212986811023754</c:v>
                </c:pt>
                <c:pt idx="443">
                  <c:v>76.672352293814455</c:v>
                </c:pt>
                <c:pt idx="444">
                  <c:v>77.270551384130329</c:v>
                </c:pt>
                <c:pt idx="445">
                  <c:v>77.464898580322227</c:v>
                </c:pt>
                <c:pt idx="446">
                  <c:v>78.030930120287479</c:v>
                </c:pt>
                <c:pt idx="447">
                  <c:v>78.374907042638128</c:v>
                </c:pt>
                <c:pt idx="448">
                  <c:v>79.176097185009041</c:v>
                </c:pt>
                <c:pt idx="449">
                  <c:v>79.42643442664739</c:v>
                </c:pt>
                <c:pt idx="450">
                  <c:v>80.054118711125028</c:v>
                </c:pt>
                <c:pt idx="451">
                  <c:v>80.642909012139441</c:v>
                </c:pt>
                <c:pt idx="452">
                  <c:v>81.32262142757908</c:v>
                </c:pt>
                <c:pt idx="453">
                  <c:v>81.582175420100157</c:v>
                </c:pt>
                <c:pt idx="454">
                  <c:v>81.941573068276938</c:v>
                </c:pt>
                <c:pt idx="455">
                  <c:v>82.593728412739267</c:v>
                </c:pt>
                <c:pt idx="456">
                  <c:v>83.137735522742958</c:v>
                </c:pt>
                <c:pt idx="457">
                  <c:v>83.668580039452976</c:v>
                </c:pt>
                <c:pt idx="458">
                  <c:v>84.146312874734264</c:v>
                </c:pt>
                <c:pt idx="459">
                  <c:v>84.912906346114909</c:v>
                </c:pt>
                <c:pt idx="460">
                  <c:v>85.634177482245775</c:v>
                </c:pt>
                <c:pt idx="461">
                  <c:v>86.318674796863689</c:v>
                </c:pt>
                <c:pt idx="462">
                  <c:v>87.071351693648182</c:v>
                </c:pt>
                <c:pt idx="463">
                  <c:v>87.790645123276761</c:v>
                </c:pt>
                <c:pt idx="464">
                  <c:v>88.230801373898956</c:v>
                </c:pt>
                <c:pt idx="465">
                  <c:v>88.691407293623442</c:v>
                </c:pt>
                <c:pt idx="466">
                  <c:v>89.367322126435994</c:v>
                </c:pt>
                <c:pt idx="467">
                  <c:v>89.833262503926619</c:v>
                </c:pt>
                <c:pt idx="468">
                  <c:v>90.377720645057892</c:v>
                </c:pt>
                <c:pt idx="469">
                  <c:v>90.696906385600585</c:v>
                </c:pt>
                <c:pt idx="470">
                  <c:v>91.54667532468757</c:v>
                </c:pt>
                <c:pt idx="471">
                  <c:v>92.107568826271518</c:v>
                </c:pt>
                <c:pt idx="472">
                  <c:v>92.867193547558102</c:v>
                </c:pt>
                <c:pt idx="473">
                  <c:v>93.241968112849818</c:v>
                </c:pt>
                <c:pt idx="474">
                  <c:v>93.962101329063728</c:v>
                </c:pt>
                <c:pt idx="475">
                  <c:v>94.478125633322534</c:v>
                </c:pt>
                <c:pt idx="476">
                  <c:v>95.065500704588985</c:v>
                </c:pt>
                <c:pt idx="477">
                  <c:v>95.697185421582191</c:v>
                </c:pt>
                <c:pt idx="478">
                  <c:v>96.567317963407007</c:v>
                </c:pt>
                <c:pt idx="479">
                  <c:v>97.404793293951016</c:v>
                </c:pt>
                <c:pt idx="480">
                  <c:v>97.957772560234389</c:v>
                </c:pt>
                <c:pt idx="481">
                  <c:v>98.710657956266274</c:v>
                </c:pt>
                <c:pt idx="482">
                  <c:v>99.758345912036646</c:v>
                </c:pt>
                <c:pt idx="483">
                  <c:v>100.65032267139757</c:v>
                </c:pt>
                <c:pt idx="484">
                  <c:v>100.91729641719409</c:v>
                </c:pt>
                <c:pt idx="485">
                  <c:v>101.55350805578409</c:v>
                </c:pt>
                <c:pt idx="486">
                  <c:v>102.19530769163379</c:v>
                </c:pt>
                <c:pt idx="487">
                  <c:v>102.68656322094112</c:v>
                </c:pt>
                <c:pt idx="488">
                  <c:v>103.71584464856439</c:v>
                </c:pt>
                <c:pt idx="489">
                  <c:v>104.40022531826639</c:v>
                </c:pt>
                <c:pt idx="490">
                  <c:v>105.13086454304236</c:v>
                </c:pt>
                <c:pt idx="491">
                  <c:v>106.2873738413457</c:v>
                </c:pt>
                <c:pt idx="492">
                  <c:v>106.91216150868411</c:v>
                </c:pt>
                <c:pt idx="493">
                  <c:v>107.53022429125157</c:v>
                </c:pt>
                <c:pt idx="494">
                  <c:v>107.9807035818026</c:v>
                </c:pt>
                <c:pt idx="495">
                  <c:v>108.76096292474733</c:v>
                </c:pt>
                <c:pt idx="496">
                  <c:v>109.70707269967984</c:v>
                </c:pt>
                <c:pt idx="497">
                  <c:v>110.23471476234961</c:v>
                </c:pt>
                <c:pt idx="498">
                  <c:v>111.12940304075924</c:v>
                </c:pt>
                <c:pt idx="499">
                  <c:v>111.51306768373612</c:v>
                </c:pt>
                <c:pt idx="500">
                  <c:v>112.29616374017414</c:v>
                </c:pt>
                <c:pt idx="501">
                  <c:v>113.23294112688792</c:v>
                </c:pt>
                <c:pt idx="502">
                  <c:v>113.68159054259162</c:v>
                </c:pt>
                <c:pt idx="503">
                  <c:v>114.85044873506581</c:v>
                </c:pt>
                <c:pt idx="504">
                  <c:v>115.82638282317357</c:v>
                </c:pt>
                <c:pt idx="505">
                  <c:v>116.62478973113247</c:v>
                </c:pt>
                <c:pt idx="506">
                  <c:v>117.63596932190136</c:v>
                </c:pt>
                <c:pt idx="507">
                  <c:v>118.27475830336306</c:v>
                </c:pt>
                <c:pt idx="508">
                  <c:v>119.02946608899958</c:v>
                </c:pt>
                <c:pt idx="509">
                  <c:v>119.77125004119496</c:v>
                </c:pt>
                <c:pt idx="510">
                  <c:v>120.57390695984083</c:v>
                </c:pt>
                <c:pt idx="511">
                  <c:v>121.22919126886832</c:v>
                </c:pt>
                <c:pt idx="512">
                  <c:v>122.26344705371071</c:v>
                </c:pt>
                <c:pt idx="513">
                  <c:v>122.93622978087112</c:v>
                </c:pt>
                <c:pt idx="514">
                  <c:v>123.85889297126428</c:v>
                </c:pt>
                <c:pt idx="515">
                  <c:v>124.61833761613721</c:v>
                </c:pt>
                <c:pt idx="516">
                  <c:v>125.27548881247463</c:v>
                </c:pt>
                <c:pt idx="517">
                  <c:v>126.15181213987015</c:v>
                </c:pt>
                <c:pt idx="518">
                  <c:v>127.16988684597703</c:v>
                </c:pt>
                <c:pt idx="519">
                  <c:v>128.63316416613998</c:v>
                </c:pt>
                <c:pt idx="520">
                  <c:v>129.47777093136634</c:v>
                </c:pt>
                <c:pt idx="521">
                  <c:v>130.07928791487498</c:v>
                </c:pt>
                <c:pt idx="522">
                  <c:v>131.01114693867564</c:v>
                </c:pt>
                <c:pt idx="523">
                  <c:v>131.77521529917067</c:v>
                </c:pt>
                <c:pt idx="524">
                  <c:v>132.57882590807037</c:v>
                </c:pt>
                <c:pt idx="525">
                  <c:v>133.75311717270225</c:v>
                </c:pt>
                <c:pt idx="526">
                  <c:v>134.80342307547599</c:v>
                </c:pt>
                <c:pt idx="527">
                  <c:v>135.66517423538352</c:v>
                </c:pt>
                <c:pt idx="528">
                  <c:v>136.14523615787527</c:v>
                </c:pt>
                <c:pt idx="529">
                  <c:v>137.0861130854648</c:v>
                </c:pt>
                <c:pt idx="530">
                  <c:v>137.67476280583512</c:v>
                </c:pt>
                <c:pt idx="531">
                  <c:v>138.60342258541462</c:v>
                </c:pt>
                <c:pt idx="532">
                  <c:v>139.47261385874944</c:v>
                </c:pt>
                <c:pt idx="533">
                  <c:v>140.43045405333561</c:v>
                </c:pt>
                <c:pt idx="534">
                  <c:v>141.71853316644314</c:v>
                </c:pt>
                <c:pt idx="535">
                  <c:v>142.72065460288408</c:v>
                </c:pt>
                <c:pt idx="536">
                  <c:v>143.73907584816138</c:v>
                </c:pt>
                <c:pt idx="537">
                  <c:v>144.19823757584803</c:v>
                </c:pt>
                <c:pt idx="538">
                  <c:v>145.13792891431223</c:v>
                </c:pt>
                <c:pt idx="539">
                  <c:v>145.78532018333826</c:v>
                </c:pt>
                <c:pt idx="540">
                  <c:v>146.80216918769432</c:v>
                </c:pt>
                <c:pt idx="541">
                  <c:v>147.73400874366735</c:v>
                </c:pt>
                <c:pt idx="542">
                  <c:v>148.66508397244198</c:v>
                </c:pt>
                <c:pt idx="543">
                  <c:v>149.758589838418</c:v>
                </c:pt>
                <c:pt idx="544">
                  <c:v>150.62993341704441</c:v>
                </c:pt>
                <c:pt idx="545">
                  <c:v>151.86271086071616</c:v>
                </c:pt>
                <c:pt idx="546">
                  <c:v>152.85580105272294</c:v>
                </c:pt>
                <c:pt idx="547">
                  <c:v>153.90390253850825</c:v>
                </c:pt>
                <c:pt idx="548">
                  <c:v>154.96512784991529</c:v>
                </c:pt>
                <c:pt idx="549">
                  <c:v>155.92647131269581</c:v>
                </c:pt>
                <c:pt idx="550">
                  <c:v>156.71874054811178</c:v>
                </c:pt>
                <c:pt idx="551">
                  <c:v>157.79281215292289</c:v>
                </c:pt>
                <c:pt idx="552">
                  <c:v>158.60963883242286</c:v>
                </c:pt>
                <c:pt idx="553">
                  <c:v>159.85973764897523</c:v>
                </c:pt>
                <c:pt idx="554">
                  <c:v>161.09324578862947</c:v>
                </c:pt>
                <c:pt idx="555">
                  <c:v>162.13528074261947</c:v>
                </c:pt>
                <c:pt idx="556">
                  <c:v>163.28496772693194</c:v>
                </c:pt>
                <c:pt idx="557">
                  <c:v>164.49695994787947</c:v>
                </c:pt>
                <c:pt idx="558">
                  <c:v>166.06891127584311</c:v>
                </c:pt>
                <c:pt idx="559">
                  <c:v>167.37574109505815</c:v>
                </c:pt>
                <c:pt idx="560">
                  <c:v>168.21167517419437</c:v>
                </c:pt>
                <c:pt idx="561">
                  <c:v>168.95579041892344</c:v>
                </c:pt>
                <c:pt idx="562">
                  <c:v>170.01772279879592</c:v>
                </c:pt>
                <c:pt idx="563">
                  <c:v>171.64214068557447</c:v>
                </c:pt>
                <c:pt idx="564">
                  <c:v>172.85879814461845</c:v>
                </c:pt>
                <c:pt idx="565">
                  <c:v>174.07785250104553</c:v>
                </c:pt>
                <c:pt idx="566">
                  <c:v>175.26839987336027</c:v>
                </c:pt>
                <c:pt idx="567">
                  <c:v>176.3010674628438</c:v>
                </c:pt>
                <c:pt idx="568">
                  <c:v>177.3612293663214</c:v>
                </c:pt>
                <c:pt idx="569">
                  <c:v>178.90994929937179</c:v>
                </c:pt>
                <c:pt idx="570">
                  <c:v>179.96419870714334</c:v>
                </c:pt>
                <c:pt idx="571">
                  <c:v>180.99675104361614</c:v>
                </c:pt>
                <c:pt idx="572">
                  <c:v>182.4408940965308</c:v>
                </c:pt>
                <c:pt idx="573">
                  <c:v>183.45363100313921</c:v>
                </c:pt>
                <c:pt idx="574">
                  <c:v>184.861892796132</c:v>
                </c:pt>
                <c:pt idx="575">
                  <c:v>186.21945448249511</c:v>
                </c:pt>
                <c:pt idx="576">
                  <c:v>187.19313894839129</c:v>
                </c:pt>
                <c:pt idx="577">
                  <c:v>188.50923137231021</c:v>
                </c:pt>
                <c:pt idx="578">
                  <c:v>190.32021024208046</c:v>
                </c:pt>
                <c:pt idx="579">
                  <c:v>191.68689270882498</c:v>
                </c:pt>
                <c:pt idx="580">
                  <c:v>193.1592454511767</c:v>
                </c:pt>
                <c:pt idx="581">
                  <c:v>194.54121988098646</c:v>
                </c:pt>
                <c:pt idx="582">
                  <c:v>196.2977440001402</c:v>
                </c:pt>
                <c:pt idx="583">
                  <c:v>197.40024554066957</c:v>
                </c:pt>
                <c:pt idx="584">
                  <c:v>198.38775435610671</c:v>
                </c:pt>
                <c:pt idx="585">
                  <c:v>199.84773630426704</c:v>
                </c:pt>
                <c:pt idx="586">
                  <c:v>201.05975719501254</c:v>
                </c:pt>
                <c:pt idx="587">
                  <c:v>202.80610746167264</c:v>
                </c:pt>
                <c:pt idx="588">
                  <c:v>204.17683839745484</c:v>
                </c:pt>
                <c:pt idx="589">
                  <c:v>205.60159296930232</c:v>
                </c:pt>
                <c:pt idx="590">
                  <c:v>206.76862452767696</c:v>
                </c:pt>
                <c:pt idx="591">
                  <c:v>208.17578462410756</c:v>
                </c:pt>
                <c:pt idx="592">
                  <c:v>209.72386404680074</c:v>
                </c:pt>
                <c:pt idx="593">
                  <c:v>210.81117282708524</c:v>
                </c:pt>
                <c:pt idx="594">
                  <c:v>213.5962947386956</c:v>
                </c:pt>
                <c:pt idx="595">
                  <c:v>214.67688279122697</c:v>
                </c:pt>
                <c:pt idx="596">
                  <c:v>215.7438207527421</c:v>
                </c:pt>
                <c:pt idx="597">
                  <c:v>216.62558001029876</c:v>
                </c:pt>
                <c:pt idx="598">
                  <c:v>218.26625776795692</c:v>
                </c:pt>
                <c:pt idx="599">
                  <c:v>220.13973859297082</c:v>
                </c:pt>
                <c:pt idx="600">
                  <c:v>221.56646788744845</c:v>
                </c:pt>
                <c:pt idx="601">
                  <c:v>222.69554340723047</c:v>
                </c:pt>
                <c:pt idx="602">
                  <c:v>224.00575608602381</c:v>
                </c:pt>
                <c:pt idx="603">
                  <c:v>225.68566135091794</c:v>
                </c:pt>
                <c:pt idx="604">
                  <c:v>227.38403972086576</c:v>
                </c:pt>
                <c:pt idx="605">
                  <c:v>228.9084627164514</c:v>
                </c:pt>
                <c:pt idx="606">
                  <c:v>230.62892379545798</c:v>
                </c:pt>
                <c:pt idx="607">
                  <c:v>232.21925281790112</c:v>
                </c:pt>
                <c:pt idx="608">
                  <c:v>233.53356639490136</c:v>
                </c:pt>
                <c:pt idx="609">
                  <c:v>234.92821927191244</c:v>
                </c:pt>
                <c:pt idx="610">
                  <c:v>236.67403888914757</c:v>
                </c:pt>
                <c:pt idx="611">
                  <c:v>238.33313436552348</c:v>
                </c:pt>
                <c:pt idx="612">
                  <c:v>239.6735567204245</c:v>
                </c:pt>
                <c:pt idx="613">
                  <c:v>241.49523507304559</c:v>
                </c:pt>
                <c:pt idx="614">
                  <c:v>243.46932961151285</c:v>
                </c:pt>
                <c:pt idx="615">
                  <c:v>244.97457649977594</c:v>
                </c:pt>
                <c:pt idx="616">
                  <c:v>246.68083044384773</c:v>
                </c:pt>
                <c:pt idx="617">
                  <c:v>248.37125327121655</c:v>
                </c:pt>
                <c:pt idx="618">
                  <c:v>250.23991528967952</c:v>
                </c:pt>
                <c:pt idx="619">
                  <c:v>251.79335252782022</c:v>
                </c:pt>
                <c:pt idx="620">
                  <c:v>253.76323280347862</c:v>
                </c:pt>
                <c:pt idx="621">
                  <c:v>255.53408011523427</c:v>
                </c:pt>
                <c:pt idx="622">
                  <c:v>257.55328980902578</c:v>
                </c:pt>
                <c:pt idx="623">
                  <c:v>259.07435522135302</c:v>
                </c:pt>
                <c:pt idx="624">
                  <c:v>260.77316755428308</c:v>
                </c:pt>
                <c:pt idx="625">
                  <c:v>262.34526661790682</c:v>
                </c:pt>
                <c:pt idx="626">
                  <c:v>264.0018456873787</c:v>
                </c:pt>
                <c:pt idx="627">
                  <c:v>265.89850585971868</c:v>
                </c:pt>
                <c:pt idx="628">
                  <c:v>267.8226219877003</c:v>
                </c:pt>
                <c:pt idx="629">
                  <c:v>269.72329764042564</c:v>
                </c:pt>
                <c:pt idx="630">
                  <c:v>272.09254072330202</c:v>
                </c:pt>
                <c:pt idx="631">
                  <c:v>274.04598976195041</c:v>
                </c:pt>
                <c:pt idx="632">
                  <c:v>275.78160227363384</c:v>
                </c:pt>
                <c:pt idx="633">
                  <c:v>277.67861833955732</c:v>
                </c:pt>
                <c:pt idx="634">
                  <c:v>279.71441088450371</c:v>
                </c:pt>
                <c:pt idx="635">
                  <c:v>281.41841587517649</c:v>
                </c:pt>
                <c:pt idx="636">
                  <c:v>283.58930227439009</c:v>
                </c:pt>
                <c:pt idx="637">
                  <c:v>285.66948535062272</c:v>
                </c:pt>
                <c:pt idx="638">
                  <c:v>287.43270965373347</c:v>
                </c:pt>
                <c:pt idx="639">
                  <c:v>289.3444432089521</c:v>
                </c:pt>
                <c:pt idx="640">
                  <c:v>291.16795715180632</c:v>
                </c:pt>
                <c:pt idx="641">
                  <c:v>293.08008665773872</c:v>
                </c:pt>
                <c:pt idx="642">
                  <c:v>295.11097169551186</c:v>
                </c:pt>
                <c:pt idx="643">
                  <c:v>297.70930784677859</c:v>
                </c:pt>
                <c:pt idx="644">
                  <c:v>300.47418733770041</c:v>
                </c:pt>
                <c:pt idx="645">
                  <c:v>302.42642746378425</c:v>
                </c:pt>
                <c:pt idx="646">
                  <c:v>304.29192378554399</c:v>
                </c:pt>
                <c:pt idx="647">
                  <c:v>306.40140809383371</c:v>
                </c:pt>
                <c:pt idx="648">
                  <c:v>308.42650739106887</c:v>
                </c:pt>
                <c:pt idx="649">
                  <c:v>310.71264447023862</c:v>
                </c:pt>
                <c:pt idx="650">
                  <c:v>312.63044900638027</c:v>
                </c:pt>
                <c:pt idx="651">
                  <c:v>314.93716974445169</c:v>
                </c:pt>
                <c:pt idx="652">
                  <c:v>317.22723148074039</c:v>
                </c:pt>
                <c:pt idx="653">
                  <c:v>319.11266417586421</c:v>
                </c:pt>
                <c:pt idx="654">
                  <c:v>321.56141301438396</c:v>
                </c:pt>
                <c:pt idx="655">
                  <c:v>323.65148450839985</c:v>
                </c:pt>
                <c:pt idx="656">
                  <c:v>326.19508990323175</c:v>
                </c:pt>
                <c:pt idx="657">
                  <c:v>328.22023818211193</c:v>
                </c:pt>
                <c:pt idx="658">
                  <c:v>330.53542816876831</c:v>
                </c:pt>
                <c:pt idx="659">
                  <c:v>332.69073179341768</c:v>
                </c:pt>
                <c:pt idx="660">
                  <c:v>335.00525254931301</c:v>
                </c:pt>
                <c:pt idx="661">
                  <c:v>337.19065787709093</c:v>
                </c:pt>
                <c:pt idx="662">
                  <c:v>339.54249093667704</c:v>
                </c:pt>
                <c:pt idx="663">
                  <c:v>341.8645754734913</c:v>
                </c:pt>
                <c:pt idx="664">
                  <c:v>344.30637999100793</c:v>
                </c:pt>
                <c:pt idx="665">
                  <c:v>346.72179273799378</c:v>
                </c:pt>
                <c:pt idx="666">
                  <c:v>348.98519531165829</c:v>
                </c:pt>
                <c:pt idx="667">
                  <c:v>351.33952876399525</c:v>
                </c:pt>
                <c:pt idx="668">
                  <c:v>354.01777481870459</c:v>
                </c:pt>
                <c:pt idx="669">
                  <c:v>356.53412791719035</c:v>
                </c:pt>
                <c:pt idx="670">
                  <c:v>359.13083017130697</c:v>
                </c:pt>
                <c:pt idx="671">
                  <c:v>361.7858972833817</c:v>
                </c:pt>
                <c:pt idx="672">
                  <c:v>364.13788898115598</c:v>
                </c:pt>
                <c:pt idx="673">
                  <c:v>366.88869637385079</c:v>
                </c:pt>
                <c:pt idx="674">
                  <c:v>369.24925009113701</c:v>
                </c:pt>
                <c:pt idx="675">
                  <c:v>371.71343907093154</c:v>
                </c:pt>
                <c:pt idx="676">
                  <c:v>373.95917648691619</c:v>
                </c:pt>
                <c:pt idx="677">
                  <c:v>376.4862182005005</c:v>
                </c:pt>
                <c:pt idx="678">
                  <c:v>378.97986331926734</c:v>
                </c:pt>
                <c:pt idx="679">
                  <c:v>382.18899714219248</c:v>
                </c:pt>
                <c:pt idx="680">
                  <c:v>384.91188210108368</c:v>
                </c:pt>
                <c:pt idx="681">
                  <c:v>387.28834527992399</c:v>
                </c:pt>
                <c:pt idx="682">
                  <c:v>390.13719708158169</c:v>
                </c:pt>
                <c:pt idx="683">
                  <c:v>392.77721733419469</c:v>
                </c:pt>
                <c:pt idx="684">
                  <c:v>394.99666967236209</c:v>
                </c:pt>
                <c:pt idx="685">
                  <c:v>398.05024510262081</c:v>
                </c:pt>
                <c:pt idx="686">
                  <c:v>400.92749345937864</c:v>
                </c:pt>
                <c:pt idx="687">
                  <c:v>404.22294656205366</c:v>
                </c:pt>
                <c:pt idx="688">
                  <c:v>407.0254220151287</c:v>
                </c:pt>
                <c:pt idx="689">
                  <c:v>410.00156523148024</c:v>
                </c:pt>
                <c:pt idx="690">
                  <c:v>412.90074094758609</c:v>
                </c:pt>
                <c:pt idx="691">
                  <c:v>415.46948375245148</c:v>
                </c:pt>
                <c:pt idx="692">
                  <c:v>418.27876700508563</c:v>
                </c:pt>
                <c:pt idx="693">
                  <c:v>421.10786923069202</c:v>
                </c:pt>
                <c:pt idx="694">
                  <c:v>424.0006712212836</c:v>
                </c:pt>
                <c:pt idx="695">
                  <c:v>426.84130162170732</c:v>
                </c:pt>
                <c:pt idx="696">
                  <c:v>429.89464771708327</c:v>
                </c:pt>
                <c:pt idx="697">
                  <c:v>433.0745823690458</c:v>
                </c:pt>
                <c:pt idx="698">
                  <c:v>436.00828220972272</c:v>
                </c:pt>
                <c:pt idx="699">
                  <c:v>438.74365966181637</c:v>
                </c:pt>
                <c:pt idx="700">
                  <c:v>441.69520124933075</c:v>
                </c:pt>
                <c:pt idx="701">
                  <c:v>444.96983364707165</c:v>
                </c:pt>
                <c:pt idx="702">
                  <c:v>447.97843156983765</c:v>
                </c:pt>
                <c:pt idx="703">
                  <c:v>451.21840395604124</c:v>
                </c:pt>
                <c:pt idx="704">
                  <c:v>454.89040011743901</c:v>
                </c:pt>
                <c:pt idx="705">
                  <c:v>457.74296440626205</c:v>
                </c:pt>
                <c:pt idx="706">
                  <c:v>461.10437568521331</c:v>
                </c:pt>
                <c:pt idx="707">
                  <c:v>464.19584571310736</c:v>
                </c:pt>
                <c:pt idx="708">
                  <c:v>467.50524847178173</c:v>
                </c:pt>
                <c:pt idx="709">
                  <c:v>470.50584921357034</c:v>
                </c:pt>
                <c:pt idx="710">
                  <c:v>473.66467656690202</c:v>
                </c:pt>
                <c:pt idx="711">
                  <c:v>476.74427990005137</c:v>
                </c:pt>
                <c:pt idx="712">
                  <c:v>480.42590859777238</c:v>
                </c:pt>
                <c:pt idx="713">
                  <c:v>484.12889502437741</c:v>
                </c:pt>
                <c:pt idx="714">
                  <c:v>487.42488659096358</c:v>
                </c:pt>
                <c:pt idx="715">
                  <c:v>490.3227028584439</c:v>
                </c:pt>
                <c:pt idx="716">
                  <c:v>493.93401518526463</c:v>
                </c:pt>
                <c:pt idx="717">
                  <c:v>497.53759743041093</c:v>
                </c:pt>
                <c:pt idx="718">
                  <c:v>500.76964407923901</c:v>
                </c:pt>
                <c:pt idx="719">
                  <c:v>501.41996514167374</c:v>
                </c:pt>
                <c:pt idx="720">
                  <c:v>502.71941112944938</c:v>
                </c:pt>
                <c:pt idx="721">
                  <c:v>503.68109716427421</c:v>
                </c:pt>
                <c:pt idx="722">
                  <c:v>510.65876529423088</c:v>
                </c:pt>
                <c:pt idx="723">
                  <c:v>511.51754104483018</c:v>
                </c:pt>
                <c:pt idx="724">
                  <c:v>512.62426999540139</c:v>
                </c:pt>
                <c:pt idx="725">
                  <c:v>513.81624810118797</c:v>
                </c:pt>
                <c:pt idx="726">
                  <c:v>513.8640636113779</c:v>
                </c:pt>
                <c:pt idx="727">
                  <c:v>513.82175860977111</c:v>
                </c:pt>
                <c:pt idx="728">
                  <c:v>513.8413201216764</c:v>
                </c:pt>
                <c:pt idx="729">
                  <c:v>513.75651233813755</c:v>
                </c:pt>
                <c:pt idx="730">
                  <c:v>513.76742715228386</c:v>
                </c:pt>
                <c:pt idx="731">
                  <c:v>513.94920558563376</c:v>
                </c:pt>
                <c:pt idx="732">
                  <c:v>514.04159421415602</c:v>
                </c:pt>
                <c:pt idx="733">
                  <c:v>513.88618164159504</c:v>
                </c:pt>
                <c:pt idx="734">
                  <c:v>513.68835958445584</c:v>
                </c:pt>
                <c:pt idx="735">
                  <c:v>513.77693176123353</c:v>
                </c:pt>
                <c:pt idx="736">
                  <c:v>513.35284099595185</c:v>
                </c:pt>
                <c:pt idx="737">
                  <c:v>513.03769283457018</c:v>
                </c:pt>
                <c:pt idx="738">
                  <c:v>512.74482609715812</c:v>
                </c:pt>
                <c:pt idx="739">
                  <c:v>512.38036003343711</c:v>
                </c:pt>
                <c:pt idx="740">
                  <c:v>512.13767844381141</c:v>
                </c:pt>
                <c:pt idx="741">
                  <c:v>512.10365340915052</c:v>
                </c:pt>
                <c:pt idx="742">
                  <c:v>511.78131997057358</c:v>
                </c:pt>
                <c:pt idx="743">
                  <c:v>511.38470281290608</c:v>
                </c:pt>
                <c:pt idx="744">
                  <c:v>511.28864972906734</c:v>
                </c:pt>
                <c:pt idx="745">
                  <c:v>510.94560779670638</c:v>
                </c:pt>
                <c:pt idx="746">
                  <c:v>510.58180036423926</c:v>
                </c:pt>
                <c:pt idx="747">
                  <c:v>510.46503911620664</c:v>
                </c:pt>
                <c:pt idx="748">
                  <c:v>510.06955862285071</c:v>
                </c:pt>
                <c:pt idx="749">
                  <c:v>510.01377527044639</c:v>
                </c:pt>
                <c:pt idx="750">
                  <c:v>509.49585118512266</c:v>
                </c:pt>
                <c:pt idx="751">
                  <c:v>509.28183865448523</c:v>
                </c:pt>
                <c:pt idx="752">
                  <c:v>509.16679166758513</c:v>
                </c:pt>
                <c:pt idx="753">
                  <c:v>508.84713269795975</c:v>
                </c:pt>
                <c:pt idx="754">
                  <c:v>508.57277755079173</c:v>
                </c:pt>
                <c:pt idx="755">
                  <c:v>508.39147534675033</c:v>
                </c:pt>
                <c:pt idx="756">
                  <c:v>508.20630234227212</c:v>
                </c:pt>
                <c:pt idx="757">
                  <c:v>507.70533417816364</c:v>
                </c:pt>
                <c:pt idx="758">
                  <c:v>507.37623627655393</c:v>
                </c:pt>
                <c:pt idx="759">
                  <c:v>507.20778264332438</c:v>
                </c:pt>
                <c:pt idx="760">
                  <c:v>506.79168000370902</c:v>
                </c:pt>
                <c:pt idx="761">
                  <c:v>506.61420282080536</c:v>
                </c:pt>
                <c:pt idx="762">
                  <c:v>506.48380172102065</c:v>
                </c:pt>
                <c:pt idx="763">
                  <c:v>506.1916753263543</c:v>
                </c:pt>
                <c:pt idx="764">
                  <c:v>505.84401075377002</c:v>
                </c:pt>
                <c:pt idx="765">
                  <c:v>505.59913226541869</c:v>
                </c:pt>
                <c:pt idx="766">
                  <c:v>505.5439218754853</c:v>
                </c:pt>
                <c:pt idx="767">
                  <c:v>504.90032554319288</c:v>
                </c:pt>
                <c:pt idx="768">
                  <c:v>504.70391246630879</c:v>
                </c:pt>
                <c:pt idx="769">
                  <c:v>504.40073415856938</c:v>
                </c:pt>
                <c:pt idx="770">
                  <c:v>504.12306999819867</c:v>
                </c:pt>
                <c:pt idx="771">
                  <c:v>503.82185501247409</c:v>
                </c:pt>
                <c:pt idx="772">
                  <c:v>503.65799620138876</c:v>
                </c:pt>
                <c:pt idx="773">
                  <c:v>503.15331813490286</c:v>
                </c:pt>
                <c:pt idx="774">
                  <c:v>503.11231163597961</c:v>
                </c:pt>
                <c:pt idx="775">
                  <c:v>502.87839856556434</c:v>
                </c:pt>
                <c:pt idx="776">
                  <c:v>502.68848976889723</c:v>
                </c:pt>
                <c:pt idx="777">
                  <c:v>502.22294555924253</c:v>
                </c:pt>
                <c:pt idx="778">
                  <c:v>502.04163534082187</c:v>
                </c:pt>
                <c:pt idx="779">
                  <c:v>501.51056821948094</c:v>
                </c:pt>
                <c:pt idx="780">
                  <c:v>501.29078180609395</c:v>
                </c:pt>
                <c:pt idx="781">
                  <c:v>501.11159004581697</c:v>
                </c:pt>
                <c:pt idx="782">
                  <c:v>500.73859433915067</c:v>
                </c:pt>
                <c:pt idx="783">
                  <c:v>500.44378905525963</c:v>
                </c:pt>
                <c:pt idx="784">
                  <c:v>500.15970045719627</c:v>
                </c:pt>
                <c:pt idx="785">
                  <c:v>499.72410274631193</c:v>
                </c:pt>
                <c:pt idx="786">
                  <c:v>499.53567184578839</c:v>
                </c:pt>
                <c:pt idx="787">
                  <c:v>499.11054519875438</c:v>
                </c:pt>
                <c:pt idx="788">
                  <c:v>498.64085746357512</c:v>
                </c:pt>
                <c:pt idx="789">
                  <c:v>498.38502286296131</c:v>
                </c:pt>
                <c:pt idx="790">
                  <c:v>498.0882594281901</c:v>
                </c:pt>
                <c:pt idx="791">
                  <c:v>497.82310228001069</c:v>
                </c:pt>
                <c:pt idx="792">
                  <c:v>497.55264393749638</c:v>
                </c:pt>
                <c:pt idx="793">
                  <c:v>497.30928426141412</c:v>
                </c:pt>
                <c:pt idx="794">
                  <c:v>496.90920468141377</c:v>
                </c:pt>
                <c:pt idx="795">
                  <c:v>496.66276642882178</c:v>
                </c:pt>
                <c:pt idx="796">
                  <c:v>496.41352969005845</c:v>
                </c:pt>
                <c:pt idx="797">
                  <c:v>496.25000324527957</c:v>
                </c:pt>
                <c:pt idx="798">
                  <c:v>495.83877206305158</c:v>
                </c:pt>
                <c:pt idx="799">
                  <c:v>495.4733218676235</c:v>
                </c:pt>
                <c:pt idx="800">
                  <c:v>495.20433491056963</c:v>
                </c:pt>
                <c:pt idx="801">
                  <c:v>494.88047287250924</c:v>
                </c:pt>
                <c:pt idx="802">
                  <c:v>494.52257812278725</c:v>
                </c:pt>
                <c:pt idx="803">
                  <c:v>494.23555746245415</c:v>
                </c:pt>
                <c:pt idx="804">
                  <c:v>494.02698520121169</c:v>
                </c:pt>
                <c:pt idx="805">
                  <c:v>493.60648845215394</c:v>
                </c:pt>
                <c:pt idx="806">
                  <c:v>493.15888863571519</c:v>
                </c:pt>
                <c:pt idx="807">
                  <c:v>492.67921462629158</c:v>
                </c:pt>
                <c:pt idx="808">
                  <c:v>492.3191229626421</c:v>
                </c:pt>
                <c:pt idx="809">
                  <c:v>491.94151392212575</c:v>
                </c:pt>
                <c:pt idx="810">
                  <c:v>491.59944635747195</c:v>
                </c:pt>
                <c:pt idx="811">
                  <c:v>491.39408058641777</c:v>
                </c:pt>
                <c:pt idx="812">
                  <c:v>490.96055808320699</c:v>
                </c:pt>
                <c:pt idx="813">
                  <c:v>490.63330527632644</c:v>
                </c:pt>
                <c:pt idx="814">
                  <c:v>490.34463221168835</c:v>
                </c:pt>
                <c:pt idx="815">
                  <c:v>489.78335305066145</c:v>
                </c:pt>
                <c:pt idx="816">
                  <c:v>489.4592519216601</c:v>
                </c:pt>
                <c:pt idx="817">
                  <c:v>488.9608135306018</c:v>
                </c:pt>
                <c:pt idx="818">
                  <c:v>488.43218186028395</c:v>
                </c:pt>
                <c:pt idx="819">
                  <c:v>488.20508877614304</c:v>
                </c:pt>
                <c:pt idx="820">
                  <c:v>487.53591789312753</c:v>
                </c:pt>
                <c:pt idx="821">
                  <c:v>487.30874311385696</c:v>
                </c:pt>
                <c:pt idx="822">
                  <c:v>486.8597540205007</c:v>
                </c:pt>
                <c:pt idx="823">
                  <c:v>486.23466911063434</c:v>
                </c:pt>
                <c:pt idx="824">
                  <c:v>486.23466911067965</c:v>
                </c:pt>
                <c:pt idx="825">
                  <c:v>486.00514256304376</c:v>
                </c:pt>
                <c:pt idx="826">
                  <c:v>485.87563994073264</c:v>
                </c:pt>
                <c:pt idx="827">
                  <c:v>485.43607521691365</c:v>
                </c:pt>
                <c:pt idx="828">
                  <c:v>485.63042207298821</c:v>
                </c:pt>
                <c:pt idx="829">
                  <c:v>485.42573468003843</c:v>
                </c:pt>
                <c:pt idx="830">
                  <c:v>485.42227604357021</c:v>
                </c:pt>
                <c:pt idx="831">
                  <c:v>485.39933190061345</c:v>
                </c:pt>
                <c:pt idx="832">
                  <c:v>485.29519814716673</c:v>
                </c:pt>
                <c:pt idx="833">
                  <c:v>485.33931662243691</c:v>
                </c:pt>
                <c:pt idx="834">
                  <c:v>485.23891759108324</c:v>
                </c:pt>
                <c:pt idx="835">
                  <c:v>485.35870478346902</c:v>
                </c:pt>
                <c:pt idx="836">
                  <c:v>485.3263101698351</c:v>
                </c:pt>
                <c:pt idx="837">
                  <c:v>485.35519747436985</c:v>
                </c:pt>
                <c:pt idx="838">
                  <c:v>485.39558122785712</c:v>
                </c:pt>
                <c:pt idx="839">
                  <c:v>485.26108255971701</c:v>
                </c:pt>
                <c:pt idx="840">
                  <c:v>485.49485996650674</c:v>
                </c:pt>
                <c:pt idx="841">
                  <c:v>485.50942542394932</c:v>
                </c:pt>
                <c:pt idx="842">
                  <c:v>485.5668589962072</c:v>
                </c:pt>
                <c:pt idx="843">
                  <c:v>485.41092627017719</c:v>
                </c:pt>
                <c:pt idx="844">
                  <c:v>485.39869915596847</c:v>
                </c:pt>
                <c:pt idx="845">
                  <c:v>485.5618416022084</c:v>
                </c:pt>
                <c:pt idx="846">
                  <c:v>485.57153568318699</c:v>
                </c:pt>
                <c:pt idx="847">
                  <c:v>485.57538447305632</c:v>
                </c:pt>
                <c:pt idx="848">
                  <c:v>485.43211696515095</c:v>
                </c:pt>
                <c:pt idx="849">
                  <c:v>485.38871304022155</c:v>
                </c:pt>
                <c:pt idx="850">
                  <c:v>485.31218375389818</c:v>
                </c:pt>
                <c:pt idx="851">
                  <c:v>485.17106001288914</c:v>
                </c:pt>
                <c:pt idx="852">
                  <c:v>485.42958401477591</c:v>
                </c:pt>
              </c:numCache>
            </c:numRef>
          </c:xVal>
          <c:yVal>
            <c:numRef>
              <c:f>'Test 005'!$C$3:$C$855</c:f>
              <c:numCache>
                <c:formatCode>General</c:formatCode>
                <c:ptCount val="853"/>
                <c:pt idx="0">
                  <c:v>0</c:v>
                </c:pt>
                <c:pt idx="1">
                  <c:v>1.4965236230025285E-4</c:v>
                </c:pt>
                <c:pt idx="2">
                  <c:v>2.0261069148506716E-4</c:v>
                </c:pt>
                <c:pt idx="3">
                  <c:v>3.1782868564675089E-4</c:v>
                </c:pt>
                <c:pt idx="4">
                  <c:v>4.2012333299126434E-4</c:v>
                </c:pt>
                <c:pt idx="5">
                  <c:v>5.1708805678148779E-4</c:v>
                </c:pt>
                <c:pt idx="6">
                  <c:v>6.486401140806641E-4</c:v>
                </c:pt>
                <c:pt idx="7">
                  <c:v>7.1643902999336871E-4</c:v>
                </c:pt>
                <c:pt idx="8">
                  <c:v>8.4998278750956949E-4</c:v>
                </c:pt>
                <c:pt idx="9">
                  <c:v>9.7114868044119766E-4</c:v>
                </c:pt>
                <c:pt idx="10">
                  <c:v>1.0306145098852551E-3</c:v>
                </c:pt>
                <c:pt idx="11">
                  <c:v>1.2078013355702375E-3</c:v>
                </c:pt>
                <c:pt idx="12">
                  <c:v>1.2677965006014649E-3</c:v>
                </c:pt>
                <c:pt idx="13">
                  <c:v>1.4167695461432441E-3</c:v>
                </c:pt>
                <c:pt idx="14">
                  <c:v>1.5530608453558701E-3</c:v>
                </c:pt>
                <c:pt idx="15">
                  <c:v>1.6227618827581961E-3</c:v>
                </c:pt>
                <c:pt idx="16">
                  <c:v>1.7858800474282628E-3</c:v>
                </c:pt>
                <c:pt idx="17">
                  <c:v>1.8581323382791178E-3</c:v>
                </c:pt>
                <c:pt idx="18">
                  <c:v>1.9907713268510229E-3</c:v>
                </c:pt>
                <c:pt idx="19">
                  <c:v>2.0614083269866754E-3</c:v>
                </c:pt>
                <c:pt idx="20">
                  <c:v>2.2243906261641302E-3</c:v>
                </c:pt>
                <c:pt idx="21">
                  <c:v>2.3934566836150187E-3</c:v>
                </c:pt>
                <c:pt idx="22">
                  <c:v>2.4536320348826158E-3</c:v>
                </c:pt>
                <c:pt idx="23">
                  <c:v>2.5928831477320404E-3</c:v>
                </c:pt>
                <c:pt idx="24">
                  <c:v>2.6663271205416405E-3</c:v>
                </c:pt>
                <c:pt idx="25">
                  <c:v>2.8126281506598767E-3</c:v>
                </c:pt>
                <c:pt idx="26">
                  <c:v>2.9530718650067757E-3</c:v>
                </c:pt>
                <c:pt idx="27">
                  <c:v>3.0367217695088811E-3</c:v>
                </c:pt>
                <c:pt idx="28">
                  <c:v>3.1946619502299439E-3</c:v>
                </c:pt>
                <c:pt idx="29">
                  <c:v>3.1855740530950462E-3</c:v>
                </c:pt>
                <c:pt idx="30">
                  <c:v>3.3285086362014734E-3</c:v>
                </c:pt>
                <c:pt idx="31">
                  <c:v>3.5601201499757314E-3</c:v>
                </c:pt>
                <c:pt idx="32">
                  <c:v>3.6375896805928604E-3</c:v>
                </c:pt>
                <c:pt idx="33">
                  <c:v>3.8082166865203121E-3</c:v>
                </c:pt>
                <c:pt idx="34">
                  <c:v>3.9547441591887798E-3</c:v>
                </c:pt>
                <c:pt idx="35">
                  <c:v>4.0159611480834424E-3</c:v>
                </c:pt>
                <c:pt idx="36">
                  <c:v>4.1764668164215113E-3</c:v>
                </c:pt>
                <c:pt idx="37">
                  <c:v>4.3283391970204334E-3</c:v>
                </c:pt>
                <c:pt idx="38">
                  <c:v>4.4010284222950908E-3</c:v>
                </c:pt>
                <c:pt idx="39">
                  <c:v>4.5410041588272139E-3</c:v>
                </c:pt>
                <c:pt idx="40">
                  <c:v>4.7111722450040687E-3</c:v>
                </c:pt>
                <c:pt idx="41">
                  <c:v>4.8678141585432296E-3</c:v>
                </c:pt>
                <c:pt idx="42">
                  <c:v>4.9385719317338282E-3</c:v>
                </c:pt>
                <c:pt idx="43">
                  <c:v>5.1019769315645913E-3</c:v>
                </c:pt>
                <c:pt idx="44">
                  <c:v>5.2371218921438475E-3</c:v>
                </c:pt>
                <c:pt idx="45">
                  <c:v>5.4062332460860533E-3</c:v>
                </c:pt>
                <c:pt idx="46">
                  <c:v>5.5640073727382805E-3</c:v>
                </c:pt>
                <c:pt idx="47">
                  <c:v>5.7228692479701334E-3</c:v>
                </c:pt>
                <c:pt idx="48">
                  <c:v>5.8770949495136884E-3</c:v>
                </c:pt>
                <c:pt idx="49">
                  <c:v>6.0268530073268713E-3</c:v>
                </c:pt>
                <c:pt idx="50">
                  <c:v>6.1695158629468455E-3</c:v>
                </c:pt>
                <c:pt idx="51">
                  <c:v>6.3392310639060565E-3</c:v>
                </c:pt>
                <c:pt idx="52">
                  <c:v>6.492883934817493E-3</c:v>
                </c:pt>
                <c:pt idx="53">
                  <c:v>6.6376904472817298E-3</c:v>
                </c:pt>
                <c:pt idx="54">
                  <c:v>6.8025446799275455E-3</c:v>
                </c:pt>
                <c:pt idx="55">
                  <c:v>6.9363189077530215E-3</c:v>
                </c:pt>
                <c:pt idx="56">
                  <c:v>7.0810469200342698E-3</c:v>
                </c:pt>
                <c:pt idx="57">
                  <c:v>7.247773078432814E-3</c:v>
                </c:pt>
                <c:pt idx="58">
                  <c:v>7.4114196171215516E-3</c:v>
                </c:pt>
                <c:pt idx="59">
                  <c:v>7.5665217208112845E-3</c:v>
                </c:pt>
                <c:pt idx="60">
                  <c:v>7.7166420867836915E-3</c:v>
                </c:pt>
                <c:pt idx="61">
                  <c:v>7.8738878473285836E-3</c:v>
                </c:pt>
                <c:pt idx="62">
                  <c:v>8.1023442662344208E-3</c:v>
                </c:pt>
                <c:pt idx="63">
                  <c:v>8.2610996442567166E-3</c:v>
                </c:pt>
                <c:pt idx="64">
                  <c:v>8.398056145661666E-3</c:v>
                </c:pt>
                <c:pt idx="65">
                  <c:v>8.5627896089864996E-3</c:v>
                </c:pt>
                <c:pt idx="66">
                  <c:v>8.7896609295194626E-3</c:v>
                </c:pt>
                <c:pt idx="67">
                  <c:v>8.949065443076519E-3</c:v>
                </c:pt>
                <c:pt idx="68">
                  <c:v>9.0839077552573241E-3</c:v>
                </c:pt>
                <c:pt idx="69">
                  <c:v>9.3164763779375707E-3</c:v>
                </c:pt>
                <c:pt idx="70">
                  <c:v>9.4765548998335409E-3</c:v>
                </c:pt>
                <c:pt idx="71">
                  <c:v>9.6173753106080229E-3</c:v>
                </c:pt>
                <c:pt idx="72">
                  <c:v>9.8610486796562053E-3</c:v>
                </c:pt>
                <c:pt idx="73">
                  <c:v>1.001772078937352E-2</c:v>
                </c:pt>
                <c:pt idx="74">
                  <c:v>1.0232952964558836E-2</c:v>
                </c:pt>
                <c:pt idx="75">
                  <c:v>1.0391980077583284E-2</c:v>
                </c:pt>
                <c:pt idx="76">
                  <c:v>1.061931938517548E-2</c:v>
                </c:pt>
                <c:pt idx="77">
                  <c:v>1.0772911875168819E-2</c:v>
                </c:pt>
                <c:pt idx="78">
                  <c:v>1.1001036183856793E-2</c:v>
                </c:pt>
                <c:pt idx="79">
                  <c:v>1.1160848297999224E-2</c:v>
                </c:pt>
                <c:pt idx="80">
                  <c:v>1.1386104333414729E-2</c:v>
                </c:pt>
                <c:pt idx="81">
                  <c:v>1.1631242031515285E-2</c:v>
                </c:pt>
                <c:pt idx="82">
                  <c:v>1.1779173455805357E-2</c:v>
                </c:pt>
                <c:pt idx="83">
                  <c:v>1.2007871419140181E-2</c:v>
                </c:pt>
                <c:pt idx="84">
                  <c:v>1.2230742258846818E-2</c:v>
                </c:pt>
                <c:pt idx="85">
                  <c:v>1.2470206814343498E-2</c:v>
                </c:pt>
                <c:pt idx="86">
                  <c:v>1.2613545982079239E-2</c:v>
                </c:pt>
                <c:pt idx="87">
                  <c:v>1.2855739926087647E-2</c:v>
                </c:pt>
                <c:pt idx="88">
                  <c:v>1.3091804822921533E-2</c:v>
                </c:pt>
                <c:pt idx="89">
                  <c:v>1.3311354504032065E-2</c:v>
                </c:pt>
                <c:pt idx="90">
                  <c:v>1.3557865954164321E-2</c:v>
                </c:pt>
                <c:pt idx="91">
                  <c:v>1.3774169957581241E-2</c:v>
                </c:pt>
                <c:pt idx="92">
                  <c:v>1.4010159373550641E-2</c:v>
                </c:pt>
                <c:pt idx="93">
                  <c:v>1.424269176539344E-2</c:v>
                </c:pt>
                <c:pt idx="94">
                  <c:v>1.4470967035781778E-2</c:v>
                </c:pt>
                <c:pt idx="95">
                  <c:v>1.4704223474044376E-2</c:v>
                </c:pt>
                <c:pt idx="96">
                  <c:v>1.4927517012282362E-2</c:v>
                </c:pt>
                <c:pt idx="97">
                  <c:v>1.5149421702352967E-2</c:v>
                </c:pt>
                <c:pt idx="98">
                  <c:v>1.5367250425010321E-2</c:v>
                </c:pt>
                <c:pt idx="99">
                  <c:v>1.5542973911951283E-2</c:v>
                </c:pt>
                <c:pt idx="100">
                  <c:v>1.5838353690256105E-2</c:v>
                </c:pt>
                <c:pt idx="101">
                  <c:v>1.6141040017466118E-2</c:v>
                </c:pt>
                <c:pt idx="102">
                  <c:v>1.6370160679348107E-2</c:v>
                </c:pt>
                <c:pt idx="103">
                  <c:v>1.6609727894640481E-2</c:v>
                </c:pt>
                <c:pt idx="104">
                  <c:v>1.6768271933956021E-2</c:v>
                </c:pt>
                <c:pt idx="105">
                  <c:v>1.7156480097458921E-2</c:v>
                </c:pt>
                <c:pt idx="106">
                  <c:v>1.7377177093375443E-2</c:v>
                </c:pt>
                <c:pt idx="107">
                  <c:v>1.7683063809759231E-2</c:v>
                </c:pt>
                <c:pt idx="108">
                  <c:v>1.7921242176938038E-2</c:v>
                </c:pt>
                <c:pt idx="109">
                  <c:v>1.8216652147450822E-2</c:v>
                </c:pt>
                <c:pt idx="110">
                  <c:v>1.8446919657535851E-2</c:v>
                </c:pt>
                <c:pt idx="111">
                  <c:v>1.8764083224674127E-2</c:v>
                </c:pt>
                <c:pt idx="112">
                  <c:v>1.8982621473099849E-2</c:v>
                </c:pt>
                <c:pt idx="113">
                  <c:v>1.9302094755140147E-2</c:v>
                </c:pt>
                <c:pt idx="114">
                  <c:v>1.9620179188957004E-2</c:v>
                </c:pt>
                <c:pt idx="115">
                  <c:v>1.9851201974669153E-2</c:v>
                </c:pt>
                <c:pt idx="116">
                  <c:v>2.0141947234459626E-2</c:v>
                </c:pt>
                <c:pt idx="117">
                  <c:v>2.0452468484331392E-2</c:v>
                </c:pt>
                <c:pt idx="118">
                  <c:v>2.0772575805753611E-2</c:v>
                </c:pt>
                <c:pt idx="119">
                  <c:v>2.099724310147965E-2</c:v>
                </c:pt>
                <c:pt idx="120">
                  <c:v>2.1305318770888856E-2</c:v>
                </c:pt>
                <c:pt idx="121">
                  <c:v>2.1523690961278541E-2</c:v>
                </c:pt>
                <c:pt idx="122">
                  <c:v>2.190752124329514E-2</c:v>
                </c:pt>
                <c:pt idx="123">
                  <c:v>2.2208425877009452E-2</c:v>
                </c:pt>
                <c:pt idx="124">
                  <c:v>2.25262389319698E-2</c:v>
                </c:pt>
                <c:pt idx="125">
                  <c:v>2.2826207954926438E-2</c:v>
                </c:pt>
                <c:pt idx="126">
                  <c:v>2.3119594715854109E-2</c:v>
                </c:pt>
                <c:pt idx="127">
                  <c:v>2.3517041758034048E-2</c:v>
                </c:pt>
                <c:pt idx="128">
                  <c:v>2.3824981569419292E-2</c:v>
                </c:pt>
                <c:pt idx="129">
                  <c:v>2.4132951573170806E-2</c:v>
                </c:pt>
                <c:pt idx="130">
                  <c:v>2.4422141934029449E-2</c:v>
                </c:pt>
                <c:pt idx="131">
                  <c:v>2.4833302342453189E-2</c:v>
                </c:pt>
                <c:pt idx="132">
                  <c:v>2.5125988977672094E-2</c:v>
                </c:pt>
                <c:pt idx="133">
                  <c:v>2.551401600601081E-2</c:v>
                </c:pt>
                <c:pt idx="134">
                  <c:v>2.5817215618166398E-2</c:v>
                </c:pt>
                <c:pt idx="135">
                  <c:v>2.6202615911870331E-2</c:v>
                </c:pt>
                <c:pt idx="136">
                  <c:v>2.6510057549475212E-2</c:v>
                </c:pt>
                <c:pt idx="137">
                  <c:v>2.687255672360463E-2</c:v>
                </c:pt>
                <c:pt idx="138">
                  <c:v>2.7180496542546142E-2</c:v>
                </c:pt>
                <c:pt idx="139">
                  <c:v>2.756770838693259E-2</c:v>
                </c:pt>
                <c:pt idx="140">
                  <c:v>2.7944866177951985E-2</c:v>
                </c:pt>
                <c:pt idx="141">
                  <c:v>2.8302752697949511E-2</c:v>
                </c:pt>
                <c:pt idx="142">
                  <c:v>2.863083936609985E-2</c:v>
                </c:pt>
                <c:pt idx="143">
                  <c:v>2.9033600272047412E-2</c:v>
                </c:pt>
                <c:pt idx="144">
                  <c:v>2.9406651903062148E-2</c:v>
                </c:pt>
                <c:pt idx="145">
                  <c:v>2.9804793379080399E-2</c:v>
                </c:pt>
                <c:pt idx="146">
                  <c:v>3.0180483821670288E-2</c:v>
                </c:pt>
                <c:pt idx="147">
                  <c:v>3.0554851725732378E-2</c:v>
                </c:pt>
                <c:pt idx="148">
                  <c:v>3.0940946462566257E-2</c:v>
                </c:pt>
                <c:pt idx="149">
                  <c:v>3.1406705727288292E-2</c:v>
                </c:pt>
                <c:pt idx="150">
                  <c:v>3.1799050281204055E-2</c:v>
                </c:pt>
                <c:pt idx="151">
                  <c:v>3.2178593277445676E-2</c:v>
                </c:pt>
                <c:pt idx="152">
                  <c:v>3.2561185701345599E-2</c:v>
                </c:pt>
                <c:pt idx="153">
                  <c:v>3.3017011681977543E-2</c:v>
                </c:pt>
                <c:pt idx="154">
                  <c:v>3.3393203326945405E-2</c:v>
                </c:pt>
                <c:pt idx="155">
                  <c:v>3.3871401841187088E-2</c:v>
                </c:pt>
                <c:pt idx="156">
                  <c:v>3.426003273563194E-2</c:v>
                </c:pt>
                <c:pt idx="157">
                  <c:v>3.4713564097379052E-2</c:v>
                </c:pt>
                <c:pt idx="158">
                  <c:v>3.5093227862930211E-2</c:v>
                </c:pt>
                <c:pt idx="159">
                  <c:v>3.5551197526471449E-2</c:v>
                </c:pt>
                <c:pt idx="160">
                  <c:v>3.6013273335548442E-2</c:v>
                </c:pt>
                <c:pt idx="161">
                  <c:v>3.6488905511267905E-2</c:v>
                </c:pt>
                <c:pt idx="162">
                  <c:v>3.6932413022985035E-2</c:v>
                </c:pt>
                <c:pt idx="163">
                  <c:v>3.7403214422175902E-2</c:v>
                </c:pt>
                <c:pt idx="164">
                  <c:v>3.7880718523850519E-2</c:v>
                </c:pt>
                <c:pt idx="165">
                  <c:v>3.8322444686642275E-2</c:v>
                </c:pt>
                <c:pt idx="166">
                  <c:v>3.8798620324773651E-2</c:v>
                </c:pt>
                <c:pt idx="167">
                  <c:v>3.9263745561524802E-2</c:v>
                </c:pt>
                <c:pt idx="168">
                  <c:v>3.9727753681193405E-2</c:v>
                </c:pt>
                <c:pt idx="169">
                  <c:v>4.0267350362953445E-2</c:v>
                </c:pt>
                <c:pt idx="170">
                  <c:v>4.0728943094374095E-2</c:v>
                </c:pt>
                <c:pt idx="171">
                  <c:v>4.1187848706239379E-2</c:v>
                </c:pt>
                <c:pt idx="172">
                  <c:v>4.1737076748875904E-2</c:v>
                </c:pt>
                <c:pt idx="173">
                  <c:v>4.2182975494710784E-2</c:v>
                </c:pt>
                <c:pt idx="174">
                  <c:v>4.2736122723552233E-2</c:v>
                </c:pt>
                <c:pt idx="175">
                  <c:v>4.3268382444685762E-2</c:v>
                </c:pt>
                <c:pt idx="176">
                  <c:v>4.3725159738976165E-2</c:v>
                </c:pt>
                <c:pt idx="177">
                  <c:v>4.4263503451357503E-2</c:v>
                </c:pt>
                <c:pt idx="178">
                  <c:v>4.4792834746024059E-2</c:v>
                </c:pt>
                <c:pt idx="179">
                  <c:v>4.5339375682541115E-2</c:v>
                </c:pt>
                <c:pt idx="180">
                  <c:v>4.5876194680997087E-2</c:v>
                </c:pt>
                <c:pt idx="181">
                  <c:v>4.6429785532200042E-2</c:v>
                </c:pt>
                <c:pt idx="182">
                  <c:v>4.6994524202671112E-2</c:v>
                </c:pt>
                <c:pt idx="183">
                  <c:v>4.7561787354955823E-2</c:v>
                </c:pt>
                <c:pt idx="184">
                  <c:v>4.8109294814372913E-2</c:v>
                </c:pt>
                <c:pt idx="185">
                  <c:v>4.8648776791759996E-2</c:v>
                </c:pt>
                <c:pt idx="186">
                  <c:v>4.9264620259301652E-2</c:v>
                </c:pt>
                <c:pt idx="187">
                  <c:v>4.98056058159249E-2</c:v>
                </c:pt>
                <c:pt idx="188">
                  <c:v>5.0417983201152324E-2</c:v>
                </c:pt>
                <c:pt idx="189">
                  <c:v>5.1043011182951577E-2</c:v>
                </c:pt>
                <c:pt idx="190">
                  <c:v>5.1568447676885336E-2</c:v>
                </c:pt>
                <c:pt idx="191">
                  <c:v>5.2192584984230073E-2</c:v>
                </c:pt>
                <c:pt idx="192">
                  <c:v>5.2792055137653081E-2</c:v>
                </c:pt>
                <c:pt idx="193">
                  <c:v>5.3395435715489138E-2</c:v>
                </c:pt>
                <c:pt idx="194">
                  <c:v>5.4027287184793708E-2</c:v>
                </c:pt>
                <c:pt idx="195">
                  <c:v>5.4644676516039187E-2</c:v>
                </c:pt>
                <c:pt idx="196">
                  <c:v>5.5337578934132825E-2</c:v>
                </c:pt>
                <c:pt idx="197">
                  <c:v>5.594689181033418E-2</c:v>
                </c:pt>
                <c:pt idx="198">
                  <c:v>5.6574244618758866E-2</c:v>
                </c:pt>
                <c:pt idx="199">
                  <c:v>5.7268520788997967E-2</c:v>
                </c:pt>
                <c:pt idx="200">
                  <c:v>5.7882921077020373E-2</c:v>
                </c:pt>
                <c:pt idx="201">
                  <c:v>5.8572034354437828E-2</c:v>
                </c:pt>
                <c:pt idx="202">
                  <c:v>5.9267428316644721E-2</c:v>
                </c:pt>
                <c:pt idx="203">
                  <c:v>5.9962912198114872E-2</c:v>
                </c:pt>
                <c:pt idx="204">
                  <c:v>6.0572813840380123E-2</c:v>
                </c:pt>
                <c:pt idx="205">
                  <c:v>6.1265308678696111E-2</c:v>
                </c:pt>
                <c:pt idx="206">
                  <c:v>6.1997801843653534E-2</c:v>
                </c:pt>
                <c:pt idx="207">
                  <c:v>6.2737933674816518E-2</c:v>
                </c:pt>
                <c:pt idx="208">
                  <c:v>6.3424752350179719E-2</c:v>
                </c:pt>
                <c:pt idx="209">
                  <c:v>6.4113684490410716E-2</c:v>
                </c:pt>
                <c:pt idx="210">
                  <c:v>6.4874703716363419E-2</c:v>
                </c:pt>
                <c:pt idx="211">
                  <c:v>6.5575275026949501E-2</c:v>
                </c:pt>
                <c:pt idx="212">
                  <c:v>6.6340293929623331E-2</c:v>
                </c:pt>
                <c:pt idx="213">
                  <c:v>6.7118672949863872E-2</c:v>
                </c:pt>
                <c:pt idx="214">
                  <c:v>6.7887722531951813E-2</c:v>
                </c:pt>
                <c:pt idx="215">
                  <c:v>6.8575688533826701E-2</c:v>
                </c:pt>
                <c:pt idx="216">
                  <c:v>6.9397271001149327E-2</c:v>
                </c:pt>
                <c:pt idx="217">
                  <c:v>7.0197014935684449E-2</c:v>
                </c:pt>
                <c:pt idx="218">
                  <c:v>7.0968269555298918E-2</c:v>
                </c:pt>
                <c:pt idx="219">
                  <c:v>7.1747192057009926E-2</c:v>
                </c:pt>
                <c:pt idx="220">
                  <c:v>7.259337004166537E-2</c:v>
                </c:pt>
                <c:pt idx="221">
                  <c:v>7.3362781951038361E-2</c:v>
                </c:pt>
                <c:pt idx="222">
                  <c:v>7.4209080705047129E-2</c:v>
                </c:pt>
                <c:pt idx="223">
                  <c:v>7.5071441792793181E-2</c:v>
                </c:pt>
                <c:pt idx="224">
                  <c:v>7.5826119832048858E-2</c:v>
                </c:pt>
                <c:pt idx="225">
                  <c:v>7.6682925526233181E-2</c:v>
                </c:pt>
                <c:pt idx="226">
                  <c:v>7.7520499861976316E-2</c:v>
                </c:pt>
                <c:pt idx="227">
                  <c:v>7.8454464154909823E-2</c:v>
                </c:pt>
                <c:pt idx="228">
                  <c:v>7.9284006171492463E-2</c:v>
                </c:pt>
                <c:pt idx="229">
                  <c:v>8.014570304850499E-2</c:v>
                </c:pt>
                <c:pt idx="230">
                  <c:v>8.1062487890116289E-2</c:v>
                </c:pt>
                <c:pt idx="231">
                  <c:v>8.1951758941677597E-2</c:v>
                </c:pt>
                <c:pt idx="232">
                  <c:v>8.2844200190937023E-2</c:v>
                </c:pt>
                <c:pt idx="233">
                  <c:v>8.3777477440941731E-2</c:v>
                </c:pt>
                <c:pt idx="234">
                  <c:v>8.4683175671516647E-2</c:v>
                </c:pt>
                <c:pt idx="235">
                  <c:v>8.5627163850080582E-2</c:v>
                </c:pt>
                <c:pt idx="236">
                  <c:v>8.6551391130495828E-2</c:v>
                </c:pt>
                <c:pt idx="237">
                  <c:v>8.7550059678390066E-2</c:v>
                </c:pt>
                <c:pt idx="238">
                  <c:v>8.8487979193057356E-2</c:v>
                </c:pt>
                <c:pt idx="239">
                  <c:v>8.948983303465545E-2</c:v>
                </c:pt>
                <c:pt idx="240">
                  <c:v>9.0478130507387719E-2</c:v>
                </c:pt>
                <c:pt idx="241">
                  <c:v>9.1406725551693352E-2</c:v>
                </c:pt>
                <c:pt idx="242">
                  <c:v>9.2402145024411034E-2</c:v>
                </c:pt>
                <c:pt idx="243">
                  <c:v>9.3417494874790202E-2</c:v>
                </c:pt>
                <c:pt idx="244">
                  <c:v>9.4500945599275493E-2</c:v>
                </c:pt>
                <c:pt idx="245">
                  <c:v>9.5483129143925483E-2</c:v>
                </c:pt>
                <c:pt idx="246">
                  <c:v>9.6529812118968744E-2</c:v>
                </c:pt>
                <c:pt idx="247">
                  <c:v>9.7560811878719095E-2</c:v>
                </c:pt>
                <c:pt idx="248">
                  <c:v>9.8652807067289489E-2</c:v>
                </c:pt>
                <c:pt idx="249">
                  <c:v>9.9734536853891567E-2</c:v>
                </c:pt>
                <c:pt idx="250">
                  <c:v>0.10081720260358214</c:v>
                </c:pt>
                <c:pt idx="251">
                  <c:v>0.10189841912003195</c:v>
                </c:pt>
                <c:pt idx="252">
                  <c:v>0.10298929719133149</c:v>
                </c:pt>
                <c:pt idx="253">
                  <c:v>0.10413493111570959</c:v>
                </c:pt>
                <c:pt idx="254">
                  <c:v>0.10520371029907789</c:v>
                </c:pt>
                <c:pt idx="255">
                  <c:v>0.10635589599376259</c:v>
                </c:pt>
                <c:pt idx="256">
                  <c:v>0.10752447613957816</c:v>
                </c:pt>
                <c:pt idx="257">
                  <c:v>0.10867708452723156</c:v>
                </c:pt>
                <c:pt idx="258">
                  <c:v>0.10983570119440578</c:v>
                </c:pt>
                <c:pt idx="259">
                  <c:v>0.1110821947345646</c:v>
                </c:pt>
                <c:pt idx="260">
                  <c:v>0.11224799929118405</c:v>
                </c:pt>
                <c:pt idx="261">
                  <c:v>0.11348279118410498</c:v>
                </c:pt>
                <c:pt idx="262">
                  <c:v>0.11471958004946095</c:v>
                </c:pt>
                <c:pt idx="263">
                  <c:v>0.11596124284254609</c:v>
                </c:pt>
                <c:pt idx="264">
                  <c:v>0.11718038213511189</c:v>
                </c:pt>
                <c:pt idx="265">
                  <c:v>0.11842095800321605</c:v>
                </c:pt>
                <c:pt idx="266">
                  <c:v>0.11971037856723429</c:v>
                </c:pt>
                <c:pt idx="267">
                  <c:v>0.12097902678773066</c:v>
                </c:pt>
                <c:pt idx="268">
                  <c:v>0.1222975462444192</c:v>
                </c:pt>
                <c:pt idx="269">
                  <c:v>0.12360396096803571</c:v>
                </c:pt>
                <c:pt idx="270">
                  <c:v>0.12490557273520242</c:v>
                </c:pt>
                <c:pt idx="271">
                  <c:v>0.12624455398926959</c:v>
                </c:pt>
                <c:pt idx="272">
                  <c:v>0.12762297069256467</c:v>
                </c:pt>
                <c:pt idx="273">
                  <c:v>0.12892829611995579</c:v>
                </c:pt>
                <c:pt idx="274">
                  <c:v>0.13030915233356163</c:v>
                </c:pt>
                <c:pt idx="275">
                  <c:v>0.13170972160840008</c:v>
                </c:pt>
                <c:pt idx="276">
                  <c:v>0.13309244719788052</c:v>
                </c:pt>
                <c:pt idx="277">
                  <c:v>0.13457754199986002</c:v>
                </c:pt>
                <c:pt idx="278">
                  <c:v>0.13599263380029908</c:v>
                </c:pt>
                <c:pt idx="279">
                  <c:v>0.13744904585931225</c:v>
                </c:pt>
                <c:pt idx="280">
                  <c:v>0.13890745061402257</c:v>
                </c:pt>
                <c:pt idx="281">
                  <c:v>0.14030864167817528</c:v>
                </c:pt>
                <c:pt idx="282">
                  <c:v>0.14185258344217741</c:v>
                </c:pt>
                <c:pt idx="283">
                  <c:v>0.14338739201679673</c:v>
                </c:pt>
                <c:pt idx="284">
                  <c:v>0.14485932298541496</c:v>
                </c:pt>
                <c:pt idx="285">
                  <c:v>0.14640367234614443</c:v>
                </c:pt>
                <c:pt idx="286">
                  <c:v>0.14795821162892794</c:v>
                </c:pt>
                <c:pt idx="287">
                  <c:v>0.14957725890494578</c:v>
                </c:pt>
                <c:pt idx="288">
                  <c:v>0.1511258987092047</c:v>
                </c:pt>
                <c:pt idx="289">
                  <c:v>0.15276192922885537</c:v>
                </c:pt>
                <c:pt idx="290">
                  <c:v>0.15437933106104346</c:v>
                </c:pt>
                <c:pt idx="291">
                  <c:v>0.15600281665434793</c:v>
                </c:pt>
                <c:pt idx="292">
                  <c:v>0.15761860319511017</c:v>
                </c:pt>
                <c:pt idx="293">
                  <c:v>0.15932542172101591</c:v>
                </c:pt>
                <c:pt idx="294">
                  <c:v>0.16094306847764533</c:v>
                </c:pt>
                <c:pt idx="295">
                  <c:v>0.16263407228599527</c:v>
                </c:pt>
                <c:pt idx="296">
                  <c:v>0.16433163085617147</c:v>
                </c:pt>
                <c:pt idx="297">
                  <c:v>0.16609352583582221</c:v>
                </c:pt>
                <c:pt idx="298">
                  <c:v>0.16780716791966072</c:v>
                </c:pt>
                <c:pt idx="299">
                  <c:v>0.16959715340822382</c:v>
                </c:pt>
                <c:pt idx="300">
                  <c:v>0.17137599791478877</c:v>
                </c:pt>
                <c:pt idx="301">
                  <c:v>0.17315991473833378</c:v>
                </c:pt>
                <c:pt idx="302">
                  <c:v>0.17501718592268345</c:v>
                </c:pt>
                <c:pt idx="303">
                  <c:v>0.17688931174976971</c:v>
                </c:pt>
                <c:pt idx="304">
                  <c:v>0.17874945120852506</c:v>
                </c:pt>
                <c:pt idx="305">
                  <c:v>0.18058525952295162</c:v>
                </c:pt>
                <c:pt idx="306">
                  <c:v>0.18244859941796185</c:v>
                </c:pt>
                <c:pt idx="307">
                  <c:v>0.18438390482693873</c:v>
                </c:pt>
                <c:pt idx="308">
                  <c:v>0.18631377561037249</c:v>
                </c:pt>
                <c:pt idx="309">
                  <c:v>0.18825780661244149</c:v>
                </c:pt>
                <c:pt idx="310">
                  <c:v>0.19023869356302694</c:v>
                </c:pt>
                <c:pt idx="311">
                  <c:v>0.19221221601208074</c:v>
                </c:pt>
                <c:pt idx="312">
                  <c:v>0.19417692229092307</c:v>
                </c:pt>
                <c:pt idx="313">
                  <c:v>0.19625522713328286</c:v>
                </c:pt>
                <c:pt idx="314">
                  <c:v>0.19828888628151292</c:v>
                </c:pt>
                <c:pt idx="315">
                  <c:v>0.20039155209547471</c:v>
                </c:pt>
                <c:pt idx="316">
                  <c:v>0.20248247307956971</c:v>
                </c:pt>
                <c:pt idx="317">
                  <c:v>0.20456548366406618</c:v>
                </c:pt>
                <c:pt idx="318">
                  <c:v>0.20674379846405241</c:v>
                </c:pt>
                <c:pt idx="319">
                  <c:v>0.20891142516677252</c:v>
                </c:pt>
                <c:pt idx="320">
                  <c:v>0.21106075999384458</c:v>
                </c:pt>
                <c:pt idx="321">
                  <c:v>0.21323379118323127</c:v>
                </c:pt>
                <c:pt idx="322">
                  <c:v>0.21547616115616142</c:v>
                </c:pt>
                <c:pt idx="323">
                  <c:v>0.21771424381312035</c:v>
                </c:pt>
                <c:pt idx="324">
                  <c:v>0.21995815852858841</c:v>
                </c:pt>
                <c:pt idx="325">
                  <c:v>0.22227650966220988</c:v>
                </c:pt>
                <c:pt idx="326">
                  <c:v>0.22455780620634189</c:v>
                </c:pt>
                <c:pt idx="327">
                  <c:v>0.22691282454770442</c:v>
                </c:pt>
                <c:pt idx="328">
                  <c:v>0.22922344649273577</c:v>
                </c:pt>
                <c:pt idx="329">
                  <c:v>0.23162134149018654</c:v>
                </c:pt>
                <c:pt idx="330">
                  <c:v>0.23402470130591602</c:v>
                </c:pt>
                <c:pt idx="331">
                  <c:v>0.23643065766509141</c:v>
                </c:pt>
                <c:pt idx="332">
                  <c:v>0.23891142305945531</c:v>
                </c:pt>
                <c:pt idx="333">
                  <c:v>0.24138197806498138</c:v>
                </c:pt>
                <c:pt idx="334">
                  <c:v>0.24386140962624109</c:v>
                </c:pt>
                <c:pt idx="335">
                  <c:v>0.24640341688603612</c:v>
                </c:pt>
                <c:pt idx="336">
                  <c:v>0.24896676074595794</c:v>
                </c:pt>
                <c:pt idx="337">
                  <c:v>0.25151877683815282</c:v>
                </c:pt>
                <c:pt idx="338">
                  <c:v>0.25414533990408705</c:v>
                </c:pt>
                <c:pt idx="339">
                  <c:v>0.2567706348905785</c:v>
                </c:pt>
                <c:pt idx="340">
                  <c:v>0.25941060933337146</c:v>
                </c:pt>
                <c:pt idx="341">
                  <c:v>0.26207870931606764</c:v>
                </c:pt>
                <c:pt idx="342">
                  <c:v>0.26480854222953398</c:v>
                </c:pt>
                <c:pt idx="343">
                  <c:v>0.26751477612313834</c:v>
                </c:pt>
                <c:pt idx="344">
                  <c:v>0.27030891100272825</c:v>
                </c:pt>
                <c:pt idx="345">
                  <c:v>0.27309969452953375</c:v>
                </c:pt>
                <c:pt idx="346">
                  <c:v>0.27586727522111132</c:v>
                </c:pt>
                <c:pt idx="347">
                  <c:v>0.27872935142211414</c:v>
                </c:pt>
                <c:pt idx="348">
                  <c:v>0.28159234208830525</c:v>
                </c:pt>
                <c:pt idx="349">
                  <c:v>0.28453871100160238</c:v>
                </c:pt>
                <c:pt idx="350">
                  <c:v>0.28740188952341422</c:v>
                </c:pt>
                <c:pt idx="351">
                  <c:v>0.29038744166703251</c:v>
                </c:pt>
                <c:pt idx="352">
                  <c:v>0.29336885745628932</c:v>
                </c:pt>
                <c:pt idx="353">
                  <c:v>0.29639969161669172</c:v>
                </c:pt>
                <c:pt idx="354">
                  <c:v>0.29949436956320141</c:v>
                </c:pt>
                <c:pt idx="355">
                  <c:v>0.30256927859778182</c:v>
                </c:pt>
                <c:pt idx="356">
                  <c:v>0.30562560375149406</c:v>
                </c:pt>
                <c:pt idx="357">
                  <c:v>0.30876480114469418</c:v>
                </c:pt>
                <c:pt idx="358">
                  <c:v>0.31193068997137774</c:v>
                </c:pt>
                <c:pt idx="359">
                  <c:v>0.31518246301793179</c:v>
                </c:pt>
                <c:pt idx="360">
                  <c:v>0.31845817861456777</c:v>
                </c:pt>
                <c:pt idx="361">
                  <c:v>0.32169567066992782</c:v>
                </c:pt>
                <c:pt idx="362">
                  <c:v>0.32495521082758372</c:v>
                </c:pt>
                <c:pt idx="363">
                  <c:v>0.32836607160250558</c:v>
                </c:pt>
                <c:pt idx="364">
                  <c:v>0.33170599337914047</c:v>
                </c:pt>
                <c:pt idx="365">
                  <c:v>0.33510070123541641</c:v>
                </c:pt>
                <c:pt idx="366">
                  <c:v>0.33854688856906162</c:v>
                </c:pt>
                <c:pt idx="367">
                  <c:v>0.34200309183347888</c:v>
                </c:pt>
                <c:pt idx="368">
                  <c:v>0.34555444184333056</c:v>
                </c:pt>
                <c:pt idx="369">
                  <c:v>0.34911893383201265</c:v>
                </c:pt>
                <c:pt idx="370">
                  <c:v>0.35265600947355458</c:v>
                </c:pt>
                <c:pt idx="371">
                  <c:v>0.35623971925750031</c:v>
                </c:pt>
                <c:pt idx="372">
                  <c:v>0.35986455309298493</c:v>
                </c:pt>
                <c:pt idx="373">
                  <c:v>0.36359078154843782</c:v>
                </c:pt>
                <c:pt idx="374">
                  <c:v>0.36731136403013431</c:v>
                </c:pt>
                <c:pt idx="375">
                  <c:v>0.37111142995699947</c:v>
                </c:pt>
                <c:pt idx="376">
                  <c:v>0.3747875480331786</c:v>
                </c:pt>
                <c:pt idx="377">
                  <c:v>0.37865877347650817</c:v>
                </c:pt>
                <c:pt idx="378">
                  <c:v>0.38253666245843881</c:v>
                </c:pt>
                <c:pt idx="379">
                  <c:v>0.38650200567626786</c:v>
                </c:pt>
                <c:pt idx="380">
                  <c:v>0.39045161866726097</c:v>
                </c:pt>
                <c:pt idx="381">
                  <c:v>0.39445277860089489</c:v>
                </c:pt>
                <c:pt idx="382">
                  <c:v>0.39849780455630285</c:v>
                </c:pt>
                <c:pt idx="383">
                  <c:v>0.40252514993777316</c:v>
                </c:pt>
                <c:pt idx="384">
                  <c:v>0.40662567835332508</c:v>
                </c:pt>
                <c:pt idx="385">
                  <c:v>0.41081661017286952</c:v>
                </c:pt>
                <c:pt idx="386">
                  <c:v>0.41500675699057482</c:v>
                </c:pt>
                <c:pt idx="387">
                  <c:v>0.41923240350601026</c:v>
                </c:pt>
                <c:pt idx="388">
                  <c:v>0.42352441571914023</c:v>
                </c:pt>
                <c:pt idx="389">
                  <c:v>0.42782936273883654</c:v>
                </c:pt>
                <c:pt idx="390">
                  <c:v>0.43217452147465113</c:v>
                </c:pt>
                <c:pt idx="391">
                  <c:v>0.43656750696076713</c:v>
                </c:pt>
                <c:pt idx="392">
                  <c:v>0.44104964814737629</c:v>
                </c:pt>
                <c:pt idx="393">
                  <c:v>0.44553515602024779</c:v>
                </c:pt>
                <c:pt idx="394">
                  <c:v>0.45011112667985681</c:v>
                </c:pt>
                <c:pt idx="395">
                  <c:v>0.4547022237202773</c:v>
                </c:pt>
                <c:pt idx="396">
                  <c:v>0.45930812358760814</c:v>
                </c:pt>
                <c:pt idx="397">
                  <c:v>0.46399596377651381</c:v>
                </c:pt>
                <c:pt idx="398">
                  <c:v>0.46871393335765577</c:v>
                </c:pt>
                <c:pt idx="399">
                  <c:v>0.47346074165215174</c:v>
                </c:pt>
                <c:pt idx="400">
                  <c:v>0.4783048958890076</c:v>
                </c:pt>
                <c:pt idx="401">
                  <c:v>0.48320222746634384</c:v>
                </c:pt>
                <c:pt idx="402">
                  <c:v>0.48808864130432289</c:v>
                </c:pt>
                <c:pt idx="403">
                  <c:v>0.49313973174938147</c:v>
                </c:pt>
                <c:pt idx="404">
                  <c:v>0.49815776153994573</c:v>
                </c:pt>
                <c:pt idx="405">
                  <c:v>0.50318332152086753</c:v>
                </c:pt>
                <c:pt idx="406">
                  <c:v>0.50831708085440019</c:v>
                </c:pt>
                <c:pt idx="407">
                  <c:v>0.51351072880203374</c:v>
                </c:pt>
                <c:pt idx="408">
                  <c:v>0.5186925087333405</c:v>
                </c:pt>
                <c:pt idx="409">
                  <c:v>0.52394606052056125</c:v>
                </c:pt>
                <c:pt idx="410">
                  <c:v>0.5292918197311357</c:v>
                </c:pt>
                <c:pt idx="411">
                  <c:v>0.53466914080887862</c:v>
                </c:pt>
                <c:pt idx="412">
                  <c:v>0.54012019185736471</c:v>
                </c:pt>
                <c:pt idx="413">
                  <c:v>0.54563719361680962</c:v>
                </c:pt>
                <c:pt idx="414">
                  <c:v>0.55112018209197522</c:v>
                </c:pt>
                <c:pt idx="415">
                  <c:v>0.55676242604869464</c:v>
                </c:pt>
                <c:pt idx="416">
                  <c:v>0.56236658757357061</c:v>
                </c:pt>
                <c:pt idx="417">
                  <c:v>0.56807989800426062</c:v>
                </c:pt>
                <c:pt idx="418">
                  <c:v>0.57389797052482938</c:v>
                </c:pt>
                <c:pt idx="419">
                  <c:v>0.57971989369313992</c:v>
                </c:pt>
                <c:pt idx="420">
                  <c:v>0.58559307046391351</c:v>
                </c:pt>
                <c:pt idx="421">
                  <c:v>0.59150547517635144</c:v>
                </c:pt>
                <c:pt idx="422">
                  <c:v>0.59752231804818867</c:v>
                </c:pt>
                <c:pt idx="423">
                  <c:v>0.60364446724056575</c:v>
                </c:pt>
                <c:pt idx="424">
                  <c:v>0.6097582987953748</c:v>
                </c:pt>
                <c:pt idx="425">
                  <c:v>0.61595830155125353</c:v>
                </c:pt>
                <c:pt idx="426">
                  <c:v>0.62215842512462194</c:v>
                </c:pt>
                <c:pt idx="427">
                  <c:v>0.62850391442858289</c:v>
                </c:pt>
                <c:pt idx="428">
                  <c:v>0.63486000098715412</c:v>
                </c:pt>
                <c:pt idx="429">
                  <c:v>0.64129504342469479</c:v>
                </c:pt>
                <c:pt idx="430">
                  <c:v>0.647792645920091</c:v>
                </c:pt>
                <c:pt idx="431">
                  <c:v>0.65434446850309169</c:v>
                </c:pt>
                <c:pt idx="432">
                  <c:v>0.6609737658506013</c:v>
                </c:pt>
                <c:pt idx="433">
                  <c:v>0.66769407508924516</c:v>
                </c:pt>
                <c:pt idx="434">
                  <c:v>0.67442892068852489</c:v>
                </c:pt>
                <c:pt idx="435">
                  <c:v>0.68133528000041854</c:v>
                </c:pt>
                <c:pt idx="436">
                  <c:v>0.68820905154060064</c:v>
                </c:pt>
                <c:pt idx="437">
                  <c:v>0.69515077308472462</c:v>
                </c:pt>
                <c:pt idx="438">
                  <c:v>0.70220411370702751</c:v>
                </c:pt>
                <c:pt idx="439">
                  <c:v>0.70933504865893371</c:v>
                </c:pt>
                <c:pt idx="440">
                  <c:v>0.71654642085289122</c:v>
                </c:pt>
                <c:pt idx="441">
                  <c:v>0.72378679889521458</c:v>
                </c:pt>
                <c:pt idx="442">
                  <c:v>0.73112403921391655</c:v>
                </c:pt>
                <c:pt idx="443">
                  <c:v>0.73856919485732153</c:v>
                </c:pt>
                <c:pt idx="444">
                  <c:v>0.74600280535055763</c:v>
                </c:pt>
                <c:pt idx="445">
                  <c:v>0.75360452144184265</c:v>
                </c:pt>
                <c:pt idx="446">
                  <c:v>0.76117541542862877</c:v>
                </c:pt>
                <c:pt idx="447">
                  <c:v>0.76891283759337925</c:v>
                </c:pt>
                <c:pt idx="448">
                  <c:v>0.77671049954041915</c:v>
                </c:pt>
                <c:pt idx="449">
                  <c:v>0.78455493432273748</c:v>
                </c:pt>
                <c:pt idx="450">
                  <c:v>0.79253462583732948</c:v>
                </c:pt>
                <c:pt idx="451">
                  <c:v>0.80055271533653449</c:v>
                </c:pt>
                <c:pt idx="452">
                  <c:v>0.80864302245394426</c:v>
                </c:pt>
                <c:pt idx="453">
                  <c:v>0.81680123598696852</c:v>
                </c:pt>
                <c:pt idx="454">
                  <c:v>0.82510602802399369</c:v>
                </c:pt>
                <c:pt idx="455">
                  <c:v>0.83347346606093553</c:v>
                </c:pt>
                <c:pt idx="456">
                  <c:v>0.84188359549826053</c:v>
                </c:pt>
                <c:pt idx="457">
                  <c:v>0.85037533133433985</c:v>
                </c:pt>
                <c:pt idx="458">
                  <c:v>0.85898420039274315</c:v>
                </c:pt>
                <c:pt idx="459">
                  <c:v>0.8676559561378866</c:v>
                </c:pt>
                <c:pt idx="460">
                  <c:v>0.87648328903924488</c:v>
                </c:pt>
                <c:pt idx="461">
                  <c:v>0.88527397534951813</c:v>
                </c:pt>
                <c:pt idx="462">
                  <c:v>0.89421614143856643</c:v>
                </c:pt>
                <c:pt idx="463">
                  <c:v>0.90328009215031435</c:v>
                </c:pt>
                <c:pt idx="464">
                  <c:v>0.91243626017561485</c:v>
                </c:pt>
                <c:pt idx="465">
                  <c:v>0.92167194954151965</c:v>
                </c:pt>
                <c:pt idx="466">
                  <c:v>0.93093028484428686</c:v>
                </c:pt>
                <c:pt idx="467">
                  <c:v>0.9403602751629071</c:v>
                </c:pt>
                <c:pt idx="468">
                  <c:v>0.9498525311784306</c:v>
                </c:pt>
                <c:pt idx="469">
                  <c:v>0.95953296040862057</c:v>
                </c:pt>
                <c:pt idx="470">
                  <c:v>0.96920871071518655</c:v>
                </c:pt>
                <c:pt idx="471">
                  <c:v>0.97894129217504533</c:v>
                </c:pt>
                <c:pt idx="472">
                  <c:v>0.98882019602847748</c:v>
                </c:pt>
                <c:pt idx="473">
                  <c:v>0.99883679772614742</c:v>
                </c:pt>
                <c:pt idx="474">
                  <c:v>1.0089906334123298</c:v>
                </c:pt>
                <c:pt idx="475">
                  <c:v>1.0191541863639022</c:v>
                </c:pt>
                <c:pt idx="476">
                  <c:v>1.0294300963658298</c:v>
                </c:pt>
                <c:pt idx="477">
                  <c:v>1.0398618984899921</c:v>
                </c:pt>
                <c:pt idx="478">
                  <c:v>1.0503149154561415</c:v>
                </c:pt>
                <c:pt idx="479">
                  <c:v>1.0609256621463798</c:v>
                </c:pt>
                <c:pt idx="480">
                  <c:v>1.0716318948887182</c:v>
                </c:pt>
                <c:pt idx="481">
                  <c:v>1.0824376633471462</c:v>
                </c:pt>
                <c:pt idx="482">
                  <c:v>1.0933156516993439</c:v>
                </c:pt>
                <c:pt idx="483">
                  <c:v>1.1043901376719747</c:v>
                </c:pt>
                <c:pt idx="484">
                  <c:v>1.1155812142148398</c:v>
                </c:pt>
                <c:pt idx="485">
                  <c:v>1.1268301892244958</c:v>
                </c:pt>
                <c:pt idx="486">
                  <c:v>1.138192666458494</c:v>
                </c:pt>
                <c:pt idx="487">
                  <c:v>1.1497231100496892</c:v>
                </c:pt>
                <c:pt idx="488">
                  <c:v>1.1613340561560199</c:v>
                </c:pt>
                <c:pt idx="489">
                  <c:v>1.1730442322350212</c:v>
                </c:pt>
                <c:pt idx="490">
                  <c:v>1.1849072469608661</c:v>
                </c:pt>
                <c:pt idx="491">
                  <c:v>1.1968022564520495</c:v>
                </c:pt>
                <c:pt idx="492">
                  <c:v>1.2088470013095469</c:v>
                </c:pt>
                <c:pt idx="493">
                  <c:v>1.2211091863195058</c:v>
                </c:pt>
                <c:pt idx="494">
                  <c:v>1.2334566828164912</c:v>
                </c:pt>
                <c:pt idx="495">
                  <c:v>1.2458645204027159</c:v>
                </c:pt>
                <c:pt idx="496">
                  <c:v>1.2584148565771578</c:v>
                </c:pt>
                <c:pt idx="497">
                  <c:v>1.2711468350145612</c:v>
                </c:pt>
                <c:pt idx="498">
                  <c:v>1.2839339172923201</c:v>
                </c:pt>
                <c:pt idx="499">
                  <c:v>1.2969113046625789</c:v>
                </c:pt>
                <c:pt idx="500">
                  <c:v>1.3100167146855206</c:v>
                </c:pt>
                <c:pt idx="501">
                  <c:v>1.3231904528450558</c:v>
                </c:pt>
                <c:pt idx="502">
                  <c:v>1.3365501508290081</c:v>
                </c:pt>
                <c:pt idx="503">
                  <c:v>1.3500238412830543</c:v>
                </c:pt>
                <c:pt idx="504">
                  <c:v>1.3636622697316401</c:v>
                </c:pt>
                <c:pt idx="505">
                  <c:v>1.3774362660806618</c:v>
                </c:pt>
                <c:pt idx="506">
                  <c:v>1.391259357628035</c:v>
                </c:pt>
                <c:pt idx="507">
                  <c:v>1.4053079472479737</c:v>
                </c:pt>
                <c:pt idx="508">
                  <c:v>1.4195050581668258</c:v>
                </c:pt>
                <c:pt idx="509">
                  <c:v>1.4338226724596022</c:v>
                </c:pt>
                <c:pt idx="510">
                  <c:v>1.4482892966747254</c:v>
                </c:pt>
                <c:pt idx="511">
                  <c:v>1.4628818346165253</c:v>
                </c:pt>
                <c:pt idx="512">
                  <c:v>1.4776065899920618</c:v>
                </c:pt>
                <c:pt idx="513">
                  <c:v>1.4925094552796205</c:v>
                </c:pt>
                <c:pt idx="514">
                  <c:v>1.5075554599111509</c:v>
                </c:pt>
                <c:pt idx="515">
                  <c:v>1.5228422180825774</c:v>
                </c:pt>
                <c:pt idx="516">
                  <c:v>1.5380963908232277</c:v>
                </c:pt>
                <c:pt idx="517">
                  <c:v>1.5536483905704874</c:v>
                </c:pt>
                <c:pt idx="518">
                  <c:v>1.5692305317077244</c:v>
                </c:pt>
                <c:pt idx="519">
                  <c:v>1.5850964906020266</c:v>
                </c:pt>
                <c:pt idx="520">
                  <c:v>1.601078647872423</c:v>
                </c:pt>
                <c:pt idx="521">
                  <c:v>1.6171537251729597</c:v>
                </c:pt>
                <c:pt idx="522">
                  <c:v>1.6334730277173839</c:v>
                </c:pt>
                <c:pt idx="523">
                  <c:v>1.6499769237088546</c:v>
                </c:pt>
                <c:pt idx="524">
                  <c:v>1.6665844457059087</c:v>
                </c:pt>
                <c:pt idx="525">
                  <c:v>1.6834025517645241</c:v>
                </c:pt>
                <c:pt idx="526">
                  <c:v>1.7003061958567447</c:v>
                </c:pt>
                <c:pt idx="527">
                  <c:v>1.7174940115461697</c:v>
                </c:pt>
                <c:pt idx="528">
                  <c:v>1.7348611903080038</c:v>
                </c:pt>
                <c:pt idx="529">
                  <c:v>1.7523165877491558</c:v>
                </c:pt>
                <c:pt idx="530">
                  <c:v>1.7700273748729571</c:v>
                </c:pt>
                <c:pt idx="531">
                  <c:v>1.7877978555949676</c:v>
                </c:pt>
                <c:pt idx="532">
                  <c:v>1.8058805193638161</c:v>
                </c:pt>
                <c:pt idx="533">
                  <c:v>1.8240355422480323</c:v>
                </c:pt>
                <c:pt idx="534">
                  <c:v>1.8424815085189781</c:v>
                </c:pt>
                <c:pt idx="535">
                  <c:v>1.8610230519006978</c:v>
                </c:pt>
                <c:pt idx="536">
                  <c:v>1.8797192912401293</c:v>
                </c:pt>
                <c:pt idx="537">
                  <c:v>1.8986837521402902</c:v>
                </c:pt>
                <c:pt idx="538">
                  <c:v>1.9178519888888201</c:v>
                </c:pt>
                <c:pt idx="539">
                  <c:v>1.9371940485386328</c:v>
                </c:pt>
                <c:pt idx="540">
                  <c:v>1.9567886040888562</c:v>
                </c:pt>
                <c:pt idx="541">
                  <c:v>1.9764244457948035</c:v>
                </c:pt>
                <c:pt idx="542">
                  <c:v>1.9963328201405413</c:v>
                </c:pt>
                <c:pt idx="543">
                  <c:v>2.016464686056517</c:v>
                </c:pt>
                <c:pt idx="544">
                  <c:v>2.0368438804814777</c:v>
                </c:pt>
                <c:pt idx="545">
                  <c:v>2.0573641649744276</c:v>
                </c:pt>
                <c:pt idx="546">
                  <c:v>2.0780365345659706</c:v>
                </c:pt>
                <c:pt idx="547">
                  <c:v>2.0989886721630038</c:v>
                </c:pt>
                <c:pt idx="548">
                  <c:v>2.1201735553951244</c:v>
                </c:pt>
                <c:pt idx="549">
                  <c:v>2.1415203356582757</c:v>
                </c:pt>
                <c:pt idx="550">
                  <c:v>2.1631890068227806</c:v>
                </c:pt>
                <c:pt idx="551">
                  <c:v>2.1848820431407141</c:v>
                </c:pt>
                <c:pt idx="552">
                  <c:v>2.2068966276944448</c:v>
                </c:pt>
                <c:pt idx="553">
                  <c:v>2.2291626500382735</c:v>
                </c:pt>
                <c:pt idx="554">
                  <c:v>2.2516574545576136</c:v>
                </c:pt>
                <c:pt idx="555">
                  <c:v>2.2744005882976852</c:v>
                </c:pt>
                <c:pt idx="556">
                  <c:v>2.2971759772781581</c:v>
                </c:pt>
                <c:pt idx="557">
                  <c:v>2.3203367691578598</c:v>
                </c:pt>
                <c:pt idx="558">
                  <c:v>2.3437477364638464</c:v>
                </c:pt>
                <c:pt idx="559">
                  <c:v>2.3673590843862389</c:v>
                </c:pt>
                <c:pt idx="560">
                  <c:v>2.3912516477564192</c:v>
                </c:pt>
                <c:pt idx="561">
                  <c:v>2.4152978233268327</c:v>
                </c:pt>
                <c:pt idx="562">
                  <c:v>2.4396357126897183</c:v>
                </c:pt>
                <c:pt idx="563">
                  <c:v>2.4642112250676851</c:v>
                </c:pt>
                <c:pt idx="564">
                  <c:v>2.4890426735461273</c:v>
                </c:pt>
                <c:pt idx="565">
                  <c:v>2.5141882821904802</c:v>
                </c:pt>
                <c:pt idx="566">
                  <c:v>2.5394135116401304</c:v>
                </c:pt>
                <c:pt idx="567">
                  <c:v>2.5650377912061693</c:v>
                </c:pt>
                <c:pt idx="568">
                  <c:v>2.5908939260832549</c:v>
                </c:pt>
                <c:pt idx="569">
                  <c:v>2.6170311924482599</c:v>
                </c:pt>
                <c:pt idx="570">
                  <c:v>2.6434297731798098</c:v>
                </c:pt>
                <c:pt idx="571">
                  <c:v>2.6699882982544412</c:v>
                </c:pt>
                <c:pt idx="572">
                  <c:v>2.6968327252865172</c:v>
                </c:pt>
                <c:pt idx="573">
                  <c:v>2.7240931556393781</c:v>
                </c:pt>
                <c:pt idx="574">
                  <c:v>2.7515626310302777</c:v>
                </c:pt>
                <c:pt idx="575">
                  <c:v>2.7793437723145296</c:v>
                </c:pt>
                <c:pt idx="576">
                  <c:v>2.8072683760664447</c:v>
                </c:pt>
                <c:pt idx="577">
                  <c:v>2.8355610225382009</c:v>
                </c:pt>
                <c:pt idx="578">
                  <c:v>2.8641704482356842</c:v>
                </c:pt>
                <c:pt idx="579">
                  <c:v>2.8930438581957505</c:v>
                </c:pt>
                <c:pt idx="580">
                  <c:v>2.9222192460043552</c:v>
                </c:pt>
                <c:pt idx="581">
                  <c:v>2.9515199018447467</c:v>
                </c:pt>
                <c:pt idx="582">
                  <c:v>2.9812615775147782</c:v>
                </c:pt>
                <c:pt idx="583">
                  <c:v>3.0113970124696032</c:v>
                </c:pt>
                <c:pt idx="584">
                  <c:v>3.0417731343681997</c:v>
                </c:pt>
                <c:pt idx="585">
                  <c:v>3.0725092378216772</c:v>
                </c:pt>
                <c:pt idx="586">
                  <c:v>3.1033356835117649</c:v>
                </c:pt>
                <c:pt idx="587">
                  <c:v>3.1345990110782935</c:v>
                </c:pt>
                <c:pt idx="588">
                  <c:v>3.1661941529865079</c:v>
                </c:pt>
                <c:pt idx="589">
                  <c:v>3.1981780916779563</c:v>
                </c:pt>
                <c:pt idx="590">
                  <c:v>3.2304086864550237</c:v>
                </c:pt>
                <c:pt idx="591">
                  <c:v>3.2628608362243861</c:v>
                </c:pt>
                <c:pt idx="592">
                  <c:v>3.2957713700935312</c:v>
                </c:pt>
                <c:pt idx="593">
                  <c:v>3.3290190001787976</c:v>
                </c:pt>
                <c:pt idx="594">
                  <c:v>3.3625535416984622</c:v>
                </c:pt>
                <c:pt idx="595">
                  <c:v>3.3965772487670969</c:v>
                </c:pt>
                <c:pt idx="596">
                  <c:v>3.4306854043787358</c:v>
                </c:pt>
                <c:pt idx="597">
                  <c:v>3.4653500084764812</c:v>
                </c:pt>
                <c:pt idx="598">
                  <c:v>3.5002789879584357</c:v>
                </c:pt>
                <c:pt idx="599">
                  <c:v>3.5355799343801224</c:v>
                </c:pt>
                <c:pt idx="600">
                  <c:v>3.5713007065685698</c:v>
                </c:pt>
                <c:pt idx="601">
                  <c:v>3.60715384029147</c:v>
                </c:pt>
                <c:pt idx="602">
                  <c:v>3.6436214401442872</c:v>
                </c:pt>
                <c:pt idx="603">
                  <c:v>3.680416465996299</c:v>
                </c:pt>
                <c:pt idx="604">
                  <c:v>3.7175188947958775</c:v>
                </c:pt>
                <c:pt idx="605">
                  <c:v>3.7550213730200404</c:v>
                </c:pt>
                <c:pt idx="606">
                  <c:v>3.7927870526760299</c:v>
                </c:pt>
                <c:pt idx="607">
                  <c:v>3.8311029071497527</c:v>
                </c:pt>
                <c:pt idx="608">
                  <c:v>3.8698669245527757</c:v>
                </c:pt>
                <c:pt idx="609">
                  <c:v>3.9089345154261292</c:v>
                </c:pt>
                <c:pt idx="610">
                  <c:v>3.9484503212633477</c:v>
                </c:pt>
                <c:pt idx="611">
                  <c:v>3.9880854250861413</c:v>
                </c:pt>
                <c:pt idx="612">
                  <c:v>4.0284409595512285</c:v>
                </c:pt>
                <c:pt idx="613">
                  <c:v>4.0690420111692127</c:v>
                </c:pt>
                <c:pt idx="614">
                  <c:v>4.1100978798268315</c:v>
                </c:pt>
                <c:pt idx="615">
                  <c:v>4.1516758795431565</c:v>
                </c:pt>
                <c:pt idx="616">
                  <c:v>4.1933841552641997</c:v>
                </c:pt>
                <c:pt idx="617">
                  <c:v>4.2357450421528364</c:v>
                </c:pt>
                <c:pt idx="618">
                  <c:v>4.2785202235552475</c:v>
                </c:pt>
                <c:pt idx="619">
                  <c:v>4.3217042109791555</c:v>
                </c:pt>
                <c:pt idx="620">
                  <c:v>4.3653323576951291</c:v>
                </c:pt>
                <c:pt idx="621">
                  <c:v>4.4092814062170484</c:v>
                </c:pt>
                <c:pt idx="622">
                  <c:v>4.4538378885909848</c:v>
                </c:pt>
                <c:pt idx="623">
                  <c:v>4.4988145145085046</c:v>
                </c:pt>
                <c:pt idx="624">
                  <c:v>4.5442472454183864</c:v>
                </c:pt>
                <c:pt idx="625">
                  <c:v>4.5901577949208798</c:v>
                </c:pt>
                <c:pt idx="626">
                  <c:v>4.636371680079848</c:v>
                </c:pt>
                <c:pt idx="627">
                  <c:v>4.6831935127185895</c:v>
                </c:pt>
                <c:pt idx="628">
                  <c:v>4.730558618470754</c:v>
                </c:pt>
                <c:pt idx="629">
                  <c:v>4.778395137561513</c:v>
                </c:pt>
                <c:pt idx="630">
                  <c:v>4.8266668974055058</c:v>
                </c:pt>
                <c:pt idx="631">
                  <c:v>4.8751562289656949</c:v>
                </c:pt>
                <c:pt idx="632">
                  <c:v>4.9243625801151794</c:v>
                </c:pt>
                <c:pt idx="633">
                  <c:v>4.9742235156474184</c:v>
                </c:pt>
                <c:pt idx="634">
                  <c:v>5.0245401374052836</c:v>
                </c:pt>
                <c:pt idx="635">
                  <c:v>5.0752665927518921</c:v>
                </c:pt>
                <c:pt idx="636">
                  <c:v>5.1262755276390255</c:v>
                </c:pt>
                <c:pt idx="637">
                  <c:v>5.1780686184861864</c:v>
                </c:pt>
                <c:pt idx="638">
                  <c:v>5.2305041827960723</c:v>
                </c:pt>
                <c:pt idx="639">
                  <c:v>5.2834755182095545</c:v>
                </c:pt>
                <c:pt idx="640">
                  <c:v>5.3368415913181515</c:v>
                </c:pt>
                <c:pt idx="641">
                  <c:v>5.390552515537868</c:v>
                </c:pt>
                <c:pt idx="642">
                  <c:v>5.4451124669242486</c:v>
                </c:pt>
                <c:pt idx="643">
                  <c:v>5.5001432974055158</c:v>
                </c:pt>
                <c:pt idx="644">
                  <c:v>5.5556281096874089</c:v>
                </c:pt>
                <c:pt idx="645">
                  <c:v>5.6119446444074761</c:v>
                </c:pt>
                <c:pt idx="646">
                  <c:v>5.6685390463768766</c:v>
                </c:pt>
                <c:pt idx="647">
                  <c:v>5.7256633023471322</c:v>
                </c:pt>
                <c:pt idx="648">
                  <c:v>5.7836881031418237</c:v>
                </c:pt>
                <c:pt idx="649">
                  <c:v>5.8422417013910524</c:v>
                </c:pt>
                <c:pt idx="650">
                  <c:v>5.9012852523398394</c:v>
                </c:pt>
                <c:pt idx="651">
                  <c:v>5.9608079396903957</c:v>
                </c:pt>
                <c:pt idx="652">
                  <c:v>6.0211130055546347</c:v>
                </c:pt>
                <c:pt idx="653">
                  <c:v>6.0819492005008531</c:v>
                </c:pt>
                <c:pt idx="654">
                  <c:v>6.1436068701574245</c:v>
                </c:pt>
                <c:pt idx="655">
                  <c:v>6.2056732387930991</c:v>
                </c:pt>
                <c:pt idx="656">
                  <c:v>6.2680257199645384</c:v>
                </c:pt>
                <c:pt idx="657">
                  <c:v>6.331578136019222</c:v>
                </c:pt>
                <c:pt idx="658">
                  <c:v>6.3955018466818396</c:v>
                </c:pt>
                <c:pt idx="659">
                  <c:v>6.4602918564010485</c:v>
                </c:pt>
                <c:pt idx="660">
                  <c:v>6.5256920336268154</c:v>
                </c:pt>
                <c:pt idx="661">
                  <c:v>6.5912976487445833</c:v>
                </c:pt>
                <c:pt idx="662">
                  <c:v>6.6582943095275695</c:v>
                </c:pt>
                <c:pt idx="663">
                  <c:v>6.725562516558969</c:v>
                </c:pt>
                <c:pt idx="664">
                  <c:v>6.7937603377792639</c:v>
                </c:pt>
                <c:pt idx="665">
                  <c:v>6.8626604787623</c:v>
                </c:pt>
                <c:pt idx="666">
                  <c:v>6.9317618960718184</c:v>
                </c:pt>
                <c:pt idx="667">
                  <c:v>7.0021839723407666</c:v>
                </c:pt>
                <c:pt idx="668">
                  <c:v>7.0728556841688714</c:v>
                </c:pt>
                <c:pt idx="669">
                  <c:v>7.1448637217093021</c:v>
                </c:pt>
                <c:pt idx="670">
                  <c:v>7.2170975680433873</c:v>
                </c:pt>
                <c:pt idx="671">
                  <c:v>7.2900701874003984</c:v>
                </c:pt>
                <c:pt idx="672">
                  <c:v>7.3636816491561943</c:v>
                </c:pt>
                <c:pt idx="673">
                  <c:v>7.4384778979300199</c:v>
                </c:pt>
                <c:pt idx="674">
                  <c:v>7.5137626902336683</c:v>
                </c:pt>
                <c:pt idx="675">
                  <c:v>7.5900531604869075</c:v>
                </c:pt>
                <c:pt idx="676">
                  <c:v>7.6665156540214747</c:v>
                </c:pt>
                <c:pt idx="677">
                  <c:v>7.7442842224532855</c:v>
                </c:pt>
                <c:pt idx="678">
                  <c:v>7.8226749308398205</c:v>
                </c:pt>
                <c:pt idx="679">
                  <c:v>7.9019555423393069</c:v>
                </c:pt>
                <c:pt idx="680">
                  <c:v>7.9819669810739695</c:v>
                </c:pt>
                <c:pt idx="681">
                  <c:v>8.0625476309022464</c:v>
                </c:pt>
                <c:pt idx="682">
                  <c:v>8.1441861994537188</c:v>
                </c:pt>
                <c:pt idx="683">
                  <c:v>8.226989949595783</c:v>
                </c:pt>
                <c:pt idx="684">
                  <c:v>8.3103986419643512</c:v>
                </c:pt>
                <c:pt idx="685">
                  <c:v>8.3949518340103531</c:v>
                </c:pt>
                <c:pt idx="686">
                  <c:v>8.479383616956925</c:v>
                </c:pt>
                <c:pt idx="687">
                  <c:v>8.5657825326643113</c:v>
                </c:pt>
                <c:pt idx="688">
                  <c:v>8.6521730891809874</c:v>
                </c:pt>
                <c:pt idx="689">
                  <c:v>8.740499223452785</c:v>
                </c:pt>
                <c:pt idx="690">
                  <c:v>8.8288301412372707</c:v>
                </c:pt>
                <c:pt idx="691">
                  <c:v>8.9184299378471028</c:v>
                </c:pt>
                <c:pt idx="692">
                  <c:v>9.008868486730659</c:v>
                </c:pt>
                <c:pt idx="693">
                  <c:v>9.100551471414688</c:v>
                </c:pt>
                <c:pt idx="694">
                  <c:v>9.1931647597427606</c:v>
                </c:pt>
                <c:pt idx="695">
                  <c:v>9.2861705612909589</c:v>
                </c:pt>
                <c:pt idx="696">
                  <c:v>9.3804866968146499</c:v>
                </c:pt>
                <c:pt idx="697">
                  <c:v>9.4753399727720762</c:v>
                </c:pt>
                <c:pt idx="698">
                  <c:v>9.5720770011584992</c:v>
                </c:pt>
                <c:pt idx="699">
                  <c:v>9.6692934550593694</c:v>
                </c:pt>
                <c:pt idx="700">
                  <c:v>9.7675086173525383</c:v>
                </c:pt>
                <c:pt idx="701">
                  <c:v>9.8667158609868064</c:v>
                </c:pt>
                <c:pt idx="702">
                  <c:v>9.9664067273707548</c:v>
                </c:pt>
                <c:pt idx="703">
                  <c:v>10.068185305224224</c:v>
                </c:pt>
                <c:pt idx="704">
                  <c:v>10.170482094126399</c:v>
                </c:pt>
                <c:pt idx="705">
                  <c:v>10.273371957670797</c:v>
                </c:pt>
                <c:pt idx="706">
                  <c:v>10.377945773601112</c:v>
                </c:pt>
                <c:pt idx="707">
                  <c:v>10.483081308645104</c:v>
                </c:pt>
                <c:pt idx="708">
                  <c:v>10.589884982281834</c:v>
                </c:pt>
                <c:pt idx="709">
                  <c:v>10.697937892754451</c:v>
                </c:pt>
                <c:pt idx="710">
                  <c:v>10.805947183059585</c:v>
                </c:pt>
                <c:pt idx="711">
                  <c:v>10.916455395254706</c:v>
                </c:pt>
                <c:pt idx="712">
                  <c:v>11.027549136770046</c:v>
                </c:pt>
                <c:pt idx="713">
                  <c:v>11.139261717576778</c:v>
                </c:pt>
                <c:pt idx="714">
                  <c:v>11.253693270045806</c:v>
                </c:pt>
                <c:pt idx="715">
                  <c:v>11.368061447950048</c:v>
                </c:pt>
                <c:pt idx="716">
                  <c:v>11.482504637783885</c:v>
                </c:pt>
                <c:pt idx="717">
                  <c:v>11.600376543642138</c:v>
                </c:pt>
                <c:pt idx="718">
                  <c:v>11.718237687897203</c:v>
                </c:pt>
                <c:pt idx="719">
                  <c:v>11.741849178481448</c:v>
                </c:pt>
                <c:pt idx="720">
                  <c:v>11.743520044566667</c:v>
                </c:pt>
                <c:pt idx="721">
                  <c:v>11.743460353769096</c:v>
                </c:pt>
                <c:pt idx="722">
                  <c:v>11.742999605853289</c:v>
                </c:pt>
                <c:pt idx="723">
                  <c:v>11.742941568047087</c:v>
                </c:pt>
                <c:pt idx="724">
                  <c:v>11.742868162210991</c:v>
                </c:pt>
                <c:pt idx="725">
                  <c:v>11.742789472679236</c:v>
                </c:pt>
                <c:pt idx="726">
                  <c:v>11.74278642322467</c:v>
                </c:pt>
                <c:pt idx="727">
                  <c:v>11.742788959404704</c:v>
                </c:pt>
                <c:pt idx="728">
                  <c:v>11.742787661122067</c:v>
                </c:pt>
                <c:pt idx="729">
                  <c:v>11.742792831608154</c:v>
                </c:pt>
                <c:pt idx="730">
                  <c:v>11.742792069244507</c:v>
                </c:pt>
                <c:pt idx="731">
                  <c:v>11.742780716819578</c:v>
                </c:pt>
                <c:pt idx="732">
                  <c:v>11.742774904740315</c:v>
                </c:pt>
                <c:pt idx="733">
                  <c:v>11.742784279548726</c:v>
                </c:pt>
                <c:pt idx="734">
                  <c:v>11.655911983200431</c:v>
                </c:pt>
                <c:pt idx="735">
                  <c:v>11.537802741455618</c:v>
                </c:pt>
                <c:pt idx="736">
                  <c:v>11.420309174514413</c:v>
                </c:pt>
                <c:pt idx="737">
                  <c:v>11.302263881877428</c:v>
                </c:pt>
                <c:pt idx="738">
                  <c:v>11.184258813050068</c:v>
                </c:pt>
                <c:pt idx="739">
                  <c:v>11.06617765332275</c:v>
                </c:pt>
                <c:pt idx="740">
                  <c:v>10.948088945440619</c:v>
                </c:pt>
                <c:pt idx="741">
                  <c:v>10.830651745365666</c:v>
                </c:pt>
                <c:pt idx="742">
                  <c:v>10.712606903831272</c:v>
                </c:pt>
                <c:pt idx="743">
                  <c:v>10.59452773969825</c:v>
                </c:pt>
                <c:pt idx="744">
                  <c:v>10.476429946719751</c:v>
                </c:pt>
                <c:pt idx="745">
                  <c:v>10.358428013674224</c:v>
                </c:pt>
                <c:pt idx="746">
                  <c:v>10.240930718998214</c:v>
                </c:pt>
                <c:pt idx="747">
                  <c:v>10.122873139059633</c:v>
                </c:pt>
                <c:pt idx="748">
                  <c:v>10.004793907358508</c:v>
                </c:pt>
                <c:pt idx="749">
                  <c:v>9.8866963311957559</c:v>
                </c:pt>
                <c:pt idx="750">
                  <c:v>9.7687025447291962</c:v>
                </c:pt>
                <c:pt idx="751">
                  <c:v>9.6511959686905531</c:v>
                </c:pt>
                <c:pt idx="752">
                  <c:v>9.5330631505188439</c:v>
                </c:pt>
                <c:pt idx="753">
                  <c:v>9.4150570785369165</c:v>
                </c:pt>
                <c:pt idx="754">
                  <c:v>9.2970481986414182</c:v>
                </c:pt>
                <c:pt idx="755">
                  <c:v>9.1789556980163614</c:v>
                </c:pt>
                <c:pt idx="756">
                  <c:v>9.0614395520483733</c:v>
                </c:pt>
                <c:pt idx="757">
                  <c:v>8.9434163090890042</c:v>
                </c:pt>
                <c:pt idx="758">
                  <c:v>8.8253174009977915</c:v>
                </c:pt>
                <c:pt idx="759">
                  <c:v>8.7073202695784619</c:v>
                </c:pt>
                <c:pt idx="760">
                  <c:v>8.589242327557864</c:v>
                </c:pt>
                <c:pt idx="761">
                  <c:v>8.4717334956756147</c:v>
                </c:pt>
                <c:pt idx="762">
                  <c:v>8.3536767726538042</c:v>
                </c:pt>
                <c:pt idx="763">
                  <c:v>8.2355938968231008</c:v>
                </c:pt>
                <c:pt idx="764">
                  <c:v>8.1175506425886574</c:v>
                </c:pt>
                <c:pt idx="765">
                  <c:v>7.9995010177122827</c:v>
                </c:pt>
                <c:pt idx="766">
                  <c:v>7.8820235373182355</c:v>
                </c:pt>
                <c:pt idx="767">
                  <c:v>7.7639624598662795</c:v>
                </c:pt>
                <c:pt idx="768">
                  <c:v>7.6459487606716801</c:v>
                </c:pt>
                <c:pt idx="769">
                  <c:v>7.5278171134065799</c:v>
                </c:pt>
                <c:pt idx="770">
                  <c:v>7.4097800791621724</c:v>
                </c:pt>
                <c:pt idx="771">
                  <c:v>7.2923178517718261</c:v>
                </c:pt>
                <c:pt idx="772">
                  <c:v>7.1741931430880905</c:v>
                </c:pt>
                <c:pt idx="773">
                  <c:v>7.0562324732702439</c:v>
                </c:pt>
                <c:pt idx="774">
                  <c:v>6.9381312944633846</c:v>
                </c:pt>
                <c:pt idx="775">
                  <c:v>6.820042071931522</c:v>
                </c:pt>
                <c:pt idx="776">
                  <c:v>6.7026118753596817</c:v>
                </c:pt>
                <c:pt idx="777">
                  <c:v>6.584513653236745</c:v>
                </c:pt>
                <c:pt idx="778">
                  <c:v>6.4664862464918205</c:v>
                </c:pt>
                <c:pt idx="779">
                  <c:v>6.3484154443355845</c:v>
                </c:pt>
                <c:pt idx="780">
                  <c:v>6.2303281483250794</c:v>
                </c:pt>
                <c:pt idx="781">
                  <c:v>6.1128972932472667</c:v>
                </c:pt>
                <c:pt idx="782">
                  <c:v>5.9948556234321568</c:v>
                </c:pt>
                <c:pt idx="783">
                  <c:v>5.8767701807403947</c:v>
                </c:pt>
                <c:pt idx="784">
                  <c:v>5.7586868845625094</c:v>
                </c:pt>
                <c:pt idx="785">
                  <c:v>5.6406880243401334</c:v>
                </c:pt>
                <c:pt idx="786">
                  <c:v>5.5231243179386444</c:v>
                </c:pt>
                <c:pt idx="787">
                  <c:v>5.4051442749352452</c:v>
                </c:pt>
                <c:pt idx="788">
                  <c:v>5.2870696771545722</c:v>
                </c:pt>
                <c:pt idx="789">
                  <c:v>5.1689846499919812</c:v>
                </c:pt>
                <c:pt idx="790">
                  <c:v>5.0509771906351313</c:v>
                </c:pt>
                <c:pt idx="791">
                  <c:v>4.9334348922719773</c:v>
                </c:pt>
                <c:pt idx="792">
                  <c:v>4.815428636332828</c:v>
                </c:pt>
                <c:pt idx="793">
                  <c:v>4.6973088752619461</c:v>
                </c:pt>
                <c:pt idx="794">
                  <c:v>4.5792611102874039</c:v>
                </c:pt>
                <c:pt idx="795">
                  <c:v>4.4612193933468607</c:v>
                </c:pt>
                <c:pt idx="796">
                  <c:v>4.3437490244253194</c:v>
                </c:pt>
                <c:pt idx="797">
                  <c:v>4.2256943861919041</c:v>
                </c:pt>
                <c:pt idx="798">
                  <c:v>4.1076161739429695</c:v>
                </c:pt>
                <c:pt idx="799">
                  <c:v>3.9896158315085986</c:v>
                </c:pt>
                <c:pt idx="800">
                  <c:v>3.8715288058995565</c:v>
                </c:pt>
                <c:pt idx="801">
                  <c:v>3.7540290813081736</c:v>
                </c:pt>
                <c:pt idx="802">
                  <c:v>3.6359893554580172</c:v>
                </c:pt>
                <c:pt idx="803">
                  <c:v>3.5179813037686993</c:v>
                </c:pt>
                <c:pt idx="804">
                  <c:v>3.399812683246652</c:v>
                </c:pt>
                <c:pt idx="805">
                  <c:v>3.2818157756430635</c:v>
                </c:pt>
                <c:pt idx="806">
                  <c:v>3.1643626526641802</c:v>
                </c:pt>
                <c:pt idx="807">
                  <c:v>3.0462886911218368</c:v>
                </c:pt>
                <c:pt idx="808">
                  <c:v>2.9282880511591847</c:v>
                </c:pt>
                <c:pt idx="809">
                  <c:v>2.8101299132398303</c:v>
                </c:pt>
                <c:pt idx="810">
                  <c:v>2.6921281648103776</c:v>
                </c:pt>
                <c:pt idx="811">
                  <c:v>2.5746211073377911</c:v>
                </c:pt>
                <c:pt idx="812">
                  <c:v>2.4565832177622555</c:v>
                </c:pt>
                <c:pt idx="813">
                  <c:v>2.3385338506600442</c:v>
                </c:pt>
                <c:pt idx="814">
                  <c:v>2.2204947715842223</c:v>
                </c:pt>
                <c:pt idx="815">
                  <c:v>2.1025037298523412</c:v>
                </c:pt>
                <c:pt idx="816">
                  <c:v>1.984968010770352</c:v>
                </c:pt>
                <c:pt idx="817">
                  <c:v>1.8669730770721178</c:v>
                </c:pt>
                <c:pt idx="818">
                  <c:v>1.7489050702183919</c:v>
                </c:pt>
                <c:pt idx="819">
                  <c:v>1.6308154682187606</c:v>
                </c:pt>
                <c:pt idx="820">
                  <c:v>1.512756180593418</c:v>
                </c:pt>
                <c:pt idx="821">
                  <c:v>1.3953283396090896</c:v>
                </c:pt>
                <c:pt idx="822">
                  <c:v>1.2772914201720378</c:v>
                </c:pt>
                <c:pt idx="823">
                  <c:v>1.1592294116424158</c:v>
                </c:pt>
                <c:pt idx="824">
                  <c:v>1.1592294116364086</c:v>
                </c:pt>
                <c:pt idx="825">
                  <c:v>1.1565994628151639</c:v>
                </c:pt>
                <c:pt idx="826">
                  <c:v>1.1566074034701341</c:v>
                </c:pt>
                <c:pt idx="827">
                  <c:v>1.1565808943633671</c:v>
                </c:pt>
                <c:pt idx="828">
                  <c:v>1.1565658396647784</c:v>
                </c:pt>
                <c:pt idx="829">
                  <c:v>1.1565754348745492</c:v>
                </c:pt>
                <c:pt idx="830">
                  <c:v>1.1565735025478481</c:v>
                </c:pt>
                <c:pt idx="831">
                  <c:v>1.1565727779253361</c:v>
                </c:pt>
                <c:pt idx="832">
                  <c:v>1.1565770854036019</c:v>
                </c:pt>
                <c:pt idx="833">
                  <c:v>1.1565722042658504</c:v>
                </c:pt>
                <c:pt idx="834">
                  <c:v>1.1565762802674717</c:v>
                </c:pt>
                <c:pt idx="835">
                  <c:v>1.1565667092117939</c:v>
                </c:pt>
                <c:pt idx="836">
                  <c:v>1.1565665703258101</c:v>
                </c:pt>
                <c:pt idx="837">
                  <c:v>1.1565626332101517</c:v>
                </c:pt>
                <c:pt idx="838">
                  <c:v>1.1565579835490214</c:v>
                </c:pt>
                <c:pt idx="839">
                  <c:v>1.1565641730329939</c:v>
                </c:pt>
                <c:pt idx="840">
                  <c:v>1.1565475369077476</c:v>
                </c:pt>
                <c:pt idx="841">
                  <c:v>1.1565444874546478</c:v>
                </c:pt>
                <c:pt idx="842">
                  <c:v>1.1565387810523151</c:v>
                </c:pt>
                <c:pt idx="843">
                  <c:v>1.1565462990109416</c:v>
                </c:pt>
                <c:pt idx="844">
                  <c:v>1.1565449101511165</c:v>
                </c:pt>
                <c:pt idx="845">
                  <c:v>1.1565326519535062</c:v>
                </c:pt>
                <c:pt idx="846">
                  <c:v>1.1565299044264463</c:v>
                </c:pt>
                <c:pt idx="847">
                  <c:v>1.1565245959160462</c:v>
                </c:pt>
                <c:pt idx="848">
                  <c:v>1.1565342521615658</c:v>
                </c:pt>
                <c:pt idx="849">
                  <c:v>1.1565347956284553</c:v>
                </c:pt>
                <c:pt idx="850">
                  <c:v>1.1565373921924824</c:v>
                </c:pt>
                <c:pt idx="851">
                  <c:v>1.1565439922959262</c:v>
                </c:pt>
                <c:pt idx="852">
                  <c:v>1.1565258223862473</c:v>
                </c:pt>
              </c:numCache>
            </c:numRef>
          </c:yVal>
          <c:smooth val="1"/>
        </c:ser>
        <c:axId val="86708608"/>
        <c:axId val="94108288"/>
      </c:scatterChart>
      <c:valAx>
        <c:axId val="867086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Indentation depth </a:t>
                </a:r>
                <a:r>
                  <a:rPr lang="en-US" sz="1600" dirty="0" smtClean="0"/>
                  <a:t>s in </a:t>
                </a:r>
                <a:r>
                  <a:rPr lang="en-US" sz="1600" dirty="0"/>
                  <a:t>nm</a:t>
                </a:r>
              </a:p>
            </c:rich>
          </c:tx>
          <c:layout>
            <c:manualLayout>
              <c:xMode val="edge"/>
              <c:yMode val="edge"/>
              <c:x val="0.3346848615540986"/>
              <c:y val="0.89835311694381592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94108288"/>
        <c:crosses val="autoZero"/>
        <c:crossBetween val="midCat"/>
      </c:valAx>
      <c:valAx>
        <c:axId val="9410828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Load F </a:t>
                </a:r>
                <a:r>
                  <a:rPr lang="en-US" sz="1600" dirty="0"/>
                  <a:t>in </a:t>
                </a:r>
                <a:r>
                  <a:rPr lang="en-US" sz="1600" dirty="0" err="1"/>
                  <a:t>mN</a:t>
                </a:r>
                <a:endParaRPr lang="en-US" sz="16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6708608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plotVisOnly val="1"/>
    <c:dispBlanksAs val="gap"/>
  </c:chart>
  <c:spPr>
    <a:solidFill>
      <a:schemeClr val="bg1"/>
    </a:solidFill>
    <a:ln>
      <a:solidFill>
        <a:schemeClr val="tx1"/>
      </a:solidFill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5" Type="http://schemas.openxmlformats.org/officeDocument/2006/relationships/image" Target="../media/image59.wmf"/><Relationship Id="rId4" Type="http://schemas.openxmlformats.org/officeDocument/2006/relationships/image" Target="../media/image4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42950"/>
            <a:ext cx="4951412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705350"/>
            <a:ext cx="5395912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409113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85B141-9EF5-4F4B-B3C5-4FB128C00E5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55650" y="0"/>
            <a:ext cx="466725" cy="6858000"/>
          </a:xfrm>
          <a:prstGeom prst="rect">
            <a:avLst/>
          </a:prstGeom>
          <a:solidFill>
            <a:srgbClr val="99CC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765175"/>
            <a:ext cx="9144000" cy="431800"/>
          </a:xfrm>
          <a:prstGeom prst="rect">
            <a:avLst/>
          </a:prstGeom>
          <a:solidFill>
            <a:srgbClr val="DDDDDD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1028" name="Group 9"/>
          <p:cNvGrpSpPr>
            <a:grpSpLocks noChangeAspect="1"/>
          </p:cNvGrpSpPr>
          <p:nvPr/>
        </p:nvGrpSpPr>
        <p:grpSpPr bwMode="auto">
          <a:xfrm>
            <a:off x="1285875" y="0"/>
            <a:ext cx="6624638" cy="6669088"/>
            <a:chOff x="4078" y="438"/>
            <a:chExt cx="1388" cy="1397"/>
          </a:xfrm>
        </p:grpSpPr>
        <p:sp>
          <p:nvSpPr>
            <p:cNvPr id="1034" name="Freeform 10"/>
            <p:cNvSpPr>
              <a:spLocks noChangeAspect="1" noEditPoints="1"/>
            </p:cNvSpPr>
            <p:nvPr/>
          </p:nvSpPr>
          <p:spPr bwMode="auto">
            <a:xfrm>
              <a:off x="4078" y="438"/>
              <a:ext cx="1388" cy="1397"/>
            </a:xfrm>
            <a:custGeom>
              <a:avLst/>
              <a:gdLst/>
              <a:ahLst/>
              <a:cxnLst>
                <a:cxn ang="0">
                  <a:pos x="6805" y="221"/>
                </a:cxn>
                <a:cxn ang="0">
                  <a:pos x="8856" y="1190"/>
                </a:cxn>
                <a:cxn ang="0">
                  <a:pos x="9323" y="1592"/>
                </a:cxn>
                <a:cxn ang="0">
                  <a:pos x="10244" y="2760"/>
                </a:cxn>
                <a:cxn ang="0">
                  <a:pos x="10417" y="3071"/>
                </a:cxn>
                <a:cxn ang="0">
                  <a:pos x="10770" y="3888"/>
                </a:cxn>
                <a:cxn ang="0">
                  <a:pos x="11029" y="5373"/>
                </a:cxn>
                <a:cxn ang="0">
                  <a:pos x="10870" y="6957"/>
                </a:cxn>
                <a:cxn ang="0">
                  <a:pos x="10271" y="8397"/>
                </a:cxn>
                <a:cxn ang="0">
                  <a:pos x="9525" y="9393"/>
                </a:cxn>
                <a:cxn ang="0">
                  <a:pos x="9096" y="9801"/>
                </a:cxn>
                <a:cxn ang="0">
                  <a:pos x="7800" y="10610"/>
                </a:cxn>
                <a:cxn ang="0">
                  <a:pos x="7528" y="10734"/>
                </a:cxn>
                <a:cxn ang="0">
                  <a:pos x="5150" y="11071"/>
                </a:cxn>
                <a:cxn ang="0">
                  <a:pos x="3617" y="10709"/>
                </a:cxn>
                <a:cxn ang="0">
                  <a:pos x="2894" y="10372"/>
                </a:cxn>
                <a:cxn ang="0">
                  <a:pos x="1715" y="9479"/>
                </a:cxn>
                <a:cxn ang="0">
                  <a:pos x="1015" y="8626"/>
                </a:cxn>
                <a:cxn ang="0">
                  <a:pos x="238" y="6844"/>
                </a:cxn>
                <a:cxn ang="0">
                  <a:pos x="135" y="4787"/>
                </a:cxn>
                <a:cxn ang="0">
                  <a:pos x="187" y="4496"/>
                </a:cxn>
                <a:cxn ang="0">
                  <a:pos x="293" y="4057"/>
                </a:cxn>
                <a:cxn ang="0">
                  <a:pos x="521" y="3452"/>
                </a:cxn>
                <a:cxn ang="0">
                  <a:pos x="1431" y="2020"/>
                </a:cxn>
                <a:cxn ang="0">
                  <a:pos x="1747" y="1670"/>
                </a:cxn>
                <a:cxn ang="0">
                  <a:pos x="2797" y="879"/>
                </a:cxn>
                <a:cxn ang="0">
                  <a:pos x="4340" y="225"/>
                </a:cxn>
                <a:cxn ang="0">
                  <a:pos x="5784" y="3"/>
                </a:cxn>
                <a:cxn ang="0">
                  <a:pos x="6798" y="142"/>
                </a:cxn>
                <a:cxn ang="0">
                  <a:pos x="7862" y="502"/>
                </a:cxn>
                <a:cxn ang="0">
                  <a:pos x="8694" y="985"/>
                </a:cxn>
                <a:cxn ang="0">
                  <a:pos x="9375" y="1546"/>
                </a:cxn>
                <a:cxn ang="0">
                  <a:pos x="9983" y="2256"/>
                </a:cxn>
                <a:cxn ang="0">
                  <a:pos x="10081" y="2394"/>
                </a:cxn>
                <a:cxn ang="0">
                  <a:pos x="10651" y="3419"/>
                </a:cxn>
                <a:cxn ang="0">
                  <a:pos x="10950" y="4305"/>
                </a:cxn>
                <a:cxn ang="0">
                  <a:pos x="11087" y="5897"/>
                </a:cxn>
                <a:cxn ang="0">
                  <a:pos x="10985" y="6741"/>
                </a:cxn>
                <a:cxn ang="0">
                  <a:pos x="10633" y="7833"/>
                </a:cxn>
                <a:cxn ang="0">
                  <a:pos x="9900" y="9048"/>
                </a:cxn>
                <a:cxn ang="0">
                  <a:pos x="9308" y="9705"/>
                </a:cxn>
                <a:cxn ang="0">
                  <a:pos x="9143" y="9853"/>
                </a:cxn>
                <a:cxn ang="0">
                  <a:pos x="8621" y="10238"/>
                </a:cxn>
                <a:cxn ang="0">
                  <a:pos x="7336" y="10871"/>
                </a:cxn>
                <a:cxn ang="0">
                  <a:pos x="5295" y="11164"/>
                </a:cxn>
                <a:cxn ang="0">
                  <a:pos x="3563" y="10765"/>
                </a:cxn>
                <a:cxn ang="0">
                  <a:pos x="2522" y="10236"/>
                </a:cxn>
                <a:cxn ang="0">
                  <a:pos x="1819" y="9689"/>
                </a:cxn>
                <a:cxn ang="0">
                  <a:pos x="1509" y="9369"/>
                </a:cxn>
                <a:cxn ang="0">
                  <a:pos x="617" y="8094"/>
                </a:cxn>
                <a:cxn ang="0">
                  <a:pos x="112" y="6603"/>
                </a:cxn>
                <a:cxn ang="0">
                  <a:pos x="11" y="5229"/>
                </a:cxn>
                <a:cxn ang="0">
                  <a:pos x="70" y="4725"/>
                </a:cxn>
                <a:cxn ang="0">
                  <a:pos x="109" y="4504"/>
                </a:cxn>
                <a:cxn ang="0">
                  <a:pos x="302" y="3801"/>
                </a:cxn>
                <a:cxn ang="0">
                  <a:pos x="617" y="3072"/>
                </a:cxn>
                <a:cxn ang="0">
                  <a:pos x="1058" y="2367"/>
                </a:cxn>
                <a:cxn ang="0">
                  <a:pos x="1671" y="1644"/>
                </a:cxn>
                <a:cxn ang="0">
                  <a:pos x="2314" y="1105"/>
                </a:cxn>
                <a:cxn ang="0">
                  <a:pos x="3280" y="531"/>
                </a:cxn>
                <a:cxn ang="0">
                  <a:pos x="4027" y="233"/>
                </a:cxn>
                <a:cxn ang="0">
                  <a:pos x="5004" y="35"/>
                </a:cxn>
              </a:cxnLst>
              <a:rect l="0" t="0" r="r" b="b"/>
              <a:pathLst>
                <a:path w="11096" h="11168">
                  <a:moveTo>
                    <a:pt x="5479" y="81"/>
                  </a:moveTo>
                  <a:lnTo>
                    <a:pt x="5552" y="81"/>
                  </a:lnTo>
                  <a:lnTo>
                    <a:pt x="5626" y="81"/>
                  </a:lnTo>
                  <a:lnTo>
                    <a:pt x="5701" y="83"/>
                  </a:lnTo>
                  <a:lnTo>
                    <a:pt x="5774" y="84"/>
                  </a:lnTo>
                  <a:lnTo>
                    <a:pt x="5849" y="86"/>
                  </a:lnTo>
                  <a:lnTo>
                    <a:pt x="5923" y="90"/>
                  </a:lnTo>
                  <a:lnTo>
                    <a:pt x="5996" y="94"/>
                  </a:lnTo>
                  <a:lnTo>
                    <a:pt x="6071" y="99"/>
                  </a:lnTo>
                  <a:lnTo>
                    <a:pt x="6145" y="106"/>
                  </a:lnTo>
                  <a:lnTo>
                    <a:pt x="6219" y="114"/>
                  </a:lnTo>
                  <a:lnTo>
                    <a:pt x="6295" y="124"/>
                  </a:lnTo>
                  <a:lnTo>
                    <a:pt x="6370" y="136"/>
                  </a:lnTo>
                  <a:lnTo>
                    <a:pt x="6415" y="142"/>
                  </a:lnTo>
                  <a:lnTo>
                    <a:pt x="6460" y="148"/>
                  </a:lnTo>
                  <a:lnTo>
                    <a:pt x="6504" y="155"/>
                  </a:lnTo>
                  <a:lnTo>
                    <a:pt x="6547" y="164"/>
                  </a:lnTo>
                  <a:lnTo>
                    <a:pt x="6589" y="173"/>
                  </a:lnTo>
                  <a:lnTo>
                    <a:pt x="6632" y="182"/>
                  </a:lnTo>
                  <a:lnTo>
                    <a:pt x="6675" y="193"/>
                  </a:lnTo>
                  <a:lnTo>
                    <a:pt x="6718" y="203"/>
                  </a:lnTo>
                  <a:lnTo>
                    <a:pt x="6762" y="212"/>
                  </a:lnTo>
                  <a:lnTo>
                    <a:pt x="6805" y="221"/>
                  </a:lnTo>
                  <a:lnTo>
                    <a:pt x="6849" y="229"/>
                  </a:lnTo>
                  <a:lnTo>
                    <a:pt x="6895" y="236"/>
                  </a:lnTo>
                  <a:lnTo>
                    <a:pt x="7003" y="270"/>
                  </a:lnTo>
                  <a:lnTo>
                    <a:pt x="7111" y="304"/>
                  </a:lnTo>
                  <a:lnTo>
                    <a:pt x="7219" y="338"/>
                  </a:lnTo>
                  <a:lnTo>
                    <a:pt x="7325" y="374"/>
                  </a:lnTo>
                  <a:lnTo>
                    <a:pt x="7431" y="412"/>
                  </a:lnTo>
                  <a:lnTo>
                    <a:pt x="7535" y="449"/>
                  </a:lnTo>
                  <a:lnTo>
                    <a:pt x="7637" y="489"/>
                  </a:lnTo>
                  <a:lnTo>
                    <a:pt x="7738" y="531"/>
                  </a:lnTo>
                  <a:lnTo>
                    <a:pt x="7835" y="575"/>
                  </a:lnTo>
                  <a:lnTo>
                    <a:pt x="7930" y="620"/>
                  </a:lnTo>
                  <a:lnTo>
                    <a:pt x="8022" y="667"/>
                  </a:lnTo>
                  <a:lnTo>
                    <a:pt x="8112" y="717"/>
                  </a:lnTo>
                  <a:lnTo>
                    <a:pt x="8202" y="763"/>
                  </a:lnTo>
                  <a:lnTo>
                    <a:pt x="8291" y="810"/>
                  </a:lnTo>
                  <a:lnTo>
                    <a:pt x="8377" y="860"/>
                  </a:lnTo>
                  <a:lnTo>
                    <a:pt x="8460" y="911"/>
                  </a:lnTo>
                  <a:lnTo>
                    <a:pt x="8542" y="965"/>
                  </a:lnTo>
                  <a:lnTo>
                    <a:pt x="8621" y="1019"/>
                  </a:lnTo>
                  <a:lnTo>
                    <a:pt x="8701" y="1075"/>
                  </a:lnTo>
                  <a:lnTo>
                    <a:pt x="8779" y="1132"/>
                  </a:lnTo>
                  <a:lnTo>
                    <a:pt x="8856" y="1190"/>
                  </a:lnTo>
                  <a:lnTo>
                    <a:pt x="8934" y="1249"/>
                  </a:lnTo>
                  <a:lnTo>
                    <a:pt x="9011" y="1309"/>
                  </a:lnTo>
                  <a:lnTo>
                    <a:pt x="9090" y="1370"/>
                  </a:lnTo>
                  <a:lnTo>
                    <a:pt x="9100" y="1381"/>
                  </a:lnTo>
                  <a:lnTo>
                    <a:pt x="9110" y="1392"/>
                  </a:lnTo>
                  <a:lnTo>
                    <a:pt x="9122" y="1402"/>
                  </a:lnTo>
                  <a:lnTo>
                    <a:pt x="9134" y="1412"/>
                  </a:lnTo>
                  <a:lnTo>
                    <a:pt x="9146" y="1422"/>
                  </a:lnTo>
                  <a:lnTo>
                    <a:pt x="9158" y="1432"/>
                  </a:lnTo>
                  <a:lnTo>
                    <a:pt x="9169" y="1442"/>
                  </a:lnTo>
                  <a:lnTo>
                    <a:pt x="9181" y="1452"/>
                  </a:lnTo>
                  <a:lnTo>
                    <a:pt x="9193" y="1462"/>
                  </a:lnTo>
                  <a:lnTo>
                    <a:pt x="9204" y="1473"/>
                  </a:lnTo>
                  <a:lnTo>
                    <a:pt x="9214" y="1484"/>
                  </a:lnTo>
                  <a:lnTo>
                    <a:pt x="9224" y="1495"/>
                  </a:lnTo>
                  <a:lnTo>
                    <a:pt x="9237" y="1506"/>
                  </a:lnTo>
                  <a:lnTo>
                    <a:pt x="9250" y="1517"/>
                  </a:lnTo>
                  <a:lnTo>
                    <a:pt x="9262" y="1530"/>
                  </a:lnTo>
                  <a:lnTo>
                    <a:pt x="9274" y="1542"/>
                  </a:lnTo>
                  <a:lnTo>
                    <a:pt x="9286" y="1554"/>
                  </a:lnTo>
                  <a:lnTo>
                    <a:pt x="9299" y="1566"/>
                  </a:lnTo>
                  <a:lnTo>
                    <a:pt x="9311" y="1579"/>
                  </a:lnTo>
                  <a:lnTo>
                    <a:pt x="9323" y="1592"/>
                  </a:lnTo>
                  <a:lnTo>
                    <a:pt x="9336" y="1604"/>
                  </a:lnTo>
                  <a:lnTo>
                    <a:pt x="9349" y="1617"/>
                  </a:lnTo>
                  <a:lnTo>
                    <a:pt x="9361" y="1629"/>
                  </a:lnTo>
                  <a:lnTo>
                    <a:pt x="9374" y="1641"/>
                  </a:lnTo>
                  <a:lnTo>
                    <a:pt x="9439" y="1713"/>
                  </a:lnTo>
                  <a:lnTo>
                    <a:pt x="9505" y="1785"/>
                  </a:lnTo>
                  <a:lnTo>
                    <a:pt x="9572" y="1859"/>
                  </a:lnTo>
                  <a:lnTo>
                    <a:pt x="9637" y="1932"/>
                  </a:lnTo>
                  <a:lnTo>
                    <a:pt x="9701" y="2007"/>
                  </a:lnTo>
                  <a:lnTo>
                    <a:pt x="9765" y="2082"/>
                  </a:lnTo>
                  <a:lnTo>
                    <a:pt x="9827" y="2157"/>
                  </a:lnTo>
                  <a:lnTo>
                    <a:pt x="9888" y="2234"/>
                  </a:lnTo>
                  <a:lnTo>
                    <a:pt x="9946" y="2311"/>
                  </a:lnTo>
                  <a:lnTo>
                    <a:pt x="10002" y="2390"/>
                  </a:lnTo>
                  <a:lnTo>
                    <a:pt x="10056" y="2469"/>
                  </a:lnTo>
                  <a:lnTo>
                    <a:pt x="10107" y="2549"/>
                  </a:lnTo>
                  <a:lnTo>
                    <a:pt x="10128" y="2579"/>
                  </a:lnTo>
                  <a:lnTo>
                    <a:pt x="10149" y="2610"/>
                  </a:lnTo>
                  <a:lnTo>
                    <a:pt x="10170" y="2639"/>
                  </a:lnTo>
                  <a:lnTo>
                    <a:pt x="10189" y="2670"/>
                  </a:lnTo>
                  <a:lnTo>
                    <a:pt x="10208" y="2700"/>
                  </a:lnTo>
                  <a:lnTo>
                    <a:pt x="10226" y="2730"/>
                  </a:lnTo>
                  <a:lnTo>
                    <a:pt x="10244" y="2760"/>
                  </a:lnTo>
                  <a:lnTo>
                    <a:pt x="10262" y="2789"/>
                  </a:lnTo>
                  <a:lnTo>
                    <a:pt x="10279" y="2820"/>
                  </a:lnTo>
                  <a:lnTo>
                    <a:pt x="10297" y="2849"/>
                  </a:lnTo>
                  <a:lnTo>
                    <a:pt x="10315" y="2880"/>
                  </a:lnTo>
                  <a:lnTo>
                    <a:pt x="10334" y="2909"/>
                  </a:lnTo>
                  <a:lnTo>
                    <a:pt x="10337" y="2920"/>
                  </a:lnTo>
                  <a:lnTo>
                    <a:pt x="10341" y="2928"/>
                  </a:lnTo>
                  <a:lnTo>
                    <a:pt x="10344" y="2936"/>
                  </a:lnTo>
                  <a:lnTo>
                    <a:pt x="10348" y="2944"/>
                  </a:lnTo>
                  <a:lnTo>
                    <a:pt x="10351" y="2951"/>
                  </a:lnTo>
                  <a:lnTo>
                    <a:pt x="10355" y="2958"/>
                  </a:lnTo>
                  <a:lnTo>
                    <a:pt x="10359" y="2965"/>
                  </a:lnTo>
                  <a:lnTo>
                    <a:pt x="10362" y="2972"/>
                  </a:lnTo>
                  <a:lnTo>
                    <a:pt x="10366" y="2979"/>
                  </a:lnTo>
                  <a:lnTo>
                    <a:pt x="10370" y="2986"/>
                  </a:lnTo>
                  <a:lnTo>
                    <a:pt x="10374" y="2994"/>
                  </a:lnTo>
                  <a:lnTo>
                    <a:pt x="10378" y="3001"/>
                  </a:lnTo>
                  <a:lnTo>
                    <a:pt x="10385" y="3012"/>
                  </a:lnTo>
                  <a:lnTo>
                    <a:pt x="10392" y="3024"/>
                  </a:lnTo>
                  <a:lnTo>
                    <a:pt x="10399" y="3035"/>
                  </a:lnTo>
                  <a:lnTo>
                    <a:pt x="10405" y="3047"/>
                  </a:lnTo>
                  <a:lnTo>
                    <a:pt x="10411" y="3059"/>
                  </a:lnTo>
                  <a:lnTo>
                    <a:pt x="10417" y="3071"/>
                  </a:lnTo>
                  <a:lnTo>
                    <a:pt x="10424" y="3084"/>
                  </a:lnTo>
                  <a:lnTo>
                    <a:pt x="10430" y="3096"/>
                  </a:lnTo>
                  <a:lnTo>
                    <a:pt x="10436" y="3108"/>
                  </a:lnTo>
                  <a:lnTo>
                    <a:pt x="10442" y="3120"/>
                  </a:lnTo>
                  <a:lnTo>
                    <a:pt x="10448" y="3132"/>
                  </a:lnTo>
                  <a:lnTo>
                    <a:pt x="10455" y="3143"/>
                  </a:lnTo>
                  <a:lnTo>
                    <a:pt x="10477" y="3192"/>
                  </a:lnTo>
                  <a:lnTo>
                    <a:pt x="10498" y="3239"/>
                  </a:lnTo>
                  <a:lnTo>
                    <a:pt x="10520" y="3285"/>
                  </a:lnTo>
                  <a:lnTo>
                    <a:pt x="10543" y="3332"/>
                  </a:lnTo>
                  <a:lnTo>
                    <a:pt x="10565" y="3379"/>
                  </a:lnTo>
                  <a:lnTo>
                    <a:pt x="10588" y="3425"/>
                  </a:lnTo>
                  <a:lnTo>
                    <a:pt x="10609" y="3472"/>
                  </a:lnTo>
                  <a:lnTo>
                    <a:pt x="10630" y="3519"/>
                  </a:lnTo>
                  <a:lnTo>
                    <a:pt x="10651" y="3567"/>
                  </a:lnTo>
                  <a:lnTo>
                    <a:pt x="10670" y="3616"/>
                  </a:lnTo>
                  <a:lnTo>
                    <a:pt x="10687" y="3665"/>
                  </a:lnTo>
                  <a:lnTo>
                    <a:pt x="10705" y="3715"/>
                  </a:lnTo>
                  <a:lnTo>
                    <a:pt x="10719" y="3748"/>
                  </a:lnTo>
                  <a:lnTo>
                    <a:pt x="10733" y="3783"/>
                  </a:lnTo>
                  <a:lnTo>
                    <a:pt x="10747" y="3817"/>
                  </a:lnTo>
                  <a:lnTo>
                    <a:pt x="10759" y="3852"/>
                  </a:lnTo>
                  <a:lnTo>
                    <a:pt x="10770" y="3888"/>
                  </a:lnTo>
                  <a:lnTo>
                    <a:pt x="10781" y="3923"/>
                  </a:lnTo>
                  <a:lnTo>
                    <a:pt x="10791" y="3960"/>
                  </a:lnTo>
                  <a:lnTo>
                    <a:pt x="10802" y="3997"/>
                  </a:lnTo>
                  <a:lnTo>
                    <a:pt x="10812" y="4032"/>
                  </a:lnTo>
                  <a:lnTo>
                    <a:pt x="10821" y="4069"/>
                  </a:lnTo>
                  <a:lnTo>
                    <a:pt x="10831" y="4106"/>
                  </a:lnTo>
                  <a:lnTo>
                    <a:pt x="10841" y="4143"/>
                  </a:lnTo>
                  <a:lnTo>
                    <a:pt x="10866" y="4227"/>
                  </a:lnTo>
                  <a:lnTo>
                    <a:pt x="10887" y="4312"/>
                  </a:lnTo>
                  <a:lnTo>
                    <a:pt x="10907" y="4396"/>
                  </a:lnTo>
                  <a:lnTo>
                    <a:pt x="10924" y="4481"/>
                  </a:lnTo>
                  <a:lnTo>
                    <a:pt x="10939" y="4566"/>
                  </a:lnTo>
                  <a:lnTo>
                    <a:pt x="10953" y="4651"/>
                  </a:lnTo>
                  <a:lnTo>
                    <a:pt x="10967" y="4736"/>
                  </a:lnTo>
                  <a:lnTo>
                    <a:pt x="10979" y="4820"/>
                  </a:lnTo>
                  <a:lnTo>
                    <a:pt x="10991" y="4905"/>
                  </a:lnTo>
                  <a:lnTo>
                    <a:pt x="11003" y="4989"/>
                  </a:lnTo>
                  <a:lnTo>
                    <a:pt x="11016" y="5074"/>
                  </a:lnTo>
                  <a:lnTo>
                    <a:pt x="11029" y="5158"/>
                  </a:lnTo>
                  <a:lnTo>
                    <a:pt x="11027" y="5212"/>
                  </a:lnTo>
                  <a:lnTo>
                    <a:pt x="11027" y="5266"/>
                  </a:lnTo>
                  <a:lnTo>
                    <a:pt x="11027" y="5320"/>
                  </a:lnTo>
                  <a:lnTo>
                    <a:pt x="11029" y="5373"/>
                  </a:lnTo>
                  <a:lnTo>
                    <a:pt x="11031" y="5427"/>
                  </a:lnTo>
                  <a:lnTo>
                    <a:pt x="11032" y="5481"/>
                  </a:lnTo>
                  <a:lnTo>
                    <a:pt x="11034" y="5534"/>
                  </a:lnTo>
                  <a:lnTo>
                    <a:pt x="11036" y="5588"/>
                  </a:lnTo>
                  <a:lnTo>
                    <a:pt x="11036" y="5642"/>
                  </a:lnTo>
                  <a:lnTo>
                    <a:pt x="11036" y="5696"/>
                  </a:lnTo>
                  <a:lnTo>
                    <a:pt x="11034" y="5750"/>
                  </a:lnTo>
                  <a:lnTo>
                    <a:pt x="11031" y="5805"/>
                  </a:lnTo>
                  <a:lnTo>
                    <a:pt x="11026" y="5884"/>
                  </a:lnTo>
                  <a:lnTo>
                    <a:pt x="11021" y="5964"/>
                  </a:lnTo>
                  <a:lnTo>
                    <a:pt x="11016" y="6043"/>
                  </a:lnTo>
                  <a:lnTo>
                    <a:pt x="11008" y="6123"/>
                  </a:lnTo>
                  <a:lnTo>
                    <a:pt x="11002" y="6202"/>
                  </a:lnTo>
                  <a:lnTo>
                    <a:pt x="10994" y="6282"/>
                  </a:lnTo>
                  <a:lnTo>
                    <a:pt x="10985" y="6360"/>
                  </a:lnTo>
                  <a:lnTo>
                    <a:pt x="10974" y="6440"/>
                  </a:lnTo>
                  <a:lnTo>
                    <a:pt x="10962" y="6518"/>
                  </a:lnTo>
                  <a:lnTo>
                    <a:pt x="10948" y="6597"/>
                  </a:lnTo>
                  <a:lnTo>
                    <a:pt x="10933" y="6676"/>
                  </a:lnTo>
                  <a:lnTo>
                    <a:pt x="10916" y="6755"/>
                  </a:lnTo>
                  <a:lnTo>
                    <a:pt x="10900" y="6823"/>
                  </a:lnTo>
                  <a:lnTo>
                    <a:pt x="10886" y="6890"/>
                  </a:lnTo>
                  <a:lnTo>
                    <a:pt x="10870" y="6957"/>
                  </a:lnTo>
                  <a:lnTo>
                    <a:pt x="10854" y="7023"/>
                  </a:lnTo>
                  <a:lnTo>
                    <a:pt x="10835" y="7090"/>
                  </a:lnTo>
                  <a:lnTo>
                    <a:pt x="10817" y="7156"/>
                  </a:lnTo>
                  <a:lnTo>
                    <a:pt x="10799" y="7222"/>
                  </a:lnTo>
                  <a:lnTo>
                    <a:pt x="10778" y="7286"/>
                  </a:lnTo>
                  <a:lnTo>
                    <a:pt x="10757" y="7352"/>
                  </a:lnTo>
                  <a:lnTo>
                    <a:pt x="10735" y="7415"/>
                  </a:lnTo>
                  <a:lnTo>
                    <a:pt x="10712" y="7478"/>
                  </a:lnTo>
                  <a:lnTo>
                    <a:pt x="10688" y="7541"/>
                  </a:lnTo>
                  <a:lnTo>
                    <a:pt x="10659" y="7615"/>
                  </a:lnTo>
                  <a:lnTo>
                    <a:pt x="10628" y="7688"/>
                  </a:lnTo>
                  <a:lnTo>
                    <a:pt x="10598" y="7761"/>
                  </a:lnTo>
                  <a:lnTo>
                    <a:pt x="10566" y="7833"/>
                  </a:lnTo>
                  <a:lnTo>
                    <a:pt x="10534" y="7904"/>
                  </a:lnTo>
                  <a:lnTo>
                    <a:pt x="10500" y="7974"/>
                  </a:lnTo>
                  <a:lnTo>
                    <a:pt x="10466" y="8044"/>
                  </a:lnTo>
                  <a:lnTo>
                    <a:pt x="10432" y="8112"/>
                  </a:lnTo>
                  <a:lnTo>
                    <a:pt x="10397" y="8179"/>
                  </a:lnTo>
                  <a:lnTo>
                    <a:pt x="10361" y="8244"/>
                  </a:lnTo>
                  <a:lnTo>
                    <a:pt x="10325" y="8310"/>
                  </a:lnTo>
                  <a:lnTo>
                    <a:pt x="10289" y="8373"/>
                  </a:lnTo>
                  <a:lnTo>
                    <a:pt x="10280" y="8385"/>
                  </a:lnTo>
                  <a:lnTo>
                    <a:pt x="10271" y="8397"/>
                  </a:lnTo>
                  <a:lnTo>
                    <a:pt x="10264" y="8410"/>
                  </a:lnTo>
                  <a:lnTo>
                    <a:pt x="10256" y="8423"/>
                  </a:lnTo>
                  <a:lnTo>
                    <a:pt x="10249" y="8435"/>
                  </a:lnTo>
                  <a:lnTo>
                    <a:pt x="10242" y="8447"/>
                  </a:lnTo>
                  <a:lnTo>
                    <a:pt x="10235" y="8459"/>
                  </a:lnTo>
                  <a:lnTo>
                    <a:pt x="10229" y="8471"/>
                  </a:lnTo>
                  <a:lnTo>
                    <a:pt x="10222" y="8482"/>
                  </a:lnTo>
                  <a:lnTo>
                    <a:pt x="10214" y="8493"/>
                  </a:lnTo>
                  <a:lnTo>
                    <a:pt x="10205" y="8504"/>
                  </a:lnTo>
                  <a:lnTo>
                    <a:pt x="10197" y="8514"/>
                  </a:lnTo>
                  <a:lnTo>
                    <a:pt x="10149" y="8591"/>
                  </a:lnTo>
                  <a:lnTo>
                    <a:pt x="10102" y="8667"/>
                  </a:lnTo>
                  <a:lnTo>
                    <a:pt x="10051" y="8742"/>
                  </a:lnTo>
                  <a:lnTo>
                    <a:pt x="9998" y="8816"/>
                  </a:lnTo>
                  <a:lnTo>
                    <a:pt x="9945" y="8889"/>
                  </a:lnTo>
                  <a:lnTo>
                    <a:pt x="9889" y="8962"/>
                  </a:lnTo>
                  <a:lnTo>
                    <a:pt x="9833" y="9033"/>
                  </a:lnTo>
                  <a:lnTo>
                    <a:pt x="9774" y="9104"/>
                  </a:lnTo>
                  <a:lnTo>
                    <a:pt x="9715" y="9175"/>
                  </a:lnTo>
                  <a:lnTo>
                    <a:pt x="9655" y="9245"/>
                  </a:lnTo>
                  <a:lnTo>
                    <a:pt x="9595" y="9315"/>
                  </a:lnTo>
                  <a:lnTo>
                    <a:pt x="9534" y="9386"/>
                  </a:lnTo>
                  <a:lnTo>
                    <a:pt x="9525" y="9393"/>
                  </a:lnTo>
                  <a:lnTo>
                    <a:pt x="9517" y="9400"/>
                  </a:lnTo>
                  <a:lnTo>
                    <a:pt x="9510" y="9408"/>
                  </a:lnTo>
                  <a:lnTo>
                    <a:pt x="9501" y="9416"/>
                  </a:lnTo>
                  <a:lnTo>
                    <a:pt x="9494" y="9424"/>
                  </a:lnTo>
                  <a:lnTo>
                    <a:pt x="9488" y="9432"/>
                  </a:lnTo>
                  <a:lnTo>
                    <a:pt x="9481" y="9439"/>
                  </a:lnTo>
                  <a:lnTo>
                    <a:pt x="9474" y="9446"/>
                  </a:lnTo>
                  <a:lnTo>
                    <a:pt x="9467" y="9453"/>
                  </a:lnTo>
                  <a:lnTo>
                    <a:pt x="9459" y="9459"/>
                  </a:lnTo>
                  <a:lnTo>
                    <a:pt x="9451" y="9465"/>
                  </a:lnTo>
                  <a:lnTo>
                    <a:pt x="9443" y="9470"/>
                  </a:lnTo>
                  <a:lnTo>
                    <a:pt x="9417" y="9501"/>
                  </a:lnTo>
                  <a:lnTo>
                    <a:pt x="9389" y="9530"/>
                  </a:lnTo>
                  <a:lnTo>
                    <a:pt x="9362" y="9561"/>
                  </a:lnTo>
                  <a:lnTo>
                    <a:pt x="9333" y="9589"/>
                  </a:lnTo>
                  <a:lnTo>
                    <a:pt x="9305" y="9619"/>
                  </a:lnTo>
                  <a:lnTo>
                    <a:pt x="9275" y="9647"/>
                  </a:lnTo>
                  <a:lnTo>
                    <a:pt x="9245" y="9674"/>
                  </a:lnTo>
                  <a:lnTo>
                    <a:pt x="9215" y="9702"/>
                  </a:lnTo>
                  <a:lnTo>
                    <a:pt x="9186" y="9727"/>
                  </a:lnTo>
                  <a:lnTo>
                    <a:pt x="9155" y="9753"/>
                  </a:lnTo>
                  <a:lnTo>
                    <a:pt x="9125" y="9777"/>
                  </a:lnTo>
                  <a:lnTo>
                    <a:pt x="9096" y="9801"/>
                  </a:lnTo>
                  <a:lnTo>
                    <a:pt x="9062" y="9832"/>
                  </a:lnTo>
                  <a:lnTo>
                    <a:pt x="9030" y="9861"/>
                  </a:lnTo>
                  <a:lnTo>
                    <a:pt x="8997" y="9888"/>
                  </a:lnTo>
                  <a:lnTo>
                    <a:pt x="8963" y="9915"/>
                  </a:lnTo>
                  <a:lnTo>
                    <a:pt x="8931" y="9939"/>
                  </a:lnTo>
                  <a:lnTo>
                    <a:pt x="8898" y="9963"/>
                  </a:lnTo>
                  <a:lnTo>
                    <a:pt x="8866" y="9988"/>
                  </a:lnTo>
                  <a:lnTo>
                    <a:pt x="8833" y="10011"/>
                  </a:lnTo>
                  <a:lnTo>
                    <a:pt x="8800" y="10034"/>
                  </a:lnTo>
                  <a:lnTo>
                    <a:pt x="8769" y="10057"/>
                  </a:lnTo>
                  <a:lnTo>
                    <a:pt x="8736" y="10081"/>
                  </a:lnTo>
                  <a:lnTo>
                    <a:pt x="8706" y="10105"/>
                  </a:lnTo>
                  <a:lnTo>
                    <a:pt x="8627" y="10154"/>
                  </a:lnTo>
                  <a:lnTo>
                    <a:pt x="8549" y="10204"/>
                  </a:lnTo>
                  <a:lnTo>
                    <a:pt x="8470" y="10253"/>
                  </a:lnTo>
                  <a:lnTo>
                    <a:pt x="8391" y="10302"/>
                  </a:lnTo>
                  <a:lnTo>
                    <a:pt x="8311" y="10350"/>
                  </a:lnTo>
                  <a:lnTo>
                    <a:pt x="8230" y="10397"/>
                  </a:lnTo>
                  <a:lnTo>
                    <a:pt x="8147" y="10442"/>
                  </a:lnTo>
                  <a:lnTo>
                    <a:pt x="8064" y="10487"/>
                  </a:lnTo>
                  <a:lnTo>
                    <a:pt x="7978" y="10530"/>
                  </a:lnTo>
                  <a:lnTo>
                    <a:pt x="7889" y="10571"/>
                  </a:lnTo>
                  <a:lnTo>
                    <a:pt x="7800" y="10610"/>
                  </a:lnTo>
                  <a:lnTo>
                    <a:pt x="7707" y="10646"/>
                  </a:lnTo>
                  <a:lnTo>
                    <a:pt x="7704" y="10646"/>
                  </a:lnTo>
                  <a:lnTo>
                    <a:pt x="7702" y="10647"/>
                  </a:lnTo>
                  <a:lnTo>
                    <a:pt x="7700" y="10648"/>
                  </a:lnTo>
                  <a:lnTo>
                    <a:pt x="7699" y="10649"/>
                  </a:lnTo>
                  <a:lnTo>
                    <a:pt x="7698" y="10651"/>
                  </a:lnTo>
                  <a:lnTo>
                    <a:pt x="7696" y="10653"/>
                  </a:lnTo>
                  <a:lnTo>
                    <a:pt x="7695" y="10654"/>
                  </a:lnTo>
                  <a:lnTo>
                    <a:pt x="7694" y="10656"/>
                  </a:lnTo>
                  <a:lnTo>
                    <a:pt x="7693" y="10658"/>
                  </a:lnTo>
                  <a:lnTo>
                    <a:pt x="7692" y="10661"/>
                  </a:lnTo>
                  <a:lnTo>
                    <a:pt x="7690" y="10663"/>
                  </a:lnTo>
                  <a:lnTo>
                    <a:pt x="7689" y="10665"/>
                  </a:lnTo>
                  <a:lnTo>
                    <a:pt x="7672" y="10672"/>
                  </a:lnTo>
                  <a:lnTo>
                    <a:pt x="7657" y="10680"/>
                  </a:lnTo>
                  <a:lnTo>
                    <a:pt x="7641" y="10687"/>
                  </a:lnTo>
                  <a:lnTo>
                    <a:pt x="7625" y="10694"/>
                  </a:lnTo>
                  <a:lnTo>
                    <a:pt x="7608" y="10700"/>
                  </a:lnTo>
                  <a:lnTo>
                    <a:pt x="7592" y="10707"/>
                  </a:lnTo>
                  <a:lnTo>
                    <a:pt x="7577" y="10714"/>
                  </a:lnTo>
                  <a:lnTo>
                    <a:pt x="7560" y="10721"/>
                  </a:lnTo>
                  <a:lnTo>
                    <a:pt x="7544" y="10727"/>
                  </a:lnTo>
                  <a:lnTo>
                    <a:pt x="7528" y="10734"/>
                  </a:lnTo>
                  <a:lnTo>
                    <a:pt x="7512" y="10741"/>
                  </a:lnTo>
                  <a:lnTo>
                    <a:pt x="7497" y="10748"/>
                  </a:lnTo>
                  <a:lnTo>
                    <a:pt x="7482" y="10753"/>
                  </a:lnTo>
                  <a:lnTo>
                    <a:pt x="7468" y="10759"/>
                  </a:lnTo>
                  <a:lnTo>
                    <a:pt x="7452" y="10764"/>
                  </a:lnTo>
                  <a:lnTo>
                    <a:pt x="7438" y="10770"/>
                  </a:lnTo>
                  <a:lnTo>
                    <a:pt x="7423" y="10774"/>
                  </a:lnTo>
                  <a:lnTo>
                    <a:pt x="7408" y="10779"/>
                  </a:lnTo>
                  <a:lnTo>
                    <a:pt x="7392" y="10783"/>
                  </a:lnTo>
                  <a:lnTo>
                    <a:pt x="7378" y="10787"/>
                  </a:lnTo>
                  <a:lnTo>
                    <a:pt x="7363" y="10792"/>
                  </a:lnTo>
                  <a:lnTo>
                    <a:pt x="7348" y="10796"/>
                  </a:lnTo>
                  <a:lnTo>
                    <a:pt x="7333" y="10801"/>
                  </a:lnTo>
                  <a:lnTo>
                    <a:pt x="7320" y="10807"/>
                  </a:lnTo>
                  <a:lnTo>
                    <a:pt x="7078" y="10880"/>
                  </a:lnTo>
                  <a:lnTo>
                    <a:pt x="6838" y="10942"/>
                  </a:lnTo>
                  <a:lnTo>
                    <a:pt x="6596" y="10993"/>
                  </a:lnTo>
                  <a:lnTo>
                    <a:pt x="6355" y="11034"/>
                  </a:lnTo>
                  <a:lnTo>
                    <a:pt x="6114" y="11063"/>
                  </a:lnTo>
                  <a:lnTo>
                    <a:pt x="5872" y="11081"/>
                  </a:lnTo>
                  <a:lnTo>
                    <a:pt x="5631" y="11089"/>
                  </a:lnTo>
                  <a:lnTo>
                    <a:pt x="5391" y="11085"/>
                  </a:lnTo>
                  <a:lnTo>
                    <a:pt x="5150" y="11071"/>
                  </a:lnTo>
                  <a:lnTo>
                    <a:pt x="4909" y="11045"/>
                  </a:lnTo>
                  <a:lnTo>
                    <a:pt x="4670" y="11007"/>
                  </a:lnTo>
                  <a:lnTo>
                    <a:pt x="4430" y="10959"/>
                  </a:lnTo>
                  <a:lnTo>
                    <a:pt x="4381" y="10948"/>
                  </a:lnTo>
                  <a:lnTo>
                    <a:pt x="4333" y="10937"/>
                  </a:lnTo>
                  <a:lnTo>
                    <a:pt x="4286" y="10925"/>
                  </a:lnTo>
                  <a:lnTo>
                    <a:pt x="4238" y="10913"/>
                  </a:lnTo>
                  <a:lnTo>
                    <a:pt x="4190" y="10901"/>
                  </a:lnTo>
                  <a:lnTo>
                    <a:pt x="4143" y="10889"/>
                  </a:lnTo>
                  <a:lnTo>
                    <a:pt x="4096" y="10876"/>
                  </a:lnTo>
                  <a:lnTo>
                    <a:pt x="4049" y="10862"/>
                  </a:lnTo>
                  <a:lnTo>
                    <a:pt x="4002" y="10848"/>
                  </a:lnTo>
                  <a:lnTo>
                    <a:pt x="3956" y="10834"/>
                  </a:lnTo>
                  <a:lnTo>
                    <a:pt x="3910" y="10817"/>
                  </a:lnTo>
                  <a:lnTo>
                    <a:pt x="3863" y="10802"/>
                  </a:lnTo>
                  <a:lnTo>
                    <a:pt x="3833" y="10790"/>
                  </a:lnTo>
                  <a:lnTo>
                    <a:pt x="3802" y="10779"/>
                  </a:lnTo>
                  <a:lnTo>
                    <a:pt x="3771" y="10768"/>
                  </a:lnTo>
                  <a:lnTo>
                    <a:pt x="3739" y="10756"/>
                  </a:lnTo>
                  <a:lnTo>
                    <a:pt x="3709" y="10745"/>
                  </a:lnTo>
                  <a:lnTo>
                    <a:pt x="3677" y="10734"/>
                  </a:lnTo>
                  <a:lnTo>
                    <a:pt x="3647" y="10722"/>
                  </a:lnTo>
                  <a:lnTo>
                    <a:pt x="3617" y="10709"/>
                  </a:lnTo>
                  <a:lnTo>
                    <a:pt x="3587" y="10697"/>
                  </a:lnTo>
                  <a:lnTo>
                    <a:pt x="3558" y="10684"/>
                  </a:lnTo>
                  <a:lnTo>
                    <a:pt x="3530" y="10671"/>
                  </a:lnTo>
                  <a:lnTo>
                    <a:pt x="3502" y="10657"/>
                  </a:lnTo>
                  <a:lnTo>
                    <a:pt x="3457" y="10642"/>
                  </a:lnTo>
                  <a:lnTo>
                    <a:pt x="3412" y="10625"/>
                  </a:lnTo>
                  <a:lnTo>
                    <a:pt x="3370" y="10608"/>
                  </a:lnTo>
                  <a:lnTo>
                    <a:pt x="3327" y="10589"/>
                  </a:lnTo>
                  <a:lnTo>
                    <a:pt x="3284" y="10570"/>
                  </a:lnTo>
                  <a:lnTo>
                    <a:pt x="3243" y="10549"/>
                  </a:lnTo>
                  <a:lnTo>
                    <a:pt x="3201" y="10530"/>
                  </a:lnTo>
                  <a:lnTo>
                    <a:pt x="3161" y="10510"/>
                  </a:lnTo>
                  <a:lnTo>
                    <a:pt x="3119" y="10489"/>
                  </a:lnTo>
                  <a:lnTo>
                    <a:pt x="3078" y="10469"/>
                  </a:lnTo>
                  <a:lnTo>
                    <a:pt x="3037" y="10449"/>
                  </a:lnTo>
                  <a:lnTo>
                    <a:pt x="2995" y="10430"/>
                  </a:lnTo>
                  <a:lnTo>
                    <a:pt x="2981" y="10421"/>
                  </a:lnTo>
                  <a:lnTo>
                    <a:pt x="2967" y="10413"/>
                  </a:lnTo>
                  <a:lnTo>
                    <a:pt x="2953" y="10405"/>
                  </a:lnTo>
                  <a:lnTo>
                    <a:pt x="2939" y="10397"/>
                  </a:lnTo>
                  <a:lnTo>
                    <a:pt x="2923" y="10388"/>
                  </a:lnTo>
                  <a:lnTo>
                    <a:pt x="2909" y="10380"/>
                  </a:lnTo>
                  <a:lnTo>
                    <a:pt x="2894" y="10372"/>
                  </a:lnTo>
                  <a:lnTo>
                    <a:pt x="2879" y="10364"/>
                  </a:lnTo>
                  <a:lnTo>
                    <a:pt x="2865" y="10355"/>
                  </a:lnTo>
                  <a:lnTo>
                    <a:pt x="2851" y="10346"/>
                  </a:lnTo>
                  <a:lnTo>
                    <a:pt x="2838" y="10336"/>
                  </a:lnTo>
                  <a:lnTo>
                    <a:pt x="2823" y="10327"/>
                  </a:lnTo>
                  <a:lnTo>
                    <a:pt x="2730" y="10272"/>
                  </a:lnTo>
                  <a:lnTo>
                    <a:pt x="2637" y="10216"/>
                  </a:lnTo>
                  <a:lnTo>
                    <a:pt x="2545" y="10157"/>
                  </a:lnTo>
                  <a:lnTo>
                    <a:pt x="2455" y="10097"/>
                  </a:lnTo>
                  <a:lnTo>
                    <a:pt x="2365" y="10034"/>
                  </a:lnTo>
                  <a:lnTo>
                    <a:pt x="2276" y="9969"/>
                  </a:lnTo>
                  <a:lnTo>
                    <a:pt x="2188" y="9900"/>
                  </a:lnTo>
                  <a:lnTo>
                    <a:pt x="2100" y="9830"/>
                  </a:lnTo>
                  <a:lnTo>
                    <a:pt x="2011" y="9757"/>
                  </a:lnTo>
                  <a:lnTo>
                    <a:pt x="1924" y="9680"/>
                  </a:lnTo>
                  <a:lnTo>
                    <a:pt x="1836" y="9602"/>
                  </a:lnTo>
                  <a:lnTo>
                    <a:pt x="1747" y="9520"/>
                  </a:lnTo>
                  <a:lnTo>
                    <a:pt x="1742" y="9512"/>
                  </a:lnTo>
                  <a:lnTo>
                    <a:pt x="1737" y="9505"/>
                  </a:lnTo>
                  <a:lnTo>
                    <a:pt x="1732" y="9498"/>
                  </a:lnTo>
                  <a:lnTo>
                    <a:pt x="1726" y="9492"/>
                  </a:lnTo>
                  <a:lnTo>
                    <a:pt x="1721" y="9486"/>
                  </a:lnTo>
                  <a:lnTo>
                    <a:pt x="1715" y="9479"/>
                  </a:lnTo>
                  <a:lnTo>
                    <a:pt x="1709" y="9473"/>
                  </a:lnTo>
                  <a:lnTo>
                    <a:pt x="1703" y="9467"/>
                  </a:lnTo>
                  <a:lnTo>
                    <a:pt x="1696" y="9461"/>
                  </a:lnTo>
                  <a:lnTo>
                    <a:pt x="1690" y="9455"/>
                  </a:lnTo>
                  <a:lnTo>
                    <a:pt x="1683" y="9448"/>
                  </a:lnTo>
                  <a:lnTo>
                    <a:pt x="1676" y="9442"/>
                  </a:lnTo>
                  <a:lnTo>
                    <a:pt x="1664" y="9427"/>
                  </a:lnTo>
                  <a:lnTo>
                    <a:pt x="1650" y="9413"/>
                  </a:lnTo>
                  <a:lnTo>
                    <a:pt x="1635" y="9399"/>
                  </a:lnTo>
                  <a:lnTo>
                    <a:pt x="1621" y="9385"/>
                  </a:lnTo>
                  <a:lnTo>
                    <a:pt x="1607" y="9369"/>
                  </a:lnTo>
                  <a:lnTo>
                    <a:pt x="1592" y="9354"/>
                  </a:lnTo>
                  <a:lnTo>
                    <a:pt x="1577" y="9338"/>
                  </a:lnTo>
                  <a:lnTo>
                    <a:pt x="1563" y="9322"/>
                  </a:lnTo>
                  <a:lnTo>
                    <a:pt x="1550" y="9306"/>
                  </a:lnTo>
                  <a:lnTo>
                    <a:pt x="1537" y="9290"/>
                  </a:lnTo>
                  <a:lnTo>
                    <a:pt x="1524" y="9274"/>
                  </a:lnTo>
                  <a:lnTo>
                    <a:pt x="1513" y="9258"/>
                  </a:lnTo>
                  <a:lnTo>
                    <a:pt x="1404" y="9133"/>
                  </a:lnTo>
                  <a:lnTo>
                    <a:pt x="1300" y="9008"/>
                  </a:lnTo>
                  <a:lnTo>
                    <a:pt x="1200" y="8882"/>
                  </a:lnTo>
                  <a:lnTo>
                    <a:pt x="1105" y="8755"/>
                  </a:lnTo>
                  <a:lnTo>
                    <a:pt x="1015" y="8626"/>
                  </a:lnTo>
                  <a:lnTo>
                    <a:pt x="928" y="8495"/>
                  </a:lnTo>
                  <a:lnTo>
                    <a:pt x="846" y="8360"/>
                  </a:lnTo>
                  <a:lnTo>
                    <a:pt x="766" y="8224"/>
                  </a:lnTo>
                  <a:lnTo>
                    <a:pt x="691" y="8082"/>
                  </a:lnTo>
                  <a:lnTo>
                    <a:pt x="618" y="7937"/>
                  </a:lnTo>
                  <a:lnTo>
                    <a:pt x="550" y="7787"/>
                  </a:lnTo>
                  <a:lnTo>
                    <a:pt x="483" y="7631"/>
                  </a:lnTo>
                  <a:lnTo>
                    <a:pt x="477" y="7605"/>
                  </a:lnTo>
                  <a:lnTo>
                    <a:pt x="470" y="7581"/>
                  </a:lnTo>
                  <a:lnTo>
                    <a:pt x="462" y="7556"/>
                  </a:lnTo>
                  <a:lnTo>
                    <a:pt x="453" y="7533"/>
                  </a:lnTo>
                  <a:lnTo>
                    <a:pt x="445" y="7510"/>
                  </a:lnTo>
                  <a:lnTo>
                    <a:pt x="436" y="7486"/>
                  </a:lnTo>
                  <a:lnTo>
                    <a:pt x="427" y="7464"/>
                  </a:lnTo>
                  <a:lnTo>
                    <a:pt x="418" y="7440"/>
                  </a:lnTo>
                  <a:lnTo>
                    <a:pt x="410" y="7418"/>
                  </a:lnTo>
                  <a:lnTo>
                    <a:pt x="401" y="7395"/>
                  </a:lnTo>
                  <a:lnTo>
                    <a:pt x="393" y="7373"/>
                  </a:lnTo>
                  <a:lnTo>
                    <a:pt x="386" y="7351"/>
                  </a:lnTo>
                  <a:lnTo>
                    <a:pt x="344" y="7224"/>
                  </a:lnTo>
                  <a:lnTo>
                    <a:pt x="306" y="7098"/>
                  </a:lnTo>
                  <a:lnTo>
                    <a:pt x="270" y="6971"/>
                  </a:lnTo>
                  <a:lnTo>
                    <a:pt x="238" y="6844"/>
                  </a:lnTo>
                  <a:lnTo>
                    <a:pt x="210" y="6716"/>
                  </a:lnTo>
                  <a:lnTo>
                    <a:pt x="183" y="6588"/>
                  </a:lnTo>
                  <a:lnTo>
                    <a:pt x="161" y="6460"/>
                  </a:lnTo>
                  <a:lnTo>
                    <a:pt x="141" y="6331"/>
                  </a:lnTo>
                  <a:lnTo>
                    <a:pt x="123" y="6203"/>
                  </a:lnTo>
                  <a:lnTo>
                    <a:pt x="108" y="6076"/>
                  </a:lnTo>
                  <a:lnTo>
                    <a:pt x="95" y="5948"/>
                  </a:lnTo>
                  <a:lnTo>
                    <a:pt x="84" y="5822"/>
                  </a:lnTo>
                  <a:lnTo>
                    <a:pt x="81" y="5736"/>
                  </a:lnTo>
                  <a:lnTo>
                    <a:pt x="79" y="5652"/>
                  </a:lnTo>
                  <a:lnTo>
                    <a:pt x="78" y="5567"/>
                  </a:lnTo>
                  <a:lnTo>
                    <a:pt x="79" y="5484"/>
                  </a:lnTo>
                  <a:lnTo>
                    <a:pt x="80" y="5399"/>
                  </a:lnTo>
                  <a:lnTo>
                    <a:pt x="84" y="5313"/>
                  </a:lnTo>
                  <a:lnTo>
                    <a:pt x="89" y="5229"/>
                  </a:lnTo>
                  <a:lnTo>
                    <a:pt x="94" y="5144"/>
                  </a:lnTo>
                  <a:lnTo>
                    <a:pt x="101" y="5061"/>
                  </a:lnTo>
                  <a:lnTo>
                    <a:pt x="109" y="4976"/>
                  </a:lnTo>
                  <a:lnTo>
                    <a:pt x="118" y="4893"/>
                  </a:lnTo>
                  <a:lnTo>
                    <a:pt x="128" y="4808"/>
                  </a:lnTo>
                  <a:lnTo>
                    <a:pt x="131" y="4801"/>
                  </a:lnTo>
                  <a:lnTo>
                    <a:pt x="133" y="4794"/>
                  </a:lnTo>
                  <a:lnTo>
                    <a:pt x="135" y="4787"/>
                  </a:lnTo>
                  <a:lnTo>
                    <a:pt x="137" y="4780"/>
                  </a:lnTo>
                  <a:lnTo>
                    <a:pt x="139" y="4773"/>
                  </a:lnTo>
                  <a:lnTo>
                    <a:pt x="140" y="4767"/>
                  </a:lnTo>
                  <a:lnTo>
                    <a:pt x="141" y="4761"/>
                  </a:lnTo>
                  <a:lnTo>
                    <a:pt x="142" y="4755"/>
                  </a:lnTo>
                  <a:lnTo>
                    <a:pt x="143" y="4749"/>
                  </a:lnTo>
                  <a:lnTo>
                    <a:pt x="144" y="4743"/>
                  </a:lnTo>
                  <a:lnTo>
                    <a:pt x="145" y="4737"/>
                  </a:lnTo>
                  <a:lnTo>
                    <a:pt x="146" y="4731"/>
                  </a:lnTo>
                  <a:lnTo>
                    <a:pt x="146" y="4713"/>
                  </a:lnTo>
                  <a:lnTo>
                    <a:pt x="147" y="4696"/>
                  </a:lnTo>
                  <a:lnTo>
                    <a:pt x="149" y="4678"/>
                  </a:lnTo>
                  <a:lnTo>
                    <a:pt x="152" y="4660"/>
                  </a:lnTo>
                  <a:lnTo>
                    <a:pt x="156" y="4643"/>
                  </a:lnTo>
                  <a:lnTo>
                    <a:pt x="159" y="4627"/>
                  </a:lnTo>
                  <a:lnTo>
                    <a:pt x="163" y="4609"/>
                  </a:lnTo>
                  <a:lnTo>
                    <a:pt x="166" y="4593"/>
                  </a:lnTo>
                  <a:lnTo>
                    <a:pt x="170" y="4576"/>
                  </a:lnTo>
                  <a:lnTo>
                    <a:pt x="172" y="4560"/>
                  </a:lnTo>
                  <a:lnTo>
                    <a:pt x="174" y="4544"/>
                  </a:lnTo>
                  <a:lnTo>
                    <a:pt x="175" y="4528"/>
                  </a:lnTo>
                  <a:lnTo>
                    <a:pt x="181" y="4512"/>
                  </a:lnTo>
                  <a:lnTo>
                    <a:pt x="187" y="4496"/>
                  </a:lnTo>
                  <a:lnTo>
                    <a:pt x="192" y="4480"/>
                  </a:lnTo>
                  <a:lnTo>
                    <a:pt x="197" y="4464"/>
                  </a:lnTo>
                  <a:lnTo>
                    <a:pt x="200" y="4448"/>
                  </a:lnTo>
                  <a:lnTo>
                    <a:pt x="204" y="4432"/>
                  </a:lnTo>
                  <a:lnTo>
                    <a:pt x="207" y="4417"/>
                  </a:lnTo>
                  <a:lnTo>
                    <a:pt x="210" y="4400"/>
                  </a:lnTo>
                  <a:lnTo>
                    <a:pt x="213" y="4385"/>
                  </a:lnTo>
                  <a:lnTo>
                    <a:pt x="215" y="4369"/>
                  </a:lnTo>
                  <a:lnTo>
                    <a:pt x="218" y="4353"/>
                  </a:lnTo>
                  <a:lnTo>
                    <a:pt x="220" y="4337"/>
                  </a:lnTo>
                  <a:lnTo>
                    <a:pt x="223" y="4316"/>
                  </a:lnTo>
                  <a:lnTo>
                    <a:pt x="227" y="4293"/>
                  </a:lnTo>
                  <a:lnTo>
                    <a:pt x="231" y="4272"/>
                  </a:lnTo>
                  <a:lnTo>
                    <a:pt x="237" y="4251"/>
                  </a:lnTo>
                  <a:lnTo>
                    <a:pt x="245" y="4229"/>
                  </a:lnTo>
                  <a:lnTo>
                    <a:pt x="251" y="4209"/>
                  </a:lnTo>
                  <a:lnTo>
                    <a:pt x="258" y="4187"/>
                  </a:lnTo>
                  <a:lnTo>
                    <a:pt x="264" y="4167"/>
                  </a:lnTo>
                  <a:lnTo>
                    <a:pt x="270" y="4147"/>
                  </a:lnTo>
                  <a:lnTo>
                    <a:pt x="276" y="4126"/>
                  </a:lnTo>
                  <a:lnTo>
                    <a:pt x="280" y="4106"/>
                  </a:lnTo>
                  <a:lnTo>
                    <a:pt x="282" y="4085"/>
                  </a:lnTo>
                  <a:lnTo>
                    <a:pt x="293" y="4057"/>
                  </a:lnTo>
                  <a:lnTo>
                    <a:pt x="304" y="4026"/>
                  </a:lnTo>
                  <a:lnTo>
                    <a:pt x="313" y="3997"/>
                  </a:lnTo>
                  <a:lnTo>
                    <a:pt x="321" y="3966"/>
                  </a:lnTo>
                  <a:lnTo>
                    <a:pt x="330" y="3937"/>
                  </a:lnTo>
                  <a:lnTo>
                    <a:pt x="338" y="3907"/>
                  </a:lnTo>
                  <a:lnTo>
                    <a:pt x="347" y="3878"/>
                  </a:lnTo>
                  <a:lnTo>
                    <a:pt x="357" y="3849"/>
                  </a:lnTo>
                  <a:lnTo>
                    <a:pt x="367" y="3822"/>
                  </a:lnTo>
                  <a:lnTo>
                    <a:pt x="378" y="3794"/>
                  </a:lnTo>
                  <a:lnTo>
                    <a:pt x="390" y="3769"/>
                  </a:lnTo>
                  <a:lnTo>
                    <a:pt x="403" y="3743"/>
                  </a:lnTo>
                  <a:lnTo>
                    <a:pt x="414" y="3717"/>
                  </a:lnTo>
                  <a:lnTo>
                    <a:pt x="423" y="3691"/>
                  </a:lnTo>
                  <a:lnTo>
                    <a:pt x="431" y="3665"/>
                  </a:lnTo>
                  <a:lnTo>
                    <a:pt x="440" y="3640"/>
                  </a:lnTo>
                  <a:lnTo>
                    <a:pt x="448" y="3615"/>
                  </a:lnTo>
                  <a:lnTo>
                    <a:pt x="457" y="3590"/>
                  </a:lnTo>
                  <a:lnTo>
                    <a:pt x="467" y="3566"/>
                  </a:lnTo>
                  <a:lnTo>
                    <a:pt x="476" y="3542"/>
                  </a:lnTo>
                  <a:lnTo>
                    <a:pt x="486" y="3519"/>
                  </a:lnTo>
                  <a:lnTo>
                    <a:pt x="497" y="3496"/>
                  </a:lnTo>
                  <a:lnTo>
                    <a:pt x="508" y="3474"/>
                  </a:lnTo>
                  <a:lnTo>
                    <a:pt x="521" y="3452"/>
                  </a:lnTo>
                  <a:lnTo>
                    <a:pt x="559" y="3365"/>
                  </a:lnTo>
                  <a:lnTo>
                    <a:pt x="598" y="3279"/>
                  </a:lnTo>
                  <a:lnTo>
                    <a:pt x="639" y="3197"/>
                  </a:lnTo>
                  <a:lnTo>
                    <a:pt x="681" y="3115"/>
                  </a:lnTo>
                  <a:lnTo>
                    <a:pt x="723" y="3036"/>
                  </a:lnTo>
                  <a:lnTo>
                    <a:pt x="767" y="2957"/>
                  </a:lnTo>
                  <a:lnTo>
                    <a:pt x="812" y="2880"/>
                  </a:lnTo>
                  <a:lnTo>
                    <a:pt x="857" y="2804"/>
                  </a:lnTo>
                  <a:lnTo>
                    <a:pt x="904" y="2729"/>
                  </a:lnTo>
                  <a:lnTo>
                    <a:pt x="951" y="2654"/>
                  </a:lnTo>
                  <a:lnTo>
                    <a:pt x="1000" y="2579"/>
                  </a:lnTo>
                  <a:lnTo>
                    <a:pt x="1047" y="2505"/>
                  </a:lnTo>
                  <a:lnTo>
                    <a:pt x="1081" y="2461"/>
                  </a:lnTo>
                  <a:lnTo>
                    <a:pt x="1115" y="2415"/>
                  </a:lnTo>
                  <a:lnTo>
                    <a:pt x="1148" y="2370"/>
                  </a:lnTo>
                  <a:lnTo>
                    <a:pt x="1182" y="2326"/>
                  </a:lnTo>
                  <a:lnTo>
                    <a:pt x="1216" y="2281"/>
                  </a:lnTo>
                  <a:lnTo>
                    <a:pt x="1250" y="2236"/>
                  </a:lnTo>
                  <a:lnTo>
                    <a:pt x="1285" y="2191"/>
                  </a:lnTo>
                  <a:lnTo>
                    <a:pt x="1319" y="2147"/>
                  </a:lnTo>
                  <a:lnTo>
                    <a:pt x="1356" y="2103"/>
                  </a:lnTo>
                  <a:lnTo>
                    <a:pt x="1393" y="2062"/>
                  </a:lnTo>
                  <a:lnTo>
                    <a:pt x="1431" y="2020"/>
                  </a:lnTo>
                  <a:lnTo>
                    <a:pt x="1469" y="1978"/>
                  </a:lnTo>
                  <a:lnTo>
                    <a:pt x="1475" y="1973"/>
                  </a:lnTo>
                  <a:lnTo>
                    <a:pt x="1480" y="1967"/>
                  </a:lnTo>
                  <a:lnTo>
                    <a:pt x="1486" y="1962"/>
                  </a:lnTo>
                  <a:lnTo>
                    <a:pt x="1492" y="1956"/>
                  </a:lnTo>
                  <a:lnTo>
                    <a:pt x="1497" y="1950"/>
                  </a:lnTo>
                  <a:lnTo>
                    <a:pt x="1502" y="1944"/>
                  </a:lnTo>
                  <a:lnTo>
                    <a:pt x="1507" y="1938"/>
                  </a:lnTo>
                  <a:lnTo>
                    <a:pt x="1512" y="1932"/>
                  </a:lnTo>
                  <a:lnTo>
                    <a:pt x="1516" y="1926"/>
                  </a:lnTo>
                  <a:lnTo>
                    <a:pt x="1520" y="1920"/>
                  </a:lnTo>
                  <a:lnTo>
                    <a:pt x="1524" y="1913"/>
                  </a:lnTo>
                  <a:lnTo>
                    <a:pt x="1527" y="1906"/>
                  </a:lnTo>
                  <a:lnTo>
                    <a:pt x="1550" y="1884"/>
                  </a:lnTo>
                  <a:lnTo>
                    <a:pt x="1571" y="1862"/>
                  </a:lnTo>
                  <a:lnTo>
                    <a:pt x="1593" y="1838"/>
                  </a:lnTo>
                  <a:lnTo>
                    <a:pt x="1614" y="1815"/>
                  </a:lnTo>
                  <a:lnTo>
                    <a:pt x="1635" y="1790"/>
                  </a:lnTo>
                  <a:lnTo>
                    <a:pt x="1657" y="1766"/>
                  </a:lnTo>
                  <a:lnTo>
                    <a:pt x="1679" y="1742"/>
                  </a:lnTo>
                  <a:lnTo>
                    <a:pt x="1702" y="1718"/>
                  </a:lnTo>
                  <a:lnTo>
                    <a:pt x="1724" y="1694"/>
                  </a:lnTo>
                  <a:lnTo>
                    <a:pt x="1747" y="1670"/>
                  </a:lnTo>
                  <a:lnTo>
                    <a:pt x="1771" y="1648"/>
                  </a:lnTo>
                  <a:lnTo>
                    <a:pt x="1794" y="1625"/>
                  </a:lnTo>
                  <a:lnTo>
                    <a:pt x="1835" y="1588"/>
                  </a:lnTo>
                  <a:lnTo>
                    <a:pt x="1876" y="1551"/>
                  </a:lnTo>
                  <a:lnTo>
                    <a:pt x="1917" y="1514"/>
                  </a:lnTo>
                  <a:lnTo>
                    <a:pt x="1958" y="1480"/>
                  </a:lnTo>
                  <a:lnTo>
                    <a:pt x="2000" y="1444"/>
                  </a:lnTo>
                  <a:lnTo>
                    <a:pt x="2043" y="1409"/>
                  </a:lnTo>
                  <a:lnTo>
                    <a:pt x="2086" y="1376"/>
                  </a:lnTo>
                  <a:lnTo>
                    <a:pt x="2127" y="1342"/>
                  </a:lnTo>
                  <a:lnTo>
                    <a:pt x="2170" y="1309"/>
                  </a:lnTo>
                  <a:lnTo>
                    <a:pt x="2212" y="1276"/>
                  </a:lnTo>
                  <a:lnTo>
                    <a:pt x="2253" y="1243"/>
                  </a:lnTo>
                  <a:lnTo>
                    <a:pt x="2294" y="1211"/>
                  </a:lnTo>
                  <a:lnTo>
                    <a:pt x="2351" y="1173"/>
                  </a:lnTo>
                  <a:lnTo>
                    <a:pt x="2407" y="1135"/>
                  </a:lnTo>
                  <a:lnTo>
                    <a:pt x="2462" y="1098"/>
                  </a:lnTo>
                  <a:lnTo>
                    <a:pt x="2518" y="1061"/>
                  </a:lnTo>
                  <a:lnTo>
                    <a:pt x="2574" y="1023"/>
                  </a:lnTo>
                  <a:lnTo>
                    <a:pt x="2629" y="986"/>
                  </a:lnTo>
                  <a:lnTo>
                    <a:pt x="2685" y="950"/>
                  </a:lnTo>
                  <a:lnTo>
                    <a:pt x="2741" y="914"/>
                  </a:lnTo>
                  <a:lnTo>
                    <a:pt x="2797" y="879"/>
                  </a:lnTo>
                  <a:lnTo>
                    <a:pt x="2853" y="845"/>
                  </a:lnTo>
                  <a:lnTo>
                    <a:pt x="2910" y="811"/>
                  </a:lnTo>
                  <a:lnTo>
                    <a:pt x="2966" y="779"/>
                  </a:lnTo>
                  <a:lnTo>
                    <a:pt x="3030" y="743"/>
                  </a:lnTo>
                  <a:lnTo>
                    <a:pt x="3094" y="707"/>
                  </a:lnTo>
                  <a:lnTo>
                    <a:pt x="3161" y="673"/>
                  </a:lnTo>
                  <a:lnTo>
                    <a:pt x="3228" y="639"/>
                  </a:lnTo>
                  <a:lnTo>
                    <a:pt x="3296" y="606"/>
                  </a:lnTo>
                  <a:lnTo>
                    <a:pt x="3366" y="576"/>
                  </a:lnTo>
                  <a:lnTo>
                    <a:pt x="3437" y="545"/>
                  </a:lnTo>
                  <a:lnTo>
                    <a:pt x="3507" y="516"/>
                  </a:lnTo>
                  <a:lnTo>
                    <a:pt x="3579" y="487"/>
                  </a:lnTo>
                  <a:lnTo>
                    <a:pt x="3652" y="460"/>
                  </a:lnTo>
                  <a:lnTo>
                    <a:pt x="3725" y="433"/>
                  </a:lnTo>
                  <a:lnTo>
                    <a:pt x="3799" y="408"/>
                  </a:lnTo>
                  <a:lnTo>
                    <a:pt x="3865" y="381"/>
                  </a:lnTo>
                  <a:lnTo>
                    <a:pt x="3931" y="355"/>
                  </a:lnTo>
                  <a:lnTo>
                    <a:pt x="3998" y="329"/>
                  </a:lnTo>
                  <a:lnTo>
                    <a:pt x="4065" y="306"/>
                  </a:lnTo>
                  <a:lnTo>
                    <a:pt x="4134" y="283"/>
                  </a:lnTo>
                  <a:lnTo>
                    <a:pt x="4202" y="262"/>
                  </a:lnTo>
                  <a:lnTo>
                    <a:pt x="4270" y="243"/>
                  </a:lnTo>
                  <a:lnTo>
                    <a:pt x="4340" y="225"/>
                  </a:lnTo>
                  <a:lnTo>
                    <a:pt x="4409" y="209"/>
                  </a:lnTo>
                  <a:lnTo>
                    <a:pt x="4479" y="195"/>
                  </a:lnTo>
                  <a:lnTo>
                    <a:pt x="4548" y="182"/>
                  </a:lnTo>
                  <a:lnTo>
                    <a:pt x="4619" y="171"/>
                  </a:lnTo>
                  <a:lnTo>
                    <a:pt x="4692" y="158"/>
                  </a:lnTo>
                  <a:lnTo>
                    <a:pt x="4764" y="147"/>
                  </a:lnTo>
                  <a:lnTo>
                    <a:pt x="4837" y="136"/>
                  </a:lnTo>
                  <a:lnTo>
                    <a:pt x="4909" y="127"/>
                  </a:lnTo>
                  <a:lnTo>
                    <a:pt x="4980" y="119"/>
                  </a:lnTo>
                  <a:lnTo>
                    <a:pt x="5053" y="112"/>
                  </a:lnTo>
                  <a:lnTo>
                    <a:pt x="5124" y="106"/>
                  </a:lnTo>
                  <a:lnTo>
                    <a:pt x="5195" y="101"/>
                  </a:lnTo>
                  <a:lnTo>
                    <a:pt x="5267" y="96"/>
                  </a:lnTo>
                  <a:lnTo>
                    <a:pt x="5338" y="92"/>
                  </a:lnTo>
                  <a:lnTo>
                    <a:pt x="5408" y="87"/>
                  </a:lnTo>
                  <a:lnTo>
                    <a:pt x="5479" y="81"/>
                  </a:lnTo>
                  <a:lnTo>
                    <a:pt x="5479" y="81"/>
                  </a:lnTo>
                  <a:close/>
                  <a:moveTo>
                    <a:pt x="5439" y="0"/>
                  </a:moveTo>
                  <a:lnTo>
                    <a:pt x="5507" y="0"/>
                  </a:lnTo>
                  <a:lnTo>
                    <a:pt x="5577" y="0"/>
                  </a:lnTo>
                  <a:lnTo>
                    <a:pt x="5646" y="0"/>
                  </a:lnTo>
                  <a:lnTo>
                    <a:pt x="5715" y="1"/>
                  </a:lnTo>
                  <a:lnTo>
                    <a:pt x="5784" y="3"/>
                  </a:lnTo>
                  <a:lnTo>
                    <a:pt x="5855" y="5"/>
                  </a:lnTo>
                  <a:lnTo>
                    <a:pt x="5924" y="9"/>
                  </a:lnTo>
                  <a:lnTo>
                    <a:pt x="5993" y="13"/>
                  </a:lnTo>
                  <a:lnTo>
                    <a:pt x="6064" y="19"/>
                  </a:lnTo>
                  <a:lnTo>
                    <a:pt x="6134" y="26"/>
                  </a:lnTo>
                  <a:lnTo>
                    <a:pt x="6204" y="36"/>
                  </a:lnTo>
                  <a:lnTo>
                    <a:pt x="6274" y="46"/>
                  </a:lnTo>
                  <a:lnTo>
                    <a:pt x="6286" y="47"/>
                  </a:lnTo>
                  <a:lnTo>
                    <a:pt x="6298" y="47"/>
                  </a:lnTo>
                  <a:lnTo>
                    <a:pt x="6310" y="49"/>
                  </a:lnTo>
                  <a:lnTo>
                    <a:pt x="6322" y="50"/>
                  </a:lnTo>
                  <a:lnTo>
                    <a:pt x="6335" y="52"/>
                  </a:lnTo>
                  <a:lnTo>
                    <a:pt x="6347" y="54"/>
                  </a:lnTo>
                  <a:lnTo>
                    <a:pt x="6359" y="56"/>
                  </a:lnTo>
                  <a:lnTo>
                    <a:pt x="6370" y="58"/>
                  </a:lnTo>
                  <a:lnTo>
                    <a:pt x="6381" y="60"/>
                  </a:lnTo>
                  <a:lnTo>
                    <a:pt x="6394" y="62"/>
                  </a:lnTo>
                  <a:lnTo>
                    <a:pt x="6405" y="64"/>
                  </a:lnTo>
                  <a:lnTo>
                    <a:pt x="6416" y="65"/>
                  </a:lnTo>
                  <a:lnTo>
                    <a:pt x="6511" y="81"/>
                  </a:lnTo>
                  <a:lnTo>
                    <a:pt x="6607" y="100"/>
                  </a:lnTo>
                  <a:lnTo>
                    <a:pt x="6702" y="120"/>
                  </a:lnTo>
                  <a:lnTo>
                    <a:pt x="6798" y="142"/>
                  </a:lnTo>
                  <a:lnTo>
                    <a:pt x="6894" y="165"/>
                  </a:lnTo>
                  <a:lnTo>
                    <a:pt x="6989" y="190"/>
                  </a:lnTo>
                  <a:lnTo>
                    <a:pt x="7084" y="216"/>
                  </a:lnTo>
                  <a:lnTo>
                    <a:pt x="7177" y="245"/>
                  </a:lnTo>
                  <a:lnTo>
                    <a:pt x="7271" y="273"/>
                  </a:lnTo>
                  <a:lnTo>
                    <a:pt x="7364" y="304"/>
                  </a:lnTo>
                  <a:lnTo>
                    <a:pt x="7455" y="335"/>
                  </a:lnTo>
                  <a:lnTo>
                    <a:pt x="7547" y="368"/>
                  </a:lnTo>
                  <a:lnTo>
                    <a:pt x="7566" y="378"/>
                  </a:lnTo>
                  <a:lnTo>
                    <a:pt x="7587" y="387"/>
                  </a:lnTo>
                  <a:lnTo>
                    <a:pt x="7608" y="396"/>
                  </a:lnTo>
                  <a:lnTo>
                    <a:pt x="7629" y="405"/>
                  </a:lnTo>
                  <a:lnTo>
                    <a:pt x="7650" y="412"/>
                  </a:lnTo>
                  <a:lnTo>
                    <a:pt x="7671" y="420"/>
                  </a:lnTo>
                  <a:lnTo>
                    <a:pt x="7692" y="428"/>
                  </a:lnTo>
                  <a:lnTo>
                    <a:pt x="7712" y="436"/>
                  </a:lnTo>
                  <a:lnTo>
                    <a:pt x="7733" y="444"/>
                  </a:lnTo>
                  <a:lnTo>
                    <a:pt x="7752" y="452"/>
                  </a:lnTo>
                  <a:lnTo>
                    <a:pt x="7770" y="463"/>
                  </a:lnTo>
                  <a:lnTo>
                    <a:pt x="7789" y="472"/>
                  </a:lnTo>
                  <a:lnTo>
                    <a:pt x="7813" y="482"/>
                  </a:lnTo>
                  <a:lnTo>
                    <a:pt x="7838" y="492"/>
                  </a:lnTo>
                  <a:lnTo>
                    <a:pt x="7862" y="502"/>
                  </a:lnTo>
                  <a:lnTo>
                    <a:pt x="7885" y="514"/>
                  </a:lnTo>
                  <a:lnTo>
                    <a:pt x="7908" y="525"/>
                  </a:lnTo>
                  <a:lnTo>
                    <a:pt x="7930" y="537"/>
                  </a:lnTo>
                  <a:lnTo>
                    <a:pt x="7954" y="549"/>
                  </a:lnTo>
                  <a:lnTo>
                    <a:pt x="7976" y="560"/>
                  </a:lnTo>
                  <a:lnTo>
                    <a:pt x="7999" y="573"/>
                  </a:lnTo>
                  <a:lnTo>
                    <a:pt x="8021" y="585"/>
                  </a:lnTo>
                  <a:lnTo>
                    <a:pt x="8044" y="596"/>
                  </a:lnTo>
                  <a:lnTo>
                    <a:pt x="8068" y="607"/>
                  </a:lnTo>
                  <a:lnTo>
                    <a:pt x="8113" y="633"/>
                  </a:lnTo>
                  <a:lnTo>
                    <a:pt x="8157" y="657"/>
                  </a:lnTo>
                  <a:lnTo>
                    <a:pt x="8202" y="682"/>
                  </a:lnTo>
                  <a:lnTo>
                    <a:pt x="8247" y="707"/>
                  </a:lnTo>
                  <a:lnTo>
                    <a:pt x="8291" y="732"/>
                  </a:lnTo>
                  <a:lnTo>
                    <a:pt x="8335" y="757"/>
                  </a:lnTo>
                  <a:lnTo>
                    <a:pt x="8379" y="783"/>
                  </a:lnTo>
                  <a:lnTo>
                    <a:pt x="8421" y="809"/>
                  </a:lnTo>
                  <a:lnTo>
                    <a:pt x="8465" y="835"/>
                  </a:lnTo>
                  <a:lnTo>
                    <a:pt x="8507" y="861"/>
                  </a:lnTo>
                  <a:lnTo>
                    <a:pt x="8550" y="888"/>
                  </a:lnTo>
                  <a:lnTo>
                    <a:pt x="8593" y="914"/>
                  </a:lnTo>
                  <a:lnTo>
                    <a:pt x="8643" y="950"/>
                  </a:lnTo>
                  <a:lnTo>
                    <a:pt x="8694" y="985"/>
                  </a:lnTo>
                  <a:lnTo>
                    <a:pt x="8745" y="1021"/>
                  </a:lnTo>
                  <a:lnTo>
                    <a:pt x="8796" y="1059"/>
                  </a:lnTo>
                  <a:lnTo>
                    <a:pt x="8847" y="1096"/>
                  </a:lnTo>
                  <a:lnTo>
                    <a:pt x="8897" y="1134"/>
                  </a:lnTo>
                  <a:lnTo>
                    <a:pt x="8946" y="1173"/>
                  </a:lnTo>
                  <a:lnTo>
                    <a:pt x="8995" y="1212"/>
                  </a:lnTo>
                  <a:lnTo>
                    <a:pt x="9044" y="1250"/>
                  </a:lnTo>
                  <a:lnTo>
                    <a:pt x="9092" y="1289"/>
                  </a:lnTo>
                  <a:lnTo>
                    <a:pt x="9139" y="1328"/>
                  </a:lnTo>
                  <a:lnTo>
                    <a:pt x="9186" y="1367"/>
                  </a:lnTo>
                  <a:lnTo>
                    <a:pt x="9200" y="1382"/>
                  </a:lnTo>
                  <a:lnTo>
                    <a:pt x="9215" y="1395"/>
                  </a:lnTo>
                  <a:lnTo>
                    <a:pt x="9229" y="1409"/>
                  </a:lnTo>
                  <a:lnTo>
                    <a:pt x="9245" y="1423"/>
                  </a:lnTo>
                  <a:lnTo>
                    <a:pt x="9260" y="1437"/>
                  </a:lnTo>
                  <a:lnTo>
                    <a:pt x="9275" y="1450"/>
                  </a:lnTo>
                  <a:lnTo>
                    <a:pt x="9291" y="1464"/>
                  </a:lnTo>
                  <a:lnTo>
                    <a:pt x="9305" y="1478"/>
                  </a:lnTo>
                  <a:lnTo>
                    <a:pt x="9320" y="1492"/>
                  </a:lnTo>
                  <a:lnTo>
                    <a:pt x="9335" y="1507"/>
                  </a:lnTo>
                  <a:lnTo>
                    <a:pt x="9350" y="1521"/>
                  </a:lnTo>
                  <a:lnTo>
                    <a:pt x="9365" y="1537"/>
                  </a:lnTo>
                  <a:lnTo>
                    <a:pt x="9375" y="1546"/>
                  </a:lnTo>
                  <a:lnTo>
                    <a:pt x="9385" y="1556"/>
                  </a:lnTo>
                  <a:lnTo>
                    <a:pt x="9395" y="1566"/>
                  </a:lnTo>
                  <a:lnTo>
                    <a:pt x="9405" y="1576"/>
                  </a:lnTo>
                  <a:lnTo>
                    <a:pt x="9414" y="1587"/>
                  </a:lnTo>
                  <a:lnTo>
                    <a:pt x="9423" y="1598"/>
                  </a:lnTo>
                  <a:lnTo>
                    <a:pt x="9432" y="1608"/>
                  </a:lnTo>
                  <a:lnTo>
                    <a:pt x="9441" y="1618"/>
                  </a:lnTo>
                  <a:lnTo>
                    <a:pt x="9450" y="1628"/>
                  </a:lnTo>
                  <a:lnTo>
                    <a:pt x="9461" y="1638"/>
                  </a:lnTo>
                  <a:lnTo>
                    <a:pt x="9470" y="1646"/>
                  </a:lnTo>
                  <a:lnTo>
                    <a:pt x="9481" y="1653"/>
                  </a:lnTo>
                  <a:lnTo>
                    <a:pt x="9525" y="1703"/>
                  </a:lnTo>
                  <a:lnTo>
                    <a:pt x="9569" y="1752"/>
                  </a:lnTo>
                  <a:lnTo>
                    <a:pt x="9614" y="1802"/>
                  </a:lnTo>
                  <a:lnTo>
                    <a:pt x="9657" y="1853"/>
                  </a:lnTo>
                  <a:lnTo>
                    <a:pt x="9700" y="1903"/>
                  </a:lnTo>
                  <a:lnTo>
                    <a:pt x="9743" y="1954"/>
                  </a:lnTo>
                  <a:lnTo>
                    <a:pt x="9786" y="2004"/>
                  </a:lnTo>
                  <a:lnTo>
                    <a:pt x="9826" y="2055"/>
                  </a:lnTo>
                  <a:lnTo>
                    <a:pt x="9867" y="2105"/>
                  </a:lnTo>
                  <a:lnTo>
                    <a:pt x="9907" y="2156"/>
                  </a:lnTo>
                  <a:lnTo>
                    <a:pt x="9946" y="2206"/>
                  </a:lnTo>
                  <a:lnTo>
                    <a:pt x="9983" y="2256"/>
                  </a:lnTo>
                  <a:lnTo>
                    <a:pt x="9984" y="2257"/>
                  </a:lnTo>
                  <a:lnTo>
                    <a:pt x="9985" y="2258"/>
                  </a:lnTo>
                  <a:lnTo>
                    <a:pt x="9987" y="2259"/>
                  </a:lnTo>
                  <a:lnTo>
                    <a:pt x="9988" y="2260"/>
                  </a:lnTo>
                  <a:lnTo>
                    <a:pt x="9989" y="2260"/>
                  </a:lnTo>
                  <a:lnTo>
                    <a:pt x="9991" y="2261"/>
                  </a:lnTo>
                  <a:lnTo>
                    <a:pt x="9992" y="2262"/>
                  </a:lnTo>
                  <a:lnTo>
                    <a:pt x="9993" y="2262"/>
                  </a:lnTo>
                  <a:lnTo>
                    <a:pt x="9994" y="2263"/>
                  </a:lnTo>
                  <a:lnTo>
                    <a:pt x="9994" y="2263"/>
                  </a:lnTo>
                  <a:lnTo>
                    <a:pt x="9994" y="2263"/>
                  </a:lnTo>
                  <a:lnTo>
                    <a:pt x="9995" y="2263"/>
                  </a:lnTo>
                  <a:lnTo>
                    <a:pt x="10001" y="2277"/>
                  </a:lnTo>
                  <a:lnTo>
                    <a:pt x="10008" y="2289"/>
                  </a:lnTo>
                  <a:lnTo>
                    <a:pt x="10015" y="2301"/>
                  </a:lnTo>
                  <a:lnTo>
                    <a:pt x="10023" y="2312"/>
                  </a:lnTo>
                  <a:lnTo>
                    <a:pt x="10032" y="2324"/>
                  </a:lnTo>
                  <a:lnTo>
                    <a:pt x="10040" y="2336"/>
                  </a:lnTo>
                  <a:lnTo>
                    <a:pt x="10050" y="2347"/>
                  </a:lnTo>
                  <a:lnTo>
                    <a:pt x="10059" y="2358"/>
                  </a:lnTo>
                  <a:lnTo>
                    <a:pt x="10067" y="2370"/>
                  </a:lnTo>
                  <a:lnTo>
                    <a:pt x="10074" y="2382"/>
                  </a:lnTo>
                  <a:lnTo>
                    <a:pt x="10081" y="2394"/>
                  </a:lnTo>
                  <a:lnTo>
                    <a:pt x="10088" y="2406"/>
                  </a:lnTo>
                  <a:lnTo>
                    <a:pt x="10104" y="2425"/>
                  </a:lnTo>
                  <a:lnTo>
                    <a:pt x="10118" y="2445"/>
                  </a:lnTo>
                  <a:lnTo>
                    <a:pt x="10132" y="2463"/>
                  </a:lnTo>
                  <a:lnTo>
                    <a:pt x="10145" y="2482"/>
                  </a:lnTo>
                  <a:lnTo>
                    <a:pt x="10159" y="2502"/>
                  </a:lnTo>
                  <a:lnTo>
                    <a:pt x="10171" y="2521"/>
                  </a:lnTo>
                  <a:lnTo>
                    <a:pt x="10184" y="2541"/>
                  </a:lnTo>
                  <a:lnTo>
                    <a:pt x="10196" y="2560"/>
                  </a:lnTo>
                  <a:lnTo>
                    <a:pt x="10209" y="2579"/>
                  </a:lnTo>
                  <a:lnTo>
                    <a:pt x="10222" y="2599"/>
                  </a:lnTo>
                  <a:lnTo>
                    <a:pt x="10234" y="2618"/>
                  </a:lnTo>
                  <a:lnTo>
                    <a:pt x="10248" y="2636"/>
                  </a:lnTo>
                  <a:lnTo>
                    <a:pt x="10291" y="2712"/>
                  </a:lnTo>
                  <a:lnTo>
                    <a:pt x="10334" y="2787"/>
                  </a:lnTo>
                  <a:lnTo>
                    <a:pt x="10376" y="2863"/>
                  </a:lnTo>
                  <a:lnTo>
                    <a:pt x="10417" y="2939"/>
                  </a:lnTo>
                  <a:lnTo>
                    <a:pt x="10458" y="3016"/>
                  </a:lnTo>
                  <a:lnTo>
                    <a:pt x="10498" y="3095"/>
                  </a:lnTo>
                  <a:lnTo>
                    <a:pt x="10538" y="3173"/>
                  </a:lnTo>
                  <a:lnTo>
                    <a:pt x="10576" y="3254"/>
                  </a:lnTo>
                  <a:lnTo>
                    <a:pt x="10614" y="3335"/>
                  </a:lnTo>
                  <a:lnTo>
                    <a:pt x="10651" y="3419"/>
                  </a:lnTo>
                  <a:lnTo>
                    <a:pt x="10686" y="3504"/>
                  </a:lnTo>
                  <a:lnTo>
                    <a:pt x="10722" y="3589"/>
                  </a:lnTo>
                  <a:lnTo>
                    <a:pt x="10740" y="3632"/>
                  </a:lnTo>
                  <a:lnTo>
                    <a:pt x="10758" y="3674"/>
                  </a:lnTo>
                  <a:lnTo>
                    <a:pt x="10774" y="3718"/>
                  </a:lnTo>
                  <a:lnTo>
                    <a:pt x="10789" y="3761"/>
                  </a:lnTo>
                  <a:lnTo>
                    <a:pt x="10805" y="3805"/>
                  </a:lnTo>
                  <a:lnTo>
                    <a:pt x="10820" y="3849"/>
                  </a:lnTo>
                  <a:lnTo>
                    <a:pt x="10834" y="3894"/>
                  </a:lnTo>
                  <a:lnTo>
                    <a:pt x="10847" y="3938"/>
                  </a:lnTo>
                  <a:lnTo>
                    <a:pt x="10862" y="3982"/>
                  </a:lnTo>
                  <a:lnTo>
                    <a:pt x="10875" y="4025"/>
                  </a:lnTo>
                  <a:lnTo>
                    <a:pt x="10888" y="4069"/>
                  </a:lnTo>
                  <a:lnTo>
                    <a:pt x="10902" y="4112"/>
                  </a:lnTo>
                  <a:lnTo>
                    <a:pt x="10905" y="4134"/>
                  </a:lnTo>
                  <a:lnTo>
                    <a:pt x="10911" y="4156"/>
                  </a:lnTo>
                  <a:lnTo>
                    <a:pt x="10916" y="4177"/>
                  </a:lnTo>
                  <a:lnTo>
                    <a:pt x="10921" y="4199"/>
                  </a:lnTo>
                  <a:lnTo>
                    <a:pt x="10927" y="4221"/>
                  </a:lnTo>
                  <a:lnTo>
                    <a:pt x="10933" y="4242"/>
                  </a:lnTo>
                  <a:lnTo>
                    <a:pt x="10939" y="4263"/>
                  </a:lnTo>
                  <a:lnTo>
                    <a:pt x="10944" y="4284"/>
                  </a:lnTo>
                  <a:lnTo>
                    <a:pt x="10950" y="4305"/>
                  </a:lnTo>
                  <a:lnTo>
                    <a:pt x="10955" y="4325"/>
                  </a:lnTo>
                  <a:lnTo>
                    <a:pt x="10959" y="4345"/>
                  </a:lnTo>
                  <a:lnTo>
                    <a:pt x="10964" y="4365"/>
                  </a:lnTo>
                  <a:lnTo>
                    <a:pt x="10987" y="4480"/>
                  </a:lnTo>
                  <a:lnTo>
                    <a:pt x="11009" y="4594"/>
                  </a:lnTo>
                  <a:lnTo>
                    <a:pt x="11029" y="4707"/>
                  </a:lnTo>
                  <a:lnTo>
                    <a:pt x="11046" y="4821"/>
                  </a:lnTo>
                  <a:lnTo>
                    <a:pt x="11060" y="4935"/>
                  </a:lnTo>
                  <a:lnTo>
                    <a:pt x="11073" y="5048"/>
                  </a:lnTo>
                  <a:lnTo>
                    <a:pt x="11082" y="5162"/>
                  </a:lnTo>
                  <a:lnTo>
                    <a:pt x="11089" y="5275"/>
                  </a:lnTo>
                  <a:lnTo>
                    <a:pt x="11093" y="5388"/>
                  </a:lnTo>
                  <a:lnTo>
                    <a:pt x="11095" y="5501"/>
                  </a:lnTo>
                  <a:lnTo>
                    <a:pt x="11094" y="5613"/>
                  </a:lnTo>
                  <a:lnTo>
                    <a:pt x="11091" y="5727"/>
                  </a:lnTo>
                  <a:lnTo>
                    <a:pt x="11094" y="5749"/>
                  </a:lnTo>
                  <a:lnTo>
                    <a:pt x="11096" y="5770"/>
                  </a:lnTo>
                  <a:lnTo>
                    <a:pt x="11096" y="5791"/>
                  </a:lnTo>
                  <a:lnTo>
                    <a:pt x="11096" y="5813"/>
                  </a:lnTo>
                  <a:lnTo>
                    <a:pt x="11094" y="5834"/>
                  </a:lnTo>
                  <a:lnTo>
                    <a:pt x="11092" y="5856"/>
                  </a:lnTo>
                  <a:lnTo>
                    <a:pt x="11089" y="5876"/>
                  </a:lnTo>
                  <a:lnTo>
                    <a:pt x="11087" y="5897"/>
                  </a:lnTo>
                  <a:lnTo>
                    <a:pt x="11085" y="5919"/>
                  </a:lnTo>
                  <a:lnTo>
                    <a:pt x="11084" y="5940"/>
                  </a:lnTo>
                  <a:lnTo>
                    <a:pt x="11084" y="5963"/>
                  </a:lnTo>
                  <a:lnTo>
                    <a:pt x="11086" y="5985"/>
                  </a:lnTo>
                  <a:lnTo>
                    <a:pt x="11082" y="6039"/>
                  </a:lnTo>
                  <a:lnTo>
                    <a:pt x="11079" y="6092"/>
                  </a:lnTo>
                  <a:lnTo>
                    <a:pt x="11074" y="6146"/>
                  </a:lnTo>
                  <a:lnTo>
                    <a:pt x="11068" y="6199"/>
                  </a:lnTo>
                  <a:lnTo>
                    <a:pt x="11061" y="6253"/>
                  </a:lnTo>
                  <a:lnTo>
                    <a:pt x="11054" y="6306"/>
                  </a:lnTo>
                  <a:lnTo>
                    <a:pt x="11047" y="6359"/>
                  </a:lnTo>
                  <a:lnTo>
                    <a:pt x="11039" y="6412"/>
                  </a:lnTo>
                  <a:lnTo>
                    <a:pt x="11031" y="6464"/>
                  </a:lnTo>
                  <a:lnTo>
                    <a:pt x="11023" y="6517"/>
                  </a:lnTo>
                  <a:lnTo>
                    <a:pt x="11015" y="6570"/>
                  </a:lnTo>
                  <a:lnTo>
                    <a:pt x="11006" y="6623"/>
                  </a:lnTo>
                  <a:lnTo>
                    <a:pt x="11002" y="6640"/>
                  </a:lnTo>
                  <a:lnTo>
                    <a:pt x="10998" y="6658"/>
                  </a:lnTo>
                  <a:lnTo>
                    <a:pt x="10995" y="6675"/>
                  </a:lnTo>
                  <a:lnTo>
                    <a:pt x="10993" y="6692"/>
                  </a:lnTo>
                  <a:lnTo>
                    <a:pt x="10990" y="6709"/>
                  </a:lnTo>
                  <a:lnTo>
                    <a:pt x="10988" y="6725"/>
                  </a:lnTo>
                  <a:lnTo>
                    <a:pt x="10985" y="6741"/>
                  </a:lnTo>
                  <a:lnTo>
                    <a:pt x="10982" y="6757"/>
                  </a:lnTo>
                  <a:lnTo>
                    <a:pt x="10979" y="6774"/>
                  </a:lnTo>
                  <a:lnTo>
                    <a:pt x="10974" y="6790"/>
                  </a:lnTo>
                  <a:lnTo>
                    <a:pt x="10969" y="6806"/>
                  </a:lnTo>
                  <a:lnTo>
                    <a:pt x="10964" y="6823"/>
                  </a:lnTo>
                  <a:lnTo>
                    <a:pt x="10956" y="6855"/>
                  </a:lnTo>
                  <a:lnTo>
                    <a:pt x="10950" y="6889"/>
                  </a:lnTo>
                  <a:lnTo>
                    <a:pt x="10942" y="6923"/>
                  </a:lnTo>
                  <a:lnTo>
                    <a:pt x="10935" y="6956"/>
                  </a:lnTo>
                  <a:lnTo>
                    <a:pt x="10927" y="6990"/>
                  </a:lnTo>
                  <a:lnTo>
                    <a:pt x="10918" y="7023"/>
                  </a:lnTo>
                  <a:lnTo>
                    <a:pt x="10909" y="7057"/>
                  </a:lnTo>
                  <a:lnTo>
                    <a:pt x="10899" y="7091"/>
                  </a:lnTo>
                  <a:lnTo>
                    <a:pt x="10890" y="7125"/>
                  </a:lnTo>
                  <a:lnTo>
                    <a:pt x="10880" y="7159"/>
                  </a:lnTo>
                  <a:lnTo>
                    <a:pt x="10870" y="7193"/>
                  </a:lnTo>
                  <a:lnTo>
                    <a:pt x="10860" y="7226"/>
                  </a:lnTo>
                  <a:lnTo>
                    <a:pt x="10825" y="7331"/>
                  </a:lnTo>
                  <a:lnTo>
                    <a:pt x="10790" y="7435"/>
                  </a:lnTo>
                  <a:lnTo>
                    <a:pt x="10754" y="7537"/>
                  </a:lnTo>
                  <a:lnTo>
                    <a:pt x="10715" y="7637"/>
                  </a:lnTo>
                  <a:lnTo>
                    <a:pt x="10675" y="7736"/>
                  </a:lnTo>
                  <a:lnTo>
                    <a:pt x="10633" y="7833"/>
                  </a:lnTo>
                  <a:lnTo>
                    <a:pt x="10591" y="7927"/>
                  </a:lnTo>
                  <a:lnTo>
                    <a:pt x="10546" y="8021"/>
                  </a:lnTo>
                  <a:lnTo>
                    <a:pt x="10500" y="8113"/>
                  </a:lnTo>
                  <a:lnTo>
                    <a:pt x="10452" y="8204"/>
                  </a:lnTo>
                  <a:lnTo>
                    <a:pt x="10404" y="8291"/>
                  </a:lnTo>
                  <a:lnTo>
                    <a:pt x="10354" y="8379"/>
                  </a:lnTo>
                  <a:lnTo>
                    <a:pt x="10342" y="8403"/>
                  </a:lnTo>
                  <a:lnTo>
                    <a:pt x="10329" y="8427"/>
                  </a:lnTo>
                  <a:lnTo>
                    <a:pt x="10316" y="8450"/>
                  </a:lnTo>
                  <a:lnTo>
                    <a:pt x="10303" y="8472"/>
                  </a:lnTo>
                  <a:lnTo>
                    <a:pt x="10289" y="8494"/>
                  </a:lnTo>
                  <a:lnTo>
                    <a:pt x="10276" y="8515"/>
                  </a:lnTo>
                  <a:lnTo>
                    <a:pt x="10263" y="8537"/>
                  </a:lnTo>
                  <a:lnTo>
                    <a:pt x="10248" y="8558"/>
                  </a:lnTo>
                  <a:lnTo>
                    <a:pt x="10235" y="8580"/>
                  </a:lnTo>
                  <a:lnTo>
                    <a:pt x="10222" y="8601"/>
                  </a:lnTo>
                  <a:lnTo>
                    <a:pt x="10209" y="8622"/>
                  </a:lnTo>
                  <a:lnTo>
                    <a:pt x="10196" y="8646"/>
                  </a:lnTo>
                  <a:lnTo>
                    <a:pt x="10139" y="8727"/>
                  </a:lnTo>
                  <a:lnTo>
                    <a:pt x="10082" y="8808"/>
                  </a:lnTo>
                  <a:lnTo>
                    <a:pt x="10023" y="8888"/>
                  </a:lnTo>
                  <a:lnTo>
                    <a:pt x="9962" y="8969"/>
                  </a:lnTo>
                  <a:lnTo>
                    <a:pt x="9900" y="9048"/>
                  </a:lnTo>
                  <a:lnTo>
                    <a:pt x="9837" y="9127"/>
                  </a:lnTo>
                  <a:lnTo>
                    <a:pt x="9771" y="9205"/>
                  </a:lnTo>
                  <a:lnTo>
                    <a:pt x="9704" y="9284"/>
                  </a:lnTo>
                  <a:lnTo>
                    <a:pt x="9636" y="9361"/>
                  </a:lnTo>
                  <a:lnTo>
                    <a:pt x="9566" y="9439"/>
                  </a:lnTo>
                  <a:lnTo>
                    <a:pt x="9493" y="9515"/>
                  </a:lnTo>
                  <a:lnTo>
                    <a:pt x="9421" y="9593"/>
                  </a:lnTo>
                  <a:lnTo>
                    <a:pt x="9411" y="9600"/>
                  </a:lnTo>
                  <a:lnTo>
                    <a:pt x="9401" y="9608"/>
                  </a:lnTo>
                  <a:lnTo>
                    <a:pt x="9391" y="9617"/>
                  </a:lnTo>
                  <a:lnTo>
                    <a:pt x="9383" y="9625"/>
                  </a:lnTo>
                  <a:lnTo>
                    <a:pt x="9374" y="9634"/>
                  </a:lnTo>
                  <a:lnTo>
                    <a:pt x="9366" y="9643"/>
                  </a:lnTo>
                  <a:lnTo>
                    <a:pt x="9357" y="9653"/>
                  </a:lnTo>
                  <a:lnTo>
                    <a:pt x="9349" y="9662"/>
                  </a:lnTo>
                  <a:lnTo>
                    <a:pt x="9340" y="9671"/>
                  </a:lnTo>
                  <a:lnTo>
                    <a:pt x="9332" y="9679"/>
                  </a:lnTo>
                  <a:lnTo>
                    <a:pt x="9323" y="9688"/>
                  </a:lnTo>
                  <a:lnTo>
                    <a:pt x="9315" y="9698"/>
                  </a:lnTo>
                  <a:lnTo>
                    <a:pt x="9313" y="9700"/>
                  </a:lnTo>
                  <a:lnTo>
                    <a:pt x="9311" y="9702"/>
                  </a:lnTo>
                  <a:lnTo>
                    <a:pt x="9309" y="9704"/>
                  </a:lnTo>
                  <a:lnTo>
                    <a:pt x="9308" y="9705"/>
                  </a:lnTo>
                  <a:lnTo>
                    <a:pt x="9307" y="9706"/>
                  </a:lnTo>
                  <a:lnTo>
                    <a:pt x="9305" y="9707"/>
                  </a:lnTo>
                  <a:lnTo>
                    <a:pt x="9304" y="9708"/>
                  </a:lnTo>
                  <a:lnTo>
                    <a:pt x="9303" y="9709"/>
                  </a:lnTo>
                  <a:lnTo>
                    <a:pt x="9302" y="9710"/>
                  </a:lnTo>
                  <a:lnTo>
                    <a:pt x="9301" y="9711"/>
                  </a:lnTo>
                  <a:lnTo>
                    <a:pt x="9300" y="9712"/>
                  </a:lnTo>
                  <a:lnTo>
                    <a:pt x="9299" y="9714"/>
                  </a:lnTo>
                  <a:lnTo>
                    <a:pt x="9287" y="9721"/>
                  </a:lnTo>
                  <a:lnTo>
                    <a:pt x="9278" y="9728"/>
                  </a:lnTo>
                  <a:lnTo>
                    <a:pt x="9269" y="9736"/>
                  </a:lnTo>
                  <a:lnTo>
                    <a:pt x="9261" y="9744"/>
                  </a:lnTo>
                  <a:lnTo>
                    <a:pt x="9253" y="9753"/>
                  </a:lnTo>
                  <a:lnTo>
                    <a:pt x="9246" y="9761"/>
                  </a:lnTo>
                  <a:lnTo>
                    <a:pt x="9238" y="9769"/>
                  </a:lnTo>
                  <a:lnTo>
                    <a:pt x="9229" y="9777"/>
                  </a:lnTo>
                  <a:lnTo>
                    <a:pt x="9221" y="9784"/>
                  </a:lnTo>
                  <a:lnTo>
                    <a:pt x="9213" y="9791"/>
                  </a:lnTo>
                  <a:lnTo>
                    <a:pt x="9204" y="9798"/>
                  </a:lnTo>
                  <a:lnTo>
                    <a:pt x="9195" y="9805"/>
                  </a:lnTo>
                  <a:lnTo>
                    <a:pt x="9177" y="9821"/>
                  </a:lnTo>
                  <a:lnTo>
                    <a:pt x="9160" y="9837"/>
                  </a:lnTo>
                  <a:lnTo>
                    <a:pt x="9143" y="9853"/>
                  </a:lnTo>
                  <a:lnTo>
                    <a:pt x="9125" y="9869"/>
                  </a:lnTo>
                  <a:lnTo>
                    <a:pt x="9108" y="9883"/>
                  </a:lnTo>
                  <a:lnTo>
                    <a:pt x="9091" y="9897"/>
                  </a:lnTo>
                  <a:lnTo>
                    <a:pt x="9073" y="9912"/>
                  </a:lnTo>
                  <a:lnTo>
                    <a:pt x="9055" y="9925"/>
                  </a:lnTo>
                  <a:lnTo>
                    <a:pt x="9038" y="9938"/>
                  </a:lnTo>
                  <a:lnTo>
                    <a:pt x="9019" y="9951"/>
                  </a:lnTo>
                  <a:lnTo>
                    <a:pt x="9001" y="9964"/>
                  </a:lnTo>
                  <a:lnTo>
                    <a:pt x="8984" y="9978"/>
                  </a:lnTo>
                  <a:lnTo>
                    <a:pt x="8974" y="9988"/>
                  </a:lnTo>
                  <a:lnTo>
                    <a:pt x="8962" y="9999"/>
                  </a:lnTo>
                  <a:lnTo>
                    <a:pt x="8950" y="10009"/>
                  </a:lnTo>
                  <a:lnTo>
                    <a:pt x="8938" y="10020"/>
                  </a:lnTo>
                  <a:lnTo>
                    <a:pt x="8925" y="10029"/>
                  </a:lnTo>
                  <a:lnTo>
                    <a:pt x="8910" y="10039"/>
                  </a:lnTo>
                  <a:lnTo>
                    <a:pt x="8897" y="10049"/>
                  </a:lnTo>
                  <a:lnTo>
                    <a:pt x="8883" y="10058"/>
                  </a:lnTo>
                  <a:lnTo>
                    <a:pt x="8870" y="10068"/>
                  </a:lnTo>
                  <a:lnTo>
                    <a:pt x="8855" y="10079"/>
                  </a:lnTo>
                  <a:lnTo>
                    <a:pt x="8843" y="10090"/>
                  </a:lnTo>
                  <a:lnTo>
                    <a:pt x="8831" y="10101"/>
                  </a:lnTo>
                  <a:lnTo>
                    <a:pt x="8726" y="10170"/>
                  </a:lnTo>
                  <a:lnTo>
                    <a:pt x="8621" y="10238"/>
                  </a:lnTo>
                  <a:lnTo>
                    <a:pt x="8516" y="10304"/>
                  </a:lnTo>
                  <a:lnTo>
                    <a:pt x="8410" y="10368"/>
                  </a:lnTo>
                  <a:lnTo>
                    <a:pt x="8302" y="10430"/>
                  </a:lnTo>
                  <a:lnTo>
                    <a:pt x="8193" y="10491"/>
                  </a:lnTo>
                  <a:lnTo>
                    <a:pt x="8082" y="10550"/>
                  </a:lnTo>
                  <a:lnTo>
                    <a:pt x="7969" y="10608"/>
                  </a:lnTo>
                  <a:lnTo>
                    <a:pt x="7853" y="10664"/>
                  </a:lnTo>
                  <a:lnTo>
                    <a:pt x="7734" y="10718"/>
                  </a:lnTo>
                  <a:lnTo>
                    <a:pt x="7611" y="10770"/>
                  </a:lnTo>
                  <a:lnTo>
                    <a:pt x="7486" y="10821"/>
                  </a:lnTo>
                  <a:lnTo>
                    <a:pt x="7476" y="10823"/>
                  </a:lnTo>
                  <a:lnTo>
                    <a:pt x="7467" y="10825"/>
                  </a:lnTo>
                  <a:lnTo>
                    <a:pt x="7457" y="10828"/>
                  </a:lnTo>
                  <a:lnTo>
                    <a:pt x="7448" y="10830"/>
                  </a:lnTo>
                  <a:lnTo>
                    <a:pt x="7438" y="10833"/>
                  </a:lnTo>
                  <a:lnTo>
                    <a:pt x="7429" y="10837"/>
                  </a:lnTo>
                  <a:lnTo>
                    <a:pt x="7420" y="10840"/>
                  </a:lnTo>
                  <a:lnTo>
                    <a:pt x="7411" y="10843"/>
                  </a:lnTo>
                  <a:lnTo>
                    <a:pt x="7400" y="10847"/>
                  </a:lnTo>
                  <a:lnTo>
                    <a:pt x="7391" y="10850"/>
                  </a:lnTo>
                  <a:lnTo>
                    <a:pt x="7382" y="10853"/>
                  </a:lnTo>
                  <a:lnTo>
                    <a:pt x="7374" y="10857"/>
                  </a:lnTo>
                  <a:lnTo>
                    <a:pt x="7336" y="10871"/>
                  </a:lnTo>
                  <a:lnTo>
                    <a:pt x="7300" y="10886"/>
                  </a:lnTo>
                  <a:lnTo>
                    <a:pt x="7262" y="10899"/>
                  </a:lnTo>
                  <a:lnTo>
                    <a:pt x="7223" y="10911"/>
                  </a:lnTo>
                  <a:lnTo>
                    <a:pt x="7185" y="10922"/>
                  </a:lnTo>
                  <a:lnTo>
                    <a:pt x="7147" y="10934"/>
                  </a:lnTo>
                  <a:lnTo>
                    <a:pt x="7109" y="10945"/>
                  </a:lnTo>
                  <a:lnTo>
                    <a:pt x="7070" y="10955"/>
                  </a:lnTo>
                  <a:lnTo>
                    <a:pt x="7032" y="10965"/>
                  </a:lnTo>
                  <a:lnTo>
                    <a:pt x="6993" y="10976"/>
                  </a:lnTo>
                  <a:lnTo>
                    <a:pt x="6955" y="10987"/>
                  </a:lnTo>
                  <a:lnTo>
                    <a:pt x="6917" y="10998"/>
                  </a:lnTo>
                  <a:lnTo>
                    <a:pt x="6782" y="11030"/>
                  </a:lnTo>
                  <a:lnTo>
                    <a:pt x="6646" y="11060"/>
                  </a:lnTo>
                  <a:lnTo>
                    <a:pt x="6511" y="11085"/>
                  </a:lnTo>
                  <a:lnTo>
                    <a:pt x="6376" y="11108"/>
                  </a:lnTo>
                  <a:lnTo>
                    <a:pt x="6241" y="11126"/>
                  </a:lnTo>
                  <a:lnTo>
                    <a:pt x="6106" y="11141"/>
                  </a:lnTo>
                  <a:lnTo>
                    <a:pt x="5971" y="11152"/>
                  </a:lnTo>
                  <a:lnTo>
                    <a:pt x="5836" y="11161"/>
                  </a:lnTo>
                  <a:lnTo>
                    <a:pt x="5701" y="11166"/>
                  </a:lnTo>
                  <a:lnTo>
                    <a:pt x="5566" y="11168"/>
                  </a:lnTo>
                  <a:lnTo>
                    <a:pt x="5432" y="11167"/>
                  </a:lnTo>
                  <a:lnTo>
                    <a:pt x="5295" y="11164"/>
                  </a:lnTo>
                  <a:lnTo>
                    <a:pt x="5185" y="11156"/>
                  </a:lnTo>
                  <a:lnTo>
                    <a:pt x="5074" y="11146"/>
                  </a:lnTo>
                  <a:lnTo>
                    <a:pt x="4964" y="11132"/>
                  </a:lnTo>
                  <a:lnTo>
                    <a:pt x="4853" y="11118"/>
                  </a:lnTo>
                  <a:lnTo>
                    <a:pt x="4742" y="11102"/>
                  </a:lnTo>
                  <a:lnTo>
                    <a:pt x="4632" y="11082"/>
                  </a:lnTo>
                  <a:lnTo>
                    <a:pt x="4521" y="11061"/>
                  </a:lnTo>
                  <a:lnTo>
                    <a:pt x="4411" y="11037"/>
                  </a:lnTo>
                  <a:lnTo>
                    <a:pt x="4302" y="11010"/>
                  </a:lnTo>
                  <a:lnTo>
                    <a:pt x="4193" y="10981"/>
                  </a:lnTo>
                  <a:lnTo>
                    <a:pt x="4085" y="10948"/>
                  </a:lnTo>
                  <a:lnTo>
                    <a:pt x="3977" y="10913"/>
                  </a:lnTo>
                  <a:lnTo>
                    <a:pt x="3937" y="10902"/>
                  </a:lnTo>
                  <a:lnTo>
                    <a:pt x="3898" y="10890"/>
                  </a:lnTo>
                  <a:lnTo>
                    <a:pt x="3860" y="10877"/>
                  </a:lnTo>
                  <a:lnTo>
                    <a:pt x="3822" y="10863"/>
                  </a:lnTo>
                  <a:lnTo>
                    <a:pt x="3785" y="10849"/>
                  </a:lnTo>
                  <a:lnTo>
                    <a:pt x="3748" y="10835"/>
                  </a:lnTo>
                  <a:lnTo>
                    <a:pt x="3711" y="10821"/>
                  </a:lnTo>
                  <a:lnTo>
                    <a:pt x="3674" y="10806"/>
                  </a:lnTo>
                  <a:lnTo>
                    <a:pt x="3638" y="10793"/>
                  </a:lnTo>
                  <a:lnTo>
                    <a:pt x="3601" y="10779"/>
                  </a:lnTo>
                  <a:lnTo>
                    <a:pt x="3563" y="10765"/>
                  </a:lnTo>
                  <a:lnTo>
                    <a:pt x="3525" y="10754"/>
                  </a:lnTo>
                  <a:lnTo>
                    <a:pt x="3499" y="10742"/>
                  </a:lnTo>
                  <a:lnTo>
                    <a:pt x="3472" y="10730"/>
                  </a:lnTo>
                  <a:lnTo>
                    <a:pt x="3446" y="10718"/>
                  </a:lnTo>
                  <a:lnTo>
                    <a:pt x="3420" y="10705"/>
                  </a:lnTo>
                  <a:lnTo>
                    <a:pt x="3394" y="10693"/>
                  </a:lnTo>
                  <a:lnTo>
                    <a:pt x="3369" y="10681"/>
                  </a:lnTo>
                  <a:lnTo>
                    <a:pt x="3342" y="10669"/>
                  </a:lnTo>
                  <a:lnTo>
                    <a:pt x="3317" y="10657"/>
                  </a:lnTo>
                  <a:lnTo>
                    <a:pt x="3290" y="10646"/>
                  </a:lnTo>
                  <a:lnTo>
                    <a:pt x="3264" y="10636"/>
                  </a:lnTo>
                  <a:lnTo>
                    <a:pt x="3238" y="10626"/>
                  </a:lnTo>
                  <a:lnTo>
                    <a:pt x="3211" y="10617"/>
                  </a:lnTo>
                  <a:lnTo>
                    <a:pt x="3139" y="10580"/>
                  </a:lnTo>
                  <a:lnTo>
                    <a:pt x="3067" y="10544"/>
                  </a:lnTo>
                  <a:lnTo>
                    <a:pt x="2996" y="10508"/>
                  </a:lnTo>
                  <a:lnTo>
                    <a:pt x="2925" y="10471"/>
                  </a:lnTo>
                  <a:lnTo>
                    <a:pt x="2856" y="10434"/>
                  </a:lnTo>
                  <a:lnTo>
                    <a:pt x="2787" y="10396"/>
                  </a:lnTo>
                  <a:lnTo>
                    <a:pt x="2719" y="10358"/>
                  </a:lnTo>
                  <a:lnTo>
                    <a:pt x="2652" y="10318"/>
                  </a:lnTo>
                  <a:lnTo>
                    <a:pt x="2587" y="10277"/>
                  </a:lnTo>
                  <a:lnTo>
                    <a:pt x="2522" y="10236"/>
                  </a:lnTo>
                  <a:lnTo>
                    <a:pt x="2459" y="10193"/>
                  </a:lnTo>
                  <a:lnTo>
                    <a:pt x="2395" y="10149"/>
                  </a:lnTo>
                  <a:lnTo>
                    <a:pt x="2356" y="10120"/>
                  </a:lnTo>
                  <a:lnTo>
                    <a:pt x="2315" y="10092"/>
                  </a:lnTo>
                  <a:lnTo>
                    <a:pt x="2275" y="10062"/>
                  </a:lnTo>
                  <a:lnTo>
                    <a:pt x="2235" y="10033"/>
                  </a:lnTo>
                  <a:lnTo>
                    <a:pt x="2195" y="10002"/>
                  </a:lnTo>
                  <a:lnTo>
                    <a:pt x="2155" y="9972"/>
                  </a:lnTo>
                  <a:lnTo>
                    <a:pt x="2115" y="9941"/>
                  </a:lnTo>
                  <a:lnTo>
                    <a:pt x="2076" y="9909"/>
                  </a:lnTo>
                  <a:lnTo>
                    <a:pt x="2036" y="9878"/>
                  </a:lnTo>
                  <a:lnTo>
                    <a:pt x="1996" y="9845"/>
                  </a:lnTo>
                  <a:lnTo>
                    <a:pt x="1956" y="9813"/>
                  </a:lnTo>
                  <a:lnTo>
                    <a:pt x="1916" y="9781"/>
                  </a:lnTo>
                  <a:lnTo>
                    <a:pt x="1905" y="9768"/>
                  </a:lnTo>
                  <a:lnTo>
                    <a:pt x="1895" y="9757"/>
                  </a:lnTo>
                  <a:lnTo>
                    <a:pt x="1884" y="9746"/>
                  </a:lnTo>
                  <a:lnTo>
                    <a:pt x="1873" y="9736"/>
                  </a:lnTo>
                  <a:lnTo>
                    <a:pt x="1862" y="9727"/>
                  </a:lnTo>
                  <a:lnTo>
                    <a:pt x="1850" y="9717"/>
                  </a:lnTo>
                  <a:lnTo>
                    <a:pt x="1840" y="9708"/>
                  </a:lnTo>
                  <a:lnTo>
                    <a:pt x="1829" y="9699"/>
                  </a:lnTo>
                  <a:lnTo>
                    <a:pt x="1819" y="9689"/>
                  </a:lnTo>
                  <a:lnTo>
                    <a:pt x="1809" y="9679"/>
                  </a:lnTo>
                  <a:lnTo>
                    <a:pt x="1799" y="9669"/>
                  </a:lnTo>
                  <a:lnTo>
                    <a:pt x="1789" y="9658"/>
                  </a:lnTo>
                  <a:lnTo>
                    <a:pt x="1778" y="9648"/>
                  </a:lnTo>
                  <a:lnTo>
                    <a:pt x="1767" y="9637"/>
                  </a:lnTo>
                  <a:lnTo>
                    <a:pt x="1756" y="9626"/>
                  </a:lnTo>
                  <a:lnTo>
                    <a:pt x="1744" y="9616"/>
                  </a:lnTo>
                  <a:lnTo>
                    <a:pt x="1733" y="9605"/>
                  </a:lnTo>
                  <a:lnTo>
                    <a:pt x="1722" y="9595"/>
                  </a:lnTo>
                  <a:lnTo>
                    <a:pt x="1711" y="9583"/>
                  </a:lnTo>
                  <a:lnTo>
                    <a:pt x="1700" y="9572"/>
                  </a:lnTo>
                  <a:lnTo>
                    <a:pt x="1688" y="9561"/>
                  </a:lnTo>
                  <a:lnTo>
                    <a:pt x="1677" y="9549"/>
                  </a:lnTo>
                  <a:lnTo>
                    <a:pt x="1666" y="9538"/>
                  </a:lnTo>
                  <a:lnTo>
                    <a:pt x="1654" y="9526"/>
                  </a:lnTo>
                  <a:lnTo>
                    <a:pt x="1636" y="9505"/>
                  </a:lnTo>
                  <a:lnTo>
                    <a:pt x="1618" y="9485"/>
                  </a:lnTo>
                  <a:lnTo>
                    <a:pt x="1600" y="9465"/>
                  </a:lnTo>
                  <a:lnTo>
                    <a:pt x="1581" y="9446"/>
                  </a:lnTo>
                  <a:lnTo>
                    <a:pt x="1563" y="9427"/>
                  </a:lnTo>
                  <a:lnTo>
                    <a:pt x="1545" y="9408"/>
                  </a:lnTo>
                  <a:lnTo>
                    <a:pt x="1526" y="9389"/>
                  </a:lnTo>
                  <a:lnTo>
                    <a:pt x="1509" y="9369"/>
                  </a:lnTo>
                  <a:lnTo>
                    <a:pt x="1492" y="9350"/>
                  </a:lnTo>
                  <a:lnTo>
                    <a:pt x="1474" y="9330"/>
                  </a:lnTo>
                  <a:lnTo>
                    <a:pt x="1458" y="9308"/>
                  </a:lnTo>
                  <a:lnTo>
                    <a:pt x="1443" y="9287"/>
                  </a:lnTo>
                  <a:lnTo>
                    <a:pt x="1367" y="9204"/>
                  </a:lnTo>
                  <a:lnTo>
                    <a:pt x="1295" y="9122"/>
                  </a:lnTo>
                  <a:lnTo>
                    <a:pt x="1226" y="9037"/>
                  </a:lnTo>
                  <a:lnTo>
                    <a:pt x="1159" y="8953"/>
                  </a:lnTo>
                  <a:lnTo>
                    <a:pt x="1095" y="8866"/>
                  </a:lnTo>
                  <a:lnTo>
                    <a:pt x="1033" y="8779"/>
                  </a:lnTo>
                  <a:lnTo>
                    <a:pt x="973" y="8692"/>
                  </a:lnTo>
                  <a:lnTo>
                    <a:pt x="916" y="8603"/>
                  </a:lnTo>
                  <a:lnTo>
                    <a:pt x="860" y="8514"/>
                  </a:lnTo>
                  <a:lnTo>
                    <a:pt x="805" y="8424"/>
                  </a:lnTo>
                  <a:lnTo>
                    <a:pt x="752" y="8333"/>
                  </a:lnTo>
                  <a:lnTo>
                    <a:pt x="699" y="8241"/>
                  </a:lnTo>
                  <a:lnTo>
                    <a:pt x="688" y="8219"/>
                  </a:lnTo>
                  <a:lnTo>
                    <a:pt x="677" y="8198"/>
                  </a:lnTo>
                  <a:lnTo>
                    <a:pt x="664" y="8178"/>
                  </a:lnTo>
                  <a:lnTo>
                    <a:pt x="652" y="8157"/>
                  </a:lnTo>
                  <a:lnTo>
                    <a:pt x="640" y="8136"/>
                  </a:lnTo>
                  <a:lnTo>
                    <a:pt x="629" y="8116"/>
                  </a:lnTo>
                  <a:lnTo>
                    <a:pt x="617" y="8094"/>
                  </a:lnTo>
                  <a:lnTo>
                    <a:pt x="606" y="8074"/>
                  </a:lnTo>
                  <a:lnTo>
                    <a:pt x="596" y="8052"/>
                  </a:lnTo>
                  <a:lnTo>
                    <a:pt x="587" y="8029"/>
                  </a:lnTo>
                  <a:lnTo>
                    <a:pt x="579" y="8006"/>
                  </a:lnTo>
                  <a:lnTo>
                    <a:pt x="572" y="7982"/>
                  </a:lnTo>
                  <a:lnTo>
                    <a:pt x="542" y="7925"/>
                  </a:lnTo>
                  <a:lnTo>
                    <a:pt x="514" y="7868"/>
                  </a:lnTo>
                  <a:lnTo>
                    <a:pt x="487" y="7810"/>
                  </a:lnTo>
                  <a:lnTo>
                    <a:pt x="462" y="7751"/>
                  </a:lnTo>
                  <a:lnTo>
                    <a:pt x="437" y="7692"/>
                  </a:lnTo>
                  <a:lnTo>
                    <a:pt x="413" y="7631"/>
                  </a:lnTo>
                  <a:lnTo>
                    <a:pt x="390" y="7571"/>
                  </a:lnTo>
                  <a:lnTo>
                    <a:pt x="368" y="7510"/>
                  </a:lnTo>
                  <a:lnTo>
                    <a:pt x="345" y="7448"/>
                  </a:lnTo>
                  <a:lnTo>
                    <a:pt x="324" y="7387"/>
                  </a:lnTo>
                  <a:lnTo>
                    <a:pt x="303" y="7326"/>
                  </a:lnTo>
                  <a:lnTo>
                    <a:pt x="280" y="7266"/>
                  </a:lnTo>
                  <a:lnTo>
                    <a:pt x="248" y="7155"/>
                  </a:lnTo>
                  <a:lnTo>
                    <a:pt x="217" y="7045"/>
                  </a:lnTo>
                  <a:lnTo>
                    <a:pt x="187" y="6935"/>
                  </a:lnTo>
                  <a:lnTo>
                    <a:pt x="160" y="6825"/>
                  </a:lnTo>
                  <a:lnTo>
                    <a:pt x="135" y="6714"/>
                  </a:lnTo>
                  <a:lnTo>
                    <a:pt x="112" y="6603"/>
                  </a:lnTo>
                  <a:lnTo>
                    <a:pt x="92" y="6493"/>
                  </a:lnTo>
                  <a:lnTo>
                    <a:pt x="73" y="6381"/>
                  </a:lnTo>
                  <a:lnTo>
                    <a:pt x="57" y="6269"/>
                  </a:lnTo>
                  <a:lnTo>
                    <a:pt x="44" y="6158"/>
                  </a:lnTo>
                  <a:lnTo>
                    <a:pt x="34" y="6046"/>
                  </a:lnTo>
                  <a:lnTo>
                    <a:pt x="24" y="5935"/>
                  </a:lnTo>
                  <a:lnTo>
                    <a:pt x="19" y="5885"/>
                  </a:lnTo>
                  <a:lnTo>
                    <a:pt x="15" y="5835"/>
                  </a:lnTo>
                  <a:lnTo>
                    <a:pt x="11" y="5785"/>
                  </a:lnTo>
                  <a:lnTo>
                    <a:pt x="7" y="5735"/>
                  </a:lnTo>
                  <a:lnTo>
                    <a:pt x="5" y="5686"/>
                  </a:lnTo>
                  <a:lnTo>
                    <a:pt x="3" y="5636"/>
                  </a:lnTo>
                  <a:lnTo>
                    <a:pt x="1" y="5588"/>
                  </a:lnTo>
                  <a:lnTo>
                    <a:pt x="1" y="5539"/>
                  </a:lnTo>
                  <a:lnTo>
                    <a:pt x="0" y="5490"/>
                  </a:lnTo>
                  <a:lnTo>
                    <a:pt x="0" y="5441"/>
                  </a:lnTo>
                  <a:lnTo>
                    <a:pt x="1" y="5392"/>
                  </a:lnTo>
                  <a:lnTo>
                    <a:pt x="1" y="5342"/>
                  </a:lnTo>
                  <a:lnTo>
                    <a:pt x="5" y="5320"/>
                  </a:lnTo>
                  <a:lnTo>
                    <a:pt x="7" y="5296"/>
                  </a:lnTo>
                  <a:lnTo>
                    <a:pt x="9" y="5274"/>
                  </a:lnTo>
                  <a:lnTo>
                    <a:pt x="10" y="5251"/>
                  </a:lnTo>
                  <a:lnTo>
                    <a:pt x="11" y="5229"/>
                  </a:lnTo>
                  <a:lnTo>
                    <a:pt x="12" y="5207"/>
                  </a:lnTo>
                  <a:lnTo>
                    <a:pt x="13" y="5185"/>
                  </a:lnTo>
                  <a:lnTo>
                    <a:pt x="14" y="5163"/>
                  </a:lnTo>
                  <a:lnTo>
                    <a:pt x="16" y="5141"/>
                  </a:lnTo>
                  <a:lnTo>
                    <a:pt x="18" y="5119"/>
                  </a:lnTo>
                  <a:lnTo>
                    <a:pt x="21" y="5097"/>
                  </a:lnTo>
                  <a:lnTo>
                    <a:pt x="24" y="5075"/>
                  </a:lnTo>
                  <a:lnTo>
                    <a:pt x="27" y="5049"/>
                  </a:lnTo>
                  <a:lnTo>
                    <a:pt x="31" y="5023"/>
                  </a:lnTo>
                  <a:lnTo>
                    <a:pt x="33" y="4998"/>
                  </a:lnTo>
                  <a:lnTo>
                    <a:pt x="35" y="4972"/>
                  </a:lnTo>
                  <a:lnTo>
                    <a:pt x="38" y="4948"/>
                  </a:lnTo>
                  <a:lnTo>
                    <a:pt x="40" y="4922"/>
                  </a:lnTo>
                  <a:lnTo>
                    <a:pt x="43" y="4898"/>
                  </a:lnTo>
                  <a:lnTo>
                    <a:pt x="46" y="4872"/>
                  </a:lnTo>
                  <a:lnTo>
                    <a:pt x="50" y="4848"/>
                  </a:lnTo>
                  <a:lnTo>
                    <a:pt x="54" y="4822"/>
                  </a:lnTo>
                  <a:lnTo>
                    <a:pt x="58" y="4797"/>
                  </a:lnTo>
                  <a:lnTo>
                    <a:pt x="63" y="4771"/>
                  </a:lnTo>
                  <a:lnTo>
                    <a:pt x="66" y="4760"/>
                  </a:lnTo>
                  <a:lnTo>
                    <a:pt x="68" y="4749"/>
                  </a:lnTo>
                  <a:lnTo>
                    <a:pt x="70" y="4737"/>
                  </a:lnTo>
                  <a:lnTo>
                    <a:pt x="70" y="4725"/>
                  </a:lnTo>
                  <a:lnTo>
                    <a:pt x="71" y="4714"/>
                  </a:lnTo>
                  <a:lnTo>
                    <a:pt x="71" y="4703"/>
                  </a:lnTo>
                  <a:lnTo>
                    <a:pt x="72" y="4693"/>
                  </a:lnTo>
                  <a:lnTo>
                    <a:pt x="73" y="4682"/>
                  </a:lnTo>
                  <a:lnTo>
                    <a:pt x="74" y="4671"/>
                  </a:lnTo>
                  <a:lnTo>
                    <a:pt x="76" y="4660"/>
                  </a:lnTo>
                  <a:lnTo>
                    <a:pt x="79" y="4650"/>
                  </a:lnTo>
                  <a:lnTo>
                    <a:pt x="84" y="4640"/>
                  </a:lnTo>
                  <a:lnTo>
                    <a:pt x="84" y="4632"/>
                  </a:lnTo>
                  <a:lnTo>
                    <a:pt x="82" y="4623"/>
                  </a:lnTo>
                  <a:lnTo>
                    <a:pt x="84" y="4613"/>
                  </a:lnTo>
                  <a:lnTo>
                    <a:pt x="85" y="4605"/>
                  </a:lnTo>
                  <a:lnTo>
                    <a:pt x="87" y="4597"/>
                  </a:lnTo>
                  <a:lnTo>
                    <a:pt x="89" y="4589"/>
                  </a:lnTo>
                  <a:lnTo>
                    <a:pt x="91" y="4581"/>
                  </a:lnTo>
                  <a:lnTo>
                    <a:pt x="94" y="4573"/>
                  </a:lnTo>
                  <a:lnTo>
                    <a:pt x="95" y="4565"/>
                  </a:lnTo>
                  <a:lnTo>
                    <a:pt x="97" y="4557"/>
                  </a:lnTo>
                  <a:lnTo>
                    <a:pt x="98" y="4550"/>
                  </a:lnTo>
                  <a:lnTo>
                    <a:pt x="98" y="4542"/>
                  </a:lnTo>
                  <a:lnTo>
                    <a:pt x="103" y="4530"/>
                  </a:lnTo>
                  <a:lnTo>
                    <a:pt x="106" y="4518"/>
                  </a:lnTo>
                  <a:lnTo>
                    <a:pt x="109" y="4504"/>
                  </a:lnTo>
                  <a:lnTo>
                    <a:pt x="111" y="4493"/>
                  </a:lnTo>
                  <a:lnTo>
                    <a:pt x="113" y="4481"/>
                  </a:lnTo>
                  <a:lnTo>
                    <a:pt x="115" y="4469"/>
                  </a:lnTo>
                  <a:lnTo>
                    <a:pt x="117" y="4457"/>
                  </a:lnTo>
                  <a:lnTo>
                    <a:pt x="119" y="4445"/>
                  </a:lnTo>
                  <a:lnTo>
                    <a:pt x="122" y="4434"/>
                  </a:lnTo>
                  <a:lnTo>
                    <a:pt x="124" y="4422"/>
                  </a:lnTo>
                  <a:lnTo>
                    <a:pt x="128" y="4411"/>
                  </a:lnTo>
                  <a:lnTo>
                    <a:pt x="131" y="4398"/>
                  </a:lnTo>
                  <a:lnTo>
                    <a:pt x="141" y="4356"/>
                  </a:lnTo>
                  <a:lnTo>
                    <a:pt x="151" y="4312"/>
                  </a:lnTo>
                  <a:lnTo>
                    <a:pt x="160" y="4269"/>
                  </a:lnTo>
                  <a:lnTo>
                    <a:pt x="171" y="4227"/>
                  </a:lnTo>
                  <a:lnTo>
                    <a:pt x="181" y="4185"/>
                  </a:lnTo>
                  <a:lnTo>
                    <a:pt x="192" y="4145"/>
                  </a:lnTo>
                  <a:lnTo>
                    <a:pt x="203" y="4103"/>
                  </a:lnTo>
                  <a:lnTo>
                    <a:pt x="214" y="4062"/>
                  </a:lnTo>
                  <a:lnTo>
                    <a:pt x="225" y="4022"/>
                  </a:lnTo>
                  <a:lnTo>
                    <a:pt x="237" y="3982"/>
                  </a:lnTo>
                  <a:lnTo>
                    <a:pt x="249" y="3942"/>
                  </a:lnTo>
                  <a:lnTo>
                    <a:pt x="260" y="3901"/>
                  </a:lnTo>
                  <a:lnTo>
                    <a:pt x="281" y="3851"/>
                  </a:lnTo>
                  <a:lnTo>
                    <a:pt x="302" y="3801"/>
                  </a:lnTo>
                  <a:lnTo>
                    <a:pt x="321" y="3750"/>
                  </a:lnTo>
                  <a:lnTo>
                    <a:pt x="340" y="3698"/>
                  </a:lnTo>
                  <a:lnTo>
                    <a:pt x="359" y="3647"/>
                  </a:lnTo>
                  <a:lnTo>
                    <a:pt x="378" y="3596"/>
                  </a:lnTo>
                  <a:lnTo>
                    <a:pt x="397" y="3546"/>
                  </a:lnTo>
                  <a:lnTo>
                    <a:pt x="417" y="3496"/>
                  </a:lnTo>
                  <a:lnTo>
                    <a:pt x="436" y="3446"/>
                  </a:lnTo>
                  <a:lnTo>
                    <a:pt x="457" y="3398"/>
                  </a:lnTo>
                  <a:lnTo>
                    <a:pt x="480" y="3350"/>
                  </a:lnTo>
                  <a:lnTo>
                    <a:pt x="502" y="3303"/>
                  </a:lnTo>
                  <a:lnTo>
                    <a:pt x="509" y="3286"/>
                  </a:lnTo>
                  <a:lnTo>
                    <a:pt x="517" y="3269"/>
                  </a:lnTo>
                  <a:lnTo>
                    <a:pt x="525" y="3254"/>
                  </a:lnTo>
                  <a:lnTo>
                    <a:pt x="534" y="3239"/>
                  </a:lnTo>
                  <a:lnTo>
                    <a:pt x="543" y="3223"/>
                  </a:lnTo>
                  <a:lnTo>
                    <a:pt x="552" y="3208"/>
                  </a:lnTo>
                  <a:lnTo>
                    <a:pt x="560" y="3193"/>
                  </a:lnTo>
                  <a:lnTo>
                    <a:pt x="570" y="3177"/>
                  </a:lnTo>
                  <a:lnTo>
                    <a:pt x="577" y="3162"/>
                  </a:lnTo>
                  <a:lnTo>
                    <a:pt x="585" y="3147"/>
                  </a:lnTo>
                  <a:lnTo>
                    <a:pt x="591" y="3131"/>
                  </a:lnTo>
                  <a:lnTo>
                    <a:pt x="595" y="3113"/>
                  </a:lnTo>
                  <a:lnTo>
                    <a:pt x="617" y="3072"/>
                  </a:lnTo>
                  <a:lnTo>
                    <a:pt x="640" y="3032"/>
                  </a:lnTo>
                  <a:lnTo>
                    <a:pt x="662" y="2991"/>
                  </a:lnTo>
                  <a:lnTo>
                    <a:pt x="686" y="2950"/>
                  </a:lnTo>
                  <a:lnTo>
                    <a:pt x="709" y="2910"/>
                  </a:lnTo>
                  <a:lnTo>
                    <a:pt x="733" y="2871"/>
                  </a:lnTo>
                  <a:lnTo>
                    <a:pt x="756" y="2832"/>
                  </a:lnTo>
                  <a:lnTo>
                    <a:pt x="779" y="2792"/>
                  </a:lnTo>
                  <a:lnTo>
                    <a:pt x="804" y="2752"/>
                  </a:lnTo>
                  <a:lnTo>
                    <a:pt x="827" y="2714"/>
                  </a:lnTo>
                  <a:lnTo>
                    <a:pt x="852" y="2674"/>
                  </a:lnTo>
                  <a:lnTo>
                    <a:pt x="875" y="2633"/>
                  </a:lnTo>
                  <a:lnTo>
                    <a:pt x="892" y="2611"/>
                  </a:lnTo>
                  <a:lnTo>
                    <a:pt x="906" y="2587"/>
                  </a:lnTo>
                  <a:lnTo>
                    <a:pt x="921" y="2565"/>
                  </a:lnTo>
                  <a:lnTo>
                    <a:pt x="935" y="2542"/>
                  </a:lnTo>
                  <a:lnTo>
                    <a:pt x="950" y="2519"/>
                  </a:lnTo>
                  <a:lnTo>
                    <a:pt x="964" y="2497"/>
                  </a:lnTo>
                  <a:lnTo>
                    <a:pt x="979" y="2474"/>
                  </a:lnTo>
                  <a:lnTo>
                    <a:pt x="993" y="2452"/>
                  </a:lnTo>
                  <a:lnTo>
                    <a:pt x="1009" y="2430"/>
                  </a:lnTo>
                  <a:lnTo>
                    <a:pt x="1025" y="2409"/>
                  </a:lnTo>
                  <a:lnTo>
                    <a:pt x="1041" y="2389"/>
                  </a:lnTo>
                  <a:lnTo>
                    <a:pt x="1058" y="2367"/>
                  </a:lnTo>
                  <a:lnTo>
                    <a:pt x="1074" y="2346"/>
                  </a:lnTo>
                  <a:lnTo>
                    <a:pt x="1089" y="2324"/>
                  </a:lnTo>
                  <a:lnTo>
                    <a:pt x="1103" y="2303"/>
                  </a:lnTo>
                  <a:lnTo>
                    <a:pt x="1119" y="2282"/>
                  </a:lnTo>
                  <a:lnTo>
                    <a:pt x="1134" y="2260"/>
                  </a:lnTo>
                  <a:lnTo>
                    <a:pt x="1148" y="2240"/>
                  </a:lnTo>
                  <a:lnTo>
                    <a:pt x="1164" y="2219"/>
                  </a:lnTo>
                  <a:lnTo>
                    <a:pt x="1180" y="2198"/>
                  </a:lnTo>
                  <a:lnTo>
                    <a:pt x="1195" y="2179"/>
                  </a:lnTo>
                  <a:lnTo>
                    <a:pt x="1212" y="2158"/>
                  </a:lnTo>
                  <a:lnTo>
                    <a:pt x="1230" y="2139"/>
                  </a:lnTo>
                  <a:lnTo>
                    <a:pt x="1247" y="2120"/>
                  </a:lnTo>
                  <a:lnTo>
                    <a:pt x="1284" y="2075"/>
                  </a:lnTo>
                  <a:lnTo>
                    <a:pt x="1320" y="2031"/>
                  </a:lnTo>
                  <a:lnTo>
                    <a:pt x="1358" y="1987"/>
                  </a:lnTo>
                  <a:lnTo>
                    <a:pt x="1396" y="1943"/>
                  </a:lnTo>
                  <a:lnTo>
                    <a:pt x="1434" y="1901"/>
                  </a:lnTo>
                  <a:lnTo>
                    <a:pt x="1471" y="1858"/>
                  </a:lnTo>
                  <a:lnTo>
                    <a:pt x="1510" y="1816"/>
                  </a:lnTo>
                  <a:lnTo>
                    <a:pt x="1550" y="1773"/>
                  </a:lnTo>
                  <a:lnTo>
                    <a:pt x="1589" y="1730"/>
                  </a:lnTo>
                  <a:lnTo>
                    <a:pt x="1630" y="1688"/>
                  </a:lnTo>
                  <a:lnTo>
                    <a:pt x="1671" y="1644"/>
                  </a:lnTo>
                  <a:lnTo>
                    <a:pt x="1713" y="1600"/>
                  </a:lnTo>
                  <a:lnTo>
                    <a:pt x="1723" y="1590"/>
                  </a:lnTo>
                  <a:lnTo>
                    <a:pt x="1733" y="1580"/>
                  </a:lnTo>
                  <a:lnTo>
                    <a:pt x="1742" y="1569"/>
                  </a:lnTo>
                  <a:lnTo>
                    <a:pt x="1753" y="1559"/>
                  </a:lnTo>
                  <a:lnTo>
                    <a:pt x="1763" y="1550"/>
                  </a:lnTo>
                  <a:lnTo>
                    <a:pt x="1773" y="1541"/>
                  </a:lnTo>
                  <a:lnTo>
                    <a:pt x="1783" y="1531"/>
                  </a:lnTo>
                  <a:lnTo>
                    <a:pt x="1793" y="1521"/>
                  </a:lnTo>
                  <a:lnTo>
                    <a:pt x="1804" y="1511"/>
                  </a:lnTo>
                  <a:lnTo>
                    <a:pt x="1816" y="1501"/>
                  </a:lnTo>
                  <a:lnTo>
                    <a:pt x="1828" y="1490"/>
                  </a:lnTo>
                  <a:lnTo>
                    <a:pt x="1839" y="1478"/>
                  </a:lnTo>
                  <a:lnTo>
                    <a:pt x="1889" y="1437"/>
                  </a:lnTo>
                  <a:lnTo>
                    <a:pt x="1938" y="1397"/>
                  </a:lnTo>
                  <a:lnTo>
                    <a:pt x="1986" y="1357"/>
                  </a:lnTo>
                  <a:lnTo>
                    <a:pt x="2033" y="1320"/>
                  </a:lnTo>
                  <a:lnTo>
                    <a:pt x="2080" y="1282"/>
                  </a:lnTo>
                  <a:lnTo>
                    <a:pt x="2126" y="1245"/>
                  </a:lnTo>
                  <a:lnTo>
                    <a:pt x="2172" y="1210"/>
                  </a:lnTo>
                  <a:lnTo>
                    <a:pt x="2219" y="1174"/>
                  </a:lnTo>
                  <a:lnTo>
                    <a:pt x="2266" y="1139"/>
                  </a:lnTo>
                  <a:lnTo>
                    <a:pt x="2314" y="1105"/>
                  </a:lnTo>
                  <a:lnTo>
                    <a:pt x="2363" y="1070"/>
                  </a:lnTo>
                  <a:lnTo>
                    <a:pt x="2413" y="1035"/>
                  </a:lnTo>
                  <a:lnTo>
                    <a:pt x="2436" y="1018"/>
                  </a:lnTo>
                  <a:lnTo>
                    <a:pt x="2459" y="1002"/>
                  </a:lnTo>
                  <a:lnTo>
                    <a:pt x="2482" y="985"/>
                  </a:lnTo>
                  <a:lnTo>
                    <a:pt x="2504" y="971"/>
                  </a:lnTo>
                  <a:lnTo>
                    <a:pt x="2527" y="957"/>
                  </a:lnTo>
                  <a:lnTo>
                    <a:pt x="2549" y="943"/>
                  </a:lnTo>
                  <a:lnTo>
                    <a:pt x="2572" y="929"/>
                  </a:lnTo>
                  <a:lnTo>
                    <a:pt x="2594" y="916"/>
                  </a:lnTo>
                  <a:lnTo>
                    <a:pt x="2617" y="902"/>
                  </a:lnTo>
                  <a:lnTo>
                    <a:pt x="2639" y="888"/>
                  </a:lnTo>
                  <a:lnTo>
                    <a:pt x="2660" y="873"/>
                  </a:lnTo>
                  <a:lnTo>
                    <a:pt x="2682" y="857"/>
                  </a:lnTo>
                  <a:lnTo>
                    <a:pt x="2747" y="818"/>
                  </a:lnTo>
                  <a:lnTo>
                    <a:pt x="2812" y="781"/>
                  </a:lnTo>
                  <a:lnTo>
                    <a:pt x="2876" y="743"/>
                  </a:lnTo>
                  <a:lnTo>
                    <a:pt x="2943" y="705"/>
                  </a:lnTo>
                  <a:lnTo>
                    <a:pt x="3008" y="668"/>
                  </a:lnTo>
                  <a:lnTo>
                    <a:pt x="3075" y="633"/>
                  </a:lnTo>
                  <a:lnTo>
                    <a:pt x="3142" y="598"/>
                  </a:lnTo>
                  <a:lnTo>
                    <a:pt x="3211" y="565"/>
                  </a:lnTo>
                  <a:lnTo>
                    <a:pt x="3280" y="531"/>
                  </a:lnTo>
                  <a:lnTo>
                    <a:pt x="3350" y="498"/>
                  </a:lnTo>
                  <a:lnTo>
                    <a:pt x="3423" y="467"/>
                  </a:lnTo>
                  <a:lnTo>
                    <a:pt x="3495" y="435"/>
                  </a:lnTo>
                  <a:lnTo>
                    <a:pt x="3512" y="431"/>
                  </a:lnTo>
                  <a:lnTo>
                    <a:pt x="3528" y="426"/>
                  </a:lnTo>
                  <a:lnTo>
                    <a:pt x="3545" y="421"/>
                  </a:lnTo>
                  <a:lnTo>
                    <a:pt x="3560" y="415"/>
                  </a:lnTo>
                  <a:lnTo>
                    <a:pt x="3575" y="409"/>
                  </a:lnTo>
                  <a:lnTo>
                    <a:pt x="3590" y="401"/>
                  </a:lnTo>
                  <a:lnTo>
                    <a:pt x="3605" y="395"/>
                  </a:lnTo>
                  <a:lnTo>
                    <a:pt x="3619" y="388"/>
                  </a:lnTo>
                  <a:lnTo>
                    <a:pt x="3633" y="382"/>
                  </a:lnTo>
                  <a:lnTo>
                    <a:pt x="3649" y="376"/>
                  </a:lnTo>
                  <a:lnTo>
                    <a:pt x="3664" y="371"/>
                  </a:lnTo>
                  <a:lnTo>
                    <a:pt x="3679" y="366"/>
                  </a:lnTo>
                  <a:lnTo>
                    <a:pt x="3723" y="350"/>
                  </a:lnTo>
                  <a:lnTo>
                    <a:pt x="3767" y="332"/>
                  </a:lnTo>
                  <a:lnTo>
                    <a:pt x="3810" y="315"/>
                  </a:lnTo>
                  <a:lnTo>
                    <a:pt x="3854" y="298"/>
                  </a:lnTo>
                  <a:lnTo>
                    <a:pt x="3896" y="281"/>
                  </a:lnTo>
                  <a:lnTo>
                    <a:pt x="3940" y="265"/>
                  </a:lnTo>
                  <a:lnTo>
                    <a:pt x="3983" y="249"/>
                  </a:lnTo>
                  <a:lnTo>
                    <a:pt x="4027" y="233"/>
                  </a:lnTo>
                  <a:lnTo>
                    <a:pt x="4071" y="219"/>
                  </a:lnTo>
                  <a:lnTo>
                    <a:pt x="4114" y="206"/>
                  </a:lnTo>
                  <a:lnTo>
                    <a:pt x="4158" y="193"/>
                  </a:lnTo>
                  <a:lnTo>
                    <a:pt x="4203" y="180"/>
                  </a:lnTo>
                  <a:lnTo>
                    <a:pt x="4220" y="175"/>
                  </a:lnTo>
                  <a:lnTo>
                    <a:pt x="4237" y="170"/>
                  </a:lnTo>
                  <a:lnTo>
                    <a:pt x="4253" y="166"/>
                  </a:lnTo>
                  <a:lnTo>
                    <a:pt x="4269" y="162"/>
                  </a:lnTo>
                  <a:lnTo>
                    <a:pt x="4285" y="159"/>
                  </a:lnTo>
                  <a:lnTo>
                    <a:pt x="4301" y="156"/>
                  </a:lnTo>
                  <a:lnTo>
                    <a:pt x="4316" y="152"/>
                  </a:lnTo>
                  <a:lnTo>
                    <a:pt x="4331" y="149"/>
                  </a:lnTo>
                  <a:lnTo>
                    <a:pt x="4347" y="145"/>
                  </a:lnTo>
                  <a:lnTo>
                    <a:pt x="4362" y="141"/>
                  </a:lnTo>
                  <a:lnTo>
                    <a:pt x="4377" y="136"/>
                  </a:lnTo>
                  <a:lnTo>
                    <a:pt x="4393" y="129"/>
                  </a:lnTo>
                  <a:lnTo>
                    <a:pt x="4481" y="111"/>
                  </a:lnTo>
                  <a:lnTo>
                    <a:pt x="4569" y="94"/>
                  </a:lnTo>
                  <a:lnTo>
                    <a:pt x="4656" y="79"/>
                  </a:lnTo>
                  <a:lnTo>
                    <a:pt x="4744" y="66"/>
                  </a:lnTo>
                  <a:lnTo>
                    <a:pt x="4831" y="54"/>
                  </a:lnTo>
                  <a:lnTo>
                    <a:pt x="4917" y="44"/>
                  </a:lnTo>
                  <a:lnTo>
                    <a:pt x="5004" y="35"/>
                  </a:lnTo>
                  <a:lnTo>
                    <a:pt x="5091" y="26"/>
                  </a:lnTo>
                  <a:lnTo>
                    <a:pt x="5177" y="19"/>
                  </a:lnTo>
                  <a:lnTo>
                    <a:pt x="5265" y="12"/>
                  </a:lnTo>
                  <a:lnTo>
                    <a:pt x="5351" y="6"/>
                  </a:lnTo>
                  <a:lnTo>
                    <a:pt x="5439" y="0"/>
                  </a:lnTo>
                  <a:lnTo>
                    <a:pt x="5439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Freeform 11"/>
            <p:cNvSpPr>
              <a:spLocks noChangeAspect="1"/>
            </p:cNvSpPr>
            <p:nvPr/>
          </p:nvSpPr>
          <p:spPr bwMode="auto">
            <a:xfrm>
              <a:off x="4559" y="478"/>
              <a:ext cx="160" cy="120"/>
            </a:xfrm>
            <a:custGeom>
              <a:avLst/>
              <a:gdLst/>
              <a:ahLst/>
              <a:cxnLst>
                <a:cxn ang="0">
                  <a:pos x="908" y="188"/>
                </a:cxn>
                <a:cxn ang="0">
                  <a:pos x="1086" y="431"/>
                </a:cxn>
                <a:cxn ang="0">
                  <a:pos x="1270" y="621"/>
                </a:cxn>
                <a:cxn ang="0">
                  <a:pos x="1275" y="626"/>
                </a:cxn>
                <a:cxn ang="0">
                  <a:pos x="1280" y="634"/>
                </a:cxn>
                <a:cxn ang="0">
                  <a:pos x="1048" y="660"/>
                </a:cxn>
                <a:cxn ang="0">
                  <a:pos x="1050" y="602"/>
                </a:cxn>
                <a:cxn ang="0">
                  <a:pos x="1029" y="549"/>
                </a:cxn>
                <a:cxn ang="0">
                  <a:pos x="945" y="440"/>
                </a:cxn>
                <a:cxn ang="0">
                  <a:pos x="855" y="317"/>
                </a:cxn>
                <a:cxn ang="0">
                  <a:pos x="792" y="250"/>
                </a:cxn>
                <a:cxn ang="0">
                  <a:pos x="788" y="250"/>
                </a:cxn>
                <a:cxn ang="0">
                  <a:pos x="783" y="251"/>
                </a:cxn>
                <a:cxn ang="0">
                  <a:pos x="670" y="789"/>
                </a:cxn>
                <a:cxn ang="0">
                  <a:pos x="661" y="793"/>
                </a:cxn>
                <a:cxn ang="0">
                  <a:pos x="625" y="773"/>
                </a:cxn>
                <a:cxn ang="0">
                  <a:pos x="557" y="701"/>
                </a:cxn>
                <a:cxn ang="0">
                  <a:pos x="479" y="630"/>
                </a:cxn>
                <a:cxn ang="0">
                  <a:pos x="396" y="536"/>
                </a:cxn>
                <a:cxn ang="0">
                  <a:pos x="311" y="452"/>
                </a:cxn>
                <a:cxn ang="0">
                  <a:pos x="264" y="414"/>
                </a:cxn>
                <a:cxn ang="0">
                  <a:pos x="243" y="395"/>
                </a:cxn>
                <a:cxn ang="0">
                  <a:pos x="211" y="422"/>
                </a:cxn>
                <a:cxn ang="0">
                  <a:pos x="173" y="609"/>
                </a:cxn>
                <a:cxn ang="0">
                  <a:pos x="144" y="806"/>
                </a:cxn>
                <a:cxn ang="0">
                  <a:pos x="150" y="858"/>
                </a:cxn>
                <a:cxn ang="0">
                  <a:pos x="161" y="873"/>
                </a:cxn>
                <a:cxn ang="0">
                  <a:pos x="165" y="887"/>
                </a:cxn>
                <a:cxn ang="0">
                  <a:pos x="165" y="895"/>
                </a:cxn>
                <a:cxn ang="0">
                  <a:pos x="164" y="901"/>
                </a:cxn>
                <a:cxn ang="0">
                  <a:pos x="116" y="924"/>
                </a:cxn>
                <a:cxn ang="0">
                  <a:pos x="67" y="947"/>
                </a:cxn>
                <a:cxn ang="0">
                  <a:pos x="35" y="957"/>
                </a:cxn>
                <a:cxn ang="0">
                  <a:pos x="18" y="955"/>
                </a:cxn>
                <a:cxn ang="0">
                  <a:pos x="3" y="949"/>
                </a:cxn>
                <a:cxn ang="0">
                  <a:pos x="0" y="930"/>
                </a:cxn>
                <a:cxn ang="0">
                  <a:pos x="6" y="912"/>
                </a:cxn>
                <a:cxn ang="0">
                  <a:pos x="35" y="857"/>
                </a:cxn>
                <a:cxn ang="0">
                  <a:pos x="46" y="788"/>
                </a:cxn>
                <a:cxn ang="0">
                  <a:pos x="74" y="650"/>
                </a:cxn>
                <a:cxn ang="0">
                  <a:pos x="120" y="399"/>
                </a:cxn>
                <a:cxn ang="0">
                  <a:pos x="164" y="156"/>
                </a:cxn>
                <a:cxn ang="0">
                  <a:pos x="188" y="158"/>
                </a:cxn>
                <a:cxn ang="0">
                  <a:pos x="206" y="172"/>
                </a:cxn>
                <a:cxn ang="0">
                  <a:pos x="305" y="278"/>
                </a:cxn>
                <a:cxn ang="0">
                  <a:pos x="467" y="441"/>
                </a:cxn>
                <a:cxn ang="0">
                  <a:pos x="608" y="582"/>
                </a:cxn>
                <a:cxn ang="0">
                  <a:pos x="623" y="577"/>
                </a:cxn>
                <a:cxn ang="0">
                  <a:pos x="634" y="565"/>
                </a:cxn>
                <a:cxn ang="0">
                  <a:pos x="727" y="23"/>
                </a:cxn>
                <a:cxn ang="0">
                  <a:pos x="739" y="10"/>
                </a:cxn>
                <a:cxn ang="0">
                  <a:pos x="755" y="0"/>
                </a:cxn>
                <a:cxn ang="0">
                  <a:pos x="757" y="1"/>
                </a:cxn>
                <a:cxn ang="0">
                  <a:pos x="759" y="1"/>
                </a:cxn>
              </a:cxnLst>
              <a:rect l="0" t="0" r="r" b="b"/>
              <a:pathLst>
                <a:path w="1280" h="957">
                  <a:moveTo>
                    <a:pt x="759" y="1"/>
                  </a:moveTo>
                  <a:lnTo>
                    <a:pt x="798" y="47"/>
                  </a:lnTo>
                  <a:lnTo>
                    <a:pt x="836" y="93"/>
                  </a:lnTo>
                  <a:lnTo>
                    <a:pt x="871" y="141"/>
                  </a:lnTo>
                  <a:lnTo>
                    <a:pt x="908" y="188"/>
                  </a:lnTo>
                  <a:lnTo>
                    <a:pt x="944" y="236"/>
                  </a:lnTo>
                  <a:lnTo>
                    <a:pt x="979" y="285"/>
                  </a:lnTo>
                  <a:lnTo>
                    <a:pt x="1014" y="334"/>
                  </a:lnTo>
                  <a:lnTo>
                    <a:pt x="1051" y="382"/>
                  </a:lnTo>
                  <a:lnTo>
                    <a:pt x="1086" y="431"/>
                  </a:lnTo>
                  <a:lnTo>
                    <a:pt x="1124" y="480"/>
                  </a:lnTo>
                  <a:lnTo>
                    <a:pt x="1162" y="528"/>
                  </a:lnTo>
                  <a:lnTo>
                    <a:pt x="1201" y="575"/>
                  </a:lnTo>
                  <a:lnTo>
                    <a:pt x="1269" y="619"/>
                  </a:lnTo>
                  <a:lnTo>
                    <a:pt x="1270" y="621"/>
                  </a:lnTo>
                  <a:lnTo>
                    <a:pt x="1271" y="622"/>
                  </a:lnTo>
                  <a:lnTo>
                    <a:pt x="1272" y="623"/>
                  </a:lnTo>
                  <a:lnTo>
                    <a:pt x="1273" y="624"/>
                  </a:lnTo>
                  <a:lnTo>
                    <a:pt x="1274" y="625"/>
                  </a:lnTo>
                  <a:lnTo>
                    <a:pt x="1275" y="626"/>
                  </a:lnTo>
                  <a:lnTo>
                    <a:pt x="1276" y="627"/>
                  </a:lnTo>
                  <a:lnTo>
                    <a:pt x="1277" y="629"/>
                  </a:lnTo>
                  <a:lnTo>
                    <a:pt x="1278" y="630"/>
                  </a:lnTo>
                  <a:lnTo>
                    <a:pt x="1279" y="632"/>
                  </a:lnTo>
                  <a:lnTo>
                    <a:pt x="1280" y="634"/>
                  </a:lnTo>
                  <a:lnTo>
                    <a:pt x="1280" y="636"/>
                  </a:lnTo>
                  <a:lnTo>
                    <a:pt x="1269" y="658"/>
                  </a:lnTo>
                  <a:lnTo>
                    <a:pt x="1074" y="683"/>
                  </a:lnTo>
                  <a:lnTo>
                    <a:pt x="1049" y="672"/>
                  </a:lnTo>
                  <a:lnTo>
                    <a:pt x="1048" y="660"/>
                  </a:lnTo>
                  <a:lnTo>
                    <a:pt x="1048" y="648"/>
                  </a:lnTo>
                  <a:lnTo>
                    <a:pt x="1049" y="637"/>
                  </a:lnTo>
                  <a:lnTo>
                    <a:pt x="1049" y="625"/>
                  </a:lnTo>
                  <a:lnTo>
                    <a:pt x="1050" y="613"/>
                  </a:lnTo>
                  <a:lnTo>
                    <a:pt x="1050" y="602"/>
                  </a:lnTo>
                  <a:lnTo>
                    <a:pt x="1049" y="591"/>
                  </a:lnTo>
                  <a:lnTo>
                    <a:pt x="1047" y="580"/>
                  </a:lnTo>
                  <a:lnTo>
                    <a:pt x="1043" y="570"/>
                  </a:lnTo>
                  <a:lnTo>
                    <a:pt x="1038" y="559"/>
                  </a:lnTo>
                  <a:lnTo>
                    <a:pt x="1029" y="549"/>
                  </a:lnTo>
                  <a:lnTo>
                    <a:pt x="1018" y="540"/>
                  </a:lnTo>
                  <a:lnTo>
                    <a:pt x="1000" y="516"/>
                  </a:lnTo>
                  <a:lnTo>
                    <a:pt x="981" y="490"/>
                  </a:lnTo>
                  <a:lnTo>
                    <a:pt x="963" y="466"/>
                  </a:lnTo>
                  <a:lnTo>
                    <a:pt x="945" y="440"/>
                  </a:lnTo>
                  <a:lnTo>
                    <a:pt x="928" y="415"/>
                  </a:lnTo>
                  <a:lnTo>
                    <a:pt x="910" y="390"/>
                  </a:lnTo>
                  <a:lnTo>
                    <a:pt x="892" y="365"/>
                  </a:lnTo>
                  <a:lnTo>
                    <a:pt x="874" y="340"/>
                  </a:lnTo>
                  <a:lnTo>
                    <a:pt x="855" y="317"/>
                  </a:lnTo>
                  <a:lnTo>
                    <a:pt x="836" y="293"/>
                  </a:lnTo>
                  <a:lnTo>
                    <a:pt x="815" y="271"/>
                  </a:lnTo>
                  <a:lnTo>
                    <a:pt x="794" y="249"/>
                  </a:lnTo>
                  <a:lnTo>
                    <a:pt x="793" y="250"/>
                  </a:lnTo>
                  <a:lnTo>
                    <a:pt x="792" y="250"/>
                  </a:lnTo>
                  <a:lnTo>
                    <a:pt x="791" y="250"/>
                  </a:lnTo>
                  <a:lnTo>
                    <a:pt x="791" y="250"/>
                  </a:lnTo>
                  <a:lnTo>
                    <a:pt x="790" y="250"/>
                  </a:lnTo>
                  <a:lnTo>
                    <a:pt x="789" y="250"/>
                  </a:lnTo>
                  <a:lnTo>
                    <a:pt x="788" y="250"/>
                  </a:lnTo>
                  <a:lnTo>
                    <a:pt x="787" y="250"/>
                  </a:lnTo>
                  <a:lnTo>
                    <a:pt x="787" y="250"/>
                  </a:lnTo>
                  <a:lnTo>
                    <a:pt x="786" y="251"/>
                  </a:lnTo>
                  <a:lnTo>
                    <a:pt x="785" y="251"/>
                  </a:lnTo>
                  <a:lnTo>
                    <a:pt x="783" y="251"/>
                  </a:lnTo>
                  <a:lnTo>
                    <a:pt x="676" y="785"/>
                  </a:lnTo>
                  <a:lnTo>
                    <a:pt x="675" y="787"/>
                  </a:lnTo>
                  <a:lnTo>
                    <a:pt x="674" y="788"/>
                  </a:lnTo>
                  <a:lnTo>
                    <a:pt x="672" y="789"/>
                  </a:lnTo>
                  <a:lnTo>
                    <a:pt x="670" y="789"/>
                  </a:lnTo>
                  <a:lnTo>
                    <a:pt x="669" y="790"/>
                  </a:lnTo>
                  <a:lnTo>
                    <a:pt x="667" y="791"/>
                  </a:lnTo>
                  <a:lnTo>
                    <a:pt x="665" y="792"/>
                  </a:lnTo>
                  <a:lnTo>
                    <a:pt x="663" y="793"/>
                  </a:lnTo>
                  <a:lnTo>
                    <a:pt x="661" y="793"/>
                  </a:lnTo>
                  <a:lnTo>
                    <a:pt x="659" y="794"/>
                  </a:lnTo>
                  <a:lnTo>
                    <a:pt x="656" y="795"/>
                  </a:lnTo>
                  <a:lnTo>
                    <a:pt x="653" y="796"/>
                  </a:lnTo>
                  <a:lnTo>
                    <a:pt x="639" y="786"/>
                  </a:lnTo>
                  <a:lnTo>
                    <a:pt x="625" y="773"/>
                  </a:lnTo>
                  <a:lnTo>
                    <a:pt x="611" y="760"/>
                  </a:lnTo>
                  <a:lnTo>
                    <a:pt x="597" y="746"/>
                  </a:lnTo>
                  <a:lnTo>
                    <a:pt x="584" y="732"/>
                  </a:lnTo>
                  <a:lnTo>
                    <a:pt x="571" y="716"/>
                  </a:lnTo>
                  <a:lnTo>
                    <a:pt x="557" y="701"/>
                  </a:lnTo>
                  <a:lnTo>
                    <a:pt x="543" y="686"/>
                  </a:lnTo>
                  <a:lnTo>
                    <a:pt x="529" y="671"/>
                  </a:lnTo>
                  <a:lnTo>
                    <a:pt x="514" y="656"/>
                  </a:lnTo>
                  <a:lnTo>
                    <a:pt x="498" y="643"/>
                  </a:lnTo>
                  <a:lnTo>
                    <a:pt x="479" y="630"/>
                  </a:lnTo>
                  <a:lnTo>
                    <a:pt x="462" y="611"/>
                  </a:lnTo>
                  <a:lnTo>
                    <a:pt x="446" y="593"/>
                  </a:lnTo>
                  <a:lnTo>
                    <a:pt x="428" y="574"/>
                  </a:lnTo>
                  <a:lnTo>
                    <a:pt x="412" y="554"/>
                  </a:lnTo>
                  <a:lnTo>
                    <a:pt x="396" y="536"/>
                  </a:lnTo>
                  <a:lnTo>
                    <a:pt x="379" y="518"/>
                  </a:lnTo>
                  <a:lnTo>
                    <a:pt x="362" y="500"/>
                  </a:lnTo>
                  <a:lnTo>
                    <a:pt x="346" y="483"/>
                  </a:lnTo>
                  <a:lnTo>
                    <a:pt x="328" y="468"/>
                  </a:lnTo>
                  <a:lnTo>
                    <a:pt x="311" y="452"/>
                  </a:lnTo>
                  <a:lnTo>
                    <a:pt x="293" y="439"/>
                  </a:lnTo>
                  <a:lnTo>
                    <a:pt x="273" y="427"/>
                  </a:lnTo>
                  <a:lnTo>
                    <a:pt x="271" y="423"/>
                  </a:lnTo>
                  <a:lnTo>
                    <a:pt x="267" y="419"/>
                  </a:lnTo>
                  <a:lnTo>
                    <a:pt x="264" y="414"/>
                  </a:lnTo>
                  <a:lnTo>
                    <a:pt x="260" y="410"/>
                  </a:lnTo>
                  <a:lnTo>
                    <a:pt x="256" y="406"/>
                  </a:lnTo>
                  <a:lnTo>
                    <a:pt x="252" y="402"/>
                  </a:lnTo>
                  <a:lnTo>
                    <a:pt x="248" y="398"/>
                  </a:lnTo>
                  <a:lnTo>
                    <a:pt x="243" y="395"/>
                  </a:lnTo>
                  <a:lnTo>
                    <a:pt x="238" y="392"/>
                  </a:lnTo>
                  <a:lnTo>
                    <a:pt x="233" y="390"/>
                  </a:lnTo>
                  <a:lnTo>
                    <a:pt x="227" y="388"/>
                  </a:lnTo>
                  <a:lnTo>
                    <a:pt x="220" y="386"/>
                  </a:lnTo>
                  <a:lnTo>
                    <a:pt x="211" y="422"/>
                  </a:lnTo>
                  <a:lnTo>
                    <a:pt x="202" y="458"/>
                  </a:lnTo>
                  <a:lnTo>
                    <a:pt x="194" y="494"/>
                  </a:lnTo>
                  <a:lnTo>
                    <a:pt x="186" y="532"/>
                  </a:lnTo>
                  <a:lnTo>
                    <a:pt x="179" y="571"/>
                  </a:lnTo>
                  <a:lnTo>
                    <a:pt x="173" y="609"/>
                  </a:lnTo>
                  <a:lnTo>
                    <a:pt x="166" y="648"/>
                  </a:lnTo>
                  <a:lnTo>
                    <a:pt x="160" y="688"/>
                  </a:lnTo>
                  <a:lnTo>
                    <a:pt x="155" y="728"/>
                  </a:lnTo>
                  <a:lnTo>
                    <a:pt x="150" y="766"/>
                  </a:lnTo>
                  <a:lnTo>
                    <a:pt x="144" y="806"/>
                  </a:lnTo>
                  <a:lnTo>
                    <a:pt x="139" y="844"/>
                  </a:lnTo>
                  <a:lnTo>
                    <a:pt x="142" y="849"/>
                  </a:lnTo>
                  <a:lnTo>
                    <a:pt x="145" y="852"/>
                  </a:lnTo>
                  <a:lnTo>
                    <a:pt x="148" y="855"/>
                  </a:lnTo>
                  <a:lnTo>
                    <a:pt x="150" y="858"/>
                  </a:lnTo>
                  <a:lnTo>
                    <a:pt x="153" y="861"/>
                  </a:lnTo>
                  <a:lnTo>
                    <a:pt x="155" y="864"/>
                  </a:lnTo>
                  <a:lnTo>
                    <a:pt x="158" y="867"/>
                  </a:lnTo>
                  <a:lnTo>
                    <a:pt x="160" y="870"/>
                  </a:lnTo>
                  <a:lnTo>
                    <a:pt x="161" y="873"/>
                  </a:lnTo>
                  <a:lnTo>
                    <a:pt x="163" y="876"/>
                  </a:lnTo>
                  <a:lnTo>
                    <a:pt x="164" y="879"/>
                  </a:lnTo>
                  <a:lnTo>
                    <a:pt x="164" y="884"/>
                  </a:lnTo>
                  <a:lnTo>
                    <a:pt x="165" y="886"/>
                  </a:lnTo>
                  <a:lnTo>
                    <a:pt x="165" y="887"/>
                  </a:lnTo>
                  <a:lnTo>
                    <a:pt x="165" y="889"/>
                  </a:lnTo>
                  <a:lnTo>
                    <a:pt x="165" y="890"/>
                  </a:lnTo>
                  <a:lnTo>
                    <a:pt x="165" y="892"/>
                  </a:lnTo>
                  <a:lnTo>
                    <a:pt x="165" y="894"/>
                  </a:lnTo>
                  <a:lnTo>
                    <a:pt x="165" y="895"/>
                  </a:lnTo>
                  <a:lnTo>
                    <a:pt x="165" y="897"/>
                  </a:lnTo>
                  <a:lnTo>
                    <a:pt x="165" y="898"/>
                  </a:lnTo>
                  <a:lnTo>
                    <a:pt x="165" y="900"/>
                  </a:lnTo>
                  <a:lnTo>
                    <a:pt x="165" y="901"/>
                  </a:lnTo>
                  <a:lnTo>
                    <a:pt x="164" y="901"/>
                  </a:lnTo>
                  <a:lnTo>
                    <a:pt x="156" y="907"/>
                  </a:lnTo>
                  <a:lnTo>
                    <a:pt x="146" y="911"/>
                  </a:lnTo>
                  <a:lnTo>
                    <a:pt x="137" y="916"/>
                  </a:lnTo>
                  <a:lnTo>
                    <a:pt x="127" y="920"/>
                  </a:lnTo>
                  <a:lnTo>
                    <a:pt x="116" y="924"/>
                  </a:lnTo>
                  <a:lnTo>
                    <a:pt x="106" y="929"/>
                  </a:lnTo>
                  <a:lnTo>
                    <a:pt x="96" y="933"/>
                  </a:lnTo>
                  <a:lnTo>
                    <a:pt x="87" y="938"/>
                  </a:lnTo>
                  <a:lnTo>
                    <a:pt x="77" y="942"/>
                  </a:lnTo>
                  <a:lnTo>
                    <a:pt x="67" y="947"/>
                  </a:lnTo>
                  <a:lnTo>
                    <a:pt x="57" y="951"/>
                  </a:lnTo>
                  <a:lnTo>
                    <a:pt x="47" y="956"/>
                  </a:lnTo>
                  <a:lnTo>
                    <a:pt x="43" y="957"/>
                  </a:lnTo>
                  <a:lnTo>
                    <a:pt x="39" y="957"/>
                  </a:lnTo>
                  <a:lnTo>
                    <a:pt x="35" y="957"/>
                  </a:lnTo>
                  <a:lnTo>
                    <a:pt x="32" y="957"/>
                  </a:lnTo>
                  <a:lnTo>
                    <a:pt x="28" y="956"/>
                  </a:lnTo>
                  <a:lnTo>
                    <a:pt x="24" y="956"/>
                  </a:lnTo>
                  <a:lnTo>
                    <a:pt x="21" y="956"/>
                  </a:lnTo>
                  <a:lnTo>
                    <a:pt x="18" y="955"/>
                  </a:lnTo>
                  <a:lnTo>
                    <a:pt x="14" y="955"/>
                  </a:lnTo>
                  <a:lnTo>
                    <a:pt x="10" y="954"/>
                  </a:lnTo>
                  <a:lnTo>
                    <a:pt x="7" y="953"/>
                  </a:lnTo>
                  <a:lnTo>
                    <a:pt x="4" y="951"/>
                  </a:lnTo>
                  <a:lnTo>
                    <a:pt x="3" y="949"/>
                  </a:lnTo>
                  <a:lnTo>
                    <a:pt x="1" y="945"/>
                  </a:lnTo>
                  <a:lnTo>
                    <a:pt x="0" y="942"/>
                  </a:lnTo>
                  <a:lnTo>
                    <a:pt x="0" y="938"/>
                  </a:lnTo>
                  <a:lnTo>
                    <a:pt x="0" y="934"/>
                  </a:lnTo>
                  <a:lnTo>
                    <a:pt x="0" y="930"/>
                  </a:lnTo>
                  <a:lnTo>
                    <a:pt x="1" y="926"/>
                  </a:lnTo>
                  <a:lnTo>
                    <a:pt x="1" y="923"/>
                  </a:lnTo>
                  <a:lnTo>
                    <a:pt x="3" y="919"/>
                  </a:lnTo>
                  <a:lnTo>
                    <a:pt x="4" y="916"/>
                  </a:lnTo>
                  <a:lnTo>
                    <a:pt x="6" y="912"/>
                  </a:lnTo>
                  <a:lnTo>
                    <a:pt x="7" y="909"/>
                  </a:lnTo>
                  <a:lnTo>
                    <a:pt x="18" y="897"/>
                  </a:lnTo>
                  <a:lnTo>
                    <a:pt x="25" y="885"/>
                  </a:lnTo>
                  <a:lnTo>
                    <a:pt x="30" y="871"/>
                  </a:lnTo>
                  <a:lnTo>
                    <a:pt x="35" y="857"/>
                  </a:lnTo>
                  <a:lnTo>
                    <a:pt x="38" y="843"/>
                  </a:lnTo>
                  <a:lnTo>
                    <a:pt x="40" y="829"/>
                  </a:lnTo>
                  <a:lnTo>
                    <a:pt x="42" y="815"/>
                  </a:lnTo>
                  <a:lnTo>
                    <a:pt x="44" y="801"/>
                  </a:lnTo>
                  <a:lnTo>
                    <a:pt x="46" y="788"/>
                  </a:lnTo>
                  <a:lnTo>
                    <a:pt x="48" y="774"/>
                  </a:lnTo>
                  <a:lnTo>
                    <a:pt x="51" y="761"/>
                  </a:lnTo>
                  <a:lnTo>
                    <a:pt x="55" y="749"/>
                  </a:lnTo>
                  <a:lnTo>
                    <a:pt x="64" y="700"/>
                  </a:lnTo>
                  <a:lnTo>
                    <a:pt x="74" y="650"/>
                  </a:lnTo>
                  <a:lnTo>
                    <a:pt x="83" y="600"/>
                  </a:lnTo>
                  <a:lnTo>
                    <a:pt x="92" y="550"/>
                  </a:lnTo>
                  <a:lnTo>
                    <a:pt x="101" y="499"/>
                  </a:lnTo>
                  <a:lnTo>
                    <a:pt x="110" y="449"/>
                  </a:lnTo>
                  <a:lnTo>
                    <a:pt x="120" y="399"/>
                  </a:lnTo>
                  <a:lnTo>
                    <a:pt x="129" y="351"/>
                  </a:lnTo>
                  <a:lnTo>
                    <a:pt x="138" y="301"/>
                  </a:lnTo>
                  <a:lnTo>
                    <a:pt x="147" y="252"/>
                  </a:lnTo>
                  <a:lnTo>
                    <a:pt x="156" y="204"/>
                  </a:lnTo>
                  <a:lnTo>
                    <a:pt x="164" y="156"/>
                  </a:lnTo>
                  <a:lnTo>
                    <a:pt x="169" y="155"/>
                  </a:lnTo>
                  <a:lnTo>
                    <a:pt x="174" y="155"/>
                  </a:lnTo>
                  <a:lnTo>
                    <a:pt x="179" y="155"/>
                  </a:lnTo>
                  <a:lnTo>
                    <a:pt x="183" y="156"/>
                  </a:lnTo>
                  <a:lnTo>
                    <a:pt x="188" y="158"/>
                  </a:lnTo>
                  <a:lnTo>
                    <a:pt x="192" y="160"/>
                  </a:lnTo>
                  <a:lnTo>
                    <a:pt x="196" y="162"/>
                  </a:lnTo>
                  <a:lnTo>
                    <a:pt x="200" y="165"/>
                  </a:lnTo>
                  <a:lnTo>
                    <a:pt x="203" y="168"/>
                  </a:lnTo>
                  <a:lnTo>
                    <a:pt x="206" y="172"/>
                  </a:lnTo>
                  <a:lnTo>
                    <a:pt x="208" y="175"/>
                  </a:lnTo>
                  <a:lnTo>
                    <a:pt x="210" y="178"/>
                  </a:lnTo>
                  <a:lnTo>
                    <a:pt x="242" y="212"/>
                  </a:lnTo>
                  <a:lnTo>
                    <a:pt x="272" y="246"/>
                  </a:lnTo>
                  <a:lnTo>
                    <a:pt x="305" y="278"/>
                  </a:lnTo>
                  <a:lnTo>
                    <a:pt x="338" y="311"/>
                  </a:lnTo>
                  <a:lnTo>
                    <a:pt x="370" y="343"/>
                  </a:lnTo>
                  <a:lnTo>
                    <a:pt x="403" y="376"/>
                  </a:lnTo>
                  <a:lnTo>
                    <a:pt x="435" y="409"/>
                  </a:lnTo>
                  <a:lnTo>
                    <a:pt x="467" y="441"/>
                  </a:lnTo>
                  <a:lnTo>
                    <a:pt x="498" y="473"/>
                  </a:lnTo>
                  <a:lnTo>
                    <a:pt x="527" y="505"/>
                  </a:lnTo>
                  <a:lnTo>
                    <a:pt x="556" y="537"/>
                  </a:lnTo>
                  <a:lnTo>
                    <a:pt x="581" y="569"/>
                  </a:lnTo>
                  <a:lnTo>
                    <a:pt x="608" y="582"/>
                  </a:lnTo>
                  <a:lnTo>
                    <a:pt x="611" y="582"/>
                  </a:lnTo>
                  <a:lnTo>
                    <a:pt x="614" y="582"/>
                  </a:lnTo>
                  <a:lnTo>
                    <a:pt x="617" y="581"/>
                  </a:lnTo>
                  <a:lnTo>
                    <a:pt x="620" y="579"/>
                  </a:lnTo>
                  <a:lnTo>
                    <a:pt x="623" y="577"/>
                  </a:lnTo>
                  <a:lnTo>
                    <a:pt x="625" y="575"/>
                  </a:lnTo>
                  <a:lnTo>
                    <a:pt x="627" y="573"/>
                  </a:lnTo>
                  <a:lnTo>
                    <a:pt x="630" y="571"/>
                  </a:lnTo>
                  <a:lnTo>
                    <a:pt x="632" y="568"/>
                  </a:lnTo>
                  <a:lnTo>
                    <a:pt x="634" y="565"/>
                  </a:lnTo>
                  <a:lnTo>
                    <a:pt x="635" y="561"/>
                  </a:lnTo>
                  <a:lnTo>
                    <a:pt x="636" y="557"/>
                  </a:lnTo>
                  <a:lnTo>
                    <a:pt x="724" y="30"/>
                  </a:lnTo>
                  <a:lnTo>
                    <a:pt x="726" y="26"/>
                  </a:lnTo>
                  <a:lnTo>
                    <a:pt x="727" y="23"/>
                  </a:lnTo>
                  <a:lnTo>
                    <a:pt x="729" y="20"/>
                  </a:lnTo>
                  <a:lnTo>
                    <a:pt x="731" y="17"/>
                  </a:lnTo>
                  <a:lnTo>
                    <a:pt x="734" y="14"/>
                  </a:lnTo>
                  <a:lnTo>
                    <a:pt x="736" y="12"/>
                  </a:lnTo>
                  <a:lnTo>
                    <a:pt x="739" y="10"/>
                  </a:lnTo>
                  <a:lnTo>
                    <a:pt x="742" y="8"/>
                  </a:lnTo>
                  <a:lnTo>
                    <a:pt x="745" y="6"/>
                  </a:lnTo>
                  <a:lnTo>
                    <a:pt x="748" y="4"/>
                  </a:lnTo>
                  <a:lnTo>
                    <a:pt x="752" y="2"/>
                  </a:lnTo>
                  <a:lnTo>
                    <a:pt x="755" y="0"/>
                  </a:lnTo>
                  <a:lnTo>
                    <a:pt x="756" y="1"/>
                  </a:lnTo>
                  <a:lnTo>
                    <a:pt x="756" y="1"/>
                  </a:lnTo>
                  <a:lnTo>
                    <a:pt x="756" y="1"/>
                  </a:lnTo>
                  <a:lnTo>
                    <a:pt x="757" y="1"/>
                  </a:lnTo>
                  <a:lnTo>
                    <a:pt x="757" y="1"/>
                  </a:lnTo>
                  <a:lnTo>
                    <a:pt x="758" y="1"/>
                  </a:lnTo>
                  <a:lnTo>
                    <a:pt x="758" y="1"/>
                  </a:lnTo>
                  <a:lnTo>
                    <a:pt x="758" y="1"/>
                  </a:lnTo>
                  <a:lnTo>
                    <a:pt x="759" y="1"/>
                  </a:lnTo>
                  <a:lnTo>
                    <a:pt x="759" y="1"/>
                  </a:lnTo>
                  <a:lnTo>
                    <a:pt x="759" y="1"/>
                  </a:lnTo>
                  <a:lnTo>
                    <a:pt x="759" y="1"/>
                  </a:lnTo>
                  <a:lnTo>
                    <a:pt x="759" y="1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6" name="Freeform 12"/>
            <p:cNvSpPr>
              <a:spLocks noChangeAspect="1" noEditPoints="1"/>
            </p:cNvSpPr>
            <p:nvPr/>
          </p:nvSpPr>
          <p:spPr bwMode="auto">
            <a:xfrm>
              <a:off x="4890" y="481"/>
              <a:ext cx="105" cy="119"/>
            </a:xfrm>
            <a:custGeom>
              <a:avLst/>
              <a:gdLst/>
              <a:ahLst/>
              <a:cxnLst>
                <a:cxn ang="0">
                  <a:pos x="244" y="10"/>
                </a:cxn>
                <a:cxn ang="0">
                  <a:pos x="331" y="29"/>
                </a:cxn>
                <a:cxn ang="0">
                  <a:pos x="434" y="58"/>
                </a:cxn>
                <a:cxn ang="0">
                  <a:pos x="550" y="124"/>
                </a:cxn>
                <a:cxn ang="0">
                  <a:pos x="619" y="231"/>
                </a:cxn>
                <a:cxn ang="0">
                  <a:pos x="622" y="295"/>
                </a:cxn>
                <a:cxn ang="0">
                  <a:pos x="604" y="350"/>
                </a:cxn>
                <a:cxn ang="0">
                  <a:pos x="557" y="400"/>
                </a:cxn>
                <a:cxn ang="0">
                  <a:pos x="492" y="432"/>
                </a:cxn>
                <a:cxn ang="0">
                  <a:pos x="434" y="454"/>
                </a:cxn>
                <a:cxn ang="0">
                  <a:pos x="436" y="458"/>
                </a:cxn>
                <a:cxn ang="0">
                  <a:pos x="437" y="461"/>
                </a:cxn>
                <a:cxn ang="0">
                  <a:pos x="553" y="615"/>
                </a:cxn>
                <a:cxn ang="0">
                  <a:pos x="696" y="818"/>
                </a:cxn>
                <a:cxn ang="0">
                  <a:pos x="832" y="898"/>
                </a:cxn>
                <a:cxn ang="0">
                  <a:pos x="834" y="922"/>
                </a:cxn>
                <a:cxn ang="0">
                  <a:pos x="830" y="944"/>
                </a:cxn>
                <a:cxn ang="0">
                  <a:pos x="702" y="926"/>
                </a:cxn>
                <a:cxn ang="0">
                  <a:pos x="596" y="850"/>
                </a:cxn>
                <a:cxn ang="0">
                  <a:pos x="518" y="772"/>
                </a:cxn>
                <a:cxn ang="0">
                  <a:pos x="472" y="712"/>
                </a:cxn>
                <a:cxn ang="0">
                  <a:pos x="429" y="654"/>
                </a:cxn>
                <a:cxn ang="0">
                  <a:pos x="398" y="591"/>
                </a:cxn>
                <a:cxn ang="0">
                  <a:pos x="363" y="536"/>
                </a:cxn>
                <a:cxn ang="0">
                  <a:pos x="327" y="486"/>
                </a:cxn>
                <a:cxn ang="0">
                  <a:pos x="282" y="459"/>
                </a:cxn>
                <a:cxn ang="0">
                  <a:pos x="237" y="446"/>
                </a:cxn>
                <a:cxn ang="0">
                  <a:pos x="219" y="456"/>
                </a:cxn>
                <a:cxn ang="0">
                  <a:pos x="207" y="471"/>
                </a:cxn>
                <a:cxn ang="0">
                  <a:pos x="189" y="560"/>
                </a:cxn>
                <a:cxn ang="0">
                  <a:pos x="182" y="667"/>
                </a:cxn>
                <a:cxn ang="0">
                  <a:pos x="190" y="734"/>
                </a:cxn>
                <a:cxn ang="0">
                  <a:pos x="180" y="742"/>
                </a:cxn>
                <a:cxn ang="0">
                  <a:pos x="167" y="749"/>
                </a:cxn>
                <a:cxn ang="0">
                  <a:pos x="1" y="698"/>
                </a:cxn>
                <a:cxn ang="0">
                  <a:pos x="1" y="685"/>
                </a:cxn>
                <a:cxn ang="0">
                  <a:pos x="44" y="637"/>
                </a:cxn>
                <a:cxn ang="0">
                  <a:pos x="59" y="581"/>
                </a:cxn>
                <a:cxn ang="0">
                  <a:pos x="72" y="523"/>
                </a:cxn>
                <a:cxn ang="0">
                  <a:pos x="111" y="343"/>
                </a:cxn>
                <a:cxn ang="0">
                  <a:pos x="147" y="134"/>
                </a:cxn>
                <a:cxn ang="0">
                  <a:pos x="176" y="0"/>
                </a:cxn>
                <a:cxn ang="0">
                  <a:pos x="362" y="119"/>
                </a:cxn>
                <a:cxn ang="0">
                  <a:pos x="433" y="140"/>
                </a:cxn>
                <a:cxn ang="0">
                  <a:pos x="467" y="169"/>
                </a:cxn>
                <a:cxn ang="0">
                  <a:pos x="471" y="176"/>
                </a:cxn>
                <a:cxn ang="0">
                  <a:pos x="473" y="179"/>
                </a:cxn>
                <a:cxn ang="0">
                  <a:pos x="487" y="245"/>
                </a:cxn>
                <a:cxn ang="0">
                  <a:pos x="481" y="310"/>
                </a:cxn>
                <a:cxn ang="0">
                  <a:pos x="412" y="356"/>
                </a:cxn>
                <a:cxn ang="0">
                  <a:pos x="319" y="363"/>
                </a:cxn>
                <a:cxn ang="0">
                  <a:pos x="247" y="348"/>
                </a:cxn>
                <a:cxn ang="0">
                  <a:pos x="245" y="344"/>
                </a:cxn>
                <a:cxn ang="0">
                  <a:pos x="242" y="340"/>
                </a:cxn>
              </a:cxnLst>
              <a:rect l="0" t="0" r="r" b="b"/>
              <a:pathLst>
                <a:path w="834" h="955">
                  <a:moveTo>
                    <a:pt x="176" y="0"/>
                  </a:moveTo>
                  <a:lnTo>
                    <a:pt x="192" y="2"/>
                  </a:lnTo>
                  <a:lnTo>
                    <a:pt x="209" y="4"/>
                  </a:lnTo>
                  <a:lnTo>
                    <a:pt x="227" y="7"/>
                  </a:lnTo>
                  <a:lnTo>
                    <a:pt x="244" y="10"/>
                  </a:lnTo>
                  <a:lnTo>
                    <a:pt x="262" y="15"/>
                  </a:lnTo>
                  <a:lnTo>
                    <a:pt x="280" y="18"/>
                  </a:lnTo>
                  <a:lnTo>
                    <a:pt x="297" y="22"/>
                  </a:lnTo>
                  <a:lnTo>
                    <a:pt x="314" y="26"/>
                  </a:lnTo>
                  <a:lnTo>
                    <a:pt x="331" y="29"/>
                  </a:lnTo>
                  <a:lnTo>
                    <a:pt x="348" y="32"/>
                  </a:lnTo>
                  <a:lnTo>
                    <a:pt x="364" y="35"/>
                  </a:lnTo>
                  <a:lnTo>
                    <a:pt x="382" y="36"/>
                  </a:lnTo>
                  <a:lnTo>
                    <a:pt x="407" y="47"/>
                  </a:lnTo>
                  <a:lnTo>
                    <a:pt x="434" y="58"/>
                  </a:lnTo>
                  <a:lnTo>
                    <a:pt x="459" y="70"/>
                  </a:lnTo>
                  <a:lnTo>
                    <a:pt x="484" y="82"/>
                  </a:lnTo>
                  <a:lnTo>
                    <a:pt x="507" y="94"/>
                  </a:lnTo>
                  <a:lnTo>
                    <a:pt x="529" y="108"/>
                  </a:lnTo>
                  <a:lnTo>
                    <a:pt x="550" y="124"/>
                  </a:lnTo>
                  <a:lnTo>
                    <a:pt x="569" y="140"/>
                  </a:lnTo>
                  <a:lnTo>
                    <a:pt x="585" y="159"/>
                  </a:lnTo>
                  <a:lnTo>
                    <a:pt x="599" y="181"/>
                  </a:lnTo>
                  <a:lnTo>
                    <a:pt x="610" y="204"/>
                  </a:lnTo>
                  <a:lnTo>
                    <a:pt x="619" y="231"/>
                  </a:lnTo>
                  <a:lnTo>
                    <a:pt x="622" y="244"/>
                  </a:lnTo>
                  <a:lnTo>
                    <a:pt x="623" y="257"/>
                  </a:lnTo>
                  <a:lnTo>
                    <a:pt x="624" y="269"/>
                  </a:lnTo>
                  <a:lnTo>
                    <a:pt x="624" y="283"/>
                  </a:lnTo>
                  <a:lnTo>
                    <a:pt x="622" y="295"/>
                  </a:lnTo>
                  <a:lnTo>
                    <a:pt x="620" y="306"/>
                  </a:lnTo>
                  <a:lnTo>
                    <a:pt x="617" y="318"/>
                  </a:lnTo>
                  <a:lnTo>
                    <a:pt x="613" y="328"/>
                  </a:lnTo>
                  <a:lnTo>
                    <a:pt x="609" y="340"/>
                  </a:lnTo>
                  <a:lnTo>
                    <a:pt x="604" y="350"/>
                  </a:lnTo>
                  <a:lnTo>
                    <a:pt x="598" y="359"/>
                  </a:lnTo>
                  <a:lnTo>
                    <a:pt x="593" y="367"/>
                  </a:lnTo>
                  <a:lnTo>
                    <a:pt x="581" y="379"/>
                  </a:lnTo>
                  <a:lnTo>
                    <a:pt x="569" y="391"/>
                  </a:lnTo>
                  <a:lnTo>
                    <a:pt x="557" y="400"/>
                  </a:lnTo>
                  <a:lnTo>
                    <a:pt x="545" y="408"/>
                  </a:lnTo>
                  <a:lnTo>
                    <a:pt x="531" y="415"/>
                  </a:lnTo>
                  <a:lnTo>
                    <a:pt x="518" y="421"/>
                  </a:lnTo>
                  <a:lnTo>
                    <a:pt x="505" y="427"/>
                  </a:lnTo>
                  <a:lnTo>
                    <a:pt x="492" y="432"/>
                  </a:lnTo>
                  <a:lnTo>
                    <a:pt x="478" y="437"/>
                  </a:lnTo>
                  <a:lnTo>
                    <a:pt x="464" y="443"/>
                  </a:lnTo>
                  <a:lnTo>
                    <a:pt x="450" y="448"/>
                  </a:lnTo>
                  <a:lnTo>
                    <a:pt x="437" y="453"/>
                  </a:lnTo>
                  <a:lnTo>
                    <a:pt x="434" y="454"/>
                  </a:lnTo>
                  <a:lnTo>
                    <a:pt x="433" y="455"/>
                  </a:lnTo>
                  <a:lnTo>
                    <a:pt x="433" y="455"/>
                  </a:lnTo>
                  <a:lnTo>
                    <a:pt x="434" y="456"/>
                  </a:lnTo>
                  <a:lnTo>
                    <a:pt x="435" y="457"/>
                  </a:lnTo>
                  <a:lnTo>
                    <a:pt x="436" y="458"/>
                  </a:lnTo>
                  <a:lnTo>
                    <a:pt x="437" y="459"/>
                  </a:lnTo>
                  <a:lnTo>
                    <a:pt x="438" y="459"/>
                  </a:lnTo>
                  <a:lnTo>
                    <a:pt x="439" y="460"/>
                  </a:lnTo>
                  <a:lnTo>
                    <a:pt x="438" y="461"/>
                  </a:lnTo>
                  <a:lnTo>
                    <a:pt x="437" y="461"/>
                  </a:lnTo>
                  <a:lnTo>
                    <a:pt x="435" y="461"/>
                  </a:lnTo>
                  <a:lnTo>
                    <a:pt x="468" y="495"/>
                  </a:lnTo>
                  <a:lnTo>
                    <a:pt x="499" y="532"/>
                  </a:lnTo>
                  <a:lnTo>
                    <a:pt x="527" y="573"/>
                  </a:lnTo>
                  <a:lnTo>
                    <a:pt x="553" y="615"/>
                  </a:lnTo>
                  <a:lnTo>
                    <a:pt x="578" y="659"/>
                  </a:lnTo>
                  <a:lnTo>
                    <a:pt x="605" y="701"/>
                  </a:lnTo>
                  <a:lnTo>
                    <a:pt x="632" y="743"/>
                  </a:lnTo>
                  <a:lnTo>
                    <a:pt x="662" y="782"/>
                  </a:lnTo>
                  <a:lnTo>
                    <a:pt x="696" y="818"/>
                  </a:lnTo>
                  <a:lnTo>
                    <a:pt x="734" y="848"/>
                  </a:lnTo>
                  <a:lnTo>
                    <a:pt x="778" y="873"/>
                  </a:lnTo>
                  <a:lnTo>
                    <a:pt x="830" y="890"/>
                  </a:lnTo>
                  <a:lnTo>
                    <a:pt x="831" y="894"/>
                  </a:lnTo>
                  <a:lnTo>
                    <a:pt x="832" y="898"/>
                  </a:lnTo>
                  <a:lnTo>
                    <a:pt x="833" y="902"/>
                  </a:lnTo>
                  <a:lnTo>
                    <a:pt x="833" y="907"/>
                  </a:lnTo>
                  <a:lnTo>
                    <a:pt x="834" y="912"/>
                  </a:lnTo>
                  <a:lnTo>
                    <a:pt x="834" y="916"/>
                  </a:lnTo>
                  <a:lnTo>
                    <a:pt x="834" y="922"/>
                  </a:lnTo>
                  <a:lnTo>
                    <a:pt x="833" y="927"/>
                  </a:lnTo>
                  <a:lnTo>
                    <a:pt x="833" y="931"/>
                  </a:lnTo>
                  <a:lnTo>
                    <a:pt x="832" y="936"/>
                  </a:lnTo>
                  <a:lnTo>
                    <a:pt x="831" y="940"/>
                  </a:lnTo>
                  <a:lnTo>
                    <a:pt x="830" y="944"/>
                  </a:lnTo>
                  <a:lnTo>
                    <a:pt x="806" y="955"/>
                  </a:lnTo>
                  <a:lnTo>
                    <a:pt x="777" y="951"/>
                  </a:lnTo>
                  <a:lnTo>
                    <a:pt x="751" y="945"/>
                  </a:lnTo>
                  <a:lnTo>
                    <a:pt x="725" y="936"/>
                  </a:lnTo>
                  <a:lnTo>
                    <a:pt x="702" y="926"/>
                  </a:lnTo>
                  <a:lnTo>
                    <a:pt x="679" y="913"/>
                  </a:lnTo>
                  <a:lnTo>
                    <a:pt x="657" y="899"/>
                  </a:lnTo>
                  <a:lnTo>
                    <a:pt x="636" y="884"/>
                  </a:lnTo>
                  <a:lnTo>
                    <a:pt x="616" y="868"/>
                  </a:lnTo>
                  <a:lnTo>
                    <a:pt x="596" y="850"/>
                  </a:lnTo>
                  <a:lnTo>
                    <a:pt x="576" y="832"/>
                  </a:lnTo>
                  <a:lnTo>
                    <a:pt x="557" y="815"/>
                  </a:lnTo>
                  <a:lnTo>
                    <a:pt x="539" y="795"/>
                  </a:lnTo>
                  <a:lnTo>
                    <a:pt x="527" y="784"/>
                  </a:lnTo>
                  <a:lnTo>
                    <a:pt x="518" y="772"/>
                  </a:lnTo>
                  <a:lnTo>
                    <a:pt x="508" y="760"/>
                  </a:lnTo>
                  <a:lnTo>
                    <a:pt x="499" y="747"/>
                  </a:lnTo>
                  <a:lnTo>
                    <a:pt x="490" y="735"/>
                  </a:lnTo>
                  <a:lnTo>
                    <a:pt x="482" y="724"/>
                  </a:lnTo>
                  <a:lnTo>
                    <a:pt x="472" y="712"/>
                  </a:lnTo>
                  <a:lnTo>
                    <a:pt x="463" y="700"/>
                  </a:lnTo>
                  <a:lnTo>
                    <a:pt x="455" y="688"/>
                  </a:lnTo>
                  <a:lnTo>
                    <a:pt x="446" y="677"/>
                  </a:lnTo>
                  <a:lnTo>
                    <a:pt x="437" y="666"/>
                  </a:lnTo>
                  <a:lnTo>
                    <a:pt x="429" y="654"/>
                  </a:lnTo>
                  <a:lnTo>
                    <a:pt x="423" y="640"/>
                  </a:lnTo>
                  <a:lnTo>
                    <a:pt x="417" y="627"/>
                  </a:lnTo>
                  <a:lnTo>
                    <a:pt x="411" y="615"/>
                  </a:lnTo>
                  <a:lnTo>
                    <a:pt x="405" y="603"/>
                  </a:lnTo>
                  <a:lnTo>
                    <a:pt x="398" y="591"/>
                  </a:lnTo>
                  <a:lnTo>
                    <a:pt x="391" y="581"/>
                  </a:lnTo>
                  <a:lnTo>
                    <a:pt x="384" y="570"/>
                  </a:lnTo>
                  <a:lnTo>
                    <a:pt x="377" y="559"/>
                  </a:lnTo>
                  <a:lnTo>
                    <a:pt x="370" y="548"/>
                  </a:lnTo>
                  <a:lnTo>
                    <a:pt x="363" y="536"/>
                  </a:lnTo>
                  <a:lnTo>
                    <a:pt x="358" y="524"/>
                  </a:lnTo>
                  <a:lnTo>
                    <a:pt x="353" y="511"/>
                  </a:lnTo>
                  <a:lnTo>
                    <a:pt x="344" y="502"/>
                  </a:lnTo>
                  <a:lnTo>
                    <a:pt x="335" y="494"/>
                  </a:lnTo>
                  <a:lnTo>
                    <a:pt x="327" y="486"/>
                  </a:lnTo>
                  <a:lnTo>
                    <a:pt x="317" y="479"/>
                  </a:lnTo>
                  <a:lnTo>
                    <a:pt x="309" y="473"/>
                  </a:lnTo>
                  <a:lnTo>
                    <a:pt x="300" y="468"/>
                  </a:lnTo>
                  <a:lnTo>
                    <a:pt x="292" y="463"/>
                  </a:lnTo>
                  <a:lnTo>
                    <a:pt x="282" y="459"/>
                  </a:lnTo>
                  <a:lnTo>
                    <a:pt x="273" y="455"/>
                  </a:lnTo>
                  <a:lnTo>
                    <a:pt x="262" y="452"/>
                  </a:lnTo>
                  <a:lnTo>
                    <a:pt x="252" y="448"/>
                  </a:lnTo>
                  <a:lnTo>
                    <a:pt x="241" y="444"/>
                  </a:lnTo>
                  <a:lnTo>
                    <a:pt x="237" y="446"/>
                  </a:lnTo>
                  <a:lnTo>
                    <a:pt x="233" y="447"/>
                  </a:lnTo>
                  <a:lnTo>
                    <a:pt x="229" y="449"/>
                  </a:lnTo>
                  <a:lnTo>
                    <a:pt x="226" y="451"/>
                  </a:lnTo>
                  <a:lnTo>
                    <a:pt x="223" y="453"/>
                  </a:lnTo>
                  <a:lnTo>
                    <a:pt x="219" y="456"/>
                  </a:lnTo>
                  <a:lnTo>
                    <a:pt x="216" y="458"/>
                  </a:lnTo>
                  <a:lnTo>
                    <a:pt x="214" y="461"/>
                  </a:lnTo>
                  <a:lnTo>
                    <a:pt x="210" y="464"/>
                  </a:lnTo>
                  <a:lnTo>
                    <a:pt x="208" y="468"/>
                  </a:lnTo>
                  <a:lnTo>
                    <a:pt x="207" y="471"/>
                  </a:lnTo>
                  <a:lnTo>
                    <a:pt x="206" y="475"/>
                  </a:lnTo>
                  <a:lnTo>
                    <a:pt x="201" y="497"/>
                  </a:lnTo>
                  <a:lnTo>
                    <a:pt x="197" y="517"/>
                  </a:lnTo>
                  <a:lnTo>
                    <a:pt x="193" y="538"/>
                  </a:lnTo>
                  <a:lnTo>
                    <a:pt x="189" y="560"/>
                  </a:lnTo>
                  <a:lnTo>
                    <a:pt x="186" y="581"/>
                  </a:lnTo>
                  <a:lnTo>
                    <a:pt x="184" y="603"/>
                  </a:lnTo>
                  <a:lnTo>
                    <a:pt x="182" y="624"/>
                  </a:lnTo>
                  <a:lnTo>
                    <a:pt x="182" y="645"/>
                  </a:lnTo>
                  <a:lnTo>
                    <a:pt x="182" y="667"/>
                  </a:lnTo>
                  <a:lnTo>
                    <a:pt x="184" y="688"/>
                  </a:lnTo>
                  <a:lnTo>
                    <a:pt x="188" y="710"/>
                  </a:lnTo>
                  <a:lnTo>
                    <a:pt x="193" y="730"/>
                  </a:lnTo>
                  <a:lnTo>
                    <a:pt x="191" y="733"/>
                  </a:lnTo>
                  <a:lnTo>
                    <a:pt x="190" y="734"/>
                  </a:lnTo>
                  <a:lnTo>
                    <a:pt x="188" y="736"/>
                  </a:lnTo>
                  <a:lnTo>
                    <a:pt x="186" y="738"/>
                  </a:lnTo>
                  <a:lnTo>
                    <a:pt x="184" y="739"/>
                  </a:lnTo>
                  <a:lnTo>
                    <a:pt x="182" y="740"/>
                  </a:lnTo>
                  <a:lnTo>
                    <a:pt x="180" y="742"/>
                  </a:lnTo>
                  <a:lnTo>
                    <a:pt x="177" y="743"/>
                  </a:lnTo>
                  <a:lnTo>
                    <a:pt x="175" y="744"/>
                  </a:lnTo>
                  <a:lnTo>
                    <a:pt x="172" y="746"/>
                  </a:lnTo>
                  <a:lnTo>
                    <a:pt x="169" y="748"/>
                  </a:lnTo>
                  <a:lnTo>
                    <a:pt x="167" y="749"/>
                  </a:lnTo>
                  <a:lnTo>
                    <a:pt x="7" y="706"/>
                  </a:lnTo>
                  <a:lnTo>
                    <a:pt x="5" y="704"/>
                  </a:lnTo>
                  <a:lnTo>
                    <a:pt x="3" y="702"/>
                  </a:lnTo>
                  <a:lnTo>
                    <a:pt x="2" y="700"/>
                  </a:lnTo>
                  <a:lnTo>
                    <a:pt x="1" y="698"/>
                  </a:lnTo>
                  <a:lnTo>
                    <a:pt x="0" y="695"/>
                  </a:lnTo>
                  <a:lnTo>
                    <a:pt x="0" y="693"/>
                  </a:lnTo>
                  <a:lnTo>
                    <a:pt x="0" y="690"/>
                  </a:lnTo>
                  <a:lnTo>
                    <a:pt x="0" y="688"/>
                  </a:lnTo>
                  <a:lnTo>
                    <a:pt x="1" y="685"/>
                  </a:lnTo>
                  <a:lnTo>
                    <a:pt x="1" y="683"/>
                  </a:lnTo>
                  <a:lnTo>
                    <a:pt x="2" y="680"/>
                  </a:lnTo>
                  <a:lnTo>
                    <a:pt x="4" y="677"/>
                  </a:lnTo>
                  <a:lnTo>
                    <a:pt x="41" y="646"/>
                  </a:lnTo>
                  <a:lnTo>
                    <a:pt x="44" y="637"/>
                  </a:lnTo>
                  <a:lnTo>
                    <a:pt x="47" y="626"/>
                  </a:lnTo>
                  <a:lnTo>
                    <a:pt x="51" y="615"/>
                  </a:lnTo>
                  <a:lnTo>
                    <a:pt x="54" y="604"/>
                  </a:lnTo>
                  <a:lnTo>
                    <a:pt x="57" y="592"/>
                  </a:lnTo>
                  <a:lnTo>
                    <a:pt x="59" y="581"/>
                  </a:lnTo>
                  <a:lnTo>
                    <a:pt x="62" y="569"/>
                  </a:lnTo>
                  <a:lnTo>
                    <a:pt x="64" y="558"/>
                  </a:lnTo>
                  <a:lnTo>
                    <a:pt x="67" y="546"/>
                  </a:lnTo>
                  <a:lnTo>
                    <a:pt x="69" y="534"/>
                  </a:lnTo>
                  <a:lnTo>
                    <a:pt x="72" y="523"/>
                  </a:lnTo>
                  <a:lnTo>
                    <a:pt x="75" y="511"/>
                  </a:lnTo>
                  <a:lnTo>
                    <a:pt x="82" y="469"/>
                  </a:lnTo>
                  <a:lnTo>
                    <a:pt x="91" y="427"/>
                  </a:lnTo>
                  <a:lnTo>
                    <a:pt x="100" y="384"/>
                  </a:lnTo>
                  <a:lnTo>
                    <a:pt x="111" y="343"/>
                  </a:lnTo>
                  <a:lnTo>
                    <a:pt x="120" y="301"/>
                  </a:lnTo>
                  <a:lnTo>
                    <a:pt x="129" y="259"/>
                  </a:lnTo>
                  <a:lnTo>
                    <a:pt x="136" y="217"/>
                  </a:lnTo>
                  <a:lnTo>
                    <a:pt x="143" y="176"/>
                  </a:lnTo>
                  <a:lnTo>
                    <a:pt x="147" y="134"/>
                  </a:lnTo>
                  <a:lnTo>
                    <a:pt x="150" y="93"/>
                  </a:lnTo>
                  <a:lnTo>
                    <a:pt x="150" y="52"/>
                  </a:lnTo>
                  <a:lnTo>
                    <a:pt x="147" y="10"/>
                  </a:lnTo>
                  <a:lnTo>
                    <a:pt x="176" y="0"/>
                  </a:lnTo>
                  <a:lnTo>
                    <a:pt x="176" y="0"/>
                  </a:lnTo>
                  <a:close/>
                  <a:moveTo>
                    <a:pt x="307" y="112"/>
                  </a:moveTo>
                  <a:lnTo>
                    <a:pt x="321" y="113"/>
                  </a:lnTo>
                  <a:lnTo>
                    <a:pt x="334" y="114"/>
                  </a:lnTo>
                  <a:lnTo>
                    <a:pt x="348" y="116"/>
                  </a:lnTo>
                  <a:lnTo>
                    <a:pt x="362" y="119"/>
                  </a:lnTo>
                  <a:lnTo>
                    <a:pt x="378" y="121"/>
                  </a:lnTo>
                  <a:lnTo>
                    <a:pt x="392" y="125"/>
                  </a:lnTo>
                  <a:lnTo>
                    <a:pt x="406" y="129"/>
                  </a:lnTo>
                  <a:lnTo>
                    <a:pt x="419" y="134"/>
                  </a:lnTo>
                  <a:lnTo>
                    <a:pt x="433" y="140"/>
                  </a:lnTo>
                  <a:lnTo>
                    <a:pt x="445" y="147"/>
                  </a:lnTo>
                  <a:lnTo>
                    <a:pt x="456" y="156"/>
                  </a:lnTo>
                  <a:lnTo>
                    <a:pt x="467" y="165"/>
                  </a:lnTo>
                  <a:lnTo>
                    <a:pt x="467" y="167"/>
                  </a:lnTo>
                  <a:lnTo>
                    <a:pt x="467" y="169"/>
                  </a:lnTo>
                  <a:lnTo>
                    <a:pt x="468" y="170"/>
                  </a:lnTo>
                  <a:lnTo>
                    <a:pt x="468" y="173"/>
                  </a:lnTo>
                  <a:lnTo>
                    <a:pt x="469" y="174"/>
                  </a:lnTo>
                  <a:lnTo>
                    <a:pt x="470" y="175"/>
                  </a:lnTo>
                  <a:lnTo>
                    <a:pt x="471" y="176"/>
                  </a:lnTo>
                  <a:lnTo>
                    <a:pt x="471" y="177"/>
                  </a:lnTo>
                  <a:lnTo>
                    <a:pt x="472" y="178"/>
                  </a:lnTo>
                  <a:lnTo>
                    <a:pt x="472" y="179"/>
                  </a:lnTo>
                  <a:lnTo>
                    <a:pt x="472" y="179"/>
                  </a:lnTo>
                  <a:lnTo>
                    <a:pt x="473" y="179"/>
                  </a:lnTo>
                  <a:lnTo>
                    <a:pt x="475" y="192"/>
                  </a:lnTo>
                  <a:lnTo>
                    <a:pt x="478" y="205"/>
                  </a:lnTo>
                  <a:lnTo>
                    <a:pt x="482" y="218"/>
                  </a:lnTo>
                  <a:lnTo>
                    <a:pt x="485" y="232"/>
                  </a:lnTo>
                  <a:lnTo>
                    <a:pt x="487" y="245"/>
                  </a:lnTo>
                  <a:lnTo>
                    <a:pt x="488" y="259"/>
                  </a:lnTo>
                  <a:lnTo>
                    <a:pt x="488" y="272"/>
                  </a:lnTo>
                  <a:lnTo>
                    <a:pt x="487" y="286"/>
                  </a:lnTo>
                  <a:lnTo>
                    <a:pt x="485" y="298"/>
                  </a:lnTo>
                  <a:lnTo>
                    <a:pt x="481" y="310"/>
                  </a:lnTo>
                  <a:lnTo>
                    <a:pt x="474" y="321"/>
                  </a:lnTo>
                  <a:lnTo>
                    <a:pt x="467" y="332"/>
                  </a:lnTo>
                  <a:lnTo>
                    <a:pt x="449" y="342"/>
                  </a:lnTo>
                  <a:lnTo>
                    <a:pt x="431" y="350"/>
                  </a:lnTo>
                  <a:lnTo>
                    <a:pt x="412" y="356"/>
                  </a:lnTo>
                  <a:lnTo>
                    <a:pt x="394" y="360"/>
                  </a:lnTo>
                  <a:lnTo>
                    <a:pt x="375" y="363"/>
                  </a:lnTo>
                  <a:lnTo>
                    <a:pt x="356" y="364"/>
                  </a:lnTo>
                  <a:lnTo>
                    <a:pt x="338" y="364"/>
                  </a:lnTo>
                  <a:lnTo>
                    <a:pt x="319" y="363"/>
                  </a:lnTo>
                  <a:lnTo>
                    <a:pt x="301" y="360"/>
                  </a:lnTo>
                  <a:lnTo>
                    <a:pt x="283" y="357"/>
                  </a:lnTo>
                  <a:lnTo>
                    <a:pt x="264" y="353"/>
                  </a:lnTo>
                  <a:lnTo>
                    <a:pt x="248" y="348"/>
                  </a:lnTo>
                  <a:lnTo>
                    <a:pt x="247" y="348"/>
                  </a:lnTo>
                  <a:lnTo>
                    <a:pt x="247" y="347"/>
                  </a:lnTo>
                  <a:lnTo>
                    <a:pt x="246" y="346"/>
                  </a:lnTo>
                  <a:lnTo>
                    <a:pt x="246" y="346"/>
                  </a:lnTo>
                  <a:lnTo>
                    <a:pt x="246" y="345"/>
                  </a:lnTo>
                  <a:lnTo>
                    <a:pt x="245" y="344"/>
                  </a:lnTo>
                  <a:lnTo>
                    <a:pt x="245" y="343"/>
                  </a:lnTo>
                  <a:lnTo>
                    <a:pt x="244" y="343"/>
                  </a:lnTo>
                  <a:lnTo>
                    <a:pt x="243" y="342"/>
                  </a:lnTo>
                  <a:lnTo>
                    <a:pt x="243" y="341"/>
                  </a:lnTo>
                  <a:lnTo>
                    <a:pt x="242" y="340"/>
                  </a:lnTo>
                  <a:lnTo>
                    <a:pt x="241" y="338"/>
                  </a:lnTo>
                  <a:lnTo>
                    <a:pt x="283" y="126"/>
                  </a:lnTo>
                  <a:lnTo>
                    <a:pt x="307" y="112"/>
                  </a:lnTo>
                  <a:lnTo>
                    <a:pt x="307" y="112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7" name="Freeform 13"/>
            <p:cNvSpPr>
              <a:spLocks noChangeAspect="1"/>
            </p:cNvSpPr>
            <p:nvPr/>
          </p:nvSpPr>
          <p:spPr bwMode="auto">
            <a:xfrm>
              <a:off x="4363" y="545"/>
              <a:ext cx="109" cy="105"/>
            </a:xfrm>
            <a:custGeom>
              <a:avLst/>
              <a:gdLst/>
              <a:ahLst/>
              <a:cxnLst>
                <a:cxn ang="0">
                  <a:pos x="809" y="1"/>
                </a:cxn>
                <a:cxn ang="0">
                  <a:pos x="815" y="2"/>
                </a:cxn>
                <a:cxn ang="0">
                  <a:pos x="824" y="3"/>
                </a:cxn>
                <a:cxn ang="0">
                  <a:pos x="828" y="7"/>
                </a:cxn>
                <a:cxn ang="0">
                  <a:pos x="832" y="14"/>
                </a:cxn>
                <a:cxn ang="0">
                  <a:pos x="836" y="22"/>
                </a:cxn>
                <a:cxn ang="0">
                  <a:pos x="827" y="209"/>
                </a:cxn>
                <a:cxn ang="0">
                  <a:pos x="839" y="454"/>
                </a:cxn>
                <a:cxn ang="0">
                  <a:pos x="854" y="700"/>
                </a:cxn>
                <a:cxn ang="0">
                  <a:pos x="860" y="779"/>
                </a:cxn>
                <a:cxn ang="0">
                  <a:pos x="865" y="798"/>
                </a:cxn>
                <a:cxn ang="0">
                  <a:pos x="863" y="816"/>
                </a:cxn>
                <a:cxn ang="0">
                  <a:pos x="856" y="828"/>
                </a:cxn>
                <a:cxn ang="0">
                  <a:pos x="843" y="837"/>
                </a:cxn>
                <a:cxn ang="0">
                  <a:pos x="829" y="839"/>
                </a:cxn>
                <a:cxn ang="0">
                  <a:pos x="772" y="811"/>
                </a:cxn>
                <a:cxn ang="0">
                  <a:pos x="698" y="780"/>
                </a:cxn>
                <a:cxn ang="0">
                  <a:pos x="625" y="752"/>
                </a:cxn>
                <a:cxn ang="0">
                  <a:pos x="518" y="712"/>
                </a:cxn>
                <a:cxn ang="0">
                  <a:pos x="404" y="665"/>
                </a:cxn>
                <a:cxn ang="0">
                  <a:pos x="289" y="621"/>
                </a:cxn>
                <a:cxn ang="0">
                  <a:pos x="199" y="581"/>
                </a:cxn>
                <a:cxn ang="0">
                  <a:pos x="111" y="565"/>
                </a:cxn>
                <a:cxn ang="0">
                  <a:pos x="26" y="558"/>
                </a:cxn>
                <a:cxn ang="0">
                  <a:pos x="0" y="549"/>
                </a:cxn>
                <a:cxn ang="0">
                  <a:pos x="1" y="537"/>
                </a:cxn>
                <a:cxn ang="0">
                  <a:pos x="5" y="526"/>
                </a:cxn>
                <a:cxn ang="0">
                  <a:pos x="36" y="502"/>
                </a:cxn>
                <a:cxn ang="0">
                  <a:pos x="78" y="479"/>
                </a:cxn>
                <a:cxn ang="0">
                  <a:pos x="112" y="451"/>
                </a:cxn>
                <a:cxn ang="0">
                  <a:pos x="132" y="432"/>
                </a:cxn>
                <a:cxn ang="0">
                  <a:pos x="147" y="418"/>
                </a:cxn>
                <a:cxn ang="0">
                  <a:pos x="165" y="409"/>
                </a:cxn>
                <a:cxn ang="0">
                  <a:pos x="175" y="408"/>
                </a:cxn>
                <a:cxn ang="0">
                  <a:pos x="179" y="408"/>
                </a:cxn>
                <a:cxn ang="0">
                  <a:pos x="183" y="408"/>
                </a:cxn>
                <a:cxn ang="0">
                  <a:pos x="305" y="484"/>
                </a:cxn>
                <a:cxn ang="0">
                  <a:pos x="488" y="558"/>
                </a:cxn>
                <a:cxn ang="0">
                  <a:pos x="679" y="632"/>
                </a:cxn>
                <a:cxn ang="0">
                  <a:pos x="732" y="653"/>
                </a:cxn>
                <a:cxn ang="0">
                  <a:pos x="740" y="654"/>
                </a:cxn>
                <a:cxn ang="0">
                  <a:pos x="747" y="658"/>
                </a:cxn>
                <a:cxn ang="0">
                  <a:pos x="751" y="359"/>
                </a:cxn>
                <a:cxn ang="0">
                  <a:pos x="752" y="249"/>
                </a:cxn>
                <a:cxn ang="0">
                  <a:pos x="735" y="149"/>
                </a:cxn>
                <a:cxn ang="0">
                  <a:pos x="687" y="95"/>
                </a:cxn>
                <a:cxn ang="0">
                  <a:pos x="685" y="92"/>
                </a:cxn>
                <a:cxn ang="0">
                  <a:pos x="683" y="88"/>
                </a:cxn>
                <a:cxn ang="0">
                  <a:pos x="698" y="58"/>
                </a:cxn>
              </a:cxnLst>
              <a:rect l="0" t="0" r="r" b="b"/>
              <a:pathLst>
                <a:path w="865" h="839">
                  <a:moveTo>
                    <a:pt x="807" y="0"/>
                  </a:moveTo>
                  <a:lnTo>
                    <a:pt x="808" y="1"/>
                  </a:lnTo>
                  <a:lnTo>
                    <a:pt x="809" y="1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2" y="1"/>
                  </a:lnTo>
                  <a:lnTo>
                    <a:pt x="813" y="2"/>
                  </a:lnTo>
                  <a:lnTo>
                    <a:pt x="815" y="2"/>
                  </a:lnTo>
                  <a:lnTo>
                    <a:pt x="817" y="2"/>
                  </a:lnTo>
                  <a:lnTo>
                    <a:pt x="820" y="3"/>
                  </a:lnTo>
                  <a:lnTo>
                    <a:pt x="822" y="3"/>
                  </a:lnTo>
                  <a:lnTo>
                    <a:pt x="824" y="3"/>
                  </a:lnTo>
                  <a:lnTo>
                    <a:pt x="825" y="3"/>
                  </a:lnTo>
                  <a:lnTo>
                    <a:pt x="826" y="5"/>
                  </a:lnTo>
                  <a:lnTo>
                    <a:pt x="827" y="6"/>
                  </a:lnTo>
                  <a:lnTo>
                    <a:pt x="828" y="7"/>
                  </a:lnTo>
                  <a:lnTo>
                    <a:pt x="829" y="9"/>
                  </a:lnTo>
                  <a:lnTo>
                    <a:pt x="830" y="10"/>
                  </a:lnTo>
                  <a:lnTo>
                    <a:pt x="831" y="12"/>
                  </a:lnTo>
                  <a:lnTo>
                    <a:pt x="832" y="14"/>
                  </a:lnTo>
                  <a:lnTo>
                    <a:pt x="833" y="16"/>
                  </a:lnTo>
                  <a:lnTo>
                    <a:pt x="834" y="18"/>
                  </a:lnTo>
                  <a:lnTo>
                    <a:pt x="835" y="20"/>
                  </a:lnTo>
                  <a:lnTo>
                    <a:pt x="836" y="22"/>
                  </a:lnTo>
                  <a:lnTo>
                    <a:pt x="836" y="24"/>
                  </a:lnTo>
                  <a:lnTo>
                    <a:pt x="831" y="87"/>
                  </a:lnTo>
                  <a:lnTo>
                    <a:pt x="828" y="148"/>
                  </a:lnTo>
                  <a:lnTo>
                    <a:pt x="827" y="209"/>
                  </a:lnTo>
                  <a:lnTo>
                    <a:pt x="829" y="270"/>
                  </a:lnTo>
                  <a:lnTo>
                    <a:pt x="831" y="331"/>
                  </a:lnTo>
                  <a:lnTo>
                    <a:pt x="835" y="392"/>
                  </a:lnTo>
                  <a:lnTo>
                    <a:pt x="839" y="454"/>
                  </a:lnTo>
                  <a:lnTo>
                    <a:pt x="843" y="516"/>
                  </a:lnTo>
                  <a:lnTo>
                    <a:pt x="848" y="577"/>
                  </a:lnTo>
                  <a:lnTo>
                    <a:pt x="851" y="639"/>
                  </a:lnTo>
                  <a:lnTo>
                    <a:pt x="854" y="700"/>
                  </a:lnTo>
                  <a:lnTo>
                    <a:pt x="855" y="761"/>
                  </a:lnTo>
                  <a:lnTo>
                    <a:pt x="857" y="767"/>
                  </a:lnTo>
                  <a:lnTo>
                    <a:pt x="858" y="773"/>
                  </a:lnTo>
                  <a:lnTo>
                    <a:pt x="860" y="779"/>
                  </a:lnTo>
                  <a:lnTo>
                    <a:pt x="861" y="784"/>
                  </a:lnTo>
                  <a:lnTo>
                    <a:pt x="863" y="789"/>
                  </a:lnTo>
                  <a:lnTo>
                    <a:pt x="864" y="793"/>
                  </a:lnTo>
                  <a:lnTo>
                    <a:pt x="865" y="798"/>
                  </a:lnTo>
                  <a:lnTo>
                    <a:pt x="865" y="802"/>
                  </a:lnTo>
                  <a:lnTo>
                    <a:pt x="865" y="807"/>
                  </a:lnTo>
                  <a:lnTo>
                    <a:pt x="865" y="811"/>
                  </a:lnTo>
                  <a:lnTo>
                    <a:pt x="863" y="816"/>
                  </a:lnTo>
                  <a:lnTo>
                    <a:pt x="861" y="820"/>
                  </a:lnTo>
                  <a:lnTo>
                    <a:pt x="860" y="823"/>
                  </a:lnTo>
                  <a:lnTo>
                    <a:pt x="858" y="826"/>
                  </a:lnTo>
                  <a:lnTo>
                    <a:pt x="856" y="828"/>
                  </a:lnTo>
                  <a:lnTo>
                    <a:pt x="853" y="831"/>
                  </a:lnTo>
                  <a:lnTo>
                    <a:pt x="850" y="834"/>
                  </a:lnTo>
                  <a:lnTo>
                    <a:pt x="847" y="836"/>
                  </a:lnTo>
                  <a:lnTo>
                    <a:pt x="843" y="837"/>
                  </a:lnTo>
                  <a:lnTo>
                    <a:pt x="840" y="838"/>
                  </a:lnTo>
                  <a:lnTo>
                    <a:pt x="836" y="839"/>
                  </a:lnTo>
                  <a:lnTo>
                    <a:pt x="833" y="839"/>
                  </a:lnTo>
                  <a:lnTo>
                    <a:pt x="829" y="839"/>
                  </a:lnTo>
                  <a:lnTo>
                    <a:pt x="825" y="837"/>
                  </a:lnTo>
                  <a:lnTo>
                    <a:pt x="807" y="828"/>
                  </a:lnTo>
                  <a:lnTo>
                    <a:pt x="790" y="819"/>
                  </a:lnTo>
                  <a:lnTo>
                    <a:pt x="772" y="811"/>
                  </a:lnTo>
                  <a:lnTo>
                    <a:pt x="753" y="803"/>
                  </a:lnTo>
                  <a:lnTo>
                    <a:pt x="735" y="795"/>
                  </a:lnTo>
                  <a:lnTo>
                    <a:pt x="717" y="787"/>
                  </a:lnTo>
                  <a:lnTo>
                    <a:pt x="698" y="780"/>
                  </a:lnTo>
                  <a:lnTo>
                    <a:pt x="680" y="772"/>
                  </a:lnTo>
                  <a:lnTo>
                    <a:pt x="662" y="765"/>
                  </a:lnTo>
                  <a:lnTo>
                    <a:pt x="643" y="758"/>
                  </a:lnTo>
                  <a:lnTo>
                    <a:pt x="625" y="752"/>
                  </a:lnTo>
                  <a:lnTo>
                    <a:pt x="606" y="745"/>
                  </a:lnTo>
                  <a:lnTo>
                    <a:pt x="576" y="735"/>
                  </a:lnTo>
                  <a:lnTo>
                    <a:pt x="546" y="724"/>
                  </a:lnTo>
                  <a:lnTo>
                    <a:pt x="518" y="712"/>
                  </a:lnTo>
                  <a:lnTo>
                    <a:pt x="489" y="701"/>
                  </a:lnTo>
                  <a:lnTo>
                    <a:pt x="461" y="689"/>
                  </a:lnTo>
                  <a:lnTo>
                    <a:pt x="432" y="678"/>
                  </a:lnTo>
                  <a:lnTo>
                    <a:pt x="404" y="665"/>
                  </a:lnTo>
                  <a:lnTo>
                    <a:pt x="375" y="653"/>
                  </a:lnTo>
                  <a:lnTo>
                    <a:pt x="347" y="642"/>
                  </a:lnTo>
                  <a:lnTo>
                    <a:pt x="318" y="631"/>
                  </a:lnTo>
                  <a:lnTo>
                    <a:pt x="289" y="621"/>
                  </a:lnTo>
                  <a:lnTo>
                    <a:pt x="259" y="609"/>
                  </a:lnTo>
                  <a:lnTo>
                    <a:pt x="240" y="598"/>
                  </a:lnTo>
                  <a:lnTo>
                    <a:pt x="219" y="588"/>
                  </a:lnTo>
                  <a:lnTo>
                    <a:pt x="199" y="581"/>
                  </a:lnTo>
                  <a:lnTo>
                    <a:pt x="178" y="575"/>
                  </a:lnTo>
                  <a:lnTo>
                    <a:pt x="155" y="571"/>
                  </a:lnTo>
                  <a:lnTo>
                    <a:pt x="134" y="568"/>
                  </a:lnTo>
                  <a:lnTo>
                    <a:pt x="111" y="565"/>
                  </a:lnTo>
                  <a:lnTo>
                    <a:pt x="90" y="564"/>
                  </a:lnTo>
                  <a:lnTo>
                    <a:pt x="69" y="561"/>
                  </a:lnTo>
                  <a:lnTo>
                    <a:pt x="47" y="560"/>
                  </a:lnTo>
                  <a:lnTo>
                    <a:pt x="26" y="558"/>
                  </a:lnTo>
                  <a:lnTo>
                    <a:pt x="4" y="555"/>
                  </a:lnTo>
                  <a:lnTo>
                    <a:pt x="3" y="554"/>
                  </a:lnTo>
                  <a:lnTo>
                    <a:pt x="1" y="552"/>
                  </a:lnTo>
                  <a:lnTo>
                    <a:pt x="0" y="549"/>
                  </a:lnTo>
                  <a:lnTo>
                    <a:pt x="0" y="547"/>
                  </a:lnTo>
                  <a:lnTo>
                    <a:pt x="0" y="543"/>
                  </a:lnTo>
                  <a:lnTo>
                    <a:pt x="0" y="540"/>
                  </a:lnTo>
                  <a:lnTo>
                    <a:pt x="1" y="537"/>
                  </a:lnTo>
                  <a:lnTo>
                    <a:pt x="2" y="534"/>
                  </a:lnTo>
                  <a:lnTo>
                    <a:pt x="3" y="531"/>
                  </a:lnTo>
                  <a:lnTo>
                    <a:pt x="4" y="528"/>
                  </a:lnTo>
                  <a:lnTo>
                    <a:pt x="5" y="526"/>
                  </a:lnTo>
                  <a:lnTo>
                    <a:pt x="6" y="523"/>
                  </a:lnTo>
                  <a:lnTo>
                    <a:pt x="16" y="516"/>
                  </a:lnTo>
                  <a:lnTo>
                    <a:pt x="26" y="508"/>
                  </a:lnTo>
                  <a:lnTo>
                    <a:pt x="36" y="502"/>
                  </a:lnTo>
                  <a:lnTo>
                    <a:pt x="46" y="496"/>
                  </a:lnTo>
                  <a:lnTo>
                    <a:pt x="57" y="490"/>
                  </a:lnTo>
                  <a:lnTo>
                    <a:pt x="68" y="485"/>
                  </a:lnTo>
                  <a:lnTo>
                    <a:pt x="78" y="479"/>
                  </a:lnTo>
                  <a:lnTo>
                    <a:pt x="87" y="473"/>
                  </a:lnTo>
                  <a:lnTo>
                    <a:pt x="96" y="467"/>
                  </a:lnTo>
                  <a:lnTo>
                    <a:pt x="104" y="460"/>
                  </a:lnTo>
                  <a:lnTo>
                    <a:pt x="112" y="451"/>
                  </a:lnTo>
                  <a:lnTo>
                    <a:pt x="117" y="441"/>
                  </a:lnTo>
                  <a:lnTo>
                    <a:pt x="123" y="438"/>
                  </a:lnTo>
                  <a:lnTo>
                    <a:pt x="127" y="435"/>
                  </a:lnTo>
                  <a:lnTo>
                    <a:pt x="132" y="432"/>
                  </a:lnTo>
                  <a:lnTo>
                    <a:pt x="136" y="428"/>
                  </a:lnTo>
                  <a:lnTo>
                    <a:pt x="139" y="425"/>
                  </a:lnTo>
                  <a:lnTo>
                    <a:pt x="143" y="421"/>
                  </a:lnTo>
                  <a:lnTo>
                    <a:pt x="147" y="418"/>
                  </a:lnTo>
                  <a:lnTo>
                    <a:pt x="151" y="415"/>
                  </a:lnTo>
                  <a:lnTo>
                    <a:pt x="156" y="412"/>
                  </a:lnTo>
                  <a:lnTo>
                    <a:pt x="160" y="410"/>
                  </a:lnTo>
                  <a:lnTo>
                    <a:pt x="165" y="409"/>
                  </a:lnTo>
                  <a:lnTo>
                    <a:pt x="170" y="407"/>
                  </a:lnTo>
                  <a:lnTo>
                    <a:pt x="172" y="408"/>
                  </a:lnTo>
                  <a:lnTo>
                    <a:pt x="174" y="408"/>
                  </a:lnTo>
                  <a:lnTo>
                    <a:pt x="175" y="408"/>
                  </a:lnTo>
                  <a:lnTo>
                    <a:pt x="176" y="408"/>
                  </a:lnTo>
                  <a:lnTo>
                    <a:pt x="177" y="408"/>
                  </a:lnTo>
                  <a:lnTo>
                    <a:pt x="178" y="408"/>
                  </a:lnTo>
                  <a:lnTo>
                    <a:pt x="179" y="408"/>
                  </a:lnTo>
                  <a:lnTo>
                    <a:pt x="180" y="408"/>
                  </a:lnTo>
                  <a:lnTo>
                    <a:pt x="181" y="408"/>
                  </a:lnTo>
                  <a:lnTo>
                    <a:pt x="182" y="408"/>
                  </a:lnTo>
                  <a:lnTo>
                    <a:pt x="183" y="408"/>
                  </a:lnTo>
                  <a:lnTo>
                    <a:pt x="184" y="408"/>
                  </a:lnTo>
                  <a:lnTo>
                    <a:pt x="222" y="436"/>
                  </a:lnTo>
                  <a:lnTo>
                    <a:pt x="262" y="461"/>
                  </a:lnTo>
                  <a:lnTo>
                    <a:pt x="305" y="484"/>
                  </a:lnTo>
                  <a:lnTo>
                    <a:pt x="349" y="504"/>
                  </a:lnTo>
                  <a:lnTo>
                    <a:pt x="395" y="523"/>
                  </a:lnTo>
                  <a:lnTo>
                    <a:pt x="441" y="541"/>
                  </a:lnTo>
                  <a:lnTo>
                    <a:pt x="488" y="558"/>
                  </a:lnTo>
                  <a:lnTo>
                    <a:pt x="536" y="576"/>
                  </a:lnTo>
                  <a:lnTo>
                    <a:pt x="584" y="593"/>
                  </a:lnTo>
                  <a:lnTo>
                    <a:pt x="632" y="611"/>
                  </a:lnTo>
                  <a:lnTo>
                    <a:pt x="679" y="632"/>
                  </a:lnTo>
                  <a:lnTo>
                    <a:pt x="724" y="652"/>
                  </a:lnTo>
                  <a:lnTo>
                    <a:pt x="727" y="653"/>
                  </a:lnTo>
                  <a:lnTo>
                    <a:pt x="730" y="653"/>
                  </a:lnTo>
                  <a:lnTo>
                    <a:pt x="732" y="653"/>
                  </a:lnTo>
                  <a:lnTo>
                    <a:pt x="734" y="653"/>
                  </a:lnTo>
                  <a:lnTo>
                    <a:pt x="736" y="653"/>
                  </a:lnTo>
                  <a:lnTo>
                    <a:pt x="738" y="653"/>
                  </a:lnTo>
                  <a:lnTo>
                    <a:pt x="740" y="654"/>
                  </a:lnTo>
                  <a:lnTo>
                    <a:pt x="742" y="655"/>
                  </a:lnTo>
                  <a:lnTo>
                    <a:pt x="743" y="655"/>
                  </a:lnTo>
                  <a:lnTo>
                    <a:pt x="745" y="657"/>
                  </a:lnTo>
                  <a:lnTo>
                    <a:pt x="747" y="658"/>
                  </a:lnTo>
                  <a:lnTo>
                    <a:pt x="748" y="659"/>
                  </a:lnTo>
                  <a:lnTo>
                    <a:pt x="772" y="648"/>
                  </a:lnTo>
                  <a:lnTo>
                    <a:pt x="752" y="385"/>
                  </a:lnTo>
                  <a:lnTo>
                    <a:pt x="751" y="359"/>
                  </a:lnTo>
                  <a:lnTo>
                    <a:pt x="751" y="331"/>
                  </a:lnTo>
                  <a:lnTo>
                    <a:pt x="752" y="304"/>
                  </a:lnTo>
                  <a:lnTo>
                    <a:pt x="752" y="276"/>
                  </a:lnTo>
                  <a:lnTo>
                    <a:pt x="752" y="249"/>
                  </a:lnTo>
                  <a:lnTo>
                    <a:pt x="751" y="221"/>
                  </a:lnTo>
                  <a:lnTo>
                    <a:pt x="748" y="196"/>
                  </a:lnTo>
                  <a:lnTo>
                    <a:pt x="743" y="171"/>
                  </a:lnTo>
                  <a:lnTo>
                    <a:pt x="735" y="149"/>
                  </a:lnTo>
                  <a:lnTo>
                    <a:pt x="723" y="128"/>
                  </a:lnTo>
                  <a:lnTo>
                    <a:pt x="707" y="110"/>
                  </a:lnTo>
                  <a:lnTo>
                    <a:pt x="687" y="95"/>
                  </a:lnTo>
                  <a:lnTo>
                    <a:pt x="687" y="95"/>
                  </a:lnTo>
                  <a:lnTo>
                    <a:pt x="687" y="94"/>
                  </a:lnTo>
                  <a:lnTo>
                    <a:pt x="686" y="94"/>
                  </a:lnTo>
                  <a:lnTo>
                    <a:pt x="686" y="93"/>
                  </a:lnTo>
                  <a:lnTo>
                    <a:pt x="685" y="92"/>
                  </a:lnTo>
                  <a:lnTo>
                    <a:pt x="685" y="92"/>
                  </a:lnTo>
                  <a:lnTo>
                    <a:pt x="684" y="91"/>
                  </a:lnTo>
                  <a:lnTo>
                    <a:pt x="684" y="90"/>
                  </a:lnTo>
                  <a:lnTo>
                    <a:pt x="683" y="88"/>
                  </a:lnTo>
                  <a:lnTo>
                    <a:pt x="683" y="87"/>
                  </a:lnTo>
                  <a:lnTo>
                    <a:pt x="682" y="86"/>
                  </a:lnTo>
                  <a:lnTo>
                    <a:pt x="681" y="84"/>
                  </a:lnTo>
                  <a:lnTo>
                    <a:pt x="698" y="58"/>
                  </a:lnTo>
                  <a:lnTo>
                    <a:pt x="807" y="0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8" name="Freeform 14"/>
            <p:cNvSpPr>
              <a:spLocks noChangeAspect="1"/>
            </p:cNvSpPr>
            <p:nvPr/>
          </p:nvSpPr>
          <p:spPr bwMode="auto">
            <a:xfrm>
              <a:off x="5080" y="547"/>
              <a:ext cx="96" cy="102"/>
            </a:xfrm>
            <a:custGeom>
              <a:avLst/>
              <a:gdLst/>
              <a:ahLst/>
              <a:cxnLst>
                <a:cxn ang="0">
                  <a:pos x="246" y="100"/>
                </a:cxn>
                <a:cxn ang="0">
                  <a:pos x="246" y="103"/>
                </a:cxn>
                <a:cxn ang="0">
                  <a:pos x="247" y="106"/>
                </a:cxn>
                <a:cxn ang="0">
                  <a:pos x="248" y="110"/>
                </a:cxn>
                <a:cxn ang="0">
                  <a:pos x="229" y="151"/>
                </a:cxn>
                <a:cxn ang="0">
                  <a:pos x="186" y="278"/>
                </a:cxn>
                <a:cxn ang="0">
                  <a:pos x="164" y="416"/>
                </a:cxn>
                <a:cxn ang="0">
                  <a:pos x="149" y="557"/>
                </a:cxn>
                <a:cxn ang="0">
                  <a:pos x="168" y="640"/>
                </a:cxn>
                <a:cxn ang="0">
                  <a:pos x="257" y="608"/>
                </a:cxn>
                <a:cxn ang="0">
                  <a:pos x="342" y="561"/>
                </a:cxn>
                <a:cxn ang="0">
                  <a:pos x="427" y="512"/>
                </a:cxn>
                <a:cxn ang="0">
                  <a:pos x="498" y="475"/>
                </a:cxn>
                <a:cxn ang="0">
                  <a:pos x="537" y="454"/>
                </a:cxn>
                <a:cxn ang="0">
                  <a:pos x="574" y="432"/>
                </a:cxn>
                <a:cxn ang="0">
                  <a:pos x="605" y="408"/>
                </a:cxn>
                <a:cxn ang="0">
                  <a:pos x="617" y="383"/>
                </a:cxn>
                <a:cxn ang="0">
                  <a:pos x="617" y="376"/>
                </a:cxn>
                <a:cxn ang="0">
                  <a:pos x="618" y="372"/>
                </a:cxn>
                <a:cxn ang="0">
                  <a:pos x="620" y="369"/>
                </a:cxn>
                <a:cxn ang="0">
                  <a:pos x="636" y="367"/>
                </a:cxn>
                <a:cxn ang="0">
                  <a:pos x="670" y="374"/>
                </a:cxn>
                <a:cxn ang="0">
                  <a:pos x="702" y="394"/>
                </a:cxn>
                <a:cxn ang="0">
                  <a:pos x="732" y="415"/>
                </a:cxn>
                <a:cxn ang="0">
                  <a:pos x="754" y="426"/>
                </a:cxn>
                <a:cxn ang="0">
                  <a:pos x="756" y="426"/>
                </a:cxn>
                <a:cxn ang="0">
                  <a:pos x="758" y="428"/>
                </a:cxn>
                <a:cxn ang="0">
                  <a:pos x="761" y="430"/>
                </a:cxn>
                <a:cxn ang="0">
                  <a:pos x="764" y="434"/>
                </a:cxn>
                <a:cxn ang="0">
                  <a:pos x="764" y="445"/>
                </a:cxn>
                <a:cxn ang="0">
                  <a:pos x="764" y="454"/>
                </a:cxn>
                <a:cxn ang="0">
                  <a:pos x="763" y="463"/>
                </a:cxn>
                <a:cxn ang="0">
                  <a:pos x="746" y="468"/>
                </a:cxn>
                <a:cxn ang="0">
                  <a:pos x="699" y="470"/>
                </a:cxn>
                <a:cxn ang="0">
                  <a:pos x="652" y="478"/>
                </a:cxn>
                <a:cxn ang="0">
                  <a:pos x="608" y="495"/>
                </a:cxn>
                <a:cxn ang="0">
                  <a:pos x="534" y="538"/>
                </a:cxn>
                <a:cxn ang="0">
                  <a:pos x="391" y="615"/>
                </a:cxn>
                <a:cxn ang="0">
                  <a:pos x="250" y="691"/>
                </a:cxn>
                <a:cxn ang="0">
                  <a:pos x="109" y="766"/>
                </a:cxn>
                <a:cxn ang="0">
                  <a:pos x="12" y="813"/>
                </a:cxn>
                <a:cxn ang="0">
                  <a:pos x="9" y="811"/>
                </a:cxn>
                <a:cxn ang="0">
                  <a:pos x="6" y="810"/>
                </a:cxn>
                <a:cxn ang="0">
                  <a:pos x="3" y="809"/>
                </a:cxn>
                <a:cxn ang="0">
                  <a:pos x="0" y="780"/>
                </a:cxn>
                <a:cxn ang="0">
                  <a:pos x="7" y="692"/>
                </a:cxn>
                <a:cxn ang="0">
                  <a:pos x="21" y="604"/>
                </a:cxn>
                <a:cxn ang="0">
                  <a:pos x="36" y="515"/>
                </a:cxn>
                <a:cxn ang="0">
                  <a:pos x="46" y="420"/>
                </a:cxn>
                <a:cxn ang="0">
                  <a:pos x="58" y="312"/>
                </a:cxn>
                <a:cxn ang="0">
                  <a:pos x="73" y="205"/>
                </a:cxn>
                <a:cxn ang="0">
                  <a:pos x="78" y="98"/>
                </a:cxn>
                <a:cxn ang="0">
                  <a:pos x="67" y="26"/>
                </a:cxn>
                <a:cxn ang="0">
                  <a:pos x="68" y="20"/>
                </a:cxn>
                <a:cxn ang="0">
                  <a:pos x="70" y="14"/>
                </a:cxn>
                <a:cxn ang="0">
                  <a:pos x="71" y="10"/>
                </a:cxn>
                <a:cxn ang="0">
                  <a:pos x="93" y="0"/>
                </a:cxn>
                <a:cxn ang="0">
                  <a:pos x="93" y="1"/>
                </a:cxn>
                <a:cxn ang="0">
                  <a:pos x="94" y="1"/>
                </a:cxn>
                <a:cxn ang="0">
                  <a:pos x="95" y="1"/>
                </a:cxn>
                <a:cxn ang="0">
                  <a:pos x="96" y="1"/>
                </a:cxn>
              </a:cxnLst>
              <a:rect l="0" t="0" r="r" b="b"/>
              <a:pathLst>
                <a:path w="765" h="813">
                  <a:moveTo>
                    <a:pt x="96" y="1"/>
                  </a:moveTo>
                  <a:lnTo>
                    <a:pt x="246" y="99"/>
                  </a:lnTo>
                  <a:lnTo>
                    <a:pt x="246" y="100"/>
                  </a:lnTo>
                  <a:lnTo>
                    <a:pt x="246" y="101"/>
                  </a:lnTo>
                  <a:lnTo>
                    <a:pt x="246" y="102"/>
                  </a:lnTo>
                  <a:lnTo>
                    <a:pt x="246" y="103"/>
                  </a:lnTo>
                  <a:lnTo>
                    <a:pt x="246" y="104"/>
                  </a:lnTo>
                  <a:lnTo>
                    <a:pt x="246" y="105"/>
                  </a:lnTo>
                  <a:lnTo>
                    <a:pt x="247" y="106"/>
                  </a:lnTo>
                  <a:lnTo>
                    <a:pt x="247" y="108"/>
                  </a:lnTo>
                  <a:lnTo>
                    <a:pt x="248" y="109"/>
                  </a:lnTo>
                  <a:lnTo>
                    <a:pt x="248" y="110"/>
                  </a:lnTo>
                  <a:lnTo>
                    <a:pt x="249" y="111"/>
                  </a:lnTo>
                  <a:lnTo>
                    <a:pt x="250" y="112"/>
                  </a:lnTo>
                  <a:lnTo>
                    <a:pt x="229" y="151"/>
                  </a:lnTo>
                  <a:lnTo>
                    <a:pt x="212" y="192"/>
                  </a:lnTo>
                  <a:lnTo>
                    <a:pt x="198" y="234"/>
                  </a:lnTo>
                  <a:lnTo>
                    <a:pt x="186" y="278"/>
                  </a:lnTo>
                  <a:lnTo>
                    <a:pt x="177" y="323"/>
                  </a:lnTo>
                  <a:lnTo>
                    <a:pt x="170" y="370"/>
                  </a:lnTo>
                  <a:lnTo>
                    <a:pt x="164" y="416"/>
                  </a:lnTo>
                  <a:lnTo>
                    <a:pt x="159" y="464"/>
                  </a:lnTo>
                  <a:lnTo>
                    <a:pt x="154" y="510"/>
                  </a:lnTo>
                  <a:lnTo>
                    <a:pt x="149" y="557"/>
                  </a:lnTo>
                  <a:lnTo>
                    <a:pt x="143" y="601"/>
                  </a:lnTo>
                  <a:lnTo>
                    <a:pt x="137" y="644"/>
                  </a:lnTo>
                  <a:lnTo>
                    <a:pt x="168" y="640"/>
                  </a:lnTo>
                  <a:lnTo>
                    <a:pt x="198" y="632"/>
                  </a:lnTo>
                  <a:lnTo>
                    <a:pt x="228" y="621"/>
                  </a:lnTo>
                  <a:lnTo>
                    <a:pt x="257" y="608"/>
                  </a:lnTo>
                  <a:lnTo>
                    <a:pt x="285" y="593"/>
                  </a:lnTo>
                  <a:lnTo>
                    <a:pt x="314" y="577"/>
                  </a:lnTo>
                  <a:lnTo>
                    <a:pt x="342" y="561"/>
                  </a:lnTo>
                  <a:lnTo>
                    <a:pt x="370" y="543"/>
                  </a:lnTo>
                  <a:lnTo>
                    <a:pt x="398" y="527"/>
                  </a:lnTo>
                  <a:lnTo>
                    <a:pt x="427" y="512"/>
                  </a:lnTo>
                  <a:lnTo>
                    <a:pt x="456" y="497"/>
                  </a:lnTo>
                  <a:lnTo>
                    <a:pt x="487" y="483"/>
                  </a:lnTo>
                  <a:lnTo>
                    <a:pt x="498" y="475"/>
                  </a:lnTo>
                  <a:lnTo>
                    <a:pt x="510" y="468"/>
                  </a:lnTo>
                  <a:lnTo>
                    <a:pt x="524" y="460"/>
                  </a:lnTo>
                  <a:lnTo>
                    <a:pt x="537" y="454"/>
                  </a:lnTo>
                  <a:lnTo>
                    <a:pt x="550" y="447"/>
                  </a:lnTo>
                  <a:lnTo>
                    <a:pt x="562" y="439"/>
                  </a:lnTo>
                  <a:lnTo>
                    <a:pt x="574" y="432"/>
                  </a:lnTo>
                  <a:lnTo>
                    <a:pt x="586" y="425"/>
                  </a:lnTo>
                  <a:lnTo>
                    <a:pt x="596" y="416"/>
                  </a:lnTo>
                  <a:lnTo>
                    <a:pt x="605" y="408"/>
                  </a:lnTo>
                  <a:lnTo>
                    <a:pt x="611" y="398"/>
                  </a:lnTo>
                  <a:lnTo>
                    <a:pt x="617" y="385"/>
                  </a:lnTo>
                  <a:lnTo>
                    <a:pt x="617" y="383"/>
                  </a:lnTo>
                  <a:lnTo>
                    <a:pt x="617" y="380"/>
                  </a:lnTo>
                  <a:lnTo>
                    <a:pt x="617" y="378"/>
                  </a:lnTo>
                  <a:lnTo>
                    <a:pt x="617" y="376"/>
                  </a:lnTo>
                  <a:lnTo>
                    <a:pt x="618" y="375"/>
                  </a:lnTo>
                  <a:lnTo>
                    <a:pt x="618" y="373"/>
                  </a:lnTo>
                  <a:lnTo>
                    <a:pt x="618" y="372"/>
                  </a:lnTo>
                  <a:lnTo>
                    <a:pt x="619" y="371"/>
                  </a:lnTo>
                  <a:lnTo>
                    <a:pt x="620" y="370"/>
                  </a:lnTo>
                  <a:lnTo>
                    <a:pt x="620" y="369"/>
                  </a:lnTo>
                  <a:lnTo>
                    <a:pt x="621" y="369"/>
                  </a:lnTo>
                  <a:lnTo>
                    <a:pt x="623" y="368"/>
                  </a:lnTo>
                  <a:lnTo>
                    <a:pt x="636" y="367"/>
                  </a:lnTo>
                  <a:lnTo>
                    <a:pt x="648" y="368"/>
                  </a:lnTo>
                  <a:lnTo>
                    <a:pt x="659" y="370"/>
                  </a:lnTo>
                  <a:lnTo>
                    <a:pt x="670" y="374"/>
                  </a:lnTo>
                  <a:lnTo>
                    <a:pt x="681" y="380"/>
                  </a:lnTo>
                  <a:lnTo>
                    <a:pt x="692" y="386"/>
                  </a:lnTo>
                  <a:lnTo>
                    <a:pt x="702" y="394"/>
                  </a:lnTo>
                  <a:lnTo>
                    <a:pt x="712" y="401"/>
                  </a:lnTo>
                  <a:lnTo>
                    <a:pt x="722" y="408"/>
                  </a:lnTo>
                  <a:lnTo>
                    <a:pt x="732" y="415"/>
                  </a:lnTo>
                  <a:lnTo>
                    <a:pt x="743" y="421"/>
                  </a:lnTo>
                  <a:lnTo>
                    <a:pt x="754" y="425"/>
                  </a:lnTo>
                  <a:lnTo>
                    <a:pt x="754" y="426"/>
                  </a:lnTo>
                  <a:lnTo>
                    <a:pt x="755" y="426"/>
                  </a:lnTo>
                  <a:lnTo>
                    <a:pt x="755" y="426"/>
                  </a:lnTo>
                  <a:lnTo>
                    <a:pt x="756" y="426"/>
                  </a:lnTo>
                  <a:lnTo>
                    <a:pt x="757" y="427"/>
                  </a:lnTo>
                  <a:lnTo>
                    <a:pt x="757" y="427"/>
                  </a:lnTo>
                  <a:lnTo>
                    <a:pt x="758" y="428"/>
                  </a:lnTo>
                  <a:lnTo>
                    <a:pt x="759" y="428"/>
                  </a:lnTo>
                  <a:lnTo>
                    <a:pt x="760" y="429"/>
                  </a:lnTo>
                  <a:lnTo>
                    <a:pt x="761" y="430"/>
                  </a:lnTo>
                  <a:lnTo>
                    <a:pt x="762" y="431"/>
                  </a:lnTo>
                  <a:lnTo>
                    <a:pt x="764" y="431"/>
                  </a:lnTo>
                  <a:lnTo>
                    <a:pt x="764" y="434"/>
                  </a:lnTo>
                  <a:lnTo>
                    <a:pt x="764" y="437"/>
                  </a:lnTo>
                  <a:lnTo>
                    <a:pt x="764" y="440"/>
                  </a:lnTo>
                  <a:lnTo>
                    <a:pt x="764" y="445"/>
                  </a:lnTo>
                  <a:lnTo>
                    <a:pt x="765" y="448"/>
                  </a:lnTo>
                  <a:lnTo>
                    <a:pt x="765" y="451"/>
                  </a:lnTo>
                  <a:lnTo>
                    <a:pt x="764" y="454"/>
                  </a:lnTo>
                  <a:lnTo>
                    <a:pt x="764" y="457"/>
                  </a:lnTo>
                  <a:lnTo>
                    <a:pt x="764" y="460"/>
                  </a:lnTo>
                  <a:lnTo>
                    <a:pt x="763" y="463"/>
                  </a:lnTo>
                  <a:lnTo>
                    <a:pt x="762" y="465"/>
                  </a:lnTo>
                  <a:lnTo>
                    <a:pt x="761" y="467"/>
                  </a:lnTo>
                  <a:lnTo>
                    <a:pt x="746" y="468"/>
                  </a:lnTo>
                  <a:lnTo>
                    <a:pt x="730" y="468"/>
                  </a:lnTo>
                  <a:lnTo>
                    <a:pt x="715" y="469"/>
                  </a:lnTo>
                  <a:lnTo>
                    <a:pt x="699" y="470"/>
                  </a:lnTo>
                  <a:lnTo>
                    <a:pt x="683" y="472"/>
                  </a:lnTo>
                  <a:lnTo>
                    <a:pt x="667" y="474"/>
                  </a:lnTo>
                  <a:lnTo>
                    <a:pt x="652" y="478"/>
                  </a:lnTo>
                  <a:lnTo>
                    <a:pt x="637" y="482"/>
                  </a:lnTo>
                  <a:lnTo>
                    <a:pt x="622" y="488"/>
                  </a:lnTo>
                  <a:lnTo>
                    <a:pt x="608" y="495"/>
                  </a:lnTo>
                  <a:lnTo>
                    <a:pt x="594" y="504"/>
                  </a:lnTo>
                  <a:lnTo>
                    <a:pt x="582" y="513"/>
                  </a:lnTo>
                  <a:lnTo>
                    <a:pt x="534" y="538"/>
                  </a:lnTo>
                  <a:lnTo>
                    <a:pt x="486" y="564"/>
                  </a:lnTo>
                  <a:lnTo>
                    <a:pt x="439" y="589"/>
                  </a:lnTo>
                  <a:lnTo>
                    <a:pt x="391" y="615"/>
                  </a:lnTo>
                  <a:lnTo>
                    <a:pt x="344" y="640"/>
                  </a:lnTo>
                  <a:lnTo>
                    <a:pt x="297" y="666"/>
                  </a:lnTo>
                  <a:lnTo>
                    <a:pt x="250" y="691"/>
                  </a:lnTo>
                  <a:lnTo>
                    <a:pt x="204" y="716"/>
                  </a:lnTo>
                  <a:lnTo>
                    <a:pt x="156" y="741"/>
                  </a:lnTo>
                  <a:lnTo>
                    <a:pt x="109" y="766"/>
                  </a:lnTo>
                  <a:lnTo>
                    <a:pt x="61" y="790"/>
                  </a:lnTo>
                  <a:lnTo>
                    <a:pt x="14" y="813"/>
                  </a:lnTo>
                  <a:lnTo>
                    <a:pt x="12" y="813"/>
                  </a:lnTo>
                  <a:lnTo>
                    <a:pt x="11" y="812"/>
                  </a:lnTo>
                  <a:lnTo>
                    <a:pt x="10" y="812"/>
                  </a:lnTo>
                  <a:lnTo>
                    <a:pt x="9" y="811"/>
                  </a:lnTo>
                  <a:lnTo>
                    <a:pt x="8" y="811"/>
                  </a:lnTo>
                  <a:lnTo>
                    <a:pt x="7" y="811"/>
                  </a:lnTo>
                  <a:lnTo>
                    <a:pt x="6" y="810"/>
                  </a:lnTo>
                  <a:lnTo>
                    <a:pt x="5" y="810"/>
                  </a:lnTo>
                  <a:lnTo>
                    <a:pt x="4" y="809"/>
                  </a:lnTo>
                  <a:lnTo>
                    <a:pt x="3" y="809"/>
                  </a:lnTo>
                  <a:lnTo>
                    <a:pt x="2" y="808"/>
                  </a:lnTo>
                  <a:lnTo>
                    <a:pt x="1" y="807"/>
                  </a:lnTo>
                  <a:lnTo>
                    <a:pt x="0" y="780"/>
                  </a:lnTo>
                  <a:lnTo>
                    <a:pt x="2" y="750"/>
                  </a:lnTo>
                  <a:lnTo>
                    <a:pt x="4" y="722"/>
                  </a:lnTo>
                  <a:lnTo>
                    <a:pt x="7" y="692"/>
                  </a:lnTo>
                  <a:lnTo>
                    <a:pt x="12" y="663"/>
                  </a:lnTo>
                  <a:lnTo>
                    <a:pt x="16" y="633"/>
                  </a:lnTo>
                  <a:lnTo>
                    <a:pt x="21" y="604"/>
                  </a:lnTo>
                  <a:lnTo>
                    <a:pt x="26" y="574"/>
                  </a:lnTo>
                  <a:lnTo>
                    <a:pt x="31" y="543"/>
                  </a:lnTo>
                  <a:lnTo>
                    <a:pt x="36" y="515"/>
                  </a:lnTo>
                  <a:lnTo>
                    <a:pt x="42" y="485"/>
                  </a:lnTo>
                  <a:lnTo>
                    <a:pt x="46" y="456"/>
                  </a:lnTo>
                  <a:lnTo>
                    <a:pt x="46" y="420"/>
                  </a:lnTo>
                  <a:lnTo>
                    <a:pt x="49" y="384"/>
                  </a:lnTo>
                  <a:lnTo>
                    <a:pt x="53" y="349"/>
                  </a:lnTo>
                  <a:lnTo>
                    <a:pt x="58" y="312"/>
                  </a:lnTo>
                  <a:lnTo>
                    <a:pt x="63" y="276"/>
                  </a:lnTo>
                  <a:lnTo>
                    <a:pt x="69" y="241"/>
                  </a:lnTo>
                  <a:lnTo>
                    <a:pt x="73" y="205"/>
                  </a:lnTo>
                  <a:lnTo>
                    <a:pt x="77" y="169"/>
                  </a:lnTo>
                  <a:lnTo>
                    <a:pt x="78" y="134"/>
                  </a:lnTo>
                  <a:lnTo>
                    <a:pt x="78" y="98"/>
                  </a:lnTo>
                  <a:lnTo>
                    <a:pt x="74" y="62"/>
                  </a:lnTo>
                  <a:lnTo>
                    <a:pt x="67" y="27"/>
                  </a:lnTo>
                  <a:lnTo>
                    <a:pt x="67" y="26"/>
                  </a:lnTo>
                  <a:lnTo>
                    <a:pt x="67" y="24"/>
                  </a:lnTo>
                  <a:lnTo>
                    <a:pt x="67" y="22"/>
                  </a:lnTo>
                  <a:lnTo>
                    <a:pt x="68" y="20"/>
                  </a:lnTo>
                  <a:lnTo>
                    <a:pt x="68" y="19"/>
                  </a:lnTo>
                  <a:lnTo>
                    <a:pt x="69" y="17"/>
                  </a:lnTo>
                  <a:lnTo>
                    <a:pt x="70" y="14"/>
                  </a:lnTo>
                  <a:lnTo>
                    <a:pt x="70" y="13"/>
                  </a:lnTo>
                  <a:lnTo>
                    <a:pt x="71" y="11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2" y="9"/>
                  </a:lnTo>
                  <a:lnTo>
                    <a:pt x="93" y="0"/>
                  </a:lnTo>
                  <a:lnTo>
                    <a:pt x="93" y="1"/>
                  </a:lnTo>
                  <a:lnTo>
                    <a:pt x="93" y="1"/>
                  </a:lnTo>
                  <a:lnTo>
                    <a:pt x="93" y="1"/>
                  </a:lnTo>
                  <a:lnTo>
                    <a:pt x="93" y="1"/>
                  </a:lnTo>
                  <a:lnTo>
                    <a:pt x="94" y="1"/>
                  </a:lnTo>
                  <a:lnTo>
                    <a:pt x="94" y="1"/>
                  </a:lnTo>
                  <a:lnTo>
                    <a:pt x="94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9" name="Freeform 15"/>
            <p:cNvSpPr>
              <a:spLocks noChangeAspect="1"/>
            </p:cNvSpPr>
            <p:nvPr/>
          </p:nvSpPr>
          <p:spPr bwMode="auto">
            <a:xfrm>
              <a:off x="4252" y="659"/>
              <a:ext cx="119" cy="119"/>
            </a:xfrm>
            <a:custGeom>
              <a:avLst/>
              <a:gdLst/>
              <a:ahLst/>
              <a:cxnLst>
                <a:cxn ang="0">
                  <a:pos x="444" y="1"/>
                </a:cxn>
                <a:cxn ang="0">
                  <a:pos x="452" y="1"/>
                </a:cxn>
                <a:cxn ang="0">
                  <a:pos x="472" y="28"/>
                </a:cxn>
                <a:cxn ang="0">
                  <a:pos x="512" y="85"/>
                </a:cxn>
                <a:cxn ang="0">
                  <a:pos x="561" y="129"/>
                </a:cxn>
                <a:cxn ang="0">
                  <a:pos x="639" y="215"/>
                </a:cxn>
                <a:cxn ang="0">
                  <a:pos x="725" y="292"/>
                </a:cxn>
                <a:cxn ang="0">
                  <a:pos x="796" y="364"/>
                </a:cxn>
                <a:cxn ang="0">
                  <a:pos x="866" y="430"/>
                </a:cxn>
                <a:cxn ang="0">
                  <a:pos x="934" y="468"/>
                </a:cxn>
                <a:cxn ang="0">
                  <a:pos x="943" y="477"/>
                </a:cxn>
                <a:cxn ang="0">
                  <a:pos x="949" y="490"/>
                </a:cxn>
                <a:cxn ang="0">
                  <a:pos x="860" y="577"/>
                </a:cxn>
                <a:cxn ang="0">
                  <a:pos x="837" y="606"/>
                </a:cxn>
                <a:cxn ang="0">
                  <a:pos x="823" y="616"/>
                </a:cxn>
                <a:cxn ang="0">
                  <a:pos x="811" y="604"/>
                </a:cxn>
                <a:cxn ang="0">
                  <a:pos x="801" y="590"/>
                </a:cxn>
                <a:cxn ang="0">
                  <a:pos x="772" y="522"/>
                </a:cxn>
                <a:cxn ang="0">
                  <a:pos x="678" y="420"/>
                </a:cxn>
                <a:cxn ang="0">
                  <a:pos x="427" y="552"/>
                </a:cxn>
                <a:cxn ang="0">
                  <a:pos x="400" y="582"/>
                </a:cxn>
                <a:cxn ang="0">
                  <a:pos x="378" y="611"/>
                </a:cxn>
                <a:cxn ang="0">
                  <a:pos x="376" y="622"/>
                </a:cxn>
                <a:cxn ang="0">
                  <a:pos x="376" y="627"/>
                </a:cxn>
                <a:cxn ang="0">
                  <a:pos x="411" y="666"/>
                </a:cxn>
                <a:cxn ang="0">
                  <a:pos x="507" y="756"/>
                </a:cxn>
                <a:cxn ang="0">
                  <a:pos x="624" y="821"/>
                </a:cxn>
                <a:cxn ang="0">
                  <a:pos x="628" y="829"/>
                </a:cxn>
                <a:cxn ang="0">
                  <a:pos x="634" y="836"/>
                </a:cxn>
                <a:cxn ang="0">
                  <a:pos x="499" y="931"/>
                </a:cxn>
                <a:cxn ang="0">
                  <a:pos x="451" y="862"/>
                </a:cxn>
                <a:cxn ang="0">
                  <a:pos x="392" y="798"/>
                </a:cxn>
                <a:cxn ang="0">
                  <a:pos x="261" y="689"/>
                </a:cxn>
                <a:cxn ang="0">
                  <a:pos x="109" y="569"/>
                </a:cxn>
                <a:cxn ang="0">
                  <a:pos x="0" y="505"/>
                </a:cxn>
                <a:cxn ang="0">
                  <a:pos x="9" y="477"/>
                </a:cxn>
                <a:cxn ang="0">
                  <a:pos x="26" y="449"/>
                </a:cxn>
                <a:cxn ang="0">
                  <a:pos x="56" y="417"/>
                </a:cxn>
                <a:cxn ang="0">
                  <a:pos x="82" y="387"/>
                </a:cxn>
                <a:cxn ang="0">
                  <a:pos x="100" y="380"/>
                </a:cxn>
                <a:cxn ang="0">
                  <a:pos x="104" y="380"/>
                </a:cxn>
                <a:cxn ang="0">
                  <a:pos x="119" y="389"/>
                </a:cxn>
                <a:cxn ang="0">
                  <a:pos x="169" y="450"/>
                </a:cxn>
                <a:cxn ang="0">
                  <a:pos x="224" y="509"/>
                </a:cxn>
                <a:cxn ang="0">
                  <a:pos x="255" y="538"/>
                </a:cxn>
                <a:cxn ang="0">
                  <a:pos x="281" y="555"/>
                </a:cxn>
                <a:cxn ang="0">
                  <a:pos x="538" y="287"/>
                </a:cxn>
                <a:cxn ang="0">
                  <a:pos x="461" y="209"/>
                </a:cxn>
                <a:cxn ang="0">
                  <a:pos x="373" y="144"/>
                </a:cxn>
                <a:cxn ang="0">
                  <a:pos x="346" y="118"/>
                </a:cxn>
                <a:cxn ang="0">
                  <a:pos x="355" y="95"/>
                </a:cxn>
                <a:cxn ang="0">
                  <a:pos x="433" y="2"/>
                </a:cxn>
                <a:cxn ang="0">
                  <a:pos x="436" y="2"/>
                </a:cxn>
                <a:cxn ang="0">
                  <a:pos x="440" y="1"/>
                </a:cxn>
              </a:cxnLst>
              <a:rect l="0" t="0" r="r" b="b"/>
              <a:pathLst>
                <a:path w="950" h="953">
                  <a:moveTo>
                    <a:pt x="440" y="0"/>
                  </a:moveTo>
                  <a:lnTo>
                    <a:pt x="441" y="1"/>
                  </a:lnTo>
                  <a:lnTo>
                    <a:pt x="442" y="1"/>
                  </a:lnTo>
                  <a:lnTo>
                    <a:pt x="443" y="1"/>
                  </a:lnTo>
                  <a:lnTo>
                    <a:pt x="444" y="1"/>
                  </a:lnTo>
                  <a:lnTo>
                    <a:pt x="446" y="1"/>
                  </a:lnTo>
                  <a:lnTo>
                    <a:pt x="447" y="1"/>
                  </a:lnTo>
                  <a:lnTo>
                    <a:pt x="449" y="1"/>
                  </a:lnTo>
                  <a:lnTo>
                    <a:pt x="450" y="1"/>
                  </a:lnTo>
                  <a:lnTo>
                    <a:pt x="452" y="1"/>
                  </a:lnTo>
                  <a:lnTo>
                    <a:pt x="454" y="2"/>
                  </a:lnTo>
                  <a:lnTo>
                    <a:pt x="456" y="2"/>
                  </a:lnTo>
                  <a:lnTo>
                    <a:pt x="457" y="2"/>
                  </a:lnTo>
                  <a:lnTo>
                    <a:pt x="464" y="15"/>
                  </a:lnTo>
                  <a:lnTo>
                    <a:pt x="472" y="28"/>
                  </a:lnTo>
                  <a:lnTo>
                    <a:pt x="479" y="40"/>
                  </a:lnTo>
                  <a:lnTo>
                    <a:pt x="487" y="51"/>
                  </a:lnTo>
                  <a:lnTo>
                    <a:pt x="495" y="63"/>
                  </a:lnTo>
                  <a:lnTo>
                    <a:pt x="504" y="74"/>
                  </a:lnTo>
                  <a:lnTo>
                    <a:pt x="512" y="85"/>
                  </a:lnTo>
                  <a:lnTo>
                    <a:pt x="523" y="95"/>
                  </a:lnTo>
                  <a:lnTo>
                    <a:pt x="532" y="104"/>
                  </a:lnTo>
                  <a:lnTo>
                    <a:pt x="542" y="113"/>
                  </a:lnTo>
                  <a:lnTo>
                    <a:pt x="552" y="122"/>
                  </a:lnTo>
                  <a:lnTo>
                    <a:pt x="561" y="129"/>
                  </a:lnTo>
                  <a:lnTo>
                    <a:pt x="574" y="148"/>
                  </a:lnTo>
                  <a:lnTo>
                    <a:pt x="589" y="165"/>
                  </a:lnTo>
                  <a:lnTo>
                    <a:pt x="605" y="182"/>
                  </a:lnTo>
                  <a:lnTo>
                    <a:pt x="621" y="199"/>
                  </a:lnTo>
                  <a:lnTo>
                    <a:pt x="639" y="215"/>
                  </a:lnTo>
                  <a:lnTo>
                    <a:pt x="656" y="230"/>
                  </a:lnTo>
                  <a:lnTo>
                    <a:pt x="674" y="247"/>
                  </a:lnTo>
                  <a:lnTo>
                    <a:pt x="692" y="262"/>
                  </a:lnTo>
                  <a:lnTo>
                    <a:pt x="709" y="277"/>
                  </a:lnTo>
                  <a:lnTo>
                    <a:pt x="725" y="292"/>
                  </a:lnTo>
                  <a:lnTo>
                    <a:pt x="742" y="308"/>
                  </a:lnTo>
                  <a:lnTo>
                    <a:pt x="755" y="323"/>
                  </a:lnTo>
                  <a:lnTo>
                    <a:pt x="769" y="336"/>
                  </a:lnTo>
                  <a:lnTo>
                    <a:pt x="782" y="350"/>
                  </a:lnTo>
                  <a:lnTo>
                    <a:pt x="796" y="364"/>
                  </a:lnTo>
                  <a:lnTo>
                    <a:pt x="810" y="378"/>
                  </a:lnTo>
                  <a:lnTo>
                    <a:pt x="823" y="391"/>
                  </a:lnTo>
                  <a:lnTo>
                    <a:pt x="837" y="406"/>
                  </a:lnTo>
                  <a:lnTo>
                    <a:pt x="852" y="418"/>
                  </a:lnTo>
                  <a:lnTo>
                    <a:pt x="866" y="430"/>
                  </a:lnTo>
                  <a:lnTo>
                    <a:pt x="882" y="441"/>
                  </a:lnTo>
                  <a:lnTo>
                    <a:pt x="897" y="451"/>
                  </a:lnTo>
                  <a:lnTo>
                    <a:pt x="915" y="460"/>
                  </a:lnTo>
                  <a:lnTo>
                    <a:pt x="932" y="466"/>
                  </a:lnTo>
                  <a:lnTo>
                    <a:pt x="934" y="468"/>
                  </a:lnTo>
                  <a:lnTo>
                    <a:pt x="936" y="469"/>
                  </a:lnTo>
                  <a:lnTo>
                    <a:pt x="938" y="471"/>
                  </a:lnTo>
                  <a:lnTo>
                    <a:pt x="940" y="472"/>
                  </a:lnTo>
                  <a:lnTo>
                    <a:pt x="941" y="474"/>
                  </a:lnTo>
                  <a:lnTo>
                    <a:pt x="943" y="477"/>
                  </a:lnTo>
                  <a:lnTo>
                    <a:pt x="944" y="479"/>
                  </a:lnTo>
                  <a:lnTo>
                    <a:pt x="945" y="481"/>
                  </a:lnTo>
                  <a:lnTo>
                    <a:pt x="947" y="484"/>
                  </a:lnTo>
                  <a:lnTo>
                    <a:pt x="948" y="487"/>
                  </a:lnTo>
                  <a:lnTo>
                    <a:pt x="949" y="490"/>
                  </a:lnTo>
                  <a:lnTo>
                    <a:pt x="950" y="492"/>
                  </a:lnTo>
                  <a:lnTo>
                    <a:pt x="881" y="556"/>
                  </a:lnTo>
                  <a:lnTo>
                    <a:pt x="874" y="564"/>
                  </a:lnTo>
                  <a:lnTo>
                    <a:pt x="867" y="570"/>
                  </a:lnTo>
                  <a:lnTo>
                    <a:pt x="860" y="577"/>
                  </a:lnTo>
                  <a:lnTo>
                    <a:pt x="855" y="584"/>
                  </a:lnTo>
                  <a:lnTo>
                    <a:pt x="850" y="590"/>
                  </a:lnTo>
                  <a:lnTo>
                    <a:pt x="844" y="596"/>
                  </a:lnTo>
                  <a:lnTo>
                    <a:pt x="840" y="601"/>
                  </a:lnTo>
                  <a:lnTo>
                    <a:pt x="837" y="606"/>
                  </a:lnTo>
                  <a:lnTo>
                    <a:pt x="834" y="610"/>
                  </a:lnTo>
                  <a:lnTo>
                    <a:pt x="831" y="613"/>
                  </a:lnTo>
                  <a:lnTo>
                    <a:pt x="828" y="616"/>
                  </a:lnTo>
                  <a:lnTo>
                    <a:pt x="825" y="616"/>
                  </a:lnTo>
                  <a:lnTo>
                    <a:pt x="823" y="616"/>
                  </a:lnTo>
                  <a:lnTo>
                    <a:pt x="821" y="615"/>
                  </a:lnTo>
                  <a:lnTo>
                    <a:pt x="818" y="612"/>
                  </a:lnTo>
                  <a:lnTo>
                    <a:pt x="816" y="610"/>
                  </a:lnTo>
                  <a:lnTo>
                    <a:pt x="813" y="607"/>
                  </a:lnTo>
                  <a:lnTo>
                    <a:pt x="811" y="604"/>
                  </a:lnTo>
                  <a:lnTo>
                    <a:pt x="808" y="601"/>
                  </a:lnTo>
                  <a:lnTo>
                    <a:pt x="806" y="598"/>
                  </a:lnTo>
                  <a:lnTo>
                    <a:pt x="804" y="595"/>
                  </a:lnTo>
                  <a:lnTo>
                    <a:pt x="802" y="592"/>
                  </a:lnTo>
                  <a:lnTo>
                    <a:pt x="801" y="590"/>
                  </a:lnTo>
                  <a:lnTo>
                    <a:pt x="799" y="588"/>
                  </a:lnTo>
                  <a:lnTo>
                    <a:pt x="798" y="576"/>
                  </a:lnTo>
                  <a:lnTo>
                    <a:pt x="793" y="559"/>
                  </a:lnTo>
                  <a:lnTo>
                    <a:pt x="784" y="542"/>
                  </a:lnTo>
                  <a:lnTo>
                    <a:pt x="772" y="522"/>
                  </a:lnTo>
                  <a:lnTo>
                    <a:pt x="758" y="501"/>
                  </a:lnTo>
                  <a:lnTo>
                    <a:pt x="741" y="480"/>
                  </a:lnTo>
                  <a:lnTo>
                    <a:pt x="721" y="460"/>
                  </a:lnTo>
                  <a:lnTo>
                    <a:pt x="701" y="439"/>
                  </a:lnTo>
                  <a:lnTo>
                    <a:pt x="678" y="420"/>
                  </a:lnTo>
                  <a:lnTo>
                    <a:pt x="656" y="403"/>
                  </a:lnTo>
                  <a:lnTo>
                    <a:pt x="633" y="387"/>
                  </a:lnTo>
                  <a:lnTo>
                    <a:pt x="609" y="374"/>
                  </a:lnTo>
                  <a:lnTo>
                    <a:pt x="431" y="545"/>
                  </a:lnTo>
                  <a:lnTo>
                    <a:pt x="427" y="552"/>
                  </a:lnTo>
                  <a:lnTo>
                    <a:pt x="422" y="559"/>
                  </a:lnTo>
                  <a:lnTo>
                    <a:pt x="417" y="566"/>
                  </a:lnTo>
                  <a:lnTo>
                    <a:pt x="411" y="571"/>
                  </a:lnTo>
                  <a:lnTo>
                    <a:pt x="405" y="577"/>
                  </a:lnTo>
                  <a:lnTo>
                    <a:pt x="400" y="582"/>
                  </a:lnTo>
                  <a:lnTo>
                    <a:pt x="395" y="588"/>
                  </a:lnTo>
                  <a:lnTo>
                    <a:pt x="390" y="593"/>
                  </a:lnTo>
                  <a:lnTo>
                    <a:pt x="385" y="599"/>
                  </a:lnTo>
                  <a:lnTo>
                    <a:pt x="381" y="605"/>
                  </a:lnTo>
                  <a:lnTo>
                    <a:pt x="378" y="611"/>
                  </a:lnTo>
                  <a:lnTo>
                    <a:pt x="375" y="618"/>
                  </a:lnTo>
                  <a:lnTo>
                    <a:pt x="376" y="619"/>
                  </a:lnTo>
                  <a:lnTo>
                    <a:pt x="376" y="620"/>
                  </a:lnTo>
                  <a:lnTo>
                    <a:pt x="376" y="621"/>
                  </a:lnTo>
                  <a:lnTo>
                    <a:pt x="376" y="622"/>
                  </a:lnTo>
                  <a:lnTo>
                    <a:pt x="376" y="623"/>
                  </a:lnTo>
                  <a:lnTo>
                    <a:pt x="376" y="624"/>
                  </a:lnTo>
                  <a:lnTo>
                    <a:pt x="376" y="625"/>
                  </a:lnTo>
                  <a:lnTo>
                    <a:pt x="376" y="626"/>
                  </a:lnTo>
                  <a:lnTo>
                    <a:pt x="376" y="627"/>
                  </a:lnTo>
                  <a:lnTo>
                    <a:pt x="376" y="628"/>
                  </a:lnTo>
                  <a:lnTo>
                    <a:pt x="376" y="629"/>
                  </a:lnTo>
                  <a:lnTo>
                    <a:pt x="375" y="630"/>
                  </a:lnTo>
                  <a:lnTo>
                    <a:pt x="393" y="648"/>
                  </a:lnTo>
                  <a:lnTo>
                    <a:pt x="411" y="666"/>
                  </a:lnTo>
                  <a:lnTo>
                    <a:pt x="430" y="685"/>
                  </a:lnTo>
                  <a:lnTo>
                    <a:pt x="448" y="703"/>
                  </a:lnTo>
                  <a:lnTo>
                    <a:pt x="467" y="722"/>
                  </a:lnTo>
                  <a:lnTo>
                    <a:pt x="487" y="740"/>
                  </a:lnTo>
                  <a:lnTo>
                    <a:pt x="507" y="756"/>
                  </a:lnTo>
                  <a:lnTo>
                    <a:pt x="529" y="772"/>
                  </a:lnTo>
                  <a:lnTo>
                    <a:pt x="551" y="788"/>
                  </a:lnTo>
                  <a:lnTo>
                    <a:pt x="574" y="801"/>
                  </a:lnTo>
                  <a:lnTo>
                    <a:pt x="599" y="812"/>
                  </a:lnTo>
                  <a:lnTo>
                    <a:pt x="624" y="821"/>
                  </a:lnTo>
                  <a:lnTo>
                    <a:pt x="625" y="823"/>
                  </a:lnTo>
                  <a:lnTo>
                    <a:pt x="625" y="825"/>
                  </a:lnTo>
                  <a:lnTo>
                    <a:pt x="626" y="826"/>
                  </a:lnTo>
                  <a:lnTo>
                    <a:pt x="627" y="828"/>
                  </a:lnTo>
                  <a:lnTo>
                    <a:pt x="628" y="829"/>
                  </a:lnTo>
                  <a:lnTo>
                    <a:pt x="629" y="830"/>
                  </a:lnTo>
                  <a:lnTo>
                    <a:pt x="631" y="831"/>
                  </a:lnTo>
                  <a:lnTo>
                    <a:pt x="632" y="833"/>
                  </a:lnTo>
                  <a:lnTo>
                    <a:pt x="633" y="834"/>
                  </a:lnTo>
                  <a:lnTo>
                    <a:pt x="634" y="836"/>
                  </a:lnTo>
                  <a:lnTo>
                    <a:pt x="635" y="838"/>
                  </a:lnTo>
                  <a:lnTo>
                    <a:pt x="635" y="840"/>
                  </a:lnTo>
                  <a:lnTo>
                    <a:pt x="535" y="953"/>
                  </a:lnTo>
                  <a:lnTo>
                    <a:pt x="505" y="947"/>
                  </a:lnTo>
                  <a:lnTo>
                    <a:pt x="499" y="931"/>
                  </a:lnTo>
                  <a:lnTo>
                    <a:pt x="492" y="917"/>
                  </a:lnTo>
                  <a:lnTo>
                    <a:pt x="483" y="903"/>
                  </a:lnTo>
                  <a:lnTo>
                    <a:pt x="473" y="889"/>
                  </a:lnTo>
                  <a:lnTo>
                    <a:pt x="462" y="875"/>
                  </a:lnTo>
                  <a:lnTo>
                    <a:pt x="451" y="862"/>
                  </a:lnTo>
                  <a:lnTo>
                    <a:pt x="439" y="849"/>
                  </a:lnTo>
                  <a:lnTo>
                    <a:pt x="427" y="836"/>
                  </a:lnTo>
                  <a:lnTo>
                    <a:pt x="416" y="822"/>
                  </a:lnTo>
                  <a:lnTo>
                    <a:pt x="403" y="810"/>
                  </a:lnTo>
                  <a:lnTo>
                    <a:pt x="392" y="798"/>
                  </a:lnTo>
                  <a:lnTo>
                    <a:pt x="381" y="785"/>
                  </a:lnTo>
                  <a:lnTo>
                    <a:pt x="350" y="763"/>
                  </a:lnTo>
                  <a:lnTo>
                    <a:pt x="320" y="739"/>
                  </a:lnTo>
                  <a:lnTo>
                    <a:pt x="290" y="714"/>
                  </a:lnTo>
                  <a:lnTo>
                    <a:pt x="261" y="689"/>
                  </a:lnTo>
                  <a:lnTo>
                    <a:pt x="231" y="663"/>
                  </a:lnTo>
                  <a:lnTo>
                    <a:pt x="202" y="638"/>
                  </a:lnTo>
                  <a:lnTo>
                    <a:pt x="171" y="613"/>
                  </a:lnTo>
                  <a:lnTo>
                    <a:pt x="140" y="590"/>
                  </a:lnTo>
                  <a:lnTo>
                    <a:pt x="109" y="569"/>
                  </a:lnTo>
                  <a:lnTo>
                    <a:pt x="76" y="549"/>
                  </a:lnTo>
                  <a:lnTo>
                    <a:pt x="42" y="532"/>
                  </a:lnTo>
                  <a:lnTo>
                    <a:pt x="5" y="517"/>
                  </a:lnTo>
                  <a:lnTo>
                    <a:pt x="2" y="512"/>
                  </a:lnTo>
                  <a:lnTo>
                    <a:pt x="0" y="505"/>
                  </a:lnTo>
                  <a:lnTo>
                    <a:pt x="0" y="499"/>
                  </a:lnTo>
                  <a:lnTo>
                    <a:pt x="1" y="493"/>
                  </a:lnTo>
                  <a:lnTo>
                    <a:pt x="3" y="488"/>
                  </a:lnTo>
                  <a:lnTo>
                    <a:pt x="6" y="482"/>
                  </a:lnTo>
                  <a:lnTo>
                    <a:pt x="9" y="477"/>
                  </a:lnTo>
                  <a:lnTo>
                    <a:pt x="13" y="471"/>
                  </a:lnTo>
                  <a:lnTo>
                    <a:pt x="17" y="466"/>
                  </a:lnTo>
                  <a:lnTo>
                    <a:pt x="20" y="461"/>
                  </a:lnTo>
                  <a:lnTo>
                    <a:pt x="24" y="456"/>
                  </a:lnTo>
                  <a:lnTo>
                    <a:pt x="26" y="449"/>
                  </a:lnTo>
                  <a:lnTo>
                    <a:pt x="34" y="443"/>
                  </a:lnTo>
                  <a:lnTo>
                    <a:pt x="41" y="437"/>
                  </a:lnTo>
                  <a:lnTo>
                    <a:pt x="46" y="430"/>
                  </a:lnTo>
                  <a:lnTo>
                    <a:pt x="51" y="424"/>
                  </a:lnTo>
                  <a:lnTo>
                    <a:pt x="56" y="417"/>
                  </a:lnTo>
                  <a:lnTo>
                    <a:pt x="61" y="411"/>
                  </a:lnTo>
                  <a:lnTo>
                    <a:pt x="66" y="404"/>
                  </a:lnTo>
                  <a:lnTo>
                    <a:pt x="71" y="397"/>
                  </a:lnTo>
                  <a:lnTo>
                    <a:pt x="76" y="392"/>
                  </a:lnTo>
                  <a:lnTo>
                    <a:pt x="82" y="387"/>
                  </a:lnTo>
                  <a:lnTo>
                    <a:pt x="89" y="383"/>
                  </a:lnTo>
                  <a:lnTo>
                    <a:pt x="97" y="379"/>
                  </a:lnTo>
                  <a:lnTo>
                    <a:pt x="98" y="380"/>
                  </a:lnTo>
                  <a:lnTo>
                    <a:pt x="99" y="380"/>
                  </a:lnTo>
                  <a:lnTo>
                    <a:pt x="100" y="380"/>
                  </a:lnTo>
                  <a:lnTo>
                    <a:pt x="101" y="380"/>
                  </a:lnTo>
                  <a:lnTo>
                    <a:pt x="101" y="380"/>
                  </a:lnTo>
                  <a:lnTo>
                    <a:pt x="102" y="380"/>
                  </a:lnTo>
                  <a:lnTo>
                    <a:pt x="103" y="380"/>
                  </a:lnTo>
                  <a:lnTo>
                    <a:pt x="104" y="380"/>
                  </a:lnTo>
                  <a:lnTo>
                    <a:pt x="105" y="380"/>
                  </a:lnTo>
                  <a:lnTo>
                    <a:pt x="106" y="380"/>
                  </a:lnTo>
                  <a:lnTo>
                    <a:pt x="107" y="380"/>
                  </a:lnTo>
                  <a:lnTo>
                    <a:pt x="108" y="379"/>
                  </a:lnTo>
                  <a:lnTo>
                    <a:pt x="119" y="389"/>
                  </a:lnTo>
                  <a:lnTo>
                    <a:pt x="130" y="401"/>
                  </a:lnTo>
                  <a:lnTo>
                    <a:pt x="140" y="413"/>
                  </a:lnTo>
                  <a:lnTo>
                    <a:pt x="150" y="425"/>
                  </a:lnTo>
                  <a:lnTo>
                    <a:pt x="160" y="437"/>
                  </a:lnTo>
                  <a:lnTo>
                    <a:pt x="169" y="450"/>
                  </a:lnTo>
                  <a:lnTo>
                    <a:pt x="179" y="463"/>
                  </a:lnTo>
                  <a:lnTo>
                    <a:pt x="189" y="475"/>
                  </a:lnTo>
                  <a:lnTo>
                    <a:pt x="201" y="487"/>
                  </a:lnTo>
                  <a:lnTo>
                    <a:pt x="212" y="498"/>
                  </a:lnTo>
                  <a:lnTo>
                    <a:pt x="224" y="509"/>
                  </a:lnTo>
                  <a:lnTo>
                    <a:pt x="237" y="517"/>
                  </a:lnTo>
                  <a:lnTo>
                    <a:pt x="241" y="523"/>
                  </a:lnTo>
                  <a:lnTo>
                    <a:pt x="245" y="528"/>
                  </a:lnTo>
                  <a:lnTo>
                    <a:pt x="249" y="533"/>
                  </a:lnTo>
                  <a:lnTo>
                    <a:pt x="255" y="538"/>
                  </a:lnTo>
                  <a:lnTo>
                    <a:pt x="259" y="542"/>
                  </a:lnTo>
                  <a:lnTo>
                    <a:pt x="264" y="546"/>
                  </a:lnTo>
                  <a:lnTo>
                    <a:pt x="269" y="550"/>
                  </a:lnTo>
                  <a:lnTo>
                    <a:pt x="275" y="553"/>
                  </a:lnTo>
                  <a:lnTo>
                    <a:pt x="281" y="555"/>
                  </a:lnTo>
                  <a:lnTo>
                    <a:pt x="287" y="556"/>
                  </a:lnTo>
                  <a:lnTo>
                    <a:pt x="293" y="557"/>
                  </a:lnTo>
                  <a:lnTo>
                    <a:pt x="299" y="556"/>
                  </a:lnTo>
                  <a:lnTo>
                    <a:pt x="552" y="301"/>
                  </a:lnTo>
                  <a:lnTo>
                    <a:pt x="538" y="287"/>
                  </a:lnTo>
                  <a:lnTo>
                    <a:pt x="524" y="272"/>
                  </a:lnTo>
                  <a:lnTo>
                    <a:pt x="508" y="257"/>
                  </a:lnTo>
                  <a:lnTo>
                    <a:pt x="493" y="241"/>
                  </a:lnTo>
                  <a:lnTo>
                    <a:pt x="478" y="224"/>
                  </a:lnTo>
                  <a:lnTo>
                    <a:pt x="461" y="209"/>
                  </a:lnTo>
                  <a:lnTo>
                    <a:pt x="445" y="194"/>
                  </a:lnTo>
                  <a:lnTo>
                    <a:pt x="428" y="178"/>
                  </a:lnTo>
                  <a:lnTo>
                    <a:pt x="410" y="165"/>
                  </a:lnTo>
                  <a:lnTo>
                    <a:pt x="392" y="154"/>
                  </a:lnTo>
                  <a:lnTo>
                    <a:pt x="373" y="144"/>
                  </a:lnTo>
                  <a:lnTo>
                    <a:pt x="352" y="135"/>
                  </a:lnTo>
                  <a:lnTo>
                    <a:pt x="349" y="131"/>
                  </a:lnTo>
                  <a:lnTo>
                    <a:pt x="347" y="127"/>
                  </a:lnTo>
                  <a:lnTo>
                    <a:pt x="346" y="123"/>
                  </a:lnTo>
                  <a:lnTo>
                    <a:pt x="346" y="118"/>
                  </a:lnTo>
                  <a:lnTo>
                    <a:pt x="347" y="114"/>
                  </a:lnTo>
                  <a:lnTo>
                    <a:pt x="348" y="109"/>
                  </a:lnTo>
                  <a:lnTo>
                    <a:pt x="350" y="105"/>
                  </a:lnTo>
                  <a:lnTo>
                    <a:pt x="353" y="100"/>
                  </a:lnTo>
                  <a:lnTo>
                    <a:pt x="355" y="95"/>
                  </a:lnTo>
                  <a:lnTo>
                    <a:pt x="358" y="91"/>
                  </a:lnTo>
                  <a:lnTo>
                    <a:pt x="362" y="87"/>
                  </a:lnTo>
                  <a:lnTo>
                    <a:pt x="364" y="82"/>
                  </a:lnTo>
                  <a:lnTo>
                    <a:pt x="432" y="2"/>
                  </a:lnTo>
                  <a:lnTo>
                    <a:pt x="433" y="2"/>
                  </a:lnTo>
                  <a:lnTo>
                    <a:pt x="434" y="2"/>
                  </a:lnTo>
                  <a:lnTo>
                    <a:pt x="434" y="2"/>
                  </a:lnTo>
                  <a:lnTo>
                    <a:pt x="435" y="2"/>
                  </a:lnTo>
                  <a:lnTo>
                    <a:pt x="435" y="2"/>
                  </a:lnTo>
                  <a:lnTo>
                    <a:pt x="436" y="2"/>
                  </a:lnTo>
                  <a:lnTo>
                    <a:pt x="437" y="2"/>
                  </a:lnTo>
                  <a:lnTo>
                    <a:pt x="438" y="2"/>
                  </a:lnTo>
                  <a:lnTo>
                    <a:pt x="438" y="2"/>
                  </a:lnTo>
                  <a:lnTo>
                    <a:pt x="439" y="1"/>
                  </a:lnTo>
                  <a:lnTo>
                    <a:pt x="440" y="1"/>
                  </a:lnTo>
                  <a:lnTo>
                    <a:pt x="440" y="0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0" name="Freeform 16"/>
            <p:cNvSpPr>
              <a:spLocks noChangeAspect="1"/>
            </p:cNvSpPr>
            <p:nvPr/>
          </p:nvSpPr>
          <p:spPr bwMode="auto">
            <a:xfrm>
              <a:off x="5202" y="691"/>
              <a:ext cx="116" cy="114"/>
            </a:xfrm>
            <a:custGeom>
              <a:avLst/>
              <a:gdLst/>
              <a:ahLst/>
              <a:cxnLst>
                <a:cxn ang="0">
                  <a:pos x="511" y="1"/>
                </a:cxn>
                <a:cxn ang="0">
                  <a:pos x="516" y="1"/>
                </a:cxn>
                <a:cxn ang="0">
                  <a:pos x="603" y="85"/>
                </a:cxn>
                <a:cxn ang="0">
                  <a:pos x="609" y="94"/>
                </a:cxn>
                <a:cxn ang="0">
                  <a:pos x="613" y="104"/>
                </a:cxn>
                <a:cxn ang="0">
                  <a:pos x="614" y="113"/>
                </a:cxn>
                <a:cxn ang="0">
                  <a:pos x="611" y="120"/>
                </a:cxn>
                <a:cxn ang="0">
                  <a:pos x="605" y="126"/>
                </a:cxn>
                <a:cxn ang="0">
                  <a:pos x="593" y="134"/>
                </a:cxn>
                <a:cxn ang="0">
                  <a:pos x="580" y="137"/>
                </a:cxn>
                <a:cxn ang="0">
                  <a:pos x="690" y="525"/>
                </a:cxn>
                <a:cxn ang="0">
                  <a:pos x="760" y="481"/>
                </a:cxn>
                <a:cxn ang="0">
                  <a:pos x="804" y="425"/>
                </a:cxn>
                <a:cxn ang="0">
                  <a:pos x="809" y="410"/>
                </a:cxn>
                <a:cxn ang="0">
                  <a:pos x="816" y="399"/>
                </a:cxn>
                <a:cxn ang="0">
                  <a:pos x="819" y="396"/>
                </a:cxn>
                <a:cxn ang="0">
                  <a:pos x="824" y="394"/>
                </a:cxn>
                <a:cxn ang="0">
                  <a:pos x="849" y="405"/>
                </a:cxn>
                <a:cxn ang="0">
                  <a:pos x="888" y="458"/>
                </a:cxn>
                <a:cxn ang="0">
                  <a:pos x="930" y="516"/>
                </a:cxn>
                <a:cxn ang="0">
                  <a:pos x="928" y="522"/>
                </a:cxn>
                <a:cxn ang="0">
                  <a:pos x="925" y="526"/>
                </a:cxn>
                <a:cxn ang="0">
                  <a:pos x="880" y="541"/>
                </a:cxn>
                <a:cxn ang="0">
                  <a:pos x="808" y="568"/>
                </a:cxn>
                <a:cxn ang="0">
                  <a:pos x="731" y="633"/>
                </a:cxn>
                <a:cxn ang="0">
                  <a:pos x="571" y="743"/>
                </a:cxn>
                <a:cxn ang="0">
                  <a:pos x="427" y="871"/>
                </a:cxn>
                <a:cxn ang="0">
                  <a:pos x="399" y="906"/>
                </a:cxn>
                <a:cxn ang="0">
                  <a:pos x="395" y="909"/>
                </a:cxn>
                <a:cxn ang="0">
                  <a:pos x="370" y="898"/>
                </a:cxn>
                <a:cxn ang="0">
                  <a:pos x="330" y="853"/>
                </a:cxn>
                <a:cxn ang="0">
                  <a:pos x="290" y="801"/>
                </a:cxn>
                <a:cxn ang="0">
                  <a:pos x="404" y="733"/>
                </a:cxn>
                <a:cxn ang="0">
                  <a:pos x="521" y="652"/>
                </a:cxn>
                <a:cxn ang="0">
                  <a:pos x="353" y="349"/>
                </a:cxn>
                <a:cxn ang="0">
                  <a:pos x="271" y="413"/>
                </a:cxn>
                <a:cxn ang="0">
                  <a:pos x="192" y="486"/>
                </a:cxn>
                <a:cxn ang="0">
                  <a:pos x="154" y="524"/>
                </a:cxn>
                <a:cxn ang="0">
                  <a:pos x="131" y="553"/>
                </a:cxn>
                <a:cxn ang="0">
                  <a:pos x="122" y="578"/>
                </a:cxn>
                <a:cxn ang="0">
                  <a:pos x="117" y="579"/>
                </a:cxn>
                <a:cxn ang="0">
                  <a:pos x="110" y="579"/>
                </a:cxn>
                <a:cxn ang="0">
                  <a:pos x="75" y="532"/>
                </a:cxn>
                <a:cxn ang="0">
                  <a:pos x="30" y="487"/>
                </a:cxn>
                <a:cxn ang="0">
                  <a:pos x="7" y="470"/>
                </a:cxn>
                <a:cxn ang="0">
                  <a:pos x="2" y="466"/>
                </a:cxn>
                <a:cxn ang="0">
                  <a:pos x="0" y="462"/>
                </a:cxn>
                <a:cxn ang="0">
                  <a:pos x="0" y="457"/>
                </a:cxn>
                <a:cxn ang="0">
                  <a:pos x="0" y="451"/>
                </a:cxn>
                <a:cxn ang="0">
                  <a:pos x="180" y="335"/>
                </a:cxn>
                <a:cxn ang="0">
                  <a:pos x="385" y="147"/>
                </a:cxn>
                <a:cxn ang="0">
                  <a:pos x="489" y="28"/>
                </a:cxn>
                <a:cxn ang="0">
                  <a:pos x="493" y="13"/>
                </a:cxn>
                <a:cxn ang="0">
                  <a:pos x="502" y="2"/>
                </a:cxn>
                <a:cxn ang="0">
                  <a:pos x="504" y="2"/>
                </a:cxn>
                <a:cxn ang="0">
                  <a:pos x="507" y="1"/>
                </a:cxn>
              </a:cxnLst>
              <a:rect l="0" t="0" r="r" b="b"/>
              <a:pathLst>
                <a:path w="930" h="910">
                  <a:moveTo>
                    <a:pt x="509" y="0"/>
                  </a:moveTo>
                  <a:lnTo>
                    <a:pt x="509" y="1"/>
                  </a:lnTo>
                  <a:lnTo>
                    <a:pt x="510" y="1"/>
                  </a:lnTo>
                  <a:lnTo>
                    <a:pt x="510" y="1"/>
                  </a:lnTo>
                  <a:lnTo>
                    <a:pt x="511" y="1"/>
                  </a:lnTo>
                  <a:lnTo>
                    <a:pt x="512" y="1"/>
                  </a:lnTo>
                  <a:lnTo>
                    <a:pt x="513" y="1"/>
                  </a:lnTo>
                  <a:lnTo>
                    <a:pt x="514" y="1"/>
                  </a:lnTo>
                  <a:lnTo>
                    <a:pt x="515" y="1"/>
                  </a:lnTo>
                  <a:lnTo>
                    <a:pt x="516" y="1"/>
                  </a:lnTo>
                  <a:lnTo>
                    <a:pt x="517" y="1"/>
                  </a:lnTo>
                  <a:lnTo>
                    <a:pt x="518" y="1"/>
                  </a:lnTo>
                  <a:lnTo>
                    <a:pt x="519" y="0"/>
                  </a:lnTo>
                  <a:lnTo>
                    <a:pt x="602" y="83"/>
                  </a:lnTo>
                  <a:lnTo>
                    <a:pt x="603" y="85"/>
                  </a:lnTo>
                  <a:lnTo>
                    <a:pt x="605" y="86"/>
                  </a:lnTo>
                  <a:lnTo>
                    <a:pt x="606" y="88"/>
                  </a:lnTo>
                  <a:lnTo>
                    <a:pt x="607" y="89"/>
                  </a:lnTo>
                  <a:lnTo>
                    <a:pt x="608" y="92"/>
                  </a:lnTo>
                  <a:lnTo>
                    <a:pt x="609" y="94"/>
                  </a:lnTo>
                  <a:lnTo>
                    <a:pt x="610" y="96"/>
                  </a:lnTo>
                  <a:lnTo>
                    <a:pt x="610" y="98"/>
                  </a:lnTo>
                  <a:lnTo>
                    <a:pt x="611" y="100"/>
                  </a:lnTo>
                  <a:lnTo>
                    <a:pt x="612" y="102"/>
                  </a:lnTo>
                  <a:lnTo>
                    <a:pt x="613" y="104"/>
                  </a:lnTo>
                  <a:lnTo>
                    <a:pt x="615" y="106"/>
                  </a:lnTo>
                  <a:lnTo>
                    <a:pt x="614" y="108"/>
                  </a:lnTo>
                  <a:lnTo>
                    <a:pt x="614" y="110"/>
                  </a:lnTo>
                  <a:lnTo>
                    <a:pt x="614" y="111"/>
                  </a:lnTo>
                  <a:lnTo>
                    <a:pt x="614" y="113"/>
                  </a:lnTo>
                  <a:lnTo>
                    <a:pt x="613" y="115"/>
                  </a:lnTo>
                  <a:lnTo>
                    <a:pt x="613" y="116"/>
                  </a:lnTo>
                  <a:lnTo>
                    <a:pt x="612" y="118"/>
                  </a:lnTo>
                  <a:lnTo>
                    <a:pt x="612" y="119"/>
                  </a:lnTo>
                  <a:lnTo>
                    <a:pt x="611" y="120"/>
                  </a:lnTo>
                  <a:lnTo>
                    <a:pt x="610" y="122"/>
                  </a:lnTo>
                  <a:lnTo>
                    <a:pt x="609" y="123"/>
                  </a:lnTo>
                  <a:lnTo>
                    <a:pt x="609" y="123"/>
                  </a:lnTo>
                  <a:lnTo>
                    <a:pt x="607" y="125"/>
                  </a:lnTo>
                  <a:lnTo>
                    <a:pt x="605" y="126"/>
                  </a:lnTo>
                  <a:lnTo>
                    <a:pt x="603" y="128"/>
                  </a:lnTo>
                  <a:lnTo>
                    <a:pt x="600" y="129"/>
                  </a:lnTo>
                  <a:lnTo>
                    <a:pt x="598" y="131"/>
                  </a:lnTo>
                  <a:lnTo>
                    <a:pt x="595" y="132"/>
                  </a:lnTo>
                  <a:lnTo>
                    <a:pt x="593" y="134"/>
                  </a:lnTo>
                  <a:lnTo>
                    <a:pt x="590" y="135"/>
                  </a:lnTo>
                  <a:lnTo>
                    <a:pt x="588" y="136"/>
                  </a:lnTo>
                  <a:lnTo>
                    <a:pt x="585" y="137"/>
                  </a:lnTo>
                  <a:lnTo>
                    <a:pt x="582" y="137"/>
                  </a:lnTo>
                  <a:lnTo>
                    <a:pt x="580" y="137"/>
                  </a:lnTo>
                  <a:lnTo>
                    <a:pt x="422" y="272"/>
                  </a:lnTo>
                  <a:lnTo>
                    <a:pt x="644" y="545"/>
                  </a:lnTo>
                  <a:lnTo>
                    <a:pt x="659" y="539"/>
                  </a:lnTo>
                  <a:lnTo>
                    <a:pt x="674" y="532"/>
                  </a:lnTo>
                  <a:lnTo>
                    <a:pt x="690" y="525"/>
                  </a:lnTo>
                  <a:lnTo>
                    <a:pt x="704" y="516"/>
                  </a:lnTo>
                  <a:lnTo>
                    <a:pt x="719" y="508"/>
                  </a:lnTo>
                  <a:lnTo>
                    <a:pt x="733" y="500"/>
                  </a:lnTo>
                  <a:lnTo>
                    <a:pt x="747" y="491"/>
                  </a:lnTo>
                  <a:lnTo>
                    <a:pt x="760" y="481"/>
                  </a:lnTo>
                  <a:lnTo>
                    <a:pt x="772" y="470"/>
                  </a:lnTo>
                  <a:lnTo>
                    <a:pt x="783" y="457"/>
                  </a:lnTo>
                  <a:lnTo>
                    <a:pt x="794" y="443"/>
                  </a:lnTo>
                  <a:lnTo>
                    <a:pt x="804" y="428"/>
                  </a:lnTo>
                  <a:lnTo>
                    <a:pt x="804" y="425"/>
                  </a:lnTo>
                  <a:lnTo>
                    <a:pt x="805" y="422"/>
                  </a:lnTo>
                  <a:lnTo>
                    <a:pt x="806" y="419"/>
                  </a:lnTo>
                  <a:lnTo>
                    <a:pt x="807" y="416"/>
                  </a:lnTo>
                  <a:lnTo>
                    <a:pt x="808" y="413"/>
                  </a:lnTo>
                  <a:lnTo>
                    <a:pt x="809" y="410"/>
                  </a:lnTo>
                  <a:lnTo>
                    <a:pt x="810" y="408"/>
                  </a:lnTo>
                  <a:lnTo>
                    <a:pt x="811" y="406"/>
                  </a:lnTo>
                  <a:lnTo>
                    <a:pt x="812" y="403"/>
                  </a:lnTo>
                  <a:lnTo>
                    <a:pt x="814" y="401"/>
                  </a:lnTo>
                  <a:lnTo>
                    <a:pt x="816" y="399"/>
                  </a:lnTo>
                  <a:lnTo>
                    <a:pt x="818" y="396"/>
                  </a:lnTo>
                  <a:lnTo>
                    <a:pt x="818" y="396"/>
                  </a:lnTo>
                  <a:lnTo>
                    <a:pt x="818" y="396"/>
                  </a:lnTo>
                  <a:lnTo>
                    <a:pt x="819" y="396"/>
                  </a:lnTo>
                  <a:lnTo>
                    <a:pt x="819" y="396"/>
                  </a:lnTo>
                  <a:lnTo>
                    <a:pt x="820" y="395"/>
                  </a:lnTo>
                  <a:lnTo>
                    <a:pt x="821" y="395"/>
                  </a:lnTo>
                  <a:lnTo>
                    <a:pt x="822" y="395"/>
                  </a:lnTo>
                  <a:lnTo>
                    <a:pt x="823" y="394"/>
                  </a:lnTo>
                  <a:lnTo>
                    <a:pt x="824" y="394"/>
                  </a:lnTo>
                  <a:lnTo>
                    <a:pt x="825" y="393"/>
                  </a:lnTo>
                  <a:lnTo>
                    <a:pt x="827" y="392"/>
                  </a:lnTo>
                  <a:lnTo>
                    <a:pt x="829" y="391"/>
                  </a:lnTo>
                  <a:lnTo>
                    <a:pt x="838" y="398"/>
                  </a:lnTo>
                  <a:lnTo>
                    <a:pt x="849" y="405"/>
                  </a:lnTo>
                  <a:lnTo>
                    <a:pt x="857" y="415"/>
                  </a:lnTo>
                  <a:lnTo>
                    <a:pt x="865" y="425"/>
                  </a:lnTo>
                  <a:lnTo>
                    <a:pt x="873" y="436"/>
                  </a:lnTo>
                  <a:lnTo>
                    <a:pt x="881" y="447"/>
                  </a:lnTo>
                  <a:lnTo>
                    <a:pt x="888" y="458"/>
                  </a:lnTo>
                  <a:lnTo>
                    <a:pt x="896" y="471"/>
                  </a:lnTo>
                  <a:lnTo>
                    <a:pt x="905" y="483"/>
                  </a:lnTo>
                  <a:lnTo>
                    <a:pt x="913" y="495"/>
                  </a:lnTo>
                  <a:lnTo>
                    <a:pt x="921" y="506"/>
                  </a:lnTo>
                  <a:lnTo>
                    <a:pt x="930" y="516"/>
                  </a:lnTo>
                  <a:lnTo>
                    <a:pt x="929" y="517"/>
                  </a:lnTo>
                  <a:lnTo>
                    <a:pt x="929" y="519"/>
                  </a:lnTo>
                  <a:lnTo>
                    <a:pt x="929" y="520"/>
                  </a:lnTo>
                  <a:lnTo>
                    <a:pt x="929" y="521"/>
                  </a:lnTo>
                  <a:lnTo>
                    <a:pt x="928" y="522"/>
                  </a:lnTo>
                  <a:lnTo>
                    <a:pt x="928" y="523"/>
                  </a:lnTo>
                  <a:lnTo>
                    <a:pt x="927" y="523"/>
                  </a:lnTo>
                  <a:lnTo>
                    <a:pt x="927" y="524"/>
                  </a:lnTo>
                  <a:lnTo>
                    <a:pt x="926" y="525"/>
                  </a:lnTo>
                  <a:lnTo>
                    <a:pt x="925" y="526"/>
                  </a:lnTo>
                  <a:lnTo>
                    <a:pt x="924" y="527"/>
                  </a:lnTo>
                  <a:lnTo>
                    <a:pt x="924" y="528"/>
                  </a:lnTo>
                  <a:lnTo>
                    <a:pt x="910" y="533"/>
                  </a:lnTo>
                  <a:lnTo>
                    <a:pt x="894" y="537"/>
                  </a:lnTo>
                  <a:lnTo>
                    <a:pt x="880" y="541"/>
                  </a:lnTo>
                  <a:lnTo>
                    <a:pt x="865" y="545"/>
                  </a:lnTo>
                  <a:lnTo>
                    <a:pt x="851" y="549"/>
                  </a:lnTo>
                  <a:lnTo>
                    <a:pt x="835" y="555"/>
                  </a:lnTo>
                  <a:lnTo>
                    <a:pt x="821" y="561"/>
                  </a:lnTo>
                  <a:lnTo>
                    <a:pt x="808" y="568"/>
                  </a:lnTo>
                  <a:lnTo>
                    <a:pt x="795" y="577"/>
                  </a:lnTo>
                  <a:lnTo>
                    <a:pt x="783" y="586"/>
                  </a:lnTo>
                  <a:lnTo>
                    <a:pt x="772" y="597"/>
                  </a:lnTo>
                  <a:lnTo>
                    <a:pt x="764" y="609"/>
                  </a:lnTo>
                  <a:lnTo>
                    <a:pt x="731" y="633"/>
                  </a:lnTo>
                  <a:lnTo>
                    <a:pt x="699" y="655"/>
                  </a:lnTo>
                  <a:lnTo>
                    <a:pt x="667" y="677"/>
                  </a:lnTo>
                  <a:lnTo>
                    <a:pt x="635" y="699"/>
                  </a:lnTo>
                  <a:lnTo>
                    <a:pt x="603" y="720"/>
                  </a:lnTo>
                  <a:lnTo>
                    <a:pt x="571" y="743"/>
                  </a:lnTo>
                  <a:lnTo>
                    <a:pt x="541" y="765"/>
                  </a:lnTo>
                  <a:lnTo>
                    <a:pt x="511" y="790"/>
                  </a:lnTo>
                  <a:lnTo>
                    <a:pt x="482" y="814"/>
                  </a:lnTo>
                  <a:lnTo>
                    <a:pt x="453" y="842"/>
                  </a:lnTo>
                  <a:lnTo>
                    <a:pt x="427" y="871"/>
                  </a:lnTo>
                  <a:lnTo>
                    <a:pt x="401" y="903"/>
                  </a:lnTo>
                  <a:lnTo>
                    <a:pt x="400" y="904"/>
                  </a:lnTo>
                  <a:lnTo>
                    <a:pt x="400" y="905"/>
                  </a:lnTo>
                  <a:lnTo>
                    <a:pt x="400" y="905"/>
                  </a:lnTo>
                  <a:lnTo>
                    <a:pt x="399" y="906"/>
                  </a:lnTo>
                  <a:lnTo>
                    <a:pt x="399" y="906"/>
                  </a:lnTo>
                  <a:lnTo>
                    <a:pt x="398" y="907"/>
                  </a:lnTo>
                  <a:lnTo>
                    <a:pt x="397" y="908"/>
                  </a:lnTo>
                  <a:lnTo>
                    <a:pt x="396" y="908"/>
                  </a:lnTo>
                  <a:lnTo>
                    <a:pt x="395" y="909"/>
                  </a:lnTo>
                  <a:lnTo>
                    <a:pt x="393" y="909"/>
                  </a:lnTo>
                  <a:lnTo>
                    <a:pt x="391" y="910"/>
                  </a:lnTo>
                  <a:lnTo>
                    <a:pt x="390" y="910"/>
                  </a:lnTo>
                  <a:lnTo>
                    <a:pt x="380" y="905"/>
                  </a:lnTo>
                  <a:lnTo>
                    <a:pt x="370" y="898"/>
                  </a:lnTo>
                  <a:lnTo>
                    <a:pt x="362" y="889"/>
                  </a:lnTo>
                  <a:lnTo>
                    <a:pt x="353" y="881"/>
                  </a:lnTo>
                  <a:lnTo>
                    <a:pt x="345" y="872"/>
                  </a:lnTo>
                  <a:lnTo>
                    <a:pt x="337" y="862"/>
                  </a:lnTo>
                  <a:lnTo>
                    <a:pt x="330" y="853"/>
                  </a:lnTo>
                  <a:lnTo>
                    <a:pt x="322" y="842"/>
                  </a:lnTo>
                  <a:lnTo>
                    <a:pt x="315" y="831"/>
                  </a:lnTo>
                  <a:lnTo>
                    <a:pt x="307" y="821"/>
                  </a:lnTo>
                  <a:lnTo>
                    <a:pt x="298" y="811"/>
                  </a:lnTo>
                  <a:lnTo>
                    <a:pt x="290" y="801"/>
                  </a:lnTo>
                  <a:lnTo>
                    <a:pt x="295" y="778"/>
                  </a:lnTo>
                  <a:lnTo>
                    <a:pt x="324" y="769"/>
                  </a:lnTo>
                  <a:lnTo>
                    <a:pt x="352" y="759"/>
                  </a:lnTo>
                  <a:lnTo>
                    <a:pt x="379" y="747"/>
                  </a:lnTo>
                  <a:lnTo>
                    <a:pt x="404" y="733"/>
                  </a:lnTo>
                  <a:lnTo>
                    <a:pt x="429" y="718"/>
                  </a:lnTo>
                  <a:lnTo>
                    <a:pt x="453" y="703"/>
                  </a:lnTo>
                  <a:lnTo>
                    <a:pt x="476" y="687"/>
                  </a:lnTo>
                  <a:lnTo>
                    <a:pt x="498" y="669"/>
                  </a:lnTo>
                  <a:lnTo>
                    <a:pt x="521" y="652"/>
                  </a:lnTo>
                  <a:lnTo>
                    <a:pt x="542" y="635"/>
                  </a:lnTo>
                  <a:lnTo>
                    <a:pt x="563" y="617"/>
                  </a:lnTo>
                  <a:lnTo>
                    <a:pt x="585" y="599"/>
                  </a:lnTo>
                  <a:lnTo>
                    <a:pt x="372" y="339"/>
                  </a:lnTo>
                  <a:lnTo>
                    <a:pt x="353" y="349"/>
                  </a:lnTo>
                  <a:lnTo>
                    <a:pt x="336" y="361"/>
                  </a:lnTo>
                  <a:lnTo>
                    <a:pt x="320" y="373"/>
                  </a:lnTo>
                  <a:lnTo>
                    <a:pt x="303" y="385"/>
                  </a:lnTo>
                  <a:lnTo>
                    <a:pt x="287" y="399"/>
                  </a:lnTo>
                  <a:lnTo>
                    <a:pt x="271" y="413"/>
                  </a:lnTo>
                  <a:lnTo>
                    <a:pt x="256" y="427"/>
                  </a:lnTo>
                  <a:lnTo>
                    <a:pt x="239" y="442"/>
                  </a:lnTo>
                  <a:lnTo>
                    <a:pt x="224" y="456"/>
                  </a:lnTo>
                  <a:lnTo>
                    <a:pt x="209" y="471"/>
                  </a:lnTo>
                  <a:lnTo>
                    <a:pt x="192" y="486"/>
                  </a:lnTo>
                  <a:lnTo>
                    <a:pt x="177" y="499"/>
                  </a:lnTo>
                  <a:lnTo>
                    <a:pt x="171" y="506"/>
                  </a:lnTo>
                  <a:lnTo>
                    <a:pt x="165" y="512"/>
                  </a:lnTo>
                  <a:lnTo>
                    <a:pt x="160" y="517"/>
                  </a:lnTo>
                  <a:lnTo>
                    <a:pt x="154" y="524"/>
                  </a:lnTo>
                  <a:lnTo>
                    <a:pt x="149" y="529"/>
                  </a:lnTo>
                  <a:lnTo>
                    <a:pt x="144" y="535"/>
                  </a:lnTo>
                  <a:lnTo>
                    <a:pt x="139" y="540"/>
                  </a:lnTo>
                  <a:lnTo>
                    <a:pt x="134" y="547"/>
                  </a:lnTo>
                  <a:lnTo>
                    <a:pt x="131" y="553"/>
                  </a:lnTo>
                  <a:lnTo>
                    <a:pt x="128" y="560"/>
                  </a:lnTo>
                  <a:lnTo>
                    <a:pt x="125" y="568"/>
                  </a:lnTo>
                  <a:lnTo>
                    <a:pt x="124" y="577"/>
                  </a:lnTo>
                  <a:lnTo>
                    <a:pt x="123" y="578"/>
                  </a:lnTo>
                  <a:lnTo>
                    <a:pt x="122" y="578"/>
                  </a:lnTo>
                  <a:lnTo>
                    <a:pt x="121" y="579"/>
                  </a:lnTo>
                  <a:lnTo>
                    <a:pt x="120" y="579"/>
                  </a:lnTo>
                  <a:lnTo>
                    <a:pt x="119" y="579"/>
                  </a:lnTo>
                  <a:lnTo>
                    <a:pt x="118" y="579"/>
                  </a:lnTo>
                  <a:lnTo>
                    <a:pt x="117" y="579"/>
                  </a:lnTo>
                  <a:lnTo>
                    <a:pt x="116" y="579"/>
                  </a:lnTo>
                  <a:lnTo>
                    <a:pt x="115" y="579"/>
                  </a:lnTo>
                  <a:lnTo>
                    <a:pt x="113" y="579"/>
                  </a:lnTo>
                  <a:lnTo>
                    <a:pt x="111" y="579"/>
                  </a:lnTo>
                  <a:lnTo>
                    <a:pt x="110" y="579"/>
                  </a:lnTo>
                  <a:lnTo>
                    <a:pt x="104" y="570"/>
                  </a:lnTo>
                  <a:lnTo>
                    <a:pt x="97" y="560"/>
                  </a:lnTo>
                  <a:lnTo>
                    <a:pt x="90" y="551"/>
                  </a:lnTo>
                  <a:lnTo>
                    <a:pt x="82" y="542"/>
                  </a:lnTo>
                  <a:lnTo>
                    <a:pt x="75" y="532"/>
                  </a:lnTo>
                  <a:lnTo>
                    <a:pt x="67" y="523"/>
                  </a:lnTo>
                  <a:lnTo>
                    <a:pt x="58" y="513"/>
                  </a:lnTo>
                  <a:lnTo>
                    <a:pt x="50" y="504"/>
                  </a:lnTo>
                  <a:lnTo>
                    <a:pt x="41" y="495"/>
                  </a:lnTo>
                  <a:lnTo>
                    <a:pt x="30" y="487"/>
                  </a:lnTo>
                  <a:lnTo>
                    <a:pt x="21" y="480"/>
                  </a:lnTo>
                  <a:lnTo>
                    <a:pt x="11" y="472"/>
                  </a:lnTo>
                  <a:lnTo>
                    <a:pt x="9" y="472"/>
                  </a:lnTo>
                  <a:lnTo>
                    <a:pt x="8" y="471"/>
                  </a:lnTo>
                  <a:lnTo>
                    <a:pt x="7" y="470"/>
                  </a:lnTo>
                  <a:lnTo>
                    <a:pt x="6" y="469"/>
                  </a:lnTo>
                  <a:lnTo>
                    <a:pt x="5" y="468"/>
                  </a:lnTo>
                  <a:lnTo>
                    <a:pt x="4" y="467"/>
                  </a:lnTo>
                  <a:lnTo>
                    <a:pt x="3" y="467"/>
                  </a:lnTo>
                  <a:lnTo>
                    <a:pt x="2" y="466"/>
                  </a:lnTo>
                  <a:lnTo>
                    <a:pt x="1" y="464"/>
                  </a:lnTo>
                  <a:lnTo>
                    <a:pt x="1" y="464"/>
                  </a:lnTo>
                  <a:lnTo>
                    <a:pt x="1" y="464"/>
                  </a:lnTo>
                  <a:lnTo>
                    <a:pt x="1" y="463"/>
                  </a:lnTo>
                  <a:lnTo>
                    <a:pt x="0" y="462"/>
                  </a:lnTo>
                  <a:lnTo>
                    <a:pt x="0" y="461"/>
                  </a:lnTo>
                  <a:lnTo>
                    <a:pt x="0" y="460"/>
                  </a:lnTo>
                  <a:lnTo>
                    <a:pt x="0" y="459"/>
                  </a:lnTo>
                  <a:lnTo>
                    <a:pt x="0" y="458"/>
                  </a:lnTo>
                  <a:lnTo>
                    <a:pt x="0" y="457"/>
                  </a:lnTo>
                  <a:lnTo>
                    <a:pt x="0" y="455"/>
                  </a:lnTo>
                  <a:lnTo>
                    <a:pt x="0" y="454"/>
                  </a:lnTo>
                  <a:lnTo>
                    <a:pt x="0" y="453"/>
                  </a:lnTo>
                  <a:lnTo>
                    <a:pt x="0" y="452"/>
                  </a:lnTo>
                  <a:lnTo>
                    <a:pt x="0" y="451"/>
                  </a:lnTo>
                  <a:lnTo>
                    <a:pt x="1" y="449"/>
                  </a:lnTo>
                  <a:lnTo>
                    <a:pt x="46" y="426"/>
                  </a:lnTo>
                  <a:lnTo>
                    <a:pt x="91" y="398"/>
                  </a:lnTo>
                  <a:lnTo>
                    <a:pt x="135" y="368"/>
                  </a:lnTo>
                  <a:lnTo>
                    <a:pt x="180" y="335"/>
                  </a:lnTo>
                  <a:lnTo>
                    <a:pt x="223" y="299"/>
                  </a:lnTo>
                  <a:lnTo>
                    <a:pt x="266" y="263"/>
                  </a:lnTo>
                  <a:lnTo>
                    <a:pt x="308" y="224"/>
                  </a:lnTo>
                  <a:lnTo>
                    <a:pt x="347" y="185"/>
                  </a:lnTo>
                  <a:lnTo>
                    <a:pt x="385" y="147"/>
                  </a:lnTo>
                  <a:lnTo>
                    <a:pt x="422" y="109"/>
                  </a:lnTo>
                  <a:lnTo>
                    <a:pt x="456" y="71"/>
                  </a:lnTo>
                  <a:lnTo>
                    <a:pt x="489" y="35"/>
                  </a:lnTo>
                  <a:lnTo>
                    <a:pt x="489" y="32"/>
                  </a:lnTo>
                  <a:lnTo>
                    <a:pt x="489" y="28"/>
                  </a:lnTo>
                  <a:lnTo>
                    <a:pt x="490" y="25"/>
                  </a:lnTo>
                  <a:lnTo>
                    <a:pt x="491" y="21"/>
                  </a:lnTo>
                  <a:lnTo>
                    <a:pt x="491" y="18"/>
                  </a:lnTo>
                  <a:lnTo>
                    <a:pt x="492" y="16"/>
                  </a:lnTo>
                  <a:lnTo>
                    <a:pt x="493" y="13"/>
                  </a:lnTo>
                  <a:lnTo>
                    <a:pt x="494" y="11"/>
                  </a:lnTo>
                  <a:lnTo>
                    <a:pt x="496" y="8"/>
                  </a:lnTo>
                  <a:lnTo>
                    <a:pt x="497" y="6"/>
                  </a:lnTo>
                  <a:lnTo>
                    <a:pt x="499" y="4"/>
                  </a:lnTo>
                  <a:lnTo>
                    <a:pt x="502" y="2"/>
                  </a:lnTo>
                  <a:lnTo>
                    <a:pt x="502" y="2"/>
                  </a:lnTo>
                  <a:lnTo>
                    <a:pt x="502" y="2"/>
                  </a:lnTo>
                  <a:lnTo>
                    <a:pt x="503" y="2"/>
                  </a:lnTo>
                  <a:lnTo>
                    <a:pt x="503" y="2"/>
                  </a:lnTo>
                  <a:lnTo>
                    <a:pt x="504" y="2"/>
                  </a:lnTo>
                  <a:lnTo>
                    <a:pt x="504" y="2"/>
                  </a:lnTo>
                  <a:lnTo>
                    <a:pt x="505" y="2"/>
                  </a:lnTo>
                  <a:lnTo>
                    <a:pt x="506" y="2"/>
                  </a:lnTo>
                  <a:lnTo>
                    <a:pt x="506" y="2"/>
                  </a:lnTo>
                  <a:lnTo>
                    <a:pt x="507" y="1"/>
                  </a:lnTo>
                  <a:lnTo>
                    <a:pt x="508" y="1"/>
                  </a:lnTo>
                  <a:lnTo>
                    <a:pt x="509" y="0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1" name="Freeform 17"/>
            <p:cNvSpPr>
              <a:spLocks noChangeAspect="1" noEditPoints="1"/>
            </p:cNvSpPr>
            <p:nvPr/>
          </p:nvSpPr>
          <p:spPr bwMode="auto">
            <a:xfrm>
              <a:off x="4691" y="698"/>
              <a:ext cx="442" cy="811"/>
            </a:xfrm>
            <a:custGeom>
              <a:avLst/>
              <a:gdLst/>
              <a:ahLst/>
              <a:cxnLst>
                <a:cxn ang="0">
                  <a:pos x="943" y="532"/>
                </a:cxn>
                <a:cxn ang="0">
                  <a:pos x="556" y="590"/>
                </a:cxn>
                <a:cxn ang="0">
                  <a:pos x="847" y="621"/>
                </a:cxn>
                <a:cxn ang="0">
                  <a:pos x="580" y="234"/>
                </a:cxn>
                <a:cxn ang="0">
                  <a:pos x="96" y="42"/>
                </a:cxn>
                <a:cxn ang="0">
                  <a:pos x="2233" y="5976"/>
                </a:cxn>
                <a:cxn ang="0">
                  <a:pos x="1850" y="6087"/>
                </a:cxn>
                <a:cxn ang="0">
                  <a:pos x="2907" y="5175"/>
                </a:cxn>
                <a:cxn ang="0">
                  <a:pos x="2674" y="5445"/>
                </a:cxn>
                <a:cxn ang="0">
                  <a:pos x="2472" y="5314"/>
                </a:cxn>
                <a:cxn ang="0">
                  <a:pos x="3326" y="6330"/>
                </a:cxn>
                <a:cxn ang="0">
                  <a:pos x="3068" y="5570"/>
                </a:cxn>
                <a:cxn ang="0">
                  <a:pos x="1658" y="5219"/>
                </a:cxn>
                <a:cxn ang="0">
                  <a:pos x="2848" y="5199"/>
                </a:cxn>
                <a:cxn ang="0">
                  <a:pos x="2450" y="4770"/>
                </a:cxn>
                <a:cxn ang="0">
                  <a:pos x="2356" y="4579"/>
                </a:cxn>
                <a:cxn ang="0">
                  <a:pos x="2251" y="6134"/>
                </a:cxn>
                <a:cxn ang="0">
                  <a:pos x="1494" y="4610"/>
                </a:cxn>
                <a:cxn ang="0">
                  <a:pos x="2152" y="829"/>
                </a:cxn>
                <a:cxn ang="0">
                  <a:pos x="1932" y="696"/>
                </a:cxn>
                <a:cxn ang="0">
                  <a:pos x="1641" y="675"/>
                </a:cxn>
                <a:cxn ang="0">
                  <a:pos x="2568" y="4375"/>
                </a:cxn>
                <a:cxn ang="0">
                  <a:pos x="1728" y="1272"/>
                </a:cxn>
                <a:cxn ang="0">
                  <a:pos x="1890" y="1304"/>
                </a:cxn>
                <a:cxn ang="0">
                  <a:pos x="1726" y="1395"/>
                </a:cxn>
                <a:cxn ang="0">
                  <a:pos x="860" y="1299"/>
                </a:cxn>
                <a:cxn ang="0">
                  <a:pos x="854" y="1506"/>
                </a:cxn>
                <a:cxn ang="0">
                  <a:pos x="745" y="1894"/>
                </a:cxn>
                <a:cxn ang="0">
                  <a:pos x="1005" y="2708"/>
                </a:cxn>
                <a:cxn ang="0">
                  <a:pos x="1748" y="1510"/>
                </a:cxn>
                <a:cxn ang="0">
                  <a:pos x="2502" y="5859"/>
                </a:cxn>
                <a:cxn ang="0">
                  <a:pos x="2066" y="4886"/>
                </a:cxn>
                <a:cxn ang="0">
                  <a:pos x="1638" y="2595"/>
                </a:cxn>
                <a:cxn ang="0">
                  <a:pos x="1679" y="3668"/>
                </a:cxn>
                <a:cxn ang="0">
                  <a:pos x="1896" y="5221"/>
                </a:cxn>
                <a:cxn ang="0">
                  <a:pos x="1683" y="1493"/>
                </a:cxn>
                <a:cxn ang="0">
                  <a:pos x="1721" y="5740"/>
                </a:cxn>
                <a:cxn ang="0">
                  <a:pos x="1477" y="4297"/>
                </a:cxn>
                <a:cxn ang="0">
                  <a:pos x="2592" y="1490"/>
                </a:cxn>
                <a:cxn ang="0">
                  <a:pos x="3156" y="3604"/>
                </a:cxn>
                <a:cxn ang="0">
                  <a:pos x="2911" y="3422"/>
                </a:cxn>
                <a:cxn ang="0">
                  <a:pos x="2347" y="2039"/>
                </a:cxn>
                <a:cxn ang="0">
                  <a:pos x="2490" y="2073"/>
                </a:cxn>
                <a:cxn ang="0">
                  <a:pos x="2078" y="1306"/>
                </a:cxn>
                <a:cxn ang="0">
                  <a:pos x="2432" y="3153"/>
                </a:cxn>
                <a:cxn ang="0">
                  <a:pos x="2009" y="3096"/>
                </a:cxn>
                <a:cxn ang="0">
                  <a:pos x="2121" y="2522"/>
                </a:cxn>
                <a:cxn ang="0">
                  <a:pos x="2087" y="2467"/>
                </a:cxn>
                <a:cxn ang="0">
                  <a:pos x="1886" y="2083"/>
                </a:cxn>
                <a:cxn ang="0">
                  <a:pos x="2473" y="1604"/>
                </a:cxn>
                <a:cxn ang="0">
                  <a:pos x="1710" y="1013"/>
                </a:cxn>
                <a:cxn ang="0">
                  <a:pos x="2026" y="1088"/>
                </a:cxn>
                <a:cxn ang="0">
                  <a:pos x="1579" y="1088"/>
                </a:cxn>
                <a:cxn ang="0">
                  <a:pos x="2123" y="1209"/>
                </a:cxn>
                <a:cxn ang="0">
                  <a:pos x="3024" y="3807"/>
                </a:cxn>
                <a:cxn ang="0">
                  <a:pos x="2753" y="2308"/>
                </a:cxn>
                <a:cxn ang="0">
                  <a:pos x="2486" y="3494"/>
                </a:cxn>
                <a:cxn ang="0">
                  <a:pos x="3115" y="5823"/>
                </a:cxn>
                <a:cxn ang="0">
                  <a:pos x="2393" y="6054"/>
                </a:cxn>
                <a:cxn ang="0">
                  <a:pos x="1417" y="5112"/>
                </a:cxn>
                <a:cxn ang="0">
                  <a:pos x="1031" y="2784"/>
                </a:cxn>
                <a:cxn ang="0">
                  <a:pos x="977" y="1070"/>
                </a:cxn>
                <a:cxn ang="0">
                  <a:pos x="1643" y="1350"/>
                </a:cxn>
              </a:cxnLst>
              <a:rect l="0" t="0" r="r" b="b"/>
              <a:pathLst>
                <a:path w="3537" h="6486">
                  <a:moveTo>
                    <a:pt x="1017" y="422"/>
                  </a:moveTo>
                  <a:lnTo>
                    <a:pt x="1029" y="426"/>
                  </a:lnTo>
                  <a:lnTo>
                    <a:pt x="1041" y="430"/>
                  </a:lnTo>
                  <a:lnTo>
                    <a:pt x="1054" y="435"/>
                  </a:lnTo>
                  <a:lnTo>
                    <a:pt x="1064" y="441"/>
                  </a:lnTo>
                  <a:lnTo>
                    <a:pt x="1074" y="448"/>
                  </a:lnTo>
                  <a:lnTo>
                    <a:pt x="1084" y="456"/>
                  </a:lnTo>
                  <a:lnTo>
                    <a:pt x="1092" y="465"/>
                  </a:lnTo>
                  <a:lnTo>
                    <a:pt x="1100" y="474"/>
                  </a:lnTo>
                  <a:lnTo>
                    <a:pt x="1109" y="484"/>
                  </a:lnTo>
                  <a:lnTo>
                    <a:pt x="1116" y="494"/>
                  </a:lnTo>
                  <a:lnTo>
                    <a:pt x="1122" y="505"/>
                  </a:lnTo>
                  <a:lnTo>
                    <a:pt x="1128" y="517"/>
                  </a:lnTo>
                  <a:lnTo>
                    <a:pt x="1131" y="529"/>
                  </a:lnTo>
                  <a:lnTo>
                    <a:pt x="1133" y="541"/>
                  </a:lnTo>
                  <a:lnTo>
                    <a:pt x="1134" y="553"/>
                  </a:lnTo>
                  <a:lnTo>
                    <a:pt x="1134" y="565"/>
                  </a:lnTo>
                  <a:lnTo>
                    <a:pt x="1133" y="577"/>
                  </a:lnTo>
                  <a:lnTo>
                    <a:pt x="1131" y="588"/>
                  </a:lnTo>
                  <a:lnTo>
                    <a:pt x="1129" y="599"/>
                  </a:lnTo>
                  <a:lnTo>
                    <a:pt x="1126" y="610"/>
                  </a:lnTo>
                  <a:lnTo>
                    <a:pt x="1122" y="622"/>
                  </a:lnTo>
                  <a:lnTo>
                    <a:pt x="1118" y="632"/>
                  </a:lnTo>
                  <a:lnTo>
                    <a:pt x="1114" y="643"/>
                  </a:lnTo>
                  <a:lnTo>
                    <a:pt x="1110" y="652"/>
                  </a:lnTo>
                  <a:lnTo>
                    <a:pt x="1099" y="661"/>
                  </a:lnTo>
                  <a:lnTo>
                    <a:pt x="1088" y="670"/>
                  </a:lnTo>
                  <a:lnTo>
                    <a:pt x="1078" y="679"/>
                  </a:lnTo>
                  <a:lnTo>
                    <a:pt x="1067" y="687"/>
                  </a:lnTo>
                  <a:lnTo>
                    <a:pt x="1056" y="694"/>
                  </a:lnTo>
                  <a:lnTo>
                    <a:pt x="1043" y="701"/>
                  </a:lnTo>
                  <a:lnTo>
                    <a:pt x="1031" y="707"/>
                  </a:lnTo>
                  <a:lnTo>
                    <a:pt x="1018" y="712"/>
                  </a:lnTo>
                  <a:lnTo>
                    <a:pt x="1005" y="717"/>
                  </a:lnTo>
                  <a:lnTo>
                    <a:pt x="990" y="720"/>
                  </a:lnTo>
                  <a:lnTo>
                    <a:pt x="975" y="722"/>
                  </a:lnTo>
                  <a:lnTo>
                    <a:pt x="960" y="722"/>
                  </a:lnTo>
                  <a:lnTo>
                    <a:pt x="959" y="722"/>
                  </a:lnTo>
                  <a:lnTo>
                    <a:pt x="958" y="722"/>
                  </a:lnTo>
                  <a:lnTo>
                    <a:pt x="956" y="722"/>
                  </a:lnTo>
                  <a:lnTo>
                    <a:pt x="955" y="721"/>
                  </a:lnTo>
                  <a:lnTo>
                    <a:pt x="954" y="721"/>
                  </a:lnTo>
                  <a:lnTo>
                    <a:pt x="953" y="720"/>
                  </a:lnTo>
                  <a:lnTo>
                    <a:pt x="951" y="720"/>
                  </a:lnTo>
                  <a:lnTo>
                    <a:pt x="950" y="719"/>
                  </a:lnTo>
                  <a:lnTo>
                    <a:pt x="949" y="717"/>
                  </a:lnTo>
                  <a:lnTo>
                    <a:pt x="948" y="716"/>
                  </a:lnTo>
                  <a:lnTo>
                    <a:pt x="947" y="714"/>
                  </a:lnTo>
                  <a:lnTo>
                    <a:pt x="947" y="711"/>
                  </a:lnTo>
                  <a:lnTo>
                    <a:pt x="954" y="701"/>
                  </a:lnTo>
                  <a:lnTo>
                    <a:pt x="962" y="691"/>
                  </a:lnTo>
                  <a:lnTo>
                    <a:pt x="972" y="681"/>
                  </a:lnTo>
                  <a:lnTo>
                    <a:pt x="983" y="670"/>
                  </a:lnTo>
                  <a:lnTo>
                    <a:pt x="995" y="660"/>
                  </a:lnTo>
                  <a:lnTo>
                    <a:pt x="1007" y="649"/>
                  </a:lnTo>
                  <a:lnTo>
                    <a:pt x="1017" y="637"/>
                  </a:lnTo>
                  <a:lnTo>
                    <a:pt x="1027" y="625"/>
                  </a:lnTo>
                  <a:lnTo>
                    <a:pt x="1035" y="611"/>
                  </a:lnTo>
                  <a:lnTo>
                    <a:pt x="1042" y="596"/>
                  </a:lnTo>
                  <a:lnTo>
                    <a:pt x="1045" y="581"/>
                  </a:lnTo>
                  <a:lnTo>
                    <a:pt x="1047" y="562"/>
                  </a:lnTo>
                  <a:lnTo>
                    <a:pt x="1048" y="550"/>
                  </a:lnTo>
                  <a:lnTo>
                    <a:pt x="1048" y="538"/>
                  </a:lnTo>
                  <a:lnTo>
                    <a:pt x="1046" y="527"/>
                  </a:lnTo>
                  <a:lnTo>
                    <a:pt x="1042" y="517"/>
                  </a:lnTo>
                  <a:lnTo>
                    <a:pt x="1038" y="506"/>
                  </a:lnTo>
                  <a:lnTo>
                    <a:pt x="1032" y="496"/>
                  </a:lnTo>
                  <a:lnTo>
                    <a:pt x="1026" y="487"/>
                  </a:lnTo>
                  <a:lnTo>
                    <a:pt x="1019" y="478"/>
                  </a:lnTo>
                  <a:lnTo>
                    <a:pt x="1013" y="469"/>
                  </a:lnTo>
                  <a:lnTo>
                    <a:pt x="1007" y="460"/>
                  </a:lnTo>
                  <a:lnTo>
                    <a:pt x="1001" y="450"/>
                  </a:lnTo>
                  <a:lnTo>
                    <a:pt x="996" y="440"/>
                  </a:lnTo>
                  <a:lnTo>
                    <a:pt x="996" y="438"/>
                  </a:lnTo>
                  <a:lnTo>
                    <a:pt x="997" y="435"/>
                  </a:lnTo>
                  <a:lnTo>
                    <a:pt x="998" y="433"/>
                  </a:lnTo>
                  <a:lnTo>
                    <a:pt x="1001" y="431"/>
                  </a:lnTo>
                  <a:lnTo>
                    <a:pt x="1002" y="430"/>
                  </a:lnTo>
                  <a:lnTo>
                    <a:pt x="1004" y="428"/>
                  </a:lnTo>
                  <a:lnTo>
                    <a:pt x="1006" y="427"/>
                  </a:lnTo>
                  <a:lnTo>
                    <a:pt x="1008" y="426"/>
                  </a:lnTo>
                  <a:lnTo>
                    <a:pt x="1010" y="425"/>
                  </a:lnTo>
                  <a:lnTo>
                    <a:pt x="1012" y="424"/>
                  </a:lnTo>
                  <a:lnTo>
                    <a:pt x="1014" y="423"/>
                  </a:lnTo>
                  <a:lnTo>
                    <a:pt x="1017" y="422"/>
                  </a:lnTo>
                  <a:lnTo>
                    <a:pt x="1017" y="422"/>
                  </a:lnTo>
                  <a:close/>
                  <a:moveTo>
                    <a:pt x="691" y="206"/>
                  </a:moveTo>
                  <a:lnTo>
                    <a:pt x="699" y="208"/>
                  </a:lnTo>
                  <a:lnTo>
                    <a:pt x="708" y="209"/>
                  </a:lnTo>
                  <a:lnTo>
                    <a:pt x="718" y="210"/>
                  </a:lnTo>
                  <a:lnTo>
                    <a:pt x="727" y="211"/>
                  </a:lnTo>
                  <a:lnTo>
                    <a:pt x="737" y="212"/>
                  </a:lnTo>
                  <a:lnTo>
                    <a:pt x="746" y="214"/>
                  </a:lnTo>
                  <a:lnTo>
                    <a:pt x="755" y="215"/>
                  </a:lnTo>
                  <a:lnTo>
                    <a:pt x="764" y="218"/>
                  </a:lnTo>
                  <a:lnTo>
                    <a:pt x="772" y="221"/>
                  </a:lnTo>
                  <a:lnTo>
                    <a:pt x="781" y="224"/>
                  </a:lnTo>
                  <a:lnTo>
                    <a:pt x="789" y="229"/>
                  </a:lnTo>
                  <a:lnTo>
                    <a:pt x="797" y="235"/>
                  </a:lnTo>
                  <a:lnTo>
                    <a:pt x="815" y="241"/>
                  </a:lnTo>
                  <a:lnTo>
                    <a:pt x="831" y="249"/>
                  </a:lnTo>
                  <a:lnTo>
                    <a:pt x="846" y="258"/>
                  </a:lnTo>
                  <a:lnTo>
                    <a:pt x="859" y="268"/>
                  </a:lnTo>
                  <a:lnTo>
                    <a:pt x="870" y="279"/>
                  </a:lnTo>
                  <a:lnTo>
                    <a:pt x="880" y="291"/>
                  </a:lnTo>
                  <a:lnTo>
                    <a:pt x="889" y="305"/>
                  </a:lnTo>
                  <a:lnTo>
                    <a:pt x="897" y="319"/>
                  </a:lnTo>
                  <a:lnTo>
                    <a:pt x="905" y="333"/>
                  </a:lnTo>
                  <a:lnTo>
                    <a:pt x="912" y="348"/>
                  </a:lnTo>
                  <a:lnTo>
                    <a:pt x="919" y="364"/>
                  </a:lnTo>
                  <a:lnTo>
                    <a:pt x="926" y="379"/>
                  </a:lnTo>
                  <a:lnTo>
                    <a:pt x="933" y="405"/>
                  </a:lnTo>
                  <a:lnTo>
                    <a:pt x="938" y="431"/>
                  </a:lnTo>
                  <a:lnTo>
                    <a:pt x="942" y="456"/>
                  </a:lnTo>
                  <a:lnTo>
                    <a:pt x="944" y="482"/>
                  </a:lnTo>
                  <a:lnTo>
                    <a:pt x="944" y="507"/>
                  </a:lnTo>
                  <a:lnTo>
                    <a:pt x="943" y="532"/>
                  </a:lnTo>
                  <a:lnTo>
                    <a:pt x="941" y="557"/>
                  </a:lnTo>
                  <a:lnTo>
                    <a:pt x="937" y="582"/>
                  </a:lnTo>
                  <a:lnTo>
                    <a:pt x="933" y="607"/>
                  </a:lnTo>
                  <a:lnTo>
                    <a:pt x="927" y="633"/>
                  </a:lnTo>
                  <a:lnTo>
                    <a:pt x="921" y="658"/>
                  </a:lnTo>
                  <a:lnTo>
                    <a:pt x="915" y="683"/>
                  </a:lnTo>
                  <a:lnTo>
                    <a:pt x="909" y="691"/>
                  </a:lnTo>
                  <a:lnTo>
                    <a:pt x="904" y="698"/>
                  </a:lnTo>
                  <a:lnTo>
                    <a:pt x="899" y="705"/>
                  </a:lnTo>
                  <a:lnTo>
                    <a:pt x="894" y="712"/>
                  </a:lnTo>
                  <a:lnTo>
                    <a:pt x="887" y="718"/>
                  </a:lnTo>
                  <a:lnTo>
                    <a:pt x="881" y="724"/>
                  </a:lnTo>
                  <a:lnTo>
                    <a:pt x="875" y="730"/>
                  </a:lnTo>
                  <a:lnTo>
                    <a:pt x="868" y="735"/>
                  </a:lnTo>
                  <a:lnTo>
                    <a:pt x="862" y="739"/>
                  </a:lnTo>
                  <a:lnTo>
                    <a:pt x="855" y="742"/>
                  </a:lnTo>
                  <a:lnTo>
                    <a:pt x="847" y="744"/>
                  </a:lnTo>
                  <a:lnTo>
                    <a:pt x="840" y="744"/>
                  </a:lnTo>
                  <a:lnTo>
                    <a:pt x="799" y="737"/>
                  </a:lnTo>
                  <a:lnTo>
                    <a:pt x="761" y="738"/>
                  </a:lnTo>
                  <a:lnTo>
                    <a:pt x="725" y="746"/>
                  </a:lnTo>
                  <a:lnTo>
                    <a:pt x="692" y="759"/>
                  </a:lnTo>
                  <a:lnTo>
                    <a:pt x="659" y="776"/>
                  </a:lnTo>
                  <a:lnTo>
                    <a:pt x="628" y="795"/>
                  </a:lnTo>
                  <a:lnTo>
                    <a:pt x="596" y="813"/>
                  </a:lnTo>
                  <a:lnTo>
                    <a:pt x="563" y="829"/>
                  </a:lnTo>
                  <a:lnTo>
                    <a:pt x="530" y="841"/>
                  </a:lnTo>
                  <a:lnTo>
                    <a:pt x="493" y="848"/>
                  </a:lnTo>
                  <a:lnTo>
                    <a:pt x="454" y="846"/>
                  </a:lnTo>
                  <a:lnTo>
                    <a:pt x="413" y="835"/>
                  </a:lnTo>
                  <a:lnTo>
                    <a:pt x="399" y="830"/>
                  </a:lnTo>
                  <a:lnTo>
                    <a:pt x="386" y="824"/>
                  </a:lnTo>
                  <a:lnTo>
                    <a:pt x="374" y="818"/>
                  </a:lnTo>
                  <a:lnTo>
                    <a:pt x="361" y="812"/>
                  </a:lnTo>
                  <a:lnTo>
                    <a:pt x="348" y="805"/>
                  </a:lnTo>
                  <a:lnTo>
                    <a:pt x="337" y="798"/>
                  </a:lnTo>
                  <a:lnTo>
                    <a:pt x="326" y="790"/>
                  </a:lnTo>
                  <a:lnTo>
                    <a:pt x="317" y="782"/>
                  </a:lnTo>
                  <a:lnTo>
                    <a:pt x="308" y="772"/>
                  </a:lnTo>
                  <a:lnTo>
                    <a:pt x="301" y="762"/>
                  </a:lnTo>
                  <a:lnTo>
                    <a:pt x="294" y="752"/>
                  </a:lnTo>
                  <a:lnTo>
                    <a:pt x="289" y="740"/>
                  </a:lnTo>
                  <a:lnTo>
                    <a:pt x="290" y="738"/>
                  </a:lnTo>
                  <a:lnTo>
                    <a:pt x="290" y="735"/>
                  </a:lnTo>
                  <a:lnTo>
                    <a:pt x="291" y="732"/>
                  </a:lnTo>
                  <a:lnTo>
                    <a:pt x="293" y="729"/>
                  </a:lnTo>
                  <a:lnTo>
                    <a:pt x="295" y="725"/>
                  </a:lnTo>
                  <a:lnTo>
                    <a:pt x="297" y="723"/>
                  </a:lnTo>
                  <a:lnTo>
                    <a:pt x="300" y="721"/>
                  </a:lnTo>
                  <a:lnTo>
                    <a:pt x="302" y="718"/>
                  </a:lnTo>
                  <a:lnTo>
                    <a:pt x="305" y="716"/>
                  </a:lnTo>
                  <a:lnTo>
                    <a:pt x="308" y="714"/>
                  </a:lnTo>
                  <a:lnTo>
                    <a:pt x="311" y="713"/>
                  </a:lnTo>
                  <a:lnTo>
                    <a:pt x="313" y="711"/>
                  </a:lnTo>
                  <a:lnTo>
                    <a:pt x="326" y="716"/>
                  </a:lnTo>
                  <a:lnTo>
                    <a:pt x="340" y="720"/>
                  </a:lnTo>
                  <a:lnTo>
                    <a:pt x="354" y="724"/>
                  </a:lnTo>
                  <a:lnTo>
                    <a:pt x="367" y="729"/>
                  </a:lnTo>
                  <a:lnTo>
                    <a:pt x="381" y="732"/>
                  </a:lnTo>
                  <a:lnTo>
                    <a:pt x="395" y="735"/>
                  </a:lnTo>
                  <a:lnTo>
                    <a:pt x="410" y="736"/>
                  </a:lnTo>
                  <a:lnTo>
                    <a:pt x="424" y="737"/>
                  </a:lnTo>
                  <a:lnTo>
                    <a:pt x="438" y="736"/>
                  </a:lnTo>
                  <a:lnTo>
                    <a:pt x="452" y="734"/>
                  </a:lnTo>
                  <a:lnTo>
                    <a:pt x="467" y="729"/>
                  </a:lnTo>
                  <a:lnTo>
                    <a:pt x="480" y="722"/>
                  </a:lnTo>
                  <a:lnTo>
                    <a:pt x="504" y="716"/>
                  </a:lnTo>
                  <a:lnTo>
                    <a:pt x="529" y="707"/>
                  </a:lnTo>
                  <a:lnTo>
                    <a:pt x="553" y="698"/>
                  </a:lnTo>
                  <a:lnTo>
                    <a:pt x="579" y="687"/>
                  </a:lnTo>
                  <a:lnTo>
                    <a:pt x="602" y="677"/>
                  </a:lnTo>
                  <a:lnTo>
                    <a:pt x="628" y="667"/>
                  </a:lnTo>
                  <a:lnTo>
                    <a:pt x="652" y="659"/>
                  </a:lnTo>
                  <a:lnTo>
                    <a:pt x="678" y="653"/>
                  </a:lnTo>
                  <a:lnTo>
                    <a:pt x="703" y="650"/>
                  </a:lnTo>
                  <a:lnTo>
                    <a:pt x="728" y="651"/>
                  </a:lnTo>
                  <a:lnTo>
                    <a:pt x="754" y="656"/>
                  </a:lnTo>
                  <a:lnTo>
                    <a:pt x="779" y="665"/>
                  </a:lnTo>
                  <a:lnTo>
                    <a:pt x="782" y="668"/>
                  </a:lnTo>
                  <a:lnTo>
                    <a:pt x="787" y="671"/>
                  </a:lnTo>
                  <a:lnTo>
                    <a:pt x="790" y="674"/>
                  </a:lnTo>
                  <a:lnTo>
                    <a:pt x="793" y="676"/>
                  </a:lnTo>
                  <a:lnTo>
                    <a:pt x="797" y="678"/>
                  </a:lnTo>
                  <a:lnTo>
                    <a:pt x="800" y="680"/>
                  </a:lnTo>
                  <a:lnTo>
                    <a:pt x="803" y="681"/>
                  </a:lnTo>
                  <a:lnTo>
                    <a:pt x="806" y="683"/>
                  </a:lnTo>
                  <a:lnTo>
                    <a:pt x="809" y="685"/>
                  </a:lnTo>
                  <a:lnTo>
                    <a:pt x="813" y="686"/>
                  </a:lnTo>
                  <a:lnTo>
                    <a:pt x="816" y="687"/>
                  </a:lnTo>
                  <a:lnTo>
                    <a:pt x="820" y="688"/>
                  </a:lnTo>
                  <a:lnTo>
                    <a:pt x="821" y="688"/>
                  </a:lnTo>
                  <a:lnTo>
                    <a:pt x="822" y="688"/>
                  </a:lnTo>
                  <a:lnTo>
                    <a:pt x="823" y="688"/>
                  </a:lnTo>
                  <a:lnTo>
                    <a:pt x="824" y="688"/>
                  </a:lnTo>
                  <a:lnTo>
                    <a:pt x="825" y="688"/>
                  </a:lnTo>
                  <a:lnTo>
                    <a:pt x="826" y="687"/>
                  </a:lnTo>
                  <a:lnTo>
                    <a:pt x="827" y="687"/>
                  </a:lnTo>
                  <a:lnTo>
                    <a:pt x="828" y="686"/>
                  </a:lnTo>
                  <a:lnTo>
                    <a:pt x="829" y="686"/>
                  </a:lnTo>
                  <a:lnTo>
                    <a:pt x="830" y="685"/>
                  </a:lnTo>
                  <a:lnTo>
                    <a:pt x="830" y="684"/>
                  </a:lnTo>
                  <a:lnTo>
                    <a:pt x="831" y="683"/>
                  </a:lnTo>
                  <a:lnTo>
                    <a:pt x="847" y="627"/>
                  </a:lnTo>
                  <a:lnTo>
                    <a:pt x="833" y="615"/>
                  </a:lnTo>
                  <a:lnTo>
                    <a:pt x="818" y="604"/>
                  </a:lnTo>
                  <a:lnTo>
                    <a:pt x="803" y="594"/>
                  </a:lnTo>
                  <a:lnTo>
                    <a:pt x="787" y="586"/>
                  </a:lnTo>
                  <a:lnTo>
                    <a:pt x="768" y="579"/>
                  </a:lnTo>
                  <a:lnTo>
                    <a:pt x="750" y="573"/>
                  </a:lnTo>
                  <a:lnTo>
                    <a:pt x="731" y="569"/>
                  </a:lnTo>
                  <a:lnTo>
                    <a:pt x="711" y="564"/>
                  </a:lnTo>
                  <a:lnTo>
                    <a:pt x="691" y="562"/>
                  </a:lnTo>
                  <a:lnTo>
                    <a:pt x="671" y="561"/>
                  </a:lnTo>
                  <a:lnTo>
                    <a:pt x="651" y="561"/>
                  </a:lnTo>
                  <a:lnTo>
                    <a:pt x="631" y="562"/>
                  </a:lnTo>
                  <a:lnTo>
                    <a:pt x="594" y="577"/>
                  </a:lnTo>
                  <a:lnTo>
                    <a:pt x="556" y="590"/>
                  </a:lnTo>
                  <a:lnTo>
                    <a:pt x="519" y="602"/>
                  </a:lnTo>
                  <a:lnTo>
                    <a:pt x="481" y="612"/>
                  </a:lnTo>
                  <a:lnTo>
                    <a:pt x="443" y="622"/>
                  </a:lnTo>
                  <a:lnTo>
                    <a:pt x="405" y="627"/>
                  </a:lnTo>
                  <a:lnTo>
                    <a:pt x="368" y="631"/>
                  </a:lnTo>
                  <a:lnTo>
                    <a:pt x="330" y="631"/>
                  </a:lnTo>
                  <a:lnTo>
                    <a:pt x="292" y="627"/>
                  </a:lnTo>
                  <a:lnTo>
                    <a:pt x="256" y="620"/>
                  </a:lnTo>
                  <a:lnTo>
                    <a:pt x="219" y="608"/>
                  </a:lnTo>
                  <a:lnTo>
                    <a:pt x="182" y="592"/>
                  </a:lnTo>
                  <a:lnTo>
                    <a:pt x="166" y="583"/>
                  </a:lnTo>
                  <a:lnTo>
                    <a:pt x="151" y="570"/>
                  </a:lnTo>
                  <a:lnTo>
                    <a:pt x="138" y="555"/>
                  </a:lnTo>
                  <a:lnTo>
                    <a:pt x="126" y="540"/>
                  </a:lnTo>
                  <a:lnTo>
                    <a:pt x="117" y="523"/>
                  </a:lnTo>
                  <a:lnTo>
                    <a:pt x="108" y="504"/>
                  </a:lnTo>
                  <a:lnTo>
                    <a:pt x="101" y="485"/>
                  </a:lnTo>
                  <a:lnTo>
                    <a:pt x="95" y="465"/>
                  </a:lnTo>
                  <a:lnTo>
                    <a:pt x="90" y="445"/>
                  </a:lnTo>
                  <a:lnTo>
                    <a:pt x="85" y="425"/>
                  </a:lnTo>
                  <a:lnTo>
                    <a:pt x="80" y="404"/>
                  </a:lnTo>
                  <a:lnTo>
                    <a:pt x="75" y="385"/>
                  </a:lnTo>
                  <a:lnTo>
                    <a:pt x="75" y="373"/>
                  </a:lnTo>
                  <a:lnTo>
                    <a:pt x="75" y="361"/>
                  </a:lnTo>
                  <a:lnTo>
                    <a:pt x="75" y="348"/>
                  </a:lnTo>
                  <a:lnTo>
                    <a:pt x="76" y="336"/>
                  </a:lnTo>
                  <a:lnTo>
                    <a:pt x="77" y="324"/>
                  </a:lnTo>
                  <a:lnTo>
                    <a:pt x="78" y="313"/>
                  </a:lnTo>
                  <a:lnTo>
                    <a:pt x="80" y="301"/>
                  </a:lnTo>
                  <a:lnTo>
                    <a:pt x="82" y="289"/>
                  </a:lnTo>
                  <a:lnTo>
                    <a:pt x="86" y="277"/>
                  </a:lnTo>
                  <a:lnTo>
                    <a:pt x="89" y="266"/>
                  </a:lnTo>
                  <a:lnTo>
                    <a:pt x="92" y="254"/>
                  </a:lnTo>
                  <a:lnTo>
                    <a:pt x="96" y="241"/>
                  </a:lnTo>
                  <a:lnTo>
                    <a:pt x="97" y="241"/>
                  </a:lnTo>
                  <a:lnTo>
                    <a:pt x="98" y="240"/>
                  </a:lnTo>
                  <a:lnTo>
                    <a:pt x="98" y="239"/>
                  </a:lnTo>
                  <a:lnTo>
                    <a:pt x="99" y="239"/>
                  </a:lnTo>
                  <a:lnTo>
                    <a:pt x="100" y="238"/>
                  </a:lnTo>
                  <a:lnTo>
                    <a:pt x="102" y="237"/>
                  </a:lnTo>
                  <a:lnTo>
                    <a:pt x="103" y="236"/>
                  </a:lnTo>
                  <a:lnTo>
                    <a:pt x="104" y="236"/>
                  </a:lnTo>
                  <a:lnTo>
                    <a:pt x="106" y="235"/>
                  </a:lnTo>
                  <a:lnTo>
                    <a:pt x="108" y="234"/>
                  </a:lnTo>
                  <a:lnTo>
                    <a:pt x="110" y="233"/>
                  </a:lnTo>
                  <a:lnTo>
                    <a:pt x="112" y="232"/>
                  </a:lnTo>
                  <a:lnTo>
                    <a:pt x="113" y="233"/>
                  </a:lnTo>
                  <a:lnTo>
                    <a:pt x="114" y="233"/>
                  </a:lnTo>
                  <a:lnTo>
                    <a:pt x="115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7" y="233"/>
                  </a:lnTo>
                  <a:lnTo>
                    <a:pt x="118" y="233"/>
                  </a:lnTo>
                  <a:lnTo>
                    <a:pt x="119" y="233"/>
                  </a:lnTo>
                  <a:lnTo>
                    <a:pt x="120" y="234"/>
                  </a:lnTo>
                  <a:lnTo>
                    <a:pt x="121" y="234"/>
                  </a:lnTo>
                  <a:lnTo>
                    <a:pt x="122" y="235"/>
                  </a:lnTo>
                  <a:lnTo>
                    <a:pt x="123" y="235"/>
                  </a:lnTo>
                  <a:lnTo>
                    <a:pt x="124" y="236"/>
                  </a:lnTo>
                  <a:lnTo>
                    <a:pt x="124" y="236"/>
                  </a:lnTo>
                  <a:lnTo>
                    <a:pt x="124" y="236"/>
                  </a:lnTo>
                  <a:lnTo>
                    <a:pt x="125" y="237"/>
                  </a:lnTo>
                  <a:lnTo>
                    <a:pt x="125" y="237"/>
                  </a:lnTo>
                  <a:lnTo>
                    <a:pt x="126" y="238"/>
                  </a:lnTo>
                  <a:lnTo>
                    <a:pt x="127" y="238"/>
                  </a:lnTo>
                  <a:lnTo>
                    <a:pt x="127" y="239"/>
                  </a:lnTo>
                  <a:lnTo>
                    <a:pt x="128" y="239"/>
                  </a:lnTo>
                  <a:lnTo>
                    <a:pt x="129" y="240"/>
                  </a:lnTo>
                  <a:lnTo>
                    <a:pt x="130" y="241"/>
                  </a:lnTo>
                  <a:lnTo>
                    <a:pt x="131" y="241"/>
                  </a:lnTo>
                  <a:lnTo>
                    <a:pt x="132" y="256"/>
                  </a:lnTo>
                  <a:lnTo>
                    <a:pt x="132" y="269"/>
                  </a:lnTo>
                  <a:lnTo>
                    <a:pt x="133" y="283"/>
                  </a:lnTo>
                  <a:lnTo>
                    <a:pt x="134" y="296"/>
                  </a:lnTo>
                  <a:lnTo>
                    <a:pt x="135" y="310"/>
                  </a:lnTo>
                  <a:lnTo>
                    <a:pt x="138" y="324"/>
                  </a:lnTo>
                  <a:lnTo>
                    <a:pt x="141" y="337"/>
                  </a:lnTo>
                  <a:lnTo>
                    <a:pt x="144" y="350"/>
                  </a:lnTo>
                  <a:lnTo>
                    <a:pt x="147" y="364"/>
                  </a:lnTo>
                  <a:lnTo>
                    <a:pt x="152" y="377"/>
                  </a:lnTo>
                  <a:lnTo>
                    <a:pt x="157" y="390"/>
                  </a:lnTo>
                  <a:lnTo>
                    <a:pt x="163" y="402"/>
                  </a:lnTo>
                  <a:lnTo>
                    <a:pt x="164" y="409"/>
                  </a:lnTo>
                  <a:lnTo>
                    <a:pt x="165" y="415"/>
                  </a:lnTo>
                  <a:lnTo>
                    <a:pt x="166" y="421"/>
                  </a:lnTo>
                  <a:lnTo>
                    <a:pt x="167" y="426"/>
                  </a:lnTo>
                  <a:lnTo>
                    <a:pt x="169" y="431"/>
                  </a:lnTo>
                  <a:lnTo>
                    <a:pt x="171" y="436"/>
                  </a:lnTo>
                  <a:lnTo>
                    <a:pt x="173" y="441"/>
                  </a:lnTo>
                  <a:lnTo>
                    <a:pt x="175" y="446"/>
                  </a:lnTo>
                  <a:lnTo>
                    <a:pt x="178" y="450"/>
                  </a:lnTo>
                  <a:lnTo>
                    <a:pt x="181" y="455"/>
                  </a:lnTo>
                  <a:lnTo>
                    <a:pt x="185" y="460"/>
                  </a:lnTo>
                  <a:lnTo>
                    <a:pt x="188" y="464"/>
                  </a:lnTo>
                  <a:lnTo>
                    <a:pt x="237" y="490"/>
                  </a:lnTo>
                  <a:lnTo>
                    <a:pt x="289" y="504"/>
                  </a:lnTo>
                  <a:lnTo>
                    <a:pt x="344" y="508"/>
                  </a:lnTo>
                  <a:lnTo>
                    <a:pt x="400" y="506"/>
                  </a:lnTo>
                  <a:lnTo>
                    <a:pt x="456" y="500"/>
                  </a:lnTo>
                  <a:lnTo>
                    <a:pt x="513" y="492"/>
                  </a:lnTo>
                  <a:lnTo>
                    <a:pt x="571" y="485"/>
                  </a:lnTo>
                  <a:lnTo>
                    <a:pt x="625" y="482"/>
                  </a:lnTo>
                  <a:lnTo>
                    <a:pt x="678" y="485"/>
                  </a:lnTo>
                  <a:lnTo>
                    <a:pt x="728" y="496"/>
                  </a:lnTo>
                  <a:lnTo>
                    <a:pt x="775" y="520"/>
                  </a:lnTo>
                  <a:lnTo>
                    <a:pt x="819" y="556"/>
                  </a:lnTo>
                  <a:lnTo>
                    <a:pt x="823" y="562"/>
                  </a:lnTo>
                  <a:lnTo>
                    <a:pt x="827" y="569"/>
                  </a:lnTo>
                  <a:lnTo>
                    <a:pt x="831" y="575"/>
                  </a:lnTo>
                  <a:lnTo>
                    <a:pt x="834" y="581"/>
                  </a:lnTo>
                  <a:lnTo>
                    <a:pt x="838" y="586"/>
                  </a:lnTo>
                  <a:lnTo>
                    <a:pt x="841" y="592"/>
                  </a:lnTo>
                  <a:lnTo>
                    <a:pt x="843" y="597"/>
                  </a:lnTo>
                  <a:lnTo>
                    <a:pt x="844" y="603"/>
                  </a:lnTo>
                  <a:lnTo>
                    <a:pt x="846" y="609"/>
                  </a:lnTo>
                  <a:lnTo>
                    <a:pt x="846" y="614"/>
                  </a:lnTo>
                  <a:lnTo>
                    <a:pt x="847" y="621"/>
                  </a:lnTo>
                  <a:lnTo>
                    <a:pt x="848" y="627"/>
                  </a:lnTo>
                  <a:lnTo>
                    <a:pt x="849" y="629"/>
                  </a:lnTo>
                  <a:lnTo>
                    <a:pt x="850" y="631"/>
                  </a:lnTo>
                  <a:lnTo>
                    <a:pt x="851" y="633"/>
                  </a:lnTo>
                  <a:lnTo>
                    <a:pt x="853" y="635"/>
                  </a:lnTo>
                  <a:lnTo>
                    <a:pt x="854" y="637"/>
                  </a:lnTo>
                  <a:lnTo>
                    <a:pt x="856" y="638"/>
                  </a:lnTo>
                  <a:lnTo>
                    <a:pt x="857" y="640"/>
                  </a:lnTo>
                  <a:lnTo>
                    <a:pt x="859" y="641"/>
                  </a:lnTo>
                  <a:lnTo>
                    <a:pt x="861" y="643"/>
                  </a:lnTo>
                  <a:lnTo>
                    <a:pt x="863" y="644"/>
                  </a:lnTo>
                  <a:lnTo>
                    <a:pt x="865" y="645"/>
                  </a:lnTo>
                  <a:lnTo>
                    <a:pt x="868" y="646"/>
                  </a:lnTo>
                  <a:lnTo>
                    <a:pt x="870" y="646"/>
                  </a:lnTo>
                  <a:lnTo>
                    <a:pt x="873" y="646"/>
                  </a:lnTo>
                  <a:lnTo>
                    <a:pt x="875" y="645"/>
                  </a:lnTo>
                  <a:lnTo>
                    <a:pt x="877" y="643"/>
                  </a:lnTo>
                  <a:lnTo>
                    <a:pt x="880" y="642"/>
                  </a:lnTo>
                  <a:lnTo>
                    <a:pt x="882" y="640"/>
                  </a:lnTo>
                  <a:lnTo>
                    <a:pt x="884" y="637"/>
                  </a:lnTo>
                  <a:lnTo>
                    <a:pt x="885" y="635"/>
                  </a:lnTo>
                  <a:lnTo>
                    <a:pt x="887" y="633"/>
                  </a:lnTo>
                  <a:lnTo>
                    <a:pt x="889" y="630"/>
                  </a:lnTo>
                  <a:lnTo>
                    <a:pt x="890" y="627"/>
                  </a:lnTo>
                  <a:lnTo>
                    <a:pt x="893" y="624"/>
                  </a:lnTo>
                  <a:lnTo>
                    <a:pt x="895" y="600"/>
                  </a:lnTo>
                  <a:lnTo>
                    <a:pt x="897" y="576"/>
                  </a:lnTo>
                  <a:lnTo>
                    <a:pt x="897" y="551"/>
                  </a:lnTo>
                  <a:lnTo>
                    <a:pt x="895" y="528"/>
                  </a:lnTo>
                  <a:lnTo>
                    <a:pt x="892" y="504"/>
                  </a:lnTo>
                  <a:lnTo>
                    <a:pt x="887" y="481"/>
                  </a:lnTo>
                  <a:lnTo>
                    <a:pt x="881" y="458"/>
                  </a:lnTo>
                  <a:lnTo>
                    <a:pt x="872" y="437"/>
                  </a:lnTo>
                  <a:lnTo>
                    <a:pt x="863" y="417"/>
                  </a:lnTo>
                  <a:lnTo>
                    <a:pt x="851" y="397"/>
                  </a:lnTo>
                  <a:lnTo>
                    <a:pt x="836" y="379"/>
                  </a:lnTo>
                  <a:lnTo>
                    <a:pt x="820" y="362"/>
                  </a:lnTo>
                  <a:lnTo>
                    <a:pt x="799" y="351"/>
                  </a:lnTo>
                  <a:lnTo>
                    <a:pt x="778" y="343"/>
                  </a:lnTo>
                  <a:lnTo>
                    <a:pt x="757" y="337"/>
                  </a:lnTo>
                  <a:lnTo>
                    <a:pt x="736" y="332"/>
                  </a:lnTo>
                  <a:lnTo>
                    <a:pt x="715" y="329"/>
                  </a:lnTo>
                  <a:lnTo>
                    <a:pt x="694" y="327"/>
                  </a:lnTo>
                  <a:lnTo>
                    <a:pt x="673" y="327"/>
                  </a:lnTo>
                  <a:lnTo>
                    <a:pt x="652" y="329"/>
                  </a:lnTo>
                  <a:lnTo>
                    <a:pt x="633" y="333"/>
                  </a:lnTo>
                  <a:lnTo>
                    <a:pt x="612" y="337"/>
                  </a:lnTo>
                  <a:lnTo>
                    <a:pt x="595" y="344"/>
                  </a:lnTo>
                  <a:lnTo>
                    <a:pt x="576" y="351"/>
                  </a:lnTo>
                  <a:lnTo>
                    <a:pt x="551" y="367"/>
                  </a:lnTo>
                  <a:lnTo>
                    <a:pt x="525" y="379"/>
                  </a:lnTo>
                  <a:lnTo>
                    <a:pt x="497" y="390"/>
                  </a:lnTo>
                  <a:lnTo>
                    <a:pt x="468" y="398"/>
                  </a:lnTo>
                  <a:lnTo>
                    <a:pt x="438" y="404"/>
                  </a:lnTo>
                  <a:lnTo>
                    <a:pt x="409" y="409"/>
                  </a:lnTo>
                  <a:lnTo>
                    <a:pt x="378" y="410"/>
                  </a:lnTo>
                  <a:lnTo>
                    <a:pt x="348" y="409"/>
                  </a:lnTo>
                  <a:lnTo>
                    <a:pt x="319" y="403"/>
                  </a:lnTo>
                  <a:lnTo>
                    <a:pt x="289" y="395"/>
                  </a:lnTo>
                  <a:lnTo>
                    <a:pt x="262" y="384"/>
                  </a:lnTo>
                  <a:lnTo>
                    <a:pt x="235" y="369"/>
                  </a:lnTo>
                  <a:lnTo>
                    <a:pt x="227" y="361"/>
                  </a:lnTo>
                  <a:lnTo>
                    <a:pt x="219" y="351"/>
                  </a:lnTo>
                  <a:lnTo>
                    <a:pt x="211" y="341"/>
                  </a:lnTo>
                  <a:lnTo>
                    <a:pt x="204" y="331"/>
                  </a:lnTo>
                  <a:lnTo>
                    <a:pt x="197" y="321"/>
                  </a:lnTo>
                  <a:lnTo>
                    <a:pt x="190" y="311"/>
                  </a:lnTo>
                  <a:lnTo>
                    <a:pt x="185" y="300"/>
                  </a:lnTo>
                  <a:lnTo>
                    <a:pt x="181" y="288"/>
                  </a:lnTo>
                  <a:lnTo>
                    <a:pt x="177" y="277"/>
                  </a:lnTo>
                  <a:lnTo>
                    <a:pt x="175" y="266"/>
                  </a:lnTo>
                  <a:lnTo>
                    <a:pt x="173" y="254"/>
                  </a:lnTo>
                  <a:lnTo>
                    <a:pt x="172" y="241"/>
                  </a:lnTo>
                  <a:lnTo>
                    <a:pt x="173" y="240"/>
                  </a:lnTo>
                  <a:lnTo>
                    <a:pt x="174" y="239"/>
                  </a:lnTo>
                  <a:lnTo>
                    <a:pt x="175" y="238"/>
                  </a:lnTo>
                  <a:lnTo>
                    <a:pt x="176" y="236"/>
                  </a:lnTo>
                  <a:lnTo>
                    <a:pt x="176" y="235"/>
                  </a:lnTo>
                  <a:lnTo>
                    <a:pt x="177" y="234"/>
                  </a:lnTo>
                  <a:lnTo>
                    <a:pt x="177" y="233"/>
                  </a:lnTo>
                  <a:lnTo>
                    <a:pt x="177" y="232"/>
                  </a:lnTo>
                  <a:lnTo>
                    <a:pt x="177" y="232"/>
                  </a:lnTo>
                  <a:lnTo>
                    <a:pt x="177" y="231"/>
                  </a:lnTo>
                  <a:lnTo>
                    <a:pt x="177" y="231"/>
                  </a:lnTo>
                  <a:lnTo>
                    <a:pt x="177" y="230"/>
                  </a:lnTo>
                  <a:lnTo>
                    <a:pt x="179" y="229"/>
                  </a:lnTo>
                  <a:lnTo>
                    <a:pt x="180" y="228"/>
                  </a:lnTo>
                  <a:lnTo>
                    <a:pt x="182" y="227"/>
                  </a:lnTo>
                  <a:lnTo>
                    <a:pt x="183" y="226"/>
                  </a:lnTo>
                  <a:lnTo>
                    <a:pt x="185" y="225"/>
                  </a:lnTo>
                  <a:lnTo>
                    <a:pt x="186" y="224"/>
                  </a:lnTo>
                  <a:lnTo>
                    <a:pt x="188" y="223"/>
                  </a:lnTo>
                  <a:lnTo>
                    <a:pt x="190" y="223"/>
                  </a:lnTo>
                  <a:lnTo>
                    <a:pt x="193" y="222"/>
                  </a:lnTo>
                  <a:lnTo>
                    <a:pt x="195" y="222"/>
                  </a:lnTo>
                  <a:lnTo>
                    <a:pt x="198" y="222"/>
                  </a:lnTo>
                  <a:lnTo>
                    <a:pt x="200" y="221"/>
                  </a:lnTo>
                  <a:lnTo>
                    <a:pt x="261" y="307"/>
                  </a:lnTo>
                  <a:lnTo>
                    <a:pt x="273" y="314"/>
                  </a:lnTo>
                  <a:lnTo>
                    <a:pt x="286" y="320"/>
                  </a:lnTo>
                  <a:lnTo>
                    <a:pt x="301" y="325"/>
                  </a:lnTo>
                  <a:lnTo>
                    <a:pt x="316" y="328"/>
                  </a:lnTo>
                  <a:lnTo>
                    <a:pt x="331" y="330"/>
                  </a:lnTo>
                  <a:lnTo>
                    <a:pt x="347" y="332"/>
                  </a:lnTo>
                  <a:lnTo>
                    <a:pt x="363" y="332"/>
                  </a:lnTo>
                  <a:lnTo>
                    <a:pt x="379" y="331"/>
                  </a:lnTo>
                  <a:lnTo>
                    <a:pt x="394" y="329"/>
                  </a:lnTo>
                  <a:lnTo>
                    <a:pt x="410" y="326"/>
                  </a:lnTo>
                  <a:lnTo>
                    <a:pt x="425" y="321"/>
                  </a:lnTo>
                  <a:lnTo>
                    <a:pt x="438" y="315"/>
                  </a:lnTo>
                  <a:lnTo>
                    <a:pt x="458" y="304"/>
                  </a:lnTo>
                  <a:lnTo>
                    <a:pt x="479" y="291"/>
                  </a:lnTo>
                  <a:lnTo>
                    <a:pt x="499" y="279"/>
                  </a:lnTo>
                  <a:lnTo>
                    <a:pt x="519" y="267"/>
                  </a:lnTo>
                  <a:lnTo>
                    <a:pt x="539" y="255"/>
                  </a:lnTo>
                  <a:lnTo>
                    <a:pt x="559" y="244"/>
                  </a:lnTo>
                  <a:lnTo>
                    <a:pt x="580" y="234"/>
                  </a:lnTo>
                  <a:lnTo>
                    <a:pt x="600" y="226"/>
                  </a:lnTo>
                  <a:lnTo>
                    <a:pt x="621" y="218"/>
                  </a:lnTo>
                  <a:lnTo>
                    <a:pt x="643" y="213"/>
                  </a:lnTo>
                  <a:lnTo>
                    <a:pt x="666" y="209"/>
                  </a:lnTo>
                  <a:lnTo>
                    <a:pt x="691" y="206"/>
                  </a:lnTo>
                  <a:lnTo>
                    <a:pt x="691" y="206"/>
                  </a:lnTo>
                  <a:close/>
                  <a:moveTo>
                    <a:pt x="42" y="109"/>
                  </a:moveTo>
                  <a:lnTo>
                    <a:pt x="62" y="117"/>
                  </a:lnTo>
                  <a:lnTo>
                    <a:pt x="66" y="122"/>
                  </a:lnTo>
                  <a:lnTo>
                    <a:pt x="69" y="126"/>
                  </a:lnTo>
                  <a:lnTo>
                    <a:pt x="72" y="131"/>
                  </a:lnTo>
                  <a:lnTo>
                    <a:pt x="74" y="136"/>
                  </a:lnTo>
                  <a:lnTo>
                    <a:pt x="75" y="143"/>
                  </a:lnTo>
                  <a:lnTo>
                    <a:pt x="76" y="149"/>
                  </a:lnTo>
                  <a:lnTo>
                    <a:pt x="76" y="155"/>
                  </a:lnTo>
                  <a:lnTo>
                    <a:pt x="76" y="161"/>
                  </a:lnTo>
                  <a:lnTo>
                    <a:pt x="76" y="167"/>
                  </a:lnTo>
                  <a:lnTo>
                    <a:pt x="75" y="172"/>
                  </a:lnTo>
                  <a:lnTo>
                    <a:pt x="74" y="178"/>
                  </a:lnTo>
                  <a:lnTo>
                    <a:pt x="72" y="183"/>
                  </a:lnTo>
                  <a:lnTo>
                    <a:pt x="71" y="186"/>
                  </a:lnTo>
                  <a:lnTo>
                    <a:pt x="69" y="188"/>
                  </a:lnTo>
                  <a:lnTo>
                    <a:pt x="67" y="191"/>
                  </a:lnTo>
                  <a:lnTo>
                    <a:pt x="65" y="194"/>
                  </a:lnTo>
                  <a:lnTo>
                    <a:pt x="63" y="195"/>
                  </a:lnTo>
                  <a:lnTo>
                    <a:pt x="60" y="197"/>
                  </a:lnTo>
                  <a:lnTo>
                    <a:pt x="57" y="199"/>
                  </a:lnTo>
                  <a:lnTo>
                    <a:pt x="55" y="200"/>
                  </a:lnTo>
                  <a:lnTo>
                    <a:pt x="52" y="202"/>
                  </a:lnTo>
                  <a:lnTo>
                    <a:pt x="49" y="203"/>
                  </a:lnTo>
                  <a:lnTo>
                    <a:pt x="46" y="205"/>
                  </a:lnTo>
                  <a:lnTo>
                    <a:pt x="42" y="206"/>
                  </a:lnTo>
                  <a:lnTo>
                    <a:pt x="17" y="197"/>
                  </a:lnTo>
                  <a:lnTo>
                    <a:pt x="13" y="193"/>
                  </a:lnTo>
                  <a:lnTo>
                    <a:pt x="9" y="187"/>
                  </a:lnTo>
                  <a:lnTo>
                    <a:pt x="6" y="182"/>
                  </a:lnTo>
                  <a:lnTo>
                    <a:pt x="4" y="176"/>
                  </a:lnTo>
                  <a:lnTo>
                    <a:pt x="2" y="170"/>
                  </a:lnTo>
                  <a:lnTo>
                    <a:pt x="1" y="164"/>
                  </a:lnTo>
                  <a:lnTo>
                    <a:pt x="0" y="157"/>
                  </a:lnTo>
                  <a:lnTo>
                    <a:pt x="1" y="151"/>
                  </a:lnTo>
                  <a:lnTo>
                    <a:pt x="2" y="144"/>
                  </a:lnTo>
                  <a:lnTo>
                    <a:pt x="4" y="136"/>
                  </a:lnTo>
                  <a:lnTo>
                    <a:pt x="6" y="130"/>
                  </a:lnTo>
                  <a:lnTo>
                    <a:pt x="9" y="123"/>
                  </a:lnTo>
                  <a:lnTo>
                    <a:pt x="11" y="122"/>
                  </a:lnTo>
                  <a:lnTo>
                    <a:pt x="13" y="120"/>
                  </a:lnTo>
                  <a:lnTo>
                    <a:pt x="15" y="118"/>
                  </a:lnTo>
                  <a:lnTo>
                    <a:pt x="18" y="117"/>
                  </a:lnTo>
                  <a:lnTo>
                    <a:pt x="20" y="116"/>
                  </a:lnTo>
                  <a:lnTo>
                    <a:pt x="23" y="114"/>
                  </a:lnTo>
                  <a:lnTo>
                    <a:pt x="25" y="113"/>
                  </a:lnTo>
                  <a:lnTo>
                    <a:pt x="28" y="112"/>
                  </a:lnTo>
                  <a:lnTo>
                    <a:pt x="31" y="111"/>
                  </a:lnTo>
                  <a:lnTo>
                    <a:pt x="34" y="110"/>
                  </a:lnTo>
                  <a:lnTo>
                    <a:pt x="37" y="109"/>
                  </a:lnTo>
                  <a:lnTo>
                    <a:pt x="39" y="107"/>
                  </a:lnTo>
                  <a:lnTo>
                    <a:pt x="40" y="108"/>
                  </a:lnTo>
                  <a:lnTo>
                    <a:pt x="40" y="108"/>
                  </a:lnTo>
                  <a:lnTo>
                    <a:pt x="40" y="108"/>
                  </a:lnTo>
                  <a:lnTo>
                    <a:pt x="40" y="108"/>
                  </a:lnTo>
                  <a:lnTo>
                    <a:pt x="41" y="108"/>
                  </a:lnTo>
                  <a:lnTo>
                    <a:pt x="41" y="109"/>
                  </a:lnTo>
                  <a:lnTo>
                    <a:pt x="41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close/>
                  <a:moveTo>
                    <a:pt x="123" y="0"/>
                  </a:moveTo>
                  <a:lnTo>
                    <a:pt x="154" y="3"/>
                  </a:lnTo>
                  <a:lnTo>
                    <a:pt x="156" y="4"/>
                  </a:lnTo>
                  <a:lnTo>
                    <a:pt x="158" y="5"/>
                  </a:lnTo>
                  <a:lnTo>
                    <a:pt x="160" y="7"/>
                  </a:lnTo>
                  <a:lnTo>
                    <a:pt x="162" y="8"/>
                  </a:lnTo>
                  <a:lnTo>
                    <a:pt x="164" y="10"/>
                  </a:lnTo>
                  <a:lnTo>
                    <a:pt x="166" y="12"/>
                  </a:lnTo>
                  <a:lnTo>
                    <a:pt x="168" y="14"/>
                  </a:lnTo>
                  <a:lnTo>
                    <a:pt x="170" y="16"/>
                  </a:lnTo>
                  <a:lnTo>
                    <a:pt x="172" y="19"/>
                  </a:lnTo>
                  <a:lnTo>
                    <a:pt x="174" y="22"/>
                  </a:lnTo>
                  <a:lnTo>
                    <a:pt x="175" y="25"/>
                  </a:lnTo>
                  <a:lnTo>
                    <a:pt x="176" y="28"/>
                  </a:lnTo>
                  <a:lnTo>
                    <a:pt x="154" y="129"/>
                  </a:lnTo>
                  <a:lnTo>
                    <a:pt x="154" y="131"/>
                  </a:lnTo>
                  <a:lnTo>
                    <a:pt x="153" y="133"/>
                  </a:lnTo>
                  <a:lnTo>
                    <a:pt x="152" y="135"/>
                  </a:lnTo>
                  <a:lnTo>
                    <a:pt x="150" y="137"/>
                  </a:lnTo>
                  <a:lnTo>
                    <a:pt x="149" y="140"/>
                  </a:lnTo>
                  <a:lnTo>
                    <a:pt x="147" y="141"/>
                  </a:lnTo>
                  <a:lnTo>
                    <a:pt x="144" y="143"/>
                  </a:lnTo>
                  <a:lnTo>
                    <a:pt x="142" y="144"/>
                  </a:lnTo>
                  <a:lnTo>
                    <a:pt x="139" y="146"/>
                  </a:lnTo>
                  <a:lnTo>
                    <a:pt x="136" y="147"/>
                  </a:lnTo>
                  <a:lnTo>
                    <a:pt x="133" y="148"/>
                  </a:lnTo>
                  <a:lnTo>
                    <a:pt x="129" y="149"/>
                  </a:lnTo>
                  <a:lnTo>
                    <a:pt x="124" y="147"/>
                  </a:lnTo>
                  <a:lnTo>
                    <a:pt x="119" y="143"/>
                  </a:lnTo>
                  <a:lnTo>
                    <a:pt x="114" y="139"/>
                  </a:lnTo>
                  <a:lnTo>
                    <a:pt x="110" y="133"/>
                  </a:lnTo>
                  <a:lnTo>
                    <a:pt x="107" y="128"/>
                  </a:lnTo>
                  <a:lnTo>
                    <a:pt x="105" y="122"/>
                  </a:lnTo>
                  <a:lnTo>
                    <a:pt x="102" y="116"/>
                  </a:lnTo>
                  <a:lnTo>
                    <a:pt x="101" y="110"/>
                  </a:lnTo>
                  <a:lnTo>
                    <a:pt x="99" y="103"/>
                  </a:lnTo>
                  <a:lnTo>
                    <a:pt x="98" y="96"/>
                  </a:lnTo>
                  <a:lnTo>
                    <a:pt x="97" y="89"/>
                  </a:lnTo>
                  <a:lnTo>
                    <a:pt x="95" y="81"/>
                  </a:lnTo>
                  <a:lnTo>
                    <a:pt x="95" y="76"/>
                  </a:lnTo>
                  <a:lnTo>
                    <a:pt x="95" y="71"/>
                  </a:lnTo>
                  <a:lnTo>
                    <a:pt x="95" y="66"/>
                  </a:lnTo>
                  <a:lnTo>
                    <a:pt x="95" y="61"/>
                  </a:lnTo>
                  <a:lnTo>
                    <a:pt x="95" y="56"/>
                  </a:lnTo>
                  <a:lnTo>
                    <a:pt x="95" y="51"/>
                  </a:lnTo>
                  <a:lnTo>
                    <a:pt x="95" y="46"/>
                  </a:lnTo>
                  <a:lnTo>
                    <a:pt x="96" y="42"/>
                  </a:lnTo>
                  <a:lnTo>
                    <a:pt x="96" y="37"/>
                  </a:lnTo>
                  <a:lnTo>
                    <a:pt x="97" y="31"/>
                  </a:lnTo>
                  <a:lnTo>
                    <a:pt x="98" y="26"/>
                  </a:lnTo>
                  <a:lnTo>
                    <a:pt x="99" y="20"/>
                  </a:lnTo>
                  <a:lnTo>
                    <a:pt x="120" y="0"/>
                  </a:lnTo>
                  <a:lnTo>
                    <a:pt x="121" y="1"/>
                  </a:lnTo>
                  <a:lnTo>
                    <a:pt x="121" y="1"/>
                  </a:lnTo>
                  <a:lnTo>
                    <a:pt x="121" y="1"/>
                  </a:lnTo>
                  <a:lnTo>
                    <a:pt x="121" y="1"/>
                  </a:lnTo>
                  <a:lnTo>
                    <a:pt x="122" y="1"/>
                  </a:lnTo>
                  <a:lnTo>
                    <a:pt x="122" y="1"/>
                  </a:lnTo>
                  <a:lnTo>
                    <a:pt x="122" y="1"/>
                  </a:lnTo>
                  <a:lnTo>
                    <a:pt x="123" y="1"/>
                  </a:lnTo>
                  <a:lnTo>
                    <a:pt x="123" y="1"/>
                  </a:lnTo>
                  <a:lnTo>
                    <a:pt x="123" y="1"/>
                  </a:lnTo>
                  <a:lnTo>
                    <a:pt x="123" y="1"/>
                  </a:lnTo>
                  <a:lnTo>
                    <a:pt x="123" y="0"/>
                  </a:lnTo>
                  <a:lnTo>
                    <a:pt x="123" y="0"/>
                  </a:lnTo>
                  <a:close/>
                  <a:moveTo>
                    <a:pt x="339" y="11"/>
                  </a:moveTo>
                  <a:lnTo>
                    <a:pt x="374" y="20"/>
                  </a:lnTo>
                  <a:lnTo>
                    <a:pt x="377" y="23"/>
                  </a:lnTo>
                  <a:lnTo>
                    <a:pt x="380" y="27"/>
                  </a:lnTo>
                  <a:lnTo>
                    <a:pt x="382" y="31"/>
                  </a:lnTo>
                  <a:lnTo>
                    <a:pt x="385" y="36"/>
                  </a:lnTo>
                  <a:lnTo>
                    <a:pt x="387" y="40"/>
                  </a:lnTo>
                  <a:lnTo>
                    <a:pt x="389" y="45"/>
                  </a:lnTo>
                  <a:lnTo>
                    <a:pt x="390" y="50"/>
                  </a:lnTo>
                  <a:lnTo>
                    <a:pt x="391" y="55"/>
                  </a:lnTo>
                  <a:lnTo>
                    <a:pt x="391" y="60"/>
                  </a:lnTo>
                  <a:lnTo>
                    <a:pt x="390" y="66"/>
                  </a:lnTo>
                  <a:lnTo>
                    <a:pt x="389" y="71"/>
                  </a:lnTo>
                  <a:lnTo>
                    <a:pt x="387" y="76"/>
                  </a:lnTo>
                  <a:lnTo>
                    <a:pt x="381" y="84"/>
                  </a:lnTo>
                  <a:lnTo>
                    <a:pt x="372" y="92"/>
                  </a:lnTo>
                  <a:lnTo>
                    <a:pt x="363" y="97"/>
                  </a:lnTo>
                  <a:lnTo>
                    <a:pt x="351" y="103"/>
                  </a:lnTo>
                  <a:lnTo>
                    <a:pt x="340" y="108"/>
                  </a:lnTo>
                  <a:lnTo>
                    <a:pt x="330" y="113"/>
                  </a:lnTo>
                  <a:lnTo>
                    <a:pt x="319" y="119"/>
                  </a:lnTo>
                  <a:lnTo>
                    <a:pt x="309" y="125"/>
                  </a:lnTo>
                  <a:lnTo>
                    <a:pt x="301" y="133"/>
                  </a:lnTo>
                  <a:lnTo>
                    <a:pt x="293" y="143"/>
                  </a:lnTo>
                  <a:lnTo>
                    <a:pt x="287" y="154"/>
                  </a:lnTo>
                  <a:lnTo>
                    <a:pt x="284" y="166"/>
                  </a:lnTo>
                  <a:lnTo>
                    <a:pt x="285" y="175"/>
                  </a:lnTo>
                  <a:lnTo>
                    <a:pt x="285" y="182"/>
                  </a:lnTo>
                  <a:lnTo>
                    <a:pt x="285" y="190"/>
                  </a:lnTo>
                  <a:lnTo>
                    <a:pt x="286" y="198"/>
                  </a:lnTo>
                  <a:lnTo>
                    <a:pt x="287" y="205"/>
                  </a:lnTo>
                  <a:lnTo>
                    <a:pt x="287" y="212"/>
                  </a:lnTo>
                  <a:lnTo>
                    <a:pt x="288" y="219"/>
                  </a:lnTo>
                  <a:lnTo>
                    <a:pt x="289" y="226"/>
                  </a:lnTo>
                  <a:lnTo>
                    <a:pt x="290" y="233"/>
                  </a:lnTo>
                  <a:lnTo>
                    <a:pt x="290" y="240"/>
                  </a:lnTo>
                  <a:lnTo>
                    <a:pt x="291" y="248"/>
                  </a:lnTo>
                  <a:lnTo>
                    <a:pt x="291" y="255"/>
                  </a:lnTo>
                  <a:lnTo>
                    <a:pt x="291" y="257"/>
                  </a:lnTo>
                  <a:lnTo>
                    <a:pt x="290" y="258"/>
                  </a:lnTo>
                  <a:lnTo>
                    <a:pt x="290" y="259"/>
                  </a:lnTo>
                  <a:lnTo>
                    <a:pt x="289" y="260"/>
                  </a:lnTo>
                  <a:lnTo>
                    <a:pt x="288" y="261"/>
                  </a:lnTo>
                  <a:lnTo>
                    <a:pt x="288" y="262"/>
                  </a:lnTo>
                  <a:lnTo>
                    <a:pt x="287" y="263"/>
                  </a:lnTo>
                  <a:lnTo>
                    <a:pt x="286" y="263"/>
                  </a:lnTo>
                  <a:lnTo>
                    <a:pt x="284" y="264"/>
                  </a:lnTo>
                  <a:lnTo>
                    <a:pt x="283" y="265"/>
                  </a:lnTo>
                  <a:lnTo>
                    <a:pt x="282" y="265"/>
                  </a:lnTo>
                  <a:lnTo>
                    <a:pt x="280" y="265"/>
                  </a:lnTo>
                  <a:lnTo>
                    <a:pt x="277" y="265"/>
                  </a:lnTo>
                  <a:lnTo>
                    <a:pt x="273" y="265"/>
                  </a:lnTo>
                  <a:lnTo>
                    <a:pt x="269" y="263"/>
                  </a:lnTo>
                  <a:lnTo>
                    <a:pt x="266" y="262"/>
                  </a:lnTo>
                  <a:lnTo>
                    <a:pt x="262" y="260"/>
                  </a:lnTo>
                  <a:lnTo>
                    <a:pt x="260" y="258"/>
                  </a:lnTo>
                  <a:lnTo>
                    <a:pt x="257" y="255"/>
                  </a:lnTo>
                  <a:lnTo>
                    <a:pt x="254" y="252"/>
                  </a:lnTo>
                  <a:lnTo>
                    <a:pt x="252" y="249"/>
                  </a:lnTo>
                  <a:lnTo>
                    <a:pt x="250" y="244"/>
                  </a:lnTo>
                  <a:lnTo>
                    <a:pt x="249" y="240"/>
                  </a:lnTo>
                  <a:lnTo>
                    <a:pt x="247" y="236"/>
                  </a:lnTo>
                  <a:lnTo>
                    <a:pt x="243" y="218"/>
                  </a:lnTo>
                  <a:lnTo>
                    <a:pt x="239" y="200"/>
                  </a:lnTo>
                  <a:lnTo>
                    <a:pt x="236" y="182"/>
                  </a:lnTo>
                  <a:lnTo>
                    <a:pt x="234" y="164"/>
                  </a:lnTo>
                  <a:lnTo>
                    <a:pt x="233" y="147"/>
                  </a:lnTo>
                  <a:lnTo>
                    <a:pt x="234" y="129"/>
                  </a:lnTo>
                  <a:lnTo>
                    <a:pt x="236" y="112"/>
                  </a:lnTo>
                  <a:lnTo>
                    <a:pt x="240" y="96"/>
                  </a:lnTo>
                  <a:lnTo>
                    <a:pt x="247" y="80"/>
                  </a:lnTo>
                  <a:lnTo>
                    <a:pt x="255" y="66"/>
                  </a:lnTo>
                  <a:lnTo>
                    <a:pt x="267" y="53"/>
                  </a:lnTo>
                  <a:lnTo>
                    <a:pt x="280" y="40"/>
                  </a:lnTo>
                  <a:lnTo>
                    <a:pt x="285" y="37"/>
                  </a:lnTo>
                  <a:lnTo>
                    <a:pt x="289" y="34"/>
                  </a:lnTo>
                  <a:lnTo>
                    <a:pt x="293" y="30"/>
                  </a:lnTo>
                  <a:lnTo>
                    <a:pt x="298" y="27"/>
                  </a:lnTo>
                  <a:lnTo>
                    <a:pt x="303" y="25"/>
                  </a:lnTo>
                  <a:lnTo>
                    <a:pt x="308" y="23"/>
                  </a:lnTo>
                  <a:lnTo>
                    <a:pt x="313" y="20"/>
                  </a:lnTo>
                  <a:lnTo>
                    <a:pt x="318" y="18"/>
                  </a:lnTo>
                  <a:lnTo>
                    <a:pt x="323" y="16"/>
                  </a:lnTo>
                  <a:lnTo>
                    <a:pt x="328" y="15"/>
                  </a:lnTo>
                  <a:lnTo>
                    <a:pt x="334" y="13"/>
                  </a:lnTo>
                  <a:lnTo>
                    <a:pt x="339" y="11"/>
                  </a:lnTo>
                  <a:lnTo>
                    <a:pt x="339" y="11"/>
                  </a:lnTo>
                  <a:close/>
                  <a:moveTo>
                    <a:pt x="2137" y="5891"/>
                  </a:moveTo>
                  <a:lnTo>
                    <a:pt x="2147" y="5896"/>
                  </a:lnTo>
                  <a:lnTo>
                    <a:pt x="2156" y="5903"/>
                  </a:lnTo>
                  <a:lnTo>
                    <a:pt x="2165" y="5912"/>
                  </a:lnTo>
                  <a:lnTo>
                    <a:pt x="2172" y="5921"/>
                  </a:lnTo>
                  <a:lnTo>
                    <a:pt x="2180" y="5930"/>
                  </a:lnTo>
                  <a:lnTo>
                    <a:pt x="2188" y="5939"/>
                  </a:lnTo>
                  <a:lnTo>
                    <a:pt x="2195" y="5948"/>
                  </a:lnTo>
                  <a:lnTo>
                    <a:pt x="2203" y="5957"/>
                  </a:lnTo>
                  <a:lnTo>
                    <a:pt x="2212" y="5965"/>
                  </a:lnTo>
                  <a:lnTo>
                    <a:pt x="2222" y="5971"/>
                  </a:lnTo>
                  <a:lnTo>
                    <a:pt x="2233" y="5976"/>
                  </a:lnTo>
                  <a:lnTo>
                    <a:pt x="2247" y="5979"/>
                  </a:lnTo>
                  <a:lnTo>
                    <a:pt x="2252" y="5980"/>
                  </a:lnTo>
                  <a:lnTo>
                    <a:pt x="2258" y="5981"/>
                  </a:lnTo>
                  <a:lnTo>
                    <a:pt x="2263" y="5982"/>
                  </a:lnTo>
                  <a:lnTo>
                    <a:pt x="2269" y="5983"/>
                  </a:lnTo>
                  <a:lnTo>
                    <a:pt x="2274" y="5985"/>
                  </a:lnTo>
                  <a:lnTo>
                    <a:pt x="2279" y="5986"/>
                  </a:lnTo>
                  <a:lnTo>
                    <a:pt x="2284" y="5987"/>
                  </a:lnTo>
                  <a:lnTo>
                    <a:pt x="2288" y="5989"/>
                  </a:lnTo>
                  <a:lnTo>
                    <a:pt x="2294" y="5990"/>
                  </a:lnTo>
                  <a:lnTo>
                    <a:pt x="2298" y="5992"/>
                  </a:lnTo>
                  <a:lnTo>
                    <a:pt x="2302" y="5994"/>
                  </a:lnTo>
                  <a:lnTo>
                    <a:pt x="2306" y="5996"/>
                  </a:lnTo>
                  <a:lnTo>
                    <a:pt x="2312" y="6009"/>
                  </a:lnTo>
                  <a:lnTo>
                    <a:pt x="2318" y="6023"/>
                  </a:lnTo>
                  <a:lnTo>
                    <a:pt x="2324" y="6037"/>
                  </a:lnTo>
                  <a:lnTo>
                    <a:pt x="2329" y="6051"/>
                  </a:lnTo>
                  <a:lnTo>
                    <a:pt x="2335" y="6065"/>
                  </a:lnTo>
                  <a:lnTo>
                    <a:pt x="2341" y="6079"/>
                  </a:lnTo>
                  <a:lnTo>
                    <a:pt x="2349" y="6093"/>
                  </a:lnTo>
                  <a:lnTo>
                    <a:pt x="2356" y="6105"/>
                  </a:lnTo>
                  <a:lnTo>
                    <a:pt x="2364" y="6117"/>
                  </a:lnTo>
                  <a:lnTo>
                    <a:pt x="2373" y="6129"/>
                  </a:lnTo>
                  <a:lnTo>
                    <a:pt x="2384" y="6139"/>
                  </a:lnTo>
                  <a:lnTo>
                    <a:pt x="2396" y="6148"/>
                  </a:lnTo>
                  <a:lnTo>
                    <a:pt x="2395" y="6148"/>
                  </a:lnTo>
                  <a:lnTo>
                    <a:pt x="2395" y="6149"/>
                  </a:lnTo>
                  <a:lnTo>
                    <a:pt x="2395" y="6150"/>
                  </a:lnTo>
                  <a:lnTo>
                    <a:pt x="2395" y="6151"/>
                  </a:lnTo>
                  <a:lnTo>
                    <a:pt x="2395" y="6152"/>
                  </a:lnTo>
                  <a:lnTo>
                    <a:pt x="2395" y="6153"/>
                  </a:lnTo>
                  <a:lnTo>
                    <a:pt x="2395" y="6154"/>
                  </a:lnTo>
                  <a:lnTo>
                    <a:pt x="2395" y="6155"/>
                  </a:lnTo>
                  <a:lnTo>
                    <a:pt x="2395" y="6156"/>
                  </a:lnTo>
                  <a:lnTo>
                    <a:pt x="2395" y="6157"/>
                  </a:lnTo>
                  <a:lnTo>
                    <a:pt x="2395" y="6158"/>
                  </a:lnTo>
                  <a:lnTo>
                    <a:pt x="2396" y="6159"/>
                  </a:lnTo>
                  <a:lnTo>
                    <a:pt x="2395" y="6159"/>
                  </a:lnTo>
                  <a:lnTo>
                    <a:pt x="2395" y="6160"/>
                  </a:lnTo>
                  <a:lnTo>
                    <a:pt x="2395" y="6161"/>
                  </a:lnTo>
                  <a:lnTo>
                    <a:pt x="2394" y="6162"/>
                  </a:lnTo>
                  <a:lnTo>
                    <a:pt x="2394" y="6163"/>
                  </a:lnTo>
                  <a:lnTo>
                    <a:pt x="2393" y="6164"/>
                  </a:lnTo>
                  <a:lnTo>
                    <a:pt x="2393" y="6165"/>
                  </a:lnTo>
                  <a:lnTo>
                    <a:pt x="2392" y="6167"/>
                  </a:lnTo>
                  <a:lnTo>
                    <a:pt x="2392" y="6168"/>
                  </a:lnTo>
                  <a:lnTo>
                    <a:pt x="2391" y="6169"/>
                  </a:lnTo>
                  <a:lnTo>
                    <a:pt x="2390" y="6170"/>
                  </a:lnTo>
                  <a:lnTo>
                    <a:pt x="2390" y="6172"/>
                  </a:lnTo>
                  <a:lnTo>
                    <a:pt x="2377" y="6176"/>
                  </a:lnTo>
                  <a:lnTo>
                    <a:pt x="2364" y="6180"/>
                  </a:lnTo>
                  <a:lnTo>
                    <a:pt x="2350" y="6183"/>
                  </a:lnTo>
                  <a:lnTo>
                    <a:pt x="2336" y="6185"/>
                  </a:lnTo>
                  <a:lnTo>
                    <a:pt x="2322" y="6187"/>
                  </a:lnTo>
                  <a:lnTo>
                    <a:pt x="2308" y="6189"/>
                  </a:lnTo>
                  <a:lnTo>
                    <a:pt x="2294" y="6190"/>
                  </a:lnTo>
                  <a:lnTo>
                    <a:pt x="2279" y="6190"/>
                  </a:lnTo>
                  <a:lnTo>
                    <a:pt x="2266" y="6190"/>
                  </a:lnTo>
                  <a:lnTo>
                    <a:pt x="2252" y="6189"/>
                  </a:lnTo>
                  <a:lnTo>
                    <a:pt x="2239" y="6187"/>
                  </a:lnTo>
                  <a:lnTo>
                    <a:pt x="2226" y="6185"/>
                  </a:lnTo>
                  <a:lnTo>
                    <a:pt x="2199" y="6174"/>
                  </a:lnTo>
                  <a:lnTo>
                    <a:pt x="2170" y="6169"/>
                  </a:lnTo>
                  <a:lnTo>
                    <a:pt x="2143" y="6168"/>
                  </a:lnTo>
                  <a:lnTo>
                    <a:pt x="2114" y="6170"/>
                  </a:lnTo>
                  <a:lnTo>
                    <a:pt x="2086" y="6176"/>
                  </a:lnTo>
                  <a:lnTo>
                    <a:pt x="2057" y="6182"/>
                  </a:lnTo>
                  <a:lnTo>
                    <a:pt x="2029" y="6189"/>
                  </a:lnTo>
                  <a:lnTo>
                    <a:pt x="2000" y="6196"/>
                  </a:lnTo>
                  <a:lnTo>
                    <a:pt x="1972" y="6201"/>
                  </a:lnTo>
                  <a:lnTo>
                    <a:pt x="1943" y="6205"/>
                  </a:lnTo>
                  <a:lnTo>
                    <a:pt x="1915" y="6205"/>
                  </a:lnTo>
                  <a:lnTo>
                    <a:pt x="1887" y="6203"/>
                  </a:lnTo>
                  <a:lnTo>
                    <a:pt x="1879" y="6205"/>
                  </a:lnTo>
                  <a:lnTo>
                    <a:pt x="1873" y="6208"/>
                  </a:lnTo>
                  <a:lnTo>
                    <a:pt x="1867" y="6211"/>
                  </a:lnTo>
                  <a:lnTo>
                    <a:pt x="1860" y="6215"/>
                  </a:lnTo>
                  <a:lnTo>
                    <a:pt x="1855" y="6219"/>
                  </a:lnTo>
                  <a:lnTo>
                    <a:pt x="1850" y="6223"/>
                  </a:lnTo>
                  <a:lnTo>
                    <a:pt x="1846" y="6227"/>
                  </a:lnTo>
                  <a:lnTo>
                    <a:pt x="1841" y="6233"/>
                  </a:lnTo>
                  <a:lnTo>
                    <a:pt x="1837" y="6238"/>
                  </a:lnTo>
                  <a:lnTo>
                    <a:pt x="1833" y="6242"/>
                  </a:lnTo>
                  <a:lnTo>
                    <a:pt x="1829" y="6246"/>
                  </a:lnTo>
                  <a:lnTo>
                    <a:pt x="1826" y="6251"/>
                  </a:lnTo>
                  <a:lnTo>
                    <a:pt x="1813" y="6257"/>
                  </a:lnTo>
                  <a:lnTo>
                    <a:pt x="1798" y="6261"/>
                  </a:lnTo>
                  <a:lnTo>
                    <a:pt x="1785" y="6263"/>
                  </a:lnTo>
                  <a:lnTo>
                    <a:pt x="1771" y="6264"/>
                  </a:lnTo>
                  <a:lnTo>
                    <a:pt x="1757" y="6263"/>
                  </a:lnTo>
                  <a:lnTo>
                    <a:pt x="1742" y="6261"/>
                  </a:lnTo>
                  <a:lnTo>
                    <a:pt x="1727" y="6259"/>
                  </a:lnTo>
                  <a:lnTo>
                    <a:pt x="1713" y="6257"/>
                  </a:lnTo>
                  <a:lnTo>
                    <a:pt x="1698" y="6255"/>
                  </a:lnTo>
                  <a:lnTo>
                    <a:pt x="1683" y="6253"/>
                  </a:lnTo>
                  <a:lnTo>
                    <a:pt x="1669" y="6253"/>
                  </a:lnTo>
                  <a:lnTo>
                    <a:pt x="1655" y="6254"/>
                  </a:lnTo>
                  <a:lnTo>
                    <a:pt x="1657" y="6248"/>
                  </a:lnTo>
                  <a:lnTo>
                    <a:pt x="1661" y="6243"/>
                  </a:lnTo>
                  <a:lnTo>
                    <a:pt x="1666" y="6238"/>
                  </a:lnTo>
                  <a:lnTo>
                    <a:pt x="1672" y="6233"/>
                  </a:lnTo>
                  <a:lnTo>
                    <a:pt x="1678" y="6228"/>
                  </a:lnTo>
                  <a:lnTo>
                    <a:pt x="1685" y="6222"/>
                  </a:lnTo>
                  <a:lnTo>
                    <a:pt x="1693" y="6217"/>
                  </a:lnTo>
                  <a:lnTo>
                    <a:pt x="1701" y="6212"/>
                  </a:lnTo>
                  <a:lnTo>
                    <a:pt x="1708" y="6206"/>
                  </a:lnTo>
                  <a:lnTo>
                    <a:pt x="1715" y="6199"/>
                  </a:lnTo>
                  <a:lnTo>
                    <a:pt x="1721" y="6192"/>
                  </a:lnTo>
                  <a:lnTo>
                    <a:pt x="1727" y="6184"/>
                  </a:lnTo>
                  <a:lnTo>
                    <a:pt x="1742" y="6172"/>
                  </a:lnTo>
                  <a:lnTo>
                    <a:pt x="1759" y="6160"/>
                  </a:lnTo>
                  <a:lnTo>
                    <a:pt x="1774" y="6148"/>
                  </a:lnTo>
                  <a:lnTo>
                    <a:pt x="1789" y="6136"/>
                  </a:lnTo>
                  <a:lnTo>
                    <a:pt x="1804" y="6124"/>
                  </a:lnTo>
                  <a:lnTo>
                    <a:pt x="1820" y="6111"/>
                  </a:lnTo>
                  <a:lnTo>
                    <a:pt x="1835" y="6099"/>
                  </a:lnTo>
                  <a:lnTo>
                    <a:pt x="1850" y="6087"/>
                  </a:lnTo>
                  <a:lnTo>
                    <a:pt x="1867" y="6076"/>
                  </a:lnTo>
                  <a:lnTo>
                    <a:pt x="1882" y="6064"/>
                  </a:lnTo>
                  <a:lnTo>
                    <a:pt x="1898" y="6054"/>
                  </a:lnTo>
                  <a:lnTo>
                    <a:pt x="1916" y="6046"/>
                  </a:lnTo>
                  <a:lnTo>
                    <a:pt x="1928" y="6038"/>
                  </a:lnTo>
                  <a:lnTo>
                    <a:pt x="1939" y="6030"/>
                  </a:lnTo>
                  <a:lnTo>
                    <a:pt x="1948" y="6022"/>
                  </a:lnTo>
                  <a:lnTo>
                    <a:pt x="1957" y="6012"/>
                  </a:lnTo>
                  <a:lnTo>
                    <a:pt x="1964" y="6002"/>
                  </a:lnTo>
                  <a:lnTo>
                    <a:pt x="1972" y="5991"/>
                  </a:lnTo>
                  <a:lnTo>
                    <a:pt x="1977" y="5981"/>
                  </a:lnTo>
                  <a:lnTo>
                    <a:pt x="1982" y="5969"/>
                  </a:lnTo>
                  <a:lnTo>
                    <a:pt x="1986" y="5957"/>
                  </a:lnTo>
                  <a:lnTo>
                    <a:pt x="1990" y="5945"/>
                  </a:lnTo>
                  <a:lnTo>
                    <a:pt x="1993" y="5933"/>
                  </a:lnTo>
                  <a:lnTo>
                    <a:pt x="1996" y="5922"/>
                  </a:lnTo>
                  <a:lnTo>
                    <a:pt x="2007" y="5923"/>
                  </a:lnTo>
                  <a:lnTo>
                    <a:pt x="2019" y="5923"/>
                  </a:lnTo>
                  <a:lnTo>
                    <a:pt x="2032" y="5924"/>
                  </a:lnTo>
                  <a:lnTo>
                    <a:pt x="2044" y="5923"/>
                  </a:lnTo>
                  <a:lnTo>
                    <a:pt x="2055" y="5922"/>
                  </a:lnTo>
                  <a:lnTo>
                    <a:pt x="2067" y="5920"/>
                  </a:lnTo>
                  <a:lnTo>
                    <a:pt x="2079" y="5917"/>
                  </a:lnTo>
                  <a:lnTo>
                    <a:pt x="2090" y="5913"/>
                  </a:lnTo>
                  <a:lnTo>
                    <a:pt x="2100" y="5909"/>
                  </a:lnTo>
                  <a:lnTo>
                    <a:pt x="2110" y="5902"/>
                  </a:lnTo>
                  <a:lnTo>
                    <a:pt x="2119" y="5896"/>
                  </a:lnTo>
                  <a:lnTo>
                    <a:pt x="2128" y="5889"/>
                  </a:lnTo>
                  <a:lnTo>
                    <a:pt x="2128" y="5889"/>
                  </a:lnTo>
                  <a:lnTo>
                    <a:pt x="2128" y="5889"/>
                  </a:lnTo>
                  <a:lnTo>
                    <a:pt x="2129" y="5889"/>
                  </a:lnTo>
                  <a:lnTo>
                    <a:pt x="2131" y="5889"/>
                  </a:lnTo>
                  <a:lnTo>
                    <a:pt x="2132" y="5889"/>
                  </a:lnTo>
                  <a:lnTo>
                    <a:pt x="2132" y="5889"/>
                  </a:lnTo>
                  <a:lnTo>
                    <a:pt x="2133" y="5890"/>
                  </a:lnTo>
                  <a:lnTo>
                    <a:pt x="2134" y="5890"/>
                  </a:lnTo>
                  <a:lnTo>
                    <a:pt x="2135" y="5890"/>
                  </a:lnTo>
                  <a:lnTo>
                    <a:pt x="2136" y="5890"/>
                  </a:lnTo>
                  <a:lnTo>
                    <a:pt x="2136" y="5890"/>
                  </a:lnTo>
                  <a:lnTo>
                    <a:pt x="2137" y="5891"/>
                  </a:lnTo>
                  <a:lnTo>
                    <a:pt x="2137" y="5891"/>
                  </a:lnTo>
                  <a:close/>
                  <a:moveTo>
                    <a:pt x="2913" y="5175"/>
                  </a:moveTo>
                  <a:lnTo>
                    <a:pt x="2913" y="5175"/>
                  </a:lnTo>
                  <a:lnTo>
                    <a:pt x="2914" y="5175"/>
                  </a:lnTo>
                  <a:lnTo>
                    <a:pt x="2915" y="5175"/>
                  </a:lnTo>
                  <a:lnTo>
                    <a:pt x="2916" y="5175"/>
                  </a:lnTo>
                  <a:lnTo>
                    <a:pt x="2917" y="5175"/>
                  </a:lnTo>
                  <a:lnTo>
                    <a:pt x="2918" y="5176"/>
                  </a:lnTo>
                  <a:lnTo>
                    <a:pt x="2919" y="5176"/>
                  </a:lnTo>
                  <a:lnTo>
                    <a:pt x="2921" y="5177"/>
                  </a:lnTo>
                  <a:lnTo>
                    <a:pt x="2922" y="5177"/>
                  </a:lnTo>
                  <a:lnTo>
                    <a:pt x="2923" y="5178"/>
                  </a:lnTo>
                  <a:lnTo>
                    <a:pt x="2924" y="5179"/>
                  </a:lnTo>
                  <a:lnTo>
                    <a:pt x="2926" y="5181"/>
                  </a:lnTo>
                  <a:lnTo>
                    <a:pt x="2930" y="5191"/>
                  </a:lnTo>
                  <a:lnTo>
                    <a:pt x="2934" y="5202"/>
                  </a:lnTo>
                  <a:lnTo>
                    <a:pt x="2938" y="5215"/>
                  </a:lnTo>
                  <a:lnTo>
                    <a:pt x="2941" y="5228"/>
                  </a:lnTo>
                  <a:lnTo>
                    <a:pt x="2944" y="5240"/>
                  </a:lnTo>
                  <a:lnTo>
                    <a:pt x="2945" y="5253"/>
                  </a:lnTo>
                  <a:lnTo>
                    <a:pt x="2946" y="5266"/>
                  </a:lnTo>
                  <a:lnTo>
                    <a:pt x="2945" y="5280"/>
                  </a:lnTo>
                  <a:lnTo>
                    <a:pt x="2943" y="5293"/>
                  </a:lnTo>
                  <a:lnTo>
                    <a:pt x="2940" y="5305"/>
                  </a:lnTo>
                  <a:lnTo>
                    <a:pt x="2934" y="5317"/>
                  </a:lnTo>
                  <a:lnTo>
                    <a:pt x="2927" y="5330"/>
                  </a:lnTo>
                  <a:lnTo>
                    <a:pt x="2917" y="5342"/>
                  </a:lnTo>
                  <a:lnTo>
                    <a:pt x="2907" y="5352"/>
                  </a:lnTo>
                  <a:lnTo>
                    <a:pt x="2896" y="5360"/>
                  </a:lnTo>
                  <a:lnTo>
                    <a:pt x="2883" y="5366"/>
                  </a:lnTo>
                  <a:lnTo>
                    <a:pt x="2870" y="5370"/>
                  </a:lnTo>
                  <a:lnTo>
                    <a:pt x="2857" y="5372"/>
                  </a:lnTo>
                  <a:lnTo>
                    <a:pt x="2844" y="5375"/>
                  </a:lnTo>
                  <a:lnTo>
                    <a:pt x="2829" y="5376"/>
                  </a:lnTo>
                  <a:lnTo>
                    <a:pt x="2816" y="5377"/>
                  </a:lnTo>
                  <a:lnTo>
                    <a:pt x="2803" y="5378"/>
                  </a:lnTo>
                  <a:lnTo>
                    <a:pt x="2790" y="5379"/>
                  </a:lnTo>
                  <a:lnTo>
                    <a:pt x="2779" y="5381"/>
                  </a:lnTo>
                  <a:lnTo>
                    <a:pt x="2756" y="5378"/>
                  </a:lnTo>
                  <a:lnTo>
                    <a:pt x="2736" y="5373"/>
                  </a:lnTo>
                  <a:lnTo>
                    <a:pt x="2716" y="5367"/>
                  </a:lnTo>
                  <a:lnTo>
                    <a:pt x="2697" y="5361"/>
                  </a:lnTo>
                  <a:lnTo>
                    <a:pt x="2680" y="5354"/>
                  </a:lnTo>
                  <a:lnTo>
                    <a:pt x="2662" y="5346"/>
                  </a:lnTo>
                  <a:lnTo>
                    <a:pt x="2646" y="5337"/>
                  </a:lnTo>
                  <a:lnTo>
                    <a:pt x="2630" y="5327"/>
                  </a:lnTo>
                  <a:lnTo>
                    <a:pt x="2615" y="5315"/>
                  </a:lnTo>
                  <a:lnTo>
                    <a:pt x="2600" y="5304"/>
                  </a:lnTo>
                  <a:lnTo>
                    <a:pt x="2586" y="5292"/>
                  </a:lnTo>
                  <a:lnTo>
                    <a:pt x="2573" y="5280"/>
                  </a:lnTo>
                  <a:lnTo>
                    <a:pt x="2598" y="5284"/>
                  </a:lnTo>
                  <a:lnTo>
                    <a:pt x="2626" y="5290"/>
                  </a:lnTo>
                  <a:lnTo>
                    <a:pt x="2653" y="5295"/>
                  </a:lnTo>
                  <a:lnTo>
                    <a:pt x="2683" y="5301"/>
                  </a:lnTo>
                  <a:lnTo>
                    <a:pt x="2711" y="5305"/>
                  </a:lnTo>
                  <a:lnTo>
                    <a:pt x="2740" y="5308"/>
                  </a:lnTo>
                  <a:lnTo>
                    <a:pt x="2768" y="5309"/>
                  </a:lnTo>
                  <a:lnTo>
                    <a:pt x="2796" y="5307"/>
                  </a:lnTo>
                  <a:lnTo>
                    <a:pt x="2822" y="5301"/>
                  </a:lnTo>
                  <a:lnTo>
                    <a:pt x="2847" y="5291"/>
                  </a:lnTo>
                  <a:lnTo>
                    <a:pt x="2869" y="5277"/>
                  </a:lnTo>
                  <a:lnTo>
                    <a:pt x="2890" y="5257"/>
                  </a:lnTo>
                  <a:lnTo>
                    <a:pt x="2894" y="5251"/>
                  </a:lnTo>
                  <a:lnTo>
                    <a:pt x="2898" y="5244"/>
                  </a:lnTo>
                  <a:lnTo>
                    <a:pt x="2901" y="5238"/>
                  </a:lnTo>
                  <a:lnTo>
                    <a:pt x="2903" y="5232"/>
                  </a:lnTo>
                  <a:lnTo>
                    <a:pt x="2904" y="5225"/>
                  </a:lnTo>
                  <a:lnTo>
                    <a:pt x="2905" y="5218"/>
                  </a:lnTo>
                  <a:lnTo>
                    <a:pt x="2906" y="5210"/>
                  </a:lnTo>
                  <a:lnTo>
                    <a:pt x="2907" y="5203"/>
                  </a:lnTo>
                  <a:lnTo>
                    <a:pt x="2907" y="5196"/>
                  </a:lnTo>
                  <a:lnTo>
                    <a:pt x="2907" y="5189"/>
                  </a:lnTo>
                  <a:lnTo>
                    <a:pt x="2907" y="5182"/>
                  </a:lnTo>
                  <a:lnTo>
                    <a:pt x="2907" y="5176"/>
                  </a:lnTo>
                  <a:lnTo>
                    <a:pt x="2907" y="5175"/>
                  </a:lnTo>
                  <a:lnTo>
                    <a:pt x="2907" y="5175"/>
                  </a:lnTo>
                  <a:lnTo>
                    <a:pt x="2907" y="5175"/>
                  </a:lnTo>
                  <a:lnTo>
                    <a:pt x="2908" y="5175"/>
                  </a:lnTo>
                  <a:lnTo>
                    <a:pt x="2909" y="5175"/>
                  </a:lnTo>
                  <a:lnTo>
                    <a:pt x="2909" y="5175"/>
                  </a:lnTo>
                  <a:lnTo>
                    <a:pt x="2910" y="5175"/>
                  </a:lnTo>
                  <a:lnTo>
                    <a:pt x="2911" y="5175"/>
                  </a:lnTo>
                  <a:lnTo>
                    <a:pt x="2912" y="5175"/>
                  </a:lnTo>
                  <a:lnTo>
                    <a:pt x="2912" y="5175"/>
                  </a:lnTo>
                  <a:lnTo>
                    <a:pt x="2912" y="5175"/>
                  </a:lnTo>
                  <a:lnTo>
                    <a:pt x="2913" y="5175"/>
                  </a:lnTo>
                  <a:lnTo>
                    <a:pt x="2913" y="5175"/>
                  </a:lnTo>
                  <a:close/>
                  <a:moveTo>
                    <a:pt x="2781" y="4837"/>
                  </a:moveTo>
                  <a:lnTo>
                    <a:pt x="2785" y="4849"/>
                  </a:lnTo>
                  <a:lnTo>
                    <a:pt x="2790" y="4862"/>
                  </a:lnTo>
                  <a:lnTo>
                    <a:pt x="2794" y="4874"/>
                  </a:lnTo>
                  <a:lnTo>
                    <a:pt x="2797" y="4887"/>
                  </a:lnTo>
                  <a:lnTo>
                    <a:pt x="2801" y="4901"/>
                  </a:lnTo>
                  <a:lnTo>
                    <a:pt x="2803" y="4914"/>
                  </a:lnTo>
                  <a:lnTo>
                    <a:pt x="2805" y="4927"/>
                  </a:lnTo>
                  <a:lnTo>
                    <a:pt x="2806" y="4941"/>
                  </a:lnTo>
                  <a:lnTo>
                    <a:pt x="2806" y="4955"/>
                  </a:lnTo>
                  <a:lnTo>
                    <a:pt x="2805" y="4969"/>
                  </a:lnTo>
                  <a:lnTo>
                    <a:pt x="2803" y="4983"/>
                  </a:lnTo>
                  <a:lnTo>
                    <a:pt x="2800" y="4997"/>
                  </a:lnTo>
                  <a:lnTo>
                    <a:pt x="2795" y="5006"/>
                  </a:lnTo>
                  <a:lnTo>
                    <a:pt x="2789" y="5013"/>
                  </a:lnTo>
                  <a:lnTo>
                    <a:pt x="2781" y="5018"/>
                  </a:lnTo>
                  <a:lnTo>
                    <a:pt x="2772" y="5023"/>
                  </a:lnTo>
                  <a:lnTo>
                    <a:pt x="2762" y="5027"/>
                  </a:lnTo>
                  <a:lnTo>
                    <a:pt x="2752" y="5029"/>
                  </a:lnTo>
                  <a:lnTo>
                    <a:pt x="2742" y="5031"/>
                  </a:lnTo>
                  <a:lnTo>
                    <a:pt x="2731" y="5033"/>
                  </a:lnTo>
                  <a:lnTo>
                    <a:pt x="2719" y="5034"/>
                  </a:lnTo>
                  <a:lnTo>
                    <a:pt x="2708" y="5035"/>
                  </a:lnTo>
                  <a:lnTo>
                    <a:pt x="2698" y="5036"/>
                  </a:lnTo>
                  <a:lnTo>
                    <a:pt x="2688" y="5037"/>
                  </a:lnTo>
                  <a:lnTo>
                    <a:pt x="2660" y="5035"/>
                  </a:lnTo>
                  <a:lnTo>
                    <a:pt x="2635" y="5031"/>
                  </a:lnTo>
                  <a:lnTo>
                    <a:pt x="2609" y="5025"/>
                  </a:lnTo>
                  <a:lnTo>
                    <a:pt x="2585" y="5018"/>
                  </a:lnTo>
                  <a:lnTo>
                    <a:pt x="2562" y="5009"/>
                  </a:lnTo>
                  <a:lnTo>
                    <a:pt x="2539" y="4997"/>
                  </a:lnTo>
                  <a:lnTo>
                    <a:pt x="2518" y="4986"/>
                  </a:lnTo>
                  <a:lnTo>
                    <a:pt x="2498" y="4973"/>
                  </a:lnTo>
                  <a:lnTo>
                    <a:pt x="2479" y="4959"/>
                  </a:lnTo>
                  <a:lnTo>
                    <a:pt x="2462" y="4944"/>
                  </a:lnTo>
                  <a:lnTo>
                    <a:pt x="2444" y="4928"/>
                  </a:lnTo>
                  <a:lnTo>
                    <a:pt x="2430" y="4913"/>
                  </a:lnTo>
                  <a:lnTo>
                    <a:pt x="2449" y="4922"/>
                  </a:lnTo>
                  <a:lnTo>
                    <a:pt x="2470" y="4931"/>
                  </a:lnTo>
                  <a:lnTo>
                    <a:pt x="2492" y="4941"/>
                  </a:lnTo>
                  <a:lnTo>
                    <a:pt x="2516" y="4951"/>
                  </a:lnTo>
                  <a:lnTo>
                    <a:pt x="2540" y="4960"/>
                  </a:lnTo>
                  <a:lnTo>
                    <a:pt x="2566" y="4967"/>
                  </a:lnTo>
                  <a:lnTo>
                    <a:pt x="2592" y="4972"/>
                  </a:lnTo>
                  <a:lnTo>
                    <a:pt x="2619" y="4976"/>
                  </a:lnTo>
                  <a:lnTo>
                    <a:pt x="2645" y="4978"/>
                  </a:lnTo>
                  <a:lnTo>
                    <a:pt x="2673" y="4976"/>
                  </a:lnTo>
                  <a:lnTo>
                    <a:pt x="2699" y="4972"/>
                  </a:lnTo>
                  <a:lnTo>
                    <a:pt x="2727" y="4965"/>
                  </a:lnTo>
                  <a:lnTo>
                    <a:pt x="2734" y="4961"/>
                  </a:lnTo>
                  <a:lnTo>
                    <a:pt x="2740" y="4957"/>
                  </a:lnTo>
                  <a:lnTo>
                    <a:pt x="2747" y="4952"/>
                  </a:lnTo>
                  <a:lnTo>
                    <a:pt x="2753" y="4947"/>
                  </a:lnTo>
                  <a:lnTo>
                    <a:pt x="2758" y="4940"/>
                  </a:lnTo>
                  <a:lnTo>
                    <a:pt x="2763" y="4933"/>
                  </a:lnTo>
                  <a:lnTo>
                    <a:pt x="2768" y="4927"/>
                  </a:lnTo>
                  <a:lnTo>
                    <a:pt x="2772" y="4920"/>
                  </a:lnTo>
                  <a:lnTo>
                    <a:pt x="2775" y="4912"/>
                  </a:lnTo>
                  <a:lnTo>
                    <a:pt x="2779" y="4905"/>
                  </a:lnTo>
                  <a:lnTo>
                    <a:pt x="2781" y="4898"/>
                  </a:lnTo>
                  <a:lnTo>
                    <a:pt x="2783" y="4890"/>
                  </a:lnTo>
                  <a:lnTo>
                    <a:pt x="2783" y="4884"/>
                  </a:lnTo>
                  <a:lnTo>
                    <a:pt x="2783" y="4879"/>
                  </a:lnTo>
                  <a:lnTo>
                    <a:pt x="2783" y="4874"/>
                  </a:lnTo>
                  <a:lnTo>
                    <a:pt x="2782" y="4870"/>
                  </a:lnTo>
                  <a:lnTo>
                    <a:pt x="2781" y="4866"/>
                  </a:lnTo>
                  <a:lnTo>
                    <a:pt x="2780" y="4861"/>
                  </a:lnTo>
                  <a:lnTo>
                    <a:pt x="2780" y="4857"/>
                  </a:lnTo>
                  <a:lnTo>
                    <a:pt x="2779" y="4853"/>
                  </a:lnTo>
                  <a:lnTo>
                    <a:pt x="2778" y="4849"/>
                  </a:lnTo>
                  <a:lnTo>
                    <a:pt x="2778" y="4845"/>
                  </a:lnTo>
                  <a:lnTo>
                    <a:pt x="2778" y="4839"/>
                  </a:lnTo>
                  <a:lnTo>
                    <a:pt x="2779" y="4835"/>
                  </a:lnTo>
                  <a:lnTo>
                    <a:pt x="2779" y="4835"/>
                  </a:lnTo>
                  <a:lnTo>
                    <a:pt x="2779" y="4835"/>
                  </a:lnTo>
                  <a:lnTo>
                    <a:pt x="2779" y="4835"/>
                  </a:lnTo>
                  <a:lnTo>
                    <a:pt x="2779" y="4835"/>
                  </a:lnTo>
                  <a:lnTo>
                    <a:pt x="2779" y="4835"/>
                  </a:lnTo>
                  <a:lnTo>
                    <a:pt x="2779" y="4835"/>
                  </a:lnTo>
                  <a:lnTo>
                    <a:pt x="2780" y="4836"/>
                  </a:lnTo>
                  <a:lnTo>
                    <a:pt x="2780" y="4836"/>
                  </a:lnTo>
                  <a:lnTo>
                    <a:pt x="2780" y="4836"/>
                  </a:lnTo>
                  <a:lnTo>
                    <a:pt x="2780" y="4836"/>
                  </a:lnTo>
                  <a:lnTo>
                    <a:pt x="2780" y="4836"/>
                  </a:lnTo>
                  <a:lnTo>
                    <a:pt x="2781" y="4837"/>
                  </a:lnTo>
                  <a:lnTo>
                    <a:pt x="2781" y="4837"/>
                  </a:lnTo>
                  <a:close/>
                  <a:moveTo>
                    <a:pt x="2410" y="5205"/>
                  </a:moveTo>
                  <a:lnTo>
                    <a:pt x="2421" y="5215"/>
                  </a:lnTo>
                  <a:lnTo>
                    <a:pt x="2431" y="5226"/>
                  </a:lnTo>
                  <a:lnTo>
                    <a:pt x="2441" y="5236"/>
                  </a:lnTo>
                  <a:lnTo>
                    <a:pt x="2450" y="5246"/>
                  </a:lnTo>
                  <a:lnTo>
                    <a:pt x="2459" y="5256"/>
                  </a:lnTo>
                  <a:lnTo>
                    <a:pt x="2468" y="5268"/>
                  </a:lnTo>
                  <a:lnTo>
                    <a:pt x="2477" y="5278"/>
                  </a:lnTo>
                  <a:lnTo>
                    <a:pt x="2486" y="5287"/>
                  </a:lnTo>
                  <a:lnTo>
                    <a:pt x="2496" y="5296"/>
                  </a:lnTo>
                  <a:lnTo>
                    <a:pt x="2506" y="5305"/>
                  </a:lnTo>
                  <a:lnTo>
                    <a:pt x="2518" y="5313"/>
                  </a:lnTo>
                  <a:lnTo>
                    <a:pt x="2531" y="5322"/>
                  </a:lnTo>
                  <a:lnTo>
                    <a:pt x="2549" y="5336"/>
                  </a:lnTo>
                  <a:lnTo>
                    <a:pt x="2569" y="5351"/>
                  </a:lnTo>
                  <a:lnTo>
                    <a:pt x="2587" y="5366"/>
                  </a:lnTo>
                  <a:lnTo>
                    <a:pt x="2605" y="5382"/>
                  </a:lnTo>
                  <a:lnTo>
                    <a:pt x="2624" y="5397"/>
                  </a:lnTo>
                  <a:lnTo>
                    <a:pt x="2641" y="5412"/>
                  </a:lnTo>
                  <a:lnTo>
                    <a:pt x="2657" y="5429"/>
                  </a:lnTo>
                  <a:lnTo>
                    <a:pt x="2674" y="5445"/>
                  </a:lnTo>
                  <a:lnTo>
                    <a:pt x="2688" y="5462"/>
                  </a:lnTo>
                  <a:lnTo>
                    <a:pt x="2701" y="5480"/>
                  </a:lnTo>
                  <a:lnTo>
                    <a:pt x="2713" y="5500"/>
                  </a:lnTo>
                  <a:lnTo>
                    <a:pt x="2725" y="5521"/>
                  </a:lnTo>
                  <a:lnTo>
                    <a:pt x="2726" y="5523"/>
                  </a:lnTo>
                  <a:lnTo>
                    <a:pt x="2728" y="5525"/>
                  </a:lnTo>
                  <a:lnTo>
                    <a:pt x="2729" y="5527"/>
                  </a:lnTo>
                  <a:lnTo>
                    <a:pt x="2731" y="5528"/>
                  </a:lnTo>
                  <a:lnTo>
                    <a:pt x="2733" y="5529"/>
                  </a:lnTo>
                  <a:lnTo>
                    <a:pt x="2735" y="5530"/>
                  </a:lnTo>
                  <a:lnTo>
                    <a:pt x="2737" y="5531"/>
                  </a:lnTo>
                  <a:lnTo>
                    <a:pt x="2739" y="5532"/>
                  </a:lnTo>
                  <a:lnTo>
                    <a:pt x="2741" y="5532"/>
                  </a:lnTo>
                  <a:lnTo>
                    <a:pt x="2743" y="5533"/>
                  </a:lnTo>
                  <a:lnTo>
                    <a:pt x="2745" y="5533"/>
                  </a:lnTo>
                  <a:lnTo>
                    <a:pt x="2747" y="5535"/>
                  </a:lnTo>
                  <a:lnTo>
                    <a:pt x="2749" y="5533"/>
                  </a:lnTo>
                  <a:lnTo>
                    <a:pt x="2752" y="5532"/>
                  </a:lnTo>
                  <a:lnTo>
                    <a:pt x="2754" y="5531"/>
                  </a:lnTo>
                  <a:lnTo>
                    <a:pt x="2756" y="5530"/>
                  </a:lnTo>
                  <a:lnTo>
                    <a:pt x="2759" y="5528"/>
                  </a:lnTo>
                  <a:lnTo>
                    <a:pt x="2761" y="5526"/>
                  </a:lnTo>
                  <a:lnTo>
                    <a:pt x="2763" y="5524"/>
                  </a:lnTo>
                  <a:lnTo>
                    <a:pt x="2764" y="5522"/>
                  </a:lnTo>
                  <a:lnTo>
                    <a:pt x="2766" y="5520"/>
                  </a:lnTo>
                  <a:lnTo>
                    <a:pt x="2768" y="5518"/>
                  </a:lnTo>
                  <a:lnTo>
                    <a:pt x="2769" y="5515"/>
                  </a:lnTo>
                  <a:lnTo>
                    <a:pt x="2771" y="5513"/>
                  </a:lnTo>
                  <a:lnTo>
                    <a:pt x="2769" y="5506"/>
                  </a:lnTo>
                  <a:lnTo>
                    <a:pt x="2768" y="5501"/>
                  </a:lnTo>
                  <a:lnTo>
                    <a:pt x="2766" y="5496"/>
                  </a:lnTo>
                  <a:lnTo>
                    <a:pt x="2764" y="5491"/>
                  </a:lnTo>
                  <a:lnTo>
                    <a:pt x="2761" y="5486"/>
                  </a:lnTo>
                  <a:lnTo>
                    <a:pt x="2759" y="5480"/>
                  </a:lnTo>
                  <a:lnTo>
                    <a:pt x="2756" y="5476"/>
                  </a:lnTo>
                  <a:lnTo>
                    <a:pt x="2753" y="5471"/>
                  </a:lnTo>
                  <a:lnTo>
                    <a:pt x="2750" y="5467"/>
                  </a:lnTo>
                  <a:lnTo>
                    <a:pt x="2746" y="5462"/>
                  </a:lnTo>
                  <a:lnTo>
                    <a:pt x="2742" y="5457"/>
                  </a:lnTo>
                  <a:lnTo>
                    <a:pt x="2739" y="5453"/>
                  </a:lnTo>
                  <a:lnTo>
                    <a:pt x="2752" y="5451"/>
                  </a:lnTo>
                  <a:lnTo>
                    <a:pt x="2766" y="5450"/>
                  </a:lnTo>
                  <a:lnTo>
                    <a:pt x="2781" y="5448"/>
                  </a:lnTo>
                  <a:lnTo>
                    <a:pt x="2795" y="5447"/>
                  </a:lnTo>
                  <a:lnTo>
                    <a:pt x="2809" y="5445"/>
                  </a:lnTo>
                  <a:lnTo>
                    <a:pt x="2823" y="5443"/>
                  </a:lnTo>
                  <a:lnTo>
                    <a:pt x="2839" y="5440"/>
                  </a:lnTo>
                  <a:lnTo>
                    <a:pt x="2853" y="5437"/>
                  </a:lnTo>
                  <a:lnTo>
                    <a:pt x="2868" y="5434"/>
                  </a:lnTo>
                  <a:lnTo>
                    <a:pt x="2882" y="5429"/>
                  </a:lnTo>
                  <a:lnTo>
                    <a:pt x="2898" y="5423"/>
                  </a:lnTo>
                  <a:lnTo>
                    <a:pt x="2913" y="5417"/>
                  </a:lnTo>
                  <a:lnTo>
                    <a:pt x="2916" y="5417"/>
                  </a:lnTo>
                  <a:lnTo>
                    <a:pt x="2920" y="5418"/>
                  </a:lnTo>
                  <a:lnTo>
                    <a:pt x="2923" y="5418"/>
                  </a:lnTo>
                  <a:lnTo>
                    <a:pt x="2926" y="5419"/>
                  </a:lnTo>
                  <a:lnTo>
                    <a:pt x="2928" y="5420"/>
                  </a:lnTo>
                  <a:lnTo>
                    <a:pt x="2930" y="5420"/>
                  </a:lnTo>
                  <a:lnTo>
                    <a:pt x="2933" y="5421"/>
                  </a:lnTo>
                  <a:lnTo>
                    <a:pt x="2935" y="5422"/>
                  </a:lnTo>
                  <a:lnTo>
                    <a:pt x="2938" y="5424"/>
                  </a:lnTo>
                  <a:lnTo>
                    <a:pt x="2940" y="5425"/>
                  </a:lnTo>
                  <a:lnTo>
                    <a:pt x="2942" y="5426"/>
                  </a:lnTo>
                  <a:lnTo>
                    <a:pt x="2944" y="5429"/>
                  </a:lnTo>
                  <a:lnTo>
                    <a:pt x="2949" y="5436"/>
                  </a:lnTo>
                  <a:lnTo>
                    <a:pt x="2953" y="5445"/>
                  </a:lnTo>
                  <a:lnTo>
                    <a:pt x="2957" y="5454"/>
                  </a:lnTo>
                  <a:lnTo>
                    <a:pt x="2960" y="5463"/>
                  </a:lnTo>
                  <a:lnTo>
                    <a:pt x="2964" y="5472"/>
                  </a:lnTo>
                  <a:lnTo>
                    <a:pt x="2967" y="5483"/>
                  </a:lnTo>
                  <a:lnTo>
                    <a:pt x="2970" y="5493"/>
                  </a:lnTo>
                  <a:lnTo>
                    <a:pt x="2973" y="5503"/>
                  </a:lnTo>
                  <a:lnTo>
                    <a:pt x="2976" y="5513"/>
                  </a:lnTo>
                  <a:lnTo>
                    <a:pt x="2979" y="5523"/>
                  </a:lnTo>
                  <a:lnTo>
                    <a:pt x="2983" y="5532"/>
                  </a:lnTo>
                  <a:lnTo>
                    <a:pt x="2988" y="5543"/>
                  </a:lnTo>
                  <a:lnTo>
                    <a:pt x="2987" y="5545"/>
                  </a:lnTo>
                  <a:lnTo>
                    <a:pt x="2987" y="5548"/>
                  </a:lnTo>
                  <a:lnTo>
                    <a:pt x="2987" y="5551"/>
                  </a:lnTo>
                  <a:lnTo>
                    <a:pt x="2987" y="5554"/>
                  </a:lnTo>
                  <a:lnTo>
                    <a:pt x="2987" y="5557"/>
                  </a:lnTo>
                  <a:lnTo>
                    <a:pt x="2987" y="5559"/>
                  </a:lnTo>
                  <a:lnTo>
                    <a:pt x="2987" y="5561"/>
                  </a:lnTo>
                  <a:lnTo>
                    <a:pt x="2986" y="5564"/>
                  </a:lnTo>
                  <a:lnTo>
                    <a:pt x="2985" y="5566"/>
                  </a:lnTo>
                  <a:lnTo>
                    <a:pt x="2985" y="5568"/>
                  </a:lnTo>
                  <a:lnTo>
                    <a:pt x="2984" y="5569"/>
                  </a:lnTo>
                  <a:lnTo>
                    <a:pt x="2983" y="5571"/>
                  </a:lnTo>
                  <a:lnTo>
                    <a:pt x="2966" y="5577"/>
                  </a:lnTo>
                  <a:lnTo>
                    <a:pt x="2949" y="5582"/>
                  </a:lnTo>
                  <a:lnTo>
                    <a:pt x="2931" y="5586"/>
                  </a:lnTo>
                  <a:lnTo>
                    <a:pt x="2913" y="5589"/>
                  </a:lnTo>
                  <a:lnTo>
                    <a:pt x="2895" y="5591"/>
                  </a:lnTo>
                  <a:lnTo>
                    <a:pt x="2876" y="5591"/>
                  </a:lnTo>
                  <a:lnTo>
                    <a:pt x="2858" y="5589"/>
                  </a:lnTo>
                  <a:lnTo>
                    <a:pt x="2840" y="5586"/>
                  </a:lnTo>
                  <a:lnTo>
                    <a:pt x="2821" y="5582"/>
                  </a:lnTo>
                  <a:lnTo>
                    <a:pt x="2804" y="5578"/>
                  </a:lnTo>
                  <a:lnTo>
                    <a:pt x="2787" y="5572"/>
                  </a:lnTo>
                  <a:lnTo>
                    <a:pt x="2771" y="5565"/>
                  </a:lnTo>
                  <a:lnTo>
                    <a:pt x="2744" y="5552"/>
                  </a:lnTo>
                  <a:lnTo>
                    <a:pt x="2718" y="5538"/>
                  </a:lnTo>
                  <a:lnTo>
                    <a:pt x="2695" y="5523"/>
                  </a:lnTo>
                  <a:lnTo>
                    <a:pt x="2673" y="5508"/>
                  </a:lnTo>
                  <a:lnTo>
                    <a:pt x="2650" y="5492"/>
                  </a:lnTo>
                  <a:lnTo>
                    <a:pt x="2630" y="5474"/>
                  </a:lnTo>
                  <a:lnTo>
                    <a:pt x="2609" y="5457"/>
                  </a:lnTo>
                  <a:lnTo>
                    <a:pt x="2590" y="5439"/>
                  </a:lnTo>
                  <a:lnTo>
                    <a:pt x="2570" y="5419"/>
                  </a:lnTo>
                  <a:lnTo>
                    <a:pt x="2549" y="5399"/>
                  </a:lnTo>
                  <a:lnTo>
                    <a:pt x="2529" y="5379"/>
                  </a:lnTo>
                  <a:lnTo>
                    <a:pt x="2509" y="5357"/>
                  </a:lnTo>
                  <a:lnTo>
                    <a:pt x="2500" y="5348"/>
                  </a:lnTo>
                  <a:lnTo>
                    <a:pt x="2493" y="5340"/>
                  </a:lnTo>
                  <a:lnTo>
                    <a:pt x="2486" y="5332"/>
                  </a:lnTo>
                  <a:lnTo>
                    <a:pt x="2479" y="5323"/>
                  </a:lnTo>
                  <a:lnTo>
                    <a:pt x="2472" y="5314"/>
                  </a:lnTo>
                  <a:lnTo>
                    <a:pt x="2466" y="5305"/>
                  </a:lnTo>
                  <a:lnTo>
                    <a:pt x="2459" y="5297"/>
                  </a:lnTo>
                  <a:lnTo>
                    <a:pt x="2452" y="5289"/>
                  </a:lnTo>
                  <a:lnTo>
                    <a:pt x="2445" y="5282"/>
                  </a:lnTo>
                  <a:lnTo>
                    <a:pt x="2439" y="5275"/>
                  </a:lnTo>
                  <a:lnTo>
                    <a:pt x="2433" y="5268"/>
                  </a:lnTo>
                  <a:lnTo>
                    <a:pt x="2427" y="5262"/>
                  </a:lnTo>
                  <a:lnTo>
                    <a:pt x="2424" y="5257"/>
                  </a:lnTo>
                  <a:lnTo>
                    <a:pt x="2422" y="5253"/>
                  </a:lnTo>
                  <a:lnTo>
                    <a:pt x="2419" y="5249"/>
                  </a:lnTo>
                  <a:lnTo>
                    <a:pt x="2416" y="5244"/>
                  </a:lnTo>
                  <a:lnTo>
                    <a:pt x="2414" y="5240"/>
                  </a:lnTo>
                  <a:lnTo>
                    <a:pt x="2411" y="5235"/>
                  </a:lnTo>
                  <a:lnTo>
                    <a:pt x="2409" y="5230"/>
                  </a:lnTo>
                  <a:lnTo>
                    <a:pt x="2407" y="5225"/>
                  </a:lnTo>
                  <a:lnTo>
                    <a:pt x="2406" y="5220"/>
                  </a:lnTo>
                  <a:lnTo>
                    <a:pt x="2405" y="5214"/>
                  </a:lnTo>
                  <a:lnTo>
                    <a:pt x="2405" y="5208"/>
                  </a:lnTo>
                  <a:lnTo>
                    <a:pt x="2407" y="5203"/>
                  </a:lnTo>
                  <a:lnTo>
                    <a:pt x="2407" y="5203"/>
                  </a:lnTo>
                  <a:lnTo>
                    <a:pt x="2407" y="5203"/>
                  </a:lnTo>
                  <a:lnTo>
                    <a:pt x="2407" y="5203"/>
                  </a:lnTo>
                  <a:lnTo>
                    <a:pt x="2407" y="5203"/>
                  </a:lnTo>
                  <a:lnTo>
                    <a:pt x="2408" y="5203"/>
                  </a:lnTo>
                  <a:lnTo>
                    <a:pt x="2408" y="5203"/>
                  </a:lnTo>
                  <a:lnTo>
                    <a:pt x="2408" y="5204"/>
                  </a:lnTo>
                  <a:lnTo>
                    <a:pt x="2409" y="5204"/>
                  </a:lnTo>
                  <a:lnTo>
                    <a:pt x="2409" y="5204"/>
                  </a:lnTo>
                  <a:lnTo>
                    <a:pt x="2409" y="5204"/>
                  </a:lnTo>
                  <a:lnTo>
                    <a:pt x="2409" y="5204"/>
                  </a:lnTo>
                  <a:lnTo>
                    <a:pt x="2410" y="5205"/>
                  </a:lnTo>
                  <a:lnTo>
                    <a:pt x="2410" y="5205"/>
                  </a:lnTo>
                  <a:close/>
                  <a:moveTo>
                    <a:pt x="3027" y="5774"/>
                  </a:moveTo>
                  <a:lnTo>
                    <a:pt x="3051" y="5791"/>
                  </a:lnTo>
                  <a:lnTo>
                    <a:pt x="2985" y="5816"/>
                  </a:lnTo>
                  <a:lnTo>
                    <a:pt x="2982" y="5816"/>
                  </a:lnTo>
                  <a:lnTo>
                    <a:pt x="2980" y="5817"/>
                  </a:lnTo>
                  <a:lnTo>
                    <a:pt x="2978" y="5818"/>
                  </a:lnTo>
                  <a:lnTo>
                    <a:pt x="2976" y="5820"/>
                  </a:lnTo>
                  <a:lnTo>
                    <a:pt x="2974" y="5821"/>
                  </a:lnTo>
                  <a:lnTo>
                    <a:pt x="2972" y="5823"/>
                  </a:lnTo>
                  <a:lnTo>
                    <a:pt x="2970" y="5826"/>
                  </a:lnTo>
                  <a:lnTo>
                    <a:pt x="2968" y="5828"/>
                  </a:lnTo>
                  <a:lnTo>
                    <a:pt x="2966" y="5831"/>
                  </a:lnTo>
                  <a:lnTo>
                    <a:pt x="2965" y="5833"/>
                  </a:lnTo>
                  <a:lnTo>
                    <a:pt x="2963" y="5836"/>
                  </a:lnTo>
                  <a:lnTo>
                    <a:pt x="2963" y="5840"/>
                  </a:lnTo>
                  <a:lnTo>
                    <a:pt x="2963" y="5843"/>
                  </a:lnTo>
                  <a:lnTo>
                    <a:pt x="2963" y="5846"/>
                  </a:lnTo>
                  <a:lnTo>
                    <a:pt x="2964" y="5849"/>
                  </a:lnTo>
                  <a:lnTo>
                    <a:pt x="2965" y="5852"/>
                  </a:lnTo>
                  <a:lnTo>
                    <a:pt x="2967" y="5854"/>
                  </a:lnTo>
                  <a:lnTo>
                    <a:pt x="2969" y="5858"/>
                  </a:lnTo>
                  <a:lnTo>
                    <a:pt x="2971" y="5860"/>
                  </a:lnTo>
                  <a:lnTo>
                    <a:pt x="2973" y="5862"/>
                  </a:lnTo>
                  <a:lnTo>
                    <a:pt x="2976" y="5864"/>
                  </a:lnTo>
                  <a:lnTo>
                    <a:pt x="2978" y="5866"/>
                  </a:lnTo>
                  <a:lnTo>
                    <a:pt x="2981" y="5867"/>
                  </a:lnTo>
                  <a:lnTo>
                    <a:pt x="2985" y="5869"/>
                  </a:lnTo>
                  <a:lnTo>
                    <a:pt x="3016" y="5869"/>
                  </a:lnTo>
                  <a:lnTo>
                    <a:pt x="3044" y="5873"/>
                  </a:lnTo>
                  <a:lnTo>
                    <a:pt x="3071" y="5881"/>
                  </a:lnTo>
                  <a:lnTo>
                    <a:pt x="3096" y="5892"/>
                  </a:lnTo>
                  <a:lnTo>
                    <a:pt x="3120" y="5905"/>
                  </a:lnTo>
                  <a:lnTo>
                    <a:pt x="3141" y="5922"/>
                  </a:lnTo>
                  <a:lnTo>
                    <a:pt x="3163" y="5940"/>
                  </a:lnTo>
                  <a:lnTo>
                    <a:pt x="3183" y="5959"/>
                  </a:lnTo>
                  <a:lnTo>
                    <a:pt x="3202" y="5980"/>
                  </a:lnTo>
                  <a:lnTo>
                    <a:pt x="3222" y="6001"/>
                  </a:lnTo>
                  <a:lnTo>
                    <a:pt x="3241" y="6022"/>
                  </a:lnTo>
                  <a:lnTo>
                    <a:pt x="3262" y="6043"/>
                  </a:lnTo>
                  <a:lnTo>
                    <a:pt x="3273" y="6055"/>
                  </a:lnTo>
                  <a:lnTo>
                    <a:pt x="3285" y="6066"/>
                  </a:lnTo>
                  <a:lnTo>
                    <a:pt x="3298" y="6078"/>
                  </a:lnTo>
                  <a:lnTo>
                    <a:pt x="3310" y="6087"/>
                  </a:lnTo>
                  <a:lnTo>
                    <a:pt x="3324" y="6096"/>
                  </a:lnTo>
                  <a:lnTo>
                    <a:pt x="3337" y="6104"/>
                  </a:lnTo>
                  <a:lnTo>
                    <a:pt x="3351" y="6112"/>
                  </a:lnTo>
                  <a:lnTo>
                    <a:pt x="3365" y="6119"/>
                  </a:lnTo>
                  <a:lnTo>
                    <a:pt x="3380" y="6127"/>
                  </a:lnTo>
                  <a:lnTo>
                    <a:pt x="3394" y="6134"/>
                  </a:lnTo>
                  <a:lnTo>
                    <a:pt x="3408" y="6141"/>
                  </a:lnTo>
                  <a:lnTo>
                    <a:pt x="3424" y="6148"/>
                  </a:lnTo>
                  <a:lnTo>
                    <a:pt x="3424" y="6148"/>
                  </a:lnTo>
                  <a:lnTo>
                    <a:pt x="3425" y="6149"/>
                  </a:lnTo>
                  <a:lnTo>
                    <a:pt x="3425" y="6150"/>
                  </a:lnTo>
                  <a:lnTo>
                    <a:pt x="3426" y="6151"/>
                  </a:lnTo>
                  <a:lnTo>
                    <a:pt x="3426" y="6152"/>
                  </a:lnTo>
                  <a:lnTo>
                    <a:pt x="3427" y="6153"/>
                  </a:lnTo>
                  <a:lnTo>
                    <a:pt x="3427" y="6154"/>
                  </a:lnTo>
                  <a:lnTo>
                    <a:pt x="3428" y="6155"/>
                  </a:lnTo>
                  <a:lnTo>
                    <a:pt x="3428" y="6156"/>
                  </a:lnTo>
                  <a:lnTo>
                    <a:pt x="3429" y="6157"/>
                  </a:lnTo>
                  <a:lnTo>
                    <a:pt x="3429" y="6158"/>
                  </a:lnTo>
                  <a:lnTo>
                    <a:pt x="3430" y="6159"/>
                  </a:lnTo>
                  <a:lnTo>
                    <a:pt x="3388" y="6254"/>
                  </a:lnTo>
                  <a:lnTo>
                    <a:pt x="3331" y="6268"/>
                  </a:lnTo>
                  <a:lnTo>
                    <a:pt x="3327" y="6268"/>
                  </a:lnTo>
                  <a:lnTo>
                    <a:pt x="3324" y="6270"/>
                  </a:lnTo>
                  <a:lnTo>
                    <a:pt x="3321" y="6271"/>
                  </a:lnTo>
                  <a:lnTo>
                    <a:pt x="3318" y="6273"/>
                  </a:lnTo>
                  <a:lnTo>
                    <a:pt x="3315" y="6276"/>
                  </a:lnTo>
                  <a:lnTo>
                    <a:pt x="3311" y="6278"/>
                  </a:lnTo>
                  <a:lnTo>
                    <a:pt x="3309" y="6281"/>
                  </a:lnTo>
                  <a:lnTo>
                    <a:pt x="3306" y="6285"/>
                  </a:lnTo>
                  <a:lnTo>
                    <a:pt x="3304" y="6287"/>
                  </a:lnTo>
                  <a:lnTo>
                    <a:pt x="3302" y="6290"/>
                  </a:lnTo>
                  <a:lnTo>
                    <a:pt x="3300" y="6293"/>
                  </a:lnTo>
                  <a:lnTo>
                    <a:pt x="3298" y="6297"/>
                  </a:lnTo>
                  <a:lnTo>
                    <a:pt x="3298" y="6303"/>
                  </a:lnTo>
                  <a:lnTo>
                    <a:pt x="3300" y="6308"/>
                  </a:lnTo>
                  <a:lnTo>
                    <a:pt x="3302" y="6313"/>
                  </a:lnTo>
                  <a:lnTo>
                    <a:pt x="3306" y="6317"/>
                  </a:lnTo>
                  <a:lnTo>
                    <a:pt x="3310" y="6321"/>
                  </a:lnTo>
                  <a:lnTo>
                    <a:pt x="3315" y="6324"/>
                  </a:lnTo>
                  <a:lnTo>
                    <a:pt x="3321" y="6327"/>
                  </a:lnTo>
                  <a:lnTo>
                    <a:pt x="3326" y="6330"/>
                  </a:lnTo>
                  <a:lnTo>
                    <a:pt x="3331" y="6333"/>
                  </a:lnTo>
                  <a:lnTo>
                    <a:pt x="3337" y="6336"/>
                  </a:lnTo>
                  <a:lnTo>
                    <a:pt x="3342" y="6339"/>
                  </a:lnTo>
                  <a:lnTo>
                    <a:pt x="3348" y="6342"/>
                  </a:lnTo>
                  <a:lnTo>
                    <a:pt x="3352" y="6342"/>
                  </a:lnTo>
                  <a:lnTo>
                    <a:pt x="3357" y="6343"/>
                  </a:lnTo>
                  <a:lnTo>
                    <a:pt x="3361" y="6344"/>
                  </a:lnTo>
                  <a:lnTo>
                    <a:pt x="3365" y="6345"/>
                  </a:lnTo>
                  <a:lnTo>
                    <a:pt x="3371" y="6347"/>
                  </a:lnTo>
                  <a:lnTo>
                    <a:pt x="3375" y="6349"/>
                  </a:lnTo>
                  <a:lnTo>
                    <a:pt x="3379" y="6351"/>
                  </a:lnTo>
                  <a:lnTo>
                    <a:pt x="3383" y="6353"/>
                  </a:lnTo>
                  <a:lnTo>
                    <a:pt x="3387" y="6355"/>
                  </a:lnTo>
                  <a:lnTo>
                    <a:pt x="3392" y="6357"/>
                  </a:lnTo>
                  <a:lnTo>
                    <a:pt x="3396" y="6360"/>
                  </a:lnTo>
                  <a:lnTo>
                    <a:pt x="3401" y="6363"/>
                  </a:lnTo>
                  <a:lnTo>
                    <a:pt x="3403" y="6366"/>
                  </a:lnTo>
                  <a:lnTo>
                    <a:pt x="3405" y="6370"/>
                  </a:lnTo>
                  <a:lnTo>
                    <a:pt x="3408" y="6374"/>
                  </a:lnTo>
                  <a:lnTo>
                    <a:pt x="3410" y="6379"/>
                  </a:lnTo>
                  <a:lnTo>
                    <a:pt x="3413" y="6384"/>
                  </a:lnTo>
                  <a:lnTo>
                    <a:pt x="3415" y="6388"/>
                  </a:lnTo>
                  <a:lnTo>
                    <a:pt x="3416" y="6395"/>
                  </a:lnTo>
                  <a:lnTo>
                    <a:pt x="3417" y="6400"/>
                  </a:lnTo>
                  <a:lnTo>
                    <a:pt x="3417" y="6405"/>
                  </a:lnTo>
                  <a:lnTo>
                    <a:pt x="3416" y="6411"/>
                  </a:lnTo>
                  <a:lnTo>
                    <a:pt x="3414" y="6416"/>
                  </a:lnTo>
                  <a:lnTo>
                    <a:pt x="3412" y="6422"/>
                  </a:lnTo>
                  <a:lnTo>
                    <a:pt x="3392" y="6424"/>
                  </a:lnTo>
                  <a:lnTo>
                    <a:pt x="3374" y="6422"/>
                  </a:lnTo>
                  <a:lnTo>
                    <a:pt x="3356" y="6419"/>
                  </a:lnTo>
                  <a:lnTo>
                    <a:pt x="3339" y="6413"/>
                  </a:lnTo>
                  <a:lnTo>
                    <a:pt x="3323" y="6405"/>
                  </a:lnTo>
                  <a:lnTo>
                    <a:pt x="3306" y="6396"/>
                  </a:lnTo>
                  <a:lnTo>
                    <a:pt x="3290" y="6386"/>
                  </a:lnTo>
                  <a:lnTo>
                    <a:pt x="3274" y="6376"/>
                  </a:lnTo>
                  <a:lnTo>
                    <a:pt x="3256" y="6366"/>
                  </a:lnTo>
                  <a:lnTo>
                    <a:pt x="3240" y="6357"/>
                  </a:lnTo>
                  <a:lnTo>
                    <a:pt x="3223" y="6350"/>
                  </a:lnTo>
                  <a:lnTo>
                    <a:pt x="3204" y="6344"/>
                  </a:lnTo>
                  <a:lnTo>
                    <a:pt x="3198" y="6332"/>
                  </a:lnTo>
                  <a:lnTo>
                    <a:pt x="3193" y="6320"/>
                  </a:lnTo>
                  <a:lnTo>
                    <a:pt x="3188" y="6309"/>
                  </a:lnTo>
                  <a:lnTo>
                    <a:pt x="3183" y="6297"/>
                  </a:lnTo>
                  <a:lnTo>
                    <a:pt x="3178" y="6285"/>
                  </a:lnTo>
                  <a:lnTo>
                    <a:pt x="3172" y="6273"/>
                  </a:lnTo>
                  <a:lnTo>
                    <a:pt x="3166" y="6261"/>
                  </a:lnTo>
                  <a:lnTo>
                    <a:pt x="3160" y="6250"/>
                  </a:lnTo>
                  <a:lnTo>
                    <a:pt x="3152" y="6239"/>
                  </a:lnTo>
                  <a:lnTo>
                    <a:pt x="3144" y="6228"/>
                  </a:lnTo>
                  <a:lnTo>
                    <a:pt x="3136" y="6218"/>
                  </a:lnTo>
                  <a:lnTo>
                    <a:pt x="3127" y="6209"/>
                  </a:lnTo>
                  <a:lnTo>
                    <a:pt x="3117" y="6194"/>
                  </a:lnTo>
                  <a:lnTo>
                    <a:pt x="3108" y="6180"/>
                  </a:lnTo>
                  <a:lnTo>
                    <a:pt x="3098" y="6165"/>
                  </a:lnTo>
                  <a:lnTo>
                    <a:pt x="3089" y="6152"/>
                  </a:lnTo>
                  <a:lnTo>
                    <a:pt x="3080" y="6139"/>
                  </a:lnTo>
                  <a:lnTo>
                    <a:pt x="3072" y="6126"/>
                  </a:lnTo>
                  <a:lnTo>
                    <a:pt x="3063" y="6112"/>
                  </a:lnTo>
                  <a:lnTo>
                    <a:pt x="3055" y="6100"/>
                  </a:lnTo>
                  <a:lnTo>
                    <a:pt x="3046" y="6088"/>
                  </a:lnTo>
                  <a:lnTo>
                    <a:pt x="3036" y="6075"/>
                  </a:lnTo>
                  <a:lnTo>
                    <a:pt x="3028" y="6061"/>
                  </a:lnTo>
                  <a:lnTo>
                    <a:pt x="3019" y="6049"/>
                  </a:lnTo>
                  <a:lnTo>
                    <a:pt x="3011" y="6041"/>
                  </a:lnTo>
                  <a:lnTo>
                    <a:pt x="3003" y="6034"/>
                  </a:lnTo>
                  <a:lnTo>
                    <a:pt x="2996" y="6027"/>
                  </a:lnTo>
                  <a:lnTo>
                    <a:pt x="2988" y="6021"/>
                  </a:lnTo>
                  <a:lnTo>
                    <a:pt x="2981" y="6014"/>
                  </a:lnTo>
                  <a:lnTo>
                    <a:pt x="2974" y="6008"/>
                  </a:lnTo>
                  <a:lnTo>
                    <a:pt x="2968" y="6003"/>
                  </a:lnTo>
                  <a:lnTo>
                    <a:pt x="2961" y="5997"/>
                  </a:lnTo>
                  <a:lnTo>
                    <a:pt x="2954" y="5991"/>
                  </a:lnTo>
                  <a:lnTo>
                    <a:pt x="2947" y="5986"/>
                  </a:lnTo>
                  <a:lnTo>
                    <a:pt x="2940" y="5980"/>
                  </a:lnTo>
                  <a:lnTo>
                    <a:pt x="2932" y="5974"/>
                  </a:lnTo>
                  <a:lnTo>
                    <a:pt x="2925" y="5963"/>
                  </a:lnTo>
                  <a:lnTo>
                    <a:pt x="2920" y="5951"/>
                  </a:lnTo>
                  <a:lnTo>
                    <a:pt x="2915" y="5939"/>
                  </a:lnTo>
                  <a:lnTo>
                    <a:pt x="2912" y="5927"/>
                  </a:lnTo>
                  <a:lnTo>
                    <a:pt x="2909" y="5913"/>
                  </a:lnTo>
                  <a:lnTo>
                    <a:pt x="2906" y="5899"/>
                  </a:lnTo>
                  <a:lnTo>
                    <a:pt x="2904" y="5885"/>
                  </a:lnTo>
                  <a:lnTo>
                    <a:pt x="2903" y="5871"/>
                  </a:lnTo>
                  <a:lnTo>
                    <a:pt x="2901" y="5857"/>
                  </a:lnTo>
                  <a:lnTo>
                    <a:pt x="2900" y="5842"/>
                  </a:lnTo>
                  <a:lnTo>
                    <a:pt x="2899" y="5829"/>
                  </a:lnTo>
                  <a:lnTo>
                    <a:pt x="2898" y="5816"/>
                  </a:lnTo>
                  <a:lnTo>
                    <a:pt x="3027" y="5774"/>
                  </a:lnTo>
                  <a:lnTo>
                    <a:pt x="3027" y="5774"/>
                  </a:lnTo>
                  <a:close/>
                  <a:moveTo>
                    <a:pt x="2541" y="5478"/>
                  </a:moveTo>
                  <a:lnTo>
                    <a:pt x="2567" y="5504"/>
                  </a:lnTo>
                  <a:lnTo>
                    <a:pt x="2594" y="5528"/>
                  </a:lnTo>
                  <a:lnTo>
                    <a:pt x="2622" y="5552"/>
                  </a:lnTo>
                  <a:lnTo>
                    <a:pt x="2649" y="5573"/>
                  </a:lnTo>
                  <a:lnTo>
                    <a:pt x="2679" y="5593"/>
                  </a:lnTo>
                  <a:lnTo>
                    <a:pt x="2709" y="5610"/>
                  </a:lnTo>
                  <a:lnTo>
                    <a:pt x="2741" y="5625"/>
                  </a:lnTo>
                  <a:lnTo>
                    <a:pt x="2773" y="5637"/>
                  </a:lnTo>
                  <a:lnTo>
                    <a:pt x="2808" y="5648"/>
                  </a:lnTo>
                  <a:lnTo>
                    <a:pt x="2844" y="5654"/>
                  </a:lnTo>
                  <a:lnTo>
                    <a:pt x="2881" y="5658"/>
                  </a:lnTo>
                  <a:lnTo>
                    <a:pt x="2921" y="5659"/>
                  </a:lnTo>
                  <a:lnTo>
                    <a:pt x="2935" y="5657"/>
                  </a:lnTo>
                  <a:lnTo>
                    <a:pt x="2949" y="5654"/>
                  </a:lnTo>
                  <a:lnTo>
                    <a:pt x="2962" y="5652"/>
                  </a:lnTo>
                  <a:lnTo>
                    <a:pt x="2975" y="5648"/>
                  </a:lnTo>
                  <a:lnTo>
                    <a:pt x="2987" y="5644"/>
                  </a:lnTo>
                  <a:lnTo>
                    <a:pt x="2999" y="5638"/>
                  </a:lnTo>
                  <a:lnTo>
                    <a:pt x="3010" y="5632"/>
                  </a:lnTo>
                  <a:lnTo>
                    <a:pt x="3020" y="5625"/>
                  </a:lnTo>
                  <a:lnTo>
                    <a:pt x="3030" y="5618"/>
                  </a:lnTo>
                  <a:lnTo>
                    <a:pt x="3039" y="5609"/>
                  </a:lnTo>
                  <a:lnTo>
                    <a:pt x="3048" y="5599"/>
                  </a:lnTo>
                  <a:lnTo>
                    <a:pt x="3056" y="5589"/>
                  </a:lnTo>
                  <a:lnTo>
                    <a:pt x="3064" y="5568"/>
                  </a:lnTo>
                  <a:lnTo>
                    <a:pt x="3068" y="5570"/>
                  </a:lnTo>
                  <a:lnTo>
                    <a:pt x="3071" y="5573"/>
                  </a:lnTo>
                  <a:lnTo>
                    <a:pt x="3075" y="5577"/>
                  </a:lnTo>
                  <a:lnTo>
                    <a:pt x="3078" y="5582"/>
                  </a:lnTo>
                  <a:lnTo>
                    <a:pt x="3081" y="5588"/>
                  </a:lnTo>
                  <a:lnTo>
                    <a:pt x="3084" y="5593"/>
                  </a:lnTo>
                  <a:lnTo>
                    <a:pt x="3086" y="5599"/>
                  </a:lnTo>
                  <a:lnTo>
                    <a:pt x="3087" y="5605"/>
                  </a:lnTo>
                  <a:lnTo>
                    <a:pt x="3089" y="5611"/>
                  </a:lnTo>
                  <a:lnTo>
                    <a:pt x="3089" y="5617"/>
                  </a:lnTo>
                  <a:lnTo>
                    <a:pt x="3090" y="5623"/>
                  </a:lnTo>
                  <a:lnTo>
                    <a:pt x="3090" y="5630"/>
                  </a:lnTo>
                  <a:lnTo>
                    <a:pt x="3087" y="5634"/>
                  </a:lnTo>
                  <a:lnTo>
                    <a:pt x="3084" y="5638"/>
                  </a:lnTo>
                  <a:lnTo>
                    <a:pt x="3081" y="5643"/>
                  </a:lnTo>
                  <a:lnTo>
                    <a:pt x="3078" y="5647"/>
                  </a:lnTo>
                  <a:lnTo>
                    <a:pt x="3076" y="5651"/>
                  </a:lnTo>
                  <a:lnTo>
                    <a:pt x="3073" y="5655"/>
                  </a:lnTo>
                  <a:lnTo>
                    <a:pt x="3071" y="5659"/>
                  </a:lnTo>
                  <a:lnTo>
                    <a:pt x="3069" y="5663"/>
                  </a:lnTo>
                  <a:lnTo>
                    <a:pt x="3067" y="5667"/>
                  </a:lnTo>
                  <a:lnTo>
                    <a:pt x="3065" y="5671"/>
                  </a:lnTo>
                  <a:lnTo>
                    <a:pt x="3063" y="5675"/>
                  </a:lnTo>
                  <a:lnTo>
                    <a:pt x="3062" y="5680"/>
                  </a:lnTo>
                  <a:lnTo>
                    <a:pt x="3044" y="5692"/>
                  </a:lnTo>
                  <a:lnTo>
                    <a:pt x="3026" y="5703"/>
                  </a:lnTo>
                  <a:lnTo>
                    <a:pt x="3006" y="5712"/>
                  </a:lnTo>
                  <a:lnTo>
                    <a:pt x="2984" y="5720"/>
                  </a:lnTo>
                  <a:lnTo>
                    <a:pt x="2963" y="5726"/>
                  </a:lnTo>
                  <a:lnTo>
                    <a:pt x="2940" y="5730"/>
                  </a:lnTo>
                  <a:lnTo>
                    <a:pt x="2916" y="5732"/>
                  </a:lnTo>
                  <a:lnTo>
                    <a:pt x="2893" y="5732"/>
                  </a:lnTo>
                  <a:lnTo>
                    <a:pt x="2869" y="5731"/>
                  </a:lnTo>
                  <a:lnTo>
                    <a:pt x="2846" y="5727"/>
                  </a:lnTo>
                  <a:lnTo>
                    <a:pt x="2822" y="5721"/>
                  </a:lnTo>
                  <a:lnTo>
                    <a:pt x="2800" y="5714"/>
                  </a:lnTo>
                  <a:lnTo>
                    <a:pt x="2771" y="5702"/>
                  </a:lnTo>
                  <a:lnTo>
                    <a:pt x="2744" y="5687"/>
                  </a:lnTo>
                  <a:lnTo>
                    <a:pt x="2718" y="5671"/>
                  </a:lnTo>
                  <a:lnTo>
                    <a:pt x="2693" y="5652"/>
                  </a:lnTo>
                  <a:lnTo>
                    <a:pt x="2670" y="5632"/>
                  </a:lnTo>
                  <a:lnTo>
                    <a:pt x="2646" y="5611"/>
                  </a:lnTo>
                  <a:lnTo>
                    <a:pt x="2625" y="5589"/>
                  </a:lnTo>
                  <a:lnTo>
                    <a:pt x="2604" y="5565"/>
                  </a:lnTo>
                  <a:lnTo>
                    <a:pt x="2585" y="5542"/>
                  </a:lnTo>
                  <a:lnTo>
                    <a:pt x="2567" y="5519"/>
                  </a:lnTo>
                  <a:lnTo>
                    <a:pt x="2549" y="5497"/>
                  </a:lnTo>
                  <a:lnTo>
                    <a:pt x="2534" y="5475"/>
                  </a:lnTo>
                  <a:lnTo>
                    <a:pt x="2534" y="5475"/>
                  </a:lnTo>
                  <a:lnTo>
                    <a:pt x="2534" y="5475"/>
                  </a:lnTo>
                  <a:lnTo>
                    <a:pt x="2535" y="5475"/>
                  </a:lnTo>
                  <a:lnTo>
                    <a:pt x="2535" y="5475"/>
                  </a:lnTo>
                  <a:lnTo>
                    <a:pt x="2536" y="5476"/>
                  </a:lnTo>
                  <a:lnTo>
                    <a:pt x="2537" y="5476"/>
                  </a:lnTo>
                  <a:lnTo>
                    <a:pt x="2538" y="5476"/>
                  </a:lnTo>
                  <a:lnTo>
                    <a:pt x="2539" y="5477"/>
                  </a:lnTo>
                  <a:lnTo>
                    <a:pt x="2539" y="5477"/>
                  </a:lnTo>
                  <a:lnTo>
                    <a:pt x="2540" y="5477"/>
                  </a:lnTo>
                  <a:lnTo>
                    <a:pt x="2540" y="5477"/>
                  </a:lnTo>
                  <a:lnTo>
                    <a:pt x="2541" y="5478"/>
                  </a:lnTo>
                  <a:lnTo>
                    <a:pt x="2541" y="5478"/>
                  </a:lnTo>
                  <a:close/>
                  <a:moveTo>
                    <a:pt x="1507" y="4735"/>
                  </a:moveTo>
                  <a:lnTo>
                    <a:pt x="1507" y="4735"/>
                  </a:lnTo>
                  <a:lnTo>
                    <a:pt x="1508" y="4735"/>
                  </a:lnTo>
                  <a:lnTo>
                    <a:pt x="1510" y="4735"/>
                  </a:lnTo>
                  <a:lnTo>
                    <a:pt x="1511" y="4735"/>
                  </a:lnTo>
                  <a:lnTo>
                    <a:pt x="1513" y="4736"/>
                  </a:lnTo>
                  <a:lnTo>
                    <a:pt x="1514" y="4736"/>
                  </a:lnTo>
                  <a:lnTo>
                    <a:pt x="1516" y="4737"/>
                  </a:lnTo>
                  <a:lnTo>
                    <a:pt x="1518" y="4737"/>
                  </a:lnTo>
                  <a:lnTo>
                    <a:pt x="1519" y="4738"/>
                  </a:lnTo>
                  <a:lnTo>
                    <a:pt x="1521" y="4739"/>
                  </a:lnTo>
                  <a:lnTo>
                    <a:pt x="1522" y="4740"/>
                  </a:lnTo>
                  <a:lnTo>
                    <a:pt x="1524" y="4742"/>
                  </a:lnTo>
                  <a:lnTo>
                    <a:pt x="1528" y="4774"/>
                  </a:lnTo>
                  <a:lnTo>
                    <a:pt x="1534" y="4807"/>
                  </a:lnTo>
                  <a:lnTo>
                    <a:pt x="1544" y="4838"/>
                  </a:lnTo>
                  <a:lnTo>
                    <a:pt x="1554" y="4870"/>
                  </a:lnTo>
                  <a:lnTo>
                    <a:pt x="1566" y="4902"/>
                  </a:lnTo>
                  <a:lnTo>
                    <a:pt x="1579" y="4933"/>
                  </a:lnTo>
                  <a:lnTo>
                    <a:pt x="1593" y="4965"/>
                  </a:lnTo>
                  <a:lnTo>
                    <a:pt x="1606" y="4996"/>
                  </a:lnTo>
                  <a:lnTo>
                    <a:pt x="1619" y="5028"/>
                  </a:lnTo>
                  <a:lnTo>
                    <a:pt x="1631" y="5061"/>
                  </a:lnTo>
                  <a:lnTo>
                    <a:pt x="1641" y="5093"/>
                  </a:lnTo>
                  <a:lnTo>
                    <a:pt x="1652" y="5127"/>
                  </a:lnTo>
                  <a:lnTo>
                    <a:pt x="1653" y="5133"/>
                  </a:lnTo>
                  <a:lnTo>
                    <a:pt x="1655" y="5140"/>
                  </a:lnTo>
                  <a:lnTo>
                    <a:pt x="1656" y="5147"/>
                  </a:lnTo>
                  <a:lnTo>
                    <a:pt x="1658" y="5153"/>
                  </a:lnTo>
                  <a:lnTo>
                    <a:pt x="1659" y="5159"/>
                  </a:lnTo>
                  <a:lnTo>
                    <a:pt x="1660" y="5166"/>
                  </a:lnTo>
                  <a:lnTo>
                    <a:pt x="1661" y="5172"/>
                  </a:lnTo>
                  <a:lnTo>
                    <a:pt x="1662" y="5178"/>
                  </a:lnTo>
                  <a:lnTo>
                    <a:pt x="1663" y="5184"/>
                  </a:lnTo>
                  <a:lnTo>
                    <a:pt x="1664" y="5190"/>
                  </a:lnTo>
                  <a:lnTo>
                    <a:pt x="1665" y="5196"/>
                  </a:lnTo>
                  <a:lnTo>
                    <a:pt x="1666" y="5203"/>
                  </a:lnTo>
                  <a:lnTo>
                    <a:pt x="1665" y="5203"/>
                  </a:lnTo>
                  <a:lnTo>
                    <a:pt x="1665" y="5204"/>
                  </a:lnTo>
                  <a:lnTo>
                    <a:pt x="1665" y="5205"/>
                  </a:lnTo>
                  <a:lnTo>
                    <a:pt x="1665" y="5206"/>
                  </a:lnTo>
                  <a:lnTo>
                    <a:pt x="1664" y="5207"/>
                  </a:lnTo>
                  <a:lnTo>
                    <a:pt x="1664" y="5208"/>
                  </a:lnTo>
                  <a:lnTo>
                    <a:pt x="1663" y="5209"/>
                  </a:lnTo>
                  <a:lnTo>
                    <a:pt x="1663" y="5211"/>
                  </a:lnTo>
                  <a:lnTo>
                    <a:pt x="1663" y="5212"/>
                  </a:lnTo>
                  <a:lnTo>
                    <a:pt x="1662" y="5214"/>
                  </a:lnTo>
                  <a:lnTo>
                    <a:pt x="1662" y="5215"/>
                  </a:lnTo>
                  <a:lnTo>
                    <a:pt x="1662" y="5217"/>
                  </a:lnTo>
                  <a:lnTo>
                    <a:pt x="1661" y="5217"/>
                  </a:lnTo>
                  <a:lnTo>
                    <a:pt x="1661" y="5217"/>
                  </a:lnTo>
                  <a:lnTo>
                    <a:pt x="1661" y="5217"/>
                  </a:lnTo>
                  <a:lnTo>
                    <a:pt x="1661" y="5218"/>
                  </a:lnTo>
                  <a:lnTo>
                    <a:pt x="1660" y="5218"/>
                  </a:lnTo>
                  <a:lnTo>
                    <a:pt x="1659" y="5218"/>
                  </a:lnTo>
                  <a:lnTo>
                    <a:pt x="1659" y="5219"/>
                  </a:lnTo>
                  <a:lnTo>
                    <a:pt x="1658" y="5219"/>
                  </a:lnTo>
                  <a:lnTo>
                    <a:pt x="1657" y="5220"/>
                  </a:lnTo>
                  <a:lnTo>
                    <a:pt x="1656" y="5220"/>
                  </a:lnTo>
                  <a:lnTo>
                    <a:pt x="1655" y="5220"/>
                  </a:lnTo>
                  <a:lnTo>
                    <a:pt x="1655" y="5221"/>
                  </a:lnTo>
                  <a:lnTo>
                    <a:pt x="1639" y="5197"/>
                  </a:lnTo>
                  <a:lnTo>
                    <a:pt x="1625" y="5173"/>
                  </a:lnTo>
                  <a:lnTo>
                    <a:pt x="1613" y="5147"/>
                  </a:lnTo>
                  <a:lnTo>
                    <a:pt x="1601" y="5120"/>
                  </a:lnTo>
                  <a:lnTo>
                    <a:pt x="1589" y="5093"/>
                  </a:lnTo>
                  <a:lnTo>
                    <a:pt x="1578" y="5065"/>
                  </a:lnTo>
                  <a:lnTo>
                    <a:pt x="1568" y="5037"/>
                  </a:lnTo>
                  <a:lnTo>
                    <a:pt x="1557" y="5010"/>
                  </a:lnTo>
                  <a:lnTo>
                    <a:pt x="1546" y="4981"/>
                  </a:lnTo>
                  <a:lnTo>
                    <a:pt x="1534" y="4954"/>
                  </a:lnTo>
                  <a:lnTo>
                    <a:pt x="1522" y="4927"/>
                  </a:lnTo>
                  <a:lnTo>
                    <a:pt x="1510" y="4902"/>
                  </a:lnTo>
                  <a:lnTo>
                    <a:pt x="1507" y="4887"/>
                  </a:lnTo>
                  <a:lnTo>
                    <a:pt x="1505" y="4873"/>
                  </a:lnTo>
                  <a:lnTo>
                    <a:pt x="1502" y="4859"/>
                  </a:lnTo>
                  <a:lnTo>
                    <a:pt x="1499" y="4846"/>
                  </a:lnTo>
                  <a:lnTo>
                    <a:pt x="1496" y="4831"/>
                  </a:lnTo>
                  <a:lnTo>
                    <a:pt x="1493" y="4817"/>
                  </a:lnTo>
                  <a:lnTo>
                    <a:pt x="1492" y="4804"/>
                  </a:lnTo>
                  <a:lnTo>
                    <a:pt x="1490" y="4790"/>
                  </a:lnTo>
                  <a:lnTo>
                    <a:pt x="1490" y="4776"/>
                  </a:lnTo>
                  <a:lnTo>
                    <a:pt x="1492" y="4763"/>
                  </a:lnTo>
                  <a:lnTo>
                    <a:pt x="1494" y="4750"/>
                  </a:lnTo>
                  <a:lnTo>
                    <a:pt x="1499" y="4737"/>
                  </a:lnTo>
                  <a:lnTo>
                    <a:pt x="1499" y="4736"/>
                  </a:lnTo>
                  <a:lnTo>
                    <a:pt x="1499" y="4736"/>
                  </a:lnTo>
                  <a:lnTo>
                    <a:pt x="1500" y="4736"/>
                  </a:lnTo>
                  <a:lnTo>
                    <a:pt x="1500" y="4736"/>
                  </a:lnTo>
                  <a:lnTo>
                    <a:pt x="1501" y="4736"/>
                  </a:lnTo>
                  <a:lnTo>
                    <a:pt x="1501" y="4736"/>
                  </a:lnTo>
                  <a:lnTo>
                    <a:pt x="1502" y="4736"/>
                  </a:lnTo>
                  <a:lnTo>
                    <a:pt x="1503" y="4736"/>
                  </a:lnTo>
                  <a:lnTo>
                    <a:pt x="1504" y="4736"/>
                  </a:lnTo>
                  <a:lnTo>
                    <a:pt x="1505" y="4735"/>
                  </a:lnTo>
                  <a:lnTo>
                    <a:pt x="1506" y="4735"/>
                  </a:lnTo>
                  <a:lnTo>
                    <a:pt x="1507" y="4735"/>
                  </a:lnTo>
                  <a:lnTo>
                    <a:pt x="1507" y="4735"/>
                  </a:lnTo>
                  <a:close/>
                  <a:moveTo>
                    <a:pt x="2218" y="4717"/>
                  </a:moveTo>
                  <a:lnTo>
                    <a:pt x="2341" y="4885"/>
                  </a:lnTo>
                  <a:lnTo>
                    <a:pt x="2356" y="4906"/>
                  </a:lnTo>
                  <a:lnTo>
                    <a:pt x="2369" y="4928"/>
                  </a:lnTo>
                  <a:lnTo>
                    <a:pt x="2381" y="4951"/>
                  </a:lnTo>
                  <a:lnTo>
                    <a:pt x="2393" y="4974"/>
                  </a:lnTo>
                  <a:lnTo>
                    <a:pt x="2406" y="4997"/>
                  </a:lnTo>
                  <a:lnTo>
                    <a:pt x="2418" y="5021"/>
                  </a:lnTo>
                  <a:lnTo>
                    <a:pt x="2430" y="5044"/>
                  </a:lnTo>
                  <a:lnTo>
                    <a:pt x="2443" y="5068"/>
                  </a:lnTo>
                  <a:lnTo>
                    <a:pt x="2457" y="5090"/>
                  </a:lnTo>
                  <a:lnTo>
                    <a:pt x="2471" y="5111"/>
                  </a:lnTo>
                  <a:lnTo>
                    <a:pt x="2487" y="5131"/>
                  </a:lnTo>
                  <a:lnTo>
                    <a:pt x="2504" y="5149"/>
                  </a:lnTo>
                  <a:lnTo>
                    <a:pt x="2505" y="5150"/>
                  </a:lnTo>
                  <a:lnTo>
                    <a:pt x="2508" y="5152"/>
                  </a:lnTo>
                  <a:lnTo>
                    <a:pt x="2511" y="5154"/>
                  </a:lnTo>
                  <a:lnTo>
                    <a:pt x="2513" y="5156"/>
                  </a:lnTo>
                  <a:lnTo>
                    <a:pt x="2515" y="5158"/>
                  </a:lnTo>
                  <a:lnTo>
                    <a:pt x="2518" y="5159"/>
                  </a:lnTo>
                  <a:lnTo>
                    <a:pt x="2521" y="5161"/>
                  </a:lnTo>
                  <a:lnTo>
                    <a:pt x="2524" y="5162"/>
                  </a:lnTo>
                  <a:lnTo>
                    <a:pt x="2527" y="5163"/>
                  </a:lnTo>
                  <a:lnTo>
                    <a:pt x="2531" y="5164"/>
                  </a:lnTo>
                  <a:lnTo>
                    <a:pt x="2535" y="5164"/>
                  </a:lnTo>
                  <a:lnTo>
                    <a:pt x="2539" y="5165"/>
                  </a:lnTo>
                  <a:lnTo>
                    <a:pt x="2540" y="5164"/>
                  </a:lnTo>
                  <a:lnTo>
                    <a:pt x="2541" y="5164"/>
                  </a:lnTo>
                  <a:lnTo>
                    <a:pt x="2543" y="5163"/>
                  </a:lnTo>
                  <a:lnTo>
                    <a:pt x="2545" y="5162"/>
                  </a:lnTo>
                  <a:lnTo>
                    <a:pt x="2547" y="5161"/>
                  </a:lnTo>
                  <a:lnTo>
                    <a:pt x="2548" y="5158"/>
                  </a:lnTo>
                  <a:lnTo>
                    <a:pt x="2550" y="5157"/>
                  </a:lnTo>
                  <a:lnTo>
                    <a:pt x="2552" y="5155"/>
                  </a:lnTo>
                  <a:lnTo>
                    <a:pt x="2553" y="5153"/>
                  </a:lnTo>
                  <a:lnTo>
                    <a:pt x="2554" y="5151"/>
                  </a:lnTo>
                  <a:lnTo>
                    <a:pt x="2555" y="5148"/>
                  </a:lnTo>
                  <a:lnTo>
                    <a:pt x="2556" y="5146"/>
                  </a:lnTo>
                  <a:lnTo>
                    <a:pt x="2499" y="5068"/>
                  </a:lnTo>
                  <a:lnTo>
                    <a:pt x="2520" y="5074"/>
                  </a:lnTo>
                  <a:lnTo>
                    <a:pt x="2541" y="5081"/>
                  </a:lnTo>
                  <a:lnTo>
                    <a:pt x="2565" y="5088"/>
                  </a:lnTo>
                  <a:lnTo>
                    <a:pt x="2588" y="5096"/>
                  </a:lnTo>
                  <a:lnTo>
                    <a:pt x="2612" y="5102"/>
                  </a:lnTo>
                  <a:lnTo>
                    <a:pt x="2638" y="5109"/>
                  </a:lnTo>
                  <a:lnTo>
                    <a:pt x="2662" y="5112"/>
                  </a:lnTo>
                  <a:lnTo>
                    <a:pt x="2688" y="5114"/>
                  </a:lnTo>
                  <a:lnTo>
                    <a:pt x="2712" y="5113"/>
                  </a:lnTo>
                  <a:lnTo>
                    <a:pt x="2736" y="5108"/>
                  </a:lnTo>
                  <a:lnTo>
                    <a:pt x="2758" y="5099"/>
                  </a:lnTo>
                  <a:lnTo>
                    <a:pt x="2781" y="5087"/>
                  </a:lnTo>
                  <a:lnTo>
                    <a:pt x="2784" y="5086"/>
                  </a:lnTo>
                  <a:lnTo>
                    <a:pt x="2788" y="5086"/>
                  </a:lnTo>
                  <a:lnTo>
                    <a:pt x="2791" y="5085"/>
                  </a:lnTo>
                  <a:lnTo>
                    <a:pt x="2793" y="5085"/>
                  </a:lnTo>
                  <a:lnTo>
                    <a:pt x="2796" y="5085"/>
                  </a:lnTo>
                  <a:lnTo>
                    <a:pt x="2798" y="5085"/>
                  </a:lnTo>
                  <a:lnTo>
                    <a:pt x="2800" y="5086"/>
                  </a:lnTo>
                  <a:lnTo>
                    <a:pt x="2802" y="5086"/>
                  </a:lnTo>
                  <a:lnTo>
                    <a:pt x="2804" y="5087"/>
                  </a:lnTo>
                  <a:lnTo>
                    <a:pt x="2806" y="5087"/>
                  </a:lnTo>
                  <a:lnTo>
                    <a:pt x="2809" y="5088"/>
                  </a:lnTo>
                  <a:lnTo>
                    <a:pt x="2812" y="5090"/>
                  </a:lnTo>
                  <a:lnTo>
                    <a:pt x="2817" y="5096"/>
                  </a:lnTo>
                  <a:lnTo>
                    <a:pt x="2822" y="5103"/>
                  </a:lnTo>
                  <a:lnTo>
                    <a:pt x="2827" y="5112"/>
                  </a:lnTo>
                  <a:lnTo>
                    <a:pt x="2832" y="5120"/>
                  </a:lnTo>
                  <a:lnTo>
                    <a:pt x="2835" y="5129"/>
                  </a:lnTo>
                  <a:lnTo>
                    <a:pt x="2838" y="5139"/>
                  </a:lnTo>
                  <a:lnTo>
                    <a:pt x="2841" y="5149"/>
                  </a:lnTo>
                  <a:lnTo>
                    <a:pt x="2843" y="5159"/>
                  </a:lnTo>
                  <a:lnTo>
                    <a:pt x="2845" y="5170"/>
                  </a:lnTo>
                  <a:lnTo>
                    <a:pt x="2846" y="5179"/>
                  </a:lnTo>
                  <a:lnTo>
                    <a:pt x="2848" y="5189"/>
                  </a:lnTo>
                  <a:lnTo>
                    <a:pt x="2849" y="5198"/>
                  </a:lnTo>
                  <a:lnTo>
                    <a:pt x="2848" y="5199"/>
                  </a:lnTo>
                  <a:lnTo>
                    <a:pt x="2847" y="5201"/>
                  </a:lnTo>
                  <a:lnTo>
                    <a:pt x="2846" y="5202"/>
                  </a:lnTo>
                  <a:lnTo>
                    <a:pt x="2846" y="5204"/>
                  </a:lnTo>
                  <a:lnTo>
                    <a:pt x="2845" y="5205"/>
                  </a:lnTo>
                  <a:lnTo>
                    <a:pt x="2844" y="5206"/>
                  </a:lnTo>
                  <a:lnTo>
                    <a:pt x="2844" y="5208"/>
                  </a:lnTo>
                  <a:lnTo>
                    <a:pt x="2843" y="5209"/>
                  </a:lnTo>
                  <a:lnTo>
                    <a:pt x="2843" y="5211"/>
                  </a:lnTo>
                  <a:lnTo>
                    <a:pt x="2843" y="5212"/>
                  </a:lnTo>
                  <a:lnTo>
                    <a:pt x="2843" y="5215"/>
                  </a:lnTo>
                  <a:lnTo>
                    <a:pt x="2843" y="5217"/>
                  </a:lnTo>
                  <a:lnTo>
                    <a:pt x="2833" y="5225"/>
                  </a:lnTo>
                  <a:lnTo>
                    <a:pt x="2821" y="5231"/>
                  </a:lnTo>
                  <a:lnTo>
                    <a:pt x="2809" y="5236"/>
                  </a:lnTo>
                  <a:lnTo>
                    <a:pt x="2796" y="5239"/>
                  </a:lnTo>
                  <a:lnTo>
                    <a:pt x="2782" y="5240"/>
                  </a:lnTo>
                  <a:lnTo>
                    <a:pt x="2767" y="5241"/>
                  </a:lnTo>
                  <a:lnTo>
                    <a:pt x="2752" y="5241"/>
                  </a:lnTo>
                  <a:lnTo>
                    <a:pt x="2738" y="5240"/>
                  </a:lnTo>
                  <a:lnTo>
                    <a:pt x="2724" y="5239"/>
                  </a:lnTo>
                  <a:lnTo>
                    <a:pt x="2709" y="5238"/>
                  </a:lnTo>
                  <a:lnTo>
                    <a:pt x="2695" y="5237"/>
                  </a:lnTo>
                  <a:lnTo>
                    <a:pt x="2683" y="5237"/>
                  </a:lnTo>
                  <a:lnTo>
                    <a:pt x="2641" y="5226"/>
                  </a:lnTo>
                  <a:lnTo>
                    <a:pt x="2601" y="5212"/>
                  </a:lnTo>
                  <a:lnTo>
                    <a:pt x="2564" y="5197"/>
                  </a:lnTo>
                  <a:lnTo>
                    <a:pt x="2528" y="5180"/>
                  </a:lnTo>
                  <a:lnTo>
                    <a:pt x="2494" y="5161"/>
                  </a:lnTo>
                  <a:lnTo>
                    <a:pt x="2463" y="5138"/>
                  </a:lnTo>
                  <a:lnTo>
                    <a:pt x="2433" y="5115"/>
                  </a:lnTo>
                  <a:lnTo>
                    <a:pt x="2406" y="5089"/>
                  </a:lnTo>
                  <a:lnTo>
                    <a:pt x="2379" y="5061"/>
                  </a:lnTo>
                  <a:lnTo>
                    <a:pt x="2355" y="5031"/>
                  </a:lnTo>
                  <a:lnTo>
                    <a:pt x="2332" y="4998"/>
                  </a:lnTo>
                  <a:lnTo>
                    <a:pt x="2312" y="4965"/>
                  </a:lnTo>
                  <a:lnTo>
                    <a:pt x="2302" y="4943"/>
                  </a:lnTo>
                  <a:lnTo>
                    <a:pt x="2293" y="4923"/>
                  </a:lnTo>
                  <a:lnTo>
                    <a:pt x="2283" y="4903"/>
                  </a:lnTo>
                  <a:lnTo>
                    <a:pt x="2274" y="4882"/>
                  </a:lnTo>
                  <a:lnTo>
                    <a:pt x="2265" y="4862"/>
                  </a:lnTo>
                  <a:lnTo>
                    <a:pt x="2256" y="4842"/>
                  </a:lnTo>
                  <a:lnTo>
                    <a:pt x="2248" y="4821"/>
                  </a:lnTo>
                  <a:lnTo>
                    <a:pt x="2240" y="4800"/>
                  </a:lnTo>
                  <a:lnTo>
                    <a:pt x="2231" y="4779"/>
                  </a:lnTo>
                  <a:lnTo>
                    <a:pt x="2225" y="4758"/>
                  </a:lnTo>
                  <a:lnTo>
                    <a:pt x="2219" y="4736"/>
                  </a:lnTo>
                  <a:lnTo>
                    <a:pt x="2215" y="4714"/>
                  </a:lnTo>
                  <a:lnTo>
                    <a:pt x="2215" y="4714"/>
                  </a:lnTo>
                  <a:lnTo>
                    <a:pt x="2215" y="4714"/>
                  </a:lnTo>
                  <a:lnTo>
                    <a:pt x="2215" y="4714"/>
                  </a:lnTo>
                  <a:lnTo>
                    <a:pt x="2215" y="4714"/>
                  </a:lnTo>
                  <a:lnTo>
                    <a:pt x="2216" y="4715"/>
                  </a:lnTo>
                  <a:lnTo>
                    <a:pt x="2216" y="4715"/>
                  </a:lnTo>
                  <a:lnTo>
                    <a:pt x="2216" y="4715"/>
                  </a:lnTo>
                  <a:lnTo>
                    <a:pt x="2217" y="4716"/>
                  </a:lnTo>
                  <a:lnTo>
                    <a:pt x="2217" y="4716"/>
                  </a:lnTo>
                  <a:lnTo>
                    <a:pt x="2217" y="4716"/>
                  </a:lnTo>
                  <a:lnTo>
                    <a:pt x="2217" y="4716"/>
                  </a:lnTo>
                  <a:lnTo>
                    <a:pt x="2218" y="4717"/>
                  </a:lnTo>
                  <a:lnTo>
                    <a:pt x="2218" y="4717"/>
                  </a:lnTo>
                  <a:close/>
                  <a:moveTo>
                    <a:pt x="2456" y="4770"/>
                  </a:moveTo>
                  <a:lnTo>
                    <a:pt x="2576" y="4788"/>
                  </a:lnTo>
                  <a:lnTo>
                    <a:pt x="2578" y="4788"/>
                  </a:lnTo>
                  <a:lnTo>
                    <a:pt x="2580" y="4789"/>
                  </a:lnTo>
                  <a:lnTo>
                    <a:pt x="2582" y="4790"/>
                  </a:lnTo>
                  <a:lnTo>
                    <a:pt x="2584" y="4792"/>
                  </a:lnTo>
                  <a:lnTo>
                    <a:pt x="2586" y="4793"/>
                  </a:lnTo>
                  <a:lnTo>
                    <a:pt x="2588" y="4795"/>
                  </a:lnTo>
                  <a:lnTo>
                    <a:pt x="2590" y="4798"/>
                  </a:lnTo>
                  <a:lnTo>
                    <a:pt x="2592" y="4800"/>
                  </a:lnTo>
                  <a:lnTo>
                    <a:pt x="2593" y="4803"/>
                  </a:lnTo>
                  <a:lnTo>
                    <a:pt x="2595" y="4805"/>
                  </a:lnTo>
                  <a:lnTo>
                    <a:pt x="2596" y="4808"/>
                  </a:lnTo>
                  <a:lnTo>
                    <a:pt x="2597" y="4812"/>
                  </a:lnTo>
                  <a:lnTo>
                    <a:pt x="2586" y="4838"/>
                  </a:lnTo>
                  <a:lnTo>
                    <a:pt x="2575" y="4842"/>
                  </a:lnTo>
                  <a:lnTo>
                    <a:pt x="2565" y="4845"/>
                  </a:lnTo>
                  <a:lnTo>
                    <a:pt x="2554" y="4846"/>
                  </a:lnTo>
                  <a:lnTo>
                    <a:pt x="2544" y="4846"/>
                  </a:lnTo>
                  <a:lnTo>
                    <a:pt x="2534" y="4845"/>
                  </a:lnTo>
                  <a:lnTo>
                    <a:pt x="2524" y="4844"/>
                  </a:lnTo>
                  <a:lnTo>
                    <a:pt x="2514" y="4841"/>
                  </a:lnTo>
                  <a:lnTo>
                    <a:pt x="2503" y="4837"/>
                  </a:lnTo>
                  <a:lnTo>
                    <a:pt x="2493" y="4833"/>
                  </a:lnTo>
                  <a:lnTo>
                    <a:pt x="2484" y="4829"/>
                  </a:lnTo>
                  <a:lnTo>
                    <a:pt x="2475" y="4824"/>
                  </a:lnTo>
                  <a:lnTo>
                    <a:pt x="2466" y="4820"/>
                  </a:lnTo>
                  <a:lnTo>
                    <a:pt x="2463" y="4816"/>
                  </a:lnTo>
                  <a:lnTo>
                    <a:pt x="2460" y="4813"/>
                  </a:lnTo>
                  <a:lnTo>
                    <a:pt x="2458" y="4811"/>
                  </a:lnTo>
                  <a:lnTo>
                    <a:pt x="2456" y="4808"/>
                  </a:lnTo>
                  <a:lnTo>
                    <a:pt x="2454" y="4805"/>
                  </a:lnTo>
                  <a:lnTo>
                    <a:pt x="2452" y="4803"/>
                  </a:lnTo>
                  <a:lnTo>
                    <a:pt x="2450" y="4800"/>
                  </a:lnTo>
                  <a:lnTo>
                    <a:pt x="2449" y="4798"/>
                  </a:lnTo>
                  <a:lnTo>
                    <a:pt x="2448" y="4795"/>
                  </a:lnTo>
                  <a:lnTo>
                    <a:pt x="2447" y="4793"/>
                  </a:lnTo>
                  <a:lnTo>
                    <a:pt x="2446" y="4790"/>
                  </a:lnTo>
                  <a:lnTo>
                    <a:pt x="2446" y="4788"/>
                  </a:lnTo>
                  <a:lnTo>
                    <a:pt x="2446" y="4785"/>
                  </a:lnTo>
                  <a:lnTo>
                    <a:pt x="2446" y="4784"/>
                  </a:lnTo>
                  <a:lnTo>
                    <a:pt x="2446" y="4783"/>
                  </a:lnTo>
                  <a:lnTo>
                    <a:pt x="2446" y="4782"/>
                  </a:lnTo>
                  <a:lnTo>
                    <a:pt x="2446" y="4780"/>
                  </a:lnTo>
                  <a:lnTo>
                    <a:pt x="2446" y="4779"/>
                  </a:lnTo>
                  <a:lnTo>
                    <a:pt x="2446" y="4778"/>
                  </a:lnTo>
                  <a:lnTo>
                    <a:pt x="2446" y="4777"/>
                  </a:lnTo>
                  <a:lnTo>
                    <a:pt x="2446" y="4775"/>
                  </a:lnTo>
                  <a:lnTo>
                    <a:pt x="2447" y="4774"/>
                  </a:lnTo>
                  <a:lnTo>
                    <a:pt x="2447" y="4772"/>
                  </a:lnTo>
                  <a:lnTo>
                    <a:pt x="2448" y="4771"/>
                  </a:lnTo>
                  <a:lnTo>
                    <a:pt x="2448" y="4770"/>
                  </a:lnTo>
                  <a:lnTo>
                    <a:pt x="2448" y="4770"/>
                  </a:lnTo>
                  <a:lnTo>
                    <a:pt x="2449" y="4770"/>
                  </a:lnTo>
                  <a:lnTo>
                    <a:pt x="2449" y="4770"/>
                  </a:lnTo>
                  <a:lnTo>
                    <a:pt x="2450" y="4770"/>
                  </a:lnTo>
                  <a:lnTo>
                    <a:pt x="2450" y="4770"/>
                  </a:lnTo>
                  <a:lnTo>
                    <a:pt x="2451" y="4770"/>
                  </a:lnTo>
                  <a:lnTo>
                    <a:pt x="2452" y="4770"/>
                  </a:lnTo>
                  <a:lnTo>
                    <a:pt x="2452" y="4770"/>
                  </a:lnTo>
                  <a:lnTo>
                    <a:pt x="2454" y="4770"/>
                  </a:lnTo>
                  <a:lnTo>
                    <a:pt x="2455" y="4770"/>
                  </a:lnTo>
                  <a:lnTo>
                    <a:pt x="2456" y="4770"/>
                  </a:lnTo>
                  <a:lnTo>
                    <a:pt x="2456" y="4770"/>
                  </a:lnTo>
                  <a:close/>
                  <a:moveTo>
                    <a:pt x="2449" y="4532"/>
                  </a:moveTo>
                  <a:lnTo>
                    <a:pt x="2454" y="4531"/>
                  </a:lnTo>
                  <a:lnTo>
                    <a:pt x="2458" y="4531"/>
                  </a:lnTo>
                  <a:lnTo>
                    <a:pt x="2462" y="4532"/>
                  </a:lnTo>
                  <a:lnTo>
                    <a:pt x="2466" y="4533"/>
                  </a:lnTo>
                  <a:lnTo>
                    <a:pt x="2470" y="4534"/>
                  </a:lnTo>
                  <a:lnTo>
                    <a:pt x="2474" y="4536"/>
                  </a:lnTo>
                  <a:lnTo>
                    <a:pt x="2477" y="4538"/>
                  </a:lnTo>
                  <a:lnTo>
                    <a:pt x="2481" y="4540"/>
                  </a:lnTo>
                  <a:lnTo>
                    <a:pt x="2485" y="4542"/>
                  </a:lnTo>
                  <a:lnTo>
                    <a:pt x="2488" y="4545"/>
                  </a:lnTo>
                  <a:lnTo>
                    <a:pt x="2492" y="4548"/>
                  </a:lnTo>
                  <a:lnTo>
                    <a:pt x="2497" y="4551"/>
                  </a:lnTo>
                  <a:lnTo>
                    <a:pt x="2498" y="4550"/>
                  </a:lnTo>
                  <a:lnTo>
                    <a:pt x="2499" y="4549"/>
                  </a:lnTo>
                  <a:lnTo>
                    <a:pt x="2499" y="4548"/>
                  </a:lnTo>
                  <a:lnTo>
                    <a:pt x="2500" y="4547"/>
                  </a:lnTo>
                  <a:lnTo>
                    <a:pt x="2501" y="4546"/>
                  </a:lnTo>
                  <a:lnTo>
                    <a:pt x="2502" y="4545"/>
                  </a:lnTo>
                  <a:lnTo>
                    <a:pt x="2502" y="4544"/>
                  </a:lnTo>
                  <a:lnTo>
                    <a:pt x="2503" y="4543"/>
                  </a:lnTo>
                  <a:lnTo>
                    <a:pt x="2504" y="4542"/>
                  </a:lnTo>
                  <a:lnTo>
                    <a:pt x="2505" y="4541"/>
                  </a:lnTo>
                  <a:lnTo>
                    <a:pt x="2506" y="4540"/>
                  </a:lnTo>
                  <a:lnTo>
                    <a:pt x="2509" y="4540"/>
                  </a:lnTo>
                  <a:lnTo>
                    <a:pt x="2514" y="4538"/>
                  </a:lnTo>
                  <a:lnTo>
                    <a:pt x="2519" y="4537"/>
                  </a:lnTo>
                  <a:lnTo>
                    <a:pt x="2524" y="4537"/>
                  </a:lnTo>
                  <a:lnTo>
                    <a:pt x="2529" y="4537"/>
                  </a:lnTo>
                  <a:lnTo>
                    <a:pt x="2534" y="4538"/>
                  </a:lnTo>
                  <a:lnTo>
                    <a:pt x="2539" y="4539"/>
                  </a:lnTo>
                  <a:lnTo>
                    <a:pt x="2543" y="4541"/>
                  </a:lnTo>
                  <a:lnTo>
                    <a:pt x="2548" y="4543"/>
                  </a:lnTo>
                  <a:lnTo>
                    <a:pt x="2552" y="4545"/>
                  </a:lnTo>
                  <a:lnTo>
                    <a:pt x="2556" y="4548"/>
                  </a:lnTo>
                  <a:lnTo>
                    <a:pt x="2560" y="4552"/>
                  </a:lnTo>
                  <a:lnTo>
                    <a:pt x="2565" y="4556"/>
                  </a:lnTo>
                  <a:lnTo>
                    <a:pt x="2598" y="4638"/>
                  </a:lnTo>
                  <a:lnTo>
                    <a:pt x="2597" y="4640"/>
                  </a:lnTo>
                  <a:lnTo>
                    <a:pt x="2597" y="4642"/>
                  </a:lnTo>
                  <a:lnTo>
                    <a:pt x="2597" y="4644"/>
                  </a:lnTo>
                  <a:lnTo>
                    <a:pt x="2596" y="4646"/>
                  </a:lnTo>
                  <a:lnTo>
                    <a:pt x="2596" y="4648"/>
                  </a:lnTo>
                  <a:lnTo>
                    <a:pt x="2595" y="4650"/>
                  </a:lnTo>
                  <a:lnTo>
                    <a:pt x="2594" y="4652"/>
                  </a:lnTo>
                  <a:lnTo>
                    <a:pt x="2593" y="4654"/>
                  </a:lnTo>
                  <a:lnTo>
                    <a:pt x="2592" y="4655"/>
                  </a:lnTo>
                  <a:lnTo>
                    <a:pt x="2590" y="4657"/>
                  </a:lnTo>
                  <a:lnTo>
                    <a:pt x="2588" y="4658"/>
                  </a:lnTo>
                  <a:lnTo>
                    <a:pt x="2587" y="4660"/>
                  </a:lnTo>
                  <a:lnTo>
                    <a:pt x="2516" y="4582"/>
                  </a:lnTo>
                  <a:lnTo>
                    <a:pt x="2497" y="4557"/>
                  </a:lnTo>
                  <a:lnTo>
                    <a:pt x="2494" y="4557"/>
                  </a:lnTo>
                  <a:lnTo>
                    <a:pt x="2492" y="4558"/>
                  </a:lnTo>
                  <a:lnTo>
                    <a:pt x="2490" y="4559"/>
                  </a:lnTo>
                  <a:lnTo>
                    <a:pt x="2489" y="4560"/>
                  </a:lnTo>
                  <a:lnTo>
                    <a:pt x="2487" y="4562"/>
                  </a:lnTo>
                  <a:lnTo>
                    <a:pt x="2486" y="4564"/>
                  </a:lnTo>
                  <a:lnTo>
                    <a:pt x="2485" y="4567"/>
                  </a:lnTo>
                  <a:lnTo>
                    <a:pt x="2484" y="4569"/>
                  </a:lnTo>
                  <a:lnTo>
                    <a:pt x="2483" y="4571"/>
                  </a:lnTo>
                  <a:lnTo>
                    <a:pt x="2482" y="4575"/>
                  </a:lnTo>
                  <a:lnTo>
                    <a:pt x="2481" y="4577"/>
                  </a:lnTo>
                  <a:lnTo>
                    <a:pt x="2480" y="4579"/>
                  </a:lnTo>
                  <a:lnTo>
                    <a:pt x="2410" y="4604"/>
                  </a:lnTo>
                  <a:lnTo>
                    <a:pt x="2404" y="4610"/>
                  </a:lnTo>
                  <a:lnTo>
                    <a:pt x="2400" y="4617"/>
                  </a:lnTo>
                  <a:lnTo>
                    <a:pt x="2397" y="4625"/>
                  </a:lnTo>
                  <a:lnTo>
                    <a:pt x="2397" y="4634"/>
                  </a:lnTo>
                  <a:lnTo>
                    <a:pt x="2398" y="4642"/>
                  </a:lnTo>
                  <a:lnTo>
                    <a:pt x="2401" y="4650"/>
                  </a:lnTo>
                  <a:lnTo>
                    <a:pt x="2404" y="4658"/>
                  </a:lnTo>
                  <a:lnTo>
                    <a:pt x="2408" y="4666"/>
                  </a:lnTo>
                  <a:lnTo>
                    <a:pt x="2411" y="4674"/>
                  </a:lnTo>
                  <a:lnTo>
                    <a:pt x="2415" y="4683"/>
                  </a:lnTo>
                  <a:lnTo>
                    <a:pt x="2418" y="4690"/>
                  </a:lnTo>
                  <a:lnTo>
                    <a:pt x="2421" y="4698"/>
                  </a:lnTo>
                  <a:lnTo>
                    <a:pt x="2410" y="4717"/>
                  </a:lnTo>
                  <a:lnTo>
                    <a:pt x="2409" y="4716"/>
                  </a:lnTo>
                  <a:lnTo>
                    <a:pt x="2408" y="4716"/>
                  </a:lnTo>
                  <a:lnTo>
                    <a:pt x="2407" y="4716"/>
                  </a:lnTo>
                  <a:lnTo>
                    <a:pt x="2406" y="4716"/>
                  </a:lnTo>
                  <a:lnTo>
                    <a:pt x="2405" y="4716"/>
                  </a:lnTo>
                  <a:lnTo>
                    <a:pt x="2404" y="4716"/>
                  </a:lnTo>
                  <a:lnTo>
                    <a:pt x="2403" y="4716"/>
                  </a:lnTo>
                  <a:lnTo>
                    <a:pt x="2401" y="4716"/>
                  </a:lnTo>
                  <a:lnTo>
                    <a:pt x="2400" y="4716"/>
                  </a:lnTo>
                  <a:lnTo>
                    <a:pt x="2398" y="4716"/>
                  </a:lnTo>
                  <a:lnTo>
                    <a:pt x="2397" y="4716"/>
                  </a:lnTo>
                  <a:lnTo>
                    <a:pt x="2396" y="4717"/>
                  </a:lnTo>
                  <a:lnTo>
                    <a:pt x="2390" y="4711"/>
                  </a:lnTo>
                  <a:lnTo>
                    <a:pt x="2384" y="4705"/>
                  </a:lnTo>
                  <a:lnTo>
                    <a:pt x="2379" y="4699"/>
                  </a:lnTo>
                  <a:lnTo>
                    <a:pt x="2374" y="4692"/>
                  </a:lnTo>
                  <a:lnTo>
                    <a:pt x="2369" y="4686"/>
                  </a:lnTo>
                  <a:lnTo>
                    <a:pt x="2364" y="4677"/>
                  </a:lnTo>
                  <a:lnTo>
                    <a:pt x="2360" y="4670"/>
                  </a:lnTo>
                  <a:lnTo>
                    <a:pt x="2355" y="4662"/>
                  </a:lnTo>
                  <a:lnTo>
                    <a:pt x="2352" y="4654"/>
                  </a:lnTo>
                  <a:lnTo>
                    <a:pt x="2349" y="4645"/>
                  </a:lnTo>
                  <a:lnTo>
                    <a:pt x="2346" y="4636"/>
                  </a:lnTo>
                  <a:lnTo>
                    <a:pt x="2344" y="4627"/>
                  </a:lnTo>
                  <a:lnTo>
                    <a:pt x="2346" y="4618"/>
                  </a:lnTo>
                  <a:lnTo>
                    <a:pt x="2347" y="4612"/>
                  </a:lnTo>
                  <a:lnTo>
                    <a:pt x="2348" y="4606"/>
                  </a:lnTo>
                  <a:lnTo>
                    <a:pt x="2349" y="4600"/>
                  </a:lnTo>
                  <a:lnTo>
                    <a:pt x="2350" y="4594"/>
                  </a:lnTo>
                  <a:lnTo>
                    <a:pt x="2352" y="4589"/>
                  </a:lnTo>
                  <a:lnTo>
                    <a:pt x="2354" y="4584"/>
                  </a:lnTo>
                  <a:lnTo>
                    <a:pt x="2356" y="4579"/>
                  </a:lnTo>
                  <a:lnTo>
                    <a:pt x="2359" y="4574"/>
                  </a:lnTo>
                  <a:lnTo>
                    <a:pt x="2362" y="4569"/>
                  </a:lnTo>
                  <a:lnTo>
                    <a:pt x="2366" y="4564"/>
                  </a:lnTo>
                  <a:lnTo>
                    <a:pt x="2370" y="4560"/>
                  </a:lnTo>
                  <a:lnTo>
                    <a:pt x="2449" y="4532"/>
                  </a:lnTo>
                  <a:lnTo>
                    <a:pt x="2449" y="4532"/>
                  </a:lnTo>
                  <a:close/>
                  <a:moveTo>
                    <a:pt x="3428" y="6294"/>
                  </a:moveTo>
                  <a:lnTo>
                    <a:pt x="3457" y="6318"/>
                  </a:lnTo>
                  <a:lnTo>
                    <a:pt x="3456" y="6318"/>
                  </a:lnTo>
                  <a:lnTo>
                    <a:pt x="3455" y="6319"/>
                  </a:lnTo>
                  <a:lnTo>
                    <a:pt x="3454" y="6321"/>
                  </a:lnTo>
                  <a:lnTo>
                    <a:pt x="3452" y="6323"/>
                  </a:lnTo>
                  <a:lnTo>
                    <a:pt x="3450" y="6326"/>
                  </a:lnTo>
                  <a:lnTo>
                    <a:pt x="3447" y="6329"/>
                  </a:lnTo>
                  <a:lnTo>
                    <a:pt x="3445" y="6331"/>
                  </a:lnTo>
                  <a:lnTo>
                    <a:pt x="3443" y="6334"/>
                  </a:lnTo>
                  <a:lnTo>
                    <a:pt x="3441" y="6337"/>
                  </a:lnTo>
                  <a:lnTo>
                    <a:pt x="3439" y="6339"/>
                  </a:lnTo>
                  <a:lnTo>
                    <a:pt x="3438" y="6341"/>
                  </a:lnTo>
                  <a:lnTo>
                    <a:pt x="3438" y="6342"/>
                  </a:lnTo>
                  <a:lnTo>
                    <a:pt x="3434" y="6341"/>
                  </a:lnTo>
                  <a:lnTo>
                    <a:pt x="3431" y="6340"/>
                  </a:lnTo>
                  <a:lnTo>
                    <a:pt x="3427" y="6339"/>
                  </a:lnTo>
                  <a:lnTo>
                    <a:pt x="3423" y="6337"/>
                  </a:lnTo>
                  <a:lnTo>
                    <a:pt x="3418" y="6334"/>
                  </a:lnTo>
                  <a:lnTo>
                    <a:pt x="3413" y="6331"/>
                  </a:lnTo>
                  <a:lnTo>
                    <a:pt x="3409" y="6328"/>
                  </a:lnTo>
                  <a:lnTo>
                    <a:pt x="3405" y="6325"/>
                  </a:lnTo>
                  <a:lnTo>
                    <a:pt x="3401" y="6322"/>
                  </a:lnTo>
                  <a:lnTo>
                    <a:pt x="3398" y="6318"/>
                  </a:lnTo>
                  <a:lnTo>
                    <a:pt x="3395" y="6314"/>
                  </a:lnTo>
                  <a:lnTo>
                    <a:pt x="3393" y="6311"/>
                  </a:lnTo>
                  <a:lnTo>
                    <a:pt x="3393" y="6310"/>
                  </a:lnTo>
                  <a:lnTo>
                    <a:pt x="3395" y="6309"/>
                  </a:lnTo>
                  <a:lnTo>
                    <a:pt x="3397" y="6307"/>
                  </a:lnTo>
                  <a:lnTo>
                    <a:pt x="3400" y="6305"/>
                  </a:lnTo>
                  <a:lnTo>
                    <a:pt x="3403" y="6303"/>
                  </a:lnTo>
                  <a:lnTo>
                    <a:pt x="3407" y="6301"/>
                  </a:lnTo>
                  <a:lnTo>
                    <a:pt x="3411" y="6299"/>
                  </a:lnTo>
                  <a:lnTo>
                    <a:pt x="3415" y="6297"/>
                  </a:lnTo>
                  <a:lnTo>
                    <a:pt x="3419" y="6296"/>
                  </a:lnTo>
                  <a:lnTo>
                    <a:pt x="3423" y="6294"/>
                  </a:lnTo>
                  <a:lnTo>
                    <a:pt x="3426" y="6294"/>
                  </a:lnTo>
                  <a:lnTo>
                    <a:pt x="3428" y="6294"/>
                  </a:lnTo>
                  <a:lnTo>
                    <a:pt x="3428" y="6294"/>
                  </a:lnTo>
                  <a:close/>
                  <a:moveTo>
                    <a:pt x="1601" y="6266"/>
                  </a:moveTo>
                  <a:lnTo>
                    <a:pt x="1601" y="6266"/>
                  </a:lnTo>
                  <a:lnTo>
                    <a:pt x="1601" y="6266"/>
                  </a:lnTo>
                  <a:lnTo>
                    <a:pt x="1601" y="6266"/>
                  </a:lnTo>
                  <a:lnTo>
                    <a:pt x="1601" y="6266"/>
                  </a:lnTo>
                  <a:lnTo>
                    <a:pt x="1602" y="6266"/>
                  </a:lnTo>
                  <a:lnTo>
                    <a:pt x="1602" y="6266"/>
                  </a:lnTo>
                  <a:lnTo>
                    <a:pt x="1602" y="6267"/>
                  </a:lnTo>
                  <a:lnTo>
                    <a:pt x="1603" y="6267"/>
                  </a:lnTo>
                  <a:lnTo>
                    <a:pt x="1603" y="6267"/>
                  </a:lnTo>
                  <a:lnTo>
                    <a:pt x="1603" y="6267"/>
                  </a:lnTo>
                  <a:lnTo>
                    <a:pt x="1603" y="6267"/>
                  </a:lnTo>
                  <a:lnTo>
                    <a:pt x="1604" y="6268"/>
                  </a:lnTo>
                  <a:lnTo>
                    <a:pt x="1535" y="6286"/>
                  </a:lnTo>
                  <a:lnTo>
                    <a:pt x="1533" y="6283"/>
                  </a:lnTo>
                  <a:lnTo>
                    <a:pt x="1532" y="6280"/>
                  </a:lnTo>
                  <a:lnTo>
                    <a:pt x="1532" y="6278"/>
                  </a:lnTo>
                  <a:lnTo>
                    <a:pt x="1532" y="6277"/>
                  </a:lnTo>
                  <a:lnTo>
                    <a:pt x="1534" y="6275"/>
                  </a:lnTo>
                  <a:lnTo>
                    <a:pt x="1536" y="6273"/>
                  </a:lnTo>
                  <a:lnTo>
                    <a:pt x="1539" y="6272"/>
                  </a:lnTo>
                  <a:lnTo>
                    <a:pt x="1542" y="6271"/>
                  </a:lnTo>
                  <a:lnTo>
                    <a:pt x="1545" y="6270"/>
                  </a:lnTo>
                  <a:lnTo>
                    <a:pt x="1547" y="6269"/>
                  </a:lnTo>
                  <a:lnTo>
                    <a:pt x="1550" y="6268"/>
                  </a:lnTo>
                  <a:lnTo>
                    <a:pt x="1553" y="6268"/>
                  </a:lnTo>
                  <a:lnTo>
                    <a:pt x="1557" y="6267"/>
                  </a:lnTo>
                  <a:lnTo>
                    <a:pt x="1561" y="6267"/>
                  </a:lnTo>
                  <a:lnTo>
                    <a:pt x="1565" y="6267"/>
                  </a:lnTo>
                  <a:lnTo>
                    <a:pt x="1569" y="6267"/>
                  </a:lnTo>
                  <a:lnTo>
                    <a:pt x="1573" y="6266"/>
                  </a:lnTo>
                  <a:lnTo>
                    <a:pt x="1577" y="6266"/>
                  </a:lnTo>
                  <a:lnTo>
                    <a:pt x="1580" y="6266"/>
                  </a:lnTo>
                  <a:lnTo>
                    <a:pt x="1584" y="6266"/>
                  </a:lnTo>
                  <a:lnTo>
                    <a:pt x="1588" y="6265"/>
                  </a:lnTo>
                  <a:lnTo>
                    <a:pt x="1592" y="6265"/>
                  </a:lnTo>
                  <a:lnTo>
                    <a:pt x="1596" y="6265"/>
                  </a:lnTo>
                  <a:lnTo>
                    <a:pt x="1601" y="6266"/>
                  </a:lnTo>
                  <a:lnTo>
                    <a:pt x="1601" y="6266"/>
                  </a:lnTo>
                  <a:close/>
                  <a:moveTo>
                    <a:pt x="2289" y="6055"/>
                  </a:moveTo>
                  <a:lnTo>
                    <a:pt x="2289" y="6055"/>
                  </a:lnTo>
                  <a:lnTo>
                    <a:pt x="2289" y="6055"/>
                  </a:lnTo>
                  <a:lnTo>
                    <a:pt x="2290" y="6055"/>
                  </a:lnTo>
                  <a:lnTo>
                    <a:pt x="2290" y="6055"/>
                  </a:lnTo>
                  <a:lnTo>
                    <a:pt x="2292" y="6055"/>
                  </a:lnTo>
                  <a:lnTo>
                    <a:pt x="2293" y="6055"/>
                  </a:lnTo>
                  <a:lnTo>
                    <a:pt x="2294" y="6056"/>
                  </a:lnTo>
                  <a:lnTo>
                    <a:pt x="2295" y="6056"/>
                  </a:lnTo>
                  <a:lnTo>
                    <a:pt x="2295" y="6056"/>
                  </a:lnTo>
                  <a:lnTo>
                    <a:pt x="2296" y="6056"/>
                  </a:lnTo>
                  <a:lnTo>
                    <a:pt x="2296" y="6056"/>
                  </a:lnTo>
                  <a:lnTo>
                    <a:pt x="2297" y="6057"/>
                  </a:lnTo>
                  <a:lnTo>
                    <a:pt x="2299" y="6058"/>
                  </a:lnTo>
                  <a:lnTo>
                    <a:pt x="2302" y="6061"/>
                  </a:lnTo>
                  <a:lnTo>
                    <a:pt x="2304" y="6064"/>
                  </a:lnTo>
                  <a:lnTo>
                    <a:pt x="2306" y="6067"/>
                  </a:lnTo>
                  <a:lnTo>
                    <a:pt x="2308" y="6071"/>
                  </a:lnTo>
                  <a:lnTo>
                    <a:pt x="2310" y="6075"/>
                  </a:lnTo>
                  <a:lnTo>
                    <a:pt x="2311" y="6080"/>
                  </a:lnTo>
                  <a:lnTo>
                    <a:pt x="2312" y="6084"/>
                  </a:lnTo>
                  <a:lnTo>
                    <a:pt x="2313" y="6088"/>
                  </a:lnTo>
                  <a:lnTo>
                    <a:pt x="2313" y="6093"/>
                  </a:lnTo>
                  <a:lnTo>
                    <a:pt x="2314" y="6097"/>
                  </a:lnTo>
                  <a:lnTo>
                    <a:pt x="2314" y="6102"/>
                  </a:lnTo>
                  <a:lnTo>
                    <a:pt x="2309" y="6109"/>
                  </a:lnTo>
                  <a:lnTo>
                    <a:pt x="2303" y="6115"/>
                  </a:lnTo>
                  <a:lnTo>
                    <a:pt x="2296" y="6120"/>
                  </a:lnTo>
                  <a:lnTo>
                    <a:pt x="2288" y="6125"/>
                  </a:lnTo>
                  <a:lnTo>
                    <a:pt x="2279" y="6128"/>
                  </a:lnTo>
                  <a:lnTo>
                    <a:pt x="2270" y="6131"/>
                  </a:lnTo>
                  <a:lnTo>
                    <a:pt x="2261" y="6133"/>
                  </a:lnTo>
                  <a:lnTo>
                    <a:pt x="2251" y="6134"/>
                  </a:lnTo>
                  <a:lnTo>
                    <a:pt x="2241" y="6134"/>
                  </a:lnTo>
                  <a:lnTo>
                    <a:pt x="2229" y="6134"/>
                  </a:lnTo>
                  <a:lnTo>
                    <a:pt x="2219" y="6134"/>
                  </a:lnTo>
                  <a:lnTo>
                    <a:pt x="2210" y="6134"/>
                  </a:lnTo>
                  <a:lnTo>
                    <a:pt x="2202" y="6131"/>
                  </a:lnTo>
                  <a:lnTo>
                    <a:pt x="2195" y="6129"/>
                  </a:lnTo>
                  <a:lnTo>
                    <a:pt x="2188" y="6126"/>
                  </a:lnTo>
                  <a:lnTo>
                    <a:pt x="2181" y="6123"/>
                  </a:lnTo>
                  <a:lnTo>
                    <a:pt x="2176" y="6118"/>
                  </a:lnTo>
                  <a:lnTo>
                    <a:pt x="2171" y="6114"/>
                  </a:lnTo>
                  <a:lnTo>
                    <a:pt x="2166" y="6110"/>
                  </a:lnTo>
                  <a:lnTo>
                    <a:pt x="2162" y="6105"/>
                  </a:lnTo>
                  <a:lnTo>
                    <a:pt x="2158" y="6101"/>
                  </a:lnTo>
                  <a:lnTo>
                    <a:pt x="2155" y="6095"/>
                  </a:lnTo>
                  <a:lnTo>
                    <a:pt x="2151" y="6090"/>
                  </a:lnTo>
                  <a:lnTo>
                    <a:pt x="2149" y="6085"/>
                  </a:lnTo>
                  <a:lnTo>
                    <a:pt x="2149" y="6083"/>
                  </a:lnTo>
                  <a:lnTo>
                    <a:pt x="2149" y="6081"/>
                  </a:lnTo>
                  <a:lnTo>
                    <a:pt x="2149" y="6079"/>
                  </a:lnTo>
                  <a:lnTo>
                    <a:pt x="2149" y="6077"/>
                  </a:lnTo>
                  <a:lnTo>
                    <a:pt x="2150" y="6075"/>
                  </a:lnTo>
                  <a:lnTo>
                    <a:pt x="2150" y="6073"/>
                  </a:lnTo>
                  <a:lnTo>
                    <a:pt x="2151" y="6071"/>
                  </a:lnTo>
                  <a:lnTo>
                    <a:pt x="2151" y="6070"/>
                  </a:lnTo>
                  <a:lnTo>
                    <a:pt x="2152" y="6069"/>
                  </a:lnTo>
                  <a:lnTo>
                    <a:pt x="2153" y="6066"/>
                  </a:lnTo>
                  <a:lnTo>
                    <a:pt x="2154" y="6065"/>
                  </a:lnTo>
                  <a:lnTo>
                    <a:pt x="2156" y="6065"/>
                  </a:lnTo>
                  <a:lnTo>
                    <a:pt x="2255" y="6080"/>
                  </a:lnTo>
                  <a:lnTo>
                    <a:pt x="2286" y="6054"/>
                  </a:lnTo>
                  <a:lnTo>
                    <a:pt x="2286" y="6054"/>
                  </a:lnTo>
                  <a:lnTo>
                    <a:pt x="2286" y="6054"/>
                  </a:lnTo>
                  <a:lnTo>
                    <a:pt x="2286" y="6054"/>
                  </a:lnTo>
                  <a:lnTo>
                    <a:pt x="2286" y="6054"/>
                  </a:lnTo>
                  <a:lnTo>
                    <a:pt x="2287" y="6054"/>
                  </a:lnTo>
                  <a:lnTo>
                    <a:pt x="2287" y="6054"/>
                  </a:lnTo>
                  <a:lnTo>
                    <a:pt x="2287" y="6054"/>
                  </a:lnTo>
                  <a:lnTo>
                    <a:pt x="2288" y="6054"/>
                  </a:lnTo>
                  <a:lnTo>
                    <a:pt x="2288" y="6054"/>
                  </a:lnTo>
                  <a:lnTo>
                    <a:pt x="2288" y="6054"/>
                  </a:lnTo>
                  <a:lnTo>
                    <a:pt x="2288" y="6054"/>
                  </a:lnTo>
                  <a:lnTo>
                    <a:pt x="2289" y="6055"/>
                  </a:lnTo>
                  <a:lnTo>
                    <a:pt x="2289" y="6055"/>
                  </a:lnTo>
                  <a:close/>
                  <a:moveTo>
                    <a:pt x="1606" y="4582"/>
                  </a:moveTo>
                  <a:lnTo>
                    <a:pt x="1606" y="4582"/>
                  </a:lnTo>
                  <a:lnTo>
                    <a:pt x="1606" y="4582"/>
                  </a:lnTo>
                  <a:lnTo>
                    <a:pt x="1606" y="4582"/>
                  </a:lnTo>
                  <a:lnTo>
                    <a:pt x="1607" y="4582"/>
                  </a:lnTo>
                  <a:lnTo>
                    <a:pt x="1608" y="4582"/>
                  </a:lnTo>
                  <a:lnTo>
                    <a:pt x="1608" y="4582"/>
                  </a:lnTo>
                  <a:lnTo>
                    <a:pt x="1609" y="4582"/>
                  </a:lnTo>
                  <a:lnTo>
                    <a:pt x="1610" y="4582"/>
                  </a:lnTo>
                  <a:lnTo>
                    <a:pt x="1611" y="4582"/>
                  </a:lnTo>
                  <a:lnTo>
                    <a:pt x="1611" y="4582"/>
                  </a:lnTo>
                  <a:lnTo>
                    <a:pt x="1611" y="4582"/>
                  </a:lnTo>
                  <a:lnTo>
                    <a:pt x="1612" y="4583"/>
                  </a:lnTo>
                  <a:lnTo>
                    <a:pt x="1612" y="4583"/>
                  </a:lnTo>
                  <a:lnTo>
                    <a:pt x="1612" y="4584"/>
                  </a:lnTo>
                  <a:lnTo>
                    <a:pt x="1613" y="4584"/>
                  </a:lnTo>
                  <a:lnTo>
                    <a:pt x="1613" y="4585"/>
                  </a:lnTo>
                  <a:lnTo>
                    <a:pt x="1614" y="4585"/>
                  </a:lnTo>
                  <a:lnTo>
                    <a:pt x="1614" y="4586"/>
                  </a:lnTo>
                  <a:lnTo>
                    <a:pt x="1615" y="4587"/>
                  </a:lnTo>
                  <a:lnTo>
                    <a:pt x="1616" y="4588"/>
                  </a:lnTo>
                  <a:lnTo>
                    <a:pt x="1616" y="4588"/>
                  </a:lnTo>
                  <a:lnTo>
                    <a:pt x="1617" y="4589"/>
                  </a:lnTo>
                  <a:lnTo>
                    <a:pt x="1618" y="4590"/>
                  </a:lnTo>
                  <a:lnTo>
                    <a:pt x="1620" y="4591"/>
                  </a:lnTo>
                  <a:lnTo>
                    <a:pt x="1621" y="4596"/>
                  </a:lnTo>
                  <a:lnTo>
                    <a:pt x="1622" y="4601"/>
                  </a:lnTo>
                  <a:lnTo>
                    <a:pt x="1622" y="4607"/>
                  </a:lnTo>
                  <a:lnTo>
                    <a:pt x="1622" y="4612"/>
                  </a:lnTo>
                  <a:lnTo>
                    <a:pt x="1620" y="4617"/>
                  </a:lnTo>
                  <a:lnTo>
                    <a:pt x="1618" y="4622"/>
                  </a:lnTo>
                  <a:lnTo>
                    <a:pt x="1616" y="4628"/>
                  </a:lnTo>
                  <a:lnTo>
                    <a:pt x="1614" y="4633"/>
                  </a:lnTo>
                  <a:lnTo>
                    <a:pt x="1611" y="4638"/>
                  </a:lnTo>
                  <a:lnTo>
                    <a:pt x="1608" y="4643"/>
                  </a:lnTo>
                  <a:lnTo>
                    <a:pt x="1605" y="4647"/>
                  </a:lnTo>
                  <a:lnTo>
                    <a:pt x="1603" y="4652"/>
                  </a:lnTo>
                  <a:lnTo>
                    <a:pt x="1600" y="4652"/>
                  </a:lnTo>
                  <a:lnTo>
                    <a:pt x="1598" y="4652"/>
                  </a:lnTo>
                  <a:lnTo>
                    <a:pt x="1596" y="4653"/>
                  </a:lnTo>
                  <a:lnTo>
                    <a:pt x="1594" y="4654"/>
                  </a:lnTo>
                  <a:lnTo>
                    <a:pt x="1593" y="4655"/>
                  </a:lnTo>
                  <a:lnTo>
                    <a:pt x="1590" y="4655"/>
                  </a:lnTo>
                  <a:lnTo>
                    <a:pt x="1589" y="4657"/>
                  </a:lnTo>
                  <a:lnTo>
                    <a:pt x="1588" y="4658"/>
                  </a:lnTo>
                  <a:lnTo>
                    <a:pt x="1587" y="4659"/>
                  </a:lnTo>
                  <a:lnTo>
                    <a:pt x="1586" y="4660"/>
                  </a:lnTo>
                  <a:lnTo>
                    <a:pt x="1585" y="4661"/>
                  </a:lnTo>
                  <a:lnTo>
                    <a:pt x="1584" y="4663"/>
                  </a:lnTo>
                  <a:lnTo>
                    <a:pt x="1507" y="4652"/>
                  </a:lnTo>
                  <a:lnTo>
                    <a:pt x="1504" y="4651"/>
                  </a:lnTo>
                  <a:lnTo>
                    <a:pt x="1502" y="4650"/>
                  </a:lnTo>
                  <a:lnTo>
                    <a:pt x="1500" y="4649"/>
                  </a:lnTo>
                  <a:lnTo>
                    <a:pt x="1498" y="4647"/>
                  </a:lnTo>
                  <a:lnTo>
                    <a:pt x="1497" y="4646"/>
                  </a:lnTo>
                  <a:lnTo>
                    <a:pt x="1496" y="4644"/>
                  </a:lnTo>
                  <a:lnTo>
                    <a:pt x="1494" y="4641"/>
                  </a:lnTo>
                  <a:lnTo>
                    <a:pt x="1493" y="4639"/>
                  </a:lnTo>
                  <a:lnTo>
                    <a:pt x="1492" y="4636"/>
                  </a:lnTo>
                  <a:lnTo>
                    <a:pt x="1491" y="4634"/>
                  </a:lnTo>
                  <a:lnTo>
                    <a:pt x="1490" y="4631"/>
                  </a:lnTo>
                  <a:lnTo>
                    <a:pt x="1489" y="4628"/>
                  </a:lnTo>
                  <a:lnTo>
                    <a:pt x="1489" y="4625"/>
                  </a:lnTo>
                  <a:lnTo>
                    <a:pt x="1489" y="4623"/>
                  </a:lnTo>
                  <a:lnTo>
                    <a:pt x="1489" y="4622"/>
                  </a:lnTo>
                  <a:lnTo>
                    <a:pt x="1489" y="4620"/>
                  </a:lnTo>
                  <a:lnTo>
                    <a:pt x="1489" y="4618"/>
                  </a:lnTo>
                  <a:lnTo>
                    <a:pt x="1490" y="4617"/>
                  </a:lnTo>
                  <a:lnTo>
                    <a:pt x="1490" y="4615"/>
                  </a:lnTo>
                  <a:lnTo>
                    <a:pt x="1491" y="4614"/>
                  </a:lnTo>
                  <a:lnTo>
                    <a:pt x="1491" y="4613"/>
                  </a:lnTo>
                  <a:lnTo>
                    <a:pt x="1492" y="4611"/>
                  </a:lnTo>
                  <a:lnTo>
                    <a:pt x="1493" y="4610"/>
                  </a:lnTo>
                  <a:lnTo>
                    <a:pt x="1494" y="4610"/>
                  </a:lnTo>
                  <a:lnTo>
                    <a:pt x="1604" y="4580"/>
                  </a:lnTo>
                  <a:lnTo>
                    <a:pt x="1604" y="4580"/>
                  </a:lnTo>
                  <a:lnTo>
                    <a:pt x="1604" y="4580"/>
                  </a:lnTo>
                  <a:lnTo>
                    <a:pt x="1604" y="4580"/>
                  </a:lnTo>
                  <a:lnTo>
                    <a:pt x="1604" y="4580"/>
                  </a:lnTo>
                  <a:lnTo>
                    <a:pt x="1604" y="4580"/>
                  </a:lnTo>
                  <a:lnTo>
                    <a:pt x="1604" y="4580"/>
                  </a:lnTo>
                  <a:lnTo>
                    <a:pt x="1605" y="4581"/>
                  </a:lnTo>
                  <a:lnTo>
                    <a:pt x="1605" y="4581"/>
                  </a:lnTo>
                  <a:lnTo>
                    <a:pt x="1605" y="4581"/>
                  </a:lnTo>
                  <a:lnTo>
                    <a:pt x="1605" y="4581"/>
                  </a:lnTo>
                  <a:lnTo>
                    <a:pt x="1605" y="4581"/>
                  </a:lnTo>
                  <a:lnTo>
                    <a:pt x="1606" y="4582"/>
                  </a:lnTo>
                  <a:lnTo>
                    <a:pt x="1606" y="4582"/>
                  </a:lnTo>
                  <a:close/>
                  <a:moveTo>
                    <a:pt x="1452" y="4383"/>
                  </a:moveTo>
                  <a:lnTo>
                    <a:pt x="1452" y="4383"/>
                  </a:lnTo>
                  <a:lnTo>
                    <a:pt x="1453" y="4383"/>
                  </a:lnTo>
                  <a:lnTo>
                    <a:pt x="1453" y="4383"/>
                  </a:lnTo>
                  <a:lnTo>
                    <a:pt x="1454" y="4383"/>
                  </a:lnTo>
                  <a:lnTo>
                    <a:pt x="1455" y="4384"/>
                  </a:lnTo>
                  <a:lnTo>
                    <a:pt x="1456" y="4384"/>
                  </a:lnTo>
                  <a:lnTo>
                    <a:pt x="1457" y="4385"/>
                  </a:lnTo>
                  <a:lnTo>
                    <a:pt x="1458" y="4385"/>
                  </a:lnTo>
                  <a:lnTo>
                    <a:pt x="1459" y="4386"/>
                  </a:lnTo>
                  <a:lnTo>
                    <a:pt x="1460" y="4387"/>
                  </a:lnTo>
                  <a:lnTo>
                    <a:pt x="1461" y="4388"/>
                  </a:lnTo>
                  <a:lnTo>
                    <a:pt x="1462" y="4389"/>
                  </a:lnTo>
                  <a:lnTo>
                    <a:pt x="1465" y="4394"/>
                  </a:lnTo>
                  <a:lnTo>
                    <a:pt x="1467" y="4401"/>
                  </a:lnTo>
                  <a:lnTo>
                    <a:pt x="1469" y="4408"/>
                  </a:lnTo>
                  <a:lnTo>
                    <a:pt x="1471" y="4417"/>
                  </a:lnTo>
                  <a:lnTo>
                    <a:pt x="1473" y="4424"/>
                  </a:lnTo>
                  <a:lnTo>
                    <a:pt x="1475" y="4432"/>
                  </a:lnTo>
                  <a:lnTo>
                    <a:pt x="1477" y="4439"/>
                  </a:lnTo>
                  <a:lnTo>
                    <a:pt x="1480" y="4446"/>
                  </a:lnTo>
                  <a:lnTo>
                    <a:pt x="1485" y="4452"/>
                  </a:lnTo>
                  <a:lnTo>
                    <a:pt x="1490" y="4458"/>
                  </a:lnTo>
                  <a:lnTo>
                    <a:pt x="1497" y="4462"/>
                  </a:lnTo>
                  <a:lnTo>
                    <a:pt x="1505" y="4467"/>
                  </a:lnTo>
                  <a:lnTo>
                    <a:pt x="1540" y="4463"/>
                  </a:lnTo>
                  <a:lnTo>
                    <a:pt x="1564" y="4471"/>
                  </a:lnTo>
                  <a:lnTo>
                    <a:pt x="1566" y="4474"/>
                  </a:lnTo>
                  <a:lnTo>
                    <a:pt x="1568" y="4478"/>
                  </a:lnTo>
                  <a:lnTo>
                    <a:pt x="1569" y="4481"/>
                  </a:lnTo>
                  <a:lnTo>
                    <a:pt x="1569" y="4485"/>
                  </a:lnTo>
                  <a:lnTo>
                    <a:pt x="1569" y="4490"/>
                  </a:lnTo>
                  <a:lnTo>
                    <a:pt x="1568" y="4494"/>
                  </a:lnTo>
                  <a:lnTo>
                    <a:pt x="1566" y="4498"/>
                  </a:lnTo>
                  <a:lnTo>
                    <a:pt x="1564" y="4503"/>
                  </a:lnTo>
                  <a:lnTo>
                    <a:pt x="1562" y="4507"/>
                  </a:lnTo>
                  <a:lnTo>
                    <a:pt x="1560" y="4511"/>
                  </a:lnTo>
                  <a:lnTo>
                    <a:pt x="1558" y="4515"/>
                  </a:lnTo>
                  <a:lnTo>
                    <a:pt x="1556" y="4521"/>
                  </a:lnTo>
                  <a:lnTo>
                    <a:pt x="1551" y="4525"/>
                  </a:lnTo>
                  <a:lnTo>
                    <a:pt x="1547" y="4528"/>
                  </a:lnTo>
                  <a:lnTo>
                    <a:pt x="1543" y="4531"/>
                  </a:lnTo>
                  <a:lnTo>
                    <a:pt x="1538" y="4534"/>
                  </a:lnTo>
                  <a:lnTo>
                    <a:pt x="1533" y="4537"/>
                  </a:lnTo>
                  <a:lnTo>
                    <a:pt x="1528" y="4539"/>
                  </a:lnTo>
                  <a:lnTo>
                    <a:pt x="1524" y="4540"/>
                  </a:lnTo>
                  <a:lnTo>
                    <a:pt x="1519" y="4541"/>
                  </a:lnTo>
                  <a:lnTo>
                    <a:pt x="1515" y="4541"/>
                  </a:lnTo>
                  <a:lnTo>
                    <a:pt x="1511" y="4541"/>
                  </a:lnTo>
                  <a:lnTo>
                    <a:pt x="1508" y="4541"/>
                  </a:lnTo>
                  <a:lnTo>
                    <a:pt x="1505" y="4540"/>
                  </a:lnTo>
                  <a:lnTo>
                    <a:pt x="1502" y="4539"/>
                  </a:lnTo>
                  <a:lnTo>
                    <a:pt x="1499" y="4539"/>
                  </a:lnTo>
                  <a:lnTo>
                    <a:pt x="1497" y="4539"/>
                  </a:lnTo>
                  <a:lnTo>
                    <a:pt x="1495" y="4538"/>
                  </a:lnTo>
                  <a:lnTo>
                    <a:pt x="1493" y="4538"/>
                  </a:lnTo>
                  <a:lnTo>
                    <a:pt x="1491" y="4537"/>
                  </a:lnTo>
                  <a:lnTo>
                    <a:pt x="1489" y="4536"/>
                  </a:lnTo>
                  <a:lnTo>
                    <a:pt x="1487" y="4535"/>
                  </a:lnTo>
                  <a:lnTo>
                    <a:pt x="1486" y="4535"/>
                  </a:lnTo>
                  <a:lnTo>
                    <a:pt x="1483" y="4534"/>
                  </a:lnTo>
                  <a:lnTo>
                    <a:pt x="1481" y="4534"/>
                  </a:lnTo>
                  <a:lnTo>
                    <a:pt x="1480" y="4534"/>
                  </a:lnTo>
                  <a:lnTo>
                    <a:pt x="1474" y="4524"/>
                  </a:lnTo>
                  <a:lnTo>
                    <a:pt x="1468" y="4514"/>
                  </a:lnTo>
                  <a:lnTo>
                    <a:pt x="1463" y="4504"/>
                  </a:lnTo>
                  <a:lnTo>
                    <a:pt x="1458" y="4494"/>
                  </a:lnTo>
                  <a:lnTo>
                    <a:pt x="1453" y="4483"/>
                  </a:lnTo>
                  <a:lnTo>
                    <a:pt x="1448" y="4472"/>
                  </a:lnTo>
                  <a:lnTo>
                    <a:pt x="1444" y="4460"/>
                  </a:lnTo>
                  <a:lnTo>
                    <a:pt x="1440" y="4448"/>
                  </a:lnTo>
                  <a:lnTo>
                    <a:pt x="1438" y="4436"/>
                  </a:lnTo>
                  <a:lnTo>
                    <a:pt x="1436" y="4424"/>
                  </a:lnTo>
                  <a:lnTo>
                    <a:pt x="1435" y="4411"/>
                  </a:lnTo>
                  <a:lnTo>
                    <a:pt x="1435" y="4400"/>
                  </a:lnTo>
                  <a:lnTo>
                    <a:pt x="1435" y="4398"/>
                  </a:lnTo>
                  <a:lnTo>
                    <a:pt x="1436" y="4396"/>
                  </a:lnTo>
                  <a:lnTo>
                    <a:pt x="1437" y="4394"/>
                  </a:lnTo>
                  <a:lnTo>
                    <a:pt x="1438" y="4392"/>
                  </a:lnTo>
                  <a:lnTo>
                    <a:pt x="1439" y="4390"/>
                  </a:lnTo>
                  <a:lnTo>
                    <a:pt x="1440" y="4388"/>
                  </a:lnTo>
                  <a:lnTo>
                    <a:pt x="1441" y="4387"/>
                  </a:lnTo>
                  <a:lnTo>
                    <a:pt x="1442" y="4385"/>
                  </a:lnTo>
                  <a:lnTo>
                    <a:pt x="1444" y="4384"/>
                  </a:lnTo>
                  <a:lnTo>
                    <a:pt x="1446" y="4383"/>
                  </a:lnTo>
                  <a:lnTo>
                    <a:pt x="1449" y="4383"/>
                  </a:lnTo>
                  <a:lnTo>
                    <a:pt x="1452" y="4383"/>
                  </a:lnTo>
                  <a:lnTo>
                    <a:pt x="1452" y="4383"/>
                  </a:lnTo>
                  <a:close/>
                  <a:moveTo>
                    <a:pt x="2141" y="820"/>
                  </a:moveTo>
                  <a:lnTo>
                    <a:pt x="2141" y="821"/>
                  </a:lnTo>
                  <a:lnTo>
                    <a:pt x="2142" y="821"/>
                  </a:lnTo>
                  <a:lnTo>
                    <a:pt x="2143" y="821"/>
                  </a:lnTo>
                  <a:lnTo>
                    <a:pt x="2144" y="821"/>
                  </a:lnTo>
                  <a:lnTo>
                    <a:pt x="2145" y="821"/>
                  </a:lnTo>
                  <a:lnTo>
                    <a:pt x="2147" y="821"/>
                  </a:lnTo>
                  <a:lnTo>
                    <a:pt x="2148" y="822"/>
                  </a:lnTo>
                  <a:lnTo>
                    <a:pt x="2149" y="822"/>
                  </a:lnTo>
                  <a:lnTo>
                    <a:pt x="2150" y="823"/>
                  </a:lnTo>
                  <a:lnTo>
                    <a:pt x="2152" y="824"/>
                  </a:lnTo>
                  <a:lnTo>
                    <a:pt x="2153" y="825"/>
                  </a:lnTo>
                  <a:lnTo>
                    <a:pt x="2154" y="826"/>
                  </a:lnTo>
                  <a:lnTo>
                    <a:pt x="2153" y="828"/>
                  </a:lnTo>
                  <a:lnTo>
                    <a:pt x="2152" y="829"/>
                  </a:lnTo>
                  <a:lnTo>
                    <a:pt x="2151" y="829"/>
                  </a:lnTo>
                  <a:lnTo>
                    <a:pt x="2150" y="829"/>
                  </a:lnTo>
                  <a:lnTo>
                    <a:pt x="2148" y="829"/>
                  </a:lnTo>
                  <a:lnTo>
                    <a:pt x="2146" y="828"/>
                  </a:lnTo>
                  <a:lnTo>
                    <a:pt x="2144" y="828"/>
                  </a:lnTo>
                  <a:lnTo>
                    <a:pt x="2143" y="827"/>
                  </a:lnTo>
                  <a:lnTo>
                    <a:pt x="2141" y="826"/>
                  </a:lnTo>
                  <a:lnTo>
                    <a:pt x="2139" y="825"/>
                  </a:lnTo>
                  <a:lnTo>
                    <a:pt x="2138" y="824"/>
                  </a:lnTo>
                  <a:lnTo>
                    <a:pt x="2138" y="823"/>
                  </a:lnTo>
                  <a:lnTo>
                    <a:pt x="2138" y="823"/>
                  </a:lnTo>
                  <a:lnTo>
                    <a:pt x="2138" y="823"/>
                  </a:lnTo>
                  <a:lnTo>
                    <a:pt x="2138" y="823"/>
                  </a:lnTo>
                  <a:lnTo>
                    <a:pt x="2138" y="823"/>
                  </a:lnTo>
                  <a:lnTo>
                    <a:pt x="2139" y="822"/>
                  </a:lnTo>
                  <a:lnTo>
                    <a:pt x="2139" y="822"/>
                  </a:lnTo>
                  <a:lnTo>
                    <a:pt x="2139" y="822"/>
                  </a:lnTo>
                  <a:lnTo>
                    <a:pt x="2140" y="821"/>
                  </a:lnTo>
                  <a:lnTo>
                    <a:pt x="2140" y="821"/>
                  </a:lnTo>
                  <a:lnTo>
                    <a:pt x="2140" y="821"/>
                  </a:lnTo>
                  <a:lnTo>
                    <a:pt x="2140" y="821"/>
                  </a:lnTo>
                  <a:lnTo>
                    <a:pt x="2141" y="820"/>
                  </a:lnTo>
                  <a:lnTo>
                    <a:pt x="2141" y="820"/>
                  </a:lnTo>
                  <a:close/>
                  <a:moveTo>
                    <a:pt x="2045" y="702"/>
                  </a:moveTo>
                  <a:lnTo>
                    <a:pt x="2049" y="702"/>
                  </a:lnTo>
                  <a:lnTo>
                    <a:pt x="2055" y="702"/>
                  </a:lnTo>
                  <a:lnTo>
                    <a:pt x="2060" y="702"/>
                  </a:lnTo>
                  <a:lnTo>
                    <a:pt x="2066" y="702"/>
                  </a:lnTo>
                  <a:lnTo>
                    <a:pt x="2072" y="702"/>
                  </a:lnTo>
                  <a:lnTo>
                    <a:pt x="2079" y="703"/>
                  </a:lnTo>
                  <a:lnTo>
                    <a:pt x="2085" y="703"/>
                  </a:lnTo>
                  <a:lnTo>
                    <a:pt x="2091" y="704"/>
                  </a:lnTo>
                  <a:lnTo>
                    <a:pt x="2096" y="705"/>
                  </a:lnTo>
                  <a:lnTo>
                    <a:pt x="2101" y="707"/>
                  </a:lnTo>
                  <a:lnTo>
                    <a:pt x="2106" y="709"/>
                  </a:lnTo>
                  <a:lnTo>
                    <a:pt x="2111" y="711"/>
                  </a:lnTo>
                  <a:lnTo>
                    <a:pt x="2111" y="713"/>
                  </a:lnTo>
                  <a:lnTo>
                    <a:pt x="2112" y="714"/>
                  </a:lnTo>
                  <a:lnTo>
                    <a:pt x="2112" y="715"/>
                  </a:lnTo>
                  <a:lnTo>
                    <a:pt x="2113" y="716"/>
                  </a:lnTo>
                  <a:lnTo>
                    <a:pt x="2113" y="717"/>
                  </a:lnTo>
                  <a:lnTo>
                    <a:pt x="2113" y="719"/>
                  </a:lnTo>
                  <a:lnTo>
                    <a:pt x="2113" y="719"/>
                  </a:lnTo>
                  <a:lnTo>
                    <a:pt x="2113" y="720"/>
                  </a:lnTo>
                  <a:lnTo>
                    <a:pt x="2113" y="721"/>
                  </a:lnTo>
                  <a:lnTo>
                    <a:pt x="2113" y="722"/>
                  </a:lnTo>
                  <a:lnTo>
                    <a:pt x="2113" y="722"/>
                  </a:lnTo>
                  <a:lnTo>
                    <a:pt x="2114" y="722"/>
                  </a:lnTo>
                  <a:lnTo>
                    <a:pt x="2113" y="723"/>
                  </a:lnTo>
                  <a:lnTo>
                    <a:pt x="2112" y="724"/>
                  </a:lnTo>
                  <a:lnTo>
                    <a:pt x="2111" y="725"/>
                  </a:lnTo>
                  <a:lnTo>
                    <a:pt x="2111" y="725"/>
                  </a:lnTo>
                  <a:lnTo>
                    <a:pt x="2110" y="727"/>
                  </a:lnTo>
                  <a:lnTo>
                    <a:pt x="2109" y="728"/>
                  </a:lnTo>
                  <a:lnTo>
                    <a:pt x="2108" y="729"/>
                  </a:lnTo>
                  <a:lnTo>
                    <a:pt x="2108" y="729"/>
                  </a:lnTo>
                  <a:lnTo>
                    <a:pt x="2107" y="730"/>
                  </a:lnTo>
                  <a:lnTo>
                    <a:pt x="2106" y="731"/>
                  </a:lnTo>
                  <a:lnTo>
                    <a:pt x="2105" y="732"/>
                  </a:lnTo>
                  <a:lnTo>
                    <a:pt x="2104" y="733"/>
                  </a:lnTo>
                  <a:lnTo>
                    <a:pt x="2042" y="719"/>
                  </a:lnTo>
                  <a:lnTo>
                    <a:pt x="2041" y="718"/>
                  </a:lnTo>
                  <a:lnTo>
                    <a:pt x="2040" y="717"/>
                  </a:lnTo>
                  <a:lnTo>
                    <a:pt x="2040" y="716"/>
                  </a:lnTo>
                  <a:lnTo>
                    <a:pt x="2039" y="714"/>
                  </a:lnTo>
                  <a:lnTo>
                    <a:pt x="2039" y="713"/>
                  </a:lnTo>
                  <a:lnTo>
                    <a:pt x="2038" y="711"/>
                  </a:lnTo>
                  <a:lnTo>
                    <a:pt x="2038" y="710"/>
                  </a:lnTo>
                  <a:lnTo>
                    <a:pt x="2039" y="708"/>
                  </a:lnTo>
                  <a:lnTo>
                    <a:pt x="2039" y="707"/>
                  </a:lnTo>
                  <a:lnTo>
                    <a:pt x="2040" y="705"/>
                  </a:lnTo>
                  <a:lnTo>
                    <a:pt x="2040" y="704"/>
                  </a:lnTo>
                  <a:lnTo>
                    <a:pt x="2042" y="702"/>
                  </a:lnTo>
                  <a:lnTo>
                    <a:pt x="2042" y="703"/>
                  </a:lnTo>
                  <a:lnTo>
                    <a:pt x="2042" y="703"/>
                  </a:lnTo>
                  <a:lnTo>
                    <a:pt x="2042" y="703"/>
                  </a:lnTo>
                  <a:lnTo>
                    <a:pt x="2042" y="703"/>
                  </a:lnTo>
                  <a:lnTo>
                    <a:pt x="2043" y="703"/>
                  </a:lnTo>
                  <a:lnTo>
                    <a:pt x="2043" y="703"/>
                  </a:lnTo>
                  <a:lnTo>
                    <a:pt x="2043" y="703"/>
                  </a:lnTo>
                  <a:lnTo>
                    <a:pt x="2044" y="703"/>
                  </a:lnTo>
                  <a:lnTo>
                    <a:pt x="2044" y="703"/>
                  </a:lnTo>
                  <a:lnTo>
                    <a:pt x="2044" y="703"/>
                  </a:lnTo>
                  <a:lnTo>
                    <a:pt x="2044" y="703"/>
                  </a:lnTo>
                  <a:lnTo>
                    <a:pt x="2045" y="702"/>
                  </a:lnTo>
                  <a:lnTo>
                    <a:pt x="2045" y="702"/>
                  </a:lnTo>
                  <a:close/>
                  <a:moveTo>
                    <a:pt x="1946" y="689"/>
                  </a:moveTo>
                  <a:lnTo>
                    <a:pt x="1992" y="697"/>
                  </a:lnTo>
                  <a:lnTo>
                    <a:pt x="1992" y="698"/>
                  </a:lnTo>
                  <a:lnTo>
                    <a:pt x="1993" y="699"/>
                  </a:lnTo>
                  <a:lnTo>
                    <a:pt x="1993" y="699"/>
                  </a:lnTo>
                  <a:lnTo>
                    <a:pt x="1994" y="700"/>
                  </a:lnTo>
                  <a:lnTo>
                    <a:pt x="1994" y="701"/>
                  </a:lnTo>
                  <a:lnTo>
                    <a:pt x="1995" y="701"/>
                  </a:lnTo>
                  <a:lnTo>
                    <a:pt x="1995" y="702"/>
                  </a:lnTo>
                  <a:lnTo>
                    <a:pt x="1996" y="703"/>
                  </a:lnTo>
                  <a:lnTo>
                    <a:pt x="1996" y="704"/>
                  </a:lnTo>
                  <a:lnTo>
                    <a:pt x="1997" y="705"/>
                  </a:lnTo>
                  <a:lnTo>
                    <a:pt x="1998" y="706"/>
                  </a:lnTo>
                  <a:lnTo>
                    <a:pt x="1999" y="707"/>
                  </a:lnTo>
                  <a:lnTo>
                    <a:pt x="1998" y="708"/>
                  </a:lnTo>
                  <a:lnTo>
                    <a:pt x="1998" y="709"/>
                  </a:lnTo>
                  <a:lnTo>
                    <a:pt x="1998" y="710"/>
                  </a:lnTo>
                  <a:lnTo>
                    <a:pt x="1998" y="711"/>
                  </a:lnTo>
                  <a:lnTo>
                    <a:pt x="1997" y="712"/>
                  </a:lnTo>
                  <a:lnTo>
                    <a:pt x="1996" y="713"/>
                  </a:lnTo>
                  <a:lnTo>
                    <a:pt x="1996" y="714"/>
                  </a:lnTo>
                  <a:lnTo>
                    <a:pt x="1995" y="715"/>
                  </a:lnTo>
                  <a:lnTo>
                    <a:pt x="1994" y="716"/>
                  </a:lnTo>
                  <a:lnTo>
                    <a:pt x="1993" y="717"/>
                  </a:lnTo>
                  <a:lnTo>
                    <a:pt x="1992" y="718"/>
                  </a:lnTo>
                  <a:lnTo>
                    <a:pt x="1992" y="718"/>
                  </a:lnTo>
                  <a:lnTo>
                    <a:pt x="1929" y="702"/>
                  </a:lnTo>
                  <a:lnTo>
                    <a:pt x="1929" y="701"/>
                  </a:lnTo>
                  <a:lnTo>
                    <a:pt x="1930" y="699"/>
                  </a:lnTo>
                  <a:lnTo>
                    <a:pt x="1931" y="698"/>
                  </a:lnTo>
                  <a:lnTo>
                    <a:pt x="1932" y="696"/>
                  </a:lnTo>
                  <a:lnTo>
                    <a:pt x="1934" y="695"/>
                  </a:lnTo>
                  <a:lnTo>
                    <a:pt x="1935" y="694"/>
                  </a:lnTo>
                  <a:lnTo>
                    <a:pt x="1937" y="693"/>
                  </a:lnTo>
                  <a:lnTo>
                    <a:pt x="1938" y="692"/>
                  </a:lnTo>
                  <a:lnTo>
                    <a:pt x="1940" y="691"/>
                  </a:lnTo>
                  <a:lnTo>
                    <a:pt x="1942" y="690"/>
                  </a:lnTo>
                  <a:lnTo>
                    <a:pt x="1944" y="690"/>
                  </a:lnTo>
                  <a:lnTo>
                    <a:pt x="1946" y="689"/>
                  </a:lnTo>
                  <a:lnTo>
                    <a:pt x="1946" y="689"/>
                  </a:lnTo>
                  <a:close/>
                  <a:moveTo>
                    <a:pt x="1826" y="792"/>
                  </a:moveTo>
                  <a:lnTo>
                    <a:pt x="2056" y="828"/>
                  </a:lnTo>
                  <a:lnTo>
                    <a:pt x="2051" y="832"/>
                  </a:lnTo>
                  <a:lnTo>
                    <a:pt x="2046" y="836"/>
                  </a:lnTo>
                  <a:lnTo>
                    <a:pt x="2040" y="839"/>
                  </a:lnTo>
                  <a:lnTo>
                    <a:pt x="2034" y="841"/>
                  </a:lnTo>
                  <a:lnTo>
                    <a:pt x="2027" y="843"/>
                  </a:lnTo>
                  <a:lnTo>
                    <a:pt x="2019" y="844"/>
                  </a:lnTo>
                  <a:lnTo>
                    <a:pt x="2011" y="844"/>
                  </a:lnTo>
                  <a:lnTo>
                    <a:pt x="2004" y="844"/>
                  </a:lnTo>
                  <a:lnTo>
                    <a:pt x="1998" y="843"/>
                  </a:lnTo>
                  <a:lnTo>
                    <a:pt x="1991" y="840"/>
                  </a:lnTo>
                  <a:lnTo>
                    <a:pt x="1985" y="837"/>
                  </a:lnTo>
                  <a:lnTo>
                    <a:pt x="1981" y="832"/>
                  </a:lnTo>
                  <a:lnTo>
                    <a:pt x="1965" y="831"/>
                  </a:lnTo>
                  <a:lnTo>
                    <a:pt x="1951" y="830"/>
                  </a:lnTo>
                  <a:lnTo>
                    <a:pt x="1937" y="829"/>
                  </a:lnTo>
                  <a:lnTo>
                    <a:pt x="1924" y="827"/>
                  </a:lnTo>
                  <a:lnTo>
                    <a:pt x="1910" y="825"/>
                  </a:lnTo>
                  <a:lnTo>
                    <a:pt x="1898" y="823"/>
                  </a:lnTo>
                  <a:lnTo>
                    <a:pt x="1885" y="820"/>
                  </a:lnTo>
                  <a:lnTo>
                    <a:pt x="1873" y="817"/>
                  </a:lnTo>
                  <a:lnTo>
                    <a:pt x="1860" y="814"/>
                  </a:lnTo>
                  <a:lnTo>
                    <a:pt x="1847" y="810"/>
                  </a:lnTo>
                  <a:lnTo>
                    <a:pt x="1835" y="805"/>
                  </a:lnTo>
                  <a:lnTo>
                    <a:pt x="1823" y="800"/>
                  </a:lnTo>
                  <a:lnTo>
                    <a:pt x="1821" y="799"/>
                  </a:lnTo>
                  <a:lnTo>
                    <a:pt x="1821" y="798"/>
                  </a:lnTo>
                  <a:lnTo>
                    <a:pt x="1820" y="797"/>
                  </a:lnTo>
                  <a:lnTo>
                    <a:pt x="1820" y="796"/>
                  </a:lnTo>
                  <a:lnTo>
                    <a:pt x="1821" y="795"/>
                  </a:lnTo>
                  <a:lnTo>
                    <a:pt x="1821" y="794"/>
                  </a:lnTo>
                  <a:lnTo>
                    <a:pt x="1822" y="793"/>
                  </a:lnTo>
                  <a:lnTo>
                    <a:pt x="1822" y="793"/>
                  </a:lnTo>
                  <a:lnTo>
                    <a:pt x="1823" y="792"/>
                  </a:lnTo>
                  <a:lnTo>
                    <a:pt x="1824" y="792"/>
                  </a:lnTo>
                  <a:lnTo>
                    <a:pt x="1825" y="792"/>
                  </a:lnTo>
                  <a:lnTo>
                    <a:pt x="1826" y="792"/>
                  </a:lnTo>
                  <a:lnTo>
                    <a:pt x="1826" y="792"/>
                  </a:lnTo>
                  <a:close/>
                  <a:moveTo>
                    <a:pt x="1789" y="707"/>
                  </a:moveTo>
                  <a:lnTo>
                    <a:pt x="1865" y="714"/>
                  </a:lnTo>
                  <a:lnTo>
                    <a:pt x="1761" y="731"/>
                  </a:lnTo>
                  <a:lnTo>
                    <a:pt x="1760" y="728"/>
                  </a:lnTo>
                  <a:lnTo>
                    <a:pt x="1761" y="724"/>
                  </a:lnTo>
                  <a:lnTo>
                    <a:pt x="1762" y="721"/>
                  </a:lnTo>
                  <a:lnTo>
                    <a:pt x="1764" y="719"/>
                  </a:lnTo>
                  <a:lnTo>
                    <a:pt x="1767" y="717"/>
                  </a:lnTo>
                  <a:lnTo>
                    <a:pt x="1769" y="715"/>
                  </a:lnTo>
                  <a:lnTo>
                    <a:pt x="1772" y="713"/>
                  </a:lnTo>
                  <a:lnTo>
                    <a:pt x="1775" y="712"/>
                  </a:lnTo>
                  <a:lnTo>
                    <a:pt x="1779" y="710"/>
                  </a:lnTo>
                  <a:lnTo>
                    <a:pt x="1782" y="709"/>
                  </a:lnTo>
                  <a:lnTo>
                    <a:pt x="1785" y="708"/>
                  </a:lnTo>
                  <a:lnTo>
                    <a:pt x="1789" y="707"/>
                  </a:lnTo>
                  <a:lnTo>
                    <a:pt x="1789" y="707"/>
                  </a:lnTo>
                  <a:close/>
                  <a:moveTo>
                    <a:pt x="1649" y="737"/>
                  </a:moveTo>
                  <a:lnTo>
                    <a:pt x="1688" y="744"/>
                  </a:lnTo>
                  <a:lnTo>
                    <a:pt x="1620" y="773"/>
                  </a:lnTo>
                  <a:lnTo>
                    <a:pt x="1619" y="773"/>
                  </a:lnTo>
                  <a:lnTo>
                    <a:pt x="1619" y="773"/>
                  </a:lnTo>
                  <a:lnTo>
                    <a:pt x="1618" y="773"/>
                  </a:lnTo>
                  <a:lnTo>
                    <a:pt x="1618" y="773"/>
                  </a:lnTo>
                  <a:lnTo>
                    <a:pt x="1617" y="773"/>
                  </a:lnTo>
                  <a:lnTo>
                    <a:pt x="1617" y="772"/>
                  </a:lnTo>
                  <a:lnTo>
                    <a:pt x="1616" y="772"/>
                  </a:lnTo>
                  <a:lnTo>
                    <a:pt x="1616" y="771"/>
                  </a:lnTo>
                  <a:lnTo>
                    <a:pt x="1615" y="770"/>
                  </a:lnTo>
                  <a:lnTo>
                    <a:pt x="1615" y="769"/>
                  </a:lnTo>
                  <a:lnTo>
                    <a:pt x="1614" y="768"/>
                  </a:lnTo>
                  <a:lnTo>
                    <a:pt x="1614" y="766"/>
                  </a:lnTo>
                  <a:lnTo>
                    <a:pt x="1625" y="744"/>
                  </a:lnTo>
                  <a:lnTo>
                    <a:pt x="1649" y="737"/>
                  </a:lnTo>
                  <a:lnTo>
                    <a:pt x="1649" y="737"/>
                  </a:lnTo>
                  <a:close/>
                  <a:moveTo>
                    <a:pt x="1666" y="654"/>
                  </a:moveTo>
                  <a:lnTo>
                    <a:pt x="1667" y="655"/>
                  </a:lnTo>
                  <a:lnTo>
                    <a:pt x="1668" y="656"/>
                  </a:lnTo>
                  <a:lnTo>
                    <a:pt x="1670" y="658"/>
                  </a:lnTo>
                  <a:lnTo>
                    <a:pt x="1671" y="661"/>
                  </a:lnTo>
                  <a:lnTo>
                    <a:pt x="1672" y="664"/>
                  </a:lnTo>
                  <a:lnTo>
                    <a:pt x="1673" y="667"/>
                  </a:lnTo>
                  <a:lnTo>
                    <a:pt x="1673" y="670"/>
                  </a:lnTo>
                  <a:lnTo>
                    <a:pt x="1673" y="674"/>
                  </a:lnTo>
                  <a:lnTo>
                    <a:pt x="1671" y="677"/>
                  </a:lnTo>
                  <a:lnTo>
                    <a:pt x="1668" y="679"/>
                  </a:lnTo>
                  <a:lnTo>
                    <a:pt x="1664" y="680"/>
                  </a:lnTo>
                  <a:lnTo>
                    <a:pt x="1659" y="680"/>
                  </a:lnTo>
                  <a:lnTo>
                    <a:pt x="1657" y="682"/>
                  </a:lnTo>
                  <a:lnTo>
                    <a:pt x="1656" y="683"/>
                  </a:lnTo>
                  <a:lnTo>
                    <a:pt x="1654" y="683"/>
                  </a:lnTo>
                  <a:lnTo>
                    <a:pt x="1652" y="683"/>
                  </a:lnTo>
                  <a:lnTo>
                    <a:pt x="1649" y="683"/>
                  </a:lnTo>
                  <a:lnTo>
                    <a:pt x="1647" y="683"/>
                  </a:lnTo>
                  <a:lnTo>
                    <a:pt x="1643" y="683"/>
                  </a:lnTo>
                  <a:lnTo>
                    <a:pt x="1641" y="683"/>
                  </a:lnTo>
                  <a:lnTo>
                    <a:pt x="1638" y="683"/>
                  </a:lnTo>
                  <a:lnTo>
                    <a:pt x="1635" y="683"/>
                  </a:lnTo>
                  <a:lnTo>
                    <a:pt x="1633" y="683"/>
                  </a:lnTo>
                  <a:lnTo>
                    <a:pt x="1631" y="683"/>
                  </a:lnTo>
                  <a:lnTo>
                    <a:pt x="1629" y="682"/>
                  </a:lnTo>
                  <a:lnTo>
                    <a:pt x="1628" y="681"/>
                  </a:lnTo>
                  <a:lnTo>
                    <a:pt x="1629" y="680"/>
                  </a:lnTo>
                  <a:lnTo>
                    <a:pt x="1629" y="679"/>
                  </a:lnTo>
                  <a:lnTo>
                    <a:pt x="1631" y="678"/>
                  </a:lnTo>
                  <a:lnTo>
                    <a:pt x="1633" y="678"/>
                  </a:lnTo>
                  <a:lnTo>
                    <a:pt x="1635" y="677"/>
                  </a:lnTo>
                  <a:lnTo>
                    <a:pt x="1637" y="676"/>
                  </a:lnTo>
                  <a:lnTo>
                    <a:pt x="1639" y="675"/>
                  </a:lnTo>
                  <a:lnTo>
                    <a:pt x="1641" y="675"/>
                  </a:lnTo>
                  <a:lnTo>
                    <a:pt x="1643" y="674"/>
                  </a:lnTo>
                  <a:lnTo>
                    <a:pt x="1646" y="671"/>
                  </a:lnTo>
                  <a:lnTo>
                    <a:pt x="1646" y="671"/>
                  </a:lnTo>
                  <a:lnTo>
                    <a:pt x="1647" y="670"/>
                  </a:lnTo>
                  <a:lnTo>
                    <a:pt x="1649" y="669"/>
                  </a:lnTo>
                  <a:lnTo>
                    <a:pt x="1651" y="667"/>
                  </a:lnTo>
                  <a:lnTo>
                    <a:pt x="1653" y="665"/>
                  </a:lnTo>
                  <a:lnTo>
                    <a:pt x="1655" y="663"/>
                  </a:lnTo>
                  <a:lnTo>
                    <a:pt x="1658" y="661"/>
                  </a:lnTo>
                  <a:lnTo>
                    <a:pt x="1660" y="659"/>
                  </a:lnTo>
                  <a:lnTo>
                    <a:pt x="1662" y="657"/>
                  </a:lnTo>
                  <a:lnTo>
                    <a:pt x="1664" y="656"/>
                  </a:lnTo>
                  <a:lnTo>
                    <a:pt x="1665" y="655"/>
                  </a:lnTo>
                  <a:lnTo>
                    <a:pt x="1666" y="654"/>
                  </a:lnTo>
                  <a:lnTo>
                    <a:pt x="1666" y="654"/>
                  </a:lnTo>
                  <a:close/>
                  <a:moveTo>
                    <a:pt x="1874" y="599"/>
                  </a:moveTo>
                  <a:lnTo>
                    <a:pt x="1996" y="626"/>
                  </a:lnTo>
                  <a:lnTo>
                    <a:pt x="1974" y="623"/>
                  </a:lnTo>
                  <a:lnTo>
                    <a:pt x="1952" y="622"/>
                  </a:lnTo>
                  <a:lnTo>
                    <a:pt x="1930" y="622"/>
                  </a:lnTo>
                  <a:lnTo>
                    <a:pt x="1907" y="624"/>
                  </a:lnTo>
                  <a:lnTo>
                    <a:pt x="1885" y="626"/>
                  </a:lnTo>
                  <a:lnTo>
                    <a:pt x="1863" y="629"/>
                  </a:lnTo>
                  <a:lnTo>
                    <a:pt x="1840" y="633"/>
                  </a:lnTo>
                  <a:lnTo>
                    <a:pt x="1818" y="636"/>
                  </a:lnTo>
                  <a:lnTo>
                    <a:pt x="1795" y="640"/>
                  </a:lnTo>
                  <a:lnTo>
                    <a:pt x="1773" y="644"/>
                  </a:lnTo>
                  <a:lnTo>
                    <a:pt x="1750" y="647"/>
                  </a:lnTo>
                  <a:lnTo>
                    <a:pt x="1729" y="649"/>
                  </a:lnTo>
                  <a:lnTo>
                    <a:pt x="1727" y="649"/>
                  </a:lnTo>
                  <a:lnTo>
                    <a:pt x="1726" y="648"/>
                  </a:lnTo>
                  <a:lnTo>
                    <a:pt x="1726" y="647"/>
                  </a:lnTo>
                  <a:lnTo>
                    <a:pt x="1726" y="646"/>
                  </a:lnTo>
                  <a:lnTo>
                    <a:pt x="1726" y="644"/>
                  </a:lnTo>
                  <a:lnTo>
                    <a:pt x="1727" y="643"/>
                  </a:lnTo>
                  <a:lnTo>
                    <a:pt x="1728" y="642"/>
                  </a:lnTo>
                  <a:lnTo>
                    <a:pt x="1729" y="641"/>
                  </a:lnTo>
                  <a:lnTo>
                    <a:pt x="1730" y="639"/>
                  </a:lnTo>
                  <a:lnTo>
                    <a:pt x="1731" y="638"/>
                  </a:lnTo>
                  <a:lnTo>
                    <a:pt x="1732" y="637"/>
                  </a:lnTo>
                  <a:lnTo>
                    <a:pt x="1733" y="635"/>
                  </a:lnTo>
                  <a:lnTo>
                    <a:pt x="1826" y="626"/>
                  </a:lnTo>
                  <a:lnTo>
                    <a:pt x="1829" y="624"/>
                  </a:lnTo>
                  <a:lnTo>
                    <a:pt x="1832" y="622"/>
                  </a:lnTo>
                  <a:lnTo>
                    <a:pt x="1836" y="620"/>
                  </a:lnTo>
                  <a:lnTo>
                    <a:pt x="1839" y="616"/>
                  </a:lnTo>
                  <a:lnTo>
                    <a:pt x="1843" y="614"/>
                  </a:lnTo>
                  <a:lnTo>
                    <a:pt x="1846" y="611"/>
                  </a:lnTo>
                  <a:lnTo>
                    <a:pt x="1850" y="609"/>
                  </a:lnTo>
                  <a:lnTo>
                    <a:pt x="1854" y="606"/>
                  </a:lnTo>
                  <a:lnTo>
                    <a:pt x="1859" y="604"/>
                  </a:lnTo>
                  <a:lnTo>
                    <a:pt x="1864" y="602"/>
                  </a:lnTo>
                  <a:lnTo>
                    <a:pt x="1869" y="601"/>
                  </a:lnTo>
                  <a:lnTo>
                    <a:pt x="1874" y="599"/>
                  </a:lnTo>
                  <a:lnTo>
                    <a:pt x="1874" y="599"/>
                  </a:lnTo>
                  <a:close/>
                  <a:moveTo>
                    <a:pt x="1915" y="3332"/>
                  </a:moveTo>
                  <a:lnTo>
                    <a:pt x="1942" y="3353"/>
                  </a:lnTo>
                  <a:lnTo>
                    <a:pt x="1970" y="3374"/>
                  </a:lnTo>
                  <a:lnTo>
                    <a:pt x="1998" y="3396"/>
                  </a:lnTo>
                  <a:lnTo>
                    <a:pt x="2028" y="3418"/>
                  </a:lnTo>
                  <a:lnTo>
                    <a:pt x="2058" y="3438"/>
                  </a:lnTo>
                  <a:lnTo>
                    <a:pt x="2091" y="3459"/>
                  </a:lnTo>
                  <a:lnTo>
                    <a:pt x="2123" y="3476"/>
                  </a:lnTo>
                  <a:lnTo>
                    <a:pt x="2159" y="3491"/>
                  </a:lnTo>
                  <a:lnTo>
                    <a:pt x="2196" y="3502"/>
                  </a:lnTo>
                  <a:lnTo>
                    <a:pt x="2234" y="3511"/>
                  </a:lnTo>
                  <a:lnTo>
                    <a:pt x="2276" y="3513"/>
                  </a:lnTo>
                  <a:lnTo>
                    <a:pt x="2320" y="3511"/>
                  </a:lnTo>
                  <a:lnTo>
                    <a:pt x="2328" y="3510"/>
                  </a:lnTo>
                  <a:lnTo>
                    <a:pt x="2336" y="3509"/>
                  </a:lnTo>
                  <a:lnTo>
                    <a:pt x="2343" y="3507"/>
                  </a:lnTo>
                  <a:lnTo>
                    <a:pt x="2351" y="3505"/>
                  </a:lnTo>
                  <a:lnTo>
                    <a:pt x="2358" y="3503"/>
                  </a:lnTo>
                  <a:lnTo>
                    <a:pt x="2364" y="3501"/>
                  </a:lnTo>
                  <a:lnTo>
                    <a:pt x="2371" y="3499"/>
                  </a:lnTo>
                  <a:lnTo>
                    <a:pt x="2377" y="3497"/>
                  </a:lnTo>
                  <a:lnTo>
                    <a:pt x="2384" y="3496"/>
                  </a:lnTo>
                  <a:lnTo>
                    <a:pt x="2391" y="3495"/>
                  </a:lnTo>
                  <a:lnTo>
                    <a:pt x="2400" y="3494"/>
                  </a:lnTo>
                  <a:lnTo>
                    <a:pt x="2408" y="3494"/>
                  </a:lnTo>
                  <a:lnTo>
                    <a:pt x="2411" y="3494"/>
                  </a:lnTo>
                  <a:lnTo>
                    <a:pt x="2415" y="3496"/>
                  </a:lnTo>
                  <a:lnTo>
                    <a:pt x="2418" y="3498"/>
                  </a:lnTo>
                  <a:lnTo>
                    <a:pt x="2421" y="3500"/>
                  </a:lnTo>
                  <a:lnTo>
                    <a:pt x="2424" y="3503"/>
                  </a:lnTo>
                  <a:lnTo>
                    <a:pt x="2426" y="3506"/>
                  </a:lnTo>
                  <a:lnTo>
                    <a:pt x="2428" y="3510"/>
                  </a:lnTo>
                  <a:lnTo>
                    <a:pt x="2430" y="3513"/>
                  </a:lnTo>
                  <a:lnTo>
                    <a:pt x="2432" y="3517"/>
                  </a:lnTo>
                  <a:lnTo>
                    <a:pt x="2433" y="3521"/>
                  </a:lnTo>
                  <a:lnTo>
                    <a:pt x="2434" y="3526"/>
                  </a:lnTo>
                  <a:lnTo>
                    <a:pt x="2435" y="3531"/>
                  </a:lnTo>
                  <a:lnTo>
                    <a:pt x="2433" y="3543"/>
                  </a:lnTo>
                  <a:lnTo>
                    <a:pt x="2433" y="3556"/>
                  </a:lnTo>
                  <a:lnTo>
                    <a:pt x="2432" y="3569"/>
                  </a:lnTo>
                  <a:lnTo>
                    <a:pt x="2432" y="3581"/>
                  </a:lnTo>
                  <a:lnTo>
                    <a:pt x="2432" y="3593"/>
                  </a:lnTo>
                  <a:lnTo>
                    <a:pt x="2432" y="3605"/>
                  </a:lnTo>
                  <a:lnTo>
                    <a:pt x="2433" y="3618"/>
                  </a:lnTo>
                  <a:lnTo>
                    <a:pt x="2433" y="3630"/>
                  </a:lnTo>
                  <a:lnTo>
                    <a:pt x="2432" y="3642"/>
                  </a:lnTo>
                  <a:lnTo>
                    <a:pt x="2432" y="3654"/>
                  </a:lnTo>
                  <a:lnTo>
                    <a:pt x="2431" y="3667"/>
                  </a:lnTo>
                  <a:lnTo>
                    <a:pt x="2430" y="3680"/>
                  </a:lnTo>
                  <a:lnTo>
                    <a:pt x="2443" y="3736"/>
                  </a:lnTo>
                  <a:lnTo>
                    <a:pt x="2458" y="3793"/>
                  </a:lnTo>
                  <a:lnTo>
                    <a:pt x="2472" y="3850"/>
                  </a:lnTo>
                  <a:lnTo>
                    <a:pt x="2486" y="3907"/>
                  </a:lnTo>
                  <a:lnTo>
                    <a:pt x="2499" y="3963"/>
                  </a:lnTo>
                  <a:lnTo>
                    <a:pt x="2512" y="4019"/>
                  </a:lnTo>
                  <a:lnTo>
                    <a:pt x="2524" y="4076"/>
                  </a:lnTo>
                  <a:lnTo>
                    <a:pt x="2535" y="4132"/>
                  </a:lnTo>
                  <a:lnTo>
                    <a:pt x="2545" y="4188"/>
                  </a:lnTo>
                  <a:lnTo>
                    <a:pt x="2554" y="4244"/>
                  </a:lnTo>
                  <a:lnTo>
                    <a:pt x="2562" y="4300"/>
                  </a:lnTo>
                  <a:lnTo>
                    <a:pt x="2568" y="4356"/>
                  </a:lnTo>
                  <a:lnTo>
                    <a:pt x="2568" y="4375"/>
                  </a:lnTo>
                  <a:lnTo>
                    <a:pt x="2570" y="4393"/>
                  </a:lnTo>
                  <a:lnTo>
                    <a:pt x="2572" y="4413"/>
                  </a:lnTo>
                  <a:lnTo>
                    <a:pt x="2576" y="4431"/>
                  </a:lnTo>
                  <a:lnTo>
                    <a:pt x="2579" y="4450"/>
                  </a:lnTo>
                  <a:lnTo>
                    <a:pt x="2583" y="4469"/>
                  </a:lnTo>
                  <a:lnTo>
                    <a:pt x="2588" y="4488"/>
                  </a:lnTo>
                  <a:lnTo>
                    <a:pt x="2591" y="4506"/>
                  </a:lnTo>
                  <a:lnTo>
                    <a:pt x="2595" y="4525"/>
                  </a:lnTo>
                  <a:lnTo>
                    <a:pt x="2597" y="4543"/>
                  </a:lnTo>
                  <a:lnTo>
                    <a:pt x="2599" y="4561"/>
                  </a:lnTo>
                  <a:lnTo>
                    <a:pt x="2600" y="4580"/>
                  </a:lnTo>
                  <a:lnTo>
                    <a:pt x="2611" y="4604"/>
                  </a:lnTo>
                  <a:lnTo>
                    <a:pt x="2624" y="4629"/>
                  </a:lnTo>
                  <a:lnTo>
                    <a:pt x="2636" y="4652"/>
                  </a:lnTo>
                  <a:lnTo>
                    <a:pt x="2648" y="4676"/>
                  </a:lnTo>
                  <a:lnTo>
                    <a:pt x="2660" y="4700"/>
                  </a:lnTo>
                  <a:lnTo>
                    <a:pt x="2673" y="4724"/>
                  </a:lnTo>
                  <a:lnTo>
                    <a:pt x="2685" y="4749"/>
                  </a:lnTo>
                  <a:lnTo>
                    <a:pt x="2696" y="4773"/>
                  </a:lnTo>
                  <a:lnTo>
                    <a:pt x="2706" y="4798"/>
                  </a:lnTo>
                  <a:lnTo>
                    <a:pt x="2716" y="4822"/>
                  </a:lnTo>
                  <a:lnTo>
                    <a:pt x="2725" y="4848"/>
                  </a:lnTo>
                  <a:lnTo>
                    <a:pt x="2733" y="4874"/>
                  </a:lnTo>
                  <a:lnTo>
                    <a:pt x="2730" y="4876"/>
                  </a:lnTo>
                  <a:lnTo>
                    <a:pt x="2728" y="4879"/>
                  </a:lnTo>
                  <a:lnTo>
                    <a:pt x="2726" y="4882"/>
                  </a:lnTo>
                  <a:lnTo>
                    <a:pt x="2724" y="4885"/>
                  </a:lnTo>
                  <a:lnTo>
                    <a:pt x="2721" y="4887"/>
                  </a:lnTo>
                  <a:lnTo>
                    <a:pt x="2719" y="4890"/>
                  </a:lnTo>
                  <a:lnTo>
                    <a:pt x="2718" y="4892"/>
                  </a:lnTo>
                  <a:lnTo>
                    <a:pt x="2716" y="4896"/>
                  </a:lnTo>
                  <a:lnTo>
                    <a:pt x="2714" y="4898"/>
                  </a:lnTo>
                  <a:lnTo>
                    <a:pt x="2713" y="4900"/>
                  </a:lnTo>
                  <a:lnTo>
                    <a:pt x="2711" y="4902"/>
                  </a:lnTo>
                  <a:lnTo>
                    <a:pt x="2710" y="4905"/>
                  </a:lnTo>
                  <a:lnTo>
                    <a:pt x="2678" y="4912"/>
                  </a:lnTo>
                  <a:lnTo>
                    <a:pt x="2647" y="4914"/>
                  </a:lnTo>
                  <a:lnTo>
                    <a:pt x="2618" y="4912"/>
                  </a:lnTo>
                  <a:lnTo>
                    <a:pt x="2588" y="4907"/>
                  </a:lnTo>
                  <a:lnTo>
                    <a:pt x="2559" y="4898"/>
                  </a:lnTo>
                  <a:lnTo>
                    <a:pt x="2532" y="4886"/>
                  </a:lnTo>
                  <a:lnTo>
                    <a:pt x="2505" y="4872"/>
                  </a:lnTo>
                  <a:lnTo>
                    <a:pt x="2480" y="4858"/>
                  </a:lnTo>
                  <a:lnTo>
                    <a:pt x="2455" y="4842"/>
                  </a:lnTo>
                  <a:lnTo>
                    <a:pt x="2430" y="4826"/>
                  </a:lnTo>
                  <a:lnTo>
                    <a:pt x="2407" y="4810"/>
                  </a:lnTo>
                  <a:lnTo>
                    <a:pt x="2384" y="4796"/>
                  </a:lnTo>
                  <a:lnTo>
                    <a:pt x="2349" y="4758"/>
                  </a:lnTo>
                  <a:lnTo>
                    <a:pt x="2317" y="4720"/>
                  </a:lnTo>
                  <a:lnTo>
                    <a:pt x="2287" y="4682"/>
                  </a:lnTo>
                  <a:lnTo>
                    <a:pt x="2261" y="4643"/>
                  </a:lnTo>
                  <a:lnTo>
                    <a:pt x="2235" y="4603"/>
                  </a:lnTo>
                  <a:lnTo>
                    <a:pt x="2213" y="4563"/>
                  </a:lnTo>
                  <a:lnTo>
                    <a:pt x="2191" y="4522"/>
                  </a:lnTo>
                  <a:lnTo>
                    <a:pt x="2170" y="4479"/>
                  </a:lnTo>
                  <a:lnTo>
                    <a:pt x="2151" y="4436"/>
                  </a:lnTo>
                  <a:lnTo>
                    <a:pt x="2133" y="4390"/>
                  </a:lnTo>
                  <a:lnTo>
                    <a:pt x="2113" y="4344"/>
                  </a:lnTo>
                  <a:lnTo>
                    <a:pt x="2095" y="4296"/>
                  </a:lnTo>
                  <a:lnTo>
                    <a:pt x="2074" y="4215"/>
                  </a:lnTo>
                  <a:lnTo>
                    <a:pt x="2054" y="4134"/>
                  </a:lnTo>
                  <a:lnTo>
                    <a:pt x="2035" y="4054"/>
                  </a:lnTo>
                  <a:lnTo>
                    <a:pt x="2016" y="3972"/>
                  </a:lnTo>
                  <a:lnTo>
                    <a:pt x="1998" y="3892"/>
                  </a:lnTo>
                  <a:lnTo>
                    <a:pt x="1981" y="3812"/>
                  </a:lnTo>
                  <a:lnTo>
                    <a:pt x="1964" y="3732"/>
                  </a:lnTo>
                  <a:lnTo>
                    <a:pt x="1950" y="3651"/>
                  </a:lnTo>
                  <a:lnTo>
                    <a:pt x="1937" y="3572"/>
                  </a:lnTo>
                  <a:lnTo>
                    <a:pt x="1925" y="3491"/>
                  </a:lnTo>
                  <a:lnTo>
                    <a:pt x="1915" y="3413"/>
                  </a:lnTo>
                  <a:lnTo>
                    <a:pt x="1907" y="3332"/>
                  </a:lnTo>
                  <a:lnTo>
                    <a:pt x="1907" y="3333"/>
                  </a:lnTo>
                  <a:lnTo>
                    <a:pt x="1908" y="3333"/>
                  </a:lnTo>
                  <a:lnTo>
                    <a:pt x="1909" y="3333"/>
                  </a:lnTo>
                  <a:lnTo>
                    <a:pt x="1909" y="3333"/>
                  </a:lnTo>
                  <a:lnTo>
                    <a:pt x="1910" y="3333"/>
                  </a:lnTo>
                  <a:lnTo>
                    <a:pt x="1910" y="3333"/>
                  </a:lnTo>
                  <a:lnTo>
                    <a:pt x="1911" y="3333"/>
                  </a:lnTo>
                  <a:lnTo>
                    <a:pt x="1911" y="3333"/>
                  </a:lnTo>
                  <a:lnTo>
                    <a:pt x="1912" y="3333"/>
                  </a:lnTo>
                  <a:lnTo>
                    <a:pt x="1912" y="3333"/>
                  </a:lnTo>
                  <a:lnTo>
                    <a:pt x="1913" y="3333"/>
                  </a:lnTo>
                  <a:lnTo>
                    <a:pt x="1915" y="3332"/>
                  </a:lnTo>
                  <a:lnTo>
                    <a:pt x="1915" y="3332"/>
                  </a:lnTo>
                  <a:close/>
                  <a:moveTo>
                    <a:pt x="1743" y="1267"/>
                  </a:moveTo>
                  <a:lnTo>
                    <a:pt x="1743" y="1268"/>
                  </a:lnTo>
                  <a:lnTo>
                    <a:pt x="1744" y="1268"/>
                  </a:lnTo>
                  <a:lnTo>
                    <a:pt x="1745" y="1268"/>
                  </a:lnTo>
                  <a:lnTo>
                    <a:pt x="1746" y="1268"/>
                  </a:lnTo>
                  <a:lnTo>
                    <a:pt x="1747" y="1268"/>
                  </a:lnTo>
                  <a:lnTo>
                    <a:pt x="1748" y="1269"/>
                  </a:lnTo>
                  <a:lnTo>
                    <a:pt x="1750" y="1269"/>
                  </a:lnTo>
                  <a:lnTo>
                    <a:pt x="1751" y="1270"/>
                  </a:lnTo>
                  <a:lnTo>
                    <a:pt x="1752" y="1270"/>
                  </a:lnTo>
                  <a:lnTo>
                    <a:pt x="1754" y="1271"/>
                  </a:lnTo>
                  <a:lnTo>
                    <a:pt x="1755" y="1272"/>
                  </a:lnTo>
                  <a:lnTo>
                    <a:pt x="1756" y="1273"/>
                  </a:lnTo>
                  <a:lnTo>
                    <a:pt x="1751" y="1275"/>
                  </a:lnTo>
                  <a:lnTo>
                    <a:pt x="1748" y="1277"/>
                  </a:lnTo>
                  <a:lnTo>
                    <a:pt x="1745" y="1279"/>
                  </a:lnTo>
                  <a:lnTo>
                    <a:pt x="1742" y="1280"/>
                  </a:lnTo>
                  <a:lnTo>
                    <a:pt x="1739" y="1281"/>
                  </a:lnTo>
                  <a:lnTo>
                    <a:pt x="1735" y="1282"/>
                  </a:lnTo>
                  <a:lnTo>
                    <a:pt x="1732" y="1283"/>
                  </a:lnTo>
                  <a:lnTo>
                    <a:pt x="1728" y="1283"/>
                  </a:lnTo>
                  <a:lnTo>
                    <a:pt x="1725" y="1284"/>
                  </a:lnTo>
                  <a:lnTo>
                    <a:pt x="1721" y="1284"/>
                  </a:lnTo>
                  <a:lnTo>
                    <a:pt x="1717" y="1284"/>
                  </a:lnTo>
                  <a:lnTo>
                    <a:pt x="1713" y="1284"/>
                  </a:lnTo>
                  <a:lnTo>
                    <a:pt x="1711" y="1282"/>
                  </a:lnTo>
                  <a:lnTo>
                    <a:pt x="1711" y="1280"/>
                  </a:lnTo>
                  <a:lnTo>
                    <a:pt x="1712" y="1278"/>
                  </a:lnTo>
                  <a:lnTo>
                    <a:pt x="1714" y="1277"/>
                  </a:lnTo>
                  <a:lnTo>
                    <a:pt x="1717" y="1275"/>
                  </a:lnTo>
                  <a:lnTo>
                    <a:pt x="1721" y="1274"/>
                  </a:lnTo>
                  <a:lnTo>
                    <a:pt x="1725" y="1273"/>
                  </a:lnTo>
                  <a:lnTo>
                    <a:pt x="1728" y="1272"/>
                  </a:lnTo>
                  <a:lnTo>
                    <a:pt x="1732" y="1271"/>
                  </a:lnTo>
                  <a:lnTo>
                    <a:pt x="1736" y="1270"/>
                  </a:lnTo>
                  <a:lnTo>
                    <a:pt x="1740" y="1269"/>
                  </a:lnTo>
                  <a:lnTo>
                    <a:pt x="1743" y="1267"/>
                  </a:lnTo>
                  <a:lnTo>
                    <a:pt x="1743" y="1267"/>
                  </a:lnTo>
                  <a:close/>
                  <a:moveTo>
                    <a:pt x="1971" y="1262"/>
                  </a:moveTo>
                  <a:lnTo>
                    <a:pt x="1971" y="1263"/>
                  </a:lnTo>
                  <a:lnTo>
                    <a:pt x="1971" y="1263"/>
                  </a:lnTo>
                  <a:lnTo>
                    <a:pt x="1971" y="1264"/>
                  </a:lnTo>
                  <a:lnTo>
                    <a:pt x="1971" y="1264"/>
                  </a:lnTo>
                  <a:lnTo>
                    <a:pt x="1971" y="1265"/>
                  </a:lnTo>
                  <a:lnTo>
                    <a:pt x="1971" y="1266"/>
                  </a:lnTo>
                  <a:lnTo>
                    <a:pt x="1972" y="1266"/>
                  </a:lnTo>
                  <a:lnTo>
                    <a:pt x="1972" y="1267"/>
                  </a:lnTo>
                  <a:lnTo>
                    <a:pt x="1972" y="1268"/>
                  </a:lnTo>
                  <a:lnTo>
                    <a:pt x="1973" y="1269"/>
                  </a:lnTo>
                  <a:lnTo>
                    <a:pt x="1973" y="1270"/>
                  </a:lnTo>
                  <a:lnTo>
                    <a:pt x="1974" y="1271"/>
                  </a:lnTo>
                  <a:lnTo>
                    <a:pt x="1973" y="1272"/>
                  </a:lnTo>
                  <a:lnTo>
                    <a:pt x="1973" y="1273"/>
                  </a:lnTo>
                  <a:lnTo>
                    <a:pt x="1973" y="1273"/>
                  </a:lnTo>
                  <a:lnTo>
                    <a:pt x="1973" y="1274"/>
                  </a:lnTo>
                  <a:lnTo>
                    <a:pt x="1972" y="1274"/>
                  </a:lnTo>
                  <a:lnTo>
                    <a:pt x="1972" y="1274"/>
                  </a:lnTo>
                  <a:lnTo>
                    <a:pt x="1972" y="1274"/>
                  </a:lnTo>
                  <a:lnTo>
                    <a:pt x="1971" y="1275"/>
                  </a:lnTo>
                  <a:lnTo>
                    <a:pt x="1971" y="1275"/>
                  </a:lnTo>
                  <a:lnTo>
                    <a:pt x="1971" y="1276"/>
                  </a:lnTo>
                  <a:lnTo>
                    <a:pt x="1971" y="1278"/>
                  </a:lnTo>
                  <a:lnTo>
                    <a:pt x="1971" y="1279"/>
                  </a:lnTo>
                  <a:lnTo>
                    <a:pt x="1969" y="1280"/>
                  </a:lnTo>
                  <a:lnTo>
                    <a:pt x="1967" y="1280"/>
                  </a:lnTo>
                  <a:lnTo>
                    <a:pt x="1966" y="1280"/>
                  </a:lnTo>
                  <a:lnTo>
                    <a:pt x="1964" y="1280"/>
                  </a:lnTo>
                  <a:lnTo>
                    <a:pt x="1963" y="1280"/>
                  </a:lnTo>
                  <a:lnTo>
                    <a:pt x="1961" y="1280"/>
                  </a:lnTo>
                  <a:lnTo>
                    <a:pt x="1959" y="1280"/>
                  </a:lnTo>
                  <a:lnTo>
                    <a:pt x="1957" y="1279"/>
                  </a:lnTo>
                  <a:lnTo>
                    <a:pt x="1956" y="1279"/>
                  </a:lnTo>
                  <a:lnTo>
                    <a:pt x="1954" y="1278"/>
                  </a:lnTo>
                  <a:lnTo>
                    <a:pt x="1953" y="1277"/>
                  </a:lnTo>
                  <a:lnTo>
                    <a:pt x="1952" y="1275"/>
                  </a:lnTo>
                  <a:lnTo>
                    <a:pt x="1952" y="1274"/>
                  </a:lnTo>
                  <a:lnTo>
                    <a:pt x="1953" y="1272"/>
                  </a:lnTo>
                  <a:lnTo>
                    <a:pt x="1954" y="1271"/>
                  </a:lnTo>
                  <a:lnTo>
                    <a:pt x="1954" y="1269"/>
                  </a:lnTo>
                  <a:lnTo>
                    <a:pt x="1955" y="1268"/>
                  </a:lnTo>
                  <a:lnTo>
                    <a:pt x="1956" y="1267"/>
                  </a:lnTo>
                  <a:lnTo>
                    <a:pt x="1957" y="1266"/>
                  </a:lnTo>
                  <a:lnTo>
                    <a:pt x="1959" y="1265"/>
                  </a:lnTo>
                  <a:lnTo>
                    <a:pt x="1960" y="1264"/>
                  </a:lnTo>
                  <a:lnTo>
                    <a:pt x="1962" y="1263"/>
                  </a:lnTo>
                  <a:lnTo>
                    <a:pt x="1963" y="1262"/>
                  </a:lnTo>
                  <a:lnTo>
                    <a:pt x="1966" y="1259"/>
                  </a:lnTo>
                  <a:lnTo>
                    <a:pt x="1966" y="1261"/>
                  </a:lnTo>
                  <a:lnTo>
                    <a:pt x="1966" y="1261"/>
                  </a:lnTo>
                  <a:lnTo>
                    <a:pt x="1966" y="1261"/>
                  </a:lnTo>
                  <a:lnTo>
                    <a:pt x="1967" y="1261"/>
                  </a:lnTo>
                  <a:lnTo>
                    <a:pt x="1967" y="1261"/>
                  </a:lnTo>
                  <a:lnTo>
                    <a:pt x="1967" y="1262"/>
                  </a:lnTo>
                  <a:lnTo>
                    <a:pt x="1969" y="1262"/>
                  </a:lnTo>
                  <a:lnTo>
                    <a:pt x="1969" y="1262"/>
                  </a:lnTo>
                  <a:lnTo>
                    <a:pt x="1970" y="1262"/>
                  </a:lnTo>
                  <a:lnTo>
                    <a:pt x="1970" y="1262"/>
                  </a:lnTo>
                  <a:lnTo>
                    <a:pt x="1970" y="1262"/>
                  </a:lnTo>
                  <a:lnTo>
                    <a:pt x="1971" y="1262"/>
                  </a:lnTo>
                  <a:lnTo>
                    <a:pt x="1971" y="1262"/>
                  </a:lnTo>
                  <a:close/>
                  <a:moveTo>
                    <a:pt x="1896" y="1304"/>
                  </a:moveTo>
                  <a:lnTo>
                    <a:pt x="1896" y="1305"/>
                  </a:lnTo>
                  <a:lnTo>
                    <a:pt x="1896" y="1305"/>
                  </a:lnTo>
                  <a:lnTo>
                    <a:pt x="1897" y="1305"/>
                  </a:lnTo>
                  <a:lnTo>
                    <a:pt x="1897" y="1305"/>
                  </a:lnTo>
                  <a:lnTo>
                    <a:pt x="1898" y="1305"/>
                  </a:lnTo>
                  <a:lnTo>
                    <a:pt x="1899" y="1306"/>
                  </a:lnTo>
                  <a:lnTo>
                    <a:pt x="1900" y="1306"/>
                  </a:lnTo>
                  <a:lnTo>
                    <a:pt x="1901" y="1306"/>
                  </a:lnTo>
                  <a:lnTo>
                    <a:pt x="1901" y="1306"/>
                  </a:lnTo>
                  <a:lnTo>
                    <a:pt x="1902" y="1306"/>
                  </a:lnTo>
                  <a:lnTo>
                    <a:pt x="1902" y="1306"/>
                  </a:lnTo>
                  <a:lnTo>
                    <a:pt x="1903" y="1306"/>
                  </a:lnTo>
                  <a:lnTo>
                    <a:pt x="1903" y="1307"/>
                  </a:lnTo>
                  <a:lnTo>
                    <a:pt x="1903" y="1307"/>
                  </a:lnTo>
                  <a:lnTo>
                    <a:pt x="1903" y="1307"/>
                  </a:lnTo>
                  <a:lnTo>
                    <a:pt x="1903" y="1307"/>
                  </a:lnTo>
                  <a:lnTo>
                    <a:pt x="1904" y="1307"/>
                  </a:lnTo>
                  <a:lnTo>
                    <a:pt x="1904" y="1308"/>
                  </a:lnTo>
                  <a:lnTo>
                    <a:pt x="1905" y="1308"/>
                  </a:lnTo>
                  <a:lnTo>
                    <a:pt x="1906" y="1309"/>
                  </a:lnTo>
                  <a:lnTo>
                    <a:pt x="1906" y="1309"/>
                  </a:lnTo>
                  <a:lnTo>
                    <a:pt x="1907" y="1310"/>
                  </a:lnTo>
                  <a:lnTo>
                    <a:pt x="1908" y="1311"/>
                  </a:lnTo>
                  <a:lnTo>
                    <a:pt x="1909" y="1312"/>
                  </a:lnTo>
                  <a:lnTo>
                    <a:pt x="1908" y="1316"/>
                  </a:lnTo>
                  <a:lnTo>
                    <a:pt x="1908" y="1318"/>
                  </a:lnTo>
                  <a:lnTo>
                    <a:pt x="1908" y="1320"/>
                  </a:lnTo>
                  <a:lnTo>
                    <a:pt x="1907" y="1323"/>
                  </a:lnTo>
                  <a:lnTo>
                    <a:pt x="1906" y="1325"/>
                  </a:lnTo>
                  <a:lnTo>
                    <a:pt x="1905" y="1326"/>
                  </a:lnTo>
                  <a:lnTo>
                    <a:pt x="1904" y="1328"/>
                  </a:lnTo>
                  <a:lnTo>
                    <a:pt x="1902" y="1330"/>
                  </a:lnTo>
                  <a:lnTo>
                    <a:pt x="1901" y="1331"/>
                  </a:lnTo>
                  <a:lnTo>
                    <a:pt x="1899" y="1333"/>
                  </a:lnTo>
                  <a:lnTo>
                    <a:pt x="1897" y="1334"/>
                  </a:lnTo>
                  <a:lnTo>
                    <a:pt x="1896" y="1335"/>
                  </a:lnTo>
                  <a:lnTo>
                    <a:pt x="1895" y="1335"/>
                  </a:lnTo>
                  <a:lnTo>
                    <a:pt x="1895" y="1335"/>
                  </a:lnTo>
                  <a:lnTo>
                    <a:pt x="1894" y="1335"/>
                  </a:lnTo>
                  <a:lnTo>
                    <a:pt x="1893" y="1335"/>
                  </a:lnTo>
                  <a:lnTo>
                    <a:pt x="1893" y="1335"/>
                  </a:lnTo>
                  <a:lnTo>
                    <a:pt x="1892" y="1335"/>
                  </a:lnTo>
                  <a:lnTo>
                    <a:pt x="1891" y="1335"/>
                  </a:lnTo>
                  <a:lnTo>
                    <a:pt x="1890" y="1334"/>
                  </a:lnTo>
                  <a:lnTo>
                    <a:pt x="1889" y="1333"/>
                  </a:lnTo>
                  <a:lnTo>
                    <a:pt x="1889" y="1333"/>
                  </a:lnTo>
                  <a:lnTo>
                    <a:pt x="1888" y="1332"/>
                  </a:lnTo>
                  <a:lnTo>
                    <a:pt x="1888" y="1330"/>
                  </a:lnTo>
                  <a:lnTo>
                    <a:pt x="1890" y="1304"/>
                  </a:lnTo>
                  <a:lnTo>
                    <a:pt x="1890" y="1305"/>
                  </a:lnTo>
                  <a:lnTo>
                    <a:pt x="1891" y="1305"/>
                  </a:lnTo>
                  <a:lnTo>
                    <a:pt x="1892" y="1305"/>
                  </a:lnTo>
                  <a:lnTo>
                    <a:pt x="1892" y="1305"/>
                  </a:lnTo>
                  <a:lnTo>
                    <a:pt x="1893" y="1305"/>
                  </a:lnTo>
                  <a:lnTo>
                    <a:pt x="1893" y="1305"/>
                  </a:lnTo>
                  <a:lnTo>
                    <a:pt x="1894" y="1305"/>
                  </a:lnTo>
                  <a:lnTo>
                    <a:pt x="1894" y="1305"/>
                  </a:lnTo>
                  <a:lnTo>
                    <a:pt x="1895" y="1305"/>
                  </a:lnTo>
                  <a:lnTo>
                    <a:pt x="1895" y="1305"/>
                  </a:lnTo>
                  <a:lnTo>
                    <a:pt x="1895" y="1305"/>
                  </a:lnTo>
                  <a:lnTo>
                    <a:pt x="1896" y="1304"/>
                  </a:lnTo>
                  <a:lnTo>
                    <a:pt x="1896" y="1304"/>
                  </a:lnTo>
                  <a:close/>
                  <a:moveTo>
                    <a:pt x="1826" y="1330"/>
                  </a:moveTo>
                  <a:lnTo>
                    <a:pt x="1826" y="1330"/>
                  </a:lnTo>
                  <a:lnTo>
                    <a:pt x="1827" y="1330"/>
                  </a:lnTo>
                  <a:lnTo>
                    <a:pt x="1828" y="1330"/>
                  </a:lnTo>
                  <a:lnTo>
                    <a:pt x="1830" y="1330"/>
                  </a:lnTo>
                  <a:lnTo>
                    <a:pt x="1831" y="1330"/>
                  </a:lnTo>
                  <a:lnTo>
                    <a:pt x="1832" y="1330"/>
                  </a:lnTo>
                  <a:lnTo>
                    <a:pt x="1833" y="1330"/>
                  </a:lnTo>
                  <a:lnTo>
                    <a:pt x="1835" y="1331"/>
                  </a:lnTo>
                  <a:lnTo>
                    <a:pt x="1836" y="1331"/>
                  </a:lnTo>
                  <a:lnTo>
                    <a:pt x="1837" y="1331"/>
                  </a:lnTo>
                  <a:lnTo>
                    <a:pt x="1838" y="1332"/>
                  </a:lnTo>
                  <a:lnTo>
                    <a:pt x="1840" y="1332"/>
                  </a:lnTo>
                  <a:lnTo>
                    <a:pt x="1844" y="1354"/>
                  </a:lnTo>
                  <a:lnTo>
                    <a:pt x="1843" y="1357"/>
                  </a:lnTo>
                  <a:lnTo>
                    <a:pt x="1843" y="1359"/>
                  </a:lnTo>
                  <a:lnTo>
                    <a:pt x="1842" y="1361"/>
                  </a:lnTo>
                  <a:lnTo>
                    <a:pt x="1841" y="1363"/>
                  </a:lnTo>
                  <a:lnTo>
                    <a:pt x="1839" y="1365"/>
                  </a:lnTo>
                  <a:lnTo>
                    <a:pt x="1837" y="1368"/>
                  </a:lnTo>
                  <a:lnTo>
                    <a:pt x="1836" y="1370"/>
                  </a:lnTo>
                  <a:lnTo>
                    <a:pt x="1834" y="1371"/>
                  </a:lnTo>
                  <a:lnTo>
                    <a:pt x="1832" y="1373"/>
                  </a:lnTo>
                  <a:lnTo>
                    <a:pt x="1830" y="1375"/>
                  </a:lnTo>
                  <a:lnTo>
                    <a:pt x="1828" y="1376"/>
                  </a:lnTo>
                  <a:lnTo>
                    <a:pt x="1826" y="1377"/>
                  </a:lnTo>
                  <a:lnTo>
                    <a:pt x="1825" y="1377"/>
                  </a:lnTo>
                  <a:lnTo>
                    <a:pt x="1825" y="1377"/>
                  </a:lnTo>
                  <a:lnTo>
                    <a:pt x="1824" y="1377"/>
                  </a:lnTo>
                  <a:lnTo>
                    <a:pt x="1823" y="1377"/>
                  </a:lnTo>
                  <a:lnTo>
                    <a:pt x="1823" y="1377"/>
                  </a:lnTo>
                  <a:lnTo>
                    <a:pt x="1822" y="1377"/>
                  </a:lnTo>
                  <a:lnTo>
                    <a:pt x="1821" y="1377"/>
                  </a:lnTo>
                  <a:lnTo>
                    <a:pt x="1820" y="1376"/>
                  </a:lnTo>
                  <a:lnTo>
                    <a:pt x="1819" y="1375"/>
                  </a:lnTo>
                  <a:lnTo>
                    <a:pt x="1819" y="1375"/>
                  </a:lnTo>
                  <a:lnTo>
                    <a:pt x="1818" y="1374"/>
                  </a:lnTo>
                  <a:lnTo>
                    <a:pt x="1818" y="1372"/>
                  </a:lnTo>
                  <a:lnTo>
                    <a:pt x="1825" y="1330"/>
                  </a:lnTo>
                  <a:lnTo>
                    <a:pt x="1825" y="1331"/>
                  </a:lnTo>
                  <a:lnTo>
                    <a:pt x="1825" y="1331"/>
                  </a:lnTo>
                  <a:lnTo>
                    <a:pt x="1825" y="1331"/>
                  </a:lnTo>
                  <a:lnTo>
                    <a:pt x="1825" y="1331"/>
                  </a:lnTo>
                  <a:lnTo>
                    <a:pt x="1825" y="1331"/>
                  </a:lnTo>
                  <a:lnTo>
                    <a:pt x="1825" y="1331"/>
                  </a:lnTo>
                  <a:lnTo>
                    <a:pt x="1825" y="1331"/>
                  </a:lnTo>
                  <a:lnTo>
                    <a:pt x="1825" y="1331"/>
                  </a:lnTo>
                  <a:lnTo>
                    <a:pt x="1825" y="1331"/>
                  </a:lnTo>
                  <a:lnTo>
                    <a:pt x="1825" y="1331"/>
                  </a:lnTo>
                  <a:lnTo>
                    <a:pt x="1825" y="1331"/>
                  </a:lnTo>
                  <a:lnTo>
                    <a:pt x="1826" y="1330"/>
                  </a:lnTo>
                  <a:lnTo>
                    <a:pt x="1826" y="1330"/>
                  </a:lnTo>
                  <a:close/>
                  <a:moveTo>
                    <a:pt x="1749" y="1374"/>
                  </a:moveTo>
                  <a:lnTo>
                    <a:pt x="1749" y="1375"/>
                  </a:lnTo>
                  <a:lnTo>
                    <a:pt x="1750" y="1375"/>
                  </a:lnTo>
                  <a:lnTo>
                    <a:pt x="1750" y="1375"/>
                  </a:lnTo>
                  <a:lnTo>
                    <a:pt x="1751" y="1375"/>
                  </a:lnTo>
                  <a:lnTo>
                    <a:pt x="1752" y="1375"/>
                  </a:lnTo>
                  <a:lnTo>
                    <a:pt x="1754" y="1375"/>
                  </a:lnTo>
                  <a:lnTo>
                    <a:pt x="1754" y="1375"/>
                  </a:lnTo>
                  <a:lnTo>
                    <a:pt x="1755" y="1375"/>
                  </a:lnTo>
                  <a:lnTo>
                    <a:pt x="1756" y="1375"/>
                  </a:lnTo>
                  <a:lnTo>
                    <a:pt x="1757" y="1375"/>
                  </a:lnTo>
                  <a:lnTo>
                    <a:pt x="1758" y="1375"/>
                  </a:lnTo>
                  <a:lnTo>
                    <a:pt x="1759" y="1375"/>
                  </a:lnTo>
                  <a:lnTo>
                    <a:pt x="1760" y="1377"/>
                  </a:lnTo>
                  <a:lnTo>
                    <a:pt x="1762" y="1379"/>
                  </a:lnTo>
                  <a:lnTo>
                    <a:pt x="1763" y="1381"/>
                  </a:lnTo>
                  <a:lnTo>
                    <a:pt x="1764" y="1383"/>
                  </a:lnTo>
                  <a:lnTo>
                    <a:pt x="1765" y="1385"/>
                  </a:lnTo>
                  <a:lnTo>
                    <a:pt x="1765" y="1388"/>
                  </a:lnTo>
                  <a:lnTo>
                    <a:pt x="1765" y="1390"/>
                  </a:lnTo>
                  <a:lnTo>
                    <a:pt x="1765" y="1393"/>
                  </a:lnTo>
                  <a:lnTo>
                    <a:pt x="1765" y="1395"/>
                  </a:lnTo>
                  <a:lnTo>
                    <a:pt x="1765" y="1398"/>
                  </a:lnTo>
                  <a:lnTo>
                    <a:pt x="1764" y="1400"/>
                  </a:lnTo>
                  <a:lnTo>
                    <a:pt x="1764" y="1402"/>
                  </a:lnTo>
                  <a:lnTo>
                    <a:pt x="1762" y="1404"/>
                  </a:lnTo>
                  <a:lnTo>
                    <a:pt x="1760" y="1406"/>
                  </a:lnTo>
                  <a:lnTo>
                    <a:pt x="1758" y="1407"/>
                  </a:lnTo>
                  <a:lnTo>
                    <a:pt x="1756" y="1409"/>
                  </a:lnTo>
                  <a:lnTo>
                    <a:pt x="1754" y="1410"/>
                  </a:lnTo>
                  <a:lnTo>
                    <a:pt x="1750" y="1411"/>
                  </a:lnTo>
                  <a:lnTo>
                    <a:pt x="1747" y="1412"/>
                  </a:lnTo>
                  <a:lnTo>
                    <a:pt x="1744" y="1413"/>
                  </a:lnTo>
                  <a:lnTo>
                    <a:pt x="1741" y="1414"/>
                  </a:lnTo>
                  <a:lnTo>
                    <a:pt x="1738" y="1414"/>
                  </a:lnTo>
                  <a:lnTo>
                    <a:pt x="1735" y="1414"/>
                  </a:lnTo>
                  <a:lnTo>
                    <a:pt x="1732" y="1413"/>
                  </a:lnTo>
                  <a:lnTo>
                    <a:pt x="1731" y="1413"/>
                  </a:lnTo>
                  <a:lnTo>
                    <a:pt x="1731" y="1412"/>
                  </a:lnTo>
                  <a:lnTo>
                    <a:pt x="1730" y="1411"/>
                  </a:lnTo>
                  <a:lnTo>
                    <a:pt x="1730" y="1411"/>
                  </a:lnTo>
                  <a:lnTo>
                    <a:pt x="1729" y="1410"/>
                  </a:lnTo>
                  <a:lnTo>
                    <a:pt x="1729" y="1409"/>
                  </a:lnTo>
                  <a:lnTo>
                    <a:pt x="1728" y="1408"/>
                  </a:lnTo>
                  <a:lnTo>
                    <a:pt x="1728" y="1407"/>
                  </a:lnTo>
                  <a:lnTo>
                    <a:pt x="1727" y="1406"/>
                  </a:lnTo>
                  <a:lnTo>
                    <a:pt x="1726" y="1405"/>
                  </a:lnTo>
                  <a:lnTo>
                    <a:pt x="1725" y="1404"/>
                  </a:lnTo>
                  <a:lnTo>
                    <a:pt x="1725" y="1402"/>
                  </a:lnTo>
                  <a:lnTo>
                    <a:pt x="1725" y="1400"/>
                  </a:lnTo>
                  <a:lnTo>
                    <a:pt x="1725" y="1397"/>
                  </a:lnTo>
                  <a:lnTo>
                    <a:pt x="1726" y="1395"/>
                  </a:lnTo>
                  <a:lnTo>
                    <a:pt x="1727" y="1392"/>
                  </a:lnTo>
                  <a:lnTo>
                    <a:pt x="1728" y="1390"/>
                  </a:lnTo>
                  <a:lnTo>
                    <a:pt x="1730" y="1387"/>
                  </a:lnTo>
                  <a:lnTo>
                    <a:pt x="1732" y="1385"/>
                  </a:lnTo>
                  <a:lnTo>
                    <a:pt x="1734" y="1383"/>
                  </a:lnTo>
                  <a:lnTo>
                    <a:pt x="1736" y="1381"/>
                  </a:lnTo>
                  <a:lnTo>
                    <a:pt x="1739" y="1379"/>
                  </a:lnTo>
                  <a:lnTo>
                    <a:pt x="1742" y="1377"/>
                  </a:lnTo>
                  <a:lnTo>
                    <a:pt x="1746" y="1374"/>
                  </a:lnTo>
                  <a:lnTo>
                    <a:pt x="1746" y="1375"/>
                  </a:lnTo>
                  <a:lnTo>
                    <a:pt x="1746" y="1375"/>
                  </a:lnTo>
                  <a:lnTo>
                    <a:pt x="1746" y="1375"/>
                  </a:lnTo>
                  <a:lnTo>
                    <a:pt x="1746" y="1375"/>
                  </a:lnTo>
                  <a:lnTo>
                    <a:pt x="1747" y="1375"/>
                  </a:lnTo>
                  <a:lnTo>
                    <a:pt x="1747" y="1375"/>
                  </a:lnTo>
                  <a:lnTo>
                    <a:pt x="1747" y="1375"/>
                  </a:lnTo>
                  <a:lnTo>
                    <a:pt x="1748" y="1375"/>
                  </a:lnTo>
                  <a:lnTo>
                    <a:pt x="1748" y="1375"/>
                  </a:lnTo>
                  <a:lnTo>
                    <a:pt x="1748" y="1375"/>
                  </a:lnTo>
                  <a:lnTo>
                    <a:pt x="1748" y="1375"/>
                  </a:lnTo>
                  <a:lnTo>
                    <a:pt x="1749" y="1374"/>
                  </a:lnTo>
                  <a:lnTo>
                    <a:pt x="1749" y="1374"/>
                  </a:lnTo>
                  <a:close/>
                  <a:moveTo>
                    <a:pt x="890" y="1690"/>
                  </a:moveTo>
                  <a:lnTo>
                    <a:pt x="904" y="2000"/>
                  </a:lnTo>
                  <a:lnTo>
                    <a:pt x="900" y="2002"/>
                  </a:lnTo>
                  <a:lnTo>
                    <a:pt x="897" y="2003"/>
                  </a:lnTo>
                  <a:lnTo>
                    <a:pt x="894" y="2004"/>
                  </a:lnTo>
                  <a:lnTo>
                    <a:pt x="890" y="2005"/>
                  </a:lnTo>
                  <a:lnTo>
                    <a:pt x="887" y="2006"/>
                  </a:lnTo>
                  <a:lnTo>
                    <a:pt x="883" y="2007"/>
                  </a:lnTo>
                  <a:lnTo>
                    <a:pt x="880" y="2007"/>
                  </a:lnTo>
                  <a:lnTo>
                    <a:pt x="877" y="2007"/>
                  </a:lnTo>
                  <a:lnTo>
                    <a:pt x="874" y="2009"/>
                  </a:lnTo>
                  <a:lnTo>
                    <a:pt x="871" y="2007"/>
                  </a:lnTo>
                  <a:lnTo>
                    <a:pt x="868" y="2007"/>
                  </a:lnTo>
                  <a:lnTo>
                    <a:pt x="865" y="2006"/>
                  </a:lnTo>
                  <a:lnTo>
                    <a:pt x="861" y="1988"/>
                  </a:lnTo>
                  <a:lnTo>
                    <a:pt x="859" y="1969"/>
                  </a:lnTo>
                  <a:lnTo>
                    <a:pt x="858" y="1949"/>
                  </a:lnTo>
                  <a:lnTo>
                    <a:pt x="858" y="1930"/>
                  </a:lnTo>
                  <a:lnTo>
                    <a:pt x="858" y="1911"/>
                  </a:lnTo>
                  <a:lnTo>
                    <a:pt x="858" y="1890"/>
                  </a:lnTo>
                  <a:lnTo>
                    <a:pt x="859" y="1871"/>
                  </a:lnTo>
                  <a:lnTo>
                    <a:pt x="859" y="1851"/>
                  </a:lnTo>
                  <a:lnTo>
                    <a:pt x="860" y="1830"/>
                  </a:lnTo>
                  <a:lnTo>
                    <a:pt x="860" y="1810"/>
                  </a:lnTo>
                  <a:lnTo>
                    <a:pt x="860" y="1788"/>
                  </a:lnTo>
                  <a:lnTo>
                    <a:pt x="859" y="1767"/>
                  </a:lnTo>
                  <a:lnTo>
                    <a:pt x="864" y="1762"/>
                  </a:lnTo>
                  <a:lnTo>
                    <a:pt x="868" y="1756"/>
                  </a:lnTo>
                  <a:lnTo>
                    <a:pt x="871" y="1750"/>
                  </a:lnTo>
                  <a:lnTo>
                    <a:pt x="874" y="1744"/>
                  </a:lnTo>
                  <a:lnTo>
                    <a:pt x="877" y="1736"/>
                  </a:lnTo>
                  <a:lnTo>
                    <a:pt x="879" y="1730"/>
                  </a:lnTo>
                  <a:lnTo>
                    <a:pt x="880" y="1724"/>
                  </a:lnTo>
                  <a:lnTo>
                    <a:pt x="882" y="1717"/>
                  </a:lnTo>
                  <a:lnTo>
                    <a:pt x="884" y="1711"/>
                  </a:lnTo>
                  <a:lnTo>
                    <a:pt x="885" y="1704"/>
                  </a:lnTo>
                  <a:lnTo>
                    <a:pt x="887" y="1697"/>
                  </a:lnTo>
                  <a:lnTo>
                    <a:pt x="889" y="1689"/>
                  </a:lnTo>
                  <a:lnTo>
                    <a:pt x="889" y="1690"/>
                  </a:lnTo>
                  <a:lnTo>
                    <a:pt x="889" y="1690"/>
                  </a:lnTo>
                  <a:lnTo>
                    <a:pt x="889" y="1690"/>
                  </a:lnTo>
                  <a:lnTo>
                    <a:pt x="889" y="1690"/>
                  </a:lnTo>
                  <a:lnTo>
                    <a:pt x="889" y="1690"/>
                  </a:lnTo>
                  <a:lnTo>
                    <a:pt x="889" y="1690"/>
                  </a:lnTo>
                  <a:lnTo>
                    <a:pt x="889" y="1690"/>
                  </a:lnTo>
                  <a:lnTo>
                    <a:pt x="889" y="1690"/>
                  </a:lnTo>
                  <a:lnTo>
                    <a:pt x="889" y="1690"/>
                  </a:lnTo>
                  <a:lnTo>
                    <a:pt x="889" y="1690"/>
                  </a:lnTo>
                  <a:lnTo>
                    <a:pt x="889" y="1690"/>
                  </a:lnTo>
                  <a:lnTo>
                    <a:pt x="890" y="1690"/>
                  </a:lnTo>
                  <a:lnTo>
                    <a:pt x="890" y="1690"/>
                  </a:lnTo>
                  <a:close/>
                  <a:moveTo>
                    <a:pt x="875" y="855"/>
                  </a:moveTo>
                  <a:lnTo>
                    <a:pt x="875" y="856"/>
                  </a:lnTo>
                  <a:lnTo>
                    <a:pt x="876" y="856"/>
                  </a:lnTo>
                  <a:lnTo>
                    <a:pt x="877" y="856"/>
                  </a:lnTo>
                  <a:lnTo>
                    <a:pt x="878" y="856"/>
                  </a:lnTo>
                  <a:lnTo>
                    <a:pt x="880" y="856"/>
                  </a:lnTo>
                  <a:lnTo>
                    <a:pt x="881" y="856"/>
                  </a:lnTo>
                  <a:lnTo>
                    <a:pt x="883" y="856"/>
                  </a:lnTo>
                  <a:lnTo>
                    <a:pt x="884" y="856"/>
                  </a:lnTo>
                  <a:lnTo>
                    <a:pt x="886" y="856"/>
                  </a:lnTo>
                  <a:lnTo>
                    <a:pt x="888" y="856"/>
                  </a:lnTo>
                  <a:lnTo>
                    <a:pt x="890" y="856"/>
                  </a:lnTo>
                  <a:lnTo>
                    <a:pt x="893" y="855"/>
                  </a:lnTo>
                  <a:lnTo>
                    <a:pt x="898" y="881"/>
                  </a:lnTo>
                  <a:lnTo>
                    <a:pt x="902" y="909"/>
                  </a:lnTo>
                  <a:lnTo>
                    <a:pt x="904" y="937"/>
                  </a:lnTo>
                  <a:lnTo>
                    <a:pt x="905" y="966"/>
                  </a:lnTo>
                  <a:lnTo>
                    <a:pt x="906" y="996"/>
                  </a:lnTo>
                  <a:lnTo>
                    <a:pt x="905" y="1025"/>
                  </a:lnTo>
                  <a:lnTo>
                    <a:pt x="904" y="1056"/>
                  </a:lnTo>
                  <a:lnTo>
                    <a:pt x="902" y="1085"/>
                  </a:lnTo>
                  <a:lnTo>
                    <a:pt x="899" y="1116"/>
                  </a:lnTo>
                  <a:lnTo>
                    <a:pt x="896" y="1146"/>
                  </a:lnTo>
                  <a:lnTo>
                    <a:pt x="893" y="1176"/>
                  </a:lnTo>
                  <a:lnTo>
                    <a:pt x="889" y="1205"/>
                  </a:lnTo>
                  <a:lnTo>
                    <a:pt x="885" y="1213"/>
                  </a:lnTo>
                  <a:lnTo>
                    <a:pt x="883" y="1220"/>
                  </a:lnTo>
                  <a:lnTo>
                    <a:pt x="881" y="1226"/>
                  </a:lnTo>
                  <a:lnTo>
                    <a:pt x="880" y="1233"/>
                  </a:lnTo>
                  <a:lnTo>
                    <a:pt x="879" y="1239"/>
                  </a:lnTo>
                  <a:lnTo>
                    <a:pt x="878" y="1246"/>
                  </a:lnTo>
                  <a:lnTo>
                    <a:pt x="878" y="1252"/>
                  </a:lnTo>
                  <a:lnTo>
                    <a:pt x="878" y="1258"/>
                  </a:lnTo>
                  <a:lnTo>
                    <a:pt x="879" y="1266"/>
                  </a:lnTo>
                  <a:lnTo>
                    <a:pt x="879" y="1272"/>
                  </a:lnTo>
                  <a:lnTo>
                    <a:pt x="880" y="1278"/>
                  </a:lnTo>
                  <a:lnTo>
                    <a:pt x="881" y="1284"/>
                  </a:lnTo>
                  <a:lnTo>
                    <a:pt x="879" y="1288"/>
                  </a:lnTo>
                  <a:lnTo>
                    <a:pt x="877" y="1291"/>
                  </a:lnTo>
                  <a:lnTo>
                    <a:pt x="874" y="1293"/>
                  </a:lnTo>
                  <a:lnTo>
                    <a:pt x="871" y="1295"/>
                  </a:lnTo>
                  <a:lnTo>
                    <a:pt x="868" y="1297"/>
                  </a:lnTo>
                  <a:lnTo>
                    <a:pt x="864" y="1298"/>
                  </a:lnTo>
                  <a:lnTo>
                    <a:pt x="860" y="1299"/>
                  </a:lnTo>
                  <a:lnTo>
                    <a:pt x="856" y="1300"/>
                  </a:lnTo>
                  <a:lnTo>
                    <a:pt x="852" y="1301"/>
                  </a:lnTo>
                  <a:lnTo>
                    <a:pt x="848" y="1301"/>
                  </a:lnTo>
                  <a:lnTo>
                    <a:pt x="844" y="1301"/>
                  </a:lnTo>
                  <a:lnTo>
                    <a:pt x="840" y="1301"/>
                  </a:lnTo>
                  <a:lnTo>
                    <a:pt x="843" y="1230"/>
                  </a:lnTo>
                  <a:lnTo>
                    <a:pt x="838" y="1224"/>
                  </a:lnTo>
                  <a:lnTo>
                    <a:pt x="832" y="1218"/>
                  </a:lnTo>
                  <a:lnTo>
                    <a:pt x="827" y="1211"/>
                  </a:lnTo>
                  <a:lnTo>
                    <a:pt x="822" y="1203"/>
                  </a:lnTo>
                  <a:lnTo>
                    <a:pt x="817" y="1197"/>
                  </a:lnTo>
                  <a:lnTo>
                    <a:pt x="812" y="1190"/>
                  </a:lnTo>
                  <a:lnTo>
                    <a:pt x="808" y="1183"/>
                  </a:lnTo>
                  <a:lnTo>
                    <a:pt x="804" y="1175"/>
                  </a:lnTo>
                  <a:lnTo>
                    <a:pt x="802" y="1168"/>
                  </a:lnTo>
                  <a:lnTo>
                    <a:pt x="800" y="1160"/>
                  </a:lnTo>
                  <a:lnTo>
                    <a:pt x="799" y="1150"/>
                  </a:lnTo>
                  <a:lnTo>
                    <a:pt x="800" y="1141"/>
                  </a:lnTo>
                  <a:lnTo>
                    <a:pt x="801" y="1121"/>
                  </a:lnTo>
                  <a:lnTo>
                    <a:pt x="803" y="1101"/>
                  </a:lnTo>
                  <a:lnTo>
                    <a:pt x="803" y="1080"/>
                  </a:lnTo>
                  <a:lnTo>
                    <a:pt x="803" y="1060"/>
                  </a:lnTo>
                  <a:lnTo>
                    <a:pt x="803" y="1040"/>
                  </a:lnTo>
                  <a:lnTo>
                    <a:pt x="803" y="1020"/>
                  </a:lnTo>
                  <a:lnTo>
                    <a:pt x="803" y="1001"/>
                  </a:lnTo>
                  <a:lnTo>
                    <a:pt x="803" y="980"/>
                  </a:lnTo>
                  <a:lnTo>
                    <a:pt x="804" y="961"/>
                  </a:lnTo>
                  <a:lnTo>
                    <a:pt x="805" y="942"/>
                  </a:lnTo>
                  <a:lnTo>
                    <a:pt x="806" y="923"/>
                  </a:lnTo>
                  <a:lnTo>
                    <a:pt x="809" y="904"/>
                  </a:lnTo>
                  <a:lnTo>
                    <a:pt x="875" y="855"/>
                  </a:lnTo>
                  <a:lnTo>
                    <a:pt x="875" y="855"/>
                  </a:lnTo>
                  <a:close/>
                  <a:moveTo>
                    <a:pt x="893" y="1362"/>
                  </a:moveTo>
                  <a:lnTo>
                    <a:pt x="893" y="1363"/>
                  </a:lnTo>
                  <a:lnTo>
                    <a:pt x="894" y="1363"/>
                  </a:lnTo>
                  <a:lnTo>
                    <a:pt x="895" y="1363"/>
                  </a:lnTo>
                  <a:lnTo>
                    <a:pt x="896" y="1363"/>
                  </a:lnTo>
                  <a:lnTo>
                    <a:pt x="898" y="1363"/>
                  </a:lnTo>
                  <a:lnTo>
                    <a:pt x="899" y="1363"/>
                  </a:lnTo>
                  <a:lnTo>
                    <a:pt x="901" y="1363"/>
                  </a:lnTo>
                  <a:lnTo>
                    <a:pt x="902" y="1363"/>
                  </a:lnTo>
                  <a:lnTo>
                    <a:pt x="904" y="1363"/>
                  </a:lnTo>
                  <a:lnTo>
                    <a:pt x="906" y="1363"/>
                  </a:lnTo>
                  <a:lnTo>
                    <a:pt x="908" y="1363"/>
                  </a:lnTo>
                  <a:lnTo>
                    <a:pt x="910" y="1363"/>
                  </a:lnTo>
                  <a:lnTo>
                    <a:pt x="752" y="1419"/>
                  </a:lnTo>
                  <a:lnTo>
                    <a:pt x="749" y="1423"/>
                  </a:lnTo>
                  <a:lnTo>
                    <a:pt x="747" y="1427"/>
                  </a:lnTo>
                  <a:lnTo>
                    <a:pt x="746" y="1430"/>
                  </a:lnTo>
                  <a:lnTo>
                    <a:pt x="745" y="1434"/>
                  </a:lnTo>
                  <a:lnTo>
                    <a:pt x="745" y="1437"/>
                  </a:lnTo>
                  <a:lnTo>
                    <a:pt x="745" y="1441"/>
                  </a:lnTo>
                  <a:lnTo>
                    <a:pt x="745" y="1445"/>
                  </a:lnTo>
                  <a:lnTo>
                    <a:pt x="746" y="1448"/>
                  </a:lnTo>
                  <a:lnTo>
                    <a:pt x="747" y="1452"/>
                  </a:lnTo>
                  <a:lnTo>
                    <a:pt x="749" y="1455"/>
                  </a:lnTo>
                  <a:lnTo>
                    <a:pt x="751" y="1459"/>
                  </a:lnTo>
                  <a:lnTo>
                    <a:pt x="754" y="1461"/>
                  </a:lnTo>
                  <a:lnTo>
                    <a:pt x="758" y="1467"/>
                  </a:lnTo>
                  <a:lnTo>
                    <a:pt x="762" y="1473"/>
                  </a:lnTo>
                  <a:lnTo>
                    <a:pt x="766" y="1481"/>
                  </a:lnTo>
                  <a:lnTo>
                    <a:pt x="769" y="1487"/>
                  </a:lnTo>
                  <a:lnTo>
                    <a:pt x="772" y="1493"/>
                  </a:lnTo>
                  <a:lnTo>
                    <a:pt x="775" y="1500"/>
                  </a:lnTo>
                  <a:lnTo>
                    <a:pt x="779" y="1506"/>
                  </a:lnTo>
                  <a:lnTo>
                    <a:pt x="782" y="1511"/>
                  </a:lnTo>
                  <a:lnTo>
                    <a:pt x="787" y="1517"/>
                  </a:lnTo>
                  <a:lnTo>
                    <a:pt x="792" y="1521"/>
                  </a:lnTo>
                  <a:lnTo>
                    <a:pt x="798" y="1525"/>
                  </a:lnTo>
                  <a:lnTo>
                    <a:pt x="805" y="1529"/>
                  </a:lnTo>
                  <a:lnTo>
                    <a:pt x="808" y="1529"/>
                  </a:lnTo>
                  <a:lnTo>
                    <a:pt x="811" y="1529"/>
                  </a:lnTo>
                  <a:lnTo>
                    <a:pt x="814" y="1528"/>
                  </a:lnTo>
                  <a:lnTo>
                    <a:pt x="817" y="1525"/>
                  </a:lnTo>
                  <a:lnTo>
                    <a:pt x="820" y="1523"/>
                  </a:lnTo>
                  <a:lnTo>
                    <a:pt x="822" y="1521"/>
                  </a:lnTo>
                  <a:lnTo>
                    <a:pt x="825" y="1519"/>
                  </a:lnTo>
                  <a:lnTo>
                    <a:pt x="827" y="1516"/>
                  </a:lnTo>
                  <a:lnTo>
                    <a:pt x="829" y="1513"/>
                  </a:lnTo>
                  <a:lnTo>
                    <a:pt x="831" y="1510"/>
                  </a:lnTo>
                  <a:lnTo>
                    <a:pt x="832" y="1507"/>
                  </a:lnTo>
                  <a:lnTo>
                    <a:pt x="833" y="1503"/>
                  </a:lnTo>
                  <a:lnTo>
                    <a:pt x="833" y="1467"/>
                  </a:lnTo>
                  <a:lnTo>
                    <a:pt x="842" y="1463"/>
                  </a:lnTo>
                  <a:lnTo>
                    <a:pt x="851" y="1459"/>
                  </a:lnTo>
                  <a:lnTo>
                    <a:pt x="860" y="1455"/>
                  </a:lnTo>
                  <a:lnTo>
                    <a:pt x="870" y="1452"/>
                  </a:lnTo>
                  <a:lnTo>
                    <a:pt x="879" y="1449"/>
                  </a:lnTo>
                  <a:lnTo>
                    <a:pt x="889" y="1446"/>
                  </a:lnTo>
                  <a:lnTo>
                    <a:pt x="900" y="1444"/>
                  </a:lnTo>
                  <a:lnTo>
                    <a:pt x="910" y="1442"/>
                  </a:lnTo>
                  <a:lnTo>
                    <a:pt x="920" y="1441"/>
                  </a:lnTo>
                  <a:lnTo>
                    <a:pt x="930" y="1439"/>
                  </a:lnTo>
                  <a:lnTo>
                    <a:pt x="940" y="1439"/>
                  </a:lnTo>
                  <a:lnTo>
                    <a:pt x="952" y="1438"/>
                  </a:lnTo>
                  <a:lnTo>
                    <a:pt x="864" y="1455"/>
                  </a:lnTo>
                  <a:lnTo>
                    <a:pt x="861" y="1456"/>
                  </a:lnTo>
                  <a:lnTo>
                    <a:pt x="859" y="1457"/>
                  </a:lnTo>
                  <a:lnTo>
                    <a:pt x="857" y="1458"/>
                  </a:lnTo>
                  <a:lnTo>
                    <a:pt x="855" y="1459"/>
                  </a:lnTo>
                  <a:lnTo>
                    <a:pt x="853" y="1461"/>
                  </a:lnTo>
                  <a:lnTo>
                    <a:pt x="850" y="1463"/>
                  </a:lnTo>
                  <a:lnTo>
                    <a:pt x="848" y="1465"/>
                  </a:lnTo>
                  <a:lnTo>
                    <a:pt x="846" y="1467"/>
                  </a:lnTo>
                  <a:lnTo>
                    <a:pt x="844" y="1470"/>
                  </a:lnTo>
                  <a:lnTo>
                    <a:pt x="842" y="1473"/>
                  </a:lnTo>
                  <a:lnTo>
                    <a:pt x="841" y="1477"/>
                  </a:lnTo>
                  <a:lnTo>
                    <a:pt x="840" y="1479"/>
                  </a:lnTo>
                  <a:lnTo>
                    <a:pt x="840" y="1483"/>
                  </a:lnTo>
                  <a:lnTo>
                    <a:pt x="840" y="1486"/>
                  </a:lnTo>
                  <a:lnTo>
                    <a:pt x="841" y="1489"/>
                  </a:lnTo>
                  <a:lnTo>
                    <a:pt x="843" y="1492"/>
                  </a:lnTo>
                  <a:lnTo>
                    <a:pt x="844" y="1496"/>
                  </a:lnTo>
                  <a:lnTo>
                    <a:pt x="846" y="1499"/>
                  </a:lnTo>
                  <a:lnTo>
                    <a:pt x="849" y="1501"/>
                  </a:lnTo>
                  <a:lnTo>
                    <a:pt x="851" y="1504"/>
                  </a:lnTo>
                  <a:lnTo>
                    <a:pt x="854" y="1506"/>
                  </a:lnTo>
                  <a:lnTo>
                    <a:pt x="857" y="1508"/>
                  </a:lnTo>
                  <a:lnTo>
                    <a:pt x="860" y="1510"/>
                  </a:lnTo>
                  <a:lnTo>
                    <a:pt x="864" y="1511"/>
                  </a:lnTo>
                  <a:lnTo>
                    <a:pt x="952" y="1514"/>
                  </a:lnTo>
                  <a:lnTo>
                    <a:pt x="953" y="1516"/>
                  </a:lnTo>
                  <a:lnTo>
                    <a:pt x="955" y="1517"/>
                  </a:lnTo>
                  <a:lnTo>
                    <a:pt x="956" y="1518"/>
                  </a:lnTo>
                  <a:lnTo>
                    <a:pt x="957" y="1518"/>
                  </a:lnTo>
                  <a:lnTo>
                    <a:pt x="957" y="1519"/>
                  </a:lnTo>
                  <a:lnTo>
                    <a:pt x="957" y="1519"/>
                  </a:lnTo>
                  <a:lnTo>
                    <a:pt x="957" y="1520"/>
                  </a:lnTo>
                  <a:lnTo>
                    <a:pt x="957" y="1520"/>
                  </a:lnTo>
                  <a:lnTo>
                    <a:pt x="957" y="1521"/>
                  </a:lnTo>
                  <a:lnTo>
                    <a:pt x="957" y="1522"/>
                  </a:lnTo>
                  <a:lnTo>
                    <a:pt x="957" y="1524"/>
                  </a:lnTo>
                  <a:lnTo>
                    <a:pt x="957" y="1525"/>
                  </a:lnTo>
                  <a:lnTo>
                    <a:pt x="946" y="1528"/>
                  </a:lnTo>
                  <a:lnTo>
                    <a:pt x="934" y="1528"/>
                  </a:lnTo>
                  <a:lnTo>
                    <a:pt x="923" y="1526"/>
                  </a:lnTo>
                  <a:lnTo>
                    <a:pt x="911" y="1526"/>
                  </a:lnTo>
                  <a:lnTo>
                    <a:pt x="900" y="1525"/>
                  </a:lnTo>
                  <a:lnTo>
                    <a:pt x="888" y="1524"/>
                  </a:lnTo>
                  <a:lnTo>
                    <a:pt x="878" y="1524"/>
                  </a:lnTo>
                  <a:lnTo>
                    <a:pt x="867" y="1525"/>
                  </a:lnTo>
                  <a:lnTo>
                    <a:pt x="857" y="1526"/>
                  </a:lnTo>
                  <a:lnTo>
                    <a:pt x="847" y="1530"/>
                  </a:lnTo>
                  <a:lnTo>
                    <a:pt x="838" y="1534"/>
                  </a:lnTo>
                  <a:lnTo>
                    <a:pt x="828" y="1540"/>
                  </a:lnTo>
                  <a:lnTo>
                    <a:pt x="827" y="1541"/>
                  </a:lnTo>
                  <a:lnTo>
                    <a:pt x="827" y="1542"/>
                  </a:lnTo>
                  <a:lnTo>
                    <a:pt x="826" y="1542"/>
                  </a:lnTo>
                  <a:lnTo>
                    <a:pt x="826" y="1543"/>
                  </a:lnTo>
                  <a:lnTo>
                    <a:pt x="825" y="1544"/>
                  </a:lnTo>
                  <a:lnTo>
                    <a:pt x="825" y="1545"/>
                  </a:lnTo>
                  <a:lnTo>
                    <a:pt x="824" y="1546"/>
                  </a:lnTo>
                  <a:lnTo>
                    <a:pt x="824" y="1547"/>
                  </a:lnTo>
                  <a:lnTo>
                    <a:pt x="823" y="1548"/>
                  </a:lnTo>
                  <a:lnTo>
                    <a:pt x="823" y="1549"/>
                  </a:lnTo>
                  <a:lnTo>
                    <a:pt x="822" y="1550"/>
                  </a:lnTo>
                  <a:lnTo>
                    <a:pt x="822" y="1551"/>
                  </a:lnTo>
                  <a:lnTo>
                    <a:pt x="823" y="1555"/>
                  </a:lnTo>
                  <a:lnTo>
                    <a:pt x="824" y="1558"/>
                  </a:lnTo>
                  <a:lnTo>
                    <a:pt x="826" y="1561"/>
                  </a:lnTo>
                  <a:lnTo>
                    <a:pt x="828" y="1564"/>
                  </a:lnTo>
                  <a:lnTo>
                    <a:pt x="831" y="1566"/>
                  </a:lnTo>
                  <a:lnTo>
                    <a:pt x="833" y="1569"/>
                  </a:lnTo>
                  <a:lnTo>
                    <a:pt x="835" y="1571"/>
                  </a:lnTo>
                  <a:lnTo>
                    <a:pt x="839" y="1574"/>
                  </a:lnTo>
                  <a:lnTo>
                    <a:pt x="842" y="1576"/>
                  </a:lnTo>
                  <a:lnTo>
                    <a:pt x="845" y="1578"/>
                  </a:lnTo>
                  <a:lnTo>
                    <a:pt x="848" y="1580"/>
                  </a:lnTo>
                  <a:lnTo>
                    <a:pt x="851" y="1582"/>
                  </a:lnTo>
                  <a:lnTo>
                    <a:pt x="946" y="1597"/>
                  </a:lnTo>
                  <a:lnTo>
                    <a:pt x="946" y="1598"/>
                  </a:lnTo>
                  <a:lnTo>
                    <a:pt x="946" y="1598"/>
                  </a:lnTo>
                  <a:lnTo>
                    <a:pt x="946" y="1598"/>
                  </a:lnTo>
                  <a:lnTo>
                    <a:pt x="947" y="1599"/>
                  </a:lnTo>
                  <a:lnTo>
                    <a:pt x="947" y="1599"/>
                  </a:lnTo>
                  <a:lnTo>
                    <a:pt x="948" y="1600"/>
                  </a:lnTo>
                  <a:lnTo>
                    <a:pt x="949" y="1601"/>
                  </a:lnTo>
                  <a:lnTo>
                    <a:pt x="949" y="1601"/>
                  </a:lnTo>
                  <a:lnTo>
                    <a:pt x="950" y="1602"/>
                  </a:lnTo>
                  <a:lnTo>
                    <a:pt x="951" y="1603"/>
                  </a:lnTo>
                  <a:lnTo>
                    <a:pt x="951" y="1604"/>
                  </a:lnTo>
                  <a:lnTo>
                    <a:pt x="952" y="1604"/>
                  </a:lnTo>
                  <a:lnTo>
                    <a:pt x="822" y="1593"/>
                  </a:lnTo>
                  <a:lnTo>
                    <a:pt x="819" y="1594"/>
                  </a:lnTo>
                  <a:lnTo>
                    <a:pt x="817" y="1595"/>
                  </a:lnTo>
                  <a:lnTo>
                    <a:pt x="815" y="1596"/>
                  </a:lnTo>
                  <a:lnTo>
                    <a:pt x="812" y="1597"/>
                  </a:lnTo>
                  <a:lnTo>
                    <a:pt x="810" y="1599"/>
                  </a:lnTo>
                  <a:lnTo>
                    <a:pt x="808" y="1601"/>
                  </a:lnTo>
                  <a:lnTo>
                    <a:pt x="806" y="1603"/>
                  </a:lnTo>
                  <a:lnTo>
                    <a:pt x="804" y="1605"/>
                  </a:lnTo>
                  <a:lnTo>
                    <a:pt x="802" y="1608"/>
                  </a:lnTo>
                  <a:lnTo>
                    <a:pt x="800" y="1611"/>
                  </a:lnTo>
                  <a:lnTo>
                    <a:pt x="799" y="1614"/>
                  </a:lnTo>
                  <a:lnTo>
                    <a:pt x="798" y="1616"/>
                  </a:lnTo>
                  <a:lnTo>
                    <a:pt x="798" y="1622"/>
                  </a:lnTo>
                  <a:lnTo>
                    <a:pt x="799" y="1628"/>
                  </a:lnTo>
                  <a:lnTo>
                    <a:pt x="802" y="1632"/>
                  </a:lnTo>
                  <a:lnTo>
                    <a:pt x="805" y="1638"/>
                  </a:lnTo>
                  <a:lnTo>
                    <a:pt x="808" y="1643"/>
                  </a:lnTo>
                  <a:lnTo>
                    <a:pt x="812" y="1647"/>
                  </a:lnTo>
                  <a:lnTo>
                    <a:pt x="816" y="1652"/>
                  </a:lnTo>
                  <a:lnTo>
                    <a:pt x="819" y="1656"/>
                  </a:lnTo>
                  <a:lnTo>
                    <a:pt x="823" y="1661"/>
                  </a:lnTo>
                  <a:lnTo>
                    <a:pt x="827" y="1666"/>
                  </a:lnTo>
                  <a:lnTo>
                    <a:pt x="830" y="1672"/>
                  </a:lnTo>
                  <a:lnTo>
                    <a:pt x="833" y="1677"/>
                  </a:lnTo>
                  <a:lnTo>
                    <a:pt x="831" y="1712"/>
                  </a:lnTo>
                  <a:lnTo>
                    <a:pt x="826" y="1720"/>
                  </a:lnTo>
                  <a:lnTo>
                    <a:pt x="820" y="1727"/>
                  </a:lnTo>
                  <a:lnTo>
                    <a:pt x="813" y="1734"/>
                  </a:lnTo>
                  <a:lnTo>
                    <a:pt x="806" y="1739"/>
                  </a:lnTo>
                  <a:lnTo>
                    <a:pt x="799" y="1745"/>
                  </a:lnTo>
                  <a:lnTo>
                    <a:pt x="791" y="1750"/>
                  </a:lnTo>
                  <a:lnTo>
                    <a:pt x="782" y="1755"/>
                  </a:lnTo>
                  <a:lnTo>
                    <a:pt x="773" y="1759"/>
                  </a:lnTo>
                  <a:lnTo>
                    <a:pt x="765" y="1763"/>
                  </a:lnTo>
                  <a:lnTo>
                    <a:pt x="757" y="1768"/>
                  </a:lnTo>
                  <a:lnTo>
                    <a:pt x="748" y="1772"/>
                  </a:lnTo>
                  <a:lnTo>
                    <a:pt x="741" y="1776"/>
                  </a:lnTo>
                  <a:lnTo>
                    <a:pt x="735" y="1782"/>
                  </a:lnTo>
                  <a:lnTo>
                    <a:pt x="731" y="1788"/>
                  </a:lnTo>
                  <a:lnTo>
                    <a:pt x="727" y="1796"/>
                  </a:lnTo>
                  <a:lnTo>
                    <a:pt x="724" y="1803"/>
                  </a:lnTo>
                  <a:lnTo>
                    <a:pt x="723" y="1810"/>
                  </a:lnTo>
                  <a:lnTo>
                    <a:pt x="722" y="1818"/>
                  </a:lnTo>
                  <a:lnTo>
                    <a:pt x="721" y="1826"/>
                  </a:lnTo>
                  <a:lnTo>
                    <a:pt x="722" y="1834"/>
                  </a:lnTo>
                  <a:lnTo>
                    <a:pt x="722" y="1842"/>
                  </a:lnTo>
                  <a:lnTo>
                    <a:pt x="724" y="1851"/>
                  </a:lnTo>
                  <a:lnTo>
                    <a:pt x="726" y="1859"/>
                  </a:lnTo>
                  <a:lnTo>
                    <a:pt x="729" y="1866"/>
                  </a:lnTo>
                  <a:lnTo>
                    <a:pt x="738" y="1880"/>
                  </a:lnTo>
                  <a:lnTo>
                    <a:pt x="745" y="1894"/>
                  </a:lnTo>
                  <a:lnTo>
                    <a:pt x="753" y="1909"/>
                  </a:lnTo>
                  <a:lnTo>
                    <a:pt x="759" y="1924"/>
                  </a:lnTo>
                  <a:lnTo>
                    <a:pt x="766" y="1938"/>
                  </a:lnTo>
                  <a:lnTo>
                    <a:pt x="772" y="1954"/>
                  </a:lnTo>
                  <a:lnTo>
                    <a:pt x="777" y="1970"/>
                  </a:lnTo>
                  <a:lnTo>
                    <a:pt x="782" y="1986"/>
                  </a:lnTo>
                  <a:lnTo>
                    <a:pt x="787" y="2002"/>
                  </a:lnTo>
                  <a:lnTo>
                    <a:pt x="790" y="2018"/>
                  </a:lnTo>
                  <a:lnTo>
                    <a:pt x="793" y="2034"/>
                  </a:lnTo>
                  <a:lnTo>
                    <a:pt x="795" y="2049"/>
                  </a:lnTo>
                  <a:lnTo>
                    <a:pt x="798" y="2055"/>
                  </a:lnTo>
                  <a:lnTo>
                    <a:pt x="801" y="2060"/>
                  </a:lnTo>
                  <a:lnTo>
                    <a:pt x="806" y="2065"/>
                  </a:lnTo>
                  <a:lnTo>
                    <a:pt x="811" y="2069"/>
                  </a:lnTo>
                  <a:lnTo>
                    <a:pt x="816" y="2073"/>
                  </a:lnTo>
                  <a:lnTo>
                    <a:pt x="822" y="2076"/>
                  </a:lnTo>
                  <a:lnTo>
                    <a:pt x="828" y="2078"/>
                  </a:lnTo>
                  <a:lnTo>
                    <a:pt x="835" y="2081"/>
                  </a:lnTo>
                  <a:lnTo>
                    <a:pt x="843" y="2083"/>
                  </a:lnTo>
                  <a:lnTo>
                    <a:pt x="850" y="2086"/>
                  </a:lnTo>
                  <a:lnTo>
                    <a:pt x="856" y="2088"/>
                  </a:lnTo>
                  <a:lnTo>
                    <a:pt x="864" y="2090"/>
                  </a:lnTo>
                  <a:lnTo>
                    <a:pt x="1005" y="2411"/>
                  </a:lnTo>
                  <a:lnTo>
                    <a:pt x="1030" y="2425"/>
                  </a:lnTo>
                  <a:lnTo>
                    <a:pt x="1033" y="2425"/>
                  </a:lnTo>
                  <a:lnTo>
                    <a:pt x="1036" y="2424"/>
                  </a:lnTo>
                  <a:lnTo>
                    <a:pt x="1040" y="2423"/>
                  </a:lnTo>
                  <a:lnTo>
                    <a:pt x="1043" y="2421"/>
                  </a:lnTo>
                  <a:lnTo>
                    <a:pt x="1046" y="2419"/>
                  </a:lnTo>
                  <a:lnTo>
                    <a:pt x="1049" y="2416"/>
                  </a:lnTo>
                  <a:lnTo>
                    <a:pt x="1052" y="2413"/>
                  </a:lnTo>
                  <a:lnTo>
                    <a:pt x="1056" y="2410"/>
                  </a:lnTo>
                  <a:lnTo>
                    <a:pt x="1059" y="2407"/>
                  </a:lnTo>
                  <a:lnTo>
                    <a:pt x="1061" y="2403"/>
                  </a:lnTo>
                  <a:lnTo>
                    <a:pt x="1063" y="2399"/>
                  </a:lnTo>
                  <a:lnTo>
                    <a:pt x="1065" y="2394"/>
                  </a:lnTo>
                  <a:lnTo>
                    <a:pt x="1071" y="2342"/>
                  </a:lnTo>
                  <a:lnTo>
                    <a:pt x="1083" y="2293"/>
                  </a:lnTo>
                  <a:lnTo>
                    <a:pt x="1100" y="2248"/>
                  </a:lnTo>
                  <a:lnTo>
                    <a:pt x="1123" y="2204"/>
                  </a:lnTo>
                  <a:lnTo>
                    <a:pt x="1147" y="2163"/>
                  </a:lnTo>
                  <a:lnTo>
                    <a:pt x="1174" y="2124"/>
                  </a:lnTo>
                  <a:lnTo>
                    <a:pt x="1202" y="2085"/>
                  </a:lnTo>
                  <a:lnTo>
                    <a:pt x="1230" y="2045"/>
                  </a:lnTo>
                  <a:lnTo>
                    <a:pt x="1257" y="2004"/>
                  </a:lnTo>
                  <a:lnTo>
                    <a:pt x="1282" y="1963"/>
                  </a:lnTo>
                  <a:lnTo>
                    <a:pt x="1303" y="1919"/>
                  </a:lnTo>
                  <a:lnTo>
                    <a:pt x="1321" y="1872"/>
                  </a:lnTo>
                  <a:lnTo>
                    <a:pt x="1334" y="1837"/>
                  </a:lnTo>
                  <a:lnTo>
                    <a:pt x="1348" y="1803"/>
                  </a:lnTo>
                  <a:lnTo>
                    <a:pt x="1362" y="1768"/>
                  </a:lnTo>
                  <a:lnTo>
                    <a:pt x="1379" y="1734"/>
                  </a:lnTo>
                  <a:lnTo>
                    <a:pt x="1395" y="1703"/>
                  </a:lnTo>
                  <a:lnTo>
                    <a:pt x="1414" y="1672"/>
                  </a:lnTo>
                  <a:lnTo>
                    <a:pt x="1435" y="1643"/>
                  </a:lnTo>
                  <a:lnTo>
                    <a:pt x="1456" y="1616"/>
                  </a:lnTo>
                  <a:lnTo>
                    <a:pt x="1480" y="1591"/>
                  </a:lnTo>
                  <a:lnTo>
                    <a:pt x="1507" y="1568"/>
                  </a:lnTo>
                  <a:lnTo>
                    <a:pt x="1536" y="1548"/>
                  </a:lnTo>
                  <a:lnTo>
                    <a:pt x="1569" y="1531"/>
                  </a:lnTo>
                  <a:lnTo>
                    <a:pt x="1571" y="1531"/>
                  </a:lnTo>
                  <a:lnTo>
                    <a:pt x="1574" y="1531"/>
                  </a:lnTo>
                  <a:lnTo>
                    <a:pt x="1576" y="1530"/>
                  </a:lnTo>
                  <a:lnTo>
                    <a:pt x="1578" y="1530"/>
                  </a:lnTo>
                  <a:lnTo>
                    <a:pt x="1580" y="1530"/>
                  </a:lnTo>
                  <a:lnTo>
                    <a:pt x="1582" y="1530"/>
                  </a:lnTo>
                  <a:lnTo>
                    <a:pt x="1584" y="1530"/>
                  </a:lnTo>
                  <a:lnTo>
                    <a:pt x="1585" y="1530"/>
                  </a:lnTo>
                  <a:lnTo>
                    <a:pt x="1587" y="1530"/>
                  </a:lnTo>
                  <a:lnTo>
                    <a:pt x="1588" y="1531"/>
                  </a:lnTo>
                  <a:lnTo>
                    <a:pt x="1590" y="1531"/>
                  </a:lnTo>
                  <a:lnTo>
                    <a:pt x="1593" y="1531"/>
                  </a:lnTo>
                  <a:lnTo>
                    <a:pt x="1577" y="1591"/>
                  </a:lnTo>
                  <a:lnTo>
                    <a:pt x="1560" y="1650"/>
                  </a:lnTo>
                  <a:lnTo>
                    <a:pt x="1542" y="1710"/>
                  </a:lnTo>
                  <a:lnTo>
                    <a:pt x="1521" y="1770"/>
                  </a:lnTo>
                  <a:lnTo>
                    <a:pt x="1501" y="1831"/>
                  </a:lnTo>
                  <a:lnTo>
                    <a:pt x="1481" y="1892"/>
                  </a:lnTo>
                  <a:lnTo>
                    <a:pt x="1464" y="1954"/>
                  </a:lnTo>
                  <a:lnTo>
                    <a:pt x="1449" y="2017"/>
                  </a:lnTo>
                  <a:lnTo>
                    <a:pt x="1437" y="2080"/>
                  </a:lnTo>
                  <a:lnTo>
                    <a:pt x="1429" y="2143"/>
                  </a:lnTo>
                  <a:lnTo>
                    <a:pt x="1427" y="2207"/>
                  </a:lnTo>
                  <a:lnTo>
                    <a:pt x="1432" y="2272"/>
                  </a:lnTo>
                  <a:lnTo>
                    <a:pt x="1427" y="2281"/>
                  </a:lnTo>
                  <a:lnTo>
                    <a:pt x="1423" y="2289"/>
                  </a:lnTo>
                  <a:lnTo>
                    <a:pt x="1419" y="2296"/>
                  </a:lnTo>
                  <a:lnTo>
                    <a:pt x="1414" y="2302"/>
                  </a:lnTo>
                  <a:lnTo>
                    <a:pt x="1410" y="2309"/>
                  </a:lnTo>
                  <a:lnTo>
                    <a:pt x="1405" y="2315"/>
                  </a:lnTo>
                  <a:lnTo>
                    <a:pt x="1400" y="2321"/>
                  </a:lnTo>
                  <a:lnTo>
                    <a:pt x="1395" y="2327"/>
                  </a:lnTo>
                  <a:lnTo>
                    <a:pt x="1391" y="2334"/>
                  </a:lnTo>
                  <a:lnTo>
                    <a:pt x="1386" y="2340"/>
                  </a:lnTo>
                  <a:lnTo>
                    <a:pt x="1382" y="2347"/>
                  </a:lnTo>
                  <a:lnTo>
                    <a:pt x="1379" y="2354"/>
                  </a:lnTo>
                  <a:lnTo>
                    <a:pt x="1373" y="2359"/>
                  </a:lnTo>
                  <a:lnTo>
                    <a:pt x="1369" y="2363"/>
                  </a:lnTo>
                  <a:lnTo>
                    <a:pt x="1365" y="2367"/>
                  </a:lnTo>
                  <a:lnTo>
                    <a:pt x="1362" y="2371"/>
                  </a:lnTo>
                  <a:lnTo>
                    <a:pt x="1359" y="2375"/>
                  </a:lnTo>
                  <a:lnTo>
                    <a:pt x="1356" y="2379"/>
                  </a:lnTo>
                  <a:lnTo>
                    <a:pt x="1354" y="2384"/>
                  </a:lnTo>
                  <a:lnTo>
                    <a:pt x="1352" y="2387"/>
                  </a:lnTo>
                  <a:lnTo>
                    <a:pt x="1350" y="2391"/>
                  </a:lnTo>
                  <a:lnTo>
                    <a:pt x="1348" y="2394"/>
                  </a:lnTo>
                  <a:lnTo>
                    <a:pt x="1346" y="2397"/>
                  </a:lnTo>
                  <a:lnTo>
                    <a:pt x="1345" y="2400"/>
                  </a:lnTo>
                  <a:lnTo>
                    <a:pt x="1065" y="2698"/>
                  </a:lnTo>
                  <a:lnTo>
                    <a:pt x="1059" y="2704"/>
                  </a:lnTo>
                  <a:lnTo>
                    <a:pt x="1051" y="2707"/>
                  </a:lnTo>
                  <a:lnTo>
                    <a:pt x="1045" y="2709"/>
                  </a:lnTo>
                  <a:lnTo>
                    <a:pt x="1037" y="2710"/>
                  </a:lnTo>
                  <a:lnTo>
                    <a:pt x="1029" y="2711"/>
                  </a:lnTo>
                  <a:lnTo>
                    <a:pt x="1021" y="2710"/>
                  </a:lnTo>
                  <a:lnTo>
                    <a:pt x="1013" y="2709"/>
                  </a:lnTo>
                  <a:lnTo>
                    <a:pt x="1005" y="2708"/>
                  </a:lnTo>
                  <a:lnTo>
                    <a:pt x="997" y="2706"/>
                  </a:lnTo>
                  <a:lnTo>
                    <a:pt x="989" y="2702"/>
                  </a:lnTo>
                  <a:lnTo>
                    <a:pt x="982" y="2699"/>
                  </a:lnTo>
                  <a:lnTo>
                    <a:pt x="976" y="2695"/>
                  </a:lnTo>
                  <a:lnTo>
                    <a:pt x="960" y="2684"/>
                  </a:lnTo>
                  <a:lnTo>
                    <a:pt x="943" y="2673"/>
                  </a:lnTo>
                  <a:lnTo>
                    <a:pt x="928" y="2662"/>
                  </a:lnTo>
                  <a:lnTo>
                    <a:pt x="913" y="2652"/>
                  </a:lnTo>
                  <a:lnTo>
                    <a:pt x="897" y="2640"/>
                  </a:lnTo>
                  <a:lnTo>
                    <a:pt x="881" y="2629"/>
                  </a:lnTo>
                  <a:lnTo>
                    <a:pt x="867" y="2618"/>
                  </a:lnTo>
                  <a:lnTo>
                    <a:pt x="852" y="2608"/>
                  </a:lnTo>
                  <a:lnTo>
                    <a:pt x="836" y="2598"/>
                  </a:lnTo>
                  <a:lnTo>
                    <a:pt x="822" y="2587"/>
                  </a:lnTo>
                  <a:lnTo>
                    <a:pt x="808" y="2578"/>
                  </a:lnTo>
                  <a:lnTo>
                    <a:pt x="794" y="2568"/>
                  </a:lnTo>
                  <a:lnTo>
                    <a:pt x="780" y="2539"/>
                  </a:lnTo>
                  <a:lnTo>
                    <a:pt x="769" y="2510"/>
                  </a:lnTo>
                  <a:lnTo>
                    <a:pt x="760" y="2479"/>
                  </a:lnTo>
                  <a:lnTo>
                    <a:pt x="751" y="2448"/>
                  </a:lnTo>
                  <a:lnTo>
                    <a:pt x="744" y="2415"/>
                  </a:lnTo>
                  <a:lnTo>
                    <a:pt x="737" y="2383"/>
                  </a:lnTo>
                  <a:lnTo>
                    <a:pt x="729" y="2350"/>
                  </a:lnTo>
                  <a:lnTo>
                    <a:pt x="722" y="2317"/>
                  </a:lnTo>
                  <a:lnTo>
                    <a:pt x="714" y="2286"/>
                  </a:lnTo>
                  <a:lnTo>
                    <a:pt x="705" y="2253"/>
                  </a:lnTo>
                  <a:lnTo>
                    <a:pt x="695" y="2223"/>
                  </a:lnTo>
                  <a:lnTo>
                    <a:pt x="683" y="2192"/>
                  </a:lnTo>
                  <a:lnTo>
                    <a:pt x="681" y="2184"/>
                  </a:lnTo>
                  <a:lnTo>
                    <a:pt x="680" y="2177"/>
                  </a:lnTo>
                  <a:lnTo>
                    <a:pt x="677" y="2169"/>
                  </a:lnTo>
                  <a:lnTo>
                    <a:pt x="674" y="2161"/>
                  </a:lnTo>
                  <a:lnTo>
                    <a:pt x="671" y="2154"/>
                  </a:lnTo>
                  <a:lnTo>
                    <a:pt x="668" y="2148"/>
                  </a:lnTo>
                  <a:lnTo>
                    <a:pt x="665" y="2141"/>
                  </a:lnTo>
                  <a:lnTo>
                    <a:pt x="662" y="2134"/>
                  </a:lnTo>
                  <a:lnTo>
                    <a:pt x="660" y="2127"/>
                  </a:lnTo>
                  <a:lnTo>
                    <a:pt x="658" y="2121"/>
                  </a:lnTo>
                  <a:lnTo>
                    <a:pt x="657" y="2113"/>
                  </a:lnTo>
                  <a:lnTo>
                    <a:pt x="657" y="2105"/>
                  </a:lnTo>
                  <a:lnTo>
                    <a:pt x="655" y="2095"/>
                  </a:lnTo>
                  <a:lnTo>
                    <a:pt x="653" y="2084"/>
                  </a:lnTo>
                  <a:lnTo>
                    <a:pt x="651" y="2073"/>
                  </a:lnTo>
                  <a:lnTo>
                    <a:pt x="650" y="2063"/>
                  </a:lnTo>
                  <a:lnTo>
                    <a:pt x="648" y="2051"/>
                  </a:lnTo>
                  <a:lnTo>
                    <a:pt x="646" y="2041"/>
                  </a:lnTo>
                  <a:lnTo>
                    <a:pt x="644" y="2031"/>
                  </a:lnTo>
                  <a:lnTo>
                    <a:pt x="641" y="2021"/>
                  </a:lnTo>
                  <a:lnTo>
                    <a:pt x="638" y="2011"/>
                  </a:lnTo>
                  <a:lnTo>
                    <a:pt x="635" y="2000"/>
                  </a:lnTo>
                  <a:lnTo>
                    <a:pt x="632" y="1990"/>
                  </a:lnTo>
                  <a:lnTo>
                    <a:pt x="628" y="1979"/>
                  </a:lnTo>
                  <a:lnTo>
                    <a:pt x="619" y="1952"/>
                  </a:lnTo>
                  <a:lnTo>
                    <a:pt x="612" y="1925"/>
                  </a:lnTo>
                  <a:lnTo>
                    <a:pt x="605" y="1897"/>
                  </a:lnTo>
                  <a:lnTo>
                    <a:pt x="599" y="1870"/>
                  </a:lnTo>
                  <a:lnTo>
                    <a:pt x="594" y="1842"/>
                  </a:lnTo>
                  <a:lnTo>
                    <a:pt x="591" y="1815"/>
                  </a:lnTo>
                  <a:lnTo>
                    <a:pt x="589" y="1788"/>
                  </a:lnTo>
                  <a:lnTo>
                    <a:pt x="590" y="1762"/>
                  </a:lnTo>
                  <a:lnTo>
                    <a:pt x="594" y="1736"/>
                  </a:lnTo>
                  <a:lnTo>
                    <a:pt x="601" y="1711"/>
                  </a:lnTo>
                  <a:lnTo>
                    <a:pt x="611" y="1686"/>
                  </a:lnTo>
                  <a:lnTo>
                    <a:pt x="628" y="1663"/>
                  </a:lnTo>
                  <a:lnTo>
                    <a:pt x="632" y="1654"/>
                  </a:lnTo>
                  <a:lnTo>
                    <a:pt x="636" y="1644"/>
                  </a:lnTo>
                  <a:lnTo>
                    <a:pt x="640" y="1635"/>
                  </a:lnTo>
                  <a:lnTo>
                    <a:pt x="643" y="1625"/>
                  </a:lnTo>
                  <a:lnTo>
                    <a:pt x="647" y="1616"/>
                  </a:lnTo>
                  <a:lnTo>
                    <a:pt x="651" y="1607"/>
                  </a:lnTo>
                  <a:lnTo>
                    <a:pt x="655" y="1599"/>
                  </a:lnTo>
                  <a:lnTo>
                    <a:pt x="659" y="1590"/>
                  </a:lnTo>
                  <a:lnTo>
                    <a:pt x="663" y="1582"/>
                  </a:lnTo>
                  <a:lnTo>
                    <a:pt x="668" y="1573"/>
                  </a:lnTo>
                  <a:lnTo>
                    <a:pt x="672" y="1565"/>
                  </a:lnTo>
                  <a:lnTo>
                    <a:pt x="679" y="1557"/>
                  </a:lnTo>
                  <a:lnTo>
                    <a:pt x="681" y="1544"/>
                  </a:lnTo>
                  <a:lnTo>
                    <a:pt x="684" y="1530"/>
                  </a:lnTo>
                  <a:lnTo>
                    <a:pt x="687" y="1516"/>
                  </a:lnTo>
                  <a:lnTo>
                    <a:pt x="690" y="1503"/>
                  </a:lnTo>
                  <a:lnTo>
                    <a:pt x="694" y="1491"/>
                  </a:lnTo>
                  <a:lnTo>
                    <a:pt x="698" y="1478"/>
                  </a:lnTo>
                  <a:lnTo>
                    <a:pt x="702" y="1465"/>
                  </a:lnTo>
                  <a:lnTo>
                    <a:pt x="707" y="1453"/>
                  </a:lnTo>
                  <a:lnTo>
                    <a:pt x="712" y="1442"/>
                  </a:lnTo>
                  <a:lnTo>
                    <a:pt x="717" y="1431"/>
                  </a:lnTo>
                  <a:lnTo>
                    <a:pt x="724" y="1419"/>
                  </a:lnTo>
                  <a:lnTo>
                    <a:pt x="732" y="1408"/>
                  </a:lnTo>
                  <a:lnTo>
                    <a:pt x="741" y="1402"/>
                  </a:lnTo>
                  <a:lnTo>
                    <a:pt x="752" y="1397"/>
                  </a:lnTo>
                  <a:lnTo>
                    <a:pt x="764" y="1392"/>
                  </a:lnTo>
                  <a:lnTo>
                    <a:pt x="777" y="1388"/>
                  </a:lnTo>
                  <a:lnTo>
                    <a:pt x="792" y="1385"/>
                  </a:lnTo>
                  <a:lnTo>
                    <a:pt x="806" y="1382"/>
                  </a:lnTo>
                  <a:lnTo>
                    <a:pt x="820" y="1379"/>
                  </a:lnTo>
                  <a:lnTo>
                    <a:pt x="835" y="1377"/>
                  </a:lnTo>
                  <a:lnTo>
                    <a:pt x="850" y="1374"/>
                  </a:lnTo>
                  <a:lnTo>
                    <a:pt x="864" y="1371"/>
                  </a:lnTo>
                  <a:lnTo>
                    <a:pt x="878" y="1366"/>
                  </a:lnTo>
                  <a:lnTo>
                    <a:pt x="893" y="1362"/>
                  </a:lnTo>
                  <a:lnTo>
                    <a:pt x="893" y="1362"/>
                  </a:lnTo>
                  <a:close/>
                  <a:moveTo>
                    <a:pt x="1702" y="1479"/>
                  </a:moveTo>
                  <a:lnTo>
                    <a:pt x="1705" y="1479"/>
                  </a:lnTo>
                  <a:lnTo>
                    <a:pt x="1708" y="1479"/>
                  </a:lnTo>
                  <a:lnTo>
                    <a:pt x="1711" y="1480"/>
                  </a:lnTo>
                  <a:lnTo>
                    <a:pt x="1715" y="1480"/>
                  </a:lnTo>
                  <a:lnTo>
                    <a:pt x="1719" y="1481"/>
                  </a:lnTo>
                  <a:lnTo>
                    <a:pt x="1722" y="1482"/>
                  </a:lnTo>
                  <a:lnTo>
                    <a:pt x="1726" y="1483"/>
                  </a:lnTo>
                  <a:lnTo>
                    <a:pt x="1730" y="1484"/>
                  </a:lnTo>
                  <a:lnTo>
                    <a:pt x="1733" y="1486"/>
                  </a:lnTo>
                  <a:lnTo>
                    <a:pt x="1736" y="1488"/>
                  </a:lnTo>
                  <a:lnTo>
                    <a:pt x="1740" y="1490"/>
                  </a:lnTo>
                  <a:lnTo>
                    <a:pt x="1743" y="1492"/>
                  </a:lnTo>
                  <a:lnTo>
                    <a:pt x="1745" y="1498"/>
                  </a:lnTo>
                  <a:lnTo>
                    <a:pt x="1747" y="1503"/>
                  </a:lnTo>
                  <a:lnTo>
                    <a:pt x="1748" y="1510"/>
                  </a:lnTo>
                  <a:lnTo>
                    <a:pt x="1747" y="1516"/>
                  </a:lnTo>
                  <a:lnTo>
                    <a:pt x="1746" y="1523"/>
                  </a:lnTo>
                  <a:lnTo>
                    <a:pt x="1745" y="1531"/>
                  </a:lnTo>
                  <a:lnTo>
                    <a:pt x="1744" y="1539"/>
                  </a:lnTo>
                  <a:lnTo>
                    <a:pt x="1743" y="1546"/>
                  </a:lnTo>
                  <a:lnTo>
                    <a:pt x="1743" y="1553"/>
                  </a:lnTo>
                  <a:lnTo>
                    <a:pt x="1744" y="1560"/>
                  </a:lnTo>
                  <a:lnTo>
                    <a:pt x="1745" y="1567"/>
                  </a:lnTo>
                  <a:lnTo>
                    <a:pt x="1749" y="1573"/>
                  </a:lnTo>
                  <a:lnTo>
                    <a:pt x="1742" y="1670"/>
                  </a:lnTo>
                  <a:lnTo>
                    <a:pt x="1737" y="1766"/>
                  </a:lnTo>
                  <a:lnTo>
                    <a:pt x="1733" y="1862"/>
                  </a:lnTo>
                  <a:lnTo>
                    <a:pt x="1730" y="1958"/>
                  </a:lnTo>
                  <a:lnTo>
                    <a:pt x="1728" y="2053"/>
                  </a:lnTo>
                  <a:lnTo>
                    <a:pt x="1727" y="2149"/>
                  </a:lnTo>
                  <a:lnTo>
                    <a:pt x="1728" y="2244"/>
                  </a:lnTo>
                  <a:lnTo>
                    <a:pt x="1731" y="2340"/>
                  </a:lnTo>
                  <a:lnTo>
                    <a:pt x="1735" y="2435"/>
                  </a:lnTo>
                  <a:lnTo>
                    <a:pt x="1742" y="2530"/>
                  </a:lnTo>
                  <a:lnTo>
                    <a:pt x="1750" y="2626"/>
                  </a:lnTo>
                  <a:lnTo>
                    <a:pt x="1761" y="2721"/>
                  </a:lnTo>
                  <a:lnTo>
                    <a:pt x="1761" y="2747"/>
                  </a:lnTo>
                  <a:lnTo>
                    <a:pt x="1763" y="2773"/>
                  </a:lnTo>
                  <a:lnTo>
                    <a:pt x="1765" y="2798"/>
                  </a:lnTo>
                  <a:lnTo>
                    <a:pt x="1767" y="2824"/>
                  </a:lnTo>
                  <a:lnTo>
                    <a:pt x="1770" y="2849"/>
                  </a:lnTo>
                  <a:lnTo>
                    <a:pt x="1773" y="2875"/>
                  </a:lnTo>
                  <a:lnTo>
                    <a:pt x="1776" y="2900"/>
                  </a:lnTo>
                  <a:lnTo>
                    <a:pt x="1780" y="2925"/>
                  </a:lnTo>
                  <a:lnTo>
                    <a:pt x="1783" y="2950"/>
                  </a:lnTo>
                  <a:lnTo>
                    <a:pt x="1787" y="2975"/>
                  </a:lnTo>
                  <a:lnTo>
                    <a:pt x="1790" y="2999"/>
                  </a:lnTo>
                  <a:lnTo>
                    <a:pt x="1794" y="3024"/>
                  </a:lnTo>
                  <a:lnTo>
                    <a:pt x="1804" y="3127"/>
                  </a:lnTo>
                  <a:lnTo>
                    <a:pt x="1817" y="3231"/>
                  </a:lnTo>
                  <a:lnTo>
                    <a:pt x="1830" y="3336"/>
                  </a:lnTo>
                  <a:lnTo>
                    <a:pt x="1846" y="3439"/>
                  </a:lnTo>
                  <a:lnTo>
                    <a:pt x="1864" y="3544"/>
                  </a:lnTo>
                  <a:lnTo>
                    <a:pt x="1882" y="3649"/>
                  </a:lnTo>
                  <a:lnTo>
                    <a:pt x="1901" y="3753"/>
                  </a:lnTo>
                  <a:lnTo>
                    <a:pt x="1923" y="3857"/>
                  </a:lnTo>
                  <a:lnTo>
                    <a:pt x="1944" y="3960"/>
                  </a:lnTo>
                  <a:lnTo>
                    <a:pt x="1965" y="4063"/>
                  </a:lnTo>
                  <a:lnTo>
                    <a:pt x="1988" y="4164"/>
                  </a:lnTo>
                  <a:lnTo>
                    <a:pt x="2011" y="4265"/>
                  </a:lnTo>
                  <a:lnTo>
                    <a:pt x="2030" y="4325"/>
                  </a:lnTo>
                  <a:lnTo>
                    <a:pt x="2048" y="4385"/>
                  </a:lnTo>
                  <a:lnTo>
                    <a:pt x="2066" y="4445"/>
                  </a:lnTo>
                  <a:lnTo>
                    <a:pt x="2084" y="4504"/>
                  </a:lnTo>
                  <a:lnTo>
                    <a:pt x="2101" y="4564"/>
                  </a:lnTo>
                  <a:lnTo>
                    <a:pt x="2118" y="4623"/>
                  </a:lnTo>
                  <a:lnTo>
                    <a:pt x="2136" y="4683"/>
                  </a:lnTo>
                  <a:lnTo>
                    <a:pt x="2153" y="4742"/>
                  </a:lnTo>
                  <a:lnTo>
                    <a:pt x="2172" y="4800"/>
                  </a:lnTo>
                  <a:lnTo>
                    <a:pt x="2191" y="4858"/>
                  </a:lnTo>
                  <a:lnTo>
                    <a:pt x="2211" y="4916"/>
                  </a:lnTo>
                  <a:lnTo>
                    <a:pt x="2233" y="4973"/>
                  </a:lnTo>
                  <a:lnTo>
                    <a:pt x="2240" y="4993"/>
                  </a:lnTo>
                  <a:lnTo>
                    <a:pt x="2247" y="5015"/>
                  </a:lnTo>
                  <a:lnTo>
                    <a:pt x="2254" y="5035"/>
                  </a:lnTo>
                  <a:lnTo>
                    <a:pt x="2262" y="5056"/>
                  </a:lnTo>
                  <a:lnTo>
                    <a:pt x="2270" y="5075"/>
                  </a:lnTo>
                  <a:lnTo>
                    <a:pt x="2278" y="5094"/>
                  </a:lnTo>
                  <a:lnTo>
                    <a:pt x="2287" y="5114"/>
                  </a:lnTo>
                  <a:lnTo>
                    <a:pt x="2296" y="5133"/>
                  </a:lnTo>
                  <a:lnTo>
                    <a:pt x="2304" y="5152"/>
                  </a:lnTo>
                  <a:lnTo>
                    <a:pt x="2311" y="5171"/>
                  </a:lnTo>
                  <a:lnTo>
                    <a:pt x="2318" y="5190"/>
                  </a:lnTo>
                  <a:lnTo>
                    <a:pt x="2325" y="5209"/>
                  </a:lnTo>
                  <a:lnTo>
                    <a:pt x="2339" y="5241"/>
                  </a:lnTo>
                  <a:lnTo>
                    <a:pt x="2354" y="5272"/>
                  </a:lnTo>
                  <a:lnTo>
                    <a:pt x="2370" y="5301"/>
                  </a:lnTo>
                  <a:lnTo>
                    <a:pt x="2385" y="5331"/>
                  </a:lnTo>
                  <a:lnTo>
                    <a:pt x="2402" y="5359"/>
                  </a:lnTo>
                  <a:lnTo>
                    <a:pt x="2418" y="5388"/>
                  </a:lnTo>
                  <a:lnTo>
                    <a:pt x="2435" y="5415"/>
                  </a:lnTo>
                  <a:lnTo>
                    <a:pt x="2451" y="5443"/>
                  </a:lnTo>
                  <a:lnTo>
                    <a:pt x="2468" y="5471"/>
                  </a:lnTo>
                  <a:lnTo>
                    <a:pt x="2484" y="5499"/>
                  </a:lnTo>
                  <a:lnTo>
                    <a:pt x="2499" y="5526"/>
                  </a:lnTo>
                  <a:lnTo>
                    <a:pt x="2516" y="5555"/>
                  </a:lnTo>
                  <a:lnTo>
                    <a:pt x="2536" y="5581"/>
                  </a:lnTo>
                  <a:lnTo>
                    <a:pt x="2557" y="5607"/>
                  </a:lnTo>
                  <a:lnTo>
                    <a:pt x="2580" y="5631"/>
                  </a:lnTo>
                  <a:lnTo>
                    <a:pt x="2602" y="5654"/>
                  </a:lnTo>
                  <a:lnTo>
                    <a:pt x="2626" y="5675"/>
                  </a:lnTo>
                  <a:lnTo>
                    <a:pt x="2649" y="5696"/>
                  </a:lnTo>
                  <a:lnTo>
                    <a:pt x="2673" y="5715"/>
                  </a:lnTo>
                  <a:lnTo>
                    <a:pt x="2697" y="5733"/>
                  </a:lnTo>
                  <a:lnTo>
                    <a:pt x="2721" y="5751"/>
                  </a:lnTo>
                  <a:lnTo>
                    <a:pt x="2747" y="5767"/>
                  </a:lnTo>
                  <a:lnTo>
                    <a:pt x="2772" y="5783"/>
                  </a:lnTo>
                  <a:lnTo>
                    <a:pt x="2798" y="5798"/>
                  </a:lnTo>
                  <a:lnTo>
                    <a:pt x="2795" y="5808"/>
                  </a:lnTo>
                  <a:lnTo>
                    <a:pt x="2791" y="5816"/>
                  </a:lnTo>
                  <a:lnTo>
                    <a:pt x="2786" y="5825"/>
                  </a:lnTo>
                  <a:lnTo>
                    <a:pt x="2781" y="5833"/>
                  </a:lnTo>
                  <a:lnTo>
                    <a:pt x="2774" y="5840"/>
                  </a:lnTo>
                  <a:lnTo>
                    <a:pt x="2767" y="5848"/>
                  </a:lnTo>
                  <a:lnTo>
                    <a:pt x="2760" y="5854"/>
                  </a:lnTo>
                  <a:lnTo>
                    <a:pt x="2752" y="5862"/>
                  </a:lnTo>
                  <a:lnTo>
                    <a:pt x="2744" y="5868"/>
                  </a:lnTo>
                  <a:lnTo>
                    <a:pt x="2735" y="5874"/>
                  </a:lnTo>
                  <a:lnTo>
                    <a:pt x="2727" y="5879"/>
                  </a:lnTo>
                  <a:lnTo>
                    <a:pt x="2718" y="5884"/>
                  </a:lnTo>
                  <a:lnTo>
                    <a:pt x="2698" y="5890"/>
                  </a:lnTo>
                  <a:lnTo>
                    <a:pt x="2679" y="5895"/>
                  </a:lnTo>
                  <a:lnTo>
                    <a:pt x="2659" y="5898"/>
                  </a:lnTo>
                  <a:lnTo>
                    <a:pt x="2640" y="5899"/>
                  </a:lnTo>
                  <a:lnTo>
                    <a:pt x="2621" y="5899"/>
                  </a:lnTo>
                  <a:lnTo>
                    <a:pt x="2601" y="5898"/>
                  </a:lnTo>
                  <a:lnTo>
                    <a:pt x="2583" y="5894"/>
                  </a:lnTo>
                  <a:lnTo>
                    <a:pt x="2566" y="5890"/>
                  </a:lnTo>
                  <a:lnTo>
                    <a:pt x="2548" y="5884"/>
                  </a:lnTo>
                  <a:lnTo>
                    <a:pt x="2532" y="5877"/>
                  </a:lnTo>
                  <a:lnTo>
                    <a:pt x="2517" y="5868"/>
                  </a:lnTo>
                  <a:lnTo>
                    <a:pt x="2502" y="5859"/>
                  </a:lnTo>
                  <a:lnTo>
                    <a:pt x="2468" y="5782"/>
                  </a:lnTo>
                  <a:lnTo>
                    <a:pt x="2434" y="5705"/>
                  </a:lnTo>
                  <a:lnTo>
                    <a:pt x="2401" y="5626"/>
                  </a:lnTo>
                  <a:lnTo>
                    <a:pt x="2367" y="5548"/>
                  </a:lnTo>
                  <a:lnTo>
                    <a:pt x="2334" y="5468"/>
                  </a:lnTo>
                  <a:lnTo>
                    <a:pt x="2303" y="5388"/>
                  </a:lnTo>
                  <a:lnTo>
                    <a:pt x="2272" y="5307"/>
                  </a:lnTo>
                  <a:lnTo>
                    <a:pt x="2242" y="5226"/>
                  </a:lnTo>
                  <a:lnTo>
                    <a:pt x="2212" y="5144"/>
                  </a:lnTo>
                  <a:lnTo>
                    <a:pt x="2183" y="5061"/>
                  </a:lnTo>
                  <a:lnTo>
                    <a:pt x="2156" y="4978"/>
                  </a:lnTo>
                  <a:lnTo>
                    <a:pt x="2129" y="4895"/>
                  </a:lnTo>
                  <a:lnTo>
                    <a:pt x="2127" y="4880"/>
                  </a:lnTo>
                  <a:lnTo>
                    <a:pt x="2125" y="4867"/>
                  </a:lnTo>
                  <a:lnTo>
                    <a:pt x="2122" y="4854"/>
                  </a:lnTo>
                  <a:lnTo>
                    <a:pt x="2119" y="4842"/>
                  </a:lnTo>
                  <a:lnTo>
                    <a:pt x="2115" y="4830"/>
                  </a:lnTo>
                  <a:lnTo>
                    <a:pt x="2111" y="4818"/>
                  </a:lnTo>
                  <a:lnTo>
                    <a:pt x="2107" y="4807"/>
                  </a:lnTo>
                  <a:lnTo>
                    <a:pt x="2103" y="4795"/>
                  </a:lnTo>
                  <a:lnTo>
                    <a:pt x="2099" y="4782"/>
                  </a:lnTo>
                  <a:lnTo>
                    <a:pt x="2096" y="4770"/>
                  </a:lnTo>
                  <a:lnTo>
                    <a:pt x="2093" y="4758"/>
                  </a:lnTo>
                  <a:lnTo>
                    <a:pt x="2092" y="4746"/>
                  </a:lnTo>
                  <a:lnTo>
                    <a:pt x="2086" y="4728"/>
                  </a:lnTo>
                  <a:lnTo>
                    <a:pt x="2080" y="4711"/>
                  </a:lnTo>
                  <a:lnTo>
                    <a:pt x="2074" y="4693"/>
                  </a:lnTo>
                  <a:lnTo>
                    <a:pt x="2069" y="4675"/>
                  </a:lnTo>
                  <a:lnTo>
                    <a:pt x="2064" y="4658"/>
                  </a:lnTo>
                  <a:lnTo>
                    <a:pt x="2059" y="4640"/>
                  </a:lnTo>
                  <a:lnTo>
                    <a:pt x="2054" y="4622"/>
                  </a:lnTo>
                  <a:lnTo>
                    <a:pt x="2049" y="4605"/>
                  </a:lnTo>
                  <a:lnTo>
                    <a:pt x="2044" y="4588"/>
                  </a:lnTo>
                  <a:lnTo>
                    <a:pt x="2039" y="4571"/>
                  </a:lnTo>
                  <a:lnTo>
                    <a:pt x="2033" y="4555"/>
                  </a:lnTo>
                  <a:lnTo>
                    <a:pt x="2028" y="4540"/>
                  </a:lnTo>
                  <a:lnTo>
                    <a:pt x="2026" y="4527"/>
                  </a:lnTo>
                  <a:lnTo>
                    <a:pt x="2024" y="4514"/>
                  </a:lnTo>
                  <a:lnTo>
                    <a:pt x="2021" y="4503"/>
                  </a:lnTo>
                  <a:lnTo>
                    <a:pt x="2018" y="4491"/>
                  </a:lnTo>
                  <a:lnTo>
                    <a:pt x="2016" y="4480"/>
                  </a:lnTo>
                  <a:lnTo>
                    <a:pt x="2013" y="4469"/>
                  </a:lnTo>
                  <a:lnTo>
                    <a:pt x="2010" y="4458"/>
                  </a:lnTo>
                  <a:lnTo>
                    <a:pt x="2007" y="4447"/>
                  </a:lnTo>
                  <a:lnTo>
                    <a:pt x="2004" y="4436"/>
                  </a:lnTo>
                  <a:lnTo>
                    <a:pt x="2001" y="4425"/>
                  </a:lnTo>
                  <a:lnTo>
                    <a:pt x="1998" y="4414"/>
                  </a:lnTo>
                  <a:lnTo>
                    <a:pt x="1996" y="4402"/>
                  </a:lnTo>
                  <a:lnTo>
                    <a:pt x="1992" y="4380"/>
                  </a:lnTo>
                  <a:lnTo>
                    <a:pt x="1988" y="4357"/>
                  </a:lnTo>
                  <a:lnTo>
                    <a:pt x="1983" y="4336"/>
                  </a:lnTo>
                  <a:lnTo>
                    <a:pt x="1978" y="4315"/>
                  </a:lnTo>
                  <a:lnTo>
                    <a:pt x="1972" y="4293"/>
                  </a:lnTo>
                  <a:lnTo>
                    <a:pt x="1966" y="4273"/>
                  </a:lnTo>
                  <a:lnTo>
                    <a:pt x="1960" y="4251"/>
                  </a:lnTo>
                  <a:lnTo>
                    <a:pt x="1955" y="4230"/>
                  </a:lnTo>
                  <a:lnTo>
                    <a:pt x="1950" y="4209"/>
                  </a:lnTo>
                  <a:lnTo>
                    <a:pt x="1945" y="4187"/>
                  </a:lnTo>
                  <a:lnTo>
                    <a:pt x="1940" y="4166"/>
                  </a:lnTo>
                  <a:lnTo>
                    <a:pt x="1937" y="4144"/>
                  </a:lnTo>
                  <a:lnTo>
                    <a:pt x="1935" y="4139"/>
                  </a:lnTo>
                  <a:lnTo>
                    <a:pt x="1933" y="4134"/>
                  </a:lnTo>
                  <a:lnTo>
                    <a:pt x="1931" y="4130"/>
                  </a:lnTo>
                  <a:lnTo>
                    <a:pt x="1929" y="4126"/>
                  </a:lnTo>
                  <a:lnTo>
                    <a:pt x="1927" y="4122"/>
                  </a:lnTo>
                  <a:lnTo>
                    <a:pt x="1925" y="4119"/>
                  </a:lnTo>
                  <a:lnTo>
                    <a:pt x="1923" y="4116"/>
                  </a:lnTo>
                  <a:lnTo>
                    <a:pt x="1920" y="4112"/>
                  </a:lnTo>
                  <a:lnTo>
                    <a:pt x="1918" y="4109"/>
                  </a:lnTo>
                  <a:lnTo>
                    <a:pt x="1915" y="4106"/>
                  </a:lnTo>
                  <a:lnTo>
                    <a:pt x="1911" y="4103"/>
                  </a:lnTo>
                  <a:lnTo>
                    <a:pt x="1909" y="4100"/>
                  </a:lnTo>
                  <a:lnTo>
                    <a:pt x="1906" y="4100"/>
                  </a:lnTo>
                  <a:lnTo>
                    <a:pt x="1903" y="4100"/>
                  </a:lnTo>
                  <a:lnTo>
                    <a:pt x="1901" y="4101"/>
                  </a:lnTo>
                  <a:lnTo>
                    <a:pt x="1898" y="4103"/>
                  </a:lnTo>
                  <a:lnTo>
                    <a:pt x="1896" y="4104"/>
                  </a:lnTo>
                  <a:lnTo>
                    <a:pt x="1894" y="4106"/>
                  </a:lnTo>
                  <a:lnTo>
                    <a:pt x="1892" y="4109"/>
                  </a:lnTo>
                  <a:lnTo>
                    <a:pt x="1890" y="4111"/>
                  </a:lnTo>
                  <a:lnTo>
                    <a:pt x="1889" y="4113"/>
                  </a:lnTo>
                  <a:lnTo>
                    <a:pt x="1887" y="4116"/>
                  </a:lnTo>
                  <a:lnTo>
                    <a:pt x="1886" y="4119"/>
                  </a:lnTo>
                  <a:lnTo>
                    <a:pt x="1885" y="4122"/>
                  </a:lnTo>
                  <a:lnTo>
                    <a:pt x="1885" y="4135"/>
                  </a:lnTo>
                  <a:lnTo>
                    <a:pt x="1887" y="4149"/>
                  </a:lnTo>
                  <a:lnTo>
                    <a:pt x="1890" y="4163"/>
                  </a:lnTo>
                  <a:lnTo>
                    <a:pt x="1893" y="4176"/>
                  </a:lnTo>
                  <a:lnTo>
                    <a:pt x="1896" y="4190"/>
                  </a:lnTo>
                  <a:lnTo>
                    <a:pt x="1899" y="4205"/>
                  </a:lnTo>
                  <a:lnTo>
                    <a:pt x="1902" y="4219"/>
                  </a:lnTo>
                  <a:lnTo>
                    <a:pt x="1905" y="4232"/>
                  </a:lnTo>
                  <a:lnTo>
                    <a:pt x="1908" y="4246"/>
                  </a:lnTo>
                  <a:lnTo>
                    <a:pt x="1909" y="4260"/>
                  </a:lnTo>
                  <a:lnTo>
                    <a:pt x="1910" y="4272"/>
                  </a:lnTo>
                  <a:lnTo>
                    <a:pt x="1910" y="4285"/>
                  </a:lnTo>
                  <a:lnTo>
                    <a:pt x="1917" y="4302"/>
                  </a:lnTo>
                  <a:lnTo>
                    <a:pt x="1923" y="4321"/>
                  </a:lnTo>
                  <a:lnTo>
                    <a:pt x="1929" y="4339"/>
                  </a:lnTo>
                  <a:lnTo>
                    <a:pt x="1933" y="4357"/>
                  </a:lnTo>
                  <a:lnTo>
                    <a:pt x="1937" y="4375"/>
                  </a:lnTo>
                  <a:lnTo>
                    <a:pt x="1941" y="4393"/>
                  </a:lnTo>
                  <a:lnTo>
                    <a:pt x="1945" y="4410"/>
                  </a:lnTo>
                  <a:lnTo>
                    <a:pt x="1948" y="4428"/>
                  </a:lnTo>
                  <a:lnTo>
                    <a:pt x="1952" y="4446"/>
                  </a:lnTo>
                  <a:lnTo>
                    <a:pt x="1956" y="4462"/>
                  </a:lnTo>
                  <a:lnTo>
                    <a:pt x="1960" y="4480"/>
                  </a:lnTo>
                  <a:lnTo>
                    <a:pt x="1966" y="4497"/>
                  </a:lnTo>
                  <a:lnTo>
                    <a:pt x="1977" y="4541"/>
                  </a:lnTo>
                  <a:lnTo>
                    <a:pt x="1987" y="4585"/>
                  </a:lnTo>
                  <a:lnTo>
                    <a:pt x="1998" y="4629"/>
                  </a:lnTo>
                  <a:lnTo>
                    <a:pt x="2009" y="4672"/>
                  </a:lnTo>
                  <a:lnTo>
                    <a:pt x="2020" y="4715"/>
                  </a:lnTo>
                  <a:lnTo>
                    <a:pt x="2032" y="4758"/>
                  </a:lnTo>
                  <a:lnTo>
                    <a:pt x="2044" y="4801"/>
                  </a:lnTo>
                  <a:lnTo>
                    <a:pt x="2055" y="4844"/>
                  </a:lnTo>
                  <a:lnTo>
                    <a:pt x="2066" y="4886"/>
                  </a:lnTo>
                  <a:lnTo>
                    <a:pt x="2077" y="4929"/>
                  </a:lnTo>
                  <a:lnTo>
                    <a:pt x="2088" y="4972"/>
                  </a:lnTo>
                  <a:lnTo>
                    <a:pt x="2098" y="5015"/>
                  </a:lnTo>
                  <a:lnTo>
                    <a:pt x="2109" y="5046"/>
                  </a:lnTo>
                  <a:lnTo>
                    <a:pt x="2120" y="5079"/>
                  </a:lnTo>
                  <a:lnTo>
                    <a:pt x="2132" y="5112"/>
                  </a:lnTo>
                  <a:lnTo>
                    <a:pt x="2143" y="5144"/>
                  </a:lnTo>
                  <a:lnTo>
                    <a:pt x="2154" y="5177"/>
                  </a:lnTo>
                  <a:lnTo>
                    <a:pt x="2166" y="5209"/>
                  </a:lnTo>
                  <a:lnTo>
                    <a:pt x="2177" y="5242"/>
                  </a:lnTo>
                  <a:lnTo>
                    <a:pt x="2189" y="5275"/>
                  </a:lnTo>
                  <a:lnTo>
                    <a:pt x="2200" y="5306"/>
                  </a:lnTo>
                  <a:lnTo>
                    <a:pt x="2211" y="5338"/>
                  </a:lnTo>
                  <a:lnTo>
                    <a:pt x="2222" y="5370"/>
                  </a:lnTo>
                  <a:lnTo>
                    <a:pt x="2233" y="5402"/>
                  </a:lnTo>
                  <a:lnTo>
                    <a:pt x="2238" y="5417"/>
                  </a:lnTo>
                  <a:lnTo>
                    <a:pt x="2242" y="5432"/>
                  </a:lnTo>
                  <a:lnTo>
                    <a:pt x="2247" y="5446"/>
                  </a:lnTo>
                  <a:lnTo>
                    <a:pt x="2252" y="5460"/>
                  </a:lnTo>
                  <a:lnTo>
                    <a:pt x="2257" y="5474"/>
                  </a:lnTo>
                  <a:lnTo>
                    <a:pt x="2262" y="5489"/>
                  </a:lnTo>
                  <a:lnTo>
                    <a:pt x="2267" y="5503"/>
                  </a:lnTo>
                  <a:lnTo>
                    <a:pt x="2272" y="5516"/>
                  </a:lnTo>
                  <a:lnTo>
                    <a:pt x="2277" y="5530"/>
                  </a:lnTo>
                  <a:lnTo>
                    <a:pt x="2282" y="5544"/>
                  </a:lnTo>
                  <a:lnTo>
                    <a:pt x="2287" y="5558"/>
                  </a:lnTo>
                  <a:lnTo>
                    <a:pt x="2293" y="5573"/>
                  </a:lnTo>
                  <a:lnTo>
                    <a:pt x="2303" y="5599"/>
                  </a:lnTo>
                  <a:lnTo>
                    <a:pt x="2314" y="5623"/>
                  </a:lnTo>
                  <a:lnTo>
                    <a:pt x="2324" y="5648"/>
                  </a:lnTo>
                  <a:lnTo>
                    <a:pt x="2334" y="5672"/>
                  </a:lnTo>
                  <a:lnTo>
                    <a:pt x="2346" y="5696"/>
                  </a:lnTo>
                  <a:lnTo>
                    <a:pt x="2356" y="5718"/>
                  </a:lnTo>
                  <a:lnTo>
                    <a:pt x="2366" y="5741"/>
                  </a:lnTo>
                  <a:lnTo>
                    <a:pt x="2376" y="5765"/>
                  </a:lnTo>
                  <a:lnTo>
                    <a:pt x="2386" y="5787"/>
                  </a:lnTo>
                  <a:lnTo>
                    <a:pt x="2396" y="5811"/>
                  </a:lnTo>
                  <a:lnTo>
                    <a:pt x="2407" y="5834"/>
                  </a:lnTo>
                  <a:lnTo>
                    <a:pt x="2418" y="5859"/>
                  </a:lnTo>
                  <a:lnTo>
                    <a:pt x="2418" y="5860"/>
                  </a:lnTo>
                  <a:lnTo>
                    <a:pt x="2418" y="5862"/>
                  </a:lnTo>
                  <a:lnTo>
                    <a:pt x="2418" y="5864"/>
                  </a:lnTo>
                  <a:lnTo>
                    <a:pt x="2418" y="5866"/>
                  </a:lnTo>
                  <a:lnTo>
                    <a:pt x="2418" y="5867"/>
                  </a:lnTo>
                  <a:lnTo>
                    <a:pt x="2418" y="5869"/>
                  </a:lnTo>
                  <a:lnTo>
                    <a:pt x="2418" y="5870"/>
                  </a:lnTo>
                  <a:lnTo>
                    <a:pt x="2418" y="5871"/>
                  </a:lnTo>
                  <a:lnTo>
                    <a:pt x="2419" y="5873"/>
                  </a:lnTo>
                  <a:lnTo>
                    <a:pt x="2419" y="5874"/>
                  </a:lnTo>
                  <a:lnTo>
                    <a:pt x="2420" y="5875"/>
                  </a:lnTo>
                  <a:lnTo>
                    <a:pt x="2421" y="5877"/>
                  </a:lnTo>
                  <a:lnTo>
                    <a:pt x="2416" y="5885"/>
                  </a:lnTo>
                  <a:lnTo>
                    <a:pt x="2410" y="5893"/>
                  </a:lnTo>
                  <a:lnTo>
                    <a:pt x="2403" y="5898"/>
                  </a:lnTo>
                  <a:lnTo>
                    <a:pt x="2394" y="5903"/>
                  </a:lnTo>
                  <a:lnTo>
                    <a:pt x="2385" y="5906"/>
                  </a:lnTo>
                  <a:lnTo>
                    <a:pt x="2376" y="5910"/>
                  </a:lnTo>
                  <a:lnTo>
                    <a:pt x="2366" y="5912"/>
                  </a:lnTo>
                  <a:lnTo>
                    <a:pt x="2355" y="5914"/>
                  </a:lnTo>
                  <a:lnTo>
                    <a:pt x="2344" y="5916"/>
                  </a:lnTo>
                  <a:lnTo>
                    <a:pt x="2334" y="5918"/>
                  </a:lnTo>
                  <a:lnTo>
                    <a:pt x="2323" y="5920"/>
                  </a:lnTo>
                  <a:lnTo>
                    <a:pt x="2314" y="5923"/>
                  </a:lnTo>
                  <a:lnTo>
                    <a:pt x="2308" y="5922"/>
                  </a:lnTo>
                  <a:lnTo>
                    <a:pt x="2303" y="5922"/>
                  </a:lnTo>
                  <a:lnTo>
                    <a:pt x="2298" y="5922"/>
                  </a:lnTo>
                  <a:lnTo>
                    <a:pt x="2294" y="5922"/>
                  </a:lnTo>
                  <a:lnTo>
                    <a:pt x="2289" y="5921"/>
                  </a:lnTo>
                  <a:lnTo>
                    <a:pt x="2285" y="5921"/>
                  </a:lnTo>
                  <a:lnTo>
                    <a:pt x="2281" y="5920"/>
                  </a:lnTo>
                  <a:lnTo>
                    <a:pt x="2277" y="5919"/>
                  </a:lnTo>
                  <a:lnTo>
                    <a:pt x="2273" y="5919"/>
                  </a:lnTo>
                  <a:lnTo>
                    <a:pt x="2269" y="5917"/>
                  </a:lnTo>
                  <a:lnTo>
                    <a:pt x="2265" y="5916"/>
                  </a:lnTo>
                  <a:lnTo>
                    <a:pt x="2261" y="5915"/>
                  </a:lnTo>
                  <a:lnTo>
                    <a:pt x="2254" y="5905"/>
                  </a:lnTo>
                  <a:lnTo>
                    <a:pt x="2249" y="5897"/>
                  </a:lnTo>
                  <a:lnTo>
                    <a:pt x="2245" y="5887"/>
                  </a:lnTo>
                  <a:lnTo>
                    <a:pt x="2241" y="5877"/>
                  </a:lnTo>
                  <a:lnTo>
                    <a:pt x="2238" y="5867"/>
                  </a:lnTo>
                  <a:lnTo>
                    <a:pt x="2234" y="5857"/>
                  </a:lnTo>
                  <a:lnTo>
                    <a:pt x="2231" y="5846"/>
                  </a:lnTo>
                  <a:lnTo>
                    <a:pt x="2228" y="5836"/>
                  </a:lnTo>
                  <a:lnTo>
                    <a:pt x="2224" y="5826"/>
                  </a:lnTo>
                  <a:lnTo>
                    <a:pt x="2220" y="5816"/>
                  </a:lnTo>
                  <a:lnTo>
                    <a:pt x="2215" y="5807"/>
                  </a:lnTo>
                  <a:lnTo>
                    <a:pt x="2210" y="5798"/>
                  </a:lnTo>
                  <a:lnTo>
                    <a:pt x="2160" y="5611"/>
                  </a:lnTo>
                  <a:lnTo>
                    <a:pt x="2113" y="5424"/>
                  </a:lnTo>
                  <a:lnTo>
                    <a:pt x="2067" y="5236"/>
                  </a:lnTo>
                  <a:lnTo>
                    <a:pt x="2025" y="5047"/>
                  </a:lnTo>
                  <a:lnTo>
                    <a:pt x="1983" y="4859"/>
                  </a:lnTo>
                  <a:lnTo>
                    <a:pt x="1943" y="4669"/>
                  </a:lnTo>
                  <a:lnTo>
                    <a:pt x="1905" y="4480"/>
                  </a:lnTo>
                  <a:lnTo>
                    <a:pt x="1869" y="4290"/>
                  </a:lnTo>
                  <a:lnTo>
                    <a:pt x="1833" y="4101"/>
                  </a:lnTo>
                  <a:lnTo>
                    <a:pt x="1798" y="3912"/>
                  </a:lnTo>
                  <a:lnTo>
                    <a:pt x="1765" y="3723"/>
                  </a:lnTo>
                  <a:lnTo>
                    <a:pt x="1732" y="3534"/>
                  </a:lnTo>
                  <a:lnTo>
                    <a:pt x="1723" y="3479"/>
                  </a:lnTo>
                  <a:lnTo>
                    <a:pt x="1715" y="3425"/>
                  </a:lnTo>
                  <a:lnTo>
                    <a:pt x="1707" y="3370"/>
                  </a:lnTo>
                  <a:lnTo>
                    <a:pt x="1701" y="3316"/>
                  </a:lnTo>
                  <a:lnTo>
                    <a:pt x="1693" y="3261"/>
                  </a:lnTo>
                  <a:lnTo>
                    <a:pt x="1687" y="3207"/>
                  </a:lnTo>
                  <a:lnTo>
                    <a:pt x="1681" y="3152"/>
                  </a:lnTo>
                  <a:lnTo>
                    <a:pt x="1675" y="3098"/>
                  </a:lnTo>
                  <a:lnTo>
                    <a:pt x="1669" y="3044"/>
                  </a:lnTo>
                  <a:lnTo>
                    <a:pt x="1664" y="2990"/>
                  </a:lnTo>
                  <a:lnTo>
                    <a:pt x="1658" y="2936"/>
                  </a:lnTo>
                  <a:lnTo>
                    <a:pt x="1652" y="2881"/>
                  </a:lnTo>
                  <a:lnTo>
                    <a:pt x="1648" y="2833"/>
                  </a:lnTo>
                  <a:lnTo>
                    <a:pt x="1644" y="2785"/>
                  </a:lnTo>
                  <a:lnTo>
                    <a:pt x="1642" y="2737"/>
                  </a:lnTo>
                  <a:lnTo>
                    <a:pt x="1641" y="2689"/>
                  </a:lnTo>
                  <a:lnTo>
                    <a:pt x="1639" y="2642"/>
                  </a:lnTo>
                  <a:lnTo>
                    <a:pt x="1638" y="2595"/>
                  </a:lnTo>
                  <a:lnTo>
                    <a:pt x="1637" y="2548"/>
                  </a:lnTo>
                  <a:lnTo>
                    <a:pt x="1636" y="2501"/>
                  </a:lnTo>
                  <a:lnTo>
                    <a:pt x="1635" y="2453"/>
                  </a:lnTo>
                  <a:lnTo>
                    <a:pt x="1634" y="2406"/>
                  </a:lnTo>
                  <a:lnTo>
                    <a:pt x="1632" y="2358"/>
                  </a:lnTo>
                  <a:lnTo>
                    <a:pt x="1631" y="2309"/>
                  </a:lnTo>
                  <a:lnTo>
                    <a:pt x="1633" y="2278"/>
                  </a:lnTo>
                  <a:lnTo>
                    <a:pt x="1634" y="2245"/>
                  </a:lnTo>
                  <a:lnTo>
                    <a:pt x="1636" y="2213"/>
                  </a:lnTo>
                  <a:lnTo>
                    <a:pt x="1638" y="2182"/>
                  </a:lnTo>
                  <a:lnTo>
                    <a:pt x="1639" y="2150"/>
                  </a:lnTo>
                  <a:lnTo>
                    <a:pt x="1641" y="2120"/>
                  </a:lnTo>
                  <a:lnTo>
                    <a:pt x="1643" y="2088"/>
                  </a:lnTo>
                  <a:lnTo>
                    <a:pt x="1646" y="2057"/>
                  </a:lnTo>
                  <a:lnTo>
                    <a:pt x="1648" y="2026"/>
                  </a:lnTo>
                  <a:lnTo>
                    <a:pt x="1651" y="1995"/>
                  </a:lnTo>
                  <a:lnTo>
                    <a:pt x="1655" y="1964"/>
                  </a:lnTo>
                  <a:lnTo>
                    <a:pt x="1660" y="1931"/>
                  </a:lnTo>
                  <a:lnTo>
                    <a:pt x="1660" y="1912"/>
                  </a:lnTo>
                  <a:lnTo>
                    <a:pt x="1662" y="1892"/>
                  </a:lnTo>
                  <a:lnTo>
                    <a:pt x="1664" y="1873"/>
                  </a:lnTo>
                  <a:lnTo>
                    <a:pt x="1667" y="1855"/>
                  </a:lnTo>
                  <a:lnTo>
                    <a:pt x="1670" y="1835"/>
                  </a:lnTo>
                  <a:lnTo>
                    <a:pt x="1673" y="1817"/>
                  </a:lnTo>
                  <a:lnTo>
                    <a:pt x="1676" y="1798"/>
                  </a:lnTo>
                  <a:lnTo>
                    <a:pt x="1678" y="1779"/>
                  </a:lnTo>
                  <a:lnTo>
                    <a:pt x="1681" y="1761"/>
                  </a:lnTo>
                  <a:lnTo>
                    <a:pt x="1682" y="1743"/>
                  </a:lnTo>
                  <a:lnTo>
                    <a:pt x="1682" y="1724"/>
                  </a:lnTo>
                  <a:lnTo>
                    <a:pt x="1682" y="1705"/>
                  </a:lnTo>
                  <a:lnTo>
                    <a:pt x="1680" y="1704"/>
                  </a:lnTo>
                  <a:lnTo>
                    <a:pt x="1679" y="1702"/>
                  </a:lnTo>
                  <a:lnTo>
                    <a:pt x="1677" y="1701"/>
                  </a:lnTo>
                  <a:lnTo>
                    <a:pt x="1676" y="1700"/>
                  </a:lnTo>
                  <a:lnTo>
                    <a:pt x="1674" y="1699"/>
                  </a:lnTo>
                  <a:lnTo>
                    <a:pt x="1673" y="1699"/>
                  </a:lnTo>
                  <a:lnTo>
                    <a:pt x="1671" y="1698"/>
                  </a:lnTo>
                  <a:lnTo>
                    <a:pt x="1669" y="1697"/>
                  </a:lnTo>
                  <a:lnTo>
                    <a:pt x="1667" y="1697"/>
                  </a:lnTo>
                  <a:lnTo>
                    <a:pt x="1665" y="1696"/>
                  </a:lnTo>
                  <a:lnTo>
                    <a:pt x="1662" y="1695"/>
                  </a:lnTo>
                  <a:lnTo>
                    <a:pt x="1660" y="1694"/>
                  </a:lnTo>
                  <a:lnTo>
                    <a:pt x="1657" y="1695"/>
                  </a:lnTo>
                  <a:lnTo>
                    <a:pt x="1654" y="1697"/>
                  </a:lnTo>
                  <a:lnTo>
                    <a:pt x="1651" y="1698"/>
                  </a:lnTo>
                  <a:lnTo>
                    <a:pt x="1649" y="1700"/>
                  </a:lnTo>
                  <a:lnTo>
                    <a:pt x="1646" y="1702"/>
                  </a:lnTo>
                  <a:lnTo>
                    <a:pt x="1643" y="1705"/>
                  </a:lnTo>
                  <a:lnTo>
                    <a:pt x="1640" y="1707"/>
                  </a:lnTo>
                  <a:lnTo>
                    <a:pt x="1638" y="1710"/>
                  </a:lnTo>
                  <a:lnTo>
                    <a:pt x="1636" y="1713"/>
                  </a:lnTo>
                  <a:lnTo>
                    <a:pt x="1634" y="1716"/>
                  </a:lnTo>
                  <a:lnTo>
                    <a:pt x="1632" y="1719"/>
                  </a:lnTo>
                  <a:lnTo>
                    <a:pt x="1631" y="1722"/>
                  </a:lnTo>
                  <a:lnTo>
                    <a:pt x="1618" y="1785"/>
                  </a:lnTo>
                  <a:lnTo>
                    <a:pt x="1608" y="1849"/>
                  </a:lnTo>
                  <a:lnTo>
                    <a:pt x="1599" y="1911"/>
                  </a:lnTo>
                  <a:lnTo>
                    <a:pt x="1590" y="1974"/>
                  </a:lnTo>
                  <a:lnTo>
                    <a:pt x="1584" y="2036"/>
                  </a:lnTo>
                  <a:lnTo>
                    <a:pt x="1578" y="2099"/>
                  </a:lnTo>
                  <a:lnTo>
                    <a:pt x="1574" y="2162"/>
                  </a:lnTo>
                  <a:lnTo>
                    <a:pt x="1571" y="2226"/>
                  </a:lnTo>
                  <a:lnTo>
                    <a:pt x="1569" y="2289"/>
                  </a:lnTo>
                  <a:lnTo>
                    <a:pt x="1568" y="2352"/>
                  </a:lnTo>
                  <a:lnTo>
                    <a:pt x="1567" y="2415"/>
                  </a:lnTo>
                  <a:lnTo>
                    <a:pt x="1567" y="2478"/>
                  </a:lnTo>
                  <a:lnTo>
                    <a:pt x="1567" y="2487"/>
                  </a:lnTo>
                  <a:lnTo>
                    <a:pt x="1567" y="2497"/>
                  </a:lnTo>
                  <a:lnTo>
                    <a:pt x="1567" y="2505"/>
                  </a:lnTo>
                  <a:lnTo>
                    <a:pt x="1567" y="2513"/>
                  </a:lnTo>
                  <a:lnTo>
                    <a:pt x="1567" y="2521"/>
                  </a:lnTo>
                  <a:lnTo>
                    <a:pt x="1567" y="2529"/>
                  </a:lnTo>
                  <a:lnTo>
                    <a:pt x="1567" y="2537"/>
                  </a:lnTo>
                  <a:lnTo>
                    <a:pt x="1567" y="2546"/>
                  </a:lnTo>
                  <a:lnTo>
                    <a:pt x="1567" y="2553"/>
                  </a:lnTo>
                  <a:lnTo>
                    <a:pt x="1568" y="2561"/>
                  </a:lnTo>
                  <a:lnTo>
                    <a:pt x="1568" y="2569"/>
                  </a:lnTo>
                  <a:lnTo>
                    <a:pt x="1569" y="2577"/>
                  </a:lnTo>
                  <a:lnTo>
                    <a:pt x="1570" y="2638"/>
                  </a:lnTo>
                  <a:lnTo>
                    <a:pt x="1571" y="2698"/>
                  </a:lnTo>
                  <a:lnTo>
                    <a:pt x="1573" y="2759"/>
                  </a:lnTo>
                  <a:lnTo>
                    <a:pt x="1576" y="2819"/>
                  </a:lnTo>
                  <a:lnTo>
                    <a:pt x="1580" y="2879"/>
                  </a:lnTo>
                  <a:lnTo>
                    <a:pt x="1584" y="2939"/>
                  </a:lnTo>
                  <a:lnTo>
                    <a:pt x="1589" y="2999"/>
                  </a:lnTo>
                  <a:lnTo>
                    <a:pt x="1595" y="3059"/>
                  </a:lnTo>
                  <a:lnTo>
                    <a:pt x="1602" y="3118"/>
                  </a:lnTo>
                  <a:lnTo>
                    <a:pt x="1608" y="3178"/>
                  </a:lnTo>
                  <a:lnTo>
                    <a:pt x="1616" y="3238"/>
                  </a:lnTo>
                  <a:lnTo>
                    <a:pt x="1625" y="3297"/>
                  </a:lnTo>
                  <a:lnTo>
                    <a:pt x="1626" y="3310"/>
                  </a:lnTo>
                  <a:lnTo>
                    <a:pt x="1627" y="3322"/>
                  </a:lnTo>
                  <a:lnTo>
                    <a:pt x="1629" y="3334"/>
                  </a:lnTo>
                  <a:lnTo>
                    <a:pt x="1631" y="3347"/>
                  </a:lnTo>
                  <a:lnTo>
                    <a:pt x="1633" y="3359"/>
                  </a:lnTo>
                  <a:lnTo>
                    <a:pt x="1635" y="3371"/>
                  </a:lnTo>
                  <a:lnTo>
                    <a:pt x="1637" y="3382"/>
                  </a:lnTo>
                  <a:lnTo>
                    <a:pt x="1639" y="3393"/>
                  </a:lnTo>
                  <a:lnTo>
                    <a:pt x="1640" y="3406"/>
                  </a:lnTo>
                  <a:lnTo>
                    <a:pt x="1641" y="3417"/>
                  </a:lnTo>
                  <a:lnTo>
                    <a:pt x="1642" y="3427"/>
                  </a:lnTo>
                  <a:lnTo>
                    <a:pt x="1643" y="3438"/>
                  </a:lnTo>
                  <a:lnTo>
                    <a:pt x="1647" y="3452"/>
                  </a:lnTo>
                  <a:lnTo>
                    <a:pt x="1650" y="3466"/>
                  </a:lnTo>
                  <a:lnTo>
                    <a:pt x="1651" y="3479"/>
                  </a:lnTo>
                  <a:lnTo>
                    <a:pt x="1653" y="3492"/>
                  </a:lnTo>
                  <a:lnTo>
                    <a:pt x="1654" y="3506"/>
                  </a:lnTo>
                  <a:lnTo>
                    <a:pt x="1655" y="3519"/>
                  </a:lnTo>
                  <a:lnTo>
                    <a:pt x="1656" y="3532"/>
                  </a:lnTo>
                  <a:lnTo>
                    <a:pt x="1657" y="3544"/>
                  </a:lnTo>
                  <a:lnTo>
                    <a:pt x="1659" y="3558"/>
                  </a:lnTo>
                  <a:lnTo>
                    <a:pt x="1662" y="3569"/>
                  </a:lnTo>
                  <a:lnTo>
                    <a:pt x="1666" y="3581"/>
                  </a:lnTo>
                  <a:lnTo>
                    <a:pt x="1671" y="3593"/>
                  </a:lnTo>
                  <a:lnTo>
                    <a:pt x="1673" y="3618"/>
                  </a:lnTo>
                  <a:lnTo>
                    <a:pt x="1676" y="3643"/>
                  </a:lnTo>
                  <a:lnTo>
                    <a:pt x="1679" y="3668"/>
                  </a:lnTo>
                  <a:lnTo>
                    <a:pt x="1684" y="3692"/>
                  </a:lnTo>
                  <a:lnTo>
                    <a:pt x="1688" y="3716"/>
                  </a:lnTo>
                  <a:lnTo>
                    <a:pt x="1693" y="3740"/>
                  </a:lnTo>
                  <a:lnTo>
                    <a:pt x="1700" y="3764"/>
                  </a:lnTo>
                  <a:lnTo>
                    <a:pt x="1705" y="3789"/>
                  </a:lnTo>
                  <a:lnTo>
                    <a:pt x="1709" y="3812"/>
                  </a:lnTo>
                  <a:lnTo>
                    <a:pt x="1714" y="3837"/>
                  </a:lnTo>
                  <a:lnTo>
                    <a:pt x="1718" y="3860"/>
                  </a:lnTo>
                  <a:lnTo>
                    <a:pt x="1721" y="3885"/>
                  </a:lnTo>
                  <a:lnTo>
                    <a:pt x="1727" y="3929"/>
                  </a:lnTo>
                  <a:lnTo>
                    <a:pt x="1734" y="3974"/>
                  </a:lnTo>
                  <a:lnTo>
                    <a:pt x="1742" y="4019"/>
                  </a:lnTo>
                  <a:lnTo>
                    <a:pt x="1750" y="4064"/>
                  </a:lnTo>
                  <a:lnTo>
                    <a:pt x="1760" y="4109"/>
                  </a:lnTo>
                  <a:lnTo>
                    <a:pt x="1769" y="4154"/>
                  </a:lnTo>
                  <a:lnTo>
                    <a:pt x="1778" y="4197"/>
                  </a:lnTo>
                  <a:lnTo>
                    <a:pt x="1786" y="4242"/>
                  </a:lnTo>
                  <a:lnTo>
                    <a:pt x="1795" y="4286"/>
                  </a:lnTo>
                  <a:lnTo>
                    <a:pt x="1802" y="4330"/>
                  </a:lnTo>
                  <a:lnTo>
                    <a:pt x="1810" y="4373"/>
                  </a:lnTo>
                  <a:lnTo>
                    <a:pt x="1817" y="4417"/>
                  </a:lnTo>
                  <a:lnTo>
                    <a:pt x="1822" y="4437"/>
                  </a:lnTo>
                  <a:lnTo>
                    <a:pt x="1827" y="4458"/>
                  </a:lnTo>
                  <a:lnTo>
                    <a:pt x="1831" y="4479"/>
                  </a:lnTo>
                  <a:lnTo>
                    <a:pt x="1836" y="4500"/>
                  </a:lnTo>
                  <a:lnTo>
                    <a:pt x="1840" y="4521"/>
                  </a:lnTo>
                  <a:lnTo>
                    <a:pt x="1844" y="4541"/>
                  </a:lnTo>
                  <a:lnTo>
                    <a:pt x="1848" y="4562"/>
                  </a:lnTo>
                  <a:lnTo>
                    <a:pt x="1852" y="4583"/>
                  </a:lnTo>
                  <a:lnTo>
                    <a:pt x="1856" y="4603"/>
                  </a:lnTo>
                  <a:lnTo>
                    <a:pt x="1860" y="4623"/>
                  </a:lnTo>
                  <a:lnTo>
                    <a:pt x="1866" y="4644"/>
                  </a:lnTo>
                  <a:lnTo>
                    <a:pt x="1871" y="4664"/>
                  </a:lnTo>
                  <a:lnTo>
                    <a:pt x="1872" y="4677"/>
                  </a:lnTo>
                  <a:lnTo>
                    <a:pt x="1873" y="4691"/>
                  </a:lnTo>
                  <a:lnTo>
                    <a:pt x="1875" y="4704"/>
                  </a:lnTo>
                  <a:lnTo>
                    <a:pt x="1877" y="4716"/>
                  </a:lnTo>
                  <a:lnTo>
                    <a:pt x="1880" y="4728"/>
                  </a:lnTo>
                  <a:lnTo>
                    <a:pt x="1882" y="4741"/>
                  </a:lnTo>
                  <a:lnTo>
                    <a:pt x="1885" y="4754"/>
                  </a:lnTo>
                  <a:lnTo>
                    <a:pt x="1888" y="4766"/>
                  </a:lnTo>
                  <a:lnTo>
                    <a:pt x="1890" y="4778"/>
                  </a:lnTo>
                  <a:lnTo>
                    <a:pt x="1893" y="4791"/>
                  </a:lnTo>
                  <a:lnTo>
                    <a:pt x="1895" y="4803"/>
                  </a:lnTo>
                  <a:lnTo>
                    <a:pt x="1898" y="4816"/>
                  </a:lnTo>
                  <a:lnTo>
                    <a:pt x="1911" y="4885"/>
                  </a:lnTo>
                  <a:lnTo>
                    <a:pt x="1926" y="4955"/>
                  </a:lnTo>
                  <a:lnTo>
                    <a:pt x="1940" y="5024"/>
                  </a:lnTo>
                  <a:lnTo>
                    <a:pt x="1955" y="5093"/>
                  </a:lnTo>
                  <a:lnTo>
                    <a:pt x="1972" y="5163"/>
                  </a:lnTo>
                  <a:lnTo>
                    <a:pt x="1988" y="5231"/>
                  </a:lnTo>
                  <a:lnTo>
                    <a:pt x="2004" y="5299"/>
                  </a:lnTo>
                  <a:lnTo>
                    <a:pt x="2021" y="5367"/>
                  </a:lnTo>
                  <a:lnTo>
                    <a:pt x="2038" y="5435"/>
                  </a:lnTo>
                  <a:lnTo>
                    <a:pt x="2055" y="5503"/>
                  </a:lnTo>
                  <a:lnTo>
                    <a:pt x="2072" y="5570"/>
                  </a:lnTo>
                  <a:lnTo>
                    <a:pt x="2090" y="5638"/>
                  </a:lnTo>
                  <a:lnTo>
                    <a:pt x="2094" y="5653"/>
                  </a:lnTo>
                  <a:lnTo>
                    <a:pt x="2099" y="5667"/>
                  </a:lnTo>
                  <a:lnTo>
                    <a:pt x="2105" y="5681"/>
                  </a:lnTo>
                  <a:lnTo>
                    <a:pt x="2110" y="5697"/>
                  </a:lnTo>
                  <a:lnTo>
                    <a:pt x="2114" y="5712"/>
                  </a:lnTo>
                  <a:lnTo>
                    <a:pt x="2119" y="5726"/>
                  </a:lnTo>
                  <a:lnTo>
                    <a:pt x="2123" y="5741"/>
                  </a:lnTo>
                  <a:lnTo>
                    <a:pt x="2126" y="5757"/>
                  </a:lnTo>
                  <a:lnTo>
                    <a:pt x="2128" y="5772"/>
                  </a:lnTo>
                  <a:lnTo>
                    <a:pt x="2129" y="5786"/>
                  </a:lnTo>
                  <a:lnTo>
                    <a:pt x="2131" y="5800"/>
                  </a:lnTo>
                  <a:lnTo>
                    <a:pt x="2129" y="5816"/>
                  </a:lnTo>
                  <a:lnTo>
                    <a:pt x="2121" y="5820"/>
                  </a:lnTo>
                  <a:lnTo>
                    <a:pt x="2114" y="5826"/>
                  </a:lnTo>
                  <a:lnTo>
                    <a:pt x="2106" y="5831"/>
                  </a:lnTo>
                  <a:lnTo>
                    <a:pt x="2097" y="5836"/>
                  </a:lnTo>
                  <a:lnTo>
                    <a:pt x="2089" y="5841"/>
                  </a:lnTo>
                  <a:lnTo>
                    <a:pt x="2080" y="5845"/>
                  </a:lnTo>
                  <a:lnTo>
                    <a:pt x="2069" y="5849"/>
                  </a:lnTo>
                  <a:lnTo>
                    <a:pt x="2059" y="5851"/>
                  </a:lnTo>
                  <a:lnTo>
                    <a:pt x="2049" y="5853"/>
                  </a:lnTo>
                  <a:lnTo>
                    <a:pt x="2039" y="5853"/>
                  </a:lnTo>
                  <a:lnTo>
                    <a:pt x="2028" y="5852"/>
                  </a:lnTo>
                  <a:lnTo>
                    <a:pt x="2016" y="5849"/>
                  </a:lnTo>
                  <a:lnTo>
                    <a:pt x="2009" y="5845"/>
                  </a:lnTo>
                  <a:lnTo>
                    <a:pt x="2003" y="5841"/>
                  </a:lnTo>
                  <a:lnTo>
                    <a:pt x="1998" y="5838"/>
                  </a:lnTo>
                  <a:lnTo>
                    <a:pt x="1992" y="5834"/>
                  </a:lnTo>
                  <a:lnTo>
                    <a:pt x="1987" y="5831"/>
                  </a:lnTo>
                  <a:lnTo>
                    <a:pt x="1982" y="5827"/>
                  </a:lnTo>
                  <a:lnTo>
                    <a:pt x="1976" y="5824"/>
                  </a:lnTo>
                  <a:lnTo>
                    <a:pt x="1971" y="5820"/>
                  </a:lnTo>
                  <a:lnTo>
                    <a:pt x="1965" y="5817"/>
                  </a:lnTo>
                  <a:lnTo>
                    <a:pt x="1960" y="5815"/>
                  </a:lnTo>
                  <a:lnTo>
                    <a:pt x="1955" y="5812"/>
                  </a:lnTo>
                  <a:lnTo>
                    <a:pt x="1951" y="5810"/>
                  </a:lnTo>
                  <a:lnTo>
                    <a:pt x="1948" y="5784"/>
                  </a:lnTo>
                  <a:lnTo>
                    <a:pt x="1946" y="5759"/>
                  </a:lnTo>
                  <a:lnTo>
                    <a:pt x="1944" y="5732"/>
                  </a:lnTo>
                  <a:lnTo>
                    <a:pt x="1943" y="5706"/>
                  </a:lnTo>
                  <a:lnTo>
                    <a:pt x="1943" y="5679"/>
                  </a:lnTo>
                  <a:lnTo>
                    <a:pt x="1942" y="5652"/>
                  </a:lnTo>
                  <a:lnTo>
                    <a:pt x="1941" y="5625"/>
                  </a:lnTo>
                  <a:lnTo>
                    <a:pt x="1940" y="5598"/>
                  </a:lnTo>
                  <a:lnTo>
                    <a:pt x="1938" y="5570"/>
                  </a:lnTo>
                  <a:lnTo>
                    <a:pt x="1936" y="5543"/>
                  </a:lnTo>
                  <a:lnTo>
                    <a:pt x="1932" y="5516"/>
                  </a:lnTo>
                  <a:lnTo>
                    <a:pt x="1927" y="5490"/>
                  </a:lnTo>
                  <a:lnTo>
                    <a:pt x="1926" y="5466"/>
                  </a:lnTo>
                  <a:lnTo>
                    <a:pt x="1924" y="5444"/>
                  </a:lnTo>
                  <a:lnTo>
                    <a:pt x="1923" y="5421"/>
                  </a:lnTo>
                  <a:lnTo>
                    <a:pt x="1920" y="5399"/>
                  </a:lnTo>
                  <a:lnTo>
                    <a:pt x="1917" y="5377"/>
                  </a:lnTo>
                  <a:lnTo>
                    <a:pt x="1913" y="5354"/>
                  </a:lnTo>
                  <a:lnTo>
                    <a:pt x="1910" y="5332"/>
                  </a:lnTo>
                  <a:lnTo>
                    <a:pt x="1907" y="5310"/>
                  </a:lnTo>
                  <a:lnTo>
                    <a:pt x="1903" y="5288"/>
                  </a:lnTo>
                  <a:lnTo>
                    <a:pt x="1900" y="5265"/>
                  </a:lnTo>
                  <a:lnTo>
                    <a:pt x="1898" y="5243"/>
                  </a:lnTo>
                  <a:lnTo>
                    <a:pt x="1896" y="5221"/>
                  </a:lnTo>
                  <a:lnTo>
                    <a:pt x="1892" y="5199"/>
                  </a:lnTo>
                  <a:lnTo>
                    <a:pt x="1888" y="5178"/>
                  </a:lnTo>
                  <a:lnTo>
                    <a:pt x="1884" y="5157"/>
                  </a:lnTo>
                  <a:lnTo>
                    <a:pt x="1879" y="5136"/>
                  </a:lnTo>
                  <a:lnTo>
                    <a:pt x="1875" y="5116"/>
                  </a:lnTo>
                  <a:lnTo>
                    <a:pt x="1871" y="5095"/>
                  </a:lnTo>
                  <a:lnTo>
                    <a:pt x="1867" y="5075"/>
                  </a:lnTo>
                  <a:lnTo>
                    <a:pt x="1863" y="5054"/>
                  </a:lnTo>
                  <a:lnTo>
                    <a:pt x="1858" y="5033"/>
                  </a:lnTo>
                  <a:lnTo>
                    <a:pt x="1854" y="5012"/>
                  </a:lnTo>
                  <a:lnTo>
                    <a:pt x="1850" y="4991"/>
                  </a:lnTo>
                  <a:lnTo>
                    <a:pt x="1847" y="4970"/>
                  </a:lnTo>
                  <a:lnTo>
                    <a:pt x="1843" y="4961"/>
                  </a:lnTo>
                  <a:lnTo>
                    <a:pt x="1840" y="4952"/>
                  </a:lnTo>
                  <a:lnTo>
                    <a:pt x="1838" y="4942"/>
                  </a:lnTo>
                  <a:lnTo>
                    <a:pt x="1837" y="4934"/>
                  </a:lnTo>
                  <a:lnTo>
                    <a:pt x="1835" y="4925"/>
                  </a:lnTo>
                  <a:lnTo>
                    <a:pt x="1834" y="4917"/>
                  </a:lnTo>
                  <a:lnTo>
                    <a:pt x="1833" y="4908"/>
                  </a:lnTo>
                  <a:lnTo>
                    <a:pt x="1832" y="4900"/>
                  </a:lnTo>
                  <a:lnTo>
                    <a:pt x="1830" y="4890"/>
                  </a:lnTo>
                  <a:lnTo>
                    <a:pt x="1828" y="4882"/>
                  </a:lnTo>
                  <a:lnTo>
                    <a:pt x="1825" y="4874"/>
                  </a:lnTo>
                  <a:lnTo>
                    <a:pt x="1822" y="4866"/>
                  </a:lnTo>
                  <a:lnTo>
                    <a:pt x="1819" y="4853"/>
                  </a:lnTo>
                  <a:lnTo>
                    <a:pt x="1817" y="4841"/>
                  </a:lnTo>
                  <a:lnTo>
                    <a:pt x="1815" y="4827"/>
                  </a:lnTo>
                  <a:lnTo>
                    <a:pt x="1813" y="4815"/>
                  </a:lnTo>
                  <a:lnTo>
                    <a:pt x="1811" y="4802"/>
                  </a:lnTo>
                  <a:lnTo>
                    <a:pt x="1809" y="4790"/>
                  </a:lnTo>
                  <a:lnTo>
                    <a:pt x="1806" y="4777"/>
                  </a:lnTo>
                  <a:lnTo>
                    <a:pt x="1804" y="4765"/>
                  </a:lnTo>
                  <a:lnTo>
                    <a:pt x="1801" y="4753"/>
                  </a:lnTo>
                  <a:lnTo>
                    <a:pt x="1799" y="4741"/>
                  </a:lnTo>
                  <a:lnTo>
                    <a:pt x="1796" y="4728"/>
                  </a:lnTo>
                  <a:lnTo>
                    <a:pt x="1794" y="4717"/>
                  </a:lnTo>
                  <a:lnTo>
                    <a:pt x="1792" y="4707"/>
                  </a:lnTo>
                  <a:lnTo>
                    <a:pt x="1791" y="4697"/>
                  </a:lnTo>
                  <a:lnTo>
                    <a:pt x="1789" y="4687"/>
                  </a:lnTo>
                  <a:lnTo>
                    <a:pt x="1787" y="4677"/>
                  </a:lnTo>
                  <a:lnTo>
                    <a:pt x="1784" y="4667"/>
                  </a:lnTo>
                  <a:lnTo>
                    <a:pt x="1782" y="4658"/>
                  </a:lnTo>
                  <a:lnTo>
                    <a:pt x="1779" y="4649"/>
                  </a:lnTo>
                  <a:lnTo>
                    <a:pt x="1777" y="4640"/>
                  </a:lnTo>
                  <a:lnTo>
                    <a:pt x="1775" y="4631"/>
                  </a:lnTo>
                  <a:lnTo>
                    <a:pt x="1772" y="4621"/>
                  </a:lnTo>
                  <a:lnTo>
                    <a:pt x="1771" y="4612"/>
                  </a:lnTo>
                  <a:lnTo>
                    <a:pt x="1770" y="4604"/>
                  </a:lnTo>
                  <a:lnTo>
                    <a:pt x="1757" y="4559"/>
                  </a:lnTo>
                  <a:lnTo>
                    <a:pt x="1744" y="4515"/>
                  </a:lnTo>
                  <a:lnTo>
                    <a:pt x="1734" y="4471"/>
                  </a:lnTo>
                  <a:lnTo>
                    <a:pt x="1724" y="4427"/>
                  </a:lnTo>
                  <a:lnTo>
                    <a:pt x="1716" y="4382"/>
                  </a:lnTo>
                  <a:lnTo>
                    <a:pt x="1707" y="4338"/>
                  </a:lnTo>
                  <a:lnTo>
                    <a:pt x="1700" y="4294"/>
                  </a:lnTo>
                  <a:lnTo>
                    <a:pt x="1691" y="4249"/>
                  </a:lnTo>
                  <a:lnTo>
                    <a:pt x="1683" y="4206"/>
                  </a:lnTo>
                  <a:lnTo>
                    <a:pt x="1674" y="4163"/>
                  </a:lnTo>
                  <a:lnTo>
                    <a:pt x="1665" y="4119"/>
                  </a:lnTo>
                  <a:lnTo>
                    <a:pt x="1655" y="4076"/>
                  </a:lnTo>
                  <a:lnTo>
                    <a:pt x="1655" y="4070"/>
                  </a:lnTo>
                  <a:lnTo>
                    <a:pt x="1656" y="4065"/>
                  </a:lnTo>
                  <a:lnTo>
                    <a:pt x="1656" y="4060"/>
                  </a:lnTo>
                  <a:lnTo>
                    <a:pt x="1655" y="4056"/>
                  </a:lnTo>
                  <a:lnTo>
                    <a:pt x="1655" y="4051"/>
                  </a:lnTo>
                  <a:lnTo>
                    <a:pt x="1654" y="4047"/>
                  </a:lnTo>
                  <a:lnTo>
                    <a:pt x="1653" y="4043"/>
                  </a:lnTo>
                  <a:lnTo>
                    <a:pt x="1652" y="4039"/>
                  </a:lnTo>
                  <a:lnTo>
                    <a:pt x="1651" y="4034"/>
                  </a:lnTo>
                  <a:lnTo>
                    <a:pt x="1650" y="4030"/>
                  </a:lnTo>
                  <a:lnTo>
                    <a:pt x="1649" y="4026"/>
                  </a:lnTo>
                  <a:lnTo>
                    <a:pt x="1648" y="4022"/>
                  </a:lnTo>
                  <a:lnTo>
                    <a:pt x="1621" y="3903"/>
                  </a:lnTo>
                  <a:lnTo>
                    <a:pt x="1599" y="3784"/>
                  </a:lnTo>
                  <a:lnTo>
                    <a:pt x="1578" y="3665"/>
                  </a:lnTo>
                  <a:lnTo>
                    <a:pt x="1561" y="3546"/>
                  </a:lnTo>
                  <a:lnTo>
                    <a:pt x="1547" y="3428"/>
                  </a:lnTo>
                  <a:lnTo>
                    <a:pt x="1535" y="3311"/>
                  </a:lnTo>
                  <a:lnTo>
                    <a:pt x="1526" y="3193"/>
                  </a:lnTo>
                  <a:lnTo>
                    <a:pt x="1520" y="3074"/>
                  </a:lnTo>
                  <a:lnTo>
                    <a:pt x="1517" y="2956"/>
                  </a:lnTo>
                  <a:lnTo>
                    <a:pt x="1517" y="2838"/>
                  </a:lnTo>
                  <a:lnTo>
                    <a:pt x="1519" y="2720"/>
                  </a:lnTo>
                  <a:lnTo>
                    <a:pt x="1524" y="2602"/>
                  </a:lnTo>
                  <a:lnTo>
                    <a:pt x="1522" y="2585"/>
                  </a:lnTo>
                  <a:lnTo>
                    <a:pt x="1520" y="2569"/>
                  </a:lnTo>
                  <a:lnTo>
                    <a:pt x="1518" y="2553"/>
                  </a:lnTo>
                  <a:lnTo>
                    <a:pt x="1517" y="2536"/>
                  </a:lnTo>
                  <a:lnTo>
                    <a:pt x="1516" y="2519"/>
                  </a:lnTo>
                  <a:lnTo>
                    <a:pt x="1514" y="2503"/>
                  </a:lnTo>
                  <a:lnTo>
                    <a:pt x="1513" y="2486"/>
                  </a:lnTo>
                  <a:lnTo>
                    <a:pt x="1512" y="2470"/>
                  </a:lnTo>
                  <a:lnTo>
                    <a:pt x="1511" y="2455"/>
                  </a:lnTo>
                  <a:lnTo>
                    <a:pt x="1509" y="2439"/>
                  </a:lnTo>
                  <a:lnTo>
                    <a:pt x="1508" y="2422"/>
                  </a:lnTo>
                  <a:lnTo>
                    <a:pt x="1507" y="2406"/>
                  </a:lnTo>
                  <a:lnTo>
                    <a:pt x="1501" y="2335"/>
                  </a:lnTo>
                  <a:lnTo>
                    <a:pt x="1500" y="2262"/>
                  </a:lnTo>
                  <a:lnTo>
                    <a:pt x="1502" y="2190"/>
                  </a:lnTo>
                  <a:lnTo>
                    <a:pt x="1508" y="2117"/>
                  </a:lnTo>
                  <a:lnTo>
                    <a:pt x="1517" y="2045"/>
                  </a:lnTo>
                  <a:lnTo>
                    <a:pt x="1529" y="1973"/>
                  </a:lnTo>
                  <a:lnTo>
                    <a:pt x="1546" y="1902"/>
                  </a:lnTo>
                  <a:lnTo>
                    <a:pt x="1564" y="1830"/>
                  </a:lnTo>
                  <a:lnTo>
                    <a:pt x="1585" y="1760"/>
                  </a:lnTo>
                  <a:lnTo>
                    <a:pt x="1610" y="1692"/>
                  </a:lnTo>
                  <a:lnTo>
                    <a:pt x="1636" y="1623"/>
                  </a:lnTo>
                  <a:lnTo>
                    <a:pt x="1665" y="1556"/>
                  </a:lnTo>
                  <a:lnTo>
                    <a:pt x="1666" y="1549"/>
                  </a:lnTo>
                  <a:lnTo>
                    <a:pt x="1667" y="1542"/>
                  </a:lnTo>
                  <a:lnTo>
                    <a:pt x="1669" y="1534"/>
                  </a:lnTo>
                  <a:lnTo>
                    <a:pt x="1670" y="1526"/>
                  </a:lnTo>
                  <a:lnTo>
                    <a:pt x="1672" y="1519"/>
                  </a:lnTo>
                  <a:lnTo>
                    <a:pt x="1674" y="1512"/>
                  </a:lnTo>
                  <a:lnTo>
                    <a:pt x="1676" y="1505"/>
                  </a:lnTo>
                  <a:lnTo>
                    <a:pt x="1679" y="1499"/>
                  </a:lnTo>
                  <a:lnTo>
                    <a:pt x="1683" y="1493"/>
                  </a:lnTo>
                  <a:lnTo>
                    <a:pt x="1687" y="1488"/>
                  </a:lnTo>
                  <a:lnTo>
                    <a:pt x="1692" y="1483"/>
                  </a:lnTo>
                  <a:lnTo>
                    <a:pt x="1698" y="1479"/>
                  </a:lnTo>
                  <a:lnTo>
                    <a:pt x="1698" y="1480"/>
                  </a:lnTo>
                  <a:lnTo>
                    <a:pt x="1698" y="1480"/>
                  </a:lnTo>
                  <a:lnTo>
                    <a:pt x="1698" y="1480"/>
                  </a:lnTo>
                  <a:lnTo>
                    <a:pt x="1698" y="1480"/>
                  </a:lnTo>
                  <a:lnTo>
                    <a:pt x="1700" y="1480"/>
                  </a:lnTo>
                  <a:lnTo>
                    <a:pt x="1700" y="1480"/>
                  </a:lnTo>
                  <a:lnTo>
                    <a:pt x="1700" y="1480"/>
                  </a:lnTo>
                  <a:lnTo>
                    <a:pt x="1701" y="1480"/>
                  </a:lnTo>
                  <a:lnTo>
                    <a:pt x="1701" y="1480"/>
                  </a:lnTo>
                  <a:lnTo>
                    <a:pt x="1701" y="1480"/>
                  </a:lnTo>
                  <a:lnTo>
                    <a:pt x="1701" y="1480"/>
                  </a:lnTo>
                  <a:lnTo>
                    <a:pt x="1702" y="1479"/>
                  </a:lnTo>
                  <a:lnTo>
                    <a:pt x="1702" y="1479"/>
                  </a:lnTo>
                  <a:close/>
                  <a:moveTo>
                    <a:pt x="1451" y="2925"/>
                  </a:moveTo>
                  <a:lnTo>
                    <a:pt x="1448" y="2937"/>
                  </a:lnTo>
                  <a:lnTo>
                    <a:pt x="1446" y="2948"/>
                  </a:lnTo>
                  <a:lnTo>
                    <a:pt x="1445" y="2959"/>
                  </a:lnTo>
                  <a:lnTo>
                    <a:pt x="1445" y="2972"/>
                  </a:lnTo>
                  <a:lnTo>
                    <a:pt x="1446" y="2983"/>
                  </a:lnTo>
                  <a:lnTo>
                    <a:pt x="1446" y="2995"/>
                  </a:lnTo>
                  <a:lnTo>
                    <a:pt x="1447" y="3006"/>
                  </a:lnTo>
                  <a:lnTo>
                    <a:pt x="1448" y="3018"/>
                  </a:lnTo>
                  <a:lnTo>
                    <a:pt x="1449" y="3030"/>
                  </a:lnTo>
                  <a:lnTo>
                    <a:pt x="1449" y="3042"/>
                  </a:lnTo>
                  <a:lnTo>
                    <a:pt x="1449" y="3054"/>
                  </a:lnTo>
                  <a:lnTo>
                    <a:pt x="1449" y="3065"/>
                  </a:lnTo>
                  <a:lnTo>
                    <a:pt x="1453" y="3166"/>
                  </a:lnTo>
                  <a:lnTo>
                    <a:pt x="1460" y="3266"/>
                  </a:lnTo>
                  <a:lnTo>
                    <a:pt x="1469" y="3367"/>
                  </a:lnTo>
                  <a:lnTo>
                    <a:pt x="1480" y="3466"/>
                  </a:lnTo>
                  <a:lnTo>
                    <a:pt x="1495" y="3567"/>
                  </a:lnTo>
                  <a:lnTo>
                    <a:pt x="1510" y="3667"/>
                  </a:lnTo>
                  <a:lnTo>
                    <a:pt x="1526" y="3766"/>
                  </a:lnTo>
                  <a:lnTo>
                    <a:pt x="1544" y="3866"/>
                  </a:lnTo>
                  <a:lnTo>
                    <a:pt x="1563" y="3965"/>
                  </a:lnTo>
                  <a:lnTo>
                    <a:pt x="1581" y="4065"/>
                  </a:lnTo>
                  <a:lnTo>
                    <a:pt x="1601" y="4164"/>
                  </a:lnTo>
                  <a:lnTo>
                    <a:pt x="1620" y="4264"/>
                  </a:lnTo>
                  <a:lnTo>
                    <a:pt x="1630" y="4288"/>
                  </a:lnTo>
                  <a:lnTo>
                    <a:pt x="1638" y="4314"/>
                  </a:lnTo>
                  <a:lnTo>
                    <a:pt x="1646" y="4339"/>
                  </a:lnTo>
                  <a:lnTo>
                    <a:pt x="1651" y="4364"/>
                  </a:lnTo>
                  <a:lnTo>
                    <a:pt x="1655" y="4389"/>
                  </a:lnTo>
                  <a:lnTo>
                    <a:pt x="1659" y="4415"/>
                  </a:lnTo>
                  <a:lnTo>
                    <a:pt x="1662" y="4440"/>
                  </a:lnTo>
                  <a:lnTo>
                    <a:pt x="1666" y="4464"/>
                  </a:lnTo>
                  <a:lnTo>
                    <a:pt x="1671" y="4489"/>
                  </a:lnTo>
                  <a:lnTo>
                    <a:pt x="1676" y="4513"/>
                  </a:lnTo>
                  <a:lnTo>
                    <a:pt x="1683" y="4538"/>
                  </a:lnTo>
                  <a:lnTo>
                    <a:pt x="1693" y="4562"/>
                  </a:lnTo>
                  <a:lnTo>
                    <a:pt x="1693" y="4583"/>
                  </a:lnTo>
                  <a:lnTo>
                    <a:pt x="1695" y="4604"/>
                  </a:lnTo>
                  <a:lnTo>
                    <a:pt x="1700" y="4624"/>
                  </a:lnTo>
                  <a:lnTo>
                    <a:pt x="1704" y="4645"/>
                  </a:lnTo>
                  <a:lnTo>
                    <a:pt x="1708" y="4664"/>
                  </a:lnTo>
                  <a:lnTo>
                    <a:pt x="1713" y="4684"/>
                  </a:lnTo>
                  <a:lnTo>
                    <a:pt x="1718" y="4703"/>
                  </a:lnTo>
                  <a:lnTo>
                    <a:pt x="1723" y="4722"/>
                  </a:lnTo>
                  <a:lnTo>
                    <a:pt x="1728" y="4742"/>
                  </a:lnTo>
                  <a:lnTo>
                    <a:pt x="1732" y="4760"/>
                  </a:lnTo>
                  <a:lnTo>
                    <a:pt x="1735" y="4779"/>
                  </a:lnTo>
                  <a:lnTo>
                    <a:pt x="1738" y="4799"/>
                  </a:lnTo>
                  <a:lnTo>
                    <a:pt x="1758" y="4881"/>
                  </a:lnTo>
                  <a:lnTo>
                    <a:pt x="1777" y="4964"/>
                  </a:lnTo>
                  <a:lnTo>
                    <a:pt x="1794" y="5046"/>
                  </a:lnTo>
                  <a:lnTo>
                    <a:pt x="1810" y="5129"/>
                  </a:lnTo>
                  <a:lnTo>
                    <a:pt x="1824" y="5211"/>
                  </a:lnTo>
                  <a:lnTo>
                    <a:pt x="1837" y="5294"/>
                  </a:lnTo>
                  <a:lnTo>
                    <a:pt x="1847" y="5377"/>
                  </a:lnTo>
                  <a:lnTo>
                    <a:pt x="1857" y="5458"/>
                  </a:lnTo>
                  <a:lnTo>
                    <a:pt x="1865" y="5541"/>
                  </a:lnTo>
                  <a:lnTo>
                    <a:pt x="1871" y="5622"/>
                  </a:lnTo>
                  <a:lnTo>
                    <a:pt x="1876" y="5705"/>
                  </a:lnTo>
                  <a:lnTo>
                    <a:pt x="1879" y="5787"/>
                  </a:lnTo>
                  <a:lnTo>
                    <a:pt x="1814" y="5805"/>
                  </a:lnTo>
                  <a:lnTo>
                    <a:pt x="1805" y="5755"/>
                  </a:lnTo>
                  <a:lnTo>
                    <a:pt x="1799" y="5702"/>
                  </a:lnTo>
                  <a:lnTo>
                    <a:pt x="1795" y="5649"/>
                  </a:lnTo>
                  <a:lnTo>
                    <a:pt x="1792" y="5594"/>
                  </a:lnTo>
                  <a:lnTo>
                    <a:pt x="1790" y="5538"/>
                  </a:lnTo>
                  <a:lnTo>
                    <a:pt x="1786" y="5482"/>
                  </a:lnTo>
                  <a:lnTo>
                    <a:pt x="1782" y="5426"/>
                  </a:lnTo>
                  <a:lnTo>
                    <a:pt x="1776" y="5371"/>
                  </a:lnTo>
                  <a:lnTo>
                    <a:pt x="1767" y="5317"/>
                  </a:lnTo>
                  <a:lnTo>
                    <a:pt x="1755" y="5265"/>
                  </a:lnTo>
                  <a:lnTo>
                    <a:pt x="1739" y="5216"/>
                  </a:lnTo>
                  <a:lnTo>
                    <a:pt x="1719" y="5169"/>
                  </a:lnTo>
                  <a:lnTo>
                    <a:pt x="1717" y="5169"/>
                  </a:lnTo>
                  <a:lnTo>
                    <a:pt x="1716" y="5169"/>
                  </a:lnTo>
                  <a:lnTo>
                    <a:pt x="1715" y="5169"/>
                  </a:lnTo>
                  <a:lnTo>
                    <a:pt x="1714" y="5169"/>
                  </a:lnTo>
                  <a:lnTo>
                    <a:pt x="1713" y="5169"/>
                  </a:lnTo>
                  <a:lnTo>
                    <a:pt x="1712" y="5169"/>
                  </a:lnTo>
                  <a:lnTo>
                    <a:pt x="1711" y="5170"/>
                  </a:lnTo>
                  <a:lnTo>
                    <a:pt x="1711" y="5170"/>
                  </a:lnTo>
                  <a:lnTo>
                    <a:pt x="1710" y="5170"/>
                  </a:lnTo>
                  <a:lnTo>
                    <a:pt x="1709" y="5171"/>
                  </a:lnTo>
                  <a:lnTo>
                    <a:pt x="1708" y="5171"/>
                  </a:lnTo>
                  <a:lnTo>
                    <a:pt x="1708" y="5172"/>
                  </a:lnTo>
                  <a:lnTo>
                    <a:pt x="1705" y="5173"/>
                  </a:lnTo>
                  <a:lnTo>
                    <a:pt x="1703" y="5174"/>
                  </a:lnTo>
                  <a:lnTo>
                    <a:pt x="1701" y="5176"/>
                  </a:lnTo>
                  <a:lnTo>
                    <a:pt x="1700" y="5177"/>
                  </a:lnTo>
                  <a:lnTo>
                    <a:pt x="1697" y="5179"/>
                  </a:lnTo>
                  <a:lnTo>
                    <a:pt x="1696" y="5181"/>
                  </a:lnTo>
                  <a:lnTo>
                    <a:pt x="1694" y="5184"/>
                  </a:lnTo>
                  <a:lnTo>
                    <a:pt x="1693" y="5186"/>
                  </a:lnTo>
                  <a:lnTo>
                    <a:pt x="1692" y="5189"/>
                  </a:lnTo>
                  <a:lnTo>
                    <a:pt x="1691" y="5192"/>
                  </a:lnTo>
                  <a:lnTo>
                    <a:pt x="1690" y="5195"/>
                  </a:lnTo>
                  <a:lnTo>
                    <a:pt x="1690" y="5198"/>
                  </a:lnTo>
                  <a:lnTo>
                    <a:pt x="1736" y="5734"/>
                  </a:lnTo>
                  <a:lnTo>
                    <a:pt x="1729" y="5738"/>
                  </a:lnTo>
                  <a:lnTo>
                    <a:pt x="1721" y="5740"/>
                  </a:lnTo>
                  <a:lnTo>
                    <a:pt x="1713" y="5742"/>
                  </a:lnTo>
                  <a:lnTo>
                    <a:pt x="1704" y="5742"/>
                  </a:lnTo>
                  <a:lnTo>
                    <a:pt x="1694" y="5742"/>
                  </a:lnTo>
                  <a:lnTo>
                    <a:pt x="1685" y="5741"/>
                  </a:lnTo>
                  <a:lnTo>
                    <a:pt x="1676" y="5739"/>
                  </a:lnTo>
                  <a:lnTo>
                    <a:pt x="1667" y="5737"/>
                  </a:lnTo>
                  <a:lnTo>
                    <a:pt x="1658" y="5734"/>
                  </a:lnTo>
                  <a:lnTo>
                    <a:pt x="1650" y="5732"/>
                  </a:lnTo>
                  <a:lnTo>
                    <a:pt x="1642" y="5730"/>
                  </a:lnTo>
                  <a:lnTo>
                    <a:pt x="1636" y="5728"/>
                  </a:lnTo>
                  <a:lnTo>
                    <a:pt x="1555" y="5394"/>
                  </a:lnTo>
                  <a:lnTo>
                    <a:pt x="1553" y="5392"/>
                  </a:lnTo>
                  <a:lnTo>
                    <a:pt x="1552" y="5391"/>
                  </a:lnTo>
                  <a:lnTo>
                    <a:pt x="1551" y="5389"/>
                  </a:lnTo>
                  <a:lnTo>
                    <a:pt x="1550" y="5388"/>
                  </a:lnTo>
                  <a:lnTo>
                    <a:pt x="1549" y="5387"/>
                  </a:lnTo>
                  <a:lnTo>
                    <a:pt x="1547" y="5385"/>
                  </a:lnTo>
                  <a:lnTo>
                    <a:pt x="1546" y="5384"/>
                  </a:lnTo>
                  <a:lnTo>
                    <a:pt x="1544" y="5383"/>
                  </a:lnTo>
                  <a:lnTo>
                    <a:pt x="1542" y="5382"/>
                  </a:lnTo>
                  <a:lnTo>
                    <a:pt x="1540" y="5381"/>
                  </a:lnTo>
                  <a:lnTo>
                    <a:pt x="1536" y="5380"/>
                  </a:lnTo>
                  <a:lnTo>
                    <a:pt x="1533" y="5380"/>
                  </a:lnTo>
                  <a:lnTo>
                    <a:pt x="1531" y="5379"/>
                  </a:lnTo>
                  <a:lnTo>
                    <a:pt x="1529" y="5379"/>
                  </a:lnTo>
                  <a:lnTo>
                    <a:pt x="1527" y="5380"/>
                  </a:lnTo>
                  <a:lnTo>
                    <a:pt x="1525" y="5380"/>
                  </a:lnTo>
                  <a:lnTo>
                    <a:pt x="1523" y="5382"/>
                  </a:lnTo>
                  <a:lnTo>
                    <a:pt x="1521" y="5383"/>
                  </a:lnTo>
                  <a:lnTo>
                    <a:pt x="1520" y="5385"/>
                  </a:lnTo>
                  <a:lnTo>
                    <a:pt x="1518" y="5387"/>
                  </a:lnTo>
                  <a:lnTo>
                    <a:pt x="1516" y="5388"/>
                  </a:lnTo>
                  <a:lnTo>
                    <a:pt x="1514" y="5390"/>
                  </a:lnTo>
                  <a:lnTo>
                    <a:pt x="1512" y="5392"/>
                  </a:lnTo>
                  <a:lnTo>
                    <a:pt x="1511" y="5394"/>
                  </a:lnTo>
                  <a:lnTo>
                    <a:pt x="1505" y="5290"/>
                  </a:lnTo>
                  <a:lnTo>
                    <a:pt x="1509" y="5295"/>
                  </a:lnTo>
                  <a:lnTo>
                    <a:pt x="1514" y="5301"/>
                  </a:lnTo>
                  <a:lnTo>
                    <a:pt x="1518" y="5307"/>
                  </a:lnTo>
                  <a:lnTo>
                    <a:pt x="1523" y="5313"/>
                  </a:lnTo>
                  <a:lnTo>
                    <a:pt x="1527" y="5319"/>
                  </a:lnTo>
                  <a:lnTo>
                    <a:pt x="1531" y="5327"/>
                  </a:lnTo>
                  <a:lnTo>
                    <a:pt x="1536" y="5333"/>
                  </a:lnTo>
                  <a:lnTo>
                    <a:pt x="1541" y="5340"/>
                  </a:lnTo>
                  <a:lnTo>
                    <a:pt x="1546" y="5346"/>
                  </a:lnTo>
                  <a:lnTo>
                    <a:pt x="1551" y="5352"/>
                  </a:lnTo>
                  <a:lnTo>
                    <a:pt x="1556" y="5358"/>
                  </a:lnTo>
                  <a:lnTo>
                    <a:pt x="1562" y="5365"/>
                  </a:lnTo>
                  <a:lnTo>
                    <a:pt x="1567" y="5384"/>
                  </a:lnTo>
                  <a:lnTo>
                    <a:pt x="1572" y="5402"/>
                  </a:lnTo>
                  <a:lnTo>
                    <a:pt x="1577" y="5420"/>
                  </a:lnTo>
                  <a:lnTo>
                    <a:pt x="1582" y="5438"/>
                  </a:lnTo>
                  <a:lnTo>
                    <a:pt x="1587" y="5456"/>
                  </a:lnTo>
                  <a:lnTo>
                    <a:pt x="1593" y="5473"/>
                  </a:lnTo>
                  <a:lnTo>
                    <a:pt x="1597" y="5491"/>
                  </a:lnTo>
                  <a:lnTo>
                    <a:pt x="1601" y="5508"/>
                  </a:lnTo>
                  <a:lnTo>
                    <a:pt x="1605" y="5525"/>
                  </a:lnTo>
                  <a:lnTo>
                    <a:pt x="1608" y="5543"/>
                  </a:lnTo>
                  <a:lnTo>
                    <a:pt x="1610" y="5561"/>
                  </a:lnTo>
                  <a:lnTo>
                    <a:pt x="1612" y="5579"/>
                  </a:lnTo>
                  <a:lnTo>
                    <a:pt x="1612" y="5581"/>
                  </a:lnTo>
                  <a:lnTo>
                    <a:pt x="1613" y="5584"/>
                  </a:lnTo>
                  <a:lnTo>
                    <a:pt x="1614" y="5586"/>
                  </a:lnTo>
                  <a:lnTo>
                    <a:pt x="1616" y="5589"/>
                  </a:lnTo>
                  <a:lnTo>
                    <a:pt x="1617" y="5592"/>
                  </a:lnTo>
                  <a:lnTo>
                    <a:pt x="1619" y="5594"/>
                  </a:lnTo>
                  <a:lnTo>
                    <a:pt x="1622" y="5595"/>
                  </a:lnTo>
                  <a:lnTo>
                    <a:pt x="1624" y="5597"/>
                  </a:lnTo>
                  <a:lnTo>
                    <a:pt x="1627" y="5599"/>
                  </a:lnTo>
                  <a:lnTo>
                    <a:pt x="1629" y="5600"/>
                  </a:lnTo>
                  <a:lnTo>
                    <a:pt x="1632" y="5601"/>
                  </a:lnTo>
                  <a:lnTo>
                    <a:pt x="1636" y="5603"/>
                  </a:lnTo>
                  <a:lnTo>
                    <a:pt x="1640" y="5601"/>
                  </a:lnTo>
                  <a:lnTo>
                    <a:pt x="1643" y="5599"/>
                  </a:lnTo>
                  <a:lnTo>
                    <a:pt x="1648" y="5597"/>
                  </a:lnTo>
                  <a:lnTo>
                    <a:pt x="1651" y="5594"/>
                  </a:lnTo>
                  <a:lnTo>
                    <a:pt x="1654" y="5591"/>
                  </a:lnTo>
                  <a:lnTo>
                    <a:pt x="1656" y="5588"/>
                  </a:lnTo>
                  <a:lnTo>
                    <a:pt x="1658" y="5583"/>
                  </a:lnTo>
                  <a:lnTo>
                    <a:pt x="1660" y="5579"/>
                  </a:lnTo>
                  <a:lnTo>
                    <a:pt x="1662" y="5575"/>
                  </a:lnTo>
                  <a:lnTo>
                    <a:pt x="1663" y="5570"/>
                  </a:lnTo>
                  <a:lnTo>
                    <a:pt x="1664" y="5566"/>
                  </a:lnTo>
                  <a:lnTo>
                    <a:pt x="1665" y="5562"/>
                  </a:lnTo>
                  <a:lnTo>
                    <a:pt x="1629" y="5465"/>
                  </a:lnTo>
                  <a:lnTo>
                    <a:pt x="1595" y="5368"/>
                  </a:lnTo>
                  <a:lnTo>
                    <a:pt x="1561" y="5271"/>
                  </a:lnTo>
                  <a:lnTo>
                    <a:pt x="1530" y="5172"/>
                  </a:lnTo>
                  <a:lnTo>
                    <a:pt x="1501" y="5071"/>
                  </a:lnTo>
                  <a:lnTo>
                    <a:pt x="1474" y="4970"/>
                  </a:lnTo>
                  <a:lnTo>
                    <a:pt x="1451" y="4867"/>
                  </a:lnTo>
                  <a:lnTo>
                    <a:pt x="1431" y="4762"/>
                  </a:lnTo>
                  <a:lnTo>
                    <a:pt x="1414" y="4656"/>
                  </a:lnTo>
                  <a:lnTo>
                    <a:pt x="1402" y="4549"/>
                  </a:lnTo>
                  <a:lnTo>
                    <a:pt x="1395" y="4440"/>
                  </a:lnTo>
                  <a:lnTo>
                    <a:pt x="1393" y="4330"/>
                  </a:lnTo>
                  <a:lnTo>
                    <a:pt x="1375" y="4140"/>
                  </a:lnTo>
                  <a:lnTo>
                    <a:pt x="1447" y="4301"/>
                  </a:lnTo>
                  <a:lnTo>
                    <a:pt x="1447" y="4301"/>
                  </a:lnTo>
                  <a:lnTo>
                    <a:pt x="1448" y="4301"/>
                  </a:lnTo>
                  <a:lnTo>
                    <a:pt x="1448" y="4301"/>
                  </a:lnTo>
                  <a:lnTo>
                    <a:pt x="1449" y="4301"/>
                  </a:lnTo>
                  <a:lnTo>
                    <a:pt x="1450" y="4301"/>
                  </a:lnTo>
                  <a:lnTo>
                    <a:pt x="1450" y="4302"/>
                  </a:lnTo>
                  <a:lnTo>
                    <a:pt x="1451" y="4302"/>
                  </a:lnTo>
                  <a:lnTo>
                    <a:pt x="1452" y="4303"/>
                  </a:lnTo>
                  <a:lnTo>
                    <a:pt x="1453" y="4303"/>
                  </a:lnTo>
                  <a:lnTo>
                    <a:pt x="1454" y="4304"/>
                  </a:lnTo>
                  <a:lnTo>
                    <a:pt x="1455" y="4306"/>
                  </a:lnTo>
                  <a:lnTo>
                    <a:pt x="1457" y="4307"/>
                  </a:lnTo>
                  <a:lnTo>
                    <a:pt x="1460" y="4306"/>
                  </a:lnTo>
                  <a:lnTo>
                    <a:pt x="1463" y="4306"/>
                  </a:lnTo>
                  <a:lnTo>
                    <a:pt x="1466" y="4304"/>
                  </a:lnTo>
                  <a:lnTo>
                    <a:pt x="1469" y="4302"/>
                  </a:lnTo>
                  <a:lnTo>
                    <a:pt x="1472" y="4301"/>
                  </a:lnTo>
                  <a:lnTo>
                    <a:pt x="1475" y="4299"/>
                  </a:lnTo>
                  <a:lnTo>
                    <a:pt x="1477" y="4297"/>
                  </a:lnTo>
                  <a:lnTo>
                    <a:pt x="1480" y="4295"/>
                  </a:lnTo>
                  <a:lnTo>
                    <a:pt x="1482" y="4292"/>
                  </a:lnTo>
                  <a:lnTo>
                    <a:pt x="1485" y="4289"/>
                  </a:lnTo>
                  <a:lnTo>
                    <a:pt x="1486" y="4286"/>
                  </a:lnTo>
                  <a:lnTo>
                    <a:pt x="1488" y="4284"/>
                  </a:lnTo>
                  <a:lnTo>
                    <a:pt x="1461" y="4190"/>
                  </a:lnTo>
                  <a:lnTo>
                    <a:pt x="1434" y="4096"/>
                  </a:lnTo>
                  <a:lnTo>
                    <a:pt x="1405" y="3998"/>
                  </a:lnTo>
                  <a:lnTo>
                    <a:pt x="1378" y="3900"/>
                  </a:lnTo>
                  <a:lnTo>
                    <a:pt x="1352" y="3800"/>
                  </a:lnTo>
                  <a:lnTo>
                    <a:pt x="1332" y="3699"/>
                  </a:lnTo>
                  <a:lnTo>
                    <a:pt x="1316" y="3598"/>
                  </a:lnTo>
                  <a:lnTo>
                    <a:pt x="1308" y="3497"/>
                  </a:lnTo>
                  <a:lnTo>
                    <a:pt x="1310" y="3400"/>
                  </a:lnTo>
                  <a:lnTo>
                    <a:pt x="1321" y="3301"/>
                  </a:lnTo>
                  <a:lnTo>
                    <a:pt x="1346" y="3204"/>
                  </a:lnTo>
                  <a:lnTo>
                    <a:pt x="1385" y="3108"/>
                  </a:lnTo>
                  <a:lnTo>
                    <a:pt x="1389" y="3093"/>
                  </a:lnTo>
                  <a:lnTo>
                    <a:pt x="1395" y="3076"/>
                  </a:lnTo>
                  <a:lnTo>
                    <a:pt x="1400" y="3061"/>
                  </a:lnTo>
                  <a:lnTo>
                    <a:pt x="1406" y="3046"/>
                  </a:lnTo>
                  <a:lnTo>
                    <a:pt x="1411" y="3030"/>
                  </a:lnTo>
                  <a:lnTo>
                    <a:pt x="1416" y="3014"/>
                  </a:lnTo>
                  <a:lnTo>
                    <a:pt x="1422" y="2999"/>
                  </a:lnTo>
                  <a:lnTo>
                    <a:pt x="1427" y="2984"/>
                  </a:lnTo>
                  <a:lnTo>
                    <a:pt x="1432" y="2968"/>
                  </a:lnTo>
                  <a:lnTo>
                    <a:pt x="1437" y="2953"/>
                  </a:lnTo>
                  <a:lnTo>
                    <a:pt x="1440" y="2938"/>
                  </a:lnTo>
                  <a:lnTo>
                    <a:pt x="1444" y="2922"/>
                  </a:lnTo>
                  <a:lnTo>
                    <a:pt x="1444" y="2923"/>
                  </a:lnTo>
                  <a:lnTo>
                    <a:pt x="1444" y="2923"/>
                  </a:lnTo>
                  <a:lnTo>
                    <a:pt x="1445" y="2923"/>
                  </a:lnTo>
                  <a:lnTo>
                    <a:pt x="1445" y="2923"/>
                  </a:lnTo>
                  <a:lnTo>
                    <a:pt x="1446" y="2924"/>
                  </a:lnTo>
                  <a:lnTo>
                    <a:pt x="1447" y="2924"/>
                  </a:lnTo>
                  <a:lnTo>
                    <a:pt x="1448" y="2924"/>
                  </a:lnTo>
                  <a:lnTo>
                    <a:pt x="1449" y="2925"/>
                  </a:lnTo>
                  <a:lnTo>
                    <a:pt x="1449" y="2925"/>
                  </a:lnTo>
                  <a:lnTo>
                    <a:pt x="1450" y="2925"/>
                  </a:lnTo>
                  <a:lnTo>
                    <a:pt x="1450" y="2925"/>
                  </a:lnTo>
                  <a:lnTo>
                    <a:pt x="1451" y="2925"/>
                  </a:lnTo>
                  <a:lnTo>
                    <a:pt x="1451" y="2925"/>
                  </a:lnTo>
                  <a:close/>
                  <a:moveTo>
                    <a:pt x="2078" y="1306"/>
                  </a:moveTo>
                  <a:lnTo>
                    <a:pt x="2078" y="1307"/>
                  </a:lnTo>
                  <a:lnTo>
                    <a:pt x="2078" y="1307"/>
                  </a:lnTo>
                  <a:lnTo>
                    <a:pt x="2078" y="1307"/>
                  </a:lnTo>
                  <a:lnTo>
                    <a:pt x="2078" y="1307"/>
                  </a:lnTo>
                  <a:lnTo>
                    <a:pt x="2079" y="1307"/>
                  </a:lnTo>
                  <a:lnTo>
                    <a:pt x="2079" y="1308"/>
                  </a:lnTo>
                  <a:lnTo>
                    <a:pt x="2079" y="1308"/>
                  </a:lnTo>
                  <a:lnTo>
                    <a:pt x="2080" y="1309"/>
                  </a:lnTo>
                  <a:lnTo>
                    <a:pt x="2080" y="1309"/>
                  </a:lnTo>
                  <a:lnTo>
                    <a:pt x="2080" y="1310"/>
                  </a:lnTo>
                  <a:lnTo>
                    <a:pt x="2080" y="1311"/>
                  </a:lnTo>
                  <a:lnTo>
                    <a:pt x="2081" y="1312"/>
                  </a:lnTo>
                  <a:lnTo>
                    <a:pt x="2077" y="1331"/>
                  </a:lnTo>
                  <a:lnTo>
                    <a:pt x="2072" y="1349"/>
                  </a:lnTo>
                  <a:lnTo>
                    <a:pt x="2067" y="1368"/>
                  </a:lnTo>
                  <a:lnTo>
                    <a:pt x="2060" y="1385"/>
                  </a:lnTo>
                  <a:lnTo>
                    <a:pt x="2053" y="1402"/>
                  </a:lnTo>
                  <a:lnTo>
                    <a:pt x="2046" y="1419"/>
                  </a:lnTo>
                  <a:lnTo>
                    <a:pt x="2037" y="1436"/>
                  </a:lnTo>
                  <a:lnTo>
                    <a:pt x="2029" y="1452"/>
                  </a:lnTo>
                  <a:lnTo>
                    <a:pt x="2018" y="1468"/>
                  </a:lnTo>
                  <a:lnTo>
                    <a:pt x="2009" y="1484"/>
                  </a:lnTo>
                  <a:lnTo>
                    <a:pt x="1999" y="1498"/>
                  </a:lnTo>
                  <a:lnTo>
                    <a:pt x="1989" y="1512"/>
                  </a:lnTo>
                  <a:lnTo>
                    <a:pt x="1980" y="1518"/>
                  </a:lnTo>
                  <a:lnTo>
                    <a:pt x="1971" y="1524"/>
                  </a:lnTo>
                  <a:lnTo>
                    <a:pt x="1960" y="1530"/>
                  </a:lnTo>
                  <a:lnTo>
                    <a:pt x="1951" y="1535"/>
                  </a:lnTo>
                  <a:lnTo>
                    <a:pt x="1941" y="1539"/>
                  </a:lnTo>
                  <a:lnTo>
                    <a:pt x="1932" y="1544"/>
                  </a:lnTo>
                  <a:lnTo>
                    <a:pt x="1923" y="1549"/>
                  </a:lnTo>
                  <a:lnTo>
                    <a:pt x="1915" y="1555"/>
                  </a:lnTo>
                  <a:lnTo>
                    <a:pt x="1906" y="1561"/>
                  </a:lnTo>
                  <a:lnTo>
                    <a:pt x="1898" y="1568"/>
                  </a:lnTo>
                  <a:lnTo>
                    <a:pt x="1892" y="1576"/>
                  </a:lnTo>
                  <a:lnTo>
                    <a:pt x="1887" y="1586"/>
                  </a:lnTo>
                  <a:lnTo>
                    <a:pt x="1888" y="1591"/>
                  </a:lnTo>
                  <a:lnTo>
                    <a:pt x="1890" y="1595"/>
                  </a:lnTo>
                  <a:lnTo>
                    <a:pt x="1892" y="1598"/>
                  </a:lnTo>
                  <a:lnTo>
                    <a:pt x="1894" y="1601"/>
                  </a:lnTo>
                  <a:lnTo>
                    <a:pt x="1896" y="1604"/>
                  </a:lnTo>
                  <a:lnTo>
                    <a:pt x="1899" y="1606"/>
                  </a:lnTo>
                  <a:lnTo>
                    <a:pt x="1902" y="1608"/>
                  </a:lnTo>
                  <a:lnTo>
                    <a:pt x="1905" y="1610"/>
                  </a:lnTo>
                  <a:lnTo>
                    <a:pt x="1909" y="1612"/>
                  </a:lnTo>
                  <a:lnTo>
                    <a:pt x="1912" y="1613"/>
                  </a:lnTo>
                  <a:lnTo>
                    <a:pt x="1917" y="1615"/>
                  </a:lnTo>
                  <a:lnTo>
                    <a:pt x="1922" y="1616"/>
                  </a:lnTo>
                  <a:lnTo>
                    <a:pt x="1955" y="1598"/>
                  </a:lnTo>
                  <a:lnTo>
                    <a:pt x="1991" y="1584"/>
                  </a:lnTo>
                  <a:lnTo>
                    <a:pt x="2029" y="1573"/>
                  </a:lnTo>
                  <a:lnTo>
                    <a:pt x="2067" y="1566"/>
                  </a:lnTo>
                  <a:lnTo>
                    <a:pt x="2107" y="1561"/>
                  </a:lnTo>
                  <a:lnTo>
                    <a:pt x="2147" y="1556"/>
                  </a:lnTo>
                  <a:lnTo>
                    <a:pt x="2186" y="1550"/>
                  </a:lnTo>
                  <a:lnTo>
                    <a:pt x="2224" y="1543"/>
                  </a:lnTo>
                  <a:lnTo>
                    <a:pt x="2261" y="1532"/>
                  </a:lnTo>
                  <a:lnTo>
                    <a:pt x="2297" y="1516"/>
                  </a:lnTo>
                  <a:lnTo>
                    <a:pt x="2329" y="1496"/>
                  </a:lnTo>
                  <a:lnTo>
                    <a:pt x="2360" y="1467"/>
                  </a:lnTo>
                  <a:lnTo>
                    <a:pt x="2376" y="1462"/>
                  </a:lnTo>
                  <a:lnTo>
                    <a:pt x="2392" y="1457"/>
                  </a:lnTo>
                  <a:lnTo>
                    <a:pt x="2409" y="1455"/>
                  </a:lnTo>
                  <a:lnTo>
                    <a:pt x="2425" y="1454"/>
                  </a:lnTo>
                  <a:lnTo>
                    <a:pt x="2441" y="1454"/>
                  </a:lnTo>
                  <a:lnTo>
                    <a:pt x="2457" y="1455"/>
                  </a:lnTo>
                  <a:lnTo>
                    <a:pt x="2473" y="1457"/>
                  </a:lnTo>
                  <a:lnTo>
                    <a:pt x="2489" y="1459"/>
                  </a:lnTo>
                  <a:lnTo>
                    <a:pt x="2504" y="1462"/>
                  </a:lnTo>
                  <a:lnTo>
                    <a:pt x="2521" y="1465"/>
                  </a:lnTo>
                  <a:lnTo>
                    <a:pt x="2536" y="1467"/>
                  </a:lnTo>
                  <a:lnTo>
                    <a:pt x="2552" y="1469"/>
                  </a:lnTo>
                  <a:lnTo>
                    <a:pt x="2573" y="1479"/>
                  </a:lnTo>
                  <a:lnTo>
                    <a:pt x="2592" y="1490"/>
                  </a:lnTo>
                  <a:lnTo>
                    <a:pt x="2609" y="1501"/>
                  </a:lnTo>
                  <a:lnTo>
                    <a:pt x="2627" y="1513"/>
                  </a:lnTo>
                  <a:lnTo>
                    <a:pt x="2643" y="1526"/>
                  </a:lnTo>
                  <a:lnTo>
                    <a:pt x="2659" y="1541"/>
                  </a:lnTo>
                  <a:lnTo>
                    <a:pt x="2676" y="1556"/>
                  </a:lnTo>
                  <a:lnTo>
                    <a:pt x="2691" y="1571"/>
                  </a:lnTo>
                  <a:lnTo>
                    <a:pt x="2707" y="1587"/>
                  </a:lnTo>
                  <a:lnTo>
                    <a:pt x="2725" y="1603"/>
                  </a:lnTo>
                  <a:lnTo>
                    <a:pt x="2742" y="1619"/>
                  </a:lnTo>
                  <a:lnTo>
                    <a:pt x="2760" y="1635"/>
                  </a:lnTo>
                  <a:lnTo>
                    <a:pt x="2788" y="1702"/>
                  </a:lnTo>
                  <a:lnTo>
                    <a:pt x="2819" y="1766"/>
                  </a:lnTo>
                  <a:lnTo>
                    <a:pt x="2854" y="1827"/>
                  </a:lnTo>
                  <a:lnTo>
                    <a:pt x="2892" y="1887"/>
                  </a:lnTo>
                  <a:lnTo>
                    <a:pt x="2931" y="1944"/>
                  </a:lnTo>
                  <a:lnTo>
                    <a:pt x="2972" y="2001"/>
                  </a:lnTo>
                  <a:lnTo>
                    <a:pt x="3014" y="2057"/>
                  </a:lnTo>
                  <a:lnTo>
                    <a:pt x="3056" y="2112"/>
                  </a:lnTo>
                  <a:lnTo>
                    <a:pt x="3096" y="2169"/>
                  </a:lnTo>
                  <a:lnTo>
                    <a:pt x="3136" y="2225"/>
                  </a:lnTo>
                  <a:lnTo>
                    <a:pt x="3173" y="2283"/>
                  </a:lnTo>
                  <a:lnTo>
                    <a:pt x="3209" y="2341"/>
                  </a:lnTo>
                  <a:lnTo>
                    <a:pt x="3208" y="2345"/>
                  </a:lnTo>
                  <a:lnTo>
                    <a:pt x="3208" y="2348"/>
                  </a:lnTo>
                  <a:lnTo>
                    <a:pt x="3208" y="2351"/>
                  </a:lnTo>
                  <a:lnTo>
                    <a:pt x="3208" y="2354"/>
                  </a:lnTo>
                  <a:lnTo>
                    <a:pt x="3208" y="2357"/>
                  </a:lnTo>
                  <a:lnTo>
                    <a:pt x="3208" y="2360"/>
                  </a:lnTo>
                  <a:lnTo>
                    <a:pt x="3208" y="2363"/>
                  </a:lnTo>
                  <a:lnTo>
                    <a:pt x="3208" y="2366"/>
                  </a:lnTo>
                  <a:lnTo>
                    <a:pt x="3206" y="2368"/>
                  </a:lnTo>
                  <a:lnTo>
                    <a:pt x="3206" y="2371"/>
                  </a:lnTo>
                  <a:lnTo>
                    <a:pt x="3205" y="2374"/>
                  </a:lnTo>
                  <a:lnTo>
                    <a:pt x="3205" y="2376"/>
                  </a:lnTo>
                  <a:lnTo>
                    <a:pt x="3123" y="2400"/>
                  </a:lnTo>
                  <a:lnTo>
                    <a:pt x="3122" y="2401"/>
                  </a:lnTo>
                  <a:lnTo>
                    <a:pt x="3121" y="2402"/>
                  </a:lnTo>
                  <a:lnTo>
                    <a:pt x="3120" y="2403"/>
                  </a:lnTo>
                  <a:lnTo>
                    <a:pt x="3120" y="2404"/>
                  </a:lnTo>
                  <a:lnTo>
                    <a:pt x="3119" y="2404"/>
                  </a:lnTo>
                  <a:lnTo>
                    <a:pt x="3119" y="2405"/>
                  </a:lnTo>
                  <a:lnTo>
                    <a:pt x="3118" y="2406"/>
                  </a:lnTo>
                  <a:lnTo>
                    <a:pt x="3118" y="2407"/>
                  </a:lnTo>
                  <a:lnTo>
                    <a:pt x="3117" y="2408"/>
                  </a:lnTo>
                  <a:lnTo>
                    <a:pt x="3117" y="2409"/>
                  </a:lnTo>
                  <a:lnTo>
                    <a:pt x="3116" y="2410"/>
                  </a:lnTo>
                  <a:lnTo>
                    <a:pt x="3116" y="2411"/>
                  </a:lnTo>
                  <a:lnTo>
                    <a:pt x="3129" y="2435"/>
                  </a:lnTo>
                  <a:lnTo>
                    <a:pt x="3169" y="2456"/>
                  </a:lnTo>
                  <a:lnTo>
                    <a:pt x="3170" y="2518"/>
                  </a:lnTo>
                  <a:lnTo>
                    <a:pt x="3167" y="2579"/>
                  </a:lnTo>
                  <a:lnTo>
                    <a:pt x="3162" y="2641"/>
                  </a:lnTo>
                  <a:lnTo>
                    <a:pt x="3154" y="2704"/>
                  </a:lnTo>
                  <a:lnTo>
                    <a:pt x="3144" y="2766"/>
                  </a:lnTo>
                  <a:lnTo>
                    <a:pt x="3135" y="2828"/>
                  </a:lnTo>
                  <a:lnTo>
                    <a:pt x="3127" y="2891"/>
                  </a:lnTo>
                  <a:lnTo>
                    <a:pt x="3119" y="2953"/>
                  </a:lnTo>
                  <a:lnTo>
                    <a:pt x="3114" y="3016"/>
                  </a:lnTo>
                  <a:lnTo>
                    <a:pt x="3112" y="3079"/>
                  </a:lnTo>
                  <a:lnTo>
                    <a:pt x="3113" y="3142"/>
                  </a:lnTo>
                  <a:lnTo>
                    <a:pt x="3120" y="3204"/>
                  </a:lnTo>
                  <a:lnTo>
                    <a:pt x="3136" y="3238"/>
                  </a:lnTo>
                  <a:lnTo>
                    <a:pt x="3152" y="3270"/>
                  </a:lnTo>
                  <a:lnTo>
                    <a:pt x="3167" y="3303"/>
                  </a:lnTo>
                  <a:lnTo>
                    <a:pt x="3179" y="3335"/>
                  </a:lnTo>
                  <a:lnTo>
                    <a:pt x="3190" y="3369"/>
                  </a:lnTo>
                  <a:lnTo>
                    <a:pt x="3199" y="3402"/>
                  </a:lnTo>
                  <a:lnTo>
                    <a:pt x="3208" y="3434"/>
                  </a:lnTo>
                  <a:lnTo>
                    <a:pt x="3214" y="3469"/>
                  </a:lnTo>
                  <a:lnTo>
                    <a:pt x="3217" y="3505"/>
                  </a:lnTo>
                  <a:lnTo>
                    <a:pt x="3219" y="3541"/>
                  </a:lnTo>
                  <a:lnTo>
                    <a:pt x="3219" y="3579"/>
                  </a:lnTo>
                  <a:lnTo>
                    <a:pt x="3217" y="3619"/>
                  </a:lnTo>
                  <a:lnTo>
                    <a:pt x="3216" y="3621"/>
                  </a:lnTo>
                  <a:lnTo>
                    <a:pt x="3215" y="3623"/>
                  </a:lnTo>
                  <a:lnTo>
                    <a:pt x="3214" y="3625"/>
                  </a:lnTo>
                  <a:lnTo>
                    <a:pt x="3213" y="3625"/>
                  </a:lnTo>
                  <a:lnTo>
                    <a:pt x="3211" y="3626"/>
                  </a:lnTo>
                  <a:lnTo>
                    <a:pt x="3209" y="3625"/>
                  </a:lnTo>
                  <a:lnTo>
                    <a:pt x="3208" y="3625"/>
                  </a:lnTo>
                  <a:lnTo>
                    <a:pt x="3205" y="3624"/>
                  </a:lnTo>
                  <a:lnTo>
                    <a:pt x="3204" y="3622"/>
                  </a:lnTo>
                  <a:lnTo>
                    <a:pt x="3203" y="3621"/>
                  </a:lnTo>
                  <a:lnTo>
                    <a:pt x="3202" y="3620"/>
                  </a:lnTo>
                  <a:lnTo>
                    <a:pt x="3202" y="3619"/>
                  </a:lnTo>
                  <a:lnTo>
                    <a:pt x="3201" y="3604"/>
                  </a:lnTo>
                  <a:lnTo>
                    <a:pt x="3200" y="3590"/>
                  </a:lnTo>
                  <a:lnTo>
                    <a:pt x="3200" y="3576"/>
                  </a:lnTo>
                  <a:lnTo>
                    <a:pt x="3200" y="3563"/>
                  </a:lnTo>
                  <a:lnTo>
                    <a:pt x="3200" y="3548"/>
                  </a:lnTo>
                  <a:lnTo>
                    <a:pt x="3200" y="3535"/>
                  </a:lnTo>
                  <a:lnTo>
                    <a:pt x="3200" y="3521"/>
                  </a:lnTo>
                  <a:lnTo>
                    <a:pt x="3199" y="3508"/>
                  </a:lnTo>
                  <a:lnTo>
                    <a:pt x="3197" y="3495"/>
                  </a:lnTo>
                  <a:lnTo>
                    <a:pt x="3195" y="3482"/>
                  </a:lnTo>
                  <a:lnTo>
                    <a:pt x="3191" y="3470"/>
                  </a:lnTo>
                  <a:lnTo>
                    <a:pt x="3187" y="3459"/>
                  </a:lnTo>
                  <a:lnTo>
                    <a:pt x="3185" y="3457"/>
                  </a:lnTo>
                  <a:lnTo>
                    <a:pt x="3184" y="3456"/>
                  </a:lnTo>
                  <a:lnTo>
                    <a:pt x="3182" y="3455"/>
                  </a:lnTo>
                  <a:lnTo>
                    <a:pt x="3181" y="3455"/>
                  </a:lnTo>
                  <a:lnTo>
                    <a:pt x="3179" y="3454"/>
                  </a:lnTo>
                  <a:lnTo>
                    <a:pt x="3177" y="3453"/>
                  </a:lnTo>
                  <a:lnTo>
                    <a:pt x="3175" y="3453"/>
                  </a:lnTo>
                  <a:lnTo>
                    <a:pt x="3173" y="3452"/>
                  </a:lnTo>
                  <a:lnTo>
                    <a:pt x="3171" y="3452"/>
                  </a:lnTo>
                  <a:lnTo>
                    <a:pt x="3169" y="3453"/>
                  </a:lnTo>
                  <a:lnTo>
                    <a:pt x="3167" y="3453"/>
                  </a:lnTo>
                  <a:lnTo>
                    <a:pt x="3165" y="3455"/>
                  </a:lnTo>
                  <a:lnTo>
                    <a:pt x="3157" y="3471"/>
                  </a:lnTo>
                  <a:lnTo>
                    <a:pt x="3151" y="3489"/>
                  </a:lnTo>
                  <a:lnTo>
                    <a:pt x="3148" y="3508"/>
                  </a:lnTo>
                  <a:lnTo>
                    <a:pt x="3147" y="3526"/>
                  </a:lnTo>
                  <a:lnTo>
                    <a:pt x="3148" y="3545"/>
                  </a:lnTo>
                  <a:lnTo>
                    <a:pt x="3150" y="3566"/>
                  </a:lnTo>
                  <a:lnTo>
                    <a:pt x="3152" y="3585"/>
                  </a:lnTo>
                  <a:lnTo>
                    <a:pt x="3156" y="3604"/>
                  </a:lnTo>
                  <a:lnTo>
                    <a:pt x="3158" y="3625"/>
                  </a:lnTo>
                  <a:lnTo>
                    <a:pt x="3159" y="3644"/>
                  </a:lnTo>
                  <a:lnTo>
                    <a:pt x="3159" y="3663"/>
                  </a:lnTo>
                  <a:lnTo>
                    <a:pt x="3158" y="3683"/>
                  </a:lnTo>
                  <a:lnTo>
                    <a:pt x="3157" y="3684"/>
                  </a:lnTo>
                  <a:lnTo>
                    <a:pt x="3157" y="3685"/>
                  </a:lnTo>
                  <a:lnTo>
                    <a:pt x="3156" y="3686"/>
                  </a:lnTo>
                  <a:lnTo>
                    <a:pt x="3156" y="3688"/>
                  </a:lnTo>
                  <a:lnTo>
                    <a:pt x="3155" y="3689"/>
                  </a:lnTo>
                  <a:lnTo>
                    <a:pt x="3154" y="3690"/>
                  </a:lnTo>
                  <a:lnTo>
                    <a:pt x="3152" y="3691"/>
                  </a:lnTo>
                  <a:lnTo>
                    <a:pt x="3151" y="3692"/>
                  </a:lnTo>
                  <a:lnTo>
                    <a:pt x="3150" y="3693"/>
                  </a:lnTo>
                  <a:lnTo>
                    <a:pt x="3149" y="3694"/>
                  </a:lnTo>
                  <a:lnTo>
                    <a:pt x="3147" y="3695"/>
                  </a:lnTo>
                  <a:lnTo>
                    <a:pt x="3146" y="3696"/>
                  </a:lnTo>
                  <a:lnTo>
                    <a:pt x="3145" y="3695"/>
                  </a:lnTo>
                  <a:lnTo>
                    <a:pt x="3144" y="3695"/>
                  </a:lnTo>
                  <a:lnTo>
                    <a:pt x="3144" y="3695"/>
                  </a:lnTo>
                  <a:lnTo>
                    <a:pt x="3143" y="3694"/>
                  </a:lnTo>
                  <a:lnTo>
                    <a:pt x="3143" y="3694"/>
                  </a:lnTo>
                  <a:lnTo>
                    <a:pt x="3142" y="3693"/>
                  </a:lnTo>
                  <a:lnTo>
                    <a:pt x="3142" y="3692"/>
                  </a:lnTo>
                  <a:lnTo>
                    <a:pt x="3141" y="3692"/>
                  </a:lnTo>
                  <a:lnTo>
                    <a:pt x="3141" y="3691"/>
                  </a:lnTo>
                  <a:lnTo>
                    <a:pt x="3140" y="3690"/>
                  </a:lnTo>
                  <a:lnTo>
                    <a:pt x="3138" y="3689"/>
                  </a:lnTo>
                  <a:lnTo>
                    <a:pt x="3137" y="3689"/>
                  </a:lnTo>
                  <a:lnTo>
                    <a:pt x="3145" y="3534"/>
                  </a:lnTo>
                  <a:lnTo>
                    <a:pt x="3144" y="3530"/>
                  </a:lnTo>
                  <a:lnTo>
                    <a:pt x="3143" y="3526"/>
                  </a:lnTo>
                  <a:lnTo>
                    <a:pt x="3142" y="3522"/>
                  </a:lnTo>
                  <a:lnTo>
                    <a:pt x="3140" y="3519"/>
                  </a:lnTo>
                  <a:lnTo>
                    <a:pt x="3138" y="3516"/>
                  </a:lnTo>
                  <a:lnTo>
                    <a:pt x="3136" y="3513"/>
                  </a:lnTo>
                  <a:lnTo>
                    <a:pt x="3133" y="3510"/>
                  </a:lnTo>
                  <a:lnTo>
                    <a:pt x="3130" y="3507"/>
                  </a:lnTo>
                  <a:lnTo>
                    <a:pt x="3126" y="3505"/>
                  </a:lnTo>
                  <a:lnTo>
                    <a:pt x="3123" y="3502"/>
                  </a:lnTo>
                  <a:lnTo>
                    <a:pt x="3119" y="3500"/>
                  </a:lnTo>
                  <a:lnTo>
                    <a:pt x="3116" y="3499"/>
                  </a:lnTo>
                  <a:lnTo>
                    <a:pt x="3086" y="3514"/>
                  </a:lnTo>
                  <a:lnTo>
                    <a:pt x="3084" y="3515"/>
                  </a:lnTo>
                  <a:lnTo>
                    <a:pt x="3082" y="3516"/>
                  </a:lnTo>
                  <a:lnTo>
                    <a:pt x="3080" y="3518"/>
                  </a:lnTo>
                  <a:lnTo>
                    <a:pt x="3079" y="3520"/>
                  </a:lnTo>
                  <a:lnTo>
                    <a:pt x="3078" y="3522"/>
                  </a:lnTo>
                  <a:lnTo>
                    <a:pt x="3077" y="3524"/>
                  </a:lnTo>
                  <a:lnTo>
                    <a:pt x="3076" y="3526"/>
                  </a:lnTo>
                  <a:lnTo>
                    <a:pt x="3075" y="3529"/>
                  </a:lnTo>
                  <a:lnTo>
                    <a:pt x="3074" y="3531"/>
                  </a:lnTo>
                  <a:lnTo>
                    <a:pt x="3073" y="3534"/>
                  </a:lnTo>
                  <a:lnTo>
                    <a:pt x="3072" y="3537"/>
                  </a:lnTo>
                  <a:lnTo>
                    <a:pt x="3072" y="3540"/>
                  </a:lnTo>
                  <a:lnTo>
                    <a:pt x="3068" y="3756"/>
                  </a:lnTo>
                  <a:lnTo>
                    <a:pt x="3063" y="3739"/>
                  </a:lnTo>
                  <a:lnTo>
                    <a:pt x="3059" y="3721"/>
                  </a:lnTo>
                  <a:lnTo>
                    <a:pt x="3057" y="3702"/>
                  </a:lnTo>
                  <a:lnTo>
                    <a:pt x="3055" y="3684"/>
                  </a:lnTo>
                  <a:lnTo>
                    <a:pt x="3055" y="3665"/>
                  </a:lnTo>
                  <a:lnTo>
                    <a:pt x="3055" y="3645"/>
                  </a:lnTo>
                  <a:lnTo>
                    <a:pt x="3056" y="3626"/>
                  </a:lnTo>
                  <a:lnTo>
                    <a:pt x="3057" y="3606"/>
                  </a:lnTo>
                  <a:lnTo>
                    <a:pt x="3059" y="3586"/>
                  </a:lnTo>
                  <a:lnTo>
                    <a:pt x="3060" y="3567"/>
                  </a:lnTo>
                  <a:lnTo>
                    <a:pt x="3061" y="3547"/>
                  </a:lnTo>
                  <a:lnTo>
                    <a:pt x="3062" y="3529"/>
                  </a:lnTo>
                  <a:lnTo>
                    <a:pt x="3061" y="3526"/>
                  </a:lnTo>
                  <a:lnTo>
                    <a:pt x="3060" y="3523"/>
                  </a:lnTo>
                  <a:lnTo>
                    <a:pt x="3059" y="3521"/>
                  </a:lnTo>
                  <a:lnTo>
                    <a:pt x="3058" y="3519"/>
                  </a:lnTo>
                  <a:lnTo>
                    <a:pt x="3056" y="3517"/>
                  </a:lnTo>
                  <a:lnTo>
                    <a:pt x="3054" y="3515"/>
                  </a:lnTo>
                  <a:lnTo>
                    <a:pt x="3052" y="3513"/>
                  </a:lnTo>
                  <a:lnTo>
                    <a:pt x="3050" y="3511"/>
                  </a:lnTo>
                  <a:lnTo>
                    <a:pt x="3047" y="3510"/>
                  </a:lnTo>
                  <a:lnTo>
                    <a:pt x="3043" y="3508"/>
                  </a:lnTo>
                  <a:lnTo>
                    <a:pt x="3040" y="3507"/>
                  </a:lnTo>
                  <a:lnTo>
                    <a:pt x="3038" y="3506"/>
                  </a:lnTo>
                  <a:lnTo>
                    <a:pt x="3034" y="3505"/>
                  </a:lnTo>
                  <a:lnTo>
                    <a:pt x="3031" y="3505"/>
                  </a:lnTo>
                  <a:lnTo>
                    <a:pt x="3027" y="3505"/>
                  </a:lnTo>
                  <a:lnTo>
                    <a:pt x="3023" y="3505"/>
                  </a:lnTo>
                  <a:lnTo>
                    <a:pt x="3019" y="3506"/>
                  </a:lnTo>
                  <a:lnTo>
                    <a:pt x="3016" y="3506"/>
                  </a:lnTo>
                  <a:lnTo>
                    <a:pt x="3012" y="3508"/>
                  </a:lnTo>
                  <a:lnTo>
                    <a:pt x="3009" y="3509"/>
                  </a:lnTo>
                  <a:lnTo>
                    <a:pt x="3005" y="3510"/>
                  </a:lnTo>
                  <a:lnTo>
                    <a:pt x="3002" y="3512"/>
                  </a:lnTo>
                  <a:lnTo>
                    <a:pt x="3000" y="3514"/>
                  </a:lnTo>
                  <a:lnTo>
                    <a:pt x="2998" y="3517"/>
                  </a:lnTo>
                  <a:lnTo>
                    <a:pt x="3003" y="3725"/>
                  </a:lnTo>
                  <a:lnTo>
                    <a:pt x="3002" y="3726"/>
                  </a:lnTo>
                  <a:lnTo>
                    <a:pt x="3001" y="3728"/>
                  </a:lnTo>
                  <a:lnTo>
                    <a:pt x="3001" y="3729"/>
                  </a:lnTo>
                  <a:lnTo>
                    <a:pt x="3000" y="3730"/>
                  </a:lnTo>
                  <a:lnTo>
                    <a:pt x="3000" y="3731"/>
                  </a:lnTo>
                  <a:lnTo>
                    <a:pt x="2999" y="3732"/>
                  </a:lnTo>
                  <a:lnTo>
                    <a:pt x="2998" y="3732"/>
                  </a:lnTo>
                  <a:lnTo>
                    <a:pt x="2997" y="3733"/>
                  </a:lnTo>
                  <a:lnTo>
                    <a:pt x="2996" y="3733"/>
                  </a:lnTo>
                  <a:lnTo>
                    <a:pt x="2995" y="3733"/>
                  </a:lnTo>
                  <a:lnTo>
                    <a:pt x="2993" y="3733"/>
                  </a:lnTo>
                  <a:lnTo>
                    <a:pt x="2992" y="3733"/>
                  </a:lnTo>
                  <a:lnTo>
                    <a:pt x="2982" y="3706"/>
                  </a:lnTo>
                  <a:lnTo>
                    <a:pt x="2977" y="3680"/>
                  </a:lnTo>
                  <a:lnTo>
                    <a:pt x="2975" y="3652"/>
                  </a:lnTo>
                  <a:lnTo>
                    <a:pt x="2975" y="3625"/>
                  </a:lnTo>
                  <a:lnTo>
                    <a:pt x="2975" y="3596"/>
                  </a:lnTo>
                  <a:lnTo>
                    <a:pt x="2974" y="3569"/>
                  </a:lnTo>
                  <a:lnTo>
                    <a:pt x="2973" y="3541"/>
                  </a:lnTo>
                  <a:lnTo>
                    <a:pt x="2969" y="3515"/>
                  </a:lnTo>
                  <a:lnTo>
                    <a:pt x="2963" y="3488"/>
                  </a:lnTo>
                  <a:lnTo>
                    <a:pt x="2952" y="3465"/>
                  </a:lnTo>
                  <a:lnTo>
                    <a:pt x="2935" y="3442"/>
                  </a:lnTo>
                  <a:lnTo>
                    <a:pt x="2913" y="3422"/>
                  </a:lnTo>
                  <a:lnTo>
                    <a:pt x="2911" y="3422"/>
                  </a:lnTo>
                  <a:lnTo>
                    <a:pt x="2910" y="3421"/>
                  </a:lnTo>
                  <a:lnTo>
                    <a:pt x="2908" y="3421"/>
                  </a:lnTo>
                  <a:lnTo>
                    <a:pt x="2907" y="3420"/>
                  </a:lnTo>
                  <a:lnTo>
                    <a:pt x="2906" y="3420"/>
                  </a:lnTo>
                  <a:lnTo>
                    <a:pt x="2905" y="3419"/>
                  </a:lnTo>
                  <a:lnTo>
                    <a:pt x="2904" y="3419"/>
                  </a:lnTo>
                  <a:lnTo>
                    <a:pt x="2903" y="3418"/>
                  </a:lnTo>
                  <a:lnTo>
                    <a:pt x="2902" y="3418"/>
                  </a:lnTo>
                  <a:lnTo>
                    <a:pt x="2902" y="3418"/>
                  </a:lnTo>
                  <a:lnTo>
                    <a:pt x="2902" y="3418"/>
                  </a:lnTo>
                  <a:lnTo>
                    <a:pt x="2902" y="3417"/>
                  </a:lnTo>
                  <a:lnTo>
                    <a:pt x="2898" y="3419"/>
                  </a:lnTo>
                  <a:lnTo>
                    <a:pt x="2894" y="3420"/>
                  </a:lnTo>
                  <a:lnTo>
                    <a:pt x="2890" y="3421"/>
                  </a:lnTo>
                  <a:lnTo>
                    <a:pt x="2887" y="3423"/>
                  </a:lnTo>
                  <a:lnTo>
                    <a:pt x="2883" y="3425"/>
                  </a:lnTo>
                  <a:lnTo>
                    <a:pt x="2879" y="3427"/>
                  </a:lnTo>
                  <a:lnTo>
                    <a:pt x="2876" y="3428"/>
                  </a:lnTo>
                  <a:lnTo>
                    <a:pt x="2874" y="3430"/>
                  </a:lnTo>
                  <a:lnTo>
                    <a:pt x="2871" y="3433"/>
                  </a:lnTo>
                  <a:lnTo>
                    <a:pt x="2869" y="3436"/>
                  </a:lnTo>
                  <a:lnTo>
                    <a:pt x="2868" y="3439"/>
                  </a:lnTo>
                  <a:lnTo>
                    <a:pt x="2867" y="3444"/>
                  </a:lnTo>
                  <a:lnTo>
                    <a:pt x="2832" y="3574"/>
                  </a:lnTo>
                  <a:lnTo>
                    <a:pt x="2832" y="3555"/>
                  </a:lnTo>
                  <a:lnTo>
                    <a:pt x="2831" y="3537"/>
                  </a:lnTo>
                  <a:lnTo>
                    <a:pt x="2831" y="3517"/>
                  </a:lnTo>
                  <a:lnTo>
                    <a:pt x="2829" y="3496"/>
                  </a:lnTo>
                  <a:lnTo>
                    <a:pt x="2828" y="3476"/>
                  </a:lnTo>
                  <a:lnTo>
                    <a:pt x="2828" y="3455"/>
                  </a:lnTo>
                  <a:lnTo>
                    <a:pt x="2829" y="3434"/>
                  </a:lnTo>
                  <a:lnTo>
                    <a:pt x="2832" y="3415"/>
                  </a:lnTo>
                  <a:lnTo>
                    <a:pt x="2835" y="3394"/>
                  </a:lnTo>
                  <a:lnTo>
                    <a:pt x="2839" y="3375"/>
                  </a:lnTo>
                  <a:lnTo>
                    <a:pt x="2845" y="3358"/>
                  </a:lnTo>
                  <a:lnTo>
                    <a:pt x="2854" y="3340"/>
                  </a:lnTo>
                  <a:lnTo>
                    <a:pt x="2893" y="3291"/>
                  </a:lnTo>
                  <a:lnTo>
                    <a:pt x="2919" y="3236"/>
                  </a:lnTo>
                  <a:lnTo>
                    <a:pt x="2935" y="3180"/>
                  </a:lnTo>
                  <a:lnTo>
                    <a:pt x="2943" y="3121"/>
                  </a:lnTo>
                  <a:lnTo>
                    <a:pt x="2944" y="3060"/>
                  </a:lnTo>
                  <a:lnTo>
                    <a:pt x="2939" y="2998"/>
                  </a:lnTo>
                  <a:lnTo>
                    <a:pt x="2929" y="2935"/>
                  </a:lnTo>
                  <a:lnTo>
                    <a:pt x="2919" y="2872"/>
                  </a:lnTo>
                  <a:lnTo>
                    <a:pt x="2909" y="2808"/>
                  </a:lnTo>
                  <a:lnTo>
                    <a:pt x="2900" y="2747"/>
                  </a:lnTo>
                  <a:lnTo>
                    <a:pt x="2894" y="2686"/>
                  </a:lnTo>
                  <a:lnTo>
                    <a:pt x="2894" y="2627"/>
                  </a:lnTo>
                  <a:lnTo>
                    <a:pt x="2893" y="2625"/>
                  </a:lnTo>
                  <a:lnTo>
                    <a:pt x="2892" y="2623"/>
                  </a:lnTo>
                  <a:lnTo>
                    <a:pt x="2891" y="2621"/>
                  </a:lnTo>
                  <a:lnTo>
                    <a:pt x="2891" y="2619"/>
                  </a:lnTo>
                  <a:lnTo>
                    <a:pt x="2890" y="2618"/>
                  </a:lnTo>
                  <a:lnTo>
                    <a:pt x="2890" y="2616"/>
                  </a:lnTo>
                  <a:lnTo>
                    <a:pt x="2890" y="2615"/>
                  </a:lnTo>
                  <a:lnTo>
                    <a:pt x="2890" y="2614"/>
                  </a:lnTo>
                  <a:lnTo>
                    <a:pt x="2890" y="2613"/>
                  </a:lnTo>
                  <a:lnTo>
                    <a:pt x="2890" y="2612"/>
                  </a:lnTo>
                  <a:lnTo>
                    <a:pt x="2890" y="2611"/>
                  </a:lnTo>
                  <a:lnTo>
                    <a:pt x="2890" y="2610"/>
                  </a:lnTo>
                  <a:lnTo>
                    <a:pt x="2886" y="2588"/>
                  </a:lnTo>
                  <a:lnTo>
                    <a:pt x="2886" y="2567"/>
                  </a:lnTo>
                  <a:lnTo>
                    <a:pt x="2887" y="2547"/>
                  </a:lnTo>
                  <a:lnTo>
                    <a:pt x="2891" y="2526"/>
                  </a:lnTo>
                  <a:lnTo>
                    <a:pt x="2895" y="2507"/>
                  </a:lnTo>
                  <a:lnTo>
                    <a:pt x="2900" y="2487"/>
                  </a:lnTo>
                  <a:lnTo>
                    <a:pt x="2906" y="2468"/>
                  </a:lnTo>
                  <a:lnTo>
                    <a:pt x="2911" y="2449"/>
                  </a:lnTo>
                  <a:lnTo>
                    <a:pt x="2916" y="2430"/>
                  </a:lnTo>
                  <a:lnTo>
                    <a:pt x="2920" y="2411"/>
                  </a:lnTo>
                  <a:lnTo>
                    <a:pt x="2922" y="2392"/>
                  </a:lnTo>
                  <a:lnTo>
                    <a:pt x="2923" y="2371"/>
                  </a:lnTo>
                  <a:lnTo>
                    <a:pt x="2897" y="2355"/>
                  </a:lnTo>
                  <a:lnTo>
                    <a:pt x="2871" y="2338"/>
                  </a:lnTo>
                  <a:lnTo>
                    <a:pt x="2847" y="2318"/>
                  </a:lnTo>
                  <a:lnTo>
                    <a:pt x="2823" y="2299"/>
                  </a:lnTo>
                  <a:lnTo>
                    <a:pt x="2801" y="2278"/>
                  </a:lnTo>
                  <a:lnTo>
                    <a:pt x="2780" y="2255"/>
                  </a:lnTo>
                  <a:lnTo>
                    <a:pt x="2760" y="2232"/>
                  </a:lnTo>
                  <a:lnTo>
                    <a:pt x="2741" y="2208"/>
                  </a:lnTo>
                  <a:lnTo>
                    <a:pt x="2724" y="2183"/>
                  </a:lnTo>
                  <a:lnTo>
                    <a:pt x="2707" y="2157"/>
                  </a:lnTo>
                  <a:lnTo>
                    <a:pt x="2692" y="2131"/>
                  </a:lnTo>
                  <a:lnTo>
                    <a:pt x="2679" y="2102"/>
                  </a:lnTo>
                  <a:lnTo>
                    <a:pt x="2673" y="2092"/>
                  </a:lnTo>
                  <a:lnTo>
                    <a:pt x="2667" y="2082"/>
                  </a:lnTo>
                  <a:lnTo>
                    <a:pt x="2661" y="2073"/>
                  </a:lnTo>
                  <a:lnTo>
                    <a:pt x="2656" y="2063"/>
                  </a:lnTo>
                  <a:lnTo>
                    <a:pt x="2650" y="2052"/>
                  </a:lnTo>
                  <a:lnTo>
                    <a:pt x="2645" y="2043"/>
                  </a:lnTo>
                  <a:lnTo>
                    <a:pt x="2640" y="2033"/>
                  </a:lnTo>
                  <a:lnTo>
                    <a:pt x="2635" y="2023"/>
                  </a:lnTo>
                  <a:lnTo>
                    <a:pt x="2630" y="2013"/>
                  </a:lnTo>
                  <a:lnTo>
                    <a:pt x="2625" y="2001"/>
                  </a:lnTo>
                  <a:lnTo>
                    <a:pt x="2621" y="1990"/>
                  </a:lnTo>
                  <a:lnTo>
                    <a:pt x="2618" y="1978"/>
                  </a:lnTo>
                  <a:lnTo>
                    <a:pt x="2611" y="1973"/>
                  </a:lnTo>
                  <a:lnTo>
                    <a:pt x="2605" y="1968"/>
                  </a:lnTo>
                  <a:lnTo>
                    <a:pt x="2599" y="1964"/>
                  </a:lnTo>
                  <a:lnTo>
                    <a:pt x="2592" y="1960"/>
                  </a:lnTo>
                  <a:lnTo>
                    <a:pt x="2584" y="1957"/>
                  </a:lnTo>
                  <a:lnTo>
                    <a:pt x="2576" y="1953"/>
                  </a:lnTo>
                  <a:lnTo>
                    <a:pt x="2567" y="1951"/>
                  </a:lnTo>
                  <a:lnTo>
                    <a:pt x="2557" y="1949"/>
                  </a:lnTo>
                  <a:lnTo>
                    <a:pt x="2548" y="1947"/>
                  </a:lnTo>
                  <a:lnTo>
                    <a:pt x="2538" y="1946"/>
                  </a:lnTo>
                  <a:lnTo>
                    <a:pt x="2529" y="1946"/>
                  </a:lnTo>
                  <a:lnTo>
                    <a:pt x="2520" y="1945"/>
                  </a:lnTo>
                  <a:lnTo>
                    <a:pt x="2501" y="1962"/>
                  </a:lnTo>
                  <a:lnTo>
                    <a:pt x="2483" y="1976"/>
                  </a:lnTo>
                  <a:lnTo>
                    <a:pt x="2465" y="1989"/>
                  </a:lnTo>
                  <a:lnTo>
                    <a:pt x="2446" y="2001"/>
                  </a:lnTo>
                  <a:lnTo>
                    <a:pt x="2427" y="2012"/>
                  </a:lnTo>
                  <a:lnTo>
                    <a:pt x="2409" y="2021"/>
                  </a:lnTo>
                  <a:lnTo>
                    <a:pt x="2388" y="2028"/>
                  </a:lnTo>
                  <a:lnTo>
                    <a:pt x="2368" y="2034"/>
                  </a:lnTo>
                  <a:lnTo>
                    <a:pt x="2347" y="2039"/>
                  </a:lnTo>
                  <a:lnTo>
                    <a:pt x="2325" y="2042"/>
                  </a:lnTo>
                  <a:lnTo>
                    <a:pt x="2302" y="2043"/>
                  </a:lnTo>
                  <a:lnTo>
                    <a:pt x="2277" y="2043"/>
                  </a:lnTo>
                  <a:lnTo>
                    <a:pt x="2251" y="2041"/>
                  </a:lnTo>
                  <a:lnTo>
                    <a:pt x="2224" y="2039"/>
                  </a:lnTo>
                  <a:lnTo>
                    <a:pt x="2200" y="2037"/>
                  </a:lnTo>
                  <a:lnTo>
                    <a:pt x="2174" y="2034"/>
                  </a:lnTo>
                  <a:lnTo>
                    <a:pt x="2150" y="2031"/>
                  </a:lnTo>
                  <a:lnTo>
                    <a:pt x="2124" y="2028"/>
                  </a:lnTo>
                  <a:lnTo>
                    <a:pt x="2100" y="2024"/>
                  </a:lnTo>
                  <a:lnTo>
                    <a:pt x="2075" y="2020"/>
                  </a:lnTo>
                  <a:lnTo>
                    <a:pt x="2051" y="2016"/>
                  </a:lnTo>
                  <a:lnTo>
                    <a:pt x="2027" y="2012"/>
                  </a:lnTo>
                  <a:lnTo>
                    <a:pt x="2001" y="2006"/>
                  </a:lnTo>
                  <a:lnTo>
                    <a:pt x="1977" y="2000"/>
                  </a:lnTo>
                  <a:lnTo>
                    <a:pt x="1974" y="1999"/>
                  </a:lnTo>
                  <a:lnTo>
                    <a:pt x="1971" y="1997"/>
                  </a:lnTo>
                  <a:lnTo>
                    <a:pt x="1967" y="1995"/>
                  </a:lnTo>
                  <a:lnTo>
                    <a:pt x="1965" y="1994"/>
                  </a:lnTo>
                  <a:lnTo>
                    <a:pt x="1962" y="1992"/>
                  </a:lnTo>
                  <a:lnTo>
                    <a:pt x="1960" y="1991"/>
                  </a:lnTo>
                  <a:lnTo>
                    <a:pt x="1957" y="1990"/>
                  </a:lnTo>
                  <a:lnTo>
                    <a:pt x="1955" y="1989"/>
                  </a:lnTo>
                  <a:lnTo>
                    <a:pt x="1953" y="1988"/>
                  </a:lnTo>
                  <a:lnTo>
                    <a:pt x="1951" y="1987"/>
                  </a:lnTo>
                  <a:lnTo>
                    <a:pt x="1949" y="1987"/>
                  </a:lnTo>
                  <a:lnTo>
                    <a:pt x="1948" y="1986"/>
                  </a:lnTo>
                  <a:lnTo>
                    <a:pt x="1930" y="1964"/>
                  </a:lnTo>
                  <a:lnTo>
                    <a:pt x="1920" y="1939"/>
                  </a:lnTo>
                  <a:lnTo>
                    <a:pt x="1915" y="1913"/>
                  </a:lnTo>
                  <a:lnTo>
                    <a:pt x="1916" y="1886"/>
                  </a:lnTo>
                  <a:lnTo>
                    <a:pt x="1920" y="1859"/>
                  </a:lnTo>
                  <a:lnTo>
                    <a:pt x="1927" y="1831"/>
                  </a:lnTo>
                  <a:lnTo>
                    <a:pt x="1934" y="1804"/>
                  </a:lnTo>
                  <a:lnTo>
                    <a:pt x="1941" y="1775"/>
                  </a:lnTo>
                  <a:lnTo>
                    <a:pt x="1946" y="1748"/>
                  </a:lnTo>
                  <a:lnTo>
                    <a:pt x="1949" y="1721"/>
                  </a:lnTo>
                  <a:lnTo>
                    <a:pt x="1947" y="1695"/>
                  </a:lnTo>
                  <a:lnTo>
                    <a:pt x="1940" y="1669"/>
                  </a:lnTo>
                  <a:lnTo>
                    <a:pt x="1939" y="1668"/>
                  </a:lnTo>
                  <a:lnTo>
                    <a:pt x="1938" y="1667"/>
                  </a:lnTo>
                  <a:lnTo>
                    <a:pt x="1937" y="1665"/>
                  </a:lnTo>
                  <a:lnTo>
                    <a:pt x="1935" y="1664"/>
                  </a:lnTo>
                  <a:lnTo>
                    <a:pt x="1934" y="1663"/>
                  </a:lnTo>
                  <a:lnTo>
                    <a:pt x="1933" y="1662"/>
                  </a:lnTo>
                  <a:lnTo>
                    <a:pt x="1932" y="1661"/>
                  </a:lnTo>
                  <a:lnTo>
                    <a:pt x="1931" y="1660"/>
                  </a:lnTo>
                  <a:lnTo>
                    <a:pt x="1930" y="1659"/>
                  </a:lnTo>
                  <a:lnTo>
                    <a:pt x="1929" y="1659"/>
                  </a:lnTo>
                  <a:lnTo>
                    <a:pt x="1929" y="1659"/>
                  </a:lnTo>
                  <a:lnTo>
                    <a:pt x="1929" y="1658"/>
                  </a:lnTo>
                  <a:lnTo>
                    <a:pt x="1928" y="1659"/>
                  </a:lnTo>
                  <a:lnTo>
                    <a:pt x="1927" y="1659"/>
                  </a:lnTo>
                  <a:lnTo>
                    <a:pt x="1926" y="1659"/>
                  </a:lnTo>
                  <a:lnTo>
                    <a:pt x="1925" y="1659"/>
                  </a:lnTo>
                  <a:lnTo>
                    <a:pt x="1924" y="1659"/>
                  </a:lnTo>
                  <a:lnTo>
                    <a:pt x="1923" y="1659"/>
                  </a:lnTo>
                  <a:lnTo>
                    <a:pt x="1922" y="1659"/>
                  </a:lnTo>
                  <a:lnTo>
                    <a:pt x="1920" y="1659"/>
                  </a:lnTo>
                  <a:lnTo>
                    <a:pt x="1919" y="1660"/>
                  </a:lnTo>
                  <a:lnTo>
                    <a:pt x="1918" y="1660"/>
                  </a:lnTo>
                  <a:lnTo>
                    <a:pt x="1917" y="1661"/>
                  </a:lnTo>
                  <a:lnTo>
                    <a:pt x="1916" y="1661"/>
                  </a:lnTo>
                  <a:lnTo>
                    <a:pt x="1907" y="1674"/>
                  </a:lnTo>
                  <a:lnTo>
                    <a:pt x="1901" y="1687"/>
                  </a:lnTo>
                  <a:lnTo>
                    <a:pt x="1896" y="1702"/>
                  </a:lnTo>
                  <a:lnTo>
                    <a:pt x="1893" y="1717"/>
                  </a:lnTo>
                  <a:lnTo>
                    <a:pt x="1890" y="1733"/>
                  </a:lnTo>
                  <a:lnTo>
                    <a:pt x="1888" y="1750"/>
                  </a:lnTo>
                  <a:lnTo>
                    <a:pt x="1886" y="1766"/>
                  </a:lnTo>
                  <a:lnTo>
                    <a:pt x="1884" y="1783"/>
                  </a:lnTo>
                  <a:lnTo>
                    <a:pt x="1880" y="1800"/>
                  </a:lnTo>
                  <a:lnTo>
                    <a:pt x="1876" y="1816"/>
                  </a:lnTo>
                  <a:lnTo>
                    <a:pt x="1870" y="1832"/>
                  </a:lnTo>
                  <a:lnTo>
                    <a:pt x="1863" y="1846"/>
                  </a:lnTo>
                  <a:lnTo>
                    <a:pt x="1856" y="1866"/>
                  </a:lnTo>
                  <a:lnTo>
                    <a:pt x="1853" y="1885"/>
                  </a:lnTo>
                  <a:lnTo>
                    <a:pt x="1852" y="1904"/>
                  </a:lnTo>
                  <a:lnTo>
                    <a:pt x="1853" y="1921"/>
                  </a:lnTo>
                  <a:lnTo>
                    <a:pt x="1856" y="1938"/>
                  </a:lnTo>
                  <a:lnTo>
                    <a:pt x="1860" y="1954"/>
                  </a:lnTo>
                  <a:lnTo>
                    <a:pt x="1866" y="1971"/>
                  </a:lnTo>
                  <a:lnTo>
                    <a:pt x="1873" y="1986"/>
                  </a:lnTo>
                  <a:lnTo>
                    <a:pt x="1881" y="2000"/>
                  </a:lnTo>
                  <a:lnTo>
                    <a:pt x="1890" y="2014"/>
                  </a:lnTo>
                  <a:lnTo>
                    <a:pt x="1899" y="2027"/>
                  </a:lnTo>
                  <a:lnTo>
                    <a:pt x="1910" y="2038"/>
                  </a:lnTo>
                  <a:lnTo>
                    <a:pt x="1944" y="2057"/>
                  </a:lnTo>
                  <a:lnTo>
                    <a:pt x="1981" y="2072"/>
                  </a:lnTo>
                  <a:lnTo>
                    <a:pt x="2018" y="2084"/>
                  </a:lnTo>
                  <a:lnTo>
                    <a:pt x="2057" y="2094"/>
                  </a:lnTo>
                  <a:lnTo>
                    <a:pt x="2097" y="2101"/>
                  </a:lnTo>
                  <a:lnTo>
                    <a:pt x="2137" y="2106"/>
                  </a:lnTo>
                  <a:lnTo>
                    <a:pt x="2176" y="2109"/>
                  </a:lnTo>
                  <a:lnTo>
                    <a:pt x="2217" y="2111"/>
                  </a:lnTo>
                  <a:lnTo>
                    <a:pt x="2257" y="2112"/>
                  </a:lnTo>
                  <a:lnTo>
                    <a:pt x="2296" y="2113"/>
                  </a:lnTo>
                  <a:lnTo>
                    <a:pt x="2333" y="2113"/>
                  </a:lnTo>
                  <a:lnTo>
                    <a:pt x="2371" y="2112"/>
                  </a:lnTo>
                  <a:lnTo>
                    <a:pt x="2382" y="2110"/>
                  </a:lnTo>
                  <a:lnTo>
                    <a:pt x="2393" y="2106"/>
                  </a:lnTo>
                  <a:lnTo>
                    <a:pt x="2404" y="2102"/>
                  </a:lnTo>
                  <a:lnTo>
                    <a:pt x="2413" y="2098"/>
                  </a:lnTo>
                  <a:lnTo>
                    <a:pt x="2421" y="2094"/>
                  </a:lnTo>
                  <a:lnTo>
                    <a:pt x="2429" y="2089"/>
                  </a:lnTo>
                  <a:lnTo>
                    <a:pt x="2437" y="2084"/>
                  </a:lnTo>
                  <a:lnTo>
                    <a:pt x="2444" y="2079"/>
                  </a:lnTo>
                  <a:lnTo>
                    <a:pt x="2451" y="2073"/>
                  </a:lnTo>
                  <a:lnTo>
                    <a:pt x="2459" y="2067"/>
                  </a:lnTo>
                  <a:lnTo>
                    <a:pt x="2466" y="2060"/>
                  </a:lnTo>
                  <a:lnTo>
                    <a:pt x="2474" y="2054"/>
                  </a:lnTo>
                  <a:lnTo>
                    <a:pt x="2478" y="2055"/>
                  </a:lnTo>
                  <a:lnTo>
                    <a:pt x="2482" y="2057"/>
                  </a:lnTo>
                  <a:lnTo>
                    <a:pt x="2485" y="2060"/>
                  </a:lnTo>
                  <a:lnTo>
                    <a:pt x="2487" y="2064"/>
                  </a:lnTo>
                  <a:lnTo>
                    <a:pt x="2489" y="2069"/>
                  </a:lnTo>
                  <a:lnTo>
                    <a:pt x="2490" y="2073"/>
                  </a:lnTo>
                  <a:lnTo>
                    <a:pt x="2491" y="2078"/>
                  </a:lnTo>
                  <a:lnTo>
                    <a:pt x="2492" y="2084"/>
                  </a:lnTo>
                  <a:lnTo>
                    <a:pt x="2493" y="2089"/>
                  </a:lnTo>
                  <a:lnTo>
                    <a:pt x="2494" y="2094"/>
                  </a:lnTo>
                  <a:lnTo>
                    <a:pt x="2495" y="2098"/>
                  </a:lnTo>
                  <a:lnTo>
                    <a:pt x="2497" y="2102"/>
                  </a:lnTo>
                  <a:lnTo>
                    <a:pt x="2491" y="2131"/>
                  </a:lnTo>
                  <a:lnTo>
                    <a:pt x="2486" y="2158"/>
                  </a:lnTo>
                  <a:lnTo>
                    <a:pt x="2480" y="2187"/>
                  </a:lnTo>
                  <a:lnTo>
                    <a:pt x="2473" y="2214"/>
                  </a:lnTo>
                  <a:lnTo>
                    <a:pt x="2466" y="2241"/>
                  </a:lnTo>
                  <a:lnTo>
                    <a:pt x="2459" y="2268"/>
                  </a:lnTo>
                  <a:lnTo>
                    <a:pt x="2450" y="2295"/>
                  </a:lnTo>
                  <a:lnTo>
                    <a:pt x="2441" y="2320"/>
                  </a:lnTo>
                  <a:lnTo>
                    <a:pt x="2432" y="2346"/>
                  </a:lnTo>
                  <a:lnTo>
                    <a:pt x="2423" y="2370"/>
                  </a:lnTo>
                  <a:lnTo>
                    <a:pt x="2414" y="2395"/>
                  </a:lnTo>
                  <a:lnTo>
                    <a:pt x="2404" y="2417"/>
                  </a:lnTo>
                  <a:lnTo>
                    <a:pt x="2374" y="2452"/>
                  </a:lnTo>
                  <a:lnTo>
                    <a:pt x="2351" y="2488"/>
                  </a:lnTo>
                  <a:lnTo>
                    <a:pt x="2331" y="2527"/>
                  </a:lnTo>
                  <a:lnTo>
                    <a:pt x="2317" y="2567"/>
                  </a:lnTo>
                  <a:lnTo>
                    <a:pt x="2307" y="2609"/>
                  </a:lnTo>
                  <a:lnTo>
                    <a:pt x="2301" y="2652"/>
                  </a:lnTo>
                  <a:lnTo>
                    <a:pt x="2298" y="2695"/>
                  </a:lnTo>
                  <a:lnTo>
                    <a:pt x="2299" y="2739"/>
                  </a:lnTo>
                  <a:lnTo>
                    <a:pt x="2304" y="2783"/>
                  </a:lnTo>
                  <a:lnTo>
                    <a:pt x="2311" y="2827"/>
                  </a:lnTo>
                  <a:lnTo>
                    <a:pt x="2321" y="2870"/>
                  </a:lnTo>
                  <a:lnTo>
                    <a:pt x="2334" y="2911"/>
                  </a:lnTo>
                  <a:lnTo>
                    <a:pt x="2321" y="2928"/>
                  </a:lnTo>
                  <a:lnTo>
                    <a:pt x="2308" y="2942"/>
                  </a:lnTo>
                  <a:lnTo>
                    <a:pt x="2292" y="2953"/>
                  </a:lnTo>
                  <a:lnTo>
                    <a:pt x="2274" y="2962"/>
                  </a:lnTo>
                  <a:lnTo>
                    <a:pt x="2256" y="2971"/>
                  </a:lnTo>
                  <a:lnTo>
                    <a:pt x="2236" y="2977"/>
                  </a:lnTo>
                  <a:lnTo>
                    <a:pt x="2216" y="2982"/>
                  </a:lnTo>
                  <a:lnTo>
                    <a:pt x="2195" y="2986"/>
                  </a:lnTo>
                  <a:lnTo>
                    <a:pt x="2174" y="2988"/>
                  </a:lnTo>
                  <a:lnTo>
                    <a:pt x="2153" y="2991"/>
                  </a:lnTo>
                  <a:lnTo>
                    <a:pt x="2133" y="2992"/>
                  </a:lnTo>
                  <a:lnTo>
                    <a:pt x="2112" y="2993"/>
                  </a:lnTo>
                  <a:lnTo>
                    <a:pt x="2085" y="2988"/>
                  </a:lnTo>
                  <a:lnTo>
                    <a:pt x="2057" y="2981"/>
                  </a:lnTo>
                  <a:lnTo>
                    <a:pt x="2031" y="2974"/>
                  </a:lnTo>
                  <a:lnTo>
                    <a:pt x="2004" y="2965"/>
                  </a:lnTo>
                  <a:lnTo>
                    <a:pt x="1980" y="2956"/>
                  </a:lnTo>
                  <a:lnTo>
                    <a:pt x="1955" y="2945"/>
                  </a:lnTo>
                  <a:lnTo>
                    <a:pt x="1932" y="2934"/>
                  </a:lnTo>
                  <a:lnTo>
                    <a:pt x="1909" y="2920"/>
                  </a:lnTo>
                  <a:lnTo>
                    <a:pt x="1889" y="2904"/>
                  </a:lnTo>
                  <a:lnTo>
                    <a:pt x="1870" y="2887"/>
                  </a:lnTo>
                  <a:lnTo>
                    <a:pt x="1851" y="2869"/>
                  </a:lnTo>
                  <a:lnTo>
                    <a:pt x="1836" y="2846"/>
                  </a:lnTo>
                  <a:lnTo>
                    <a:pt x="1833" y="2776"/>
                  </a:lnTo>
                  <a:lnTo>
                    <a:pt x="1829" y="2706"/>
                  </a:lnTo>
                  <a:lnTo>
                    <a:pt x="1823" y="2634"/>
                  </a:lnTo>
                  <a:lnTo>
                    <a:pt x="1816" y="2563"/>
                  </a:lnTo>
                  <a:lnTo>
                    <a:pt x="1809" y="2492"/>
                  </a:lnTo>
                  <a:lnTo>
                    <a:pt x="1802" y="2421"/>
                  </a:lnTo>
                  <a:lnTo>
                    <a:pt x="1797" y="2351"/>
                  </a:lnTo>
                  <a:lnTo>
                    <a:pt x="1793" y="2281"/>
                  </a:lnTo>
                  <a:lnTo>
                    <a:pt x="1792" y="2211"/>
                  </a:lnTo>
                  <a:lnTo>
                    <a:pt x="1795" y="2142"/>
                  </a:lnTo>
                  <a:lnTo>
                    <a:pt x="1800" y="2074"/>
                  </a:lnTo>
                  <a:lnTo>
                    <a:pt x="1812" y="2006"/>
                  </a:lnTo>
                  <a:lnTo>
                    <a:pt x="1815" y="2003"/>
                  </a:lnTo>
                  <a:lnTo>
                    <a:pt x="1818" y="1999"/>
                  </a:lnTo>
                  <a:lnTo>
                    <a:pt x="1821" y="1996"/>
                  </a:lnTo>
                  <a:lnTo>
                    <a:pt x="1824" y="1992"/>
                  </a:lnTo>
                  <a:lnTo>
                    <a:pt x="1826" y="1989"/>
                  </a:lnTo>
                  <a:lnTo>
                    <a:pt x="1828" y="1985"/>
                  </a:lnTo>
                  <a:lnTo>
                    <a:pt x="1830" y="1981"/>
                  </a:lnTo>
                  <a:lnTo>
                    <a:pt x="1831" y="1978"/>
                  </a:lnTo>
                  <a:lnTo>
                    <a:pt x="1832" y="1974"/>
                  </a:lnTo>
                  <a:lnTo>
                    <a:pt x="1832" y="1970"/>
                  </a:lnTo>
                  <a:lnTo>
                    <a:pt x="1832" y="1966"/>
                  </a:lnTo>
                  <a:lnTo>
                    <a:pt x="1831" y="1961"/>
                  </a:lnTo>
                  <a:lnTo>
                    <a:pt x="1830" y="1960"/>
                  </a:lnTo>
                  <a:lnTo>
                    <a:pt x="1830" y="1958"/>
                  </a:lnTo>
                  <a:lnTo>
                    <a:pt x="1829" y="1957"/>
                  </a:lnTo>
                  <a:lnTo>
                    <a:pt x="1829" y="1956"/>
                  </a:lnTo>
                  <a:lnTo>
                    <a:pt x="1829" y="1953"/>
                  </a:lnTo>
                  <a:lnTo>
                    <a:pt x="1828" y="1952"/>
                  </a:lnTo>
                  <a:lnTo>
                    <a:pt x="1828" y="1952"/>
                  </a:lnTo>
                  <a:lnTo>
                    <a:pt x="1828" y="1951"/>
                  </a:lnTo>
                  <a:lnTo>
                    <a:pt x="1828" y="1950"/>
                  </a:lnTo>
                  <a:lnTo>
                    <a:pt x="1828" y="1950"/>
                  </a:lnTo>
                  <a:lnTo>
                    <a:pt x="1828" y="1950"/>
                  </a:lnTo>
                  <a:lnTo>
                    <a:pt x="1828" y="1949"/>
                  </a:lnTo>
                  <a:lnTo>
                    <a:pt x="1826" y="1948"/>
                  </a:lnTo>
                  <a:lnTo>
                    <a:pt x="1824" y="1946"/>
                  </a:lnTo>
                  <a:lnTo>
                    <a:pt x="1822" y="1945"/>
                  </a:lnTo>
                  <a:lnTo>
                    <a:pt x="1819" y="1943"/>
                  </a:lnTo>
                  <a:lnTo>
                    <a:pt x="1817" y="1942"/>
                  </a:lnTo>
                  <a:lnTo>
                    <a:pt x="1814" y="1941"/>
                  </a:lnTo>
                  <a:lnTo>
                    <a:pt x="1810" y="1940"/>
                  </a:lnTo>
                  <a:lnTo>
                    <a:pt x="1806" y="1939"/>
                  </a:lnTo>
                  <a:lnTo>
                    <a:pt x="1803" y="1938"/>
                  </a:lnTo>
                  <a:lnTo>
                    <a:pt x="1800" y="1937"/>
                  </a:lnTo>
                  <a:lnTo>
                    <a:pt x="1797" y="1936"/>
                  </a:lnTo>
                  <a:lnTo>
                    <a:pt x="1794" y="1935"/>
                  </a:lnTo>
                  <a:lnTo>
                    <a:pt x="1817" y="1456"/>
                  </a:lnTo>
                  <a:lnTo>
                    <a:pt x="2069" y="1304"/>
                  </a:lnTo>
                  <a:lnTo>
                    <a:pt x="2069" y="1305"/>
                  </a:lnTo>
                  <a:lnTo>
                    <a:pt x="2069" y="1305"/>
                  </a:lnTo>
                  <a:lnTo>
                    <a:pt x="2070" y="1305"/>
                  </a:lnTo>
                  <a:lnTo>
                    <a:pt x="2071" y="1305"/>
                  </a:lnTo>
                  <a:lnTo>
                    <a:pt x="2072" y="1305"/>
                  </a:lnTo>
                  <a:lnTo>
                    <a:pt x="2072" y="1306"/>
                  </a:lnTo>
                  <a:lnTo>
                    <a:pt x="2073" y="1306"/>
                  </a:lnTo>
                  <a:lnTo>
                    <a:pt x="2074" y="1306"/>
                  </a:lnTo>
                  <a:lnTo>
                    <a:pt x="2075" y="1306"/>
                  </a:lnTo>
                  <a:lnTo>
                    <a:pt x="2077" y="1306"/>
                  </a:lnTo>
                  <a:lnTo>
                    <a:pt x="2077" y="1306"/>
                  </a:lnTo>
                  <a:lnTo>
                    <a:pt x="2078" y="1306"/>
                  </a:lnTo>
                  <a:lnTo>
                    <a:pt x="2078" y="1306"/>
                  </a:lnTo>
                  <a:close/>
                  <a:moveTo>
                    <a:pt x="1896" y="3201"/>
                  </a:moveTo>
                  <a:lnTo>
                    <a:pt x="1925" y="3223"/>
                  </a:lnTo>
                  <a:lnTo>
                    <a:pt x="1955" y="3246"/>
                  </a:lnTo>
                  <a:lnTo>
                    <a:pt x="1986" y="3269"/>
                  </a:lnTo>
                  <a:lnTo>
                    <a:pt x="2016" y="3292"/>
                  </a:lnTo>
                  <a:lnTo>
                    <a:pt x="2049" y="3313"/>
                  </a:lnTo>
                  <a:lnTo>
                    <a:pt x="2083" y="3332"/>
                  </a:lnTo>
                  <a:lnTo>
                    <a:pt x="2117" y="3349"/>
                  </a:lnTo>
                  <a:lnTo>
                    <a:pt x="2153" y="3363"/>
                  </a:lnTo>
                  <a:lnTo>
                    <a:pt x="2191" y="3372"/>
                  </a:lnTo>
                  <a:lnTo>
                    <a:pt x="2229" y="3376"/>
                  </a:lnTo>
                  <a:lnTo>
                    <a:pt x="2270" y="3375"/>
                  </a:lnTo>
                  <a:lnTo>
                    <a:pt x="2314" y="3367"/>
                  </a:lnTo>
                  <a:lnTo>
                    <a:pt x="2326" y="3366"/>
                  </a:lnTo>
                  <a:lnTo>
                    <a:pt x="2337" y="3362"/>
                  </a:lnTo>
                  <a:lnTo>
                    <a:pt x="2350" y="3358"/>
                  </a:lnTo>
                  <a:lnTo>
                    <a:pt x="2361" y="3352"/>
                  </a:lnTo>
                  <a:lnTo>
                    <a:pt x="2371" y="3347"/>
                  </a:lnTo>
                  <a:lnTo>
                    <a:pt x="2382" y="3340"/>
                  </a:lnTo>
                  <a:lnTo>
                    <a:pt x="2392" y="3335"/>
                  </a:lnTo>
                  <a:lnTo>
                    <a:pt x="2404" y="3331"/>
                  </a:lnTo>
                  <a:lnTo>
                    <a:pt x="2414" y="3329"/>
                  </a:lnTo>
                  <a:lnTo>
                    <a:pt x="2425" y="3328"/>
                  </a:lnTo>
                  <a:lnTo>
                    <a:pt x="2436" y="3329"/>
                  </a:lnTo>
                  <a:lnTo>
                    <a:pt x="2448" y="3333"/>
                  </a:lnTo>
                  <a:lnTo>
                    <a:pt x="2450" y="3337"/>
                  </a:lnTo>
                  <a:lnTo>
                    <a:pt x="2454" y="3340"/>
                  </a:lnTo>
                  <a:lnTo>
                    <a:pt x="2456" y="3346"/>
                  </a:lnTo>
                  <a:lnTo>
                    <a:pt x="2457" y="3350"/>
                  </a:lnTo>
                  <a:lnTo>
                    <a:pt x="2459" y="3355"/>
                  </a:lnTo>
                  <a:lnTo>
                    <a:pt x="2460" y="3360"/>
                  </a:lnTo>
                  <a:lnTo>
                    <a:pt x="2460" y="3365"/>
                  </a:lnTo>
                  <a:lnTo>
                    <a:pt x="2461" y="3370"/>
                  </a:lnTo>
                  <a:lnTo>
                    <a:pt x="2460" y="3375"/>
                  </a:lnTo>
                  <a:lnTo>
                    <a:pt x="2459" y="3379"/>
                  </a:lnTo>
                  <a:lnTo>
                    <a:pt x="2458" y="3383"/>
                  </a:lnTo>
                  <a:lnTo>
                    <a:pt x="2456" y="3386"/>
                  </a:lnTo>
                  <a:lnTo>
                    <a:pt x="2434" y="3402"/>
                  </a:lnTo>
                  <a:lnTo>
                    <a:pt x="2412" y="3414"/>
                  </a:lnTo>
                  <a:lnTo>
                    <a:pt x="2389" y="3422"/>
                  </a:lnTo>
                  <a:lnTo>
                    <a:pt x="2366" y="3427"/>
                  </a:lnTo>
                  <a:lnTo>
                    <a:pt x="2342" y="3431"/>
                  </a:lnTo>
                  <a:lnTo>
                    <a:pt x="2318" y="3433"/>
                  </a:lnTo>
                  <a:lnTo>
                    <a:pt x="2294" y="3434"/>
                  </a:lnTo>
                  <a:lnTo>
                    <a:pt x="2270" y="3433"/>
                  </a:lnTo>
                  <a:lnTo>
                    <a:pt x="2246" y="3431"/>
                  </a:lnTo>
                  <a:lnTo>
                    <a:pt x="2222" y="3428"/>
                  </a:lnTo>
                  <a:lnTo>
                    <a:pt x="2199" y="3426"/>
                  </a:lnTo>
                  <a:lnTo>
                    <a:pt x="2176" y="3422"/>
                  </a:lnTo>
                  <a:lnTo>
                    <a:pt x="2147" y="3414"/>
                  </a:lnTo>
                  <a:lnTo>
                    <a:pt x="2120" y="3404"/>
                  </a:lnTo>
                  <a:lnTo>
                    <a:pt x="2095" y="3391"/>
                  </a:lnTo>
                  <a:lnTo>
                    <a:pt x="2070" y="3377"/>
                  </a:lnTo>
                  <a:lnTo>
                    <a:pt x="2048" y="3362"/>
                  </a:lnTo>
                  <a:lnTo>
                    <a:pt x="2027" y="3346"/>
                  </a:lnTo>
                  <a:lnTo>
                    <a:pt x="2005" y="3328"/>
                  </a:lnTo>
                  <a:lnTo>
                    <a:pt x="1985" y="3309"/>
                  </a:lnTo>
                  <a:lnTo>
                    <a:pt x="1965" y="3289"/>
                  </a:lnTo>
                  <a:lnTo>
                    <a:pt x="1945" y="3269"/>
                  </a:lnTo>
                  <a:lnTo>
                    <a:pt x="1925" y="3249"/>
                  </a:lnTo>
                  <a:lnTo>
                    <a:pt x="1904" y="3226"/>
                  </a:lnTo>
                  <a:lnTo>
                    <a:pt x="1902" y="3224"/>
                  </a:lnTo>
                  <a:lnTo>
                    <a:pt x="1901" y="3222"/>
                  </a:lnTo>
                  <a:lnTo>
                    <a:pt x="1900" y="3220"/>
                  </a:lnTo>
                  <a:lnTo>
                    <a:pt x="1898" y="3218"/>
                  </a:lnTo>
                  <a:lnTo>
                    <a:pt x="1897" y="3217"/>
                  </a:lnTo>
                  <a:lnTo>
                    <a:pt x="1896" y="3215"/>
                  </a:lnTo>
                  <a:lnTo>
                    <a:pt x="1896" y="3213"/>
                  </a:lnTo>
                  <a:lnTo>
                    <a:pt x="1895" y="3212"/>
                  </a:lnTo>
                  <a:lnTo>
                    <a:pt x="1894" y="3210"/>
                  </a:lnTo>
                  <a:lnTo>
                    <a:pt x="1894" y="3208"/>
                  </a:lnTo>
                  <a:lnTo>
                    <a:pt x="1893" y="3206"/>
                  </a:lnTo>
                  <a:lnTo>
                    <a:pt x="1893" y="3203"/>
                  </a:lnTo>
                  <a:lnTo>
                    <a:pt x="1893" y="3203"/>
                  </a:lnTo>
                  <a:lnTo>
                    <a:pt x="1893" y="3203"/>
                  </a:lnTo>
                  <a:lnTo>
                    <a:pt x="1893" y="3202"/>
                  </a:lnTo>
                  <a:lnTo>
                    <a:pt x="1893" y="3202"/>
                  </a:lnTo>
                  <a:lnTo>
                    <a:pt x="1893" y="3201"/>
                  </a:lnTo>
                  <a:lnTo>
                    <a:pt x="1893" y="3200"/>
                  </a:lnTo>
                  <a:lnTo>
                    <a:pt x="1893" y="3200"/>
                  </a:lnTo>
                  <a:lnTo>
                    <a:pt x="1893" y="3199"/>
                  </a:lnTo>
                  <a:lnTo>
                    <a:pt x="1894" y="3199"/>
                  </a:lnTo>
                  <a:lnTo>
                    <a:pt x="1894" y="3200"/>
                  </a:lnTo>
                  <a:lnTo>
                    <a:pt x="1895" y="3200"/>
                  </a:lnTo>
                  <a:lnTo>
                    <a:pt x="1896" y="3201"/>
                  </a:lnTo>
                  <a:lnTo>
                    <a:pt x="1896" y="3201"/>
                  </a:lnTo>
                  <a:close/>
                  <a:moveTo>
                    <a:pt x="1885" y="3078"/>
                  </a:moveTo>
                  <a:lnTo>
                    <a:pt x="1915" y="3100"/>
                  </a:lnTo>
                  <a:lnTo>
                    <a:pt x="1946" y="3121"/>
                  </a:lnTo>
                  <a:lnTo>
                    <a:pt x="1980" y="3143"/>
                  </a:lnTo>
                  <a:lnTo>
                    <a:pt x="2015" y="3162"/>
                  </a:lnTo>
                  <a:lnTo>
                    <a:pt x="2051" y="3179"/>
                  </a:lnTo>
                  <a:lnTo>
                    <a:pt x="2089" y="3195"/>
                  </a:lnTo>
                  <a:lnTo>
                    <a:pt x="2128" y="3207"/>
                  </a:lnTo>
                  <a:lnTo>
                    <a:pt x="2168" y="3214"/>
                  </a:lnTo>
                  <a:lnTo>
                    <a:pt x="2209" y="3218"/>
                  </a:lnTo>
                  <a:lnTo>
                    <a:pt x="2251" y="3216"/>
                  </a:lnTo>
                  <a:lnTo>
                    <a:pt x="2294" y="3209"/>
                  </a:lnTo>
                  <a:lnTo>
                    <a:pt x="2337" y="3195"/>
                  </a:lnTo>
                  <a:lnTo>
                    <a:pt x="2344" y="3192"/>
                  </a:lnTo>
                  <a:lnTo>
                    <a:pt x="2353" y="3188"/>
                  </a:lnTo>
                  <a:lnTo>
                    <a:pt x="2360" y="3182"/>
                  </a:lnTo>
                  <a:lnTo>
                    <a:pt x="2367" y="3177"/>
                  </a:lnTo>
                  <a:lnTo>
                    <a:pt x="2373" y="3171"/>
                  </a:lnTo>
                  <a:lnTo>
                    <a:pt x="2380" y="3166"/>
                  </a:lnTo>
                  <a:lnTo>
                    <a:pt x="2386" y="3161"/>
                  </a:lnTo>
                  <a:lnTo>
                    <a:pt x="2393" y="3156"/>
                  </a:lnTo>
                  <a:lnTo>
                    <a:pt x="2401" y="3152"/>
                  </a:lnTo>
                  <a:lnTo>
                    <a:pt x="2409" y="3150"/>
                  </a:lnTo>
                  <a:lnTo>
                    <a:pt x="2417" y="3148"/>
                  </a:lnTo>
                  <a:lnTo>
                    <a:pt x="2426" y="3148"/>
                  </a:lnTo>
                  <a:lnTo>
                    <a:pt x="2427" y="3149"/>
                  </a:lnTo>
                  <a:lnTo>
                    <a:pt x="2428" y="3150"/>
                  </a:lnTo>
                  <a:lnTo>
                    <a:pt x="2429" y="3150"/>
                  </a:lnTo>
                  <a:lnTo>
                    <a:pt x="2430" y="3151"/>
                  </a:lnTo>
                  <a:lnTo>
                    <a:pt x="2431" y="3152"/>
                  </a:lnTo>
                  <a:lnTo>
                    <a:pt x="2432" y="3153"/>
                  </a:lnTo>
                  <a:lnTo>
                    <a:pt x="2434" y="3153"/>
                  </a:lnTo>
                  <a:lnTo>
                    <a:pt x="2435" y="3154"/>
                  </a:lnTo>
                  <a:lnTo>
                    <a:pt x="2435" y="3155"/>
                  </a:lnTo>
                  <a:lnTo>
                    <a:pt x="2436" y="3155"/>
                  </a:lnTo>
                  <a:lnTo>
                    <a:pt x="2436" y="3155"/>
                  </a:lnTo>
                  <a:lnTo>
                    <a:pt x="2437" y="3155"/>
                  </a:lnTo>
                  <a:lnTo>
                    <a:pt x="2441" y="3161"/>
                  </a:lnTo>
                  <a:lnTo>
                    <a:pt x="2444" y="3168"/>
                  </a:lnTo>
                  <a:lnTo>
                    <a:pt x="2447" y="3175"/>
                  </a:lnTo>
                  <a:lnTo>
                    <a:pt x="2449" y="3182"/>
                  </a:lnTo>
                  <a:lnTo>
                    <a:pt x="2449" y="3191"/>
                  </a:lnTo>
                  <a:lnTo>
                    <a:pt x="2449" y="3199"/>
                  </a:lnTo>
                  <a:lnTo>
                    <a:pt x="2449" y="3207"/>
                  </a:lnTo>
                  <a:lnTo>
                    <a:pt x="2447" y="3215"/>
                  </a:lnTo>
                  <a:lnTo>
                    <a:pt x="2445" y="3223"/>
                  </a:lnTo>
                  <a:lnTo>
                    <a:pt x="2442" y="3230"/>
                  </a:lnTo>
                  <a:lnTo>
                    <a:pt x="2438" y="3239"/>
                  </a:lnTo>
                  <a:lnTo>
                    <a:pt x="2435" y="3245"/>
                  </a:lnTo>
                  <a:lnTo>
                    <a:pt x="2416" y="3259"/>
                  </a:lnTo>
                  <a:lnTo>
                    <a:pt x="2395" y="3270"/>
                  </a:lnTo>
                  <a:lnTo>
                    <a:pt x="2374" y="3280"/>
                  </a:lnTo>
                  <a:lnTo>
                    <a:pt x="2353" y="3287"/>
                  </a:lnTo>
                  <a:lnTo>
                    <a:pt x="2330" y="3294"/>
                  </a:lnTo>
                  <a:lnTo>
                    <a:pt x="2307" y="3298"/>
                  </a:lnTo>
                  <a:lnTo>
                    <a:pt x="2284" y="3301"/>
                  </a:lnTo>
                  <a:lnTo>
                    <a:pt x="2262" y="3303"/>
                  </a:lnTo>
                  <a:lnTo>
                    <a:pt x="2240" y="3303"/>
                  </a:lnTo>
                  <a:lnTo>
                    <a:pt x="2218" y="3303"/>
                  </a:lnTo>
                  <a:lnTo>
                    <a:pt x="2197" y="3301"/>
                  </a:lnTo>
                  <a:lnTo>
                    <a:pt x="2177" y="3299"/>
                  </a:lnTo>
                  <a:lnTo>
                    <a:pt x="2153" y="3293"/>
                  </a:lnTo>
                  <a:lnTo>
                    <a:pt x="2129" y="3284"/>
                  </a:lnTo>
                  <a:lnTo>
                    <a:pt x="2108" y="3276"/>
                  </a:lnTo>
                  <a:lnTo>
                    <a:pt x="2088" y="3266"/>
                  </a:lnTo>
                  <a:lnTo>
                    <a:pt x="2068" y="3256"/>
                  </a:lnTo>
                  <a:lnTo>
                    <a:pt x="2050" y="3245"/>
                  </a:lnTo>
                  <a:lnTo>
                    <a:pt x="2033" y="3232"/>
                  </a:lnTo>
                  <a:lnTo>
                    <a:pt x="2015" y="3219"/>
                  </a:lnTo>
                  <a:lnTo>
                    <a:pt x="1999" y="3206"/>
                  </a:lnTo>
                  <a:lnTo>
                    <a:pt x="1983" y="3192"/>
                  </a:lnTo>
                  <a:lnTo>
                    <a:pt x="1966" y="3177"/>
                  </a:lnTo>
                  <a:lnTo>
                    <a:pt x="1951" y="3161"/>
                  </a:lnTo>
                  <a:lnTo>
                    <a:pt x="1945" y="3156"/>
                  </a:lnTo>
                  <a:lnTo>
                    <a:pt x="1940" y="3150"/>
                  </a:lnTo>
                  <a:lnTo>
                    <a:pt x="1933" y="3144"/>
                  </a:lnTo>
                  <a:lnTo>
                    <a:pt x="1927" y="3137"/>
                  </a:lnTo>
                  <a:lnTo>
                    <a:pt x="1920" y="3131"/>
                  </a:lnTo>
                  <a:lnTo>
                    <a:pt x="1912" y="3124"/>
                  </a:lnTo>
                  <a:lnTo>
                    <a:pt x="1905" y="3117"/>
                  </a:lnTo>
                  <a:lnTo>
                    <a:pt x="1898" y="3111"/>
                  </a:lnTo>
                  <a:lnTo>
                    <a:pt x="1892" y="3104"/>
                  </a:lnTo>
                  <a:lnTo>
                    <a:pt x="1887" y="3096"/>
                  </a:lnTo>
                  <a:lnTo>
                    <a:pt x="1882" y="3089"/>
                  </a:lnTo>
                  <a:lnTo>
                    <a:pt x="1879" y="3080"/>
                  </a:lnTo>
                  <a:lnTo>
                    <a:pt x="1879" y="3080"/>
                  </a:lnTo>
                  <a:lnTo>
                    <a:pt x="1879" y="3080"/>
                  </a:lnTo>
                  <a:lnTo>
                    <a:pt x="1879" y="3080"/>
                  </a:lnTo>
                  <a:lnTo>
                    <a:pt x="1880" y="3080"/>
                  </a:lnTo>
                  <a:lnTo>
                    <a:pt x="1881" y="3080"/>
                  </a:lnTo>
                  <a:lnTo>
                    <a:pt x="1881" y="3080"/>
                  </a:lnTo>
                  <a:lnTo>
                    <a:pt x="1882" y="3079"/>
                  </a:lnTo>
                  <a:lnTo>
                    <a:pt x="1883" y="3079"/>
                  </a:lnTo>
                  <a:lnTo>
                    <a:pt x="1884" y="3079"/>
                  </a:lnTo>
                  <a:lnTo>
                    <a:pt x="1884" y="3079"/>
                  </a:lnTo>
                  <a:lnTo>
                    <a:pt x="1884" y="3079"/>
                  </a:lnTo>
                  <a:lnTo>
                    <a:pt x="1885" y="3078"/>
                  </a:lnTo>
                  <a:lnTo>
                    <a:pt x="1885" y="3078"/>
                  </a:lnTo>
                  <a:close/>
                  <a:moveTo>
                    <a:pt x="2392" y="2925"/>
                  </a:moveTo>
                  <a:lnTo>
                    <a:pt x="2392" y="2926"/>
                  </a:lnTo>
                  <a:lnTo>
                    <a:pt x="2392" y="2926"/>
                  </a:lnTo>
                  <a:lnTo>
                    <a:pt x="2392" y="2926"/>
                  </a:lnTo>
                  <a:lnTo>
                    <a:pt x="2392" y="2926"/>
                  </a:lnTo>
                  <a:lnTo>
                    <a:pt x="2393" y="2926"/>
                  </a:lnTo>
                  <a:lnTo>
                    <a:pt x="2393" y="2926"/>
                  </a:lnTo>
                  <a:lnTo>
                    <a:pt x="2393" y="2926"/>
                  </a:lnTo>
                  <a:lnTo>
                    <a:pt x="2394" y="2926"/>
                  </a:lnTo>
                  <a:lnTo>
                    <a:pt x="2394" y="2926"/>
                  </a:lnTo>
                  <a:lnTo>
                    <a:pt x="2394" y="2926"/>
                  </a:lnTo>
                  <a:lnTo>
                    <a:pt x="2394" y="2926"/>
                  </a:lnTo>
                  <a:lnTo>
                    <a:pt x="2395" y="2925"/>
                  </a:lnTo>
                  <a:lnTo>
                    <a:pt x="2403" y="2928"/>
                  </a:lnTo>
                  <a:lnTo>
                    <a:pt x="2409" y="2931"/>
                  </a:lnTo>
                  <a:lnTo>
                    <a:pt x="2414" y="2936"/>
                  </a:lnTo>
                  <a:lnTo>
                    <a:pt x="2417" y="2941"/>
                  </a:lnTo>
                  <a:lnTo>
                    <a:pt x="2420" y="2948"/>
                  </a:lnTo>
                  <a:lnTo>
                    <a:pt x="2422" y="2955"/>
                  </a:lnTo>
                  <a:lnTo>
                    <a:pt x="2424" y="2962"/>
                  </a:lnTo>
                  <a:lnTo>
                    <a:pt x="2425" y="2969"/>
                  </a:lnTo>
                  <a:lnTo>
                    <a:pt x="2427" y="2978"/>
                  </a:lnTo>
                  <a:lnTo>
                    <a:pt x="2428" y="2985"/>
                  </a:lnTo>
                  <a:lnTo>
                    <a:pt x="2430" y="2993"/>
                  </a:lnTo>
                  <a:lnTo>
                    <a:pt x="2432" y="2999"/>
                  </a:lnTo>
                  <a:lnTo>
                    <a:pt x="2432" y="3009"/>
                  </a:lnTo>
                  <a:lnTo>
                    <a:pt x="2432" y="3019"/>
                  </a:lnTo>
                  <a:lnTo>
                    <a:pt x="2431" y="3029"/>
                  </a:lnTo>
                  <a:lnTo>
                    <a:pt x="2429" y="3038"/>
                  </a:lnTo>
                  <a:lnTo>
                    <a:pt x="2427" y="3046"/>
                  </a:lnTo>
                  <a:lnTo>
                    <a:pt x="2424" y="3054"/>
                  </a:lnTo>
                  <a:lnTo>
                    <a:pt x="2420" y="3062"/>
                  </a:lnTo>
                  <a:lnTo>
                    <a:pt x="2416" y="3069"/>
                  </a:lnTo>
                  <a:lnTo>
                    <a:pt x="2411" y="3075"/>
                  </a:lnTo>
                  <a:lnTo>
                    <a:pt x="2405" y="3082"/>
                  </a:lnTo>
                  <a:lnTo>
                    <a:pt x="2398" y="3088"/>
                  </a:lnTo>
                  <a:lnTo>
                    <a:pt x="2392" y="3092"/>
                  </a:lnTo>
                  <a:lnTo>
                    <a:pt x="2363" y="3108"/>
                  </a:lnTo>
                  <a:lnTo>
                    <a:pt x="2332" y="3120"/>
                  </a:lnTo>
                  <a:lnTo>
                    <a:pt x="2302" y="3129"/>
                  </a:lnTo>
                  <a:lnTo>
                    <a:pt x="2271" y="3135"/>
                  </a:lnTo>
                  <a:lnTo>
                    <a:pt x="2240" y="3139"/>
                  </a:lnTo>
                  <a:lnTo>
                    <a:pt x="2208" y="3139"/>
                  </a:lnTo>
                  <a:lnTo>
                    <a:pt x="2176" y="3138"/>
                  </a:lnTo>
                  <a:lnTo>
                    <a:pt x="2145" y="3134"/>
                  </a:lnTo>
                  <a:lnTo>
                    <a:pt x="2114" y="3128"/>
                  </a:lnTo>
                  <a:lnTo>
                    <a:pt x="2084" y="3121"/>
                  </a:lnTo>
                  <a:lnTo>
                    <a:pt x="2053" y="3112"/>
                  </a:lnTo>
                  <a:lnTo>
                    <a:pt x="2025" y="3102"/>
                  </a:lnTo>
                  <a:lnTo>
                    <a:pt x="2009" y="3096"/>
                  </a:lnTo>
                  <a:lnTo>
                    <a:pt x="1995" y="3088"/>
                  </a:lnTo>
                  <a:lnTo>
                    <a:pt x="1982" y="3079"/>
                  </a:lnTo>
                  <a:lnTo>
                    <a:pt x="1969" y="3068"/>
                  </a:lnTo>
                  <a:lnTo>
                    <a:pt x="1956" y="3057"/>
                  </a:lnTo>
                  <a:lnTo>
                    <a:pt x="1944" y="3047"/>
                  </a:lnTo>
                  <a:lnTo>
                    <a:pt x="1932" y="3036"/>
                  </a:lnTo>
                  <a:lnTo>
                    <a:pt x="1921" y="3025"/>
                  </a:lnTo>
                  <a:lnTo>
                    <a:pt x="1909" y="3013"/>
                  </a:lnTo>
                  <a:lnTo>
                    <a:pt x="1899" y="3002"/>
                  </a:lnTo>
                  <a:lnTo>
                    <a:pt x="1888" y="2992"/>
                  </a:lnTo>
                  <a:lnTo>
                    <a:pt x="1878" y="2982"/>
                  </a:lnTo>
                  <a:lnTo>
                    <a:pt x="1905" y="2996"/>
                  </a:lnTo>
                  <a:lnTo>
                    <a:pt x="1937" y="3009"/>
                  </a:lnTo>
                  <a:lnTo>
                    <a:pt x="1970" y="3022"/>
                  </a:lnTo>
                  <a:lnTo>
                    <a:pt x="2005" y="3035"/>
                  </a:lnTo>
                  <a:lnTo>
                    <a:pt x="2042" y="3045"/>
                  </a:lnTo>
                  <a:lnTo>
                    <a:pt x="2079" y="3053"/>
                  </a:lnTo>
                  <a:lnTo>
                    <a:pt x="2116" y="3059"/>
                  </a:lnTo>
                  <a:lnTo>
                    <a:pt x="2155" y="3062"/>
                  </a:lnTo>
                  <a:lnTo>
                    <a:pt x="2192" y="3060"/>
                  </a:lnTo>
                  <a:lnTo>
                    <a:pt x="2228" y="3055"/>
                  </a:lnTo>
                  <a:lnTo>
                    <a:pt x="2264" y="3045"/>
                  </a:lnTo>
                  <a:lnTo>
                    <a:pt x="2298" y="3029"/>
                  </a:lnTo>
                  <a:lnTo>
                    <a:pt x="2308" y="3022"/>
                  </a:lnTo>
                  <a:lnTo>
                    <a:pt x="2319" y="3016"/>
                  </a:lnTo>
                  <a:lnTo>
                    <a:pt x="2329" y="3010"/>
                  </a:lnTo>
                  <a:lnTo>
                    <a:pt x="2338" y="3003"/>
                  </a:lnTo>
                  <a:lnTo>
                    <a:pt x="2348" y="2995"/>
                  </a:lnTo>
                  <a:lnTo>
                    <a:pt x="2356" y="2988"/>
                  </a:lnTo>
                  <a:lnTo>
                    <a:pt x="2363" y="2979"/>
                  </a:lnTo>
                  <a:lnTo>
                    <a:pt x="2370" y="2969"/>
                  </a:lnTo>
                  <a:lnTo>
                    <a:pt x="2376" y="2960"/>
                  </a:lnTo>
                  <a:lnTo>
                    <a:pt x="2381" y="2949"/>
                  </a:lnTo>
                  <a:lnTo>
                    <a:pt x="2385" y="2938"/>
                  </a:lnTo>
                  <a:lnTo>
                    <a:pt x="2389" y="2925"/>
                  </a:lnTo>
                  <a:lnTo>
                    <a:pt x="2389" y="2926"/>
                  </a:lnTo>
                  <a:lnTo>
                    <a:pt x="2389" y="2926"/>
                  </a:lnTo>
                  <a:lnTo>
                    <a:pt x="2389" y="2926"/>
                  </a:lnTo>
                  <a:lnTo>
                    <a:pt x="2389" y="2926"/>
                  </a:lnTo>
                  <a:lnTo>
                    <a:pt x="2390" y="2926"/>
                  </a:lnTo>
                  <a:lnTo>
                    <a:pt x="2390" y="2926"/>
                  </a:lnTo>
                  <a:lnTo>
                    <a:pt x="2390" y="2926"/>
                  </a:lnTo>
                  <a:lnTo>
                    <a:pt x="2391" y="2926"/>
                  </a:lnTo>
                  <a:lnTo>
                    <a:pt x="2391" y="2926"/>
                  </a:lnTo>
                  <a:lnTo>
                    <a:pt x="2391" y="2926"/>
                  </a:lnTo>
                  <a:lnTo>
                    <a:pt x="2391" y="2926"/>
                  </a:lnTo>
                  <a:lnTo>
                    <a:pt x="2392" y="2925"/>
                  </a:lnTo>
                  <a:lnTo>
                    <a:pt x="2392" y="2925"/>
                  </a:lnTo>
                  <a:close/>
                  <a:moveTo>
                    <a:pt x="1885" y="2763"/>
                  </a:moveTo>
                  <a:lnTo>
                    <a:pt x="1889" y="2764"/>
                  </a:lnTo>
                  <a:lnTo>
                    <a:pt x="1893" y="2765"/>
                  </a:lnTo>
                  <a:lnTo>
                    <a:pt x="1898" y="2767"/>
                  </a:lnTo>
                  <a:lnTo>
                    <a:pt x="1902" y="2768"/>
                  </a:lnTo>
                  <a:lnTo>
                    <a:pt x="1906" y="2770"/>
                  </a:lnTo>
                  <a:lnTo>
                    <a:pt x="1909" y="2772"/>
                  </a:lnTo>
                  <a:lnTo>
                    <a:pt x="1913" y="2775"/>
                  </a:lnTo>
                  <a:lnTo>
                    <a:pt x="1917" y="2778"/>
                  </a:lnTo>
                  <a:lnTo>
                    <a:pt x="1920" y="2781"/>
                  </a:lnTo>
                  <a:lnTo>
                    <a:pt x="1923" y="2785"/>
                  </a:lnTo>
                  <a:lnTo>
                    <a:pt x="1925" y="2789"/>
                  </a:lnTo>
                  <a:lnTo>
                    <a:pt x="1927" y="2793"/>
                  </a:lnTo>
                  <a:lnTo>
                    <a:pt x="1926" y="2795"/>
                  </a:lnTo>
                  <a:lnTo>
                    <a:pt x="1926" y="2796"/>
                  </a:lnTo>
                  <a:lnTo>
                    <a:pt x="1926" y="2797"/>
                  </a:lnTo>
                  <a:lnTo>
                    <a:pt x="1926" y="2799"/>
                  </a:lnTo>
                  <a:lnTo>
                    <a:pt x="1926" y="2800"/>
                  </a:lnTo>
                  <a:lnTo>
                    <a:pt x="1926" y="2802"/>
                  </a:lnTo>
                  <a:lnTo>
                    <a:pt x="1926" y="2803"/>
                  </a:lnTo>
                  <a:lnTo>
                    <a:pt x="1926" y="2805"/>
                  </a:lnTo>
                  <a:lnTo>
                    <a:pt x="1926" y="2806"/>
                  </a:lnTo>
                  <a:lnTo>
                    <a:pt x="1926" y="2808"/>
                  </a:lnTo>
                  <a:lnTo>
                    <a:pt x="1926" y="2809"/>
                  </a:lnTo>
                  <a:lnTo>
                    <a:pt x="1927" y="2811"/>
                  </a:lnTo>
                  <a:lnTo>
                    <a:pt x="1925" y="2815"/>
                  </a:lnTo>
                  <a:lnTo>
                    <a:pt x="1923" y="2818"/>
                  </a:lnTo>
                  <a:lnTo>
                    <a:pt x="1920" y="2820"/>
                  </a:lnTo>
                  <a:lnTo>
                    <a:pt x="1917" y="2823"/>
                  </a:lnTo>
                  <a:lnTo>
                    <a:pt x="1912" y="2825"/>
                  </a:lnTo>
                  <a:lnTo>
                    <a:pt x="1908" y="2826"/>
                  </a:lnTo>
                  <a:lnTo>
                    <a:pt x="1904" y="2828"/>
                  </a:lnTo>
                  <a:lnTo>
                    <a:pt x="1900" y="2828"/>
                  </a:lnTo>
                  <a:lnTo>
                    <a:pt x="1896" y="2829"/>
                  </a:lnTo>
                  <a:lnTo>
                    <a:pt x="1892" y="2829"/>
                  </a:lnTo>
                  <a:lnTo>
                    <a:pt x="1888" y="2828"/>
                  </a:lnTo>
                  <a:lnTo>
                    <a:pt x="1885" y="2827"/>
                  </a:lnTo>
                  <a:lnTo>
                    <a:pt x="1882" y="2825"/>
                  </a:lnTo>
                  <a:lnTo>
                    <a:pt x="1880" y="2824"/>
                  </a:lnTo>
                  <a:lnTo>
                    <a:pt x="1877" y="2822"/>
                  </a:lnTo>
                  <a:lnTo>
                    <a:pt x="1875" y="2820"/>
                  </a:lnTo>
                  <a:lnTo>
                    <a:pt x="1873" y="2819"/>
                  </a:lnTo>
                  <a:lnTo>
                    <a:pt x="1870" y="2818"/>
                  </a:lnTo>
                  <a:lnTo>
                    <a:pt x="1868" y="2817"/>
                  </a:lnTo>
                  <a:lnTo>
                    <a:pt x="1866" y="2816"/>
                  </a:lnTo>
                  <a:lnTo>
                    <a:pt x="1864" y="2815"/>
                  </a:lnTo>
                  <a:lnTo>
                    <a:pt x="1862" y="2814"/>
                  </a:lnTo>
                  <a:lnTo>
                    <a:pt x="1860" y="2813"/>
                  </a:lnTo>
                  <a:lnTo>
                    <a:pt x="1859" y="2811"/>
                  </a:lnTo>
                  <a:lnTo>
                    <a:pt x="1858" y="2807"/>
                  </a:lnTo>
                  <a:lnTo>
                    <a:pt x="1857" y="2804"/>
                  </a:lnTo>
                  <a:lnTo>
                    <a:pt x="1857" y="2801"/>
                  </a:lnTo>
                  <a:lnTo>
                    <a:pt x="1857" y="2798"/>
                  </a:lnTo>
                  <a:lnTo>
                    <a:pt x="1856" y="2795"/>
                  </a:lnTo>
                  <a:lnTo>
                    <a:pt x="1856" y="2792"/>
                  </a:lnTo>
                  <a:lnTo>
                    <a:pt x="1857" y="2789"/>
                  </a:lnTo>
                  <a:lnTo>
                    <a:pt x="1857" y="2786"/>
                  </a:lnTo>
                  <a:lnTo>
                    <a:pt x="1858" y="2784"/>
                  </a:lnTo>
                  <a:lnTo>
                    <a:pt x="1858" y="2781"/>
                  </a:lnTo>
                  <a:lnTo>
                    <a:pt x="1859" y="2779"/>
                  </a:lnTo>
                  <a:lnTo>
                    <a:pt x="1862" y="2776"/>
                  </a:lnTo>
                  <a:lnTo>
                    <a:pt x="1885" y="2763"/>
                  </a:lnTo>
                  <a:lnTo>
                    <a:pt x="1885" y="2763"/>
                  </a:lnTo>
                  <a:close/>
                  <a:moveTo>
                    <a:pt x="2117" y="2521"/>
                  </a:moveTo>
                  <a:lnTo>
                    <a:pt x="2117" y="2522"/>
                  </a:lnTo>
                  <a:lnTo>
                    <a:pt x="2118" y="2522"/>
                  </a:lnTo>
                  <a:lnTo>
                    <a:pt x="2119" y="2522"/>
                  </a:lnTo>
                  <a:lnTo>
                    <a:pt x="2120" y="2522"/>
                  </a:lnTo>
                  <a:lnTo>
                    <a:pt x="2121" y="2522"/>
                  </a:lnTo>
                  <a:lnTo>
                    <a:pt x="2122" y="2522"/>
                  </a:lnTo>
                  <a:lnTo>
                    <a:pt x="2123" y="2522"/>
                  </a:lnTo>
                  <a:lnTo>
                    <a:pt x="2124" y="2522"/>
                  </a:lnTo>
                  <a:lnTo>
                    <a:pt x="2125" y="2522"/>
                  </a:lnTo>
                  <a:lnTo>
                    <a:pt x="2126" y="2522"/>
                  </a:lnTo>
                  <a:lnTo>
                    <a:pt x="2127" y="2522"/>
                  </a:lnTo>
                  <a:lnTo>
                    <a:pt x="2129" y="2521"/>
                  </a:lnTo>
                  <a:lnTo>
                    <a:pt x="2135" y="2523"/>
                  </a:lnTo>
                  <a:lnTo>
                    <a:pt x="2140" y="2525"/>
                  </a:lnTo>
                  <a:lnTo>
                    <a:pt x="2144" y="2528"/>
                  </a:lnTo>
                  <a:lnTo>
                    <a:pt x="2148" y="2532"/>
                  </a:lnTo>
                  <a:lnTo>
                    <a:pt x="2151" y="2537"/>
                  </a:lnTo>
                  <a:lnTo>
                    <a:pt x="2154" y="2543"/>
                  </a:lnTo>
                  <a:lnTo>
                    <a:pt x="2156" y="2548"/>
                  </a:lnTo>
                  <a:lnTo>
                    <a:pt x="2158" y="2554"/>
                  </a:lnTo>
                  <a:lnTo>
                    <a:pt x="2160" y="2560"/>
                  </a:lnTo>
                  <a:lnTo>
                    <a:pt x="2161" y="2567"/>
                  </a:lnTo>
                  <a:lnTo>
                    <a:pt x="2163" y="2573"/>
                  </a:lnTo>
                  <a:lnTo>
                    <a:pt x="2165" y="2579"/>
                  </a:lnTo>
                  <a:lnTo>
                    <a:pt x="2167" y="2603"/>
                  </a:lnTo>
                  <a:lnTo>
                    <a:pt x="2169" y="2626"/>
                  </a:lnTo>
                  <a:lnTo>
                    <a:pt x="2171" y="2648"/>
                  </a:lnTo>
                  <a:lnTo>
                    <a:pt x="2171" y="2672"/>
                  </a:lnTo>
                  <a:lnTo>
                    <a:pt x="2172" y="2694"/>
                  </a:lnTo>
                  <a:lnTo>
                    <a:pt x="2171" y="2718"/>
                  </a:lnTo>
                  <a:lnTo>
                    <a:pt x="2170" y="2740"/>
                  </a:lnTo>
                  <a:lnTo>
                    <a:pt x="2169" y="2764"/>
                  </a:lnTo>
                  <a:lnTo>
                    <a:pt x="2166" y="2786"/>
                  </a:lnTo>
                  <a:lnTo>
                    <a:pt x="2163" y="2809"/>
                  </a:lnTo>
                  <a:lnTo>
                    <a:pt x="2159" y="2832"/>
                  </a:lnTo>
                  <a:lnTo>
                    <a:pt x="2154" y="2854"/>
                  </a:lnTo>
                  <a:lnTo>
                    <a:pt x="2153" y="2856"/>
                  </a:lnTo>
                  <a:lnTo>
                    <a:pt x="2152" y="2857"/>
                  </a:lnTo>
                  <a:lnTo>
                    <a:pt x="2152" y="2858"/>
                  </a:lnTo>
                  <a:lnTo>
                    <a:pt x="2151" y="2859"/>
                  </a:lnTo>
                  <a:lnTo>
                    <a:pt x="2150" y="2861"/>
                  </a:lnTo>
                  <a:lnTo>
                    <a:pt x="2148" y="2862"/>
                  </a:lnTo>
                  <a:lnTo>
                    <a:pt x="2147" y="2864"/>
                  </a:lnTo>
                  <a:lnTo>
                    <a:pt x="2145" y="2866"/>
                  </a:lnTo>
                  <a:lnTo>
                    <a:pt x="2144" y="2867"/>
                  </a:lnTo>
                  <a:lnTo>
                    <a:pt x="2141" y="2868"/>
                  </a:lnTo>
                  <a:lnTo>
                    <a:pt x="2139" y="2869"/>
                  </a:lnTo>
                  <a:lnTo>
                    <a:pt x="2137" y="2870"/>
                  </a:lnTo>
                  <a:lnTo>
                    <a:pt x="2135" y="2870"/>
                  </a:lnTo>
                  <a:lnTo>
                    <a:pt x="2134" y="2870"/>
                  </a:lnTo>
                  <a:lnTo>
                    <a:pt x="2133" y="2870"/>
                  </a:lnTo>
                  <a:lnTo>
                    <a:pt x="2132" y="2870"/>
                  </a:lnTo>
                  <a:lnTo>
                    <a:pt x="2129" y="2870"/>
                  </a:lnTo>
                  <a:lnTo>
                    <a:pt x="2128" y="2870"/>
                  </a:lnTo>
                  <a:lnTo>
                    <a:pt x="2127" y="2870"/>
                  </a:lnTo>
                  <a:lnTo>
                    <a:pt x="2126" y="2869"/>
                  </a:lnTo>
                  <a:lnTo>
                    <a:pt x="2125" y="2869"/>
                  </a:lnTo>
                  <a:lnTo>
                    <a:pt x="2124" y="2868"/>
                  </a:lnTo>
                  <a:lnTo>
                    <a:pt x="2123" y="2867"/>
                  </a:lnTo>
                  <a:lnTo>
                    <a:pt x="2123" y="2866"/>
                  </a:lnTo>
                  <a:lnTo>
                    <a:pt x="2121" y="2842"/>
                  </a:lnTo>
                  <a:lnTo>
                    <a:pt x="2121" y="2818"/>
                  </a:lnTo>
                  <a:lnTo>
                    <a:pt x="2122" y="2792"/>
                  </a:lnTo>
                  <a:lnTo>
                    <a:pt x="2123" y="2767"/>
                  </a:lnTo>
                  <a:lnTo>
                    <a:pt x="2124" y="2741"/>
                  </a:lnTo>
                  <a:lnTo>
                    <a:pt x="2125" y="2716"/>
                  </a:lnTo>
                  <a:lnTo>
                    <a:pt x="2125" y="2690"/>
                  </a:lnTo>
                  <a:lnTo>
                    <a:pt x="2124" y="2664"/>
                  </a:lnTo>
                  <a:lnTo>
                    <a:pt x="2121" y="2638"/>
                  </a:lnTo>
                  <a:lnTo>
                    <a:pt x="2116" y="2613"/>
                  </a:lnTo>
                  <a:lnTo>
                    <a:pt x="2109" y="2587"/>
                  </a:lnTo>
                  <a:lnTo>
                    <a:pt x="2100" y="2562"/>
                  </a:lnTo>
                  <a:lnTo>
                    <a:pt x="2099" y="2560"/>
                  </a:lnTo>
                  <a:lnTo>
                    <a:pt x="2099" y="2558"/>
                  </a:lnTo>
                  <a:lnTo>
                    <a:pt x="2099" y="2555"/>
                  </a:lnTo>
                  <a:lnTo>
                    <a:pt x="2099" y="2553"/>
                  </a:lnTo>
                  <a:lnTo>
                    <a:pt x="2099" y="2551"/>
                  </a:lnTo>
                  <a:lnTo>
                    <a:pt x="2099" y="2549"/>
                  </a:lnTo>
                  <a:lnTo>
                    <a:pt x="2099" y="2547"/>
                  </a:lnTo>
                  <a:lnTo>
                    <a:pt x="2099" y="2545"/>
                  </a:lnTo>
                  <a:lnTo>
                    <a:pt x="2099" y="2544"/>
                  </a:lnTo>
                  <a:lnTo>
                    <a:pt x="2099" y="2541"/>
                  </a:lnTo>
                  <a:lnTo>
                    <a:pt x="2099" y="2540"/>
                  </a:lnTo>
                  <a:lnTo>
                    <a:pt x="2100" y="2539"/>
                  </a:lnTo>
                  <a:lnTo>
                    <a:pt x="2100" y="2537"/>
                  </a:lnTo>
                  <a:lnTo>
                    <a:pt x="2101" y="2535"/>
                  </a:lnTo>
                  <a:lnTo>
                    <a:pt x="2102" y="2533"/>
                  </a:lnTo>
                  <a:lnTo>
                    <a:pt x="2103" y="2531"/>
                  </a:lnTo>
                  <a:lnTo>
                    <a:pt x="2104" y="2529"/>
                  </a:lnTo>
                  <a:lnTo>
                    <a:pt x="2105" y="2528"/>
                  </a:lnTo>
                  <a:lnTo>
                    <a:pt x="2107" y="2526"/>
                  </a:lnTo>
                  <a:lnTo>
                    <a:pt x="2108" y="2524"/>
                  </a:lnTo>
                  <a:lnTo>
                    <a:pt x="2110" y="2523"/>
                  </a:lnTo>
                  <a:lnTo>
                    <a:pt x="2112" y="2522"/>
                  </a:lnTo>
                  <a:lnTo>
                    <a:pt x="2114" y="2522"/>
                  </a:lnTo>
                  <a:lnTo>
                    <a:pt x="2117" y="2521"/>
                  </a:lnTo>
                  <a:lnTo>
                    <a:pt x="2117" y="2521"/>
                  </a:lnTo>
                  <a:close/>
                  <a:moveTo>
                    <a:pt x="1963" y="2347"/>
                  </a:moveTo>
                  <a:lnTo>
                    <a:pt x="1972" y="2348"/>
                  </a:lnTo>
                  <a:lnTo>
                    <a:pt x="1981" y="2349"/>
                  </a:lnTo>
                  <a:lnTo>
                    <a:pt x="1990" y="2351"/>
                  </a:lnTo>
                  <a:lnTo>
                    <a:pt x="1999" y="2353"/>
                  </a:lnTo>
                  <a:lnTo>
                    <a:pt x="2007" y="2356"/>
                  </a:lnTo>
                  <a:lnTo>
                    <a:pt x="2016" y="2360"/>
                  </a:lnTo>
                  <a:lnTo>
                    <a:pt x="2025" y="2364"/>
                  </a:lnTo>
                  <a:lnTo>
                    <a:pt x="2033" y="2368"/>
                  </a:lnTo>
                  <a:lnTo>
                    <a:pt x="2041" y="2373"/>
                  </a:lnTo>
                  <a:lnTo>
                    <a:pt x="2048" y="2378"/>
                  </a:lnTo>
                  <a:lnTo>
                    <a:pt x="2056" y="2384"/>
                  </a:lnTo>
                  <a:lnTo>
                    <a:pt x="2063" y="2389"/>
                  </a:lnTo>
                  <a:lnTo>
                    <a:pt x="2065" y="2396"/>
                  </a:lnTo>
                  <a:lnTo>
                    <a:pt x="2068" y="2403"/>
                  </a:lnTo>
                  <a:lnTo>
                    <a:pt x="2070" y="2409"/>
                  </a:lnTo>
                  <a:lnTo>
                    <a:pt x="2072" y="2415"/>
                  </a:lnTo>
                  <a:lnTo>
                    <a:pt x="2075" y="2422"/>
                  </a:lnTo>
                  <a:lnTo>
                    <a:pt x="2078" y="2428"/>
                  </a:lnTo>
                  <a:lnTo>
                    <a:pt x="2080" y="2434"/>
                  </a:lnTo>
                  <a:lnTo>
                    <a:pt x="2082" y="2442"/>
                  </a:lnTo>
                  <a:lnTo>
                    <a:pt x="2083" y="2448"/>
                  </a:lnTo>
                  <a:lnTo>
                    <a:pt x="2085" y="2454"/>
                  </a:lnTo>
                  <a:lnTo>
                    <a:pt x="2086" y="2461"/>
                  </a:lnTo>
                  <a:lnTo>
                    <a:pt x="2087" y="2467"/>
                  </a:lnTo>
                  <a:lnTo>
                    <a:pt x="2086" y="2468"/>
                  </a:lnTo>
                  <a:lnTo>
                    <a:pt x="2086" y="2469"/>
                  </a:lnTo>
                  <a:lnTo>
                    <a:pt x="2085" y="2470"/>
                  </a:lnTo>
                  <a:lnTo>
                    <a:pt x="2085" y="2471"/>
                  </a:lnTo>
                  <a:lnTo>
                    <a:pt x="2084" y="2471"/>
                  </a:lnTo>
                  <a:lnTo>
                    <a:pt x="2083" y="2472"/>
                  </a:lnTo>
                  <a:lnTo>
                    <a:pt x="2082" y="2473"/>
                  </a:lnTo>
                  <a:lnTo>
                    <a:pt x="2081" y="2474"/>
                  </a:lnTo>
                  <a:lnTo>
                    <a:pt x="2080" y="2475"/>
                  </a:lnTo>
                  <a:lnTo>
                    <a:pt x="2079" y="2476"/>
                  </a:lnTo>
                  <a:lnTo>
                    <a:pt x="2077" y="2476"/>
                  </a:lnTo>
                  <a:lnTo>
                    <a:pt x="2075" y="2476"/>
                  </a:lnTo>
                  <a:lnTo>
                    <a:pt x="2073" y="2476"/>
                  </a:lnTo>
                  <a:lnTo>
                    <a:pt x="2072" y="2476"/>
                  </a:lnTo>
                  <a:lnTo>
                    <a:pt x="2070" y="2476"/>
                  </a:lnTo>
                  <a:lnTo>
                    <a:pt x="2069" y="2476"/>
                  </a:lnTo>
                  <a:lnTo>
                    <a:pt x="2067" y="2476"/>
                  </a:lnTo>
                  <a:lnTo>
                    <a:pt x="2066" y="2475"/>
                  </a:lnTo>
                  <a:lnTo>
                    <a:pt x="2064" y="2475"/>
                  </a:lnTo>
                  <a:lnTo>
                    <a:pt x="2063" y="2474"/>
                  </a:lnTo>
                  <a:lnTo>
                    <a:pt x="2061" y="2474"/>
                  </a:lnTo>
                  <a:lnTo>
                    <a:pt x="2060" y="2473"/>
                  </a:lnTo>
                  <a:lnTo>
                    <a:pt x="2059" y="2472"/>
                  </a:lnTo>
                  <a:lnTo>
                    <a:pt x="2058" y="2470"/>
                  </a:lnTo>
                  <a:lnTo>
                    <a:pt x="2053" y="2462"/>
                  </a:lnTo>
                  <a:lnTo>
                    <a:pt x="2048" y="2454"/>
                  </a:lnTo>
                  <a:lnTo>
                    <a:pt x="2043" y="2446"/>
                  </a:lnTo>
                  <a:lnTo>
                    <a:pt x="2036" y="2439"/>
                  </a:lnTo>
                  <a:lnTo>
                    <a:pt x="2028" y="2431"/>
                  </a:lnTo>
                  <a:lnTo>
                    <a:pt x="2019" y="2424"/>
                  </a:lnTo>
                  <a:lnTo>
                    <a:pt x="2011" y="2418"/>
                  </a:lnTo>
                  <a:lnTo>
                    <a:pt x="2002" y="2412"/>
                  </a:lnTo>
                  <a:lnTo>
                    <a:pt x="1993" y="2406"/>
                  </a:lnTo>
                  <a:lnTo>
                    <a:pt x="1983" y="2401"/>
                  </a:lnTo>
                  <a:lnTo>
                    <a:pt x="1973" y="2396"/>
                  </a:lnTo>
                  <a:lnTo>
                    <a:pt x="1963" y="2391"/>
                  </a:lnTo>
                  <a:lnTo>
                    <a:pt x="1961" y="2391"/>
                  </a:lnTo>
                  <a:lnTo>
                    <a:pt x="1959" y="2389"/>
                  </a:lnTo>
                  <a:lnTo>
                    <a:pt x="1957" y="2388"/>
                  </a:lnTo>
                  <a:lnTo>
                    <a:pt x="1956" y="2386"/>
                  </a:lnTo>
                  <a:lnTo>
                    <a:pt x="1954" y="2384"/>
                  </a:lnTo>
                  <a:lnTo>
                    <a:pt x="1953" y="2381"/>
                  </a:lnTo>
                  <a:lnTo>
                    <a:pt x="1952" y="2379"/>
                  </a:lnTo>
                  <a:lnTo>
                    <a:pt x="1950" y="2377"/>
                  </a:lnTo>
                  <a:lnTo>
                    <a:pt x="1949" y="2374"/>
                  </a:lnTo>
                  <a:lnTo>
                    <a:pt x="1948" y="2371"/>
                  </a:lnTo>
                  <a:lnTo>
                    <a:pt x="1947" y="2368"/>
                  </a:lnTo>
                  <a:lnTo>
                    <a:pt x="1946" y="2365"/>
                  </a:lnTo>
                  <a:lnTo>
                    <a:pt x="1960" y="2347"/>
                  </a:lnTo>
                  <a:lnTo>
                    <a:pt x="1960" y="2348"/>
                  </a:lnTo>
                  <a:lnTo>
                    <a:pt x="1960" y="2348"/>
                  </a:lnTo>
                  <a:lnTo>
                    <a:pt x="1960" y="2348"/>
                  </a:lnTo>
                  <a:lnTo>
                    <a:pt x="1960" y="2348"/>
                  </a:lnTo>
                  <a:lnTo>
                    <a:pt x="1961" y="2348"/>
                  </a:lnTo>
                  <a:lnTo>
                    <a:pt x="1961" y="2348"/>
                  </a:lnTo>
                  <a:lnTo>
                    <a:pt x="1961" y="2348"/>
                  </a:lnTo>
                  <a:lnTo>
                    <a:pt x="1962" y="2348"/>
                  </a:lnTo>
                  <a:lnTo>
                    <a:pt x="1962" y="2348"/>
                  </a:lnTo>
                  <a:lnTo>
                    <a:pt x="1962" y="2348"/>
                  </a:lnTo>
                  <a:lnTo>
                    <a:pt x="1962" y="2348"/>
                  </a:lnTo>
                  <a:lnTo>
                    <a:pt x="1963" y="2347"/>
                  </a:lnTo>
                  <a:lnTo>
                    <a:pt x="1963" y="2347"/>
                  </a:lnTo>
                  <a:close/>
                  <a:moveTo>
                    <a:pt x="1892" y="2082"/>
                  </a:moveTo>
                  <a:lnTo>
                    <a:pt x="1892" y="2082"/>
                  </a:lnTo>
                  <a:lnTo>
                    <a:pt x="1893" y="2082"/>
                  </a:lnTo>
                  <a:lnTo>
                    <a:pt x="1894" y="2082"/>
                  </a:lnTo>
                  <a:lnTo>
                    <a:pt x="1895" y="2082"/>
                  </a:lnTo>
                  <a:lnTo>
                    <a:pt x="1896" y="2082"/>
                  </a:lnTo>
                  <a:lnTo>
                    <a:pt x="1897" y="2082"/>
                  </a:lnTo>
                  <a:lnTo>
                    <a:pt x="1899" y="2082"/>
                  </a:lnTo>
                  <a:lnTo>
                    <a:pt x="1900" y="2083"/>
                  </a:lnTo>
                  <a:lnTo>
                    <a:pt x="1901" y="2083"/>
                  </a:lnTo>
                  <a:lnTo>
                    <a:pt x="1902" y="2084"/>
                  </a:lnTo>
                  <a:lnTo>
                    <a:pt x="1903" y="2085"/>
                  </a:lnTo>
                  <a:lnTo>
                    <a:pt x="1904" y="2085"/>
                  </a:lnTo>
                  <a:lnTo>
                    <a:pt x="1895" y="2306"/>
                  </a:lnTo>
                  <a:lnTo>
                    <a:pt x="1894" y="2307"/>
                  </a:lnTo>
                  <a:lnTo>
                    <a:pt x="1894" y="2308"/>
                  </a:lnTo>
                  <a:lnTo>
                    <a:pt x="1894" y="2309"/>
                  </a:lnTo>
                  <a:lnTo>
                    <a:pt x="1894" y="2310"/>
                  </a:lnTo>
                  <a:lnTo>
                    <a:pt x="1893" y="2311"/>
                  </a:lnTo>
                  <a:lnTo>
                    <a:pt x="1892" y="2312"/>
                  </a:lnTo>
                  <a:lnTo>
                    <a:pt x="1892" y="2313"/>
                  </a:lnTo>
                  <a:lnTo>
                    <a:pt x="1891" y="2314"/>
                  </a:lnTo>
                  <a:lnTo>
                    <a:pt x="1889" y="2315"/>
                  </a:lnTo>
                  <a:lnTo>
                    <a:pt x="1888" y="2316"/>
                  </a:lnTo>
                  <a:lnTo>
                    <a:pt x="1886" y="2317"/>
                  </a:lnTo>
                  <a:lnTo>
                    <a:pt x="1885" y="2317"/>
                  </a:lnTo>
                  <a:lnTo>
                    <a:pt x="1880" y="2317"/>
                  </a:lnTo>
                  <a:lnTo>
                    <a:pt x="1876" y="2316"/>
                  </a:lnTo>
                  <a:lnTo>
                    <a:pt x="1872" y="2315"/>
                  </a:lnTo>
                  <a:lnTo>
                    <a:pt x="1868" y="2313"/>
                  </a:lnTo>
                  <a:lnTo>
                    <a:pt x="1864" y="2310"/>
                  </a:lnTo>
                  <a:lnTo>
                    <a:pt x="1860" y="2307"/>
                  </a:lnTo>
                  <a:lnTo>
                    <a:pt x="1856" y="2304"/>
                  </a:lnTo>
                  <a:lnTo>
                    <a:pt x="1853" y="2301"/>
                  </a:lnTo>
                  <a:lnTo>
                    <a:pt x="1850" y="2297"/>
                  </a:lnTo>
                  <a:lnTo>
                    <a:pt x="1848" y="2293"/>
                  </a:lnTo>
                  <a:lnTo>
                    <a:pt x="1845" y="2289"/>
                  </a:lnTo>
                  <a:lnTo>
                    <a:pt x="1844" y="2284"/>
                  </a:lnTo>
                  <a:lnTo>
                    <a:pt x="1842" y="2266"/>
                  </a:lnTo>
                  <a:lnTo>
                    <a:pt x="1842" y="2248"/>
                  </a:lnTo>
                  <a:lnTo>
                    <a:pt x="1844" y="2230"/>
                  </a:lnTo>
                  <a:lnTo>
                    <a:pt x="1846" y="2212"/>
                  </a:lnTo>
                  <a:lnTo>
                    <a:pt x="1849" y="2195"/>
                  </a:lnTo>
                  <a:lnTo>
                    <a:pt x="1852" y="2178"/>
                  </a:lnTo>
                  <a:lnTo>
                    <a:pt x="1856" y="2160"/>
                  </a:lnTo>
                  <a:lnTo>
                    <a:pt x="1862" y="2144"/>
                  </a:lnTo>
                  <a:lnTo>
                    <a:pt x="1867" y="2128"/>
                  </a:lnTo>
                  <a:lnTo>
                    <a:pt x="1872" y="2112"/>
                  </a:lnTo>
                  <a:lnTo>
                    <a:pt x="1878" y="2097"/>
                  </a:lnTo>
                  <a:lnTo>
                    <a:pt x="1884" y="2082"/>
                  </a:lnTo>
                  <a:lnTo>
                    <a:pt x="1884" y="2083"/>
                  </a:lnTo>
                  <a:lnTo>
                    <a:pt x="1884" y="2083"/>
                  </a:lnTo>
                  <a:lnTo>
                    <a:pt x="1885" y="2083"/>
                  </a:lnTo>
                  <a:lnTo>
                    <a:pt x="1885" y="2083"/>
                  </a:lnTo>
                  <a:lnTo>
                    <a:pt x="1886" y="2083"/>
                  </a:lnTo>
                  <a:lnTo>
                    <a:pt x="1886" y="2083"/>
                  </a:lnTo>
                  <a:lnTo>
                    <a:pt x="1887" y="2083"/>
                  </a:lnTo>
                  <a:lnTo>
                    <a:pt x="1888" y="2083"/>
                  </a:lnTo>
                  <a:lnTo>
                    <a:pt x="1889" y="2083"/>
                  </a:lnTo>
                  <a:lnTo>
                    <a:pt x="1890" y="2083"/>
                  </a:lnTo>
                  <a:lnTo>
                    <a:pt x="1891" y="2083"/>
                  </a:lnTo>
                  <a:lnTo>
                    <a:pt x="1892" y="2082"/>
                  </a:lnTo>
                  <a:lnTo>
                    <a:pt x="1892" y="2082"/>
                  </a:lnTo>
                  <a:close/>
                  <a:moveTo>
                    <a:pt x="2297" y="1919"/>
                  </a:moveTo>
                  <a:lnTo>
                    <a:pt x="2349" y="1922"/>
                  </a:lnTo>
                  <a:lnTo>
                    <a:pt x="2349" y="1923"/>
                  </a:lnTo>
                  <a:lnTo>
                    <a:pt x="2350" y="1924"/>
                  </a:lnTo>
                  <a:lnTo>
                    <a:pt x="2350" y="1925"/>
                  </a:lnTo>
                  <a:lnTo>
                    <a:pt x="2351" y="1925"/>
                  </a:lnTo>
                  <a:lnTo>
                    <a:pt x="2351" y="1926"/>
                  </a:lnTo>
                  <a:lnTo>
                    <a:pt x="2352" y="1927"/>
                  </a:lnTo>
                  <a:lnTo>
                    <a:pt x="2353" y="1927"/>
                  </a:lnTo>
                  <a:lnTo>
                    <a:pt x="2353" y="1928"/>
                  </a:lnTo>
                  <a:lnTo>
                    <a:pt x="2354" y="1929"/>
                  </a:lnTo>
                  <a:lnTo>
                    <a:pt x="2354" y="1930"/>
                  </a:lnTo>
                  <a:lnTo>
                    <a:pt x="2355" y="1931"/>
                  </a:lnTo>
                  <a:lnTo>
                    <a:pt x="2356" y="1931"/>
                  </a:lnTo>
                  <a:lnTo>
                    <a:pt x="2356" y="1934"/>
                  </a:lnTo>
                  <a:lnTo>
                    <a:pt x="2357" y="1936"/>
                  </a:lnTo>
                  <a:lnTo>
                    <a:pt x="2358" y="1939"/>
                  </a:lnTo>
                  <a:lnTo>
                    <a:pt x="2359" y="1942"/>
                  </a:lnTo>
                  <a:lnTo>
                    <a:pt x="2359" y="1945"/>
                  </a:lnTo>
                  <a:lnTo>
                    <a:pt x="2359" y="1948"/>
                  </a:lnTo>
                  <a:lnTo>
                    <a:pt x="2359" y="1951"/>
                  </a:lnTo>
                  <a:lnTo>
                    <a:pt x="2359" y="1954"/>
                  </a:lnTo>
                  <a:lnTo>
                    <a:pt x="2359" y="1959"/>
                  </a:lnTo>
                  <a:lnTo>
                    <a:pt x="2358" y="1962"/>
                  </a:lnTo>
                  <a:lnTo>
                    <a:pt x="2357" y="1965"/>
                  </a:lnTo>
                  <a:lnTo>
                    <a:pt x="2356" y="1967"/>
                  </a:lnTo>
                  <a:lnTo>
                    <a:pt x="2283" y="1973"/>
                  </a:lnTo>
                  <a:lnTo>
                    <a:pt x="2282" y="1973"/>
                  </a:lnTo>
                  <a:lnTo>
                    <a:pt x="2282" y="1973"/>
                  </a:lnTo>
                  <a:lnTo>
                    <a:pt x="2282" y="1972"/>
                  </a:lnTo>
                  <a:lnTo>
                    <a:pt x="2282" y="1972"/>
                  </a:lnTo>
                  <a:lnTo>
                    <a:pt x="2281" y="1971"/>
                  </a:lnTo>
                  <a:lnTo>
                    <a:pt x="2281" y="1971"/>
                  </a:lnTo>
                  <a:lnTo>
                    <a:pt x="2280" y="1970"/>
                  </a:lnTo>
                  <a:lnTo>
                    <a:pt x="2280" y="1969"/>
                  </a:lnTo>
                  <a:lnTo>
                    <a:pt x="2279" y="1969"/>
                  </a:lnTo>
                  <a:lnTo>
                    <a:pt x="2278" y="1968"/>
                  </a:lnTo>
                  <a:lnTo>
                    <a:pt x="2277" y="1968"/>
                  </a:lnTo>
                  <a:lnTo>
                    <a:pt x="2277" y="1967"/>
                  </a:lnTo>
                  <a:lnTo>
                    <a:pt x="2272" y="1942"/>
                  </a:lnTo>
                  <a:lnTo>
                    <a:pt x="2272" y="1940"/>
                  </a:lnTo>
                  <a:lnTo>
                    <a:pt x="2273" y="1938"/>
                  </a:lnTo>
                  <a:lnTo>
                    <a:pt x="2275" y="1936"/>
                  </a:lnTo>
                  <a:lnTo>
                    <a:pt x="2276" y="1934"/>
                  </a:lnTo>
                  <a:lnTo>
                    <a:pt x="2278" y="1932"/>
                  </a:lnTo>
                  <a:lnTo>
                    <a:pt x="2279" y="1930"/>
                  </a:lnTo>
                  <a:lnTo>
                    <a:pt x="2281" y="1928"/>
                  </a:lnTo>
                  <a:lnTo>
                    <a:pt x="2283" y="1926"/>
                  </a:lnTo>
                  <a:lnTo>
                    <a:pt x="2285" y="1924"/>
                  </a:lnTo>
                  <a:lnTo>
                    <a:pt x="2287" y="1923"/>
                  </a:lnTo>
                  <a:lnTo>
                    <a:pt x="2289" y="1921"/>
                  </a:lnTo>
                  <a:lnTo>
                    <a:pt x="2293" y="1919"/>
                  </a:lnTo>
                  <a:lnTo>
                    <a:pt x="2293" y="1920"/>
                  </a:lnTo>
                  <a:lnTo>
                    <a:pt x="2293" y="1920"/>
                  </a:lnTo>
                  <a:lnTo>
                    <a:pt x="2293" y="1920"/>
                  </a:lnTo>
                  <a:lnTo>
                    <a:pt x="2294" y="1920"/>
                  </a:lnTo>
                  <a:lnTo>
                    <a:pt x="2294" y="1920"/>
                  </a:lnTo>
                  <a:lnTo>
                    <a:pt x="2294" y="1920"/>
                  </a:lnTo>
                  <a:lnTo>
                    <a:pt x="2295" y="1920"/>
                  </a:lnTo>
                  <a:lnTo>
                    <a:pt x="2295" y="1920"/>
                  </a:lnTo>
                  <a:lnTo>
                    <a:pt x="2296" y="1920"/>
                  </a:lnTo>
                  <a:lnTo>
                    <a:pt x="2296" y="1920"/>
                  </a:lnTo>
                  <a:lnTo>
                    <a:pt x="2296" y="1920"/>
                  </a:lnTo>
                  <a:lnTo>
                    <a:pt x="2297" y="1919"/>
                  </a:lnTo>
                  <a:lnTo>
                    <a:pt x="2297" y="1919"/>
                  </a:lnTo>
                  <a:close/>
                  <a:moveTo>
                    <a:pt x="2421" y="1546"/>
                  </a:moveTo>
                  <a:lnTo>
                    <a:pt x="2433" y="1545"/>
                  </a:lnTo>
                  <a:lnTo>
                    <a:pt x="2446" y="1545"/>
                  </a:lnTo>
                  <a:lnTo>
                    <a:pt x="2461" y="1546"/>
                  </a:lnTo>
                  <a:lnTo>
                    <a:pt x="2474" y="1548"/>
                  </a:lnTo>
                  <a:lnTo>
                    <a:pt x="2488" y="1550"/>
                  </a:lnTo>
                  <a:lnTo>
                    <a:pt x="2502" y="1553"/>
                  </a:lnTo>
                  <a:lnTo>
                    <a:pt x="2516" y="1557"/>
                  </a:lnTo>
                  <a:lnTo>
                    <a:pt x="2530" y="1561"/>
                  </a:lnTo>
                  <a:lnTo>
                    <a:pt x="2542" y="1566"/>
                  </a:lnTo>
                  <a:lnTo>
                    <a:pt x="2554" y="1572"/>
                  </a:lnTo>
                  <a:lnTo>
                    <a:pt x="2566" y="1579"/>
                  </a:lnTo>
                  <a:lnTo>
                    <a:pt x="2576" y="1586"/>
                  </a:lnTo>
                  <a:lnTo>
                    <a:pt x="2581" y="1595"/>
                  </a:lnTo>
                  <a:lnTo>
                    <a:pt x="2585" y="1604"/>
                  </a:lnTo>
                  <a:lnTo>
                    <a:pt x="2589" y="1614"/>
                  </a:lnTo>
                  <a:lnTo>
                    <a:pt x="2592" y="1625"/>
                  </a:lnTo>
                  <a:lnTo>
                    <a:pt x="2595" y="1637"/>
                  </a:lnTo>
                  <a:lnTo>
                    <a:pt x="2596" y="1649"/>
                  </a:lnTo>
                  <a:lnTo>
                    <a:pt x="2597" y="1660"/>
                  </a:lnTo>
                  <a:lnTo>
                    <a:pt x="2598" y="1672"/>
                  </a:lnTo>
                  <a:lnTo>
                    <a:pt x="2598" y="1683"/>
                  </a:lnTo>
                  <a:lnTo>
                    <a:pt x="2597" y="1695"/>
                  </a:lnTo>
                  <a:lnTo>
                    <a:pt x="2595" y="1706"/>
                  </a:lnTo>
                  <a:lnTo>
                    <a:pt x="2593" y="1716"/>
                  </a:lnTo>
                  <a:lnTo>
                    <a:pt x="2591" y="1718"/>
                  </a:lnTo>
                  <a:lnTo>
                    <a:pt x="2590" y="1719"/>
                  </a:lnTo>
                  <a:lnTo>
                    <a:pt x="2588" y="1720"/>
                  </a:lnTo>
                  <a:lnTo>
                    <a:pt x="2587" y="1720"/>
                  </a:lnTo>
                  <a:lnTo>
                    <a:pt x="2585" y="1721"/>
                  </a:lnTo>
                  <a:lnTo>
                    <a:pt x="2582" y="1722"/>
                  </a:lnTo>
                  <a:lnTo>
                    <a:pt x="2580" y="1722"/>
                  </a:lnTo>
                  <a:lnTo>
                    <a:pt x="2578" y="1723"/>
                  </a:lnTo>
                  <a:lnTo>
                    <a:pt x="2576" y="1723"/>
                  </a:lnTo>
                  <a:lnTo>
                    <a:pt x="2574" y="1722"/>
                  </a:lnTo>
                  <a:lnTo>
                    <a:pt x="2572" y="1722"/>
                  </a:lnTo>
                  <a:lnTo>
                    <a:pt x="2570" y="1720"/>
                  </a:lnTo>
                  <a:lnTo>
                    <a:pt x="2553" y="1652"/>
                  </a:lnTo>
                  <a:lnTo>
                    <a:pt x="2544" y="1638"/>
                  </a:lnTo>
                  <a:lnTo>
                    <a:pt x="2532" y="1626"/>
                  </a:lnTo>
                  <a:lnTo>
                    <a:pt x="2520" y="1618"/>
                  </a:lnTo>
                  <a:lnTo>
                    <a:pt x="2504" y="1612"/>
                  </a:lnTo>
                  <a:lnTo>
                    <a:pt x="2489" y="1607"/>
                  </a:lnTo>
                  <a:lnTo>
                    <a:pt x="2473" y="1604"/>
                  </a:lnTo>
                  <a:lnTo>
                    <a:pt x="2456" y="1602"/>
                  </a:lnTo>
                  <a:lnTo>
                    <a:pt x="2439" y="1600"/>
                  </a:lnTo>
                  <a:lnTo>
                    <a:pt x="2423" y="1598"/>
                  </a:lnTo>
                  <a:lnTo>
                    <a:pt x="2407" y="1596"/>
                  </a:lnTo>
                  <a:lnTo>
                    <a:pt x="2392" y="1592"/>
                  </a:lnTo>
                  <a:lnTo>
                    <a:pt x="2379" y="1586"/>
                  </a:lnTo>
                  <a:lnTo>
                    <a:pt x="2378" y="1586"/>
                  </a:lnTo>
                  <a:lnTo>
                    <a:pt x="2378" y="1585"/>
                  </a:lnTo>
                  <a:lnTo>
                    <a:pt x="2378" y="1584"/>
                  </a:lnTo>
                  <a:lnTo>
                    <a:pt x="2378" y="1583"/>
                  </a:lnTo>
                  <a:lnTo>
                    <a:pt x="2378" y="1582"/>
                  </a:lnTo>
                  <a:lnTo>
                    <a:pt x="2378" y="1580"/>
                  </a:lnTo>
                  <a:lnTo>
                    <a:pt x="2378" y="1579"/>
                  </a:lnTo>
                  <a:lnTo>
                    <a:pt x="2378" y="1578"/>
                  </a:lnTo>
                  <a:lnTo>
                    <a:pt x="2378" y="1577"/>
                  </a:lnTo>
                  <a:lnTo>
                    <a:pt x="2378" y="1576"/>
                  </a:lnTo>
                  <a:lnTo>
                    <a:pt x="2378" y="1575"/>
                  </a:lnTo>
                  <a:lnTo>
                    <a:pt x="2378" y="1574"/>
                  </a:lnTo>
                  <a:lnTo>
                    <a:pt x="2378" y="1573"/>
                  </a:lnTo>
                  <a:lnTo>
                    <a:pt x="2378" y="1572"/>
                  </a:lnTo>
                  <a:lnTo>
                    <a:pt x="2378" y="1571"/>
                  </a:lnTo>
                  <a:lnTo>
                    <a:pt x="2379" y="1570"/>
                  </a:lnTo>
                  <a:lnTo>
                    <a:pt x="2379" y="1569"/>
                  </a:lnTo>
                  <a:lnTo>
                    <a:pt x="2380" y="1568"/>
                  </a:lnTo>
                  <a:lnTo>
                    <a:pt x="2380" y="1567"/>
                  </a:lnTo>
                  <a:lnTo>
                    <a:pt x="2381" y="1567"/>
                  </a:lnTo>
                  <a:lnTo>
                    <a:pt x="2382" y="1566"/>
                  </a:lnTo>
                  <a:lnTo>
                    <a:pt x="2383" y="1565"/>
                  </a:lnTo>
                  <a:lnTo>
                    <a:pt x="2384" y="1565"/>
                  </a:lnTo>
                  <a:lnTo>
                    <a:pt x="2385" y="1564"/>
                  </a:lnTo>
                  <a:lnTo>
                    <a:pt x="2421" y="1546"/>
                  </a:lnTo>
                  <a:lnTo>
                    <a:pt x="2421" y="1546"/>
                  </a:lnTo>
                  <a:close/>
                  <a:moveTo>
                    <a:pt x="2123" y="1380"/>
                  </a:moveTo>
                  <a:lnTo>
                    <a:pt x="2137" y="1388"/>
                  </a:lnTo>
                  <a:lnTo>
                    <a:pt x="2152" y="1394"/>
                  </a:lnTo>
                  <a:lnTo>
                    <a:pt x="2167" y="1399"/>
                  </a:lnTo>
                  <a:lnTo>
                    <a:pt x="2182" y="1403"/>
                  </a:lnTo>
                  <a:lnTo>
                    <a:pt x="2199" y="1407"/>
                  </a:lnTo>
                  <a:lnTo>
                    <a:pt x="2216" y="1410"/>
                  </a:lnTo>
                  <a:lnTo>
                    <a:pt x="2232" y="1413"/>
                  </a:lnTo>
                  <a:lnTo>
                    <a:pt x="2250" y="1415"/>
                  </a:lnTo>
                  <a:lnTo>
                    <a:pt x="2267" y="1416"/>
                  </a:lnTo>
                  <a:lnTo>
                    <a:pt x="2284" y="1418"/>
                  </a:lnTo>
                  <a:lnTo>
                    <a:pt x="2302" y="1419"/>
                  </a:lnTo>
                  <a:lnTo>
                    <a:pt x="2319" y="1419"/>
                  </a:lnTo>
                  <a:lnTo>
                    <a:pt x="2314" y="1428"/>
                  </a:lnTo>
                  <a:lnTo>
                    <a:pt x="2308" y="1435"/>
                  </a:lnTo>
                  <a:lnTo>
                    <a:pt x="2300" y="1442"/>
                  </a:lnTo>
                  <a:lnTo>
                    <a:pt x="2290" y="1448"/>
                  </a:lnTo>
                  <a:lnTo>
                    <a:pt x="2280" y="1454"/>
                  </a:lnTo>
                  <a:lnTo>
                    <a:pt x="2269" y="1460"/>
                  </a:lnTo>
                  <a:lnTo>
                    <a:pt x="2257" y="1465"/>
                  </a:lnTo>
                  <a:lnTo>
                    <a:pt x="2245" y="1470"/>
                  </a:lnTo>
                  <a:lnTo>
                    <a:pt x="2232" y="1475"/>
                  </a:lnTo>
                  <a:lnTo>
                    <a:pt x="2219" y="1479"/>
                  </a:lnTo>
                  <a:lnTo>
                    <a:pt x="2206" y="1482"/>
                  </a:lnTo>
                  <a:lnTo>
                    <a:pt x="2194" y="1484"/>
                  </a:lnTo>
                  <a:lnTo>
                    <a:pt x="2183" y="1485"/>
                  </a:lnTo>
                  <a:lnTo>
                    <a:pt x="2173" y="1485"/>
                  </a:lnTo>
                  <a:lnTo>
                    <a:pt x="2163" y="1486"/>
                  </a:lnTo>
                  <a:lnTo>
                    <a:pt x="2154" y="1486"/>
                  </a:lnTo>
                  <a:lnTo>
                    <a:pt x="2144" y="1486"/>
                  </a:lnTo>
                  <a:lnTo>
                    <a:pt x="2135" y="1486"/>
                  </a:lnTo>
                  <a:lnTo>
                    <a:pt x="2124" y="1486"/>
                  </a:lnTo>
                  <a:lnTo>
                    <a:pt x="2115" y="1486"/>
                  </a:lnTo>
                  <a:lnTo>
                    <a:pt x="2105" y="1486"/>
                  </a:lnTo>
                  <a:lnTo>
                    <a:pt x="2096" y="1486"/>
                  </a:lnTo>
                  <a:lnTo>
                    <a:pt x="2087" y="1486"/>
                  </a:lnTo>
                  <a:lnTo>
                    <a:pt x="2078" y="1486"/>
                  </a:lnTo>
                  <a:lnTo>
                    <a:pt x="2117" y="1382"/>
                  </a:lnTo>
                  <a:lnTo>
                    <a:pt x="2117" y="1382"/>
                  </a:lnTo>
                  <a:lnTo>
                    <a:pt x="2117" y="1382"/>
                  </a:lnTo>
                  <a:lnTo>
                    <a:pt x="2117" y="1382"/>
                  </a:lnTo>
                  <a:lnTo>
                    <a:pt x="2117" y="1382"/>
                  </a:lnTo>
                  <a:lnTo>
                    <a:pt x="2118" y="1382"/>
                  </a:lnTo>
                  <a:lnTo>
                    <a:pt x="2118" y="1382"/>
                  </a:lnTo>
                  <a:lnTo>
                    <a:pt x="2119" y="1382"/>
                  </a:lnTo>
                  <a:lnTo>
                    <a:pt x="2120" y="1382"/>
                  </a:lnTo>
                  <a:lnTo>
                    <a:pt x="2120" y="1382"/>
                  </a:lnTo>
                  <a:lnTo>
                    <a:pt x="2121" y="1381"/>
                  </a:lnTo>
                  <a:lnTo>
                    <a:pt x="2122" y="1381"/>
                  </a:lnTo>
                  <a:lnTo>
                    <a:pt x="2123" y="1380"/>
                  </a:lnTo>
                  <a:lnTo>
                    <a:pt x="2123" y="1380"/>
                  </a:lnTo>
                  <a:close/>
                  <a:moveTo>
                    <a:pt x="1732" y="925"/>
                  </a:moveTo>
                  <a:lnTo>
                    <a:pt x="1752" y="925"/>
                  </a:lnTo>
                  <a:lnTo>
                    <a:pt x="1755" y="926"/>
                  </a:lnTo>
                  <a:lnTo>
                    <a:pt x="1758" y="927"/>
                  </a:lnTo>
                  <a:lnTo>
                    <a:pt x="1760" y="929"/>
                  </a:lnTo>
                  <a:lnTo>
                    <a:pt x="1763" y="930"/>
                  </a:lnTo>
                  <a:lnTo>
                    <a:pt x="1765" y="932"/>
                  </a:lnTo>
                  <a:lnTo>
                    <a:pt x="1768" y="934"/>
                  </a:lnTo>
                  <a:lnTo>
                    <a:pt x="1770" y="936"/>
                  </a:lnTo>
                  <a:lnTo>
                    <a:pt x="1772" y="939"/>
                  </a:lnTo>
                  <a:lnTo>
                    <a:pt x="1773" y="942"/>
                  </a:lnTo>
                  <a:lnTo>
                    <a:pt x="1775" y="945"/>
                  </a:lnTo>
                  <a:lnTo>
                    <a:pt x="1776" y="948"/>
                  </a:lnTo>
                  <a:lnTo>
                    <a:pt x="1778" y="950"/>
                  </a:lnTo>
                  <a:lnTo>
                    <a:pt x="1777" y="956"/>
                  </a:lnTo>
                  <a:lnTo>
                    <a:pt x="1775" y="961"/>
                  </a:lnTo>
                  <a:lnTo>
                    <a:pt x="1773" y="965"/>
                  </a:lnTo>
                  <a:lnTo>
                    <a:pt x="1770" y="970"/>
                  </a:lnTo>
                  <a:lnTo>
                    <a:pt x="1766" y="974"/>
                  </a:lnTo>
                  <a:lnTo>
                    <a:pt x="1762" y="978"/>
                  </a:lnTo>
                  <a:lnTo>
                    <a:pt x="1758" y="982"/>
                  </a:lnTo>
                  <a:lnTo>
                    <a:pt x="1754" y="985"/>
                  </a:lnTo>
                  <a:lnTo>
                    <a:pt x="1749" y="989"/>
                  </a:lnTo>
                  <a:lnTo>
                    <a:pt x="1745" y="995"/>
                  </a:lnTo>
                  <a:lnTo>
                    <a:pt x="1742" y="999"/>
                  </a:lnTo>
                  <a:lnTo>
                    <a:pt x="1740" y="1003"/>
                  </a:lnTo>
                  <a:lnTo>
                    <a:pt x="1737" y="1006"/>
                  </a:lnTo>
                  <a:lnTo>
                    <a:pt x="1734" y="1008"/>
                  </a:lnTo>
                  <a:lnTo>
                    <a:pt x="1731" y="1010"/>
                  </a:lnTo>
                  <a:lnTo>
                    <a:pt x="1727" y="1011"/>
                  </a:lnTo>
                  <a:lnTo>
                    <a:pt x="1723" y="1012"/>
                  </a:lnTo>
                  <a:lnTo>
                    <a:pt x="1719" y="1013"/>
                  </a:lnTo>
                  <a:lnTo>
                    <a:pt x="1715" y="1013"/>
                  </a:lnTo>
                  <a:lnTo>
                    <a:pt x="1710" y="1013"/>
                  </a:lnTo>
                  <a:lnTo>
                    <a:pt x="1706" y="1012"/>
                  </a:lnTo>
                  <a:lnTo>
                    <a:pt x="1702" y="1011"/>
                  </a:lnTo>
                  <a:lnTo>
                    <a:pt x="1698" y="1010"/>
                  </a:lnTo>
                  <a:lnTo>
                    <a:pt x="1695" y="1008"/>
                  </a:lnTo>
                  <a:lnTo>
                    <a:pt x="1690" y="1006"/>
                  </a:lnTo>
                  <a:lnTo>
                    <a:pt x="1685" y="1002"/>
                  </a:lnTo>
                  <a:lnTo>
                    <a:pt x="1681" y="999"/>
                  </a:lnTo>
                  <a:lnTo>
                    <a:pt x="1676" y="995"/>
                  </a:lnTo>
                  <a:lnTo>
                    <a:pt x="1672" y="990"/>
                  </a:lnTo>
                  <a:lnTo>
                    <a:pt x="1668" y="986"/>
                  </a:lnTo>
                  <a:lnTo>
                    <a:pt x="1664" y="981"/>
                  </a:lnTo>
                  <a:lnTo>
                    <a:pt x="1660" y="977"/>
                  </a:lnTo>
                  <a:lnTo>
                    <a:pt x="1657" y="973"/>
                  </a:lnTo>
                  <a:lnTo>
                    <a:pt x="1653" y="969"/>
                  </a:lnTo>
                  <a:lnTo>
                    <a:pt x="1651" y="965"/>
                  </a:lnTo>
                  <a:lnTo>
                    <a:pt x="1649" y="961"/>
                  </a:lnTo>
                  <a:lnTo>
                    <a:pt x="1649" y="961"/>
                  </a:lnTo>
                  <a:lnTo>
                    <a:pt x="1649" y="960"/>
                  </a:lnTo>
                  <a:lnTo>
                    <a:pt x="1649" y="958"/>
                  </a:lnTo>
                  <a:lnTo>
                    <a:pt x="1649" y="957"/>
                  </a:lnTo>
                  <a:lnTo>
                    <a:pt x="1649" y="956"/>
                  </a:lnTo>
                  <a:lnTo>
                    <a:pt x="1649" y="954"/>
                  </a:lnTo>
                  <a:lnTo>
                    <a:pt x="1649" y="953"/>
                  </a:lnTo>
                  <a:lnTo>
                    <a:pt x="1649" y="951"/>
                  </a:lnTo>
                  <a:lnTo>
                    <a:pt x="1649" y="949"/>
                  </a:lnTo>
                  <a:lnTo>
                    <a:pt x="1650" y="948"/>
                  </a:lnTo>
                  <a:lnTo>
                    <a:pt x="1650" y="946"/>
                  </a:lnTo>
                  <a:lnTo>
                    <a:pt x="1651" y="944"/>
                  </a:lnTo>
                  <a:lnTo>
                    <a:pt x="1732" y="925"/>
                  </a:lnTo>
                  <a:lnTo>
                    <a:pt x="1732" y="925"/>
                  </a:lnTo>
                  <a:close/>
                  <a:moveTo>
                    <a:pt x="1713" y="831"/>
                  </a:moveTo>
                  <a:lnTo>
                    <a:pt x="1833" y="879"/>
                  </a:lnTo>
                  <a:lnTo>
                    <a:pt x="1835" y="884"/>
                  </a:lnTo>
                  <a:lnTo>
                    <a:pt x="1836" y="889"/>
                  </a:lnTo>
                  <a:lnTo>
                    <a:pt x="1836" y="893"/>
                  </a:lnTo>
                  <a:lnTo>
                    <a:pt x="1836" y="898"/>
                  </a:lnTo>
                  <a:lnTo>
                    <a:pt x="1834" y="903"/>
                  </a:lnTo>
                  <a:lnTo>
                    <a:pt x="1833" y="907"/>
                  </a:lnTo>
                  <a:lnTo>
                    <a:pt x="1831" y="912"/>
                  </a:lnTo>
                  <a:lnTo>
                    <a:pt x="1828" y="916"/>
                  </a:lnTo>
                  <a:lnTo>
                    <a:pt x="1826" y="921"/>
                  </a:lnTo>
                  <a:lnTo>
                    <a:pt x="1824" y="925"/>
                  </a:lnTo>
                  <a:lnTo>
                    <a:pt x="1823" y="929"/>
                  </a:lnTo>
                  <a:lnTo>
                    <a:pt x="1822" y="932"/>
                  </a:lnTo>
                  <a:lnTo>
                    <a:pt x="1822" y="936"/>
                  </a:lnTo>
                  <a:lnTo>
                    <a:pt x="1822" y="941"/>
                  </a:lnTo>
                  <a:lnTo>
                    <a:pt x="1824" y="944"/>
                  </a:lnTo>
                  <a:lnTo>
                    <a:pt x="1825" y="948"/>
                  </a:lnTo>
                  <a:lnTo>
                    <a:pt x="1827" y="951"/>
                  </a:lnTo>
                  <a:lnTo>
                    <a:pt x="1829" y="954"/>
                  </a:lnTo>
                  <a:lnTo>
                    <a:pt x="1832" y="957"/>
                  </a:lnTo>
                  <a:lnTo>
                    <a:pt x="1835" y="960"/>
                  </a:lnTo>
                  <a:lnTo>
                    <a:pt x="1838" y="963"/>
                  </a:lnTo>
                  <a:lnTo>
                    <a:pt x="1842" y="965"/>
                  </a:lnTo>
                  <a:lnTo>
                    <a:pt x="1846" y="967"/>
                  </a:lnTo>
                  <a:lnTo>
                    <a:pt x="1850" y="969"/>
                  </a:lnTo>
                  <a:lnTo>
                    <a:pt x="1863" y="973"/>
                  </a:lnTo>
                  <a:lnTo>
                    <a:pt x="1874" y="978"/>
                  </a:lnTo>
                  <a:lnTo>
                    <a:pt x="1885" y="982"/>
                  </a:lnTo>
                  <a:lnTo>
                    <a:pt x="1896" y="987"/>
                  </a:lnTo>
                  <a:lnTo>
                    <a:pt x="1906" y="991"/>
                  </a:lnTo>
                  <a:lnTo>
                    <a:pt x="1917" y="996"/>
                  </a:lnTo>
                  <a:lnTo>
                    <a:pt x="1928" y="999"/>
                  </a:lnTo>
                  <a:lnTo>
                    <a:pt x="1939" y="1002"/>
                  </a:lnTo>
                  <a:lnTo>
                    <a:pt x="1950" y="1003"/>
                  </a:lnTo>
                  <a:lnTo>
                    <a:pt x="1961" y="1003"/>
                  </a:lnTo>
                  <a:lnTo>
                    <a:pt x="1974" y="1002"/>
                  </a:lnTo>
                  <a:lnTo>
                    <a:pt x="1988" y="998"/>
                  </a:lnTo>
                  <a:lnTo>
                    <a:pt x="1991" y="996"/>
                  </a:lnTo>
                  <a:lnTo>
                    <a:pt x="1995" y="994"/>
                  </a:lnTo>
                  <a:lnTo>
                    <a:pt x="1998" y="990"/>
                  </a:lnTo>
                  <a:lnTo>
                    <a:pt x="2002" y="987"/>
                  </a:lnTo>
                  <a:lnTo>
                    <a:pt x="2005" y="984"/>
                  </a:lnTo>
                  <a:lnTo>
                    <a:pt x="2008" y="981"/>
                  </a:lnTo>
                  <a:lnTo>
                    <a:pt x="2011" y="978"/>
                  </a:lnTo>
                  <a:lnTo>
                    <a:pt x="2014" y="975"/>
                  </a:lnTo>
                  <a:lnTo>
                    <a:pt x="2016" y="972"/>
                  </a:lnTo>
                  <a:lnTo>
                    <a:pt x="2019" y="968"/>
                  </a:lnTo>
                  <a:lnTo>
                    <a:pt x="2020" y="965"/>
                  </a:lnTo>
                  <a:lnTo>
                    <a:pt x="2023" y="961"/>
                  </a:lnTo>
                  <a:lnTo>
                    <a:pt x="2041" y="904"/>
                  </a:lnTo>
                  <a:lnTo>
                    <a:pt x="2087" y="879"/>
                  </a:lnTo>
                  <a:lnTo>
                    <a:pt x="2112" y="889"/>
                  </a:lnTo>
                  <a:lnTo>
                    <a:pt x="2112" y="890"/>
                  </a:lnTo>
                  <a:lnTo>
                    <a:pt x="2112" y="891"/>
                  </a:lnTo>
                  <a:lnTo>
                    <a:pt x="2113" y="891"/>
                  </a:lnTo>
                  <a:lnTo>
                    <a:pt x="2113" y="892"/>
                  </a:lnTo>
                  <a:lnTo>
                    <a:pt x="2114" y="892"/>
                  </a:lnTo>
                  <a:lnTo>
                    <a:pt x="2114" y="893"/>
                  </a:lnTo>
                  <a:lnTo>
                    <a:pt x="2115" y="893"/>
                  </a:lnTo>
                  <a:lnTo>
                    <a:pt x="2115" y="894"/>
                  </a:lnTo>
                  <a:lnTo>
                    <a:pt x="2116" y="895"/>
                  </a:lnTo>
                  <a:lnTo>
                    <a:pt x="2116" y="896"/>
                  </a:lnTo>
                  <a:lnTo>
                    <a:pt x="2117" y="897"/>
                  </a:lnTo>
                  <a:lnTo>
                    <a:pt x="2118" y="897"/>
                  </a:lnTo>
                  <a:lnTo>
                    <a:pt x="2118" y="998"/>
                  </a:lnTo>
                  <a:lnTo>
                    <a:pt x="2018" y="1045"/>
                  </a:lnTo>
                  <a:lnTo>
                    <a:pt x="2018" y="1048"/>
                  </a:lnTo>
                  <a:lnTo>
                    <a:pt x="2018" y="1049"/>
                  </a:lnTo>
                  <a:lnTo>
                    <a:pt x="2018" y="1050"/>
                  </a:lnTo>
                  <a:lnTo>
                    <a:pt x="2018" y="1050"/>
                  </a:lnTo>
                  <a:lnTo>
                    <a:pt x="2018" y="1051"/>
                  </a:lnTo>
                  <a:lnTo>
                    <a:pt x="2018" y="1052"/>
                  </a:lnTo>
                  <a:lnTo>
                    <a:pt x="2018" y="1053"/>
                  </a:lnTo>
                  <a:lnTo>
                    <a:pt x="2019" y="1054"/>
                  </a:lnTo>
                  <a:lnTo>
                    <a:pt x="2019" y="1054"/>
                  </a:lnTo>
                  <a:lnTo>
                    <a:pt x="2020" y="1055"/>
                  </a:lnTo>
                  <a:lnTo>
                    <a:pt x="2021" y="1056"/>
                  </a:lnTo>
                  <a:lnTo>
                    <a:pt x="2023" y="1057"/>
                  </a:lnTo>
                  <a:lnTo>
                    <a:pt x="2092" y="1084"/>
                  </a:lnTo>
                  <a:lnTo>
                    <a:pt x="2083" y="1090"/>
                  </a:lnTo>
                  <a:lnTo>
                    <a:pt x="2073" y="1093"/>
                  </a:lnTo>
                  <a:lnTo>
                    <a:pt x="2064" y="1095"/>
                  </a:lnTo>
                  <a:lnTo>
                    <a:pt x="2055" y="1094"/>
                  </a:lnTo>
                  <a:lnTo>
                    <a:pt x="2045" y="1093"/>
                  </a:lnTo>
                  <a:lnTo>
                    <a:pt x="2036" y="1091"/>
                  </a:lnTo>
                  <a:lnTo>
                    <a:pt x="2026" y="1088"/>
                  </a:lnTo>
                  <a:lnTo>
                    <a:pt x="2016" y="1086"/>
                  </a:lnTo>
                  <a:lnTo>
                    <a:pt x="2006" y="1085"/>
                  </a:lnTo>
                  <a:lnTo>
                    <a:pt x="1997" y="1085"/>
                  </a:lnTo>
                  <a:lnTo>
                    <a:pt x="1989" y="1086"/>
                  </a:lnTo>
                  <a:lnTo>
                    <a:pt x="1981" y="1089"/>
                  </a:lnTo>
                  <a:lnTo>
                    <a:pt x="1973" y="1099"/>
                  </a:lnTo>
                  <a:lnTo>
                    <a:pt x="1967" y="1111"/>
                  </a:lnTo>
                  <a:lnTo>
                    <a:pt x="1962" y="1122"/>
                  </a:lnTo>
                  <a:lnTo>
                    <a:pt x="1958" y="1133"/>
                  </a:lnTo>
                  <a:lnTo>
                    <a:pt x="1955" y="1145"/>
                  </a:lnTo>
                  <a:lnTo>
                    <a:pt x="1951" y="1158"/>
                  </a:lnTo>
                  <a:lnTo>
                    <a:pt x="1948" y="1170"/>
                  </a:lnTo>
                  <a:lnTo>
                    <a:pt x="1944" y="1181"/>
                  </a:lnTo>
                  <a:lnTo>
                    <a:pt x="1939" y="1191"/>
                  </a:lnTo>
                  <a:lnTo>
                    <a:pt x="1932" y="1201"/>
                  </a:lnTo>
                  <a:lnTo>
                    <a:pt x="1924" y="1210"/>
                  </a:lnTo>
                  <a:lnTo>
                    <a:pt x="1915" y="1217"/>
                  </a:lnTo>
                  <a:lnTo>
                    <a:pt x="1906" y="1218"/>
                  </a:lnTo>
                  <a:lnTo>
                    <a:pt x="1899" y="1220"/>
                  </a:lnTo>
                  <a:lnTo>
                    <a:pt x="1892" y="1221"/>
                  </a:lnTo>
                  <a:lnTo>
                    <a:pt x="1885" y="1223"/>
                  </a:lnTo>
                  <a:lnTo>
                    <a:pt x="1879" y="1224"/>
                  </a:lnTo>
                  <a:lnTo>
                    <a:pt x="1872" y="1226"/>
                  </a:lnTo>
                  <a:lnTo>
                    <a:pt x="1865" y="1228"/>
                  </a:lnTo>
                  <a:lnTo>
                    <a:pt x="1858" y="1229"/>
                  </a:lnTo>
                  <a:lnTo>
                    <a:pt x="1851" y="1231"/>
                  </a:lnTo>
                  <a:lnTo>
                    <a:pt x="1845" y="1232"/>
                  </a:lnTo>
                  <a:lnTo>
                    <a:pt x="1839" y="1234"/>
                  </a:lnTo>
                  <a:lnTo>
                    <a:pt x="1833" y="1234"/>
                  </a:lnTo>
                  <a:lnTo>
                    <a:pt x="1829" y="1229"/>
                  </a:lnTo>
                  <a:lnTo>
                    <a:pt x="1826" y="1223"/>
                  </a:lnTo>
                  <a:lnTo>
                    <a:pt x="1823" y="1216"/>
                  </a:lnTo>
                  <a:lnTo>
                    <a:pt x="1820" y="1209"/>
                  </a:lnTo>
                  <a:lnTo>
                    <a:pt x="1817" y="1201"/>
                  </a:lnTo>
                  <a:lnTo>
                    <a:pt x="1815" y="1195"/>
                  </a:lnTo>
                  <a:lnTo>
                    <a:pt x="1812" y="1188"/>
                  </a:lnTo>
                  <a:lnTo>
                    <a:pt x="1808" y="1182"/>
                  </a:lnTo>
                  <a:lnTo>
                    <a:pt x="1803" y="1176"/>
                  </a:lnTo>
                  <a:lnTo>
                    <a:pt x="1798" y="1170"/>
                  </a:lnTo>
                  <a:lnTo>
                    <a:pt x="1792" y="1165"/>
                  </a:lnTo>
                  <a:lnTo>
                    <a:pt x="1785" y="1161"/>
                  </a:lnTo>
                  <a:lnTo>
                    <a:pt x="1779" y="1161"/>
                  </a:lnTo>
                  <a:lnTo>
                    <a:pt x="1774" y="1161"/>
                  </a:lnTo>
                  <a:lnTo>
                    <a:pt x="1769" y="1161"/>
                  </a:lnTo>
                  <a:lnTo>
                    <a:pt x="1765" y="1160"/>
                  </a:lnTo>
                  <a:lnTo>
                    <a:pt x="1761" y="1159"/>
                  </a:lnTo>
                  <a:lnTo>
                    <a:pt x="1757" y="1158"/>
                  </a:lnTo>
                  <a:lnTo>
                    <a:pt x="1752" y="1157"/>
                  </a:lnTo>
                  <a:lnTo>
                    <a:pt x="1748" y="1156"/>
                  </a:lnTo>
                  <a:lnTo>
                    <a:pt x="1744" y="1155"/>
                  </a:lnTo>
                  <a:lnTo>
                    <a:pt x="1740" y="1154"/>
                  </a:lnTo>
                  <a:lnTo>
                    <a:pt x="1736" y="1152"/>
                  </a:lnTo>
                  <a:lnTo>
                    <a:pt x="1732" y="1151"/>
                  </a:lnTo>
                  <a:lnTo>
                    <a:pt x="1731" y="1143"/>
                  </a:lnTo>
                  <a:lnTo>
                    <a:pt x="1731" y="1135"/>
                  </a:lnTo>
                  <a:lnTo>
                    <a:pt x="1731" y="1127"/>
                  </a:lnTo>
                  <a:lnTo>
                    <a:pt x="1730" y="1119"/>
                  </a:lnTo>
                  <a:lnTo>
                    <a:pt x="1729" y="1110"/>
                  </a:lnTo>
                  <a:lnTo>
                    <a:pt x="1727" y="1102"/>
                  </a:lnTo>
                  <a:lnTo>
                    <a:pt x="1724" y="1093"/>
                  </a:lnTo>
                  <a:lnTo>
                    <a:pt x="1721" y="1085"/>
                  </a:lnTo>
                  <a:lnTo>
                    <a:pt x="1716" y="1078"/>
                  </a:lnTo>
                  <a:lnTo>
                    <a:pt x="1711" y="1071"/>
                  </a:lnTo>
                  <a:lnTo>
                    <a:pt x="1704" y="1064"/>
                  </a:lnTo>
                  <a:lnTo>
                    <a:pt x="1695" y="1057"/>
                  </a:lnTo>
                  <a:lnTo>
                    <a:pt x="1694" y="1056"/>
                  </a:lnTo>
                  <a:lnTo>
                    <a:pt x="1693" y="1055"/>
                  </a:lnTo>
                  <a:lnTo>
                    <a:pt x="1692" y="1055"/>
                  </a:lnTo>
                  <a:lnTo>
                    <a:pt x="1690" y="1054"/>
                  </a:lnTo>
                  <a:lnTo>
                    <a:pt x="1689" y="1053"/>
                  </a:lnTo>
                  <a:lnTo>
                    <a:pt x="1688" y="1053"/>
                  </a:lnTo>
                  <a:lnTo>
                    <a:pt x="1687" y="1053"/>
                  </a:lnTo>
                  <a:lnTo>
                    <a:pt x="1686" y="1053"/>
                  </a:lnTo>
                  <a:lnTo>
                    <a:pt x="1685" y="1053"/>
                  </a:lnTo>
                  <a:lnTo>
                    <a:pt x="1684" y="1053"/>
                  </a:lnTo>
                  <a:lnTo>
                    <a:pt x="1684" y="1053"/>
                  </a:lnTo>
                  <a:lnTo>
                    <a:pt x="1684" y="1052"/>
                  </a:lnTo>
                  <a:lnTo>
                    <a:pt x="1683" y="1053"/>
                  </a:lnTo>
                  <a:lnTo>
                    <a:pt x="1682" y="1053"/>
                  </a:lnTo>
                  <a:lnTo>
                    <a:pt x="1681" y="1053"/>
                  </a:lnTo>
                  <a:lnTo>
                    <a:pt x="1679" y="1053"/>
                  </a:lnTo>
                  <a:lnTo>
                    <a:pt x="1678" y="1053"/>
                  </a:lnTo>
                  <a:lnTo>
                    <a:pt x="1676" y="1053"/>
                  </a:lnTo>
                  <a:lnTo>
                    <a:pt x="1675" y="1053"/>
                  </a:lnTo>
                  <a:lnTo>
                    <a:pt x="1673" y="1053"/>
                  </a:lnTo>
                  <a:lnTo>
                    <a:pt x="1671" y="1053"/>
                  </a:lnTo>
                  <a:lnTo>
                    <a:pt x="1669" y="1053"/>
                  </a:lnTo>
                  <a:lnTo>
                    <a:pt x="1667" y="1053"/>
                  </a:lnTo>
                  <a:lnTo>
                    <a:pt x="1666" y="1052"/>
                  </a:lnTo>
                  <a:lnTo>
                    <a:pt x="1664" y="1055"/>
                  </a:lnTo>
                  <a:lnTo>
                    <a:pt x="1662" y="1058"/>
                  </a:lnTo>
                  <a:lnTo>
                    <a:pt x="1661" y="1061"/>
                  </a:lnTo>
                  <a:lnTo>
                    <a:pt x="1660" y="1064"/>
                  </a:lnTo>
                  <a:lnTo>
                    <a:pt x="1658" y="1068"/>
                  </a:lnTo>
                  <a:lnTo>
                    <a:pt x="1657" y="1071"/>
                  </a:lnTo>
                  <a:lnTo>
                    <a:pt x="1657" y="1075"/>
                  </a:lnTo>
                  <a:lnTo>
                    <a:pt x="1656" y="1079"/>
                  </a:lnTo>
                  <a:lnTo>
                    <a:pt x="1655" y="1082"/>
                  </a:lnTo>
                  <a:lnTo>
                    <a:pt x="1655" y="1086"/>
                  </a:lnTo>
                  <a:lnTo>
                    <a:pt x="1655" y="1089"/>
                  </a:lnTo>
                  <a:lnTo>
                    <a:pt x="1655" y="1092"/>
                  </a:lnTo>
                  <a:lnTo>
                    <a:pt x="1651" y="1097"/>
                  </a:lnTo>
                  <a:lnTo>
                    <a:pt x="1647" y="1101"/>
                  </a:lnTo>
                  <a:lnTo>
                    <a:pt x="1642" y="1103"/>
                  </a:lnTo>
                  <a:lnTo>
                    <a:pt x="1637" y="1105"/>
                  </a:lnTo>
                  <a:lnTo>
                    <a:pt x="1632" y="1106"/>
                  </a:lnTo>
                  <a:lnTo>
                    <a:pt x="1627" y="1106"/>
                  </a:lnTo>
                  <a:lnTo>
                    <a:pt x="1622" y="1106"/>
                  </a:lnTo>
                  <a:lnTo>
                    <a:pt x="1616" y="1106"/>
                  </a:lnTo>
                  <a:lnTo>
                    <a:pt x="1611" y="1106"/>
                  </a:lnTo>
                  <a:lnTo>
                    <a:pt x="1606" y="1106"/>
                  </a:lnTo>
                  <a:lnTo>
                    <a:pt x="1600" y="1107"/>
                  </a:lnTo>
                  <a:lnTo>
                    <a:pt x="1596" y="1107"/>
                  </a:lnTo>
                  <a:lnTo>
                    <a:pt x="1588" y="1104"/>
                  </a:lnTo>
                  <a:lnTo>
                    <a:pt x="1584" y="1099"/>
                  </a:lnTo>
                  <a:lnTo>
                    <a:pt x="1581" y="1094"/>
                  </a:lnTo>
                  <a:lnTo>
                    <a:pt x="1579" y="1088"/>
                  </a:lnTo>
                  <a:lnTo>
                    <a:pt x="1579" y="1082"/>
                  </a:lnTo>
                  <a:lnTo>
                    <a:pt x="1579" y="1075"/>
                  </a:lnTo>
                  <a:lnTo>
                    <a:pt x="1579" y="1068"/>
                  </a:lnTo>
                  <a:lnTo>
                    <a:pt x="1580" y="1061"/>
                  </a:lnTo>
                  <a:lnTo>
                    <a:pt x="1580" y="1054"/>
                  </a:lnTo>
                  <a:lnTo>
                    <a:pt x="1581" y="1046"/>
                  </a:lnTo>
                  <a:lnTo>
                    <a:pt x="1581" y="1040"/>
                  </a:lnTo>
                  <a:lnTo>
                    <a:pt x="1580" y="1033"/>
                  </a:lnTo>
                  <a:lnTo>
                    <a:pt x="1580" y="1021"/>
                  </a:lnTo>
                  <a:lnTo>
                    <a:pt x="1582" y="1009"/>
                  </a:lnTo>
                  <a:lnTo>
                    <a:pt x="1583" y="997"/>
                  </a:lnTo>
                  <a:lnTo>
                    <a:pt x="1585" y="984"/>
                  </a:lnTo>
                  <a:lnTo>
                    <a:pt x="1586" y="973"/>
                  </a:lnTo>
                  <a:lnTo>
                    <a:pt x="1587" y="961"/>
                  </a:lnTo>
                  <a:lnTo>
                    <a:pt x="1588" y="949"/>
                  </a:lnTo>
                  <a:lnTo>
                    <a:pt x="1589" y="937"/>
                  </a:lnTo>
                  <a:lnTo>
                    <a:pt x="1589" y="925"/>
                  </a:lnTo>
                  <a:lnTo>
                    <a:pt x="1588" y="914"/>
                  </a:lnTo>
                  <a:lnTo>
                    <a:pt x="1586" y="903"/>
                  </a:lnTo>
                  <a:lnTo>
                    <a:pt x="1584" y="891"/>
                  </a:lnTo>
                  <a:lnTo>
                    <a:pt x="1584" y="890"/>
                  </a:lnTo>
                  <a:lnTo>
                    <a:pt x="1584" y="889"/>
                  </a:lnTo>
                  <a:lnTo>
                    <a:pt x="1584" y="887"/>
                  </a:lnTo>
                  <a:lnTo>
                    <a:pt x="1584" y="885"/>
                  </a:lnTo>
                  <a:lnTo>
                    <a:pt x="1584" y="883"/>
                  </a:lnTo>
                  <a:lnTo>
                    <a:pt x="1584" y="882"/>
                  </a:lnTo>
                  <a:lnTo>
                    <a:pt x="1584" y="880"/>
                  </a:lnTo>
                  <a:lnTo>
                    <a:pt x="1585" y="879"/>
                  </a:lnTo>
                  <a:lnTo>
                    <a:pt x="1586" y="877"/>
                  </a:lnTo>
                  <a:lnTo>
                    <a:pt x="1586" y="876"/>
                  </a:lnTo>
                  <a:lnTo>
                    <a:pt x="1587" y="875"/>
                  </a:lnTo>
                  <a:lnTo>
                    <a:pt x="1589" y="873"/>
                  </a:lnTo>
                  <a:lnTo>
                    <a:pt x="1713" y="831"/>
                  </a:lnTo>
                  <a:lnTo>
                    <a:pt x="1713" y="831"/>
                  </a:lnTo>
                  <a:close/>
                  <a:moveTo>
                    <a:pt x="1879" y="523"/>
                  </a:moveTo>
                  <a:lnTo>
                    <a:pt x="2045" y="562"/>
                  </a:lnTo>
                  <a:lnTo>
                    <a:pt x="2047" y="565"/>
                  </a:lnTo>
                  <a:lnTo>
                    <a:pt x="2050" y="568"/>
                  </a:lnTo>
                  <a:lnTo>
                    <a:pt x="2052" y="570"/>
                  </a:lnTo>
                  <a:lnTo>
                    <a:pt x="2054" y="573"/>
                  </a:lnTo>
                  <a:lnTo>
                    <a:pt x="2056" y="575"/>
                  </a:lnTo>
                  <a:lnTo>
                    <a:pt x="2058" y="578"/>
                  </a:lnTo>
                  <a:lnTo>
                    <a:pt x="2059" y="581"/>
                  </a:lnTo>
                  <a:lnTo>
                    <a:pt x="2061" y="584"/>
                  </a:lnTo>
                  <a:lnTo>
                    <a:pt x="2062" y="588"/>
                  </a:lnTo>
                  <a:lnTo>
                    <a:pt x="2062" y="591"/>
                  </a:lnTo>
                  <a:lnTo>
                    <a:pt x="2063" y="595"/>
                  </a:lnTo>
                  <a:lnTo>
                    <a:pt x="2063" y="599"/>
                  </a:lnTo>
                  <a:lnTo>
                    <a:pt x="2066" y="607"/>
                  </a:lnTo>
                  <a:lnTo>
                    <a:pt x="2072" y="614"/>
                  </a:lnTo>
                  <a:lnTo>
                    <a:pt x="2080" y="620"/>
                  </a:lnTo>
                  <a:lnTo>
                    <a:pt x="2088" y="625"/>
                  </a:lnTo>
                  <a:lnTo>
                    <a:pt x="2096" y="629"/>
                  </a:lnTo>
                  <a:lnTo>
                    <a:pt x="2105" y="633"/>
                  </a:lnTo>
                  <a:lnTo>
                    <a:pt x="2114" y="638"/>
                  </a:lnTo>
                  <a:lnTo>
                    <a:pt x="2122" y="642"/>
                  </a:lnTo>
                  <a:lnTo>
                    <a:pt x="2129" y="648"/>
                  </a:lnTo>
                  <a:lnTo>
                    <a:pt x="2137" y="654"/>
                  </a:lnTo>
                  <a:lnTo>
                    <a:pt x="2141" y="662"/>
                  </a:lnTo>
                  <a:lnTo>
                    <a:pt x="2145" y="671"/>
                  </a:lnTo>
                  <a:lnTo>
                    <a:pt x="2144" y="676"/>
                  </a:lnTo>
                  <a:lnTo>
                    <a:pt x="2144" y="680"/>
                  </a:lnTo>
                  <a:lnTo>
                    <a:pt x="2144" y="683"/>
                  </a:lnTo>
                  <a:lnTo>
                    <a:pt x="2144" y="687"/>
                  </a:lnTo>
                  <a:lnTo>
                    <a:pt x="2144" y="691"/>
                  </a:lnTo>
                  <a:lnTo>
                    <a:pt x="2144" y="694"/>
                  </a:lnTo>
                  <a:lnTo>
                    <a:pt x="2144" y="698"/>
                  </a:lnTo>
                  <a:lnTo>
                    <a:pt x="2144" y="701"/>
                  </a:lnTo>
                  <a:lnTo>
                    <a:pt x="2145" y="704"/>
                  </a:lnTo>
                  <a:lnTo>
                    <a:pt x="2146" y="708"/>
                  </a:lnTo>
                  <a:lnTo>
                    <a:pt x="2146" y="711"/>
                  </a:lnTo>
                  <a:lnTo>
                    <a:pt x="2148" y="713"/>
                  </a:lnTo>
                  <a:lnTo>
                    <a:pt x="2150" y="718"/>
                  </a:lnTo>
                  <a:lnTo>
                    <a:pt x="2153" y="721"/>
                  </a:lnTo>
                  <a:lnTo>
                    <a:pt x="2156" y="724"/>
                  </a:lnTo>
                  <a:lnTo>
                    <a:pt x="2161" y="727"/>
                  </a:lnTo>
                  <a:lnTo>
                    <a:pt x="2166" y="728"/>
                  </a:lnTo>
                  <a:lnTo>
                    <a:pt x="2171" y="730"/>
                  </a:lnTo>
                  <a:lnTo>
                    <a:pt x="2176" y="731"/>
                  </a:lnTo>
                  <a:lnTo>
                    <a:pt x="2182" y="732"/>
                  </a:lnTo>
                  <a:lnTo>
                    <a:pt x="2188" y="734"/>
                  </a:lnTo>
                  <a:lnTo>
                    <a:pt x="2192" y="736"/>
                  </a:lnTo>
                  <a:lnTo>
                    <a:pt x="2196" y="739"/>
                  </a:lnTo>
                  <a:lnTo>
                    <a:pt x="2200" y="742"/>
                  </a:lnTo>
                  <a:lnTo>
                    <a:pt x="2206" y="758"/>
                  </a:lnTo>
                  <a:lnTo>
                    <a:pt x="2212" y="774"/>
                  </a:lnTo>
                  <a:lnTo>
                    <a:pt x="2216" y="791"/>
                  </a:lnTo>
                  <a:lnTo>
                    <a:pt x="2219" y="807"/>
                  </a:lnTo>
                  <a:lnTo>
                    <a:pt x="2222" y="823"/>
                  </a:lnTo>
                  <a:lnTo>
                    <a:pt x="2224" y="841"/>
                  </a:lnTo>
                  <a:lnTo>
                    <a:pt x="2226" y="858"/>
                  </a:lnTo>
                  <a:lnTo>
                    <a:pt x="2228" y="875"/>
                  </a:lnTo>
                  <a:lnTo>
                    <a:pt x="2230" y="892"/>
                  </a:lnTo>
                  <a:lnTo>
                    <a:pt x="2233" y="909"/>
                  </a:lnTo>
                  <a:lnTo>
                    <a:pt x="2236" y="926"/>
                  </a:lnTo>
                  <a:lnTo>
                    <a:pt x="2242" y="944"/>
                  </a:lnTo>
                  <a:lnTo>
                    <a:pt x="2233" y="959"/>
                  </a:lnTo>
                  <a:lnTo>
                    <a:pt x="2228" y="975"/>
                  </a:lnTo>
                  <a:lnTo>
                    <a:pt x="2224" y="991"/>
                  </a:lnTo>
                  <a:lnTo>
                    <a:pt x="2223" y="1008"/>
                  </a:lnTo>
                  <a:lnTo>
                    <a:pt x="2221" y="1024"/>
                  </a:lnTo>
                  <a:lnTo>
                    <a:pt x="2221" y="1040"/>
                  </a:lnTo>
                  <a:lnTo>
                    <a:pt x="2220" y="1056"/>
                  </a:lnTo>
                  <a:lnTo>
                    <a:pt x="2218" y="1071"/>
                  </a:lnTo>
                  <a:lnTo>
                    <a:pt x="2215" y="1084"/>
                  </a:lnTo>
                  <a:lnTo>
                    <a:pt x="2210" y="1097"/>
                  </a:lnTo>
                  <a:lnTo>
                    <a:pt x="2203" y="1109"/>
                  </a:lnTo>
                  <a:lnTo>
                    <a:pt x="2194" y="1118"/>
                  </a:lnTo>
                  <a:lnTo>
                    <a:pt x="2182" y="1127"/>
                  </a:lnTo>
                  <a:lnTo>
                    <a:pt x="2171" y="1136"/>
                  </a:lnTo>
                  <a:lnTo>
                    <a:pt x="2161" y="1145"/>
                  </a:lnTo>
                  <a:lnTo>
                    <a:pt x="2153" y="1155"/>
                  </a:lnTo>
                  <a:lnTo>
                    <a:pt x="2145" y="1164"/>
                  </a:lnTo>
                  <a:lnTo>
                    <a:pt x="2138" y="1174"/>
                  </a:lnTo>
                  <a:lnTo>
                    <a:pt x="2132" y="1185"/>
                  </a:lnTo>
                  <a:lnTo>
                    <a:pt x="2126" y="1196"/>
                  </a:lnTo>
                  <a:lnTo>
                    <a:pt x="2123" y="1209"/>
                  </a:lnTo>
                  <a:lnTo>
                    <a:pt x="2121" y="1222"/>
                  </a:lnTo>
                  <a:lnTo>
                    <a:pt x="2120" y="1236"/>
                  </a:lnTo>
                  <a:lnTo>
                    <a:pt x="2122" y="1250"/>
                  </a:lnTo>
                  <a:lnTo>
                    <a:pt x="2124" y="1261"/>
                  </a:lnTo>
                  <a:lnTo>
                    <a:pt x="2126" y="1270"/>
                  </a:lnTo>
                  <a:lnTo>
                    <a:pt x="2129" y="1279"/>
                  </a:lnTo>
                  <a:lnTo>
                    <a:pt x="2132" y="1287"/>
                  </a:lnTo>
                  <a:lnTo>
                    <a:pt x="2135" y="1294"/>
                  </a:lnTo>
                  <a:lnTo>
                    <a:pt x="2139" y="1301"/>
                  </a:lnTo>
                  <a:lnTo>
                    <a:pt x="2143" y="1308"/>
                  </a:lnTo>
                  <a:lnTo>
                    <a:pt x="2148" y="1315"/>
                  </a:lnTo>
                  <a:lnTo>
                    <a:pt x="2153" y="1321"/>
                  </a:lnTo>
                  <a:lnTo>
                    <a:pt x="2160" y="1326"/>
                  </a:lnTo>
                  <a:lnTo>
                    <a:pt x="2167" y="1331"/>
                  </a:lnTo>
                  <a:lnTo>
                    <a:pt x="2176" y="1335"/>
                  </a:lnTo>
                  <a:lnTo>
                    <a:pt x="2238" y="1345"/>
                  </a:lnTo>
                  <a:lnTo>
                    <a:pt x="2301" y="1355"/>
                  </a:lnTo>
                  <a:lnTo>
                    <a:pt x="2362" y="1366"/>
                  </a:lnTo>
                  <a:lnTo>
                    <a:pt x="2423" y="1379"/>
                  </a:lnTo>
                  <a:lnTo>
                    <a:pt x="2483" y="1393"/>
                  </a:lnTo>
                  <a:lnTo>
                    <a:pt x="2540" y="1411"/>
                  </a:lnTo>
                  <a:lnTo>
                    <a:pt x="2596" y="1433"/>
                  </a:lnTo>
                  <a:lnTo>
                    <a:pt x="2648" y="1459"/>
                  </a:lnTo>
                  <a:lnTo>
                    <a:pt x="2696" y="1491"/>
                  </a:lnTo>
                  <a:lnTo>
                    <a:pt x="2741" y="1530"/>
                  </a:lnTo>
                  <a:lnTo>
                    <a:pt x="2781" y="1574"/>
                  </a:lnTo>
                  <a:lnTo>
                    <a:pt x="2816" y="1627"/>
                  </a:lnTo>
                  <a:lnTo>
                    <a:pt x="2824" y="1636"/>
                  </a:lnTo>
                  <a:lnTo>
                    <a:pt x="2833" y="1644"/>
                  </a:lnTo>
                  <a:lnTo>
                    <a:pt x="2841" y="1652"/>
                  </a:lnTo>
                  <a:lnTo>
                    <a:pt x="2848" y="1660"/>
                  </a:lnTo>
                  <a:lnTo>
                    <a:pt x="2854" y="1668"/>
                  </a:lnTo>
                  <a:lnTo>
                    <a:pt x="2860" y="1677"/>
                  </a:lnTo>
                  <a:lnTo>
                    <a:pt x="2865" y="1686"/>
                  </a:lnTo>
                  <a:lnTo>
                    <a:pt x="2870" y="1696"/>
                  </a:lnTo>
                  <a:lnTo>
                    <a:pt x="2875" y="1706"/>
                  </a:lnTo>
                  <a:lnTo>
                    <a:pt x="2879" y="1715"/>
                  </a:lnTo>
                  <a:lnTo>
                    <a:pt x="2883" y="1725"/>
                  </a:lnTo>
                  <a:lnTo>
                    <a:pt x="2888" y="1734"/>
                  </a:lnTo>
                  <a:lnTo>
                    <a:pt x="2889" y="1754"/>
                  </a:lnTo>
                  <a:lnTo>
                    <a:pt x="2892" y="1771"/>
                  </a:lnTo>
                  <a:lnTo>
                    <a:pt x="2895" y="1787"/>
                  </a:lnTo>
                  <a:lnTo>
                    <a:pt x="2900" y="1804"/>
                  </a:lnTo>
                  <a:lnTo>
                    <a:pt x="2906" y="1819"/>
                  </a:lnTo>
                  <a:lnTo>
                    <a:pt x="2912" y="1834"/>
                  </a:lnTo>
                  <a:lnTo>
                    <a:pt x="2920" y="1849"/>
                  </a:lnTo>
                  <a:lnTo>
                    <a:pt x="2928" y="1862"/>
                  </a:lnTo>
                  <a:lnTo>
                    <a:pt x="2936" y="1875"/>
                  </a:lnTo>
                  <a:lnTo>
                    <a:pt x="2946" y="1888"/>
                  </a:lnTo>
                  <a:lnTo>
                    <a:pt x="2956" y="1902"/>
                  </a:lnTo>
                  <a:lnTo>
                    <a:pt x="2966" y="1914"/>
                  </a:lnTo>
                  <a:lnTo>
                    <a:pt x="2989" y="1941"/>
                  </a:lnTo>
                  <a:lnTo>
                    <a:pt x="3012" y="1968"/>
                  </a:lnTo>
                  <a:lnTo>
                    <a:pt x="3033" y="1994"/>
                  </a:lnTo>
                  <a:lnTo>
                    <a:pt x="3055" y="2021"/>
                  </a:lnTo>
                  <a:lnTo>
                    <a:pt x="3076" y="2048"/>
                  </a:lnTo>
                  <a:lnTo>
                    <a:pt x="3096" y="2075"/>
                  </a:lnTo>
                  <a:lnTo>
                    <a:pt x="3117" y="2101"/>
                  </a:lnTo>
                  <a:lnTo>
                    <a:pt x="3137" y="2128"/>
                  </a:lnTo>
                  <a:lnTo>
                    <a:pt x="3157" y="2154"/>
                  </a:lnTo>
                  <a:lnTo>
                    <a:pt x="3177" y="2181"/>
                  </a:lnTo>
                  <a:lnTo>
                    <a:pt x="3197" y="2207"/>
                  </a:lnTo>
                  <a:lnTo>
                    <a:pt x="3219" y="2234"/>
                  </a:lnTo>
                  <a:lnTo>
                    <a:pt x="3233" y="2309"/>
                  </a:lnTo>
                  <a:lnTo>
                    <a:pt x="3239" y="2386"/>
                  </a:lnTo>
                  <a:lnTo>
                    <a:pt x="3238" y="2464"/>
                  </a:lnTo>
                  <a:lnTo>
                    <a:pt x="3232" y="2544"/>
                  </a:lnTo>
                  <a:lnTo>
                    <a:pt x="3222" y="2624"/>
                  </a:lnTo>
                  <a:lnTo>
                    <a:pt x="3209" y="2705"/>
                  </a:lnTo>
                  <a:lnTo>
                    <a:pt x="3195" y="2787"/>
                  </a:lnTo>
                  <a:lnTo>
                    <a:pt x="3183" y="2869"/>
                  </a:lnTo>
                  <a:lnTo>
                    <a:pt x="3174" y="2950"/>
                  </a:lnTo>
                  <a:lnTo>
                    <a:pt x="3169" y="3032"/>
                  </a:lnTo>
                  <a:lnTo>
                    <a:pt x="3170" y="3113"/>
                  </a:lnTo>
                  <a:lnTo>
                    <a:pt x="3179" y="3193"/>
                  </a:lnTo>
                  <a:lnTo>
                    <a:pt x="3199" y="3230"/>
                  </a:lnTo>
                  <a:lnTo>
                    <a:pt x="3218" y="3269"/>
                  </a:lnTo>
                  <a:lnTo>
                    <a:pt x="3233" y="3309"/>
                  </a:lnTo>
                  <a:lnTo>
                    <a:pt x="3245" y="3349"/>
                  </a:lnTo>
                  <a:lnTo>
                    <a:pt x="3254" y="3389"/>
                  </a:lnTo>
                  <a:lnTo>
                    <a:pt x="3262" y="3430"/>
                  </a:lnTo>
                  <a:lnTo>
                    <a:pt x="3266" y="3472"/>
                  </a:lnTo>
                  <a:lnTo>
                    <a:pt x="3268" y="3514"/>
                  </a:lnTo>
                  <a:lnTo>
                    <a:pt x="3268" y="3555"/>
                  </a:lnTo>
                  <a:lnTo>
                    <a:pt x="3265" y="3598"/>
                  </a:lnTo>
                  <a:lnTo>
                    <a:pt x="3259" y="3640"/>
                  </a:lnTo>
                  <a:lnTo>
                    <a:pt x="3252" y="3683"/>
                  </a:lnTo>
                  <a:lnTo>
                    <a:pt x="3241" y="3687"/>
                  </a:lnTo>
                  <a:lnTo>
                    <a:pt x="3231" y="3694"/>
                  </a:lnTo>
                  <a:lnTo>
                    <a:pt x="3221" y="3701"/>
                  </a:lnTo>
                  <a:lnTo>
                    <a:pt x="3211" y="3709"/>
                  </a:lnTo>
                  <a:lnTo>
                    <a:pt x="3200" y="3719"/>
                  </a:lnTo>
                  <a:lnTo>
                    <a:pt x="3191" y="3727"/>
                  </a:lnTo>
                  <a:lnTo>
                    <a:pt x="3181" y="3736"/>
                  </a:lnTo>
                  <a:lnTo>
                    <a:pt x="3171" y="3745"/>
                  </a:lnTo>
                  <a:lnTo>
                    <a:pt x="3161" y="3753"/>
                  </a:lnTo>
                  <a:lnTo>
                    <a:pt x="3150" y="3760"/>
                  </a:lnTo>
                  <a:lnTo>
                    <a:pt x="3138" y="3767"/>
                  </a:lnTo>
                  <a:lnTo>
                    <a:pt x="3127" y="3773"/>
                  </a:lnTo>
                  <a:lnTo>
                    <a:pt x="3122" y="3778"/>
                  </a:lnTo>
                  <a:lnTo>
                    <a:pt x="3118" y="3783"/>
                  </a:lnTo>
                  <a:lnTo>
                    <a:pt x="3114" y="3789"/>
                  </a:lnTo>
                  <a:lnTo>
                    <a:pt x="3110" y="3794"/>
                  </a:lnTo>
                  <a:lnTo>
                    <a:pt x="3106" y="3799"/>
                  </a:lnTo>
                  <a:lnTo>
                    <a:pt x="3102" y="3803"/>
                  </a:lnTo>
                  <a:lnTo>
                    <a:pt x="3096" y="3808"/>
                  </a:lnTo>
                  <a:lnTo>
                    <a:pt x="3091" y="3811"/>
                  </a:lnTo>
                  <a:lnTo>
                    <a:pt x="3086" y="3814"/>
                  </a:lnTo>
                  <a:lnTo>
                    <a:pt x="3081" y="3817"/>
                  </a:lnTo>
                  <a:lnTo>
                    <a:pt x="3074" y="3819"/>
                  </a:lnTo>
                  <a:lnTo>
                    <a:pt x="3068" y="3820"/>
                  </a:lnTo>
                  <a:lnTo>
                    <a:pt x="3060" y="3816"/>
                  </a:lnTo>
                  <a:lnTo>
                    <a:pt x="3053" y="3814"/>
                  </a:lnTo>
                  <a:lnTo>
                    <a:pt x="3046" y="3812"/>
                  </a:lnTo>
                  <a:lnTo>
                    <a:pt x="3038" y="3810"/>
                  </a:lnTo>
                  <a:lnTo>
                    <a:pt x="3031" y="3808"/>
                  </a:lnTo>
                  <a:lnTo>
                    <a:pt x="3024" y="3807"/>
                  </a:lnTo>
                  <a:lnTo>
                    <a:pt x="3017" y="3806"/>
                  </a:lnTo>
                  <a:lnTo>
                    <a:pt x="3011" y="3805"/>
                  </a:lnTo>
                  <a:lnTo>
                    <a:pt x="3004" y="3805"/>
                  </a:lnTo>
                  <a:lnTo>
                    <a:pt x="2997" y="3804"/>
                  </a:lnTo>
                  <a:lnTo>
                    <a:pt x="2989" y="3803"/>
                  </a:lnTo>
                  <a:lnTo>
                    <a:pt x="2983" y="3803"/>
                  </a:lnTo>
                  <a:lnTo>
                    <a:pt x="2975" y="3799"/>
                  </a:lnTo>
                  <a:lnTo>
                    <a:pt x="2968" y="3794"/>
                  </a:lnTo>
                  <a:lnTo>
                    <a:pt x="2962" y="3788"/>
                  </a:lnTo>
                  <a:lnTo>
                    <a:pt x="2958" y="3782"/>
                  </a:lnTo>
                  <a:lnTo>
                    <a:pt x="2954" y="3775"/>
                  </a:lnTo>
                  <a:lnTo>
                    <a:pt x="2951" y="3766"/>
                  </a:lnTo>
                  <a:lnTo>
                    <a:pt x="2948" y="3758"/>
                  </a:lnTo>
                  <a:lnTo>
                    <a:pt x="2946" y="3750"/>
                  </a:lnTo>
                  <a:lnTo>
                    <a:pt x="2944" y="3741"/>
                  </a:lnTo>
                  <a:lnTo>
                    <a:pt x="2942" y="3732"/>
                  </a:lnTo>
                  <a:lnTo>
                    <a:pt x="2940" y="3723"/>
                  </a:lnTo>
                  <a:lnTo>
                    <a:pt x="2938" y="3714"/>
                  </a:lnTo>
                  <a:lnTo>
                    <a:pt x="2934" y="3698"/>
                  </a:lnTo>
                  <a:lnTo>
                    <a:pt x="2931" y="3682"/>
                  </a:lnTo>
                  <a:lnTo>
                    <a:pt x="2929" y="3666"/>
                  </a:lnTo>
                  <a:lnTo>
                    <a:pt x="2927" y="3650"/>
                  </a:lnTo>
                  <a:lnTo>
                    <a:pt x="2925" y="3634"/>
                  </a:lnTo>
                  <a:lnTo>
                    <a:pt x="2923" y="3619"/>
                  </a:lnTo>
                  <a:lnTo>
                    <a:pt x="2921" y="3603"/>
                  </a:lnTo>
                  <a:lnTo>
                    <a:pt x="2919" y="3588"/>
                  </a:lnTo>
                  <a:lnTo>
                    <a:pt x="2917" y="3573"/>
                  </a:lnTo>
                  <a:lnTo>
                    <a:pt x="2916" y="3559"/>
                  </a:lnTo>
                  <a:lnTo>
                    <a:pt x="2914" y="3543"/>
                  </a:lnTo>
                  <a:lnTo>
                    <a:pt x="2913" y="3529"/>
                  </a:lnTo>
                  <a:lnTo>
                    <a:pt x="2912" y="3528"/>
                  </a:lnTo>
                  <a:lnTo>
                    <a:pt x="2911" y="3528"/>
                  </a:lnTo>
                  <a:lnTo>
                    <a:pt x="2910" y="3528"/>
                  </a:lnTo>
                  <a:lnTo>
                    <a:pt x="2909" y="3527"/>
                  </a:lnTo>
                  <a:lnTo>
                    <a:pt x="2909" y="3527"/>
                  </a:lnTo>
                  <a:lnTo>
                    <a:pt x="2908" y="3527"/>
                  </a:lnTo>
                  <a:lnTo>
                    <a:pt x="2907" y="3526"/>
                  </a:lnTo>
                  <a:lnTo>
                    <a:pt x="2906" y="3526"/>
                  </a:lnTo>
                  <a:lnTo>
                    <a:pt x="2905" y="3526"/>
                  </a:lnTo>
                  <a:lnTo>
                    <a:pt x="2904" y="3526"/>
                  </a:lnTo>
                  <a:lnTo>
                    <a:pt x="2903" y="3526"/>
                  </a:lnTo>
                  <a:lnTo>
                    <a:pt x="2902" y="3526"/>
                  </a:lnTo>
                  <a:lnTo>
                    <a:pt x="2899" y="3535"/>
                  </a:lnTo>
                  <a:lnTo>
                    <a:pt x="2897" y="3545"/>
                  </a:lnTo>
                  <a:lnTo>
                    <a:pt x="2895" y="3555"/>
                  </a:lnTo>
                  <a:lnTo>
                    <a:pt x="2893" y="3567"/>
                  </a:lnTo>
                  <a:lnTo>
                    <a:pt x="2890" y="3577"/>
                  </a:lnTo>
                  <a:lnTo>
                    <a:pt x="2887" y="3588"/>
                  </a:lnTo>
                  <a:lnTo>
                    <a:pt x="2882" y="3598"/>
                  </a:lnTo>
                  <a:lnTo>
                    <a:pt x="2878" y="3608"/>
                  </a:lnTo>
                  <a:lnTo>
                    <a:pt x="2873" y="3618"/>
                  </a:lnTo>
                  <a:lnTo>
                    <a:pt x="2867" y="3627"/>
                  </a:lnTo>
                  <a:lnTo>
                    <a:pt x="2860" y="3634"/>
                  </a:lnTo>
                  <a:lnTo>
                    <a:pt x="2853" y="3641"/>
                  </a:lnTo>
                  <a:lnTo>
                    <a:pt x="2848" y="3643"/>
                  </a:lnTo>
                  <a:lnTo>
                    <a:pt x="2843" y="3645"/>
                  </a:lnTo>
                  <a:lnTo>
                    <a:pt x="2839" y="3646"/>
                  </a:lnTo>
                  <a:lnTo>
                    <a:pt x="2834" y="3648"/>
                  </a:lnTo>
                  <a:lnTo>
                    <a:pt x="2828" y="3649"/>
                  </a:lnTo>
                  <a:lnTo>
                    <a:pt x="2824" y="3649"/>
                  </a:lnTo>
                  <a:lnTo>
                    <a:pt x="2819" y="3650"/>
                  </a:lnTo>
                  <a:lnTo>
                    <a:pt x="2814" y="3650"/>
                  </a:lnTo>
                  <a:lnTo>
                    <a:pt x="2810" y="3651"/>
                  </a:lnTo>
                  <a:lnTo>
                    <a:pt x="2805" y="3652"/>
                  </a:lnTo>
                  <a:lnTo>
                    <a:pt x="2800" y="3652"/>
                  </a:lnTo>
                  <a:lnTo>
                    <a:pt x="2795" y="3654"/>
                  </a:lnTo>
                  <a:lnTo>
                    <a:pt x="2790" y="3652"/>
                  </a:lnTo>
                  <a:lnTo>
                    <a:pt x="2786" y="3650"/>
                  </a:lnTo>
                  <a:lnTo>
                    <a:pt x="2782" y="3647"/>
                  </a:lnTo>
                  <a:lnTo>
                    <a:pt x="2779" y="3643"/>
                  </a:lnTo>
                  <a:lnTo>
                    <a:pt x="2775" y="3639"/>
                  </a:lnTo>
                  <a:lnTo>
                    <a:pt x="2772" y="3635"/>
                  </a:lnTo>
                  <a:lnTo>
                    <a:pt x="2770" y="3630"/>
                  </a:lnTo>
                  <a:lnTo>
                    <a:pt x="2768" y="3626"/>
                  </a:lnTo>
                  <a:lnTo>
                    <a:pt x="2767" y="3621"/>
                  </a:lnTo>
                  <a:lnTo>
                    <a:pt x="2765" y="3616"/>
                  </a:lnTo>
                  <a:lnTo>
                    <a:pt x="2764" y="3610"/>
                  </a:lnTo>
                  <a:lnTo>
                    <a:pt x="2764" y="3606"/>
                  </a:lnTo>
                  <a:lnTo>
                    <a:pt x="2761" y="3542"/>
                  </a:lnTo>
                  <a:lnTo>
                    <a:pt x="2767" y="3481"/>
                  </a:lnTo>
                  <a:lnTo>
                    <a:pt x="2782" y="3424"/>
                  </a:lnTo>
                  <a:lnTo>
                    <a:pt x="2799" y="3367"/>
                  </a:lnTo>
                  <a:lnTo>
                    <a:pt x="2820" y="3312"/>
                  </a:lnTo>
                  <a:lnTo>
                    <a:pt x="2842" y="3257"/>
                  </a:lnTo>
                  <a:lnTo>
                    <a:pt x="2861" y="3202"/>
                  </a:lnTo>
                  <a:lnTo>
                    <a:pt x="2876" y="3146"/>
                  </a:lnTo>
                  <a:lnTo>
                    <a:pt x="2887" y="3090"/>
                  </a:lnTo>
                  <a:lnTo>
                    <a:pt x="2888" y="3031"/>
                  </a:lnTo>
                  <a:lnTo>
                    <a:pt x="2878" y="2971"/>
                  </a:lnTo>
                  <a:lnTo>
                    <a:pt x="2857" y="2906"/>
                  </a:lnTo>
                  <a:lnTo>
                    <a:pt x="2854" y="2871"/>
                  </a:lnTo>
                  <a:lnTo>
                    <a:pt x="2851" y="2835"/>
                  </a:lnTo>
                  <a:lnTo>
                    <a:pt x="2848" y="2799"/>
                  </a:lnTo>
                  <a:lnTo>
                    <a:pt x="2844" y="2764"/>
                  </a:lnTo>
                  <a:lnTo>
                    <a:pt x="2841" y="2729"/>
                  </a:lnTo>
                  <a:lnTo>
                    <a:pt x="2838" y="2693"/>
                  </a:lnTo>
                  <a:lnTo>
                    <a:pt x="2835" y="2658"/>
                  </a:lnTo>
                  <a:lnTo>
                    <a:pt x="2833" y="2623"/>
                  </a:lnTo>
                  <a:lnTo>
                    <a:pt x="2832" y="2588"/>
                  </a:lnTo>
                  <a:lnTo>
                    <a:pt x="2831" y="2554"/>
                  </a:lnTo>
                  <a:lnTo>
                    <a:pt x="2832" y="2519"/>
                  </a:lnTo>
                  <a:lnTo>
                    <a:pt x="2834" y="2484"/>
                  </a:lnTo>
                  <a:lnTo>
                    <a:pt x="2836" y="2475"/>
                  </a:lnTo>
                  <a:lnTo>
                    <a:pt x="2838" y="2465"/>
                  </a:lnTo>
                  <a:lnTo>
                    <a:pt x="2840" y="2455"/>
                  </a:lnTo>
                  <a:lnTo>
                    <a:pt x="2842" y="2445"/>
                  </a:lnTo>
                  <a:lnTo>
                    <a:pt x="2844" y="2435"/>
                  </a:lnTo>
                  <a:lnTo>
                    <a:pt x="2845" y="2426"/>
                  </a:lnTo>
                  <a:lnTo>
                    <a:pt x="2846" y="2417"/>
                  </a:lnTo>
                  <a:lnTo>
                    <a:pt x="2845" y="2408"/>
                  </a:lnTo>
                  <a:lnTo>
                    <a:pt x="2844" y="2400"/>
                  </a:lnTo>
                  <a:lnTo>
                    <a:pt x="2842" y="2392"/>
                  </a:lnTo>
                  <a:lnTo>
                    <a:pt x="2838" y="2384"/>
                  </a:lnTo>
                  <a:lnTo>
                    <a:pt x="2834" y="2376"/>
                  </a:lnTo>
                  <a:lnTo>
                    <a:pt x="2805" y="2356"/>
                  </a:lnTo>
                  <a:lnTo>
                    <a:pt x="2778" y="2333"/>
                  </a:lnTo>
                  <a:lnTo>
                    <a:pt x="2753" y="2308"/>
                  </a:lnTo>
                  <a:lnTo>
                    <a:pt x="2731" y="2283"/>
                  </a:lnTo>
                  <a:lnTo>
                    <a:pt x="2709" y="2256"/>
                  </a:lnTo>
                  <a:lnTo>
                    <a:pt x="2689" y="2229"/>
                  </a:lnTo>
                  <a:lnTo>
                    <a:pt x="2670" y="2200"/>
                  </a:lnTo>
                  <a:lnTo>
                    <a:pt x="2652" y="2172"/>
                  </a:lnTo>
                  <a:lnTo>
                    <a:pt x="2635" y="2143"/>
                  </a:lnTo>
                  <a:lnTo>
                    <a:pt x="2619" y="2113"/>
                  </a:lnTo>
                  <a:lnTo>
                    <a:pt x="2603" y="2085"/>
                  </a:lnTo>
                  <a:lnTo>
                    <a:pt x="2589" y="2056"/>
                  </a:lnTo>
                  <a:lnTo>
                    <a:pt x="2587" y="2053"/>
                  </a:lnTo>
                  <a:lnTo>
                    <a:pt x="2586" y="2050"/>
                  </a:lnTo>
                  <a:lnTo>
                    <a:pt x="2584" y="2047"/>
                  </a:lnTo>
                  <a:lnTo>
                    <a:pt x="2582" y="2044"/>
                  </a:lnTo>
                  <a:lnTo>
                    <a:pt x="2580" y="2041"/>
                  </a:lnTo>
                  <a:lnTo>
                    <a:pt x="2578" y="2038"/>
                  </a:lnTo>
                  <a:lnTo>
                    <a:pt x="2576" y="2036"/>
                  </a:lnTo>
                  <a:lnTo>
                    <a:pt x="2574" y="2033"/>
                  </a:lnTo>
                  <a:lnTo>
                    <a:pt x="2571" y="2031"/>
                  </a:lnTo>
                  <a:lnTo>
                    <a:pt x="2568" y="2029"/>
                  </a:lnTo>
                  <a:lnTo>
                    <a:pt x="2565" y="2028"/>
                  </a:lnTo>
                  <a:lnTo>
                    <a:pt x="2562" y="2026"/>
                  </a:lnTo>
                  <a:lnTo>
                    <a:pt x="2560" y="2027"/>
                  </a:lnTo>
                  <a:lnTo>
                    <a:pt x="2559" y="2027"/>
                  </a:lnTo>
                  <a:lnTo>
                    <a:pt x="2558" y="2027"/>
                  </a:lnTo>
                  <a:lnTo>
                    <a:pt x="2557" y="2027"/>
                  </a:lnTo>
                  <a:lnTo>
                    <a:pt x="2557" y="2028"/>
                  </a:lnTo>
                  <a:lnTo>
                    <a:pt x="2556" y="2028"/>
                  </a:lnTo>
                  <a:lnTo>
                    <a:pt x="2555" y="2029"/>
                  </a:lnTo>
                  <a:lnTo>
                    <a:pt x="2554" y="2029"/>
                  </a:lnTo>
                  <a:lnTo>
                    <a:pt x="2553" y="2030"/>
                  </a:lnTo>
                  <a:lnTo>
                    <a:pt x="2552" y="2031"/>
                  </a:lnTo>
                  <a:lnTo>
                    <a:pt x="2551" y="2032"/>
                  </a:lnTo>
                  <a:lnTo>
                    <a:pt x="2550" y="2032"/>
                  </a:lnTo>
                  <a:lnTo>
                    <a:pt x="2539" y="2110"/>
                  </a:lnTo>
                  <a:lnTo>
                    <a:pt x="2538" y="2124"/>
                  </a:lnTo>
                  <a:lnTo>
                    <a:pt x="2538" y="2137"/>
                  </a:lnTo>
                  <a:lnTo>
                    <a:pt x="2538" y="2150"/>
                  </a:lnTo>
                  <a:lnTo>
                    <a:pt x="2538" y="2162"/>
                  </a:lnTo>
                  <a:lnTo>
                    <a:pt x="2537" y="2176"/>
                  </a:lnTo>
                  <a:lnTo>
                    <a:pt x="2537" y="2188"/>
                  </a:lnTo>
                  <a:lnTo>
                    <a:pt x="2536" y="2201"/>
                  </a:lnTo>
                  <a:lnTo>
                    <a:pt x="2534" y="2213"/>
                  </a:lnTo>
                  <a:lnTo>
                    <a:pt x="2533" y="2227"/>
                  </a:lnTo>
                  <a:lnTo>
                    <a:pt x="2530" y="2239"/>
                  </a:lnTo>
                  <a:lnTo>
                    <a:pt x="2528" y="2252"/>
                  </a:lnTo>
                  <a:lnTo>
                    <a:pt x="2525" y="2265"/>
                  </a:lnTo>
                  <a:lnTo>
                    <a:pt x="2520" y="2284"/>
                  </a:lnTo>
                  <a:lnTo>
                    <a:pt x="2515" y="2300"/>
                  </a:lnTo>
                  <a:lnTo>
                    <a:pt x="2510" y="2316"/>
                  </a:lnTo>
                  <a:lnTo>
                    <a:pt x="2504" y="2333"/>
                  </a:lnTo>
                  <a:lnTo>
                    <a:pt x="2498" y="2348"/>
                  </a:lnTo>
                  <a:lnTo>
                    <a:pt x="2492" y="2363"/>
                  </a:lnTo>
                  <a:lnTo>
                    <a:pt x="2486" y="2378"/>
                  </a:lnTo>
                  <a:lnTo>
                    <a:pt x="2480" y="2393"/>
                  </a:lnTo>
                  <a:lnTo>
                    <a:pt x="2473" y="2408"/>
                  </a:lnTo>
                  <a:lnTo>
                    <a:pt x="2467" y="2422"/>
                  </a:lnTo>
                  <a:lnTo>
                    <a:pt x="2460" y="2437"/>
                  </a:lnTo>
                  <a:lnTo>
                    <a:pt x="2452" y="2450"/>
                  </a:lnTo>
                  <a:lnTo>
                    <a:pt x="2434" y="2476"/>
                  </a:lnTo>
                  <a:lnTo>
                    <a:pt x="2417" y="2504"/>
                  </a:lnTo>
                  <a:lnTo>
                    <a:pt x="2400" y="2532"/>
                  </a:lnTo>
                  <a:lnTo>
                    <a:pt x="2383" y="2563"/>
                  </a:lnTo>
                  <a:lnTo>
                    <a:pt x="2370" y="2593"/>
                  </a:lnTo>
                  <a:lnTo>
                    <a:pt x="2359" y="2625"/>
                  </a:lnTo>
                  <a:lnTo>
                    <a:pt x="2351" y="2657"/>
                  </a:lnTo>
                  <a:lnTo>
                    <a:pt x="2346" y="2689"/>
                  </a:lnTo>
                  <a:lnTo>
                    <a:pt x="2346" y="2723"/>
                  </a:lnTo>
                  <a:lnTo>
                    <a:pt x="2351" y="2755"/>
                  </a:lnTo>
                  <a:lnTo>
                    <a:pt x="2362" y="2789"/>
                  </a:lnTo>
                  <a:lnTo>
                    <a:pt x="2379" y="2822"/>
                  </a:lnTo>
                  <a:lnTo>
                    <a:pt x="2389" y="2833"/>
                  </a:lnTo>
                  <a:lnTo>
                    <a:pt x="2401" y="2842"/>
                  </a:lnTo>
                  <a:lnTo>
                    <a:pt x="2412" y="2851"/>
                  </a:lnTo>
                  <a:lnTo>
                    <a:pt x="2422" y="2860"/>
                  </a:lnTo>
                  <a:lnTo>
                    <a:pt x="2431" y="2869"/>
                  </a:lnTo>
                  <a:lnTo>
                    <a:pt x="2440" y="2877"/>
                  </a:lnTo>
                  <a:lnTo>
                    <a:pt x="2449" y="2886"/>
                  </a:lnTo>
                  <a:lnTo>
                    <a:pt x="2457" y="2895"/>
                  </a:lnTo>
                  <a:lnTo>
                    <a:pt x="2464" y="2905"/>
                  </a:lnTo>
                  <a:lnTo>
                    <a:pt x="2470" y="2917"/>
                  </a:lnTo>
                  <a:lnTo>
                    <a:pt x="2474" y="2929"/>
                  </a:lnTo>
                  <a:lnTo>
                    <a:pt x="2478" y="2942"/>
                  </a:lnTo>
                  <a:lnTo>
                    <a:pt x="2482" y="2957"/>
                  </a:lnTo>
                  <a:lnTo>
                    <a:pt x="2485" y="2972"/>
                  </a:lnTo>
                  <a:lnTo>
                    <a:pt x="2486" y="2986"/>
                  </a:lnTo>
                  <a:lnTo>
                    <a:pt x="2485" y="3000"/>
                  </a:lnTo>
                  <a:lnTo>
                    <a:pt x="2484" y="3014"/>
                  </a:lnTo>
                  <a:lnTo>
                    <a:pt x="2482" y="3029"/>
                  </a:lnTo>
                  <a:lnTo>
                    <a:pt x="2481" y="3042"/>
                  </a:lnTo>
                  <a:lnTo>
                    <a:pt x="2480" y="3056"/>
                  </a:lnTo>
                  <a:lnTo>
                    <a:pt x="2479" y="3069"/>
                  </a:lnTo>
                  <a:lnTo>
                    <a:pt x="2480" y="3084"/>
                  </a:lnTo>
                  <a:lnTo>
                    <a:pt x="2483" y="3097"/>
                  </a:lnTo>
                  <a:lnTo>
                    <a:pt x="2488" y="3110"/>
                  </a:lnTo>
                  <a:lnTo>
                    <a:pt x="2490" y="3123"/>
                  </a:lnTo>
                  <a:lnTo>
                    <a:pt x="2491" y="3136"/>
                  </a:lnTo>
                  <a:lnTo>
                    <a:pt x="2492" y="3149"/>
                  </a:lnTo>
                  <a:lnTo>
                    <a:pt x="2491" y="3161"/>
                  </a:lnTo>
                  <a:lnTo>
                    <a:pt x="2491" y="3173"/>
                  </a:lnTo>
                  <a:lnTo>
                    <a:pt x="2490" y="3186"/>
                  </a:lnTo>
                  <a:lnTo>
                    <a:pt x="2488" y="3198"/>
                  </a:lnTo>
                  <a:lnTo>
                    <a:pt x="2487" y="3210"/>
                  </a:lnTo>
                  <a:lnTo>
                    <a:pt x="2485" y="3222"/>
                  </a:lnTo>
                  <a:lnTo>
                    <a:pt x="2484" y="3234"/>
                  </a:lnTo>
                  <a:lnTo>
                    <a:pt x="2482" y="3247"/>
                  </a:lnTo>
                  <a:lnTo>
                    <a:pt x="2482" y="3259"/>
                  </a:lnTo>
                  <a:lnTo>
                    <a:pt x="2493" y="3279"/>
                  </a:lnTo>
                  <a:lnTo>
                    <a:pt x="2500" y="3299"/>
                  </a:lnTo>
                  <a:lnTo>
                    <a:pt x="2503" y="3320"/>
                  </a:lnTo>
                  <a:lnTo>
                    <a:pt x="2503" y="3341"/>
                  </a:lnTo>
                  <a:lnTo>
                    <a:pt x="2501" y="3363"/>
                  </a:lnTo>
                  <a:lnTo>
                    <a:pt x="2498" y="3384"/>
                  </a:lnTo>
                  <a:lnTo>
                    <a:pt x="2494" y="3407"/>
                  </a:lnTo>
                  <a:lnTo>
                    <a:pt x="2490" y="3428"/>
                  </a:lnTo>
                  <a:lnTo>
                    <a:pt x="2487" y="3450"/>
                  </a:lnTo>
                  <a:lnTo>
                    <a:pt x="2485" y="3472"/>
                  </a:lnTo>
                  <a:lnTo>
                    <a:pt x="2486" y="3494"/>
                  </a:lnTo>
                  <a:lnTo>
                    <a:pt x="2491" y="3517"/>
                  </a:lnTo>
                  <a:lnTo>
                    <a:pt x="2494" y="3537"/>
                  </a:lnTo>
                  <a:lnTo>
                    <a:pt x="2496" y="3556"/>
                  </a:lnTo>
                  <a:lnTo>
                    <a:pt x="2498" y="3577"/>
                  </a:lnTo>
                  <a:lnTo>
                    <a:pt x="2499" y="3596"/>
                  </a:lnTo>
                  <a:lnTo>
                    <a:pt x="2499" y="3616"/>
                  </a:lnTo>
                  <a:lnTo>
                    <a:pt x="2499" y="3634"/>
                  </a:lnTo>
                  <a:lnTo>
                    <a:pt x="2499" y="3653"/>
                  </a:lnTo>
                  <a:lnTo>
                    <a:pt x="2500" y="3673"/>
                  </a:lnTo>
                  <a:lnTo>
                    <a:pt x="2501" y="3692"/>
                  </a:lnTo>
                  <a:lnTo>
                    <a:pt x="2503" y="3710"/>
                  </a:lnTo>
                  <a:lnTo>
                    <a:pt x="2505" y="3730"/>
                  </a:lnTo>
                  <a:lnTo>
                    <a:pt x="2511" y="3750"/>
                  </a:lnTo>
                  <a:lnTo>
                    <a:pt x="2536" y="3822"/>
                  </a:lnTo>
                  <a:lnTo>
                    <a:pt x="2557" y="3896"/>
                  </a:lnTo>
                  <a:lnTo>
                    <a:pt x="2575" y="3969"/>
                  </a:lnTo>
                  <a:lnTo>
                    <a:pt x="2590" y="4043"/>
                  </a:lnTo>
                  <a:lnTo>
                    <a:pt x="2602" y="4117"/>
                  </a:lnTo>
                  <a:lnTo>
                    <a:pt x="2613" y="4191"/>
                  </a:lnTo>
                  <a:lnTo>
                    <a:pt x="2624" y="4266"/>
                  </a:lnTo>
                  <a:lnTo>
                    <a:pt x="2633" y="4340"/>
                  </a:lnTo>
                  <a:lnTo>
                    <a:pt x="2644" y="4416"/>
                  </a:lnTo>
                  <a:lnTo>
                    <a:pt x="2655" y="4490"/>
                  </a:lnTo>
                  <a:lnTo>
                    <a:pt x="2669" y="4565"/>
                  </a:lnTo>
                  <a:lnTo>
                    <a:pt x="2685" y="4641"/>
                  </a:lnTo>
                  <a:lnTo>
                    <a:pt x="2704" y="4662"/>
                  </a:lnTo>
                  <a:lnTo>
                    <a:pt x="2725" y="4685"/>
                  </a:lnTo>
                  <a:lnTo>
                    <a:pt x="2746" y="4706"/>
                  </a:lnTo>
                  <a:lnTo>
                    <a:pt x="2767" y="4728"/>
                  </a:lnTo>
                  <a:lnTo>
                    <a:pt x="2788" y="4750"/>
                  </a:lnTo>
                  <a:lnTo>
                    <a:pt x="2807" y="4773"/>
                  </a:lnTo>
                  <a:lnTo>
                    <a:pt x="2824" y="4797"/>
                  </a:lnTo>
                  <a:lnTo>
                    <a:pt x="2839" y="4822"/>
                  </a:lnTo>
                  <a:lnTo>
                    <a:pt x="2851" y="4849"/>
                  </a:lnTo>
                  <a:lnTo>
                    <a:pt x="2859" y="4876"/>
                  </a:lnTo>
                  <a:lnTo>
                    <a:pt x="2864" y="4907"/>
                  </a:lnTo>
                  <a:lnTo>
                    <a:pt x="2864" y="4939"/>
                  </a:lnTo>
                  <a:lnTo>
                    <a:pt x="2860" y="4952"/>
                  </a:lnTo>
                  <a:lnTo>
                    <a:pt x="2857" y="4964"/>
                  </a:lnTo>
                  <a:lnTo>
                    <a:pt x="2854" y="4975"/>
                  </a:lnTo>
                  <a:lnTo>
                    <a:pt x="2852" y="4987"/>
                  </a:lnTo>
                  <a:lnTo>
                    <a:pt x="2851" y="4998"/>
                  </a:lnTo>
                  <a:lnTo>
                    <a:pt x="2851" y="5010"/>
                  </a:lnTo>
                  <a:lnTo>
                    <a:pt x="2852" y="5021"/>
                  </a:lnTo>
                  <a:lnTo>
                    <a:pt x="2853" y="5031"/>
                  </a:lnTo>
                  <a:lnTo>
                    <a:pt x="2856" y="5042"/>
                  </a:lnTo>
                  <a:lnTo>
                    <a:pt x="2859" y="5054"/>
                  </a:lnTo>
                  <a:lnTo>
                    <a:pt x="2864" y="5065"/>
                  </a:lnTo>
                  <a:lnTo>
                    <a:pt x="2870" y="5076"/>
                  </a:lnTo>
                  <a:lnTo>
                    <a:pt x="2880" y="5086"/>
                  </a:lnTo>
                  <a:lnTo>
                    <a:pt x="2891" y="5094"/>
                  </a:lnTo>
                  <a:lnTo>
                    <a:pt x="2903" y="5102"/>
                  </a:lnTo>
                  <a:lnTo>
                    <a:pt x="2915" y="5109"/>
                  </a:lnTo>
                  <a:lnTo>
                    <a:pt x="2926" y="5115"/>
                  </a:lnTo>
                  <a:lnTo>
                    <a:pt x="2939" y="5121"/>
                  </a:lnTo>
                  <a:lnTo>
                    <a:pt x="2950" y="5127"/>
                  </a:lnTo>
                  <a:lnTo>
                    <a:pt x="2960" y="5134"/>
                  </a:lnTo>
                  <a:lnTo>
                    <a:pt x="2969" y="5142"/>
                  </a:lnTo>
                  <a:lnTo>
                    <a:pt x="2977" y="5151"/>
                  </a:lnTo>
                  <a:lnTo>
                    <a:pt x="2983" y="5163"/>
                  </a:lnTo>
                  <a:lnTo>
                    <a:pt x="2988" y="5176"/>
                  </a:lnTo>
                  <a:lnTo>
                    <a:pt x="2992" y="5200"/>
                  </a:lnTo>
                  <a:lnTo>
                    <a:pt x="2994" y="5225"/>
                  </a:lnTo>
                  <a:lnTo>
                    <a:pt x="2993" y="5249"/>
                  </a:lnTo>
                  <a:lnTo>
                    <a:pt x="2990" y="5273"/>
                  </a:lnTo>
                  <a:lnTo>
                    <a:pt x="2988" y="5297"/>
                  </a:lnTo>
                  <a:lnTo>
                    <a:pt x="2986" y="5322"/>
                  </a:lnTo>
                  <a:lnTo>
                    <a:pt x="2985" y="5346"/>
                  </a:lnTo>
                  <a:lnTo>
                    <a:pt x="2985" y="5369"/>
                  </a:lnTo>
                  <a:lnTo>
                    <a:pt x="2987" y="5393"/>
                  </a:lnTo>
                  <a:lnTo>
                    <a:pt x="2993" y="5416"/>
                  </a:lnTo>
                  <a:lnTo>
                    <a:pt x="3002" y="5439"/>
                  </a:lnTo>
                  <a:lnTo>
                    <a:pt x="3016" y="5462"/>
                  </a:lnTo>
                  <a:lnTo>
                    <a:pt x="3025" y="5468"/>
                  </a:lnTo>
                  <a:lnTo>
                    <a:pt x="3034" y="5474"/>
                  </a:lnTo>
                  <a:lnTo>
                    <a:pt x="3043" y="5480"/>
                  </a:lnTo>
                  <a:lnTo>
                    <a:pt x="3054" y="5486"/>
                  </a:lnTo>
                  <a:lnTo>
                    <a:pt x="3063" y="5490"/>
                  </a:lnTo>
                  <a:lnTo>
                    <a:pt x="3072" y="5495"/>
                  </a:lnTo>
                  <a:lnTo>
                    <a:pt x="3081" y="5499"/>
                  </a:lnTo>
                  <a:lnTo>
                    <a:pt x="3090" y="5504"/>
                  </a:lnTo>
                  <a:lnTo>
                    <a:pt x="3098" y="5509"/>
                  </a:lnTo>
                  <a:lnTo>
                    <a:pt x="3107" y="5514"/>
                  </a:lnTo>
                  <a:lnTo>
                    <a:pt x="3114" y="5520"/>
                  </a:lnTo>
                  <a:lnTo>
                    <a:pt x="3121" y="5528"/>
                  </a:lnTo>
                  <a:lnTo>
                    <a:pt x="3126" y="5536"/>
                  </a:lnTo>
                  <a:lnTo>
                    <a:pt x="3131" y="5545"/>
                  </a:lnTo>
                  <a:lnTo>
                    <a:pt x="3135" y="5554"/>
                  </a:lnTo>
                  <a:lnTo>
                    <a:pt x="3138" y="5563"/>
                  </a:lnTo>
                  <a:lnTo>
                    <a:pt x="3140" y="5573"/>
                  </a:lnTo>
                  <a:lnTo>
                    <a:pt x="3141" y="5584"/>
                  </a:lnTo>
                  <a:lnTo>
                    <a:pt x="3141" y="5595"/>
                  </a:lnTo>
                  <a:lnTo>
                    <a:pt x="3140" y="5606"/>
                  </a:lnTo>
                  <a:lnTo>
                    <a:pt x="3138" y="5617"/>
                  </a:lnTo>
                  <a:lnTo>
                    <a:pt x="3135" y="5628"/>
                  </a:lnTo>
                  <a:lnTo>
                    <a:pt x="3131" y="5639"/>
                  </a:lnTo>
                  <a:lnTo>
                    <a:pt x="3127" y="5651"/>
                  </a:lnTo>
                  <a:lnTo>
                    <a:pt x="3125" y="5658"/>
                  </a:lnTo>
                  <a:lnTo>
                    <a:pt x="3123" y="5664"/>
                  </a:lnTo>
                  <a:lnTo>
                    <a:pt x="3120" y="5671"/>
                  </a:lnTo>
                  <a:lnTo>
                    <a:pt x="3118" y="5677"/>
                  </a:lnTo>
                  <a:lnTo>
                    <a:pt x="3115" y="5683"/>
                  </a:lnTo>
                  <a:lnTo>
                    <a:pt x="3112" y="5688"/>
                  </a:lnTo>
                  <a:lnTo>
                    <a:pt x="3109" y="5693"/>
                  </a:lnTo>
                  <a:lnTo>
                    <a:pt x="3105" y="5699"/>
                  </a:lnTo>
                  <a:lnTo>
                    <a:pt x="3102" y="5705"/>
                  </a:lnTo>
                  <a:lnTo>
                    <a:pt x="3097" y="5710"/>
                  </a:lnTo>
                  <a:lnTo>
                    <a:pt x="3093" y="5715"/>
                  </a:lnTo>
                  <a:lnTo>
                    <a:pt x="3090" y="5721"/>
                  </a:lnTo>
                  <a:lnTo>
                    <a:pt x="3089" y="5734"/>
                  </a:lnTo>
                  <a:lnTo>
                    <a:pt x="3090" y="5749"/>
                  </a:lnTo>
                  <a:lnTo>
                    <a:pt x="3091" y="5762"/>
                  </a:lnTo>
                  <a:lnTo>
                    <a:pt x="3094" y="5775"/>
                  </a:lnTo>
                  <a:lnTo>
                    <a:pt x="3097" y="5787"/>
                  </a:lnTo>
                  <a:lnTo>
                    <a:pt x="3103" y="5799"/>
                  </a:lnTo>
                  <a:lnTo>
                    <a:pt x="3108" y="5812"/>
                  </a:lnTo>
                  <a:lnTo>
                    <a:pt x="3115" y="5823"/>
                  </a:lnTo>
                  <a:lnTo>
                    <a:pt x="3122" y="5834"/>
                  </a:lnTo>
                  <a:lnTo>
                    <a:pt x="3130" y="5844"/>
                  </a:lnTo>
                  <a:lnTo>
                    <a:pt x="3139" y="5854"/>
                  </a:lnTo>
                  <a:lnTo>
                    <a:pt x="3149" y="5864"/>
                  </a:lnTo>
                  <a:lnTo>
                    <a:pt x="3176" y="5893"/>
                  </a:lnTo>
                  <a:lnTo>
                    <a:pt x="3205" y="5923"/>
                  </a:lnTo>
                  <a:lnTo>
                    <a:pt x="3236" y="5951"/>
                  </a:lnTo>
                  <a:lnTo>
                    <a:pt x="3268" y="5979"/>
                  </a:lnTo>
                  <a:lnTo>
                    <a:pt x="3299" y="6004"/>
                  </a:lnTo>
                  <a:lnTo>
                    <a:pt x="3333" y="6030"/>
                  </a:lnTo>
                  <a:lnTo>
                    <a:pt x="3366" y="6053"/>
                  </a:lnTo>
                  <a:lnTo>
                    <a:pt x="3401" y="6077"/>
                  </a:lnTo>
                  <a:lnTo>
                    <a:pt x="3435" y="6098"/>
                  </a:lnTo>
                  <a:lnTo>
                    <a:pt x="3469" y="6119"/>
                  </a:lnTo>
                  <a:lnTo>
                    <a:pt x="3503" y="6139"/>
                  </a:lnTo>
                  <a:lnTo>
                    <a:pt x="3537" y="6158"/>
                  </a:lnTo>
                  <a:lnTo>
                    <a:pt x="3537" y="6176"/>
                  </a:lnTo>
                  <a:lnTo>
                    <a:pt x="3537" y="6193"/>
                  </a:lnTo>
                  <a:lnTo>
                    <a:pt x="3535" y="6210"/>
                  </a:lnTo>
                  <a:lnTo>
                    <a:pt x="3532" y="6226"/>
                  </a:lnTo>
                  <a:lnTo>
                    <a:pt x="3528" y="6244"/>
                  </a:lnTo>
                  <a:lnTo>
                    <a:pt x="3524" y="6260"/>
                  </a:lnTo>
                  <a:lnTo>
                    <a:pt x="3520" y="6276"/>
                  </a:lnTo>
                  <a:lnTo>
                    <a:pt x="3515" y="6293"/>
                  </a:lnTo>
                  <a:lnTo>
                    <a:pt x="3510" y="6309"/>
                  </a:lnTo>
                  <a:lnTo>
                    <a:pt x="3504" y="6325"/>
                  </a:lnTo>
                  <a:lnTo>
                    <a:pt x="3499" y="6342"/>
                  </a:lnTo>
                  <a:lnTo>
                    <a:pt x="3495" y="6359"/>
                  </a:lnTo>
                  <a:lnTo>
                    <a:pt x="3488" y="6368"/>
                  </a:lnTo>
                  <a:lnTo>
                    <a:pt x="3483" y="6377"/>
                  </a:lnTo>
                  <a:lnTo>
                    <a:pt x="3478" y="6387"/>
                  </a:lnTo>
                  <a:lnTo>
                    <a:pt x="3473" y="6398"/>
                  </a:lnTo>
                  <a:lnTo>
                    <a:pt x="3469" y="6409"/>
                  </a:lnTo>
                  <a:lnTo>
                    <a:pt x="3466" y="6419"/>
                  </a:lnTo>
                  <a:lnTo>
                    <a:pt x="3463" y="6430"/>
                  </a:lnTo>
                  <a:lnTo>
                    <a:pt x="3459" y="6440"/>
                  </a:lnTo>
                  <a:lnTo>
                    <a:pt x="3455" y="6451"/>
                  </a:lnTo>
                  <a:lnTo>
                    <a:pt x="3451" y="6460"/>
                  </a:lnTo>
                  <a:lnTo>
                    <a:pt x="3446" y="6469"/>
                  </a:lnTo>
                  <a:lnTo>
                    <a:pt x="3441" y="6478"/>
                  </a:lnTo>
                  <a:lnTo>
                    <a:pt x="3421" y="6484"/>
                  </a:lnTo>
                  <a:lnTo>
                    <a:pt x="3402" y="6486"/>
                  </a:lnTo>
                  <a:lnTo>
                    <a:pt x="3382" y="6486"/>
                  </a:lnTo>
                  <a:lnTo>
                    <a:pt x="3362" y="6482"/>
                  </a:lnTo>
                  <a:lnTo>
                    <a:pt x="3342" y="6476"/>
                  </a:lnTo>
                  <a:lnTo>
                    <a:pt x="3322" y="6469"/>
                  </a:lnTo>
                  <a:lnTo>
                    <a:pt x="3302" y="6461"/>
                  </a:lnTo>
                  <a:lnTo>
                    <a:pt x="3282" y="6452"/>
                  </a:lnTo>
                  <a:lnTo>
                    <a:pt x="3263" y="6443"/>
                  </a:lnTo>
                  <a:lnTo>
                    <a:pt x="3242" y="6434"/>
                  </a:lnTo>
                  <a:lnTo>
                    <a:pt x="3223" y="6427"/>
                  </a:lnTo>
                  <a:lnTo>
                    <a:pt x="3204" y="6422"/>
                  </a:lnTo>
                  <a:lnTo>
                    <a:pt x="3175" y="6386"/>
                  </a:lnTo>
                  <a:lnTo>
                    <a:pt x="3147" y="6350"/>
                  </a:lnTo>
                  <a:lnTo>
                    <a:pt x="3120" y="6312"/>
                  </a:lnTo>
                  <a:lnTo>
                    <a:pt x="3094" y="6273"/>
                  </a:lnTo>
                  <a:lnTo>
                    <a:pt x="3069" y="6234"/>
                  </a:lnTo>
                  <a:lnTo>
                    <a:pt x="3043" y="6194"/>
                  </a:lnTo>
                  <a:lnTo>
                    <a:pt x="3017" y="6155"/>
                  </a:lnTo>
                  <a:lnTo>
                    <a:pt x="2990" y="6116"/>
                  </a:lnTo>
                  <a:lnTo>
                    <a:pt x="2962" y="6078"/>
                  </a:lnTo>
                  <a:lnTo>
                    <a:pt x="2932" y="6041"/>
                  </a:lnTo>
                  <a:lnTo>
                    <a:pt x="2902" y="6005"/>
                  </a:lnTo>
                  <a:lnTo>
                    <a:pt x="2868" y="5973"/>
                  </a:lnTo>
                  <a:lnTo>
                    <a:pt x="2863" y="5964"/>
                  </a:lnTo>
                  <a:lnTo>
                    <a:pt x="2860" y="5954"/>
                  </a:lnTo>
                  <a:lnTo>
                    <a:pt x="2857" y="5946"/>
                  </a:lnTo>
                  <a:lnTo>
                    <a:pt x="2854" y="5937"/>
                  </a:lnTo>
                  <a:lnTo>
                    <a:pt x="2851" y="5929"/>
                  </a:lnTo>
                  <a:lnTo>
                    <a:pt x="2849" y="5920"/>
                  </a:lnTo>
                  <a:lnTo>
                    <a:pt x="2847" y="5912"/>
                  </a:lnTo>
                  <a:lnTo>
                    <a:pt x="2846" y="5903"/>
                  </a:lnTo>
                  <a:lnTo>
                    <a:pt x="2844" y="5894"/>
                  </a:lnTo>
                  <a:lnTo>
                    <a:pt x="2843" y="5886"/>
                  </a:lnTo>
                  <a:lnTo>
                    <a:pt x="2842" y="5878"/>
                  </a:lnTo>
                  <a:lnTo>
                    <a:pt x="2842" y="5870"/>
                  </a:lnTo>
                  <a:lnTo>
                    <a:pt x="2841" y="5869"/>
                  </a:lnTo>
                  <a:lnTo>
                    <a:pt x="2840" y="5868"/>
                  </a:lnTo>
                  <a:lnTo>
                    <a:pt x="2840" y="5867"/>
                  </a:lnTo>
                  <a:lnTo>
                    <a:pt x="2839" y="5866"/>
                  </a:lnTo>
                  <a:lnTo>
                    <a:pt x="2839" y="5865"/>
                  </a:lnTo>
                  <a:lnTo>
                    <a:pt x="2838" y="5864"/>
                  </a:lnTo>
                  <a:lnTo>
                    <a:pt x="2837" y="5863"/>
                  </a:lnTo>
                  <a:lnTo>
                    <a:pt x="2836" y="5862"/>
                  </a:lnTo>
                  <a:lnTo>
                    <a:pt x="2835" y="5861"/>
                  </a:lnTo>
                  <a:lnTo>
                    <a:pt x="2834" y="5860"/>
                  </a:lnTo>
                  <a:lnTo>
                    <a:pt x="2832" y="5859"/>
                  </a:lnTo>
                  <a:lnTo>
                    <a:pt x="2831" y="5859"/>
                  </a:lnTo>
                  <a:lnTo>
                    <a:pt x="2821" y="5865"/>
                  </a:lnTo>
                  <a:lnTo>
                    <a:pt x="2813" y="5873"/>
                  </a:lnTo>
                  <a:lnTo>
                    <a:pt x="2806" y="5882"/>
                  </a:lnTo>
                  <a:lnTo>
                    <a:pt x="2799" y="5891"/>
                  </a:lnTo>
                  <a:lnTo>
                    <a:pt x="2792" y="5901"/>
                  </a:lnTo>
                  <a:lnTo>
                    <a:pt x="2784" y="5912"/>
                  </a:lnTo>
                  <a:lnTo>
                    <a:pt x="2777" y="5921"/>
                  </a:lnTo>
                  <a:lnTo>
                    <a:pt x="2768" y="5931"/>
                  </a:lnTo>
                  <a:lnTo>
                    <a:pt x="2759" y="5939"/>
                  </a:lnTo>
                  <a:lnTo>
                    <a:pt x="2750" y="5946"/>
                  </a:lnTo>
                  <a:lnTo>
                    <a:pt x="2739" y="5953"/>
                  </a:lnTo>
                  <a:lnTo>
                    <a:pt x="2728" y="5958"/>
                  </a:lnTo>
                  <a:lnTo>
                    <a:pt x="2705" y="5966"/>
                  </a:lnTo>
                  <a:lnTo>
                    <a:pt x="2683" y="5971"/>
                  </a:lnTo>
                  <a:lnTo>
                    <a:pt x="2660" y="5973"/>
                  </a:lnTo>
                  <a:lnTo>
                    <a:pt x="2638" y="5974"/>
                  </a:lnTo>
                  <a:lnTo>
                    <a:pt x="2617" y="5972"/>
                  </a:lnTo>
                  <a:lnTo>
                    <a:pt x="2594" y="5969"/>
                  </a:lnTo>
                  <a:lnTo>
                    <a:pt x="2573" y="5964"/>
                  </a:lnTo>
                  <a:lnTo>
                    <a:pt x="2551" y="5958"/>
                  </a:lnTo>
                  <a:lnTo>
                    <a:pt x="2530" y="5952"/>
                  </a:lnTo>
                  <a:lnTo>
                    <a:pt x="2509" y="5946"/>
                  </a:lnTo>
                  <a:lnTo>
                    <a:pt x="2487" y="5939"/>
                  </a:lnTo>
                  <a:lnTo>
                    <a:pt x="2467" y="5933"/>
                  </a:lnTo>
                  <a:lnTo>
                    <a:pt x="2367" y="5990"/>
                  </a:lnTo>
                  <a:lnTo>
                    <a:pt x="2370" y="6005"/>
                  </a:lnTo>
                  <a:lnTo>
                    <a:pt x="2376" y="6022"/>
                  </a:lnTo>
                  <a:lnTo>
                    <a:pt x="2384" y="6038"/>
                  </a:lnTo>
                  <a:lnTo>
                    <a:pt x="2393" y="6054"/>
                  </a:lnTo>
                  <a:lnTo>
                    <a:pt x="2403" y="6071"/>
                  </a:lnTo>
                  <a:lnTo>
                    <a:pt x="2412" y="6087"/>
                  </a:lnTo>
                  <a:lnTo>
                    <a:pt x="2420" y="6105"/>
                  </a:lnTo>
                  <a:lnTo>
                    <a:pt x="2428" y="6123"/>
                  </a:lnTo>
                  <a:lnTo>
                    <a:pt x="2434" y="6142"/>
                  </a:lnTo>
                  <a:lnTo>
                    <a:pt x="2438" y="6161"/>
                  </a:lnTo>
                  <a:lnTo>
                    <a:pt x="2439" y="6182"/>
                  </a:lnTo>
                  <a:lnTo>
                    <a:pt x="2438" y="6204"/>
                  </a:lnTo>
                  <a:lnTo>
                    <a:pt x="2413" y="6235"/>
                  </a:lnTo>
                  <a:lnTo>
                    <a:pt x="2390" y="6244"/>
                  </a:lnTo>
                  <a:lnTo>
                    <a:pt x="2346" y="6249"/>
                  </a:lnTo>
                  <a:lnTo>
                    <a:pt x="2302" y="6252"/>
                  </a:lnTo>
                  <a:lnTo>
                    <a:pt x="2257" y="6252"/>
                  </a:lnTo>
                  <a:lnTo>
                    <a:pt x="2212" y="6251"/>
                  </a:lnTo>
                  <a:lnTo>
                    <a:pt x="2167" y="6250"/>
                  </a:lnTo>
                  <a:lnTo>
                    <a:pt x="2122" y="6249"/>
                  </a:lnTo>
                  <a:lnTo>
                    <a:pt x="2078" y="6249"/>
                  </a:lnTo>
                  <a:lnTo>
                    <a:pt x="2035" y="6250"/>
                  </a:lnTo>
                  <a:lnTo>
                    <a:pt x="1991" y="6255"/>
                  </a:lnTo>
                  <a:lnTo>
                    <a:pt x="1949" y="6263"/>
                  </a:lnTo>
                  <a:lnTo>
                    <a:pt x="1908" y="6275"/>
                  </a:lnTo>
                  <a:lnTo>
                    <a:pt x="1870" y="6293"/>
                  </a:lnTo>
                  <a:lnTo>
                    <a:pt x="1846" y="6306"/>
                  </a:lnTo>
                  <a:lnTo>
                    <a:pt x="1824" y="6315"/>
                  </a:lnTo>
                  <a:lnTo>
                    <a:pt x="1799" y="6321"/>
                  </a:lnTo>
                  <a:lnTo>
                    <a:pt x="1776" y="6324"/>
                  </a:lnTo>
                  <a:lnTo>
                    <a:pt x="1751" y="6324"/>
                  </a:lnTo>
                  <a:lnTo>
                    <a:pt x="1726" y="6324"/>
                  </a:lnTo>
                  <a:lnTo>
                    <a:pt x="1702" y="6322"/>
                  </a:lnTo>
                  <a:lnTo>
                    <a:pt x="1677" y="6322"/>
                  </a:lnTo>
                  <a:lnTo>
                    <a:pt x="1654" y="6322"/>
                  </a:lnTo>
                  <a:lnTo>
                    <a:pt x="1629" y="6324"/>
                  </a:lnTo>
                  <a:lnTo>
                    <a:pt x="1607" y="6329"/>
                  </a:lnTo>
                  <a:lnTo>
                    <a:pt x="1584" y="6339"/>
                  </a:lnTo>
                  <a:lnTo>
                    <a:pt x="1572" y="6341"/>
                  </a:lnTo>
                  <a:lnTo>
                    <a:pt x="1561" y="6342"/>
                  </a:lnTo>
                  <a:lnTo>
                    <a:pt x="1550" y="6343"/>
                  </a:lnTo>
                  <a:lnTo>
                    <a:pt x="1540" y="6344"/>
                  </a:lnTo>
                  <a:lnTo>
                    <a:pt x="1528" y="6344"/>
                  </a:lnTo>
                  <a:lnTo>
                    <a:pt x="1517" y="6343"/>
                  </a:lnTo>
                  <a:lnTo>
                    <a:pt x="1507" y="6342"/>
                  </a:lnTo>
                  <a:lnTo>
                    <a:pt x="1496" y="6340"/>
                  </a:lnTo>
                  <a:lnTo>
                    <a:pt x="1486" y="6338"/>
                  </a:lnTo>
                  <a:lnTo>
                    <a:pt x="1476" y="6333"/>
                  </a:lnTo>
                  <a:lnTo>
                    <a:pt x="1466" y="6329"/>
                  </a:lnTo>
                  <a:lnTo>
                    <a:pt x="1458" y="6324"/>
                  </a:lnTo>
                  <a:lnTo>
                    <a:pt x="1452" y="6314"/>
                  </a:lnTo>
                  <a:lnTo>
                    <a:pt x="1449" y="6305"/>
                  </a:lnTo>
                  <a:lnTo>
                    <a:pt x="1448" y="6296"/>
                  </a:lnTo>
                  <a:lnTo>
                    <a:pt x="1448" y="6288"/>
                  </a:lnTo>
                  <a:lnTo>
                    <a:pt x="1449" y="6279"/>
                  </a:lnTo>
                  <a:lnTo>
                    <a:pt x="1452" y="6271"/>
                  </a:lnTo>
                  <a:lnTo>
                    <a:pt x="1455" y="6263"/>
                  </a:lnTo>
                  <a:lnTo>
                    <a:pt x="1459" y="6256"/>
                  </a:lnTo>
                  <a:lnTo>
                    <a:pt x="1463" y="6249"/>
                  </a:lnTo>
                  <a:lnTo>
                    <a:pt x="1468" y="6242"/>
                  </a:lnTo>
                  <a:lnTo>
                    <a:pt x="1472" y="6235"/>
                  </a:lnTo>
                  <a:lnTo>
                    <a:pt x="1476" y="6228"/>
                  </a:lnTo>
                  <a:lnTo>
                    <a:pt x="1660" y="6195"/>
                  </a:lnTo>
                  <a:lnTo>
                    <a:pt x="1679" y="6169"/>
                  </a:lnTo>
                  <a:lnTo>
                    <a:pt x="1701" y="6146"/>
                  </a:lnTo>
                  <a:lnTo>
                    <a:pt x="1723" y="6125"/>
                  </a:lnTo>
                  <a:lnTo>
                    <a:pt x="1747" y="6103"/>
                  </a:lnTo>
                  <a:lnTo>
                    <a:pt x="1772" y="6084"/>
                  </a:lnTo>
                  <a:lnTo>
                    <a:pt x="1797" y="6063"/>
                  </a:lnTo>
                  <a:lnTo>
                    <a:pt x="1823" y="6044"/>
                  </a:lnTo>
                  <a:lnTo>
                    <a:pt x="1847" y="6024"/>
                  </a:lnTo>
                  <a:lnTo>
                    <a:pt x="1872" y="6003"/>
                  </a:lnTo>
                  <a:lnTo>
                    <a:pt x="1895" y="5983"/>
                  </a:lnTo>
                  <a:lnTo>
                    <a:pt x="1918" y="5960"/>
                  </a:lnTo>
                  <a:lnTo>
                    <a:pt x="1938" y="5937"/>
                  </a:lnTo>
                  <a:lnTo>
                    <a:pt x="1933" y="5878"/>
                  </a:lnTo>
                  <a:lnTo>
                    <a:pt x="1919" y="5867"/>
                  </a:lnTo>
                  <a:lnTo>
                    <a:pt x="1903" y="5861"/>
                  </a:lnTo>
                  <a:lnTo>
                    <a:pt x="1888" y="5859"/>
                  </a:lnTo>
                  <a:lnTo>
                    <a:pt x="1873" y="5861"/>
                  </a:lnTo>
                  <a:lnTo>
                    <a:pt x="1857" y="5865"/>
                  </a:lnTo>
                  <a:lnTo>
                    <a:pt x="1841" y="5870"/>
                  </a:lnTo>
                  <a:lnTo>
                    <a:pt x="1826" y="5876"/>
                  </a:lnTo>
                  <a:lnTo>
                    <a:pt x="1811" y="5881"/>
                  </a:lnTo>
                  <a:lnTo>
                    <a:pt x="1794" y="5885"/>
                  </a:lnTo>
                  <a:lnTo>
                    <a:pt x="1780" y="5886"/>
                  </a:lnTo>
                  <a:lnTo>
                    <a:pt x="1765" y="5884"/>
                  </a:lnTo>
                  <a:lnTo>
                    <a:pt x="1751" y="5878"/>
                  </a:lnTo>
                  <a:lnTo>
                    <a:pt x="1738" y="5824"/>
                  </a:lnTo>
                  <a:lnTo>
                    <a:pt x="1726" y="5817"/>
                  </a:lnTo>
                  <a:lnTo>
                    <a:pt x="1713" y="5814"/>
                  </a:lnTo>
                  <a:lnTo>
                    <a:pt x="1698" y="5812"/>
                  </a:lnTo>
                  <a:lnTo>
                    <a:pt x="1683" y="5812"/>
                  </a:lnTo>
                  <a:lnTo>
                    <a:pt x="1668" y="5813"/>
                  </a:lnTo>
                  <a:lnTo>
                    <a:pt x="1653" y="5813"/>
                  </a:lnTo>
                  <a:lnTo>
                    <a:pt x="1637" y="5813"/>
                  </a:lnTo>
                  <a:lnTo>
                    <a:pt x="1623" y="5812"/>
                  </a:lnTo>
                  <a:lnTo>
                    <a:pt x="1609" y="5809"/>
                  </a:lnTo>
                  <a:lnTo>
                    <a:pt x="1597" y="5803"/>
                  </a:lnTo>
                  <a:lnTo>
                    <a:pt x="1586" y="5794"/>
                  </a:lnTo>
                  <a:lnTo>
                    <a:pt x="1578" y="5782"/>
                  </a:lnTo>
                  <a:lnTo>
                    <a:pt x="1575" y="5735"/>
                  </a:lnTo>
                  <a:lnTo>
                    <a:pt x="1566" y="5690"/>
                  </a:lnTo>
                  <a:lnTo>
                    <a:pt x="1554" y="5647"/>
                  </a:lnTo>
                  <a:lnTo>
                    <a:pt x="1539" y="5605"/>
                  </a:lnTo>
                  <a:lnTo>
                    <a:pt x="1521" y="5563"/>
                  </a:lnTo>
                  <a:lnTo>
                    <a:pt x="1503" y="5521"/>
                  </a:lnTo>
                  <a:lnTo>
                    <a:pt x="1486" y="5480"/>
                  </a:lnTo>
                  <a:lnTo>
                    <a:pt x="1469" y="5439"/>
                  </a:lnTo>
                  <a:lnTo>
                    <a:pt x="1456" y="5395"/>
                  </a:lnTo>
                  <a:lnTo>
                    <a:pt x="1446" y="5351"/>
                  </a:lnTo>
                  <a:lnTo>
                    <a:pt x="1441" y="5304"/>
                  </a:lnTo>
                  <a:lnTo>
                    <a:pt x="1443" y="5256"/>
                  </a:lnTo>
                  <a:lnTo>
                    <a:pt x="1439" y="5237"/>
                  </a:lnTo>
                  <a:lnTo>
                    <a:pt x="1435" y="5219"/>
                  </a:lnTo>
                  <a:lnTo>
                    <a:pt x="1433" y="5200"/>
                  </a:lnTo>
                  <a:lnTo>
                    <a:pt x="1429" y="5182"/>
                  </a:lnTo>
                  <a:lnTo>
                    <a:pt x="1426" y="5164"/>
                  </a:lnTo>
                  <a:lnTo>
                    <a:pt x="1423" y="5146"/>
                  </a:lnTo>
                  <a:lnTo>
                    <a:pt x="1420" y="5129"/>
                  </a:lnTo>
                  <a:lnTo>
                    <a:pt x="1417" y="5112"/>
                  </a:lnTo>
                  <a:lnTo>
                    <a:pt x="1414" y="5094"/>
                  </a:lnTo>
                  <a:lnTo>
                    <a:pt x="1409" y="5078"/>
                  </a:lnTo>
                  <a:lnTo>
                    <a:pt x="1404" y="5062"/>
                  </a:lnTo>
                  <a:lnTo>
                    <a:pt x="1399" y="5045"/>
                  </a:lnTo>
                  <a:lnTo>
                    <a:pt x="1389" y="4943"/>
                  </a:lnTo>
                  <a:lnTo>
                    <a:pt x="1379" y="4842"/>
                  </a:lnTo>
                  <a:lnTo>
                    <a:pt x="1369" y="4741"/>
                  </a:lnTo>
                  <a:lnTo>
                    <a:pt x="1360" y="4639"/>
                  </a:lnTo>
                  <a:lnTo>
                    <a:pt x="1351" y="4538"/>
                  </a:lnTo>
                  <a:lnTo>
                    <a:pt x="1342" y="4436"/>
                  </a:lnTo>
                  <a:lnTo>
                    <a:pt x="1334" y="4335"/>
                  </a:lnTo>
                  <a:lnTo>
                    <a:pt x="1325" y="4234"/>
                  </a:lnTo>
                  <a:lnTo>
                    <a:pt x="1316" y="4133"/>
                  </a:lnTo>
                  <a:lnTo>
                    <a:pt x="1309" y="4032"/>
                  </a:lnTo>
                  <a:lnTo>
                    <a:pt x="1301" y="3932"/>
                  </a:lnTo>
                  <a:lnTo>
                    <a:pt x="1295" y="3832"/>
                  </a:lnTo>
                  <a:lnTo>
                    <a:pt x="1292" y="3815"/>
                  </a:lnTo>
                  <a:lnTo>
                    <a:pt x="1289" y="3801"/>
                  </a:lnTo>
                  <a:lnTo>
                    <a:pt x="1286" y="3786"/>
                  </a:lnTo>
                  <a:lnTo>
                    <a:pt x="1284" y="3772"/>
                  </a:lnTo>
                  <a:lnTo>
                    <a:pt x="1282" y="3757"/>
                  </a:lnTo>
                  <a:lnTo>
                    <a:pt x="1279" y="3743"/>
                  </a:lnTo>
                  <a:lnTo>
                    <a:pt x="1277" y="3730"/>
                  </a:lnTo>
                  <a:lnTo>
                    <a:pt x="1274" y="3715"/>
                  </a:lnTo>
                  <a:lnTo>
                    <a:pt x="1271" y="3701"/>
                  </a:lnTo>
                  <a:lnTo>
                    <a:pt x="1267" y="3688"/>
                  </a:lnTo>
                  <a:lnTo>
                    <a:pt x="1264" y="3674"/>
                  </a:lnTo>
                  <a:lnTo>
                    <a:pt x="1261" y="3660"/>
                  </a:lnTo>
                  <a:lnTo>
                    <a:pt x="1248" y="3600"/>
                  </a:lnTo>
                  <a:lnTo>
                    <a:pt x="1240" y="3541"/>
                  </a:lnTo>
                  <a:lnTo>
                    <a:pt x="1236" y="3482"/>
                  </a:lnTo>
                  <a:lnTo>
                    <a:pt x="1237" y="3424"/>
                  </a:lnTo>
                  <a:lnTo>
                    <a:pt x="1242" y="3366"/>
                  </a:lnTo>
                  <a:lnTo>
                    <a:pt x="1251" y="3308"/>
                  </a:lnTo>
                  <a:lnTo>
                    <a:pt x="1263" y="3252"/>
                  </a:lnTo>
                  <a:lnTo>
                    <a:pt x="1280" y="3196"/>
                  </a:lnTo>
                  <a:lnTo>
                    <a:pt x="1298" y="3141"/>
                  </a:lnTo>
                  <a:lnTo>
                    <a:pt x="1319" y="3087"/>
                  </a:lnTo>
                  <a:lnTo>
                    <a:pt x="1344" y="3034"/>
                  </a:lnTo>
                  <a:lnTo>
                    <a:pt x="1370" y="2982"/>
                  </a:lnTo>
                  <a:lnTo>
                    <a:pt x="1378" y="2968"/>
                  </a:lnTo>
                  <a:lnTo>
                    <a:pt x="1385" y="2954"/>
                  </a:lnTo>
                  <a:lnTo>
                    <a:pt x="1392" y="2940"/>
                  </a:lnTo>
                  <a:lnTo>
                    <a:pt x="1398" y="2926"/>
                  </a:lnTo>
                  <a:lnTo>
                    <a:pt x="1404" y="2911"/>
                  </a:lnTo>
                  <a:lnTo>
                    <a:pt x="1410" y="2897"/>
                  </a:lnTo>
                  <a:lnTo>
                    <a:pt x="1415" y="2882"/>
                  </a:lnTo>
                  <a:lnTo>
                    <a:pt x="1421" y="2868"/>
                  </a:lnTo>
                  <a:lnTo>
                    <a:pt x="1426" y="2852"/>
                  </a:lnTo>
                  <a:lnTo>
                    <a:pt x="1432" y="2837"/>
                  </a:lnTo>
                  <a:lnTo>
                    <a:pt x="1438" y="2821"/>
                  </a:lnTo>
                  <a:lnTo>
                    <a:pt x="1444" y="2804"/>
                  </a:lnTo>
                  <a:lnTo>
                    <a:pt x="1449" y="2776"/>
                  </a:lnTo>
                  <a:lnTo>
                    <a:pt x="1453" y="2747"/>
                  </a:lnTo>
                  <a:lnTo>
                    <a:pt x="1456" y="2718"/>
                  </a:lnTo>
                  <a:lnTo>
                    <a:pt x="1457" y="2689"/>
                  </a:lnTo>
                  <a:lnTo>
                    <a:pt x="1458" y="2661"/>
                  </a:lnTo>
                  <a:lnTo>
                    <a:pt x="1458" y="2632"/>
                  </a:lnTo>
                  <a:lnTo>
                    <a:pt x="1458" y="2604"/>
                  </a:lnTo>
                  <a:lnTo>
                    <a:pt x="1457" y="2575"/>
                  </a:lnTo>
                  <a:lnTo>
                    <a:pt x="1456" y="2547"/>
                  </a:lnTo>
                  <a:lnTo>
                    <a:pt x="1455" y="2518"/>
                  </a:lnTo>
                  <a:lnTo>
                    <a:pt x="1455" y="2490"/>
                  </a:lnTo>
                  <a:lnTo>
                    <a:pt x="1455" y="2461"/>
                  </a:lnTo>
                  <a:lnTo>
                    <a:pt x="1454" y="2456"/>
                  </a:lnTo>
                  <a:lnTo>
                    <a:pt x="1453" y="2450"/>
                  </a:lnTo>
                  <a:lnTo>
                    <a:pt x="1453" y="2445"/>
                  </a:lnTo>
                  <a:lnTo>
                    <a:pt x="1452" y="2440"/>
                  </a:lnTo>
                  <a:lnTo>
                    <a:pt x="1452" y="2434"/>
                  </a:lnTo>
                  <a:lnTo>
                    <a:pt x="1452" y="2429"/>
                  </a:lnTo>
                  <a:lnTo>
                    <a:pt x="1451" y="2425"/>
                  </a:lnTo>
                  <a:lnTo>
                    <a:pt x="1450" y="2420"/>
                  </a:lnTo>
                  <a:lnTo>
                    <a:pt x="1449" y="2416"/>
                  </a:lnTo>
                  <a:lnTo>
                    <a:pt x="1448" y="2411"/>
                  </a:lnTo>
                  <a:lnTo>
                    <a:pt x="1446" y="2407"/>
                  </a:lnTo>
                  <a:lnTo>
                    <a:pt x="1444" y="2402"/>
                  </a:lnTo>
                  <a:lnTo>
                    <a:pt x="1443" y="2402"/>
                  </a:lnTo>
                  <a:lnTo>
                    <a:pt x="1443" y="2401"/>
                  </a:lnTo>
                  <a:lnTo>
                    <a:pt x="1442" y="2400"/>
                  </a:lnTo>
                  <a:lnTo>
                    <a:pt x="1442" y="2400"/>
                  </a:lnTo>
                  <a:lnTo>
                    <a:pt x="1441" y="2399"/>
                  </a:lnTo>
                  <a:lnTo>
                    <a:pt x="1441" y="2399"/>
                  </a:lnTo>
                  <a:lnTo>
                    <a:pt x="1440" y="2398"/>
                  </a:lnTo>
                  <a:lnTo>
                    <a:pt x="1439" y="2397"/>
                  </a:lnTo>
                  <a:lnTo>
                    <a:pt x="1438" y="2397"/>
                  </a:lnTo>
                  <a:lnTo>
                    <a:pt x="1437" y="2396"/>
                  </a:lnTo>
                  <a:lnTo>
                    <a:pt x="1436" y="2395"/>
                  </a:lnTo>
                  <a:lnTo>
                    <a:pt x="1436" y="2394"/>
                  </a:lnTo>
                  <a:lnTo>
                    <a:pt x="1414" y="2412"/>
                  </a:lnTo>
                  <a:lnTo>
                    <a:pt x="1395" y="2431"/>
                  </a:lnTo>
                  <a:lnTo>
                    <a:pt x="1375" y="2452"/>
                  </a:lnTo>
                  <a:lnTo>
                    <a:pt x="1356" y="2474"/>
                  </a:lnTo>
                  <a:lnTo>
                    <a:pt x="1337" y="2497"/>
                  </a:lnTo>
                  <a:lnTo>
                    <a:pt x="1317" y="2520"/>
                  </a:lnTo>
                  <a:lnTo>
                    <a:pt x="1298" y="2544"/>
                  </a:lnTo>
                  <a:lnTo>
                    <a:pt x="1279" y="2566"/>
                  </a:lnTo>
                  <a:lnTo>
                    <a:pt x="1259" y="2589"/>
                  </a:lnTo>
                  <a:lnTo>
                    <a:pt x="1239" y="2611"/>
                  </a:lnTo>
                  <a:lnTo>
                    <a:pt x="1219" y="2631"/>
                  </a:lnTo>
                  <a:lnTo>
                    <a:pt x="1198" y="2651"/>
                  </a:lnTo>
                  <a:lnTo>
                    <a:pt x="1187" y="2661"/>
                  </a:lnTo>
                  <a:lnTo>
                    <a:pt x="1177" y="2670"/>
                  </a:lnTo>
                  <a:lnTo>
                    <a:pt x="1167" y="2680"/>
                  </a:lnTo>
                  <a:lnTo>
                    <a:pt x="1156" y="2689"/>
                  </a:lnTo>
                  <a:lnTo>
                    <a:pt x="1147" y="2699"/>
                  </a:lnTo>
                  <a:lnTo>
                    <a:pt x="1137" y="2709"/>
                  </a:lnTo>
                  <a:lnTo>
                    <a:pt x="1128" y="2719"/>
                  </a:lnTo>
                  <a:lnTo>
                    <a:pt x="1119" y="2729"/>
                  </a:lnTo>
                  <a:lnTo>
                    <a:pt x="1109" y="2738"/>
                  </a:lnTo>
                  <a:lnTo>
                    <a:pt x="1098" y="2748"/>
                  </a:lnTo>
                  <a:lnTo>
                    <a:pt x="1088" y="2759"/>
                  </a:lnTo>
                  <a:lnTo>
                    <a:pt x="1078" y="2768"/>
                  </a:lnTo>
                  <a:lnTo>
                    <a:pt x="1069" y="2774"/>
                  </a:lnTo>
                  <a:lnTo>
                    <a:pt x="1060" y="2778"/>
                  </a:lnTo>
                  <a:lnTo>
                    <a:pt x="1050" y="2781"/>
                  </a:lnTo>
                  <a:lnTo>
                    <a:pt x="1041" y="2783"/>
                  </a:lnTo>
                  <a:lnTo>
                    <a:pt x="1031" y="2784"/>
                  </a:lnTo>
                  <a:lnTo>
                    <a:pt x="1022" y="2785"/>
                  </a:lnTo>
                  <a:lnTo>
                    <a:pt x="1013" y="2784"/>
                  </a:lnTo>
                  <a:lnTo>
                    <a:pt x="1004" y="2782"/>
                  </a:lnTo>
                  <a:lnTo>
                    <a:pt x="994" y="2780"/>
                  </a:lnTo>
                  <a:lnTo>
                    <a:pt x="986" y="2777"/>
                  </a:lnTo>
                  <a:lnTo>
                    <a:pt x="978" y="2774"/>
                  </a:lnTo>
                  <a:lnTo>
                    <a:pt x="971" y="2770"/>
                  </a:lnTo>
                  <a:lnTo>
                    <a:pt x="938" y="2750"/>
                  </a:lnTo>
                  <a:lnTo>
                    <a:pt x="906" y="2730"/>
                  </a:lnTo>
                  <a:lnTo>
                    <a:pt x="874" y="2709"/>
                  </a:lnTo>
                  <a:lnTo>
                    <a:pt x="843" y="2687"/>
                  </a:lnTo>
                  <a:lnTo>
                    <a:pt x="812" y="2665"/>
                  </a:lnTo>
                  <a:lnTo>
                    <a:pt x="783" y="2639"/>
                  </a:lnTo>
                  <a:lnTo>
                    <a:pt x="758" y="2613"/>
                  </a:lnTo>
                  <a:lnTo>
                    <a:pt x="734" y="2583"/>
                  </a:lnTo>
                  <a:lnTo>
                    <a:pt x="713" y="2551"/>
                  </a:lnTo>
                  <a:lnTo>
                    <a:pt x="696" y="2515"/>
                  </a:lnTo>
                  <a:lnTo>
                    <a:pt x="683" y="2475"/>
                  </a:lnTo>
                  <a:lnTo>
                    <a:pt x="673" y="2430"/>
                  </a:lnTo>
                  <a:lnTo>
                    <a:pt x="664" y="2368"/>
                  </a:lnTo>
                  <a:lnTo>
                    <a:pt x="650" y="2304"/>
                  </a:lnTo>
                  <a:lnTo>
                    <a:pt x="633" y="2239"/>
                  </a:lnTo>
                  <a:lnTo>
                    <a:pt x="612" y="2175"/>
                  </a:lnTo>
                  <a:lnTo>
                    <a:pt x="593" y="2109"/>
                  </a:lnTo>
                  <a:lnTo>
                    <a:pt x="573" y="2044"/>
                  </a:lnTo>
                  <a:lnTo>
                    <a:pt x="555" y="1979"/>
                  </a:lnTo>
                  <a:lnTo>
                    <a:pt x="541" y="1914"/>
                  </a:lnTo>
                  <a:lnTo>
                    <a:pt x="532" y="1850"/>
                  </a:lnTo>
                  <a:lnTo>
                    <a:pt x="530" y="1785"/>
                  </a:lnTo>
                  <a:lnTo>
                    <a:pt x="536" y="1722"/>
                  </a:lnTo>
                  <a:lnTo>
                    <a:pt x="551" y="1660"/>
                  </a:lnTo>
                  <a:lnTo>
                    <a:pt x="571" y="1637"/>
                  </a:lnTo>
                  <a:lnTo>
                    <a:pt x="585" y="1609"/>
                  </a:lnTo>
                  <a:lnTo>
                    <a:pt x="598" y="1579"/>
                  </a:lnTo>
                  <a:lnTo>
                    <a:pt x="607" y="1548"/>
                  </a:lnTo>
                  <a:lnTo>
                    <a:pt x="616" y="1515"/>
                  </a:lnTo>
                  <a:lnTo>
                    <a:pt x="626" y="1484"/>
                  </a:lnTo>
                  <a:lnTo>
                    <a:pt x="635" y="1452"/>
                  </a:lnTo>
                  <a:lnTo>
                    <a:pt x="646" y="1422"/>
                  </a:lnTo>
                  <a:lnTo>
                    <a:pt x="659" y="1393"/>
                  </a:lnTo>
                  <a:lnTo>
                    <a:pt x="675" y="1369"/>
                  </a:lnTo>
                  <a:lnTo>
                    <a:pt x="695" y="1346"/>
                  </a:lnTo>
                  <a:lnTo>
                    <a:pt x="720" y="1329"/>
                  </a:lnTo>
                  <a:lnTo>
                    <a:pt x="726" y="1328"/>
                  </a:lnTo>
                  <a:lnTo>
                    <a:pt x="733" y="1327"/>
                  </a:lnTo>
                  <a:lnTo>
                    <a:pt x="739" y="1325"/>
                  </a:lnTo>
                  <a:lnTo>
                    <a:pt x="744" y="1323"/>
                  </a:lnTo>
                  <a:lnTo>
                    <a:pt x="750" y="1321"/>
                  </a:lnTo>
                  <a:lnTo>
                    <a:pt x="755" y="1319"/>
                  </a:lnTo>
                  <a:lnTo>
                    <a:pt x="759" y="1316"/>
                  </a:lnTo>
                  <a:lnTo>
                    <a:pt x="763" y="1313"/>
                  </a:lnTo>
                  <a:lnTo>
                    <a:pt x="767" y="1309"/>
                  </a:lnTo>
                  <a:lnTo>
                    <a:pt x="770" y="1305"/>
                  </a:lnTo>
                  <a:lnTo>
                    <a:pt x="773" y="1301"/>
                  </a:lnTo>
                  <a:lnTo>
                    <a:pt x="775" y="1295"/>
                  </a:lnTo>
                  <a:lnTo>
                    <a:pt x="763" y="1266"/>
                  </a:lnTo>
                  <a:lnTo>
                    <a:pt x="754" y="1234"/>
                  </a:lnTo>
                  <a:lnTo>
                    <a:pt x="747" y="1202"/>
                  </a:lnTo>
                  <a:lnTo>
                    <a:pt x="743" y="1170"/>
                  </a:lnTo>
                  <a:lnTo>
                    <a:pt x="740" y="1136"/>
                  </a:lnTo>
                  <a:lnTo>
                    <a:pt x="739" y="1103"/>
                  </a:lnTo>
                  <a:lnTo>
                    <a:pt x="739" y="1068"/>
                  </a:lnTo>
                  <a:lnTo>
                    <a:pt x="739" y="1034"/>
                  </a:lnTo>
                  <a:lnTo>
                    <a:pt x="739" y="1000"/>
                  </a:lnTo>
                  <a:lnTo>
                    <a:pt x="740" y="965"/>
                  </a:lnTo>
                  <a:lnTo>
                    <a:pt x="740" y="931"/>
                  </a:lnTo>
                  <a:lnTo>
                    <a:pt x="739" y="897"/>
                  </a:lnTo>
                  <a:lnTo>
                    <a:pt x="739" y="895"/>
                  </a:lnTo>
                  <a:lnTo>
                    <a:pt x="739" y="892"/>
                  </a:lnTo>
                  <a:lnTo>
                    <a:pt x="739" y="889"/>
                  </a:lnTo>
                  <a:lnTo>
                    <a:pt x="739" y="887"/>
                  </a:lnTo>
                  <a:lnTo>
                    <a:pt x="739" y="884"/>
                  </a:lnTo>
                  <a:lnTo>
                    <a:pt x="740" y="881"/>
                  </a:lnTo>
                  <a:lnTo>
                    <a:pt x="740" y="879"/>
                  </a:lnTo>
                  <a:lnTo>
                    <a:pt x="741" y="877"/>
                  </a:lnTo>
                  <a:lnTo>
                    <a:pt x="741" y="875"/>
                  </a:lnTo>
                  <a:lnTo>
                    <a:pt x="742" y="873"/>
                  </a:lnTo>
                  <a:lnTo>
                    <a:pt x="742" y="871"/>
                  </a:lnTo>
                  <a:lnTo>
                    <a:pt x="743" y="868"/>
                  </a:lnTo>
                  <a:lnTo>
                    <a:pt x="756" y="857"/>
                  </a:lnTo>
                  <a:lnTo>
                    <a:pt x="771" y="846"/>
                  </a:lnTo>
                  <a:lnTo>
                    <a:pt x="787" y="836"/>
                  </a:lnTo>
                  <a:lnTo>
                    <a:pt x="803" y="826"/>
                  </a:lnTo>
                  <a:lnTo>
                    <a:pt x="819" y="818"/>
                  </a:lnTo>
                  <a:lnTo>
                    <a:pt x="836" y="810"/>
                  </a:lnTo>
                  <a:lnTo>
                    <a:pt x="855" y="803"/>
                  </a:lnTo>
                  <a:lnTo>
                    <a:pt x="873" y="797"/>
                  </a:lnTo>
                  <a:lnTo>
                    <a:pt x="893" y="790"/>
                  </a:lnTo>
                  <a:lnTo>
                    <a:pt x="912" y="785"/>
                  </a:lnTo>
                  <a:lnTo>
                    <a:pt x="932" y="778"/>
                  </a:lnTo>
                  <a:lnTo>
                    <a:pt x="954" y="772"/>
                  </a:lnTo>
                  <a:lnTo>
                    <a:pt x="954" y="773"/>
                  </a:lnTo>
                  <a:lnTo>
                    <a:pt x="955" y="773"/>
                  </a:lnTo>
                  <a:lnTo>
                    <a:pt x="956" y="773"/>
                  </a:lnTo>
                  <a:lnTo>
                    <a:pt x="957" y="773"/>
                  </a:lnTo>
                  <a:lnTo>
                    <a:pt x="958" y="774"/>
                  </a:lnTo>
                  <a:lnTo>
                    <a:pt x="959" y="774"/>
                  </a:lnTo>
                  <a:lnTo>
                    <a:pt x="959" y="775"/>
                  </a:lnTo>
                  <a:lnTo>
                    <a:pt x="960" y="775"/>
                  </a:lnTo>
                  <a:lnTo>
                    <a:pt x="961" y="776"/>
                  </a:lnTo>
                  <a:lnTo>
                    <a:pt x="962" y="776"/>
                  </a:lnTo>
                  <a:lnTo>
                    <a:pt x="963" y="777"/>
                  </a:lnTo>
                  <a:lnTo>
                    <a:pt x="965" y="777"/>
                  </a:lnTo>
                  <a:lnTo>
                    <a:pt x="969" y="797"/>
                  </a:lnTo>
                  <a:lnTo>
                    <a:pt x="971" y="815"/>
                  </a:lnTo>
                  <a:lnTo>
                    <a:pt x="972" y="834"/>
                  </a:lnTo>
                  <a:lnTo>
                    <a:pt x="973" y="853"/>
                  </a:lnTo>
                  <a:lnTo>
                    <a:pt x="972" y="871"/>
                  </a:lnTo>
                  <a:lnTo>
                    <a:pt x="971" y="891"/>
                  </a:lnTo>
                  <a:lnTo>
                    <a:pt x="971" y="910"/>
                  </a:lnTo>
                  <a:lnTo>
                    <a:pt x="970" y="929"/>
                  </a:lnTo>
                  <a:lnTo>
                    <a:pt x="970" y="948"/>
                  </a:lnTo>
                  <a:lnTo>
                    <a:pt x="971" y="967"/>
                  </a:lnTo>
                  <a:lnTo>
                    <a:pt x="972" y="985"/>
                  </a:lnTo>
                  <a:lnTo>
                    <a:pt x="976" y="1004"/>
                  </a:lnTo>
                  <a:lnTo>
                    <a:pt x="978" y="1037"/>
                  </a:lnTo>
                  <a:lnTo>
                    <a:pt x="977" y="1070"/>
                  </a:lnTo>
                  <a:lnTo>
                    <a:pt x="974" y="1103"/>
                  </a:lnTo>
                  <a:lnTo>
                    <a:pt x="968" y="1135"/>
                  </a:lnTo>
                  <a:lnTo>
                    <a:pt x="963" y="1168"/>
                  </a:lnTo>
                  <a:lnTo>
                    <a:pt x="957" y="1199"/>
                  </a:lnTo>
                  <a:lnTo>
                    <a:pt x="953" y="1231"/>
                  </a:lnTo>
                  <a:lnTo>
                    <a:pt x="951" y="1262"/>
                  </a:lnTo>
                  <a:lnTo>
                    <a:pt x="953" y="1290"/>
                  </a:lnTo>
                  <a:lnTo>
                    <a:pt x="959" y="1319"/>
                  </a:lnTo>
                  <a:lnTo>
                    <a:pt x="971" y="1346"/>
                  </a:lnTo>
                  <a:lnTo>
                    <a:pt x="990" y="1372"/>
                  </a:lnTo>
                  <a:lnTo>
                    <a:pt x="992" y="1375"/>
                  </a:lnTo>
                  <a:lnTo>
                    <a:pt x="994" y="1377"/>
                  </a:lnTo>
                  <a:lnTo>
                    <a:pt x="996" y="1379"/>
                  </a:lnTo>
                  <a:lnTo>
                    <a:pt x="998" y="1381"/>
                  </a:lnTo>
                  <a:lnTo>
                    <a:pt x="1001" y="1383"/>
                  </a:lnTo>
                  <a:lnTo>
                    <a:pt x="1003" y="1385"/>
                  </a:lnTo>
                  <a:lnTo>
                    <a:pt x="1005" y="1386"/>
                  </a:lnTo>
                  <a:lnTo>
                    <a:pt x="1007" y="1387"/>
                  </a:lnTo>
                  <a:lnTo>
                    <a:pt x="1008" y="1389"/>
                  </a:lnTo>
                  <a:lnTo>
                    <a:pt x="1010" y="1390"/>
                  </a:lnTo>
                  <a:lnTo>
                    <a:pt x="1012" y="1392"/>
                  </a:lnTo>
                  <a:lnTo>
                    <a:pt x="1014" y="1393"/>
                  </a:lnTo>
                  <a:lnTo>
                    <a:pt x="1019" y="1411"/>
                  </a:lnTo>
                  <a:lnTo>
                    <a:pt x="1022" y="1430"/>
                  </a:lnTo>
                  <a:lnTo>
                    <a:pt x="1023" y="1449"/>
                  </a:lnTo>
                  <a:lnTo>
                    <a:pt x="1023" y="1469"/>
                  </a:lnTo>
                  <a:lnTo>
                    <a:pt x="1021" y="1490"/>
                  </a:lnTo>
                  <a:lnTo>
                    <a:pt x="1018" y="1510"/>
                  </a:lnTo>
                  <a:lnTo>
                    <a:pt x="1015" y="1531"/>
                  </a:lnTo>
                  <a:lnTo>
                    <a:pt x="1012" y="1552"/>
                  </a:lnTo>
                  <a:lnTo>
                    <a:pt x="1010" y="1572"/>
                  </a:lnTo>
                  <a:lnTo>
                    <a:pt x="1010" y="1594"/>
                  </a:lnTo>
                  <a:lnTo>
                    <a:pt x="1010" y="1614"/>
                  </a:lnTo>
                  <a:lnTo>
                    <a:pt x="1014" y="1635"/>
                  </a:lnTo>
                  <a:lnTo>
                    <a:pt x="1011" y="1644"/>
                  </a:lnTo>
                  <a:lnTo>
                    <a:pt x="1007" y="1651"/>
                  </a:lnTo>
                  <a:lnTo>
                    <a:pt x="1002" y="1658"/>
                  </a:lnTo>
                  <a:lnTo>
                    <a:pt x="996" y="1663"/>
                  </a:lnTo>
                  <a:lnTo>
                    <a:pt x="990" y="1668"/>
                  </a:lnTo>
                  <a:lnTo>
                    <a:pt x="984" y="1673"/>
                  </a:lnTo>
                  <a:lnTo>
                    <a:pt x="979" y="1677"/>
                  </a:lnTo>
                  <a:lnTo>
                    <a:pt x="973" y="1681"/>
                  </a:lnTo>
                  <a:lnTo>
                    <a:pt x="969" y="1685"/>
                  </a:lnTo>
                  <a:lnTo>
                    <a:pt x="965" y="1691"/>
                  </a:lnTo>
                  <a:lnTo>
                    <a:pt x="961" y="1695"/>
                  </a:lnTo>
                  <a:lnTo>
                    <a:pt x="960" y="1700"/>
                  </a:lnTo>
                  <a:lnTo>
                    <a:pt x="965" y="2049"/>
                  </a:lnTo>
                  <a:lnTo>
                    <a:pt x="931" y="2091"/>
                  </a:lnTo>
                  <a:lnTo>
                    <a:pt x="1019" y="2256"/>
                  </a:lnTo>
                  <a:lnTo>
                    <a:pt x="1021" y="2258"/>
                  </a:lnTo>
                  <a:lnTo>
                    <a:pt x="1024" y="2258"/>
                  </a:lnTo>
                  <a:lnTo>
                    <a:pt x="1027" y="2258"/>
                  </a:lnTo>
                  <a:lnTo>
                    <a:pt x="1030" y="2257"/>
                  </a:lnTo>
                  <a:lnTo>
                    <a:pt x="1032" y="2256"/>
                  </a:lnTo>
                  <a:lnTo>
                    <a:pt x="1035" y="2254"/>
                  </a:lnTo>
                  <a:lnTo>
                    <a:pt x="1037" y="2252"/>
                  </a:lnTo>
                  <a:lnTo>
                    <a:pt x="1039" y="2250"/>
                  </a:lnTo>
                  <a:lnTo>
                    <a:pt x="1041" y="2248"/>
                  </a:lnTo>
                  <a:lnTo>
                    <a:pt x="1042" y="2246"/>
                  </a:lnTo>
                  <a:lnTo>
                    <a:pt x="1043" y="2244"/>
                  </a:lnTo>
                  <a:lnTo>
                    <a:pt x="1044" y="2242"/>
                  </a:lnTo>
                  <a:lnTo>
                    <a:pt x="1068" y="2195"/>
                  </a:lnTo>
                  <a:lnTo>
                    <a:pt x="1092" y="2149"/>
                  </a:lnTo>
                  <a:lnTo>
                    <a:pt x="1120" y="2104"/>
                  </a:lnTo>
                  <a:lnTo>
                    <a:pt x="1147" y="2059"/>
                  </a:lnTo>
                  <a:lnTo>
                    <a:pt x="1175" y="2015"/>
                  </a:lnTo>
                  <a:lnTo>
                    <a:pt x="1203" y="1970"/>
                  </a:lnTo>
                  <a:lnTo>
                    <a:pt x="1230" y="1924"/>
                  </a:lnTo>
                  <a:lnTo>
                    <a:pt x="1256" y="1878"/>
                  </a:lnTo>
                  <a:lnTo>
                    <a:pt x="1282" y="1831"/>
                  </a:lnTo>
                  <a:lnTo>
                    <a:pt x="1304" y="1783"/>
                  </a:lnTo>
                  <a:lnTo>
                    <a:pt x="1325" y="1734"/>
                  </a:lnTo>
                  <a:lnTo>
                    <a:pt x="1342" y="1682"/>
                  </a:lnTo>
                  <a:lnTo>
                    <a:pt x="1358" y="1659"/>
                  </a:lnTo>
                  <a:lnTo>
                    <a:pt x="1374" y="1636"/>
                  </a:lnTo>
                  <a:lnTo>
                    <a:pt x="1392" y="1612"/>
                  </a:lnTo>
                  <a:lnTo>
                    <a:pt x="1408" y="1589"/>
                  </a:lnTo>
                  <a:lnTo>
                    <a:pt x="1425" y="1566"/>
                  </a:lnTo>
                  <a:lnTo>
                    <a:pt x="1444" y="1545"/>
                  </a:lnTo>
                  <a:lnTo>
                    <a:pt x="1464" y="1524"/>
                  </a:lnTo>
                  <a:lnTo>
                    <a:pt x="1485" y="1506"/>
                  </a:lnTo>
                  <a:lnTo>
                    <a:pt x="1507" y="1489"/>
                  </a:lnTo>
                  <a:lnTo>
                    <a:pt x="1532" y="1473"/>
                  </a:lnTo>
                  <a:lnTo>
                    <a:pt x="1559" y="1461"/>
                  </a:lnTo>
                  <a:lnTo>
                    <a:pt x="1589" y="1450"/>
                  </a:lnTo>
                  <a:lnTo>
                    <a:pt x="1596" y="1449"/>
                  </a:lnTo>
                  <a:lnTo>
                    <a:pt x="1602" y="1448"/>
                  </a:lnTo>
                  <a:lnTo>
                    <a:pt x="1608" y="1447"/>
                  </a:lnTo>
                  <a:lnTo>
                    <a:pt x="1614" y="1447"/>
                  </a:lnTo>
                  <a:lnTo>
                    <a:pt x="1620" y="1446"/>
                  </a:lnTo>
                  <a:lnTo>
                    <a:pt x="1625" y="1445"/>
                  </a:lnTo>
                  <a:lnTo>
                    <a:pt x="1631" y="1443"/>
                  </a:lnTo>
                  <a:lnTo>
                    <a:pt x="1636" y="1442"/>
                  </a:lnTo>
                  <a:lnTo>
                    <a:pt x="1641" y="1441"/>
                  </a:lnTo>
                  <a:lnTo>
                    <a:pt x="1646" y="1439"/>
                  </a:lnTo>
                  <a:lnTo>
                    <a:pt x="1651" y="1436"/>
                  </a:lnTo>
                  <a:lnTo>
                    <a:pt x="1655" y="1433"/>
                  </a:lnTo>
                  <a:lnTo>
                    <a:pt x="1655" y="1433"/>
                  </a:lnTo>
                  <a:lnTo>
                    <a:pt x="1656" y="1432"/>
                  </a:lnTo>
                  <a:lnTo>
                    <a:pt x="1657" y="1432"/>
                  </a:lnTo>
                  <a:lnTo>
                    <a:pt x="1658" y="1431"/>
                  </a:lnTo>
                  <a:lnTo>
                    <a:pt x="1658" y="1430"/>
                  </a:lnTo>
                  <a:lnTo>
                    <a:pt x="1658" y="1429"/>
                  </a:lnTo>
                  <a:lnTo>
                    <a:pt x="1659" y="1428"/>
                  </a:lnTo>
                  <a:lnTo>
                    <a:pt x="1659" y="1427"/>
                  </a:lnTo>
                  <a:lnTo>
                    <a:pt x="1659" y="1425"/>
                  </a:lnTo>
                  <a:lnTo>
                    <a:pt x="1659" y="1424"/>
                  </a:lnTo>
                  <a:lnTo>
                    <a:pt x="1659" y="1422"/>
                  </a:lnTo>
                  <a:lnTo>
                    <a:pt x="1660" y="1419"/>
                  </a:lnTo>
                  <a:lnTo>
                    <a:pt x="1656" y="1411"/>
                  </a:lnTo>
                  <a:lnTo>
                    <a:pt x="1653" y="1403"/>
                  </a:lnTo>
                  <a:lnTo>
                    <a:pt x="1651" y="1395"/>
                  </a:lnTo>
                  <a:lnTo>
                    <a:pt x="1649" y="1386"/>
                  </a:lnTo>
                  <a:lnTo>
                    <a:pt x="1648" y="1378"/>
                  </a:lnTo>
                  <a:lnTo>
                    <a:pt x="1647" y="1369"/>
                  </a:lnTo>
                  <a:lnTo>
                    <a:pt x="1644" y="1359"/>
                  </a:lnTo>
                  <a:lnTo>
                    <a:pt x="1643" y="1350"/>
                  </a:lnTo>
                  <a:lnTo>
                    <a:pt x="1641" y="1341"/>
                  </a:lnTo>
                  <a:lnTo>
                    <a:pt x="1638" y="1332"/>
                  </a:lnTo>
                  <a:lnTo>
                    <a:pt x="1635" y="1323"/>
                  </a:lnTo>
                  <a:lnTo>
                    <a:pt x="1631" y="1312"/>
                  </a:lnTo>
                  <a:lnTo>
                    <a:pt x="1632" y="1302"/>
                  </a:lnTo>
                  <a:lnTo>
                    <a:pt x="1632" y="1292"/>
                  </a:lnTo>
                  <a:lnTo>
                    <a:pt x="1633" y="1283"/>
                  </a:lnTo>
                  <a:lnTo>
                    <a:pt x="1634" y="1273"/>
                  </a:lnTo>
                  <a:lnTo>
                    <a:pt x="1634" y="1263"/>
                  </a:lnTo>
                  <a:lnTo>
                    <a:pt x="1635" y="1253"/>
                  </a:lnTo>
                  <a:lnTo>
                    <a:pt x="1636" y="1243"/>
                  </a:lnTo>
                  <a:lnTo>
                    <a:pt x="1637" y="1234"/>
                  </a:lnTo>
                  <a:lnTo>
                    <a:pt x="1639" y="1224"/>
                  </a:lnTo>
                  <a:lnTo>
                    <a:pt x="1641" y="1215"/>
                  </a:lnTo>
                  <a:lnTo>
                    <a:pt x="1644" y="1204"/>
                  </a:lnTo>
                  <a:lnTo>
                    <a:pt x="1649" y="1194"/>
                  </a:lnTo>
                  <a:lnTo>
                    <a:pt x="1648" y="1194"/>
                  </a:lnTo>
                  <a:lnTo>
                    <a:pt x="1648" y="1193"/>
                  </a:lnTo>
                  <a:lnTo>
                    <a:pt x="1648" y="1192"/>
                  </a:lnTo>
                  <a:lnTo>
                    <a:pt x="1648" y="1191"/>
                  </a:lnTo>
                  <a:lnTo>
                    <a:pt x="1648" y="1190"/>
                  </a:lnTo>
                  <a:lnTo>
                    <a:pt x="1647" y="1189"/>
                  </a:lnTo>
                  <a:lnTo>
                    <a:pt x="1647" y="1188"/>
                  </a:lnTo>
                  <a:lnTo>
                    <a:pt x="1646" y="1187"/>
                  </a:lnTo>
                  <a:lnTo>
                    <a:pt x="1646" y="1186"/>
                  </a:lnTo>
                  <a:lnTo>
                    <a:pt x="1644" y="1185"/>
                  </a:lnTo>
                  <a:lnTo>
                    <a:pt x="1643" y="1184"/>
                  </a:lnTo>
                  <a:lnTo>
                    <a:pt x="1642" y="1182"/>
                  </a:lnTo>
                  <a:lnTo>
                    <a:pt x="1550" y="1182"/>
                  </a:lnTo>
                  <a:lnTo>
                    <a:pt x="1547" y="1182"/>
                  </a:lnTo>
                  <a:lnTo>
                    <a:pt x="1544" y="1181"/>
                  </a:lnTo>
                  <a:lnTo>
                    <a:pt x="1542" y="1180"/>
                  </a:lnTo>
                  <a:lnTo>
                    <a:pt x="1539" y="1178"/>
                  </a:lnTo>
                  <a:lnTo>
                    <a:pt x="1536" y="1177"/>
                  </a:lnTo>
                  <a:lnTo>
                    <a:pt x="1533" y="1175"/>
                  </a:lnTo>
                  <a:lnTo>
                    <a:pt x="1531" y="1173"/>
                  </a:lnTo>
                  <a:lnTo>
                    <a:pt x="1529" y="1171"/>
                  </a:lnTo>
                  <a:lnTo>
                    <a:pt x="1528" y="1168"/>
                  </a:lnTo>
                  <a:lnTo>
                    <a:pt x="1526" y="1166"/>
                  </a:lnTo>
                  <a:lnTo>
                    <a:pt x="1525" y="1163"/>
                  </a:lnTo>
                  <a:lnTo>
                    <a:pt x="1524" y="1160"/>
                  </a:lnTo>
                  <a:lnTo>
                    <a:pt x="1530" y="873"/>
                  </a:lnTo>
                  <a:lnTo>
                    <a:pt x="1528" y="870"/>
                  </a:lnTo>
                  <a:lnTo>
                    <a:pt x="1526" y="867"/>
                  </a:lnTo>
                  <a:lnTo>
                    <a:pt x="1523" y="864"/>
                  </a:lnTo>
                  <a:lnTo>
                    <a:pt x="1520" y="862"/>
                  </a:lnTo>
                  <a:lnTo>
                    <a:pt x="1517" y="859"/>
                  </a:lnTo>
                  <a:lnTo>
                    <a:pt x="1513" y="856"/>
                  </a:lnTo>
                  <a:lnTo>
                    <a:pt x="1509" y="852"/>
                  </a:lnTo>
                  <a:lnTo>
                    <a:pt x="1505" y="849"/>
                  </a:lnTo>
                  <a:lnTo>
                    <a:pt x="1501" y="846"/>
                  </a:lnTo>
                  <a:lnTo>
                    <a:pt x="1498" y="842"/>
                  </a:lnTo>
                  <a:lnTo>
                    <a:pt x="1495" y="837"/>
                  </a:lnTo>
                  <a:lnTo>
                    <a:pt x="1494" y="831"/>
                  </a:lnTo>
                  <a:lnTo>
                    <a:pt x="1490" y="820"/>
                  </a:lnTo>
                  <a:lnTo>
                    <a:pt x="1487" y="809"/>
                  </a:lnTo>
                  <a:lnTo>
                    <a:pt x="1486" y="798"/>
                  </a:lnTo>
                  <a:lnTo>
                    <a:pt x="1486" y="787"/>
                  </a:lnTo>
                  <a:lnTo>
                    <a:pt x="1486" y="774"/>
                  </a:lnTo>
                  <a:lnTo>
                    <a:pt x="1488" y="763"/>
                  </a:lnTo>
                  <a:lnTo>
                    <a:pt x="1491" y="752"/>
                  </a:lnTo>
                  <a:lnTo>
                    <a:pt x="1494" y="742"/>
                  </a:lnTo>
                  <a:lnTo>
                    <a:pt x="1499" y="732"/>
                  </a:lnTo>
                  <a:lnTo>
                    <a:pt x="1504" y="721"/>
                  </a:lnTo>
                  <a:lnTo>
                    <a:pt x="1510" y="711"/>
                  </a:lnTo>
                  <a:lnTo>
                    <a:pt x="1517" y="702"/>
                  </a:lnTo>
                  <a:lnTo>
                    <a:pt x="1524" y="696"/>
                  </a:lnTo>
                  <a:lnTo>
                    <a:pt x="1530" y="689"/>
                  </a:lnTo>
                  <a:lnTo>
                    <a:pt x="1535" y="682"/>
                  </a:lnTo>
                  <a:lnTo>
                    <a:pt x="1541" y="675"/>
                  </a:lnTo>
                  <a:lnTo>
                    <a:pt x="1545" y="668"/>
                  </a:lnTo>
                  <a:lnTo>
                    <a:pt x="1548" y="661"/>
                  </a:lnTo>
                  <a:lnTo>
                    <a:pt x="1552" y="655"/>
                  </a:lnTo>
                  <a:lnTo>
                    <a:pt x="1555" y="648"/>
                  </a:lnTo>
                  <a:lnTo>
                    <a:pt x="1558" y="642"/>
                  </a:lnTo>
                  <a:lnTo>
                    <a:pt x="1561" y="636"/>
                  </a:lnTo>
                  <a:lnTo>
                    <a:pt x="1565" y="630"/>
                  </a:lnTo>
                  <a:lnTo>
                    <a:pt x="1570" y="624"/>
                  </a:lnTo>
                  <a:lnTo>
                    <a:pt x="1581" y="620"/>
                  </a:lnTo>
                  <a:lnTo>
                    <a:pt x="1595" y="614"/>
                  </a:lnTo>
                  <a:lnTo>
                    <a:pt x="1607" y="610"/>
                  </a:lnTo>
                  <a:lnTo>
                    <a:pt x="1620" y="606"/>
                  </a:lnTo>
                  <a:lnTo>
                    <a:pt x="1632" y="602"/>
                  </a:lnTo>
                  <a:lnTo>
                    <a:pt x="1646" y="598"/>
                  </a:lnTo>
                  <a:lnTo>
                    <a:pt x="1658" y="593"/>
                  </a:lnTo>
                  <a:lnTo>
                    <a:pt x="1670" y="588"/>
                  </a:lnTo>
                  <a:lnTo>
                    <a:pt x="1681" y="582"/>
                  </a:lnTo>
                  <a:lnTo>
                    <a:pt x="1692" y="576"/>
                  </a:lnTo>
                  <a:lnTo>
                    <a:pt x="1703" y="569"/>
                  </a:lnTo>
                  <a:lnTo>
                    <a:pt x="1713" y="559"/>
                  </a:lnTo>
                  <a:lnTo>
                    <a:pt x="1727" y="558"/>
                  </a:lnTo>
                  <a:lnTo>
                    <a:pt x="1742" y="556"/>
                  </a:lnTo>
                  <a:lnTo>
                    <a:pt x="1757" y="555"/>
                  </a:lnTo>
                  <a:lnTo>
                    <a:pt x="1771" y="553"/>
                  </a:lnTo>
                  <a:lnTo>
                    <a:pt x="1785" y="551"/>
                  </a:lnTo>
                  <a:lnTo>
                    <a:pt x="1798" y="548"/>
                  </a:lnTo>
                  <a:lnTo>
                    <a:pt x="1812" y="545"/>
                  </a:lnTo>
                  <a:lnTo>
                    <a:pt x="1825" y="542"/>
                  </a:lnTo>
                  <a:lnTo>
                    <a:pt x="1839" y="538"/>
                  </a:lnTo>
                  <a:lnTo>
                    <a:pt x="1852" y="534"/>
                  </a:lnTo>
                  <a:lnTo>
                    <a:pt x="1866" y="529"/>
                  </a:lnTo>
                  <a:lnTo>
                    <a:pt x="1879" y="523"/>
                  </a:lnTo>
                  <a:lnTo>
                    <a:pt x="1879" y="523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2" name="Freeform 18"/>
            <p:cNvSpPr>
              <a:spLocks noChangeAspect="1"/>
            </p:cNvSpPr>
            <p:nvPr/>
          </p:nvSpPr>
          <p:spPr bwMode="auto">
            <a:xfrm>
              <a:off x="4179" y="789"/>
              <a:ext cx="97" cy="99"/>
            </a:xfrm>
            <a:custGeom>
              <a:avLst/>
              <a:gdLst/>
              <a:ahLst/>
              <a:cxnLst>
                <a:cxn ang="0">
                  <a:pos x="387" y="7"/>
                </a:cxn>
                <a:cxn ang="0">
                  <a:pos x="402" y="23"/>
                </a:cxn>
                <a:cxn ang="0">
                  <a:pos x="411" y="46"/>
                </a:cxn>
                <a:cxn ang="0">
                  <a:pos x="410" y="63"/>
                </a:cxn>
                <a:cxn ang="0">
                  <a:pos x="407" y="68"/>
                </a:cxn>
                <a:cxn ang="0">
                  <a:pos x="406" y="71"/>
                </a:cxn>
                <a:cxn ang="0">
                  <a:pos x="354" y="84"/>
                </a:cxn>
                <a:cxn ang="0">
                  <a:pos x="262" y="134"/>
                </a:cxn>
                <a:cxn ang="0">
                  <a:pos x="183" y="207"/>
                </a:cxn>
                <a:cxn ang="0">
                  <a:pos x="133" y="296"/>
                </a:cxn>
                <a:cxn ang="0">
                  <a:pos x="118" y="388"/>
                </a:cxn>
                <a:cxn ang="0">
                  <a:pos x="132" y="473"/>
                </a:cxn>
                <a:cxn ang="0">
                  <a:pos x="184" y="552"/>
                </a:cxn>
                <a:cxn ang="0">
                  <a:pos x="264" y="616"/>
                </a:cxn>
                <a:cxn ang="0">
                  <a:pos x="361" y="653"/>
                </a:cxn>
                <a:cxn ang="0">
                  <a:pos x="465" y="649"/>
                </a:cxn>
                <a:cxn ang="0">
                  <a:pos x="556" y="610"/>
                </a:cxn>
                <a:cxn ang="0">
                  <a:pos x="626" y="550"/>
                </a:cxn>
                <a:cxn ang="0">
                  <a:pos x="657" y="487"/>
                </a:cxn>
                <a:cxn ang="0">
                  <a:pos x="672" y="441"/>
                </a:cxn>
                <a:cxn ang="0">
                  <a:pos x="685" y="394"/>
                </a:cxn>
                <a:cxn ang="0">
                  <a:pos x="693" y="357"/>
                </a:cxn>
                <a:cxn ang="0">
                  <a:pos x="690" y="336"/>
                </a:cxn>
                <a:cxn ang="0">
                  <a:pos x="688" y="315"/>
                </a:cxn>
                <a:cxn ang="0">
                  <a:pos x="693" y="301"/>
                </a:cxn>
                <a:cxn ang="0">
                  <a:pos x="698" y="295"/>
                </a:cxn>
                <a:cxn ang="0">
                  <a:pos x="705" y="290"/>
                </a:cxn>
                <a:cxn ang="0">
                  <a:pos x="722" y="291"/>
                </a:cxn>
                <a:cxn ang="0">
                  <a:pos x="746" y="302"/>
                </a:cxn>
                <a:cxn ang="0">
                  <a:pos x="764" y="319"/>
                </a:cxn>
                <a:cxn ang="0">
                  <a:pos x="777" y="358"/>
                </a:cxn>
                <a:cxn ang="0">
                  <a:pos x="770" y="415"/>
                </a:cxn>
                <a:cxn ang="0">
                  <a:pos x="753" y="471"/>
                </a:cxn>
                <a:cxn ang="0">
                  <a:pos x="723" y="550"/>
                </a:cxn>
                <a:cxn ang="0">
                  <a:pos x="665" y="639"/>
                </a:cxn>
                <a:cxn ang="0">
                  <a:pos x="591" y="713"/>
                </a:cxn>
                <a:cxn ang="0">
                  <a:pos x="491" y="770"/>
                </a:cxn>
                <a:cxn ang="0">
                  <a:pos x="362" y="790"/>
                </a:cxn>
                <a:cxn ang="0">
                  <a:pos x="231" y="771"/>
                </a:cxn>
                <a:cxn ang="0">
                  <a:pos x="145" y="734"/>
                </a:cxn>
                <a:cxn ang="0">
                  <a:pos x="107" y="693"/>
                </a:cxn>
                <a:cxn ang="0">
                  <a:pos x="73" y="653"/>
                </a:cxn>
                <a:cxn ang="0">
                  <a:pos x="21" y="569"/>
                </a:cxn>
                <a:cxn ang="0">
                  <a:pos x="0" y="419"/>
                </a:cxn>
                <a:cxn ang="0">
                  <a:pos x="28" y="270"/>
                </a:cxn>
                <a:cxn ang="0">
                  <a:pos x="98" y="155"/>
                </a:cxn>
                <a:cxn ang="0">
                  <a:pos x="183" y="76"/>
                </a:cxn>
                <a:cxn ang="0">
                  <a:pos x="285" y="19"/>
                </a:cxn>
              </a:cxnLst>
              <a:rect l="0" t="0" r="r" b="b"/>
              <a:pathLst>
                <a:path w="777" h="790">
                  <a:moveTo>
                    <a:pt x="342" y="0"/>
                  </a:moveTo>
                  <a:lnTo>
                    <a:pt x="377" y="0"/>
                  </a:lnTo>
                  <a:lnTo>
                    <a:pt x="382" y="4"/>
                  </a:lnTo>
                  <a:lnTo>
                    <a:pt x="387" y="7"/>
                  </a:lnTo>
                  <a:lnTo>
                    <a:pt x="391" y="10"/>
                  </a:lnTo>
                  <a:lnTo>
                    <a:pt x="395" y="14"/>
                  </a:lnTo>
                  <a:lnTo>
                    <a:pt x="399" y="19"/>
                  </a:lnTo>
                  <a:lnTo>
                    <a:pt x="402" y="23"/>
                  </a:lnTo>
                  <a:lnTo>
                    <a:pt x="405" y="29"/>
                  </a:lnTo>
                  <a:lnTo>
                    <a:pt x="409" y="34"/>
                  </a:lnTo>
                  <a:lnTo>
                    <a:pt x="410" y="40"/>
                  </a:lnTo>
                  <a:lnTo>
                    <a:pt x="411" y="46"/>
                  </a:lnTo>
                  <a:lnTo>
                    <a:pt x="412" y="53"/>
                  </a:lnTo>
                  <a:lnTo>
                    <a:pt x="411" y="60"/>
                  </a:lnTo>
                  <a:lnTo>
                    <a:pt x="411" y="62"/>
                  </a:lnTo>
                  <a:lnTo>
                    <a:pt x="410" y="63"/>
                  </a:lnTo>
                  <a:lnTo>
                    <a:pt x="409" y="65"/>
                  </a:lnTo>
                  <a:lnTo>
                    <a:pt x="409" y="66"/>
                  </a:lnTo>
                  <a:lnTo>
                    <a:pt x="407" y="67"/>
                  </a:lnTo>
                  <a:lnTo>
                    <a:pt x="407" y="68"/>
                  </a:lnTo>
                  <a:lnTo>
                    <a:pt x="406" y="69"/>
                  </a:lnTo>
                  <a:lnTo>
                    <a:pt x="406" y="70"/>
                  </a:lnTo>
                  <a:lnTo>
                    <a:pt x="406" y="71"/>
                  </a:lnTo>
                  <a:lnTo>
                    <a:pt x="406" y="71"/>
                  </a:lnTo>
                  <a:lnTo>
                    <a:pt x="406" y="71"/>
                  </a:lnTo>
                  <a:lnTo>
                    <a:pt x="405" y="71"/>
                  </a:lnTo>
                  <a:lnTo>
                    <a:pt x="380" y="77"/>
                  </a:lnTo>
                  <a:lnTo>
                    <a:pt x="354" y="84"/>
                  </a:lnTo>
                  <a:lnTo>
                    <a:pt x="330" y="94"/>
                  </a:lnTo>
                  <a:lnTo>
                    <a:pt x="306" y="105"/>
                  </a:lnTo>
                  <a:lnTo>
                    <a:pt x="283" y="119"/>
                  </a:lnTo>
                  <a:lnTo>
                    <a:pt x="262" y="134"/>
                  </a:lnTo>
                  <a:lnTo>
                    <a:pt x="240" y="150"/>
                  </a:lnTo>
                  <a:lnTo>
                    <a:pt x="220" y="169"/>
                  </a:lnTo>
                  <a:lnTo>
                    <a:pt x="202" y="187"/>
                  </a:lnTo>
                  <a:lnTo>
                    <a:pt x="183" y="207"/>
                  </a:lnTo>
                  <a:lnTo>
                    <a:pt x="166" y="229"/>
                  </a:lnTo>
                  <a:lnTo>
                    <a:pt x="150" y="250"/>
                  </a:lnTo>
                  <a:lnTo>
                    <a:pt x="142" y="273"/>
                  </a:lnTo>
                  <a:lnTo>
                    <a:pt x="133" y="296"/>
                  </a:lnTo>
                  <a:lnTo>
                    <a:pt x="127" y="318"/>
                  </a:lnTo>
                  <a:lnTo>
                    <a:pt x="123" y="342"/>
                  </a:lnTo>
                  <a:lnTo>
                    <a:pt x="120" y="364"/>
                  </a:lnTo>
                  <a:lnTo>
                    <a:pt x="118" y="388"/>
                  </a:lnTo>
                  <a:lnTo>
                    <a:pt x="119" y="410"/>
                  </a:lnTo>
                  <a:lnTo>
                    <a:pt x="121" y="432"/>
                  </a:lnTo>
                  <a:lnTo>
                    <a:pt x="126" y="453"/>
                  </a:lnTo>
                  <a:lnTo>
                    <a:pt x="132" y="473"/>
                  </a:lnTo>
                  <a:lnTo>
                    <a:pt x="142" y="493"/>
                  </a:lnTo>
                  <a:lnTo>
                    <a:pt x="153" y="510"/>
                  </a:lnTo>
                  <a:lnTo>
                    <a:pt x="168" y="531"/>
                  </a:lnTo>
                  <a:lnTo>
                    <a:pt x="184" y="552"/>
                  </a:lnTo>
                  <a:lnTo>
                    <a:pt x="202" y="570"/>
                  </a:lnTo>
                  <a:lnTo>
                    <a:pt x="221" y="586"/>
                  </a:lnTo>
                  <a:lnTo>
                    <a:pt x="241" y="602"/>
                  </a:lnTo>
                  <a:lnTo>
                    <a:pt x="264" y="616"/>
                  </a:lnTo>
                  <a:lnTo>
                    <a:pt x="286" y="628"/>
                  </a:lnTo>
                  <a:lnTo>
                    <a:pt x="310" y="638"/>
                  </a:lnTo>
                  <a:lnTo>
                    <a:pt x="335" y="647"/>
                  </a:lnTo>
                  <a:lnTo>
                    <a:pt x="361" y="653"/>
                  </a:lnTo>
                  <a:lnTo>
                    <a:pt x="386" y="657"/>
                  </a:lnTo>
                  <a:lnTo>
                    <a:pt x="413" y="659"/>
                  </a:lnTo>
                  <a:lnTo>
                    <a:pt x="439" y="655"/>
                  </a:lnTo>
                  <a:lnTo>
                    <a:pt x="465" y="649"/>
                  </a:lnTo>
                  <a:lnTo>
                    <a:pt x="489" y="640"/>
                  </a:lnTo>
                  <a:lnTo>
                    <a:pt x="512" y="632"/>
                  </a:lnTo>
                  <a:lnTo>
                    <a:pt x="535" y="622"/>
                  </a:lnTo>
                  <a:lnTo>
                    <a:pt x="556" y="610"/>
                  </a:lnTo>
                  <a:lnTo>
                    <a:pt x="577" y="598"/>
                  </a:lnTo>
                  <a:lnTo>
                    <a:pt x="595" y="582"/>
                  </a:lnTo>
                  <a:lnTo>
                    <a:pt x="611" y="567"/>
                  </a:lnTo>
                  <a:lnTo>
                    <a:pt x="626" y="550"/>
                  </a:lnTo>
                  <a:lnTo>
                    <a:pt x="638" y="530"/>
                  </a:lnTo>
                  <a:lnTo>
                    <a:pt x="647" y="510"/>
                  </a:lnTo>
                  <a:lnTo>
                    <a:pt x="653" y="499"/>
                  </a:lnTo>
                  <a:lnTo>
                    <a:pt x="657" y="487"/>
                  </a:lnTo>
                  <a:lnTo>
                    <a:pt x="661" y="475"/>
                  </a:lnTo>
                  <a:lnTo>
                    <a:pt x="665" y="463"/>
                  </a:lnTo>
                  <a:lnTo>
                    <a:pt x="668" y="452"/>
                  </a:lnTo>
                  <a:lnTo>
                    <a:pt x="672" y="441"/>
                  </a:lnTo>
                  <a:lnTo>
                    <a:pt x="675" y="428"/>
                  </a:lnTo>
                  <a:lnTo>
                    <a:pt x="679" y="417"/>
                  </a:lnTo>
                  <a:lnTo>
                    <a:pt x="682" y="406"/>
                  </a:lnTo>
                  <a:lnTo>
                    <a:pt x="685" y="394"/>
                  </a:lnTo>
                  <a:lnTo>
                    <a:pt x="688" y="382"/>
                  </a:lnTo>
                  <a:lnTo>
                    <a:pt x="691" y="368"/>
                  </a:lnTo>
                  <a:lnTo>
                    <a:pt x="693" y="363"/>
                  </a:lnTo>
                  <a:lnTo>
                    <a:pt x="693" y="357"/>
                  </a:lnTo>
                  <a:lnTo>
                    <a:pt x="693" y="352"/>
                  </a:lnTo>
                  <a:lnTo>
                    <a:pt x="692" y="346"/>
                  </a:lnTo>
                  <a:lnTo>
                    <a:pt x="691" y="341"/>
                  </a:lnTo>
                  <a:lnTo>
                    <a:pt x="690" y="336"/>
                  </a:lnTo>
                  <a:lnTo>
                    <a:pt x="689" y="331"/>
                  </a:lnTo>
                  <a:lnTo>
                    <a:pt x="688" y="326"/>
                  </a:lnTo>
                  <a:lnTo>
                    <a:pt x="688" y="320"/>
                  </a:lnTo>
                  <a:lnTo>
                    <a:pt x="688" y="315"/>
                  </a:lnTo>
                  <a:lnTo>
                    <a:pt x="690" y="310"/>
                  </a:lnTo>
                  <a:lnTo>
                    <a:pt x="691" y="304"/>
                  </a:lnTo>
                  <a:lnTo>
                    <a:pt x="692" y="303"/>
                  </a:lnTo>
                  <a:lnTo>
                    <a:pt x="693" y="301"/>
                  </a:lnTo>
                  <a:lnTo>
                    <a:pt x="694" y="300"/>
                  </a:lnTo>
                  <a:lnTo>
                    <a:pt x="695" y="298"/>
                  </a:lnTo>
                  <a:lnTo>
                    <a:pt x="696" y="297"/>
                  </a:lnTo>
                  <a:lnTo>
                    <a:pt x="698" y="295"/>
                  </a:lnTo>
                  <a:lnTo>
                    <a:pt x="699" y="294"/>
                  </a:lnTo>
                  <a:lnTo>
                    <a:pt x="701" y="292"/>
                  </a:lnTo>
                  <a:lnTo>
                    <a:pt x="702" y="291"/>
                  </a:lnTo>
                  <a:lnTo>
                    <a:pt x="705" y="290"/>
                  </a:lnTo>
                  <a:lnTo>
                    <a:pt x="707" y="289"/>
                  </a:lnTo>
                  <a:lnTo>
                    <a:pt x="709" y="288"/>
                  </a:lnTo>
                  <a:lnTo>
                    <a:pt x="716" y="289"/>
                  </a:lnTo>
                  <a:lnTo>
                    <a:pt x="722" y="291"/>
                  </a:lnTo>
                  <a:lnTo>
                    <a:pt x="728" y="293"/>
                  </a:lnTo>
                  <a:lnTo>
                    <a:pt x="735" y="296"/>
                  </a:lnTo>
                  <a:lnTo>
                    <a:pt x="740" y="299"/>
                  </a:lnTo>
                  <a:lnTo>
                    <a:pt x="746" y="302"/>
                  </a:lnTo>
                  <a:lnTo>
                    <a:pt x="751" y="306"/>
                  </a:lnTo>
                  <a:lnTo>
                    <a:pt x="755" y="310"/>
                  </a:lnTo>
                  <a:lnTo>
                    <a:pt x="760" y="314"/>
                  </a:lnTo>
                  <a:lnTo>
                    <a:pt x="764" y="319"/>
                  </a:lnTo>
                  <a:lnTo>
                    <a:pt x="768" y="324"/>
                  </a:lnTo>
                  <a:lnTo>
                    <a:pt x="772" y="328"/>
                  </a:lnTo>
                  <a:lnTo>
                    <a:pt x="775" y="343"/>
                  </a:lnTo>
                  <a:lnTo>
                    <a:pt x="777" y="358"/>
                  </a:lnTo>
                  <a:lnTo>
                    <a:pt x="777" y="372"/>
                  </a:lnTo>
                  <a:lnTo>
                    <a:pt x="776" y="388"/>
                  </a:lnTo>
                  <a:lnTo>
                    <a:pt x="773" y="402"/>
                  </a:lnTo>
                  <a:lnTo>
                    <a:pt x="770" y="415"/>
                  </a:lnTo>
                  <a:lnTo>
                    <a:pt x="767" y="430"/>
                  </a:lnTo>
                  <a:lnTo>
                    <a:pt x="762" y="444"/>
                  </a:lnTo>
                  <a:lnTo>
                    <a:pt x="758" y="457"/>
                  </a:lnTo>
                  <a:lnTo>
                    <a:pt x="753" y="471"/>
                  </a:lnTo>
                  <a:lnTo>
                    <a:pt x="748" y="486"/>
                  </a:lnTo>
                  <a:lnTo>
                    <a:pt x="743" y="499"/>
                  </a:lnTo>
                  <a:lnTo>
                    <a:pt x="735" y="524"/>
                  </a:lnTo>
                  <a:lnTo>
                    <a:pt x="723" y="550"/>
                  </a:lnTo>
                  <a:lnTo>
                    <a:pt x="711" y="573"/>
                  </a:lnTo>
                  <a:lnTo>
                    <a:pt x="698" y="597"/>
                  </a:lnTo>
                  <a:lnTo>
                    <a:pt x="683" y="618"/>
                  </a:lnTo>
                  <a:lnTo>
                    <a:pt x="665" y="639"/>
                  </a:lnTo>
                  <a:lnTo>
                    <a:pt x="648" y="660"/>
                  </a:lnTo>
                  <a:lnTo>
                    <a:pt x="630" y="678"/>
                  </a:lnTo>
                  <a:lnTo>
                    <a:pt x="610" y="696"/>
                  </a:lnTo>
                  <a:lnTo>
                    <a:pt x="591" y="713"/>
                  </a:lnTo>
                  <a:lnTo>
                    <a:pt x="571" y="727"/>
                  </a:lnTo>
                  <a:lnTo>
                    <a:pt x="550" y="740"/>
                  </a:lnTo>
                  <a:lnTo>
                    <a:pt x="522" y="757"/>
                  </a:lnTo>
                  <a:lnTo>
                    <a:pt x="491" y="770"/>
                  </a:lnTo>
                  <a:lnTo>
                    <a:pt x="459" y="779"/>
                  </a:lnTo>
                  <a:lnTo>
                    <a:pt x="428" y="785"/>
                  </a:lnTo>
                  <a:lnTo>
                    <a:pt x="395" y="789"/>
                  </a:lnTo>
                  <a:lnTo>
                    <a:pt x="362" y="790"/>
                  </a:lnTo>
                  <a:lnTo>
                    <a:pt x="329" y="788"/>
                  </a:lnTo>
                  <a:lnTo>
                    <a:pt x="296" y="784"/>
                  </a:lnTo>
                  <a:lnTo>
                    <a:pt x="264" y="778"/>
                  </a:lnTo>
                  <a:lnTo>
                    <a:pt x="231" y="771"/>
                  </a:lnTo>
                  <a:lnTo>
                    <a:pt x="200" y="762"/>
                  </a:lnTo>
                  <a:lnTo>
                    <a:pt x="169" y="751"/>
                  </a:lnTo>
                  <a:lnTo>
                    <a:pt x="157" y="743"/>
                  </a:lnTo>
                  <a:lnTo>
                    <a:pt x="145" y="734"/>
                  </a:lnTo>
                  <a:lnTo>
                    <a:pt x="133" y="725"/>
                  </a:lnTo>
                  <a:lnTo>
                    <a:pt x="124" y="715"/>
                  </a:lnTo>
                  <a:lnTo>
                    <a:pt x="115" y="704"/>
                  </a:lnTo>
                  <a:lnTo>
                    <a:pt x="107" y="693"/>
                  </a:lnTo>
                  <a:lnTo>
                    <a:pt x="99" y="682"/>
                  </a:lnTo>
                  <a:lnTo>
                    <a:pt x="91" y="672"/>
                  </a:lnTo>
                  <a:lnTo>
                    <a:pt x="81" y="662"/>
                  </a:lnTo>
                  <a:lnTo>
                    <a:pt x="73" y="653"/>
                  </a:lnTo>
                  <a:lnTo>
                    <a:pt x="64" y="645"/>
                  </a:lnTo>
                  <a:lnTo>
                    <a:pt x="53" y="636"/>
                  </a:lnTo>
                  <a:lnTo>
                    <a:pt x="36" y="604"/>
                  </a:lnTo>
                  <a:lnTo>
                    <a:pt x="21" y="569"/>
                  </a:lnTo>
                  <a:lnTo>
                    <a:pt x="11" y="533"/>
                  </a:lnTo>
                  <a:lnTo>
                    <a:pt x="4" y="496"/>
                  </a:lnTo>
                  <a:lnTo>
                    <a:pt x="0" y="458"/>
                  </a:lnTo>
                  <a:lnTo>
                    <a:pt x="0" y="419"/>
                  </a:lnTo>
                  <a:lnTo>
                    <a:pt x="3" y="382"/>
                  </a:lnTo>
                  <a:lnTo>
                    <a:pt x="8" y="343"/>
                  </a:lnTo>
                  <a:lnTo>
                    <a:pt x="17" y="306"/>
                  </a:lnTo>
                  <a:lnTo>
                    <a:pt x="28" y="270"/>
                  </a:lnTo>
                  <a:lnTo>
                    <a:pt x="43" y="235"/>
                  </a:lnTo>
                  <a:lnTo>
                    <a:pt x="59" y="201"/>
                  </a:lnTo>
                  <a:lnTo>
                    <a:pt x="78" y="178"/>
                  </a:lnTo>
                  <a:lnTo>
                    <a:pt x="98" y="155"/>
                  </a:lnTo>
                  <a:lnTo>
                    <a:pt x="118" y="134"/>
                  </a:lnTo>
                  <a:lnTo>
                    <a:pt x="138" y="114"/>
                  </a:lnTo>
                  <a:lnTo>
                    <a:pt x="161" y="94"/>
                  </a:lnTo>
                  <a:lnTo>
                    <a:pt x="183" y="76"/>
                  </a:lnTo>
                  <a:lnTo>
                    <a:pt x="208" y="60"/>
                  </a:lnTo>
                  <a:lnTo>
                    <a:pt x="232" y="44"/>
                  </a:lnTo>
                  <a:lnTo>
                    <a:pt x="258" y="31"/>
                  </a:lnTo>
                  <a:lnTo>
                    <a:pt x="285" y="19"/>
                  </a:lnTo>
                  <a:lnTo>
                    <a:pt x="314" y="9"/>
                  </a:lnTo>
                  <a:lnTo>
                    <a:pt x="342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3" name="Freeform 19"/>
            <p:cNvSpPr>
              <a:spLocks noChangeAspect="1" noEditPoints="1"/>
            </p:cNvSpPr>
            <p:nvPr/>
          </p:nvSpPr>
          <p:spPr bwMode="auto">
            <a:xfrm>
              <a:off x="5310" y="887"/>
              <a:ext cx="93" cy="138"/>
            </a:xfrm>
            <a:custGeom>
              <a:avLst/>
              <a:gdLst/>
              <a:ahLst/>
              <a:cxnLst>
                <a:cxn ang="0">
                  <a:pos x="624" y="1"/>
                </a:cxn>
                <a:cxn ang="0">
                  <a:pos x="629" y="3"/>
                </a:cxn>
                <a:cxn ang="0">
                  <a:pos x="645" y="31"/>
                </a:cxn>
                <a:cxn ang="0">
                  <a:pos x="673" y="103"/>
                </a:cxn>
                <a:cxn ang="0">
                  <a:pos x="708" y="173"/>
                </a:cxn>
                <a:cxn ang="0">
                  <a:pos x="744" y="351"/>
                </a:cxn>
                <a:cxn ang="0">
                  <a:pos x="719" y="521"/>
                </a:cxn>
                <a:cxn ang="0">
                  <a:pos x="646" y="601"/>
                </a:cxn>
                <a:cxn ang="0">
                  <a:pos x="581" y="606"/>
                </a:cxn>
                <a:cxn ang="0">
                  <a:pos x="521" y="582"/>
                </a:cxn>
                <a:cxn ang="0">
                  <a:pos x="471" y="541"/>
                </a:cxn>
                <a:cxn ang="0">
                  <a:pos x="426" y="497"/>
                </a:cxn>
                <a:cxn ang="0">
                  <a:pos x="415" y="489"/>
                </a:cxn>
                <a:cxn ang="0">
                  <a:pos x="411" y="491"/>
                </a:cxn>
                <a:cxn ang="0">
                  <a:pos x="401" y="551"/>
                </a:cxn>
                <a:cxn ang="0">
                  <a:pos x="365" y="700"/>
                </a:cxn>
                <a:cxn ang="0">
                  <a:pos x="299" y="832"/>
                </a:cxn>
                <a:cxn ang="0">
                  <a:pos x="266" y="944"/>
                </a:cxn>
                <a:cxn ang="0">
                  <a:pos x="264" y="1055"/>
                </a:cxn>
                <a:cxn ang="0">
                  <a:pos x="260" y="1103"/>
                </a:cxn>
                <a:cxn ang="0">
                  <a:pos x="253" y="1108"/>
                </a:cxn>
                <a:cxn ang="0">
                  <a:pos x="217" y="1099"/>
                </a:cxn>
                <a:cxn ang="0">
                  <a:pos x="195" y="930"/>
                </a:cxn>
                <a:cxn ang="0">
                  <a:pos x="226" y="757"/>
                </a:cxn>
                <a:cxn ang="0">
                  <a:pos x="285" y="600"/>
                </a:cxn>
                <a:cxn ang="0">
                  <a:pos x="328" y="437"/>
                </a:cxn>
                <a:cxn ang="0">
                  <a:pos x="316" y="304"/>
                </a:cxn>
                <a:cxn ang="0">
                  <a:pos x="233" y="312"/>
                </a:cxn>
                <a:cxn ang="0">
                  <a:pos x="153" y="347"/>
                </a:cxn>
                <a:cxn ang="0">
                  <a:pos x="114" y="370"/>
                </a:cxn>
                <a:cxn ang="0">
                  <a:pos x="88" y="395"/>
                </a:cxn>
                <a:cxn ang="0">
                  <a:pos x="66" y="404"/>
                </a:cxn>
                <a:cxn ang="0">
                  <a:pos x="61" y="402"/>
                </a:cxn>
                <a:cxn ang="0">
                  <a:pos x="57" y="398"/>
                </a:cxn>
                <a:cxn ang="0">
                  <a:pos x="59" y="243"/>
                </a:cxn>
                <a:cxn ang="0">
                  <a:pos x="137" y="228"/>
                </a:cxn>
                <a:cxn ang="0">
                  <a:pos x="251" y="182"/>
                </a:cxn>
                <a:cxn ang="0">
                  <a:pos x="431" y="118"/>
                </a:cxn>
                <a:cxn ang="0">
                  <a:pos x="599" y="47"/>
                </a:cxn>
                <a:cxn ang="0">
                  <a:pos x="615" y="2"/>
                </a:cxn>
                <a:cxn ang="0">
                  <a:pos x="617" y="2"/>
                </a:cxn>
                <a:cxn ang="0">
                  <a:pos x="610" y="186"/>
                </a:cxn>
                <a:cxn ang="0">
                  <a:pos x="663" y="246"/>
                </a:cxn>
                <a:cxn ang="0">
                  <a:pos x="668" y="329"/>
                </a:cxn>
                <a:cxn ang="0">
                  <a:pos x="665" y="390"/>
                </a:cxn>
                <a:cxn ang="0">
                  <a:pos x="656" y="414"/>
                </a:cxn>
                <a:cxn ang="0">
                  <a:pos x="646" y="432"/>
                </a:cxn>
                <a:cxn ang="0">
                  <a:pos x="594" y="459"/>
                </a:cxn>
                <a:cxn ang="0">
                  <a:pos x="533" y="462"/>
                </a:cxn>
                <a:cxn ang="0">
                  <a:pos x="501" y="448"/>
                </a:cxn>
                <a:cxn ang="0">
                  <a:pos x="490" y="439"/>
                </a:cxn>
                <a:cxn ang="0">
                  <a:pos x="475" y="421"/>
                </a:cxn>
                <a:cxn ang="0">
                  <a:pos x="432" y="357"/>
                </a:cxn>
                <a:cxn ang="0">
                  <a:pos x="403" y="282"/>
                </a:cxn>
                <a:cxn ang="0">
                  <a:pos x="438" y="244"/>
                </a:cxn>
                <a:cxn ang="0">
                  <a:pos x="495" y="224"/>
                </a:cxn>
                <a:cxn ang="0">
                  <a:pos x="541" y="206"/>
                </a:cxn>
                <a:cxn ang="0">
                  <a:pos x="574" y="197"/>
                </a:cxn>
                <a:cxn ang="0">
                  <a:pos x="607" y="185"/>
                </a:cxn>
                <a:cxn ang="0">
                  <a:pos x="608" y="186"/>
                </a:cxn>
                <a:cxn ang="0">
                  <a:pos x="609" y="186"/>
                </a:cxn>
              </a:cxnLst>
              <a:rect l="0" t="0" r="r" b="b"/>
              <a:pathLst>
                <a:path w="745" h="1110">
                  <a:moveTo>
                    <a:pt x="620" y="0"/>
                  </a:moveTo>
                  <a:lnTo>
                    <a:pt x="620" y="1"/>
                  </a:lnTo>
                  <a:lnTo>
                    <a:pt x="622" y="1"/>
                  </a:lnTo>
                  <a:lnTo>
                    <a:pt x="623" y="1"/>
                  </a:lnTo>
                  <a:lnTo>
                    <a:pt x="624" y="1"/>
                  </a:lnTo>
                  <a:lnTo>
                    <a:pt x="625" y="1"/>
                  </a:lnTo>
                  <a:lnTo>
                    <a:pt x="626" y="2"/>
                  </a:lnTo>
                  <a:lnTo>
                    <a:pt x="627" y="2"/>
                  </a:lnTo>
                  <a:lnTo>
                    <a:pt x="628" y="3"/>
                  </a:lnTo>
                  <a:lnTo>
                    <a:pt x="629" y="3"/>
                  </a:lnTo>
                  <a:lnTo>
                    <a:pt x="630" y="4"/>
                  </a:lnTo>
                  <a:lnTo>
                    <a:pt x="631" y="4"/>
                  </a:lnTo>
                  <a:lnTo>
                    <a:pt x="633" y="4"/>
                  </a:lnTo>
                  <a:lnTo>
                    <a:pt x="639" y="17"/>
                  </a:lnTo>
                  <a:lnTo>
                    <a:pt x="645" y="31"/>
                  </a:lnTo>
                  <a:lnTo>
                    <a:pt x="651" y="44"/>
                  </a:lnTo>
                  <a:lnTo>
                    <a:pt x="656" y="58"/>
                  </a:lnTo>
                  <a:lnTo>
                    <a:pt x="662" y="73"/>
                  </a:lnTo>
                  <a:lnTo>
                    <a:pt x="667" y="88"/>
                  </a:lnTo>
                  <a:lnTo>
                    <a:pt x="673" y="103"/>
                  </a:lnTo>
                  <a:lnTo>
                    <a:pt x="680" y="117"/>
                  </a:lnTo>
                  <a:lnTo>
                    <a:pt x="686" y="132"/>
                  </a:lnTo>
                  <a:lnTo>
                    <a:pt x="692" y="146"/>
                  </a:lnTo>
                  <a:lnTo>
                    <a:pt x="700" y="160"/>
                  </a:lnTo>
                  <a:lnTo>
                    <a:pt x="708" y="173"/>
                  </a:lnTo>
                  <a:lnTo>
                    <a:pt x="718" y="209"/>
                  </a:lnTo>
                  <a:lnTo>
                    <a:pt x="727" y="244"/>
                  </a:lnTo>
                  <a:lnTo>
                    <a:pt x="735" y="279"/>
                  </a:lnTo>
                  <a:lnTo>
                    <a:pt x="741" y="315"/>
                  </a:lnTo>
                  <a:lnTo>
                    <a:pt x="744" y="351"/>
                  </a:lnTo>
                  <a:lnTo>
                    <a:pt x="745" y="386"/>
                  </a:lnTo>
                  <a:lnTo>
                    <a:pt x="743" y="421"/>
                  </a:lnTo>
                  <a:lnTo>
                    <a:pt x="739" y="456"/>
                  </a:lnTo>
                  <a:lnTo>
                    <a:pt x="731" y="488"/>
                  </a:lnTo>
                  <a:lnTo>
                    <a:pt x="719" y="521"/>
                  </a:lnTo>
                  <a:lnTo>
                    <a:pt x="704" y="551"/>
                  </a:lnTo>
                  <a:lnTo>
                    <a:pt x="686" y="581"/>
                  </a:lnTo>
                  <a:lnTo>
                    <a:pt x="672" y="590"/>
                  </a:lnTo>
                  <a:lnTo>
                    <a:pt x="659" y="596"/>
                  </a:lnTo>
                  <a:lnTo>
                    <a:pt x="646" y="601"/>
                  </a:lnTo>
                  <a:lnTo>
                    <a:pt x="633" y="605"/>
                  </a:lnTo>
                  <a:lnTo>
                    <a:pt x="619" y="607"/>
                  </a:lnTo>
                  <a:lnTo>
                    <a:pt x="606" y="608"/>
                  </a:lnTo>
                  <a:lnTo>
                    <a:pt x="594" y="607"/>
                  </a:lnTo>
                  <a:lnTo>
                    <a:pt x="581" y="606"/>
                  </a:lnTo>
                  <a:lnTo>
                    <a:pt x="568" y="603"/>
                  </a:lnTo>
                  <a:lnTo>
                    <a:pt x="555" y="599"/>
                  </a:lnTo>
                  <a:lnTo>
                    <a:pt x="543" y="595"/>
                  </a:lnTo>
                  <a:lnTo>
                    <a:pt x="532" y="589"/>
                  </a:lnTo>
                  <a:lnTo>
                    <a:pt x="521" y="582"/>
                  </a:lnTo>
                  <a:lnTo>
                    <a:pt x="510" y="575"/>
                  </a:lnTo>
                  <a:lnTo>
                    <a:pt x="500" y="567"/>
                  </a:lnTo>
                  <a:lnTo>
                    <a:pt x="490" y="559"/>
                  </a:lnTo>
                  <a:lnTo>
                    <a:pt x="481" y="549"/>
                  </a:lnTo>
                  <a:lnTo>
                    <a:pt x="471" y="541"/>
                  </a:lnTo>
                  <a:lnTo>
                    <a:pt x="462" y="532"/>
                  </a:lnTo>
                  <a:lnTo>
                    <a:pt x="452" y="524"/>
                  </a:lnTo>
                  <a:lnTo>
                    <a:pt x="443" y="515"/>
                  </a:lnTo>
                  <a:lnTo>
                    <a:pt x="435" y="506"/>
                  </a:lnTo>
                  <a:lnTo>
                    <a:pt x="426" y="497"/>
                  </a:lnTo>
                  <a:lnTo>
                    <a:pt x="419" y="488"/>
                  </a:lnTo>
                  <a:lnTo>
                    <a:pt x="417" y="489"/>
                  </a:lnTo>
                  <a:lnTo>
                    <a:pt x="416" y="489"/>
                  </a:lnTo>
                  <a:lnTo>
                    <a:pt x="415" y="489"/>
                  </a:lnTo>
                  <a:lnTo>
                    <a:pt x="415" y="489"/>
                  </a:lnTo>
                  <a:lnTo>
                    <a:pt x="414" y="489"/>
                  </a:lnTo>
                  <a:lnTo>
                    <a:pt x="413" y="489"/>
                  </a:lnTo>
                  <a:lnTo>
                    <a:pt x="412" y="489"/>
                  </a:lnTo>
                  <a:lnTo>
                    <a:pt x="411" y="490"/>
                  </a:lnTo>
                  <a:lnTo>
                    <a:pt x="411" y="491"/>
                  </a:lnTo>
                  <a:lnTo>
                    <a:pt x="410" y="491"/>
                  </a:lnTo>
                  <a:lnTo>
                    <a:pt x="409" y="492"/>
                  </a:lnTo>
                  <a:lnTo>
                    <a:pt x="408" y="493"/>
                  </a:lnTo>
                  <a:lnTo>
                    <a:pt x="404" y="523"/>
                  </a:lnTo>
                  <a:lnTo>
                    <a:pt x="401" y="551"/>
                  </a:lnTo>
                  <a:lnTo>
                    <a:pt x="396" y="582"/>
                  </a:lnTo>
                  <a:lnTo>
                    <a:pt x="390" y="612"/>
                  </a:lnTo>
                  <a:lnTo>
                    <a:pt x="383" y="642"/>
                  </a:lnTo>
                  <a:lnTo>
                    <a:pt x="374" y="672"/>
                  </a:lnTo>
                  <a:lnTo>
                    <a:pt x="365" y="700"/>
                  </a:lnTo>
                  <a:lnTo>
                    <a:pt x="354" y="730"/>
                  </a:lnTo>
                  <a:lnTo>
                    <a:pt x="341" y="757"/>
                  </a:lnTo>
                  <a:lnTo>
                    <a:pt x="328" y="784"/>
                  </a:lnTo>
                  <a:lnTo>
                    <a:pt x="314" y="808"/>
                  </a:lnTo>
                  <a:lnTo>
                    <a:pt x="299" y="832"/>
                  </a:lnTo>
                  <a:lnTo>
                    <a:pt x="287" y="854"/>
                  </a:lnTo>
                  <a:lnTo>
                    <a:pt x="279" y="876"/>
                  </a:lnTo>
                  <a:lnTo>
                    <a:pt x="273" y="899"/>
                  </a:lnTo>
                  <a:lnTo>
                    <a:pt x="269" y="921"/>
                  </a:lnTo>
                  <a:lnTo>
                    <a:pt x="266" y="944"/>
                  </a:lnTo>
                  <a:lnTo>
                    <a:pt x="264" y="966"/>
                  </a:lnTo>
                  <a:lnTo>
                    <a:pt x="264" y="988"/>
                  </a:lnTo>
                  <a:lnTo>
                    <a:pt x="264" y="1010"/>
                  </a:lnTo>
                  <a:lnTo>
                    <a:pt x="264" y="1032"/>
                  </a:lnTo>
                  <a:lnTo>
                    <a:pt x="264" y="1055"/>
                  </a:lnTo>
                  <a:lnTo>
                    <a:pt x="264" y="1077"/>
                  </a:lnTo>
                  <a:lnTo>
                    <a:pt x="264" y="1099"/>
                  </a:lnTo>
                  <a:lnTo>
                    <a:pt x="262" y="1101"/>
                  </a:lnTo>
                  <a:lnTo>
                    <a:pt x="261" y="1102"/>
                  </a:lnTo>
                  <a:lnTo>
                    <a:pt x="260" y="1103"/>
                  </a:lnTo>
                  <a:lnTo>
                    <a:pt x="258" y="1104"/>
                  </a:lnTo>
                  <a:lnTo>
                    <a:pt x="257" y="1105"/>
                  </a:lnTo>
                  <a:lnTo>
                    <a:pt x="256" y="1107"/>
                  </a:lnTo>
                  <a:lnTo>
                    <a:pt x="255" y="1107"/>
                  </a:lnTo>
                  <a:lnTo>
                    <a:pt x="253" y="1108"/>
                  </a:lnTo>
                  <a:lnTo>
                    <a:pt x="252" y="1109"/>
                  </a:lnTo>
                  <a:lnTo>
                    <a:pt x="250" y="1110"/>
                  </a:lnTo>
                  <a:lnTo>
                    <a:pt x="249" y="1110"/>
                  </a:lnTo>
                  <a:lnTo>
                    <a:pt x="248" y="1110"/>
                  </a:lnTo>
                  <a:lnTo>
                    <a:pt x="217" y="1099"/>
                  </a:lnTo>
                  <a:lnTo>
                    <a:pt x="206" y="1066"/>
                  </a:lnTo>
                  <a:lnTo>
                    <a:pt x="199" y="1033"/>
                  </a:lnTo>
                  <a:lnTo>
                    <a:pt x="195" y="1000"/>
                  </a:lnTo>
                  <a:lnTo>
                    <a:pt x="194" y="965"/>
                  </a:lnTo>
                  <a:lnTo>
                    <a:pt x="195" y="930"/>
                  </a:lnTo>
                  <a:lnTo>
                    <a:pt x="199" y="896"/>
                  </a:lnTo>
                  <a:lnTo>
                    <a:pt x="204" y="861"/>
                  </a:lnTo>
                  <a:lnTo>
                    <a:pt x="210" y="827"/>
                  </a:lnTo>
                  <a:lnTo>
                    <a:pt x="218" y="792"/>
                  </a:lnTo>
                  <a:lnTo>
                    <a:pt x="226" y="757"/>
                  </a:lnTo>
                  <a:lnTo>
                    <a:pt x="235" y="723"/>
                  </a:lnTo>
                  <a:lnTo>
                    <a:pt x="246" y="688"/>
                  </a:lnTo>
                  <a:lnTo>
                    <a:pt x="260" y="660"/>
                  </a:lnTo>
                  <a:lnTo>
                    <a:pt x="273" y="631"/>
                  </a:lnTo>
                  <a:lnTo>
                    <a:pt x="285" y="600"/>
                  </a:lnTo>
                  <a:lnTo>
                    <a:pt x="296" y="569"/>
                  </a:lnTo>
                  <a:lnTo>
                    <a:pt x="307" y="536"/>
                  </a:lnTo>
                  <a:lnTo>
                    <a:pt x="315" y="503"/>
                  </a:lnTo>
                  <a:lnTo>
                    <a:pt x="322" y="471"/>
                  </a:lnTo>
                  <a:lnTo>
                    <a:pt x="328" y="437"/>
                  </a:lnTo>
                  <a:lnTo>
                    <a:pt x="331" y="405"/>
                  </a:lnTo>
                  <a:lnTo>
                    <a:pt x="333" y="372"/>
                  </a:lnTo>
                  <a:lnTo>
                    <a:pt x="333" y="340"/>
                  </a:lnTo>
                  <a:lnTo>
                    <a:pt x="331" y="309"/>
                  </a:lnTo>
                  <a:lnTo>
                    <a:pt x="316" y="304"/>
                  </a:lnTo>
                  <a:lnTo>
                    <a:pt x="300" y="301"/>
                  </a:lnTo>
                  <a:lnTo>
                    <a:pt x="283" y="301"/>
                  </a:lnTo>
                  <a:lnTo>
                    <a:pt x="267" y="303"/>
                  </a:lnTo>
                  <a:lnTo>
                    <a:pt x="250" y="307"/>
                  </a:lnTo>
                  <a:lnTo>
                    <a:pt x="233" y="312"/>
                  </a:lnTo>
                  <a:lnTo>
                    <a:pt x="216" y="318"/>
                  </a:lnTo>
                  <a:lnTo>
                    <a:pt x="200" y="325"/>
                  </a:lnTo>
                  <a:lnTo>
                    <a:pt x="183" y="333"/>
                  </a:lnTo>
                  <a:lnTo>
                    <a:pt x="168" y="340"/>
                  </a:lnTo>
                  <a:lnTo>
                    <a:pt x="153" y="347"/>
                  </a:lnTo>
                  <a:lnTo>
                    <a:pt x="139" y="353"/>
                  </a:lnTo>
                  <a:lnTo>
                    <a:pt x="131" y="357"/>
                  </a:lnTo>
                  <a:lnTo>
                    <a:pt x="125" y="361"/>
                  </a:lnTo>
                  <a:lnTo>
                    <a:pt x="120" y="365"/>
                  </a:lnTo>
                  <a:lnTo>
                    <a:pt x="114" y="370"/>
                  </a:lnTo>
                  <a:lnTo>
                    <a:pt x="109" y="375"/>
                  </a:lnTo>
                  <a:lnTo>
                    <a:pt x="104" y="380"/>
                  </a:lnTo>
                  <a:lnTo>
                    <a:pt x="99" y="385"/>
                  </a:lnTo>
                  <a:lnTo>
                    <a:pt x="93" y="390"/>
                  </a:lnTo>
                  <a:lnTo>
                    <a:pt x="88" y="395"/>
                  </a:lnTo>
                  <a:lnTo>
                    <a:pt x="81" y="399"/>
                  </a:lnTo>
                  <a:lnTo>
                    <a:pt x="74" y="402"/>
                  </a:lnTo>
                  <a:lnTo>
                    <a:pt x="68" y="404"/>
                  </a:lnTo>
                  <a:lnTo>
                    <a:pt x="67" y="404"/>
                  </a:lnTo>
                  <a:lnTo>
                    <a:pt x="66" y="404"/>
                  </a:lnTo>
                  <a:lnTo>
                    <a:pt x="65" y="404"/>
                  </a:lnTo>
                  <a:lnTo>
                    <a:pt x="64" y="404"/>
                  </a:lnTo>
                  <a:lnTo>
                    <a:pt x="63" y="403"/>
                  </a:lnTo>
                  <a:lnTo>
                    <a:pt x="62" y="403"/>
                  </a:lnTo>
                  <a:lnTo>
                    <a:pt x="61" y="402"/>
                  </a:lnTo>
                  <a:lnTo>
                    <a:pt x="60" y="402"/>
                  </a:lnTo>
                  <a:lnTo>
                    <a:pt x="59" y="401"/>
                  </a:lnTo>
                  <a:lnTo>
                    <a:pt x="58" y="400"/>
                  </a:lnTo>
                  <a:lnTo>
                    <a:pt x="57" y="399"/>
                  </a:lnTo>
                  <a:lnTo>
                    <a:pt x="57" y="398"/>
                  </a:lnTo>
                  <a:lnTo>
                    <a:pt x="0" y="249"/>
                  </a:lnTo>
                  <a:lnTo>
                    <a:pt x="14" y="248"/>
                  </a:lnTo>
                  <a:lnTo>
                    <a:pt x="28" y="246"/>
                  </a:lnTo>
                  <a:lnTo>
                    <a:pt x="44" y="245"/>
                  </a:lnTo>
                  <a:lnTo>
                    <a:pt x="59" y="243"/>
                  </a:lnTo>
                  <a:lnTo>
                    <a:pt x="75" y="242"/>
                  </a:lnTo>
                  <a:lnTo>
                    <a:pt x="91" y="239"/>
                  </a:lnTo>
                  <a:lnTo>
                    <a:pt x="106" y="235"/>
                  </a:lnTo>
                  <a:lnTo>
                    <a:pt x="121" y="232"/>
                  </a:lnTo>
                  <a:lnTo>
                    <a:pt x="137" y="228"/>
                  </a:lnTo>
                  <a:lnTo>
                    <a:pt x="152" y="222"/>
                  </a:lnTo>
                  <a:lnTo>
                    <a:pt x="166" y="216"/>
                  </a:lnTo>
                  <a:lnTo>
                    <a:pt x="180" y="208"/>
                  </a:lnTo>
                  <a:lnTo>
                    <a:pt x="215" y="196"/>
                  </a:lnTo>
                  <a:lnTo>
                    <a:pt x="251" y="182"/>
                  </a:lnTo>
                  <a:lnTo>
                    <a:pt x="286" y="170"/>
                  </a:lnTo>
                  <a:lnTo>
                    <a:pt x="323" y="157"/>
                  </a:lnTo>
                  <a:lnTo>
                    <a:pt x="359" y="145"/>
                  </a:lnTo>
                  <a:lnTo>
                    <a:pt x="395" y="132"/>
                  </a:lnTo>
                  <a:lnTo>
                    <a:pt x="431" y="118"/>
                  </a:lnTo>
                  <a:lnTo>
                    <a:pt x="466" y="105"/>
                  </a:lnTo>
                  <a:lnTo>
                    <a:pt x="500" y="92"/>
                  </a:lnTo>
                  <a:lnTo>
                    <a:pt x="534" y="78"/>
                  </a:lnTo>
                  <a:lnTo>
                    <a:pt x="566" y="62"/>
                  </a:lnTo>
                  <a:lnTo>
                    <a:pt x="599" y="47"/>
                  </a:lnTo>
                  <a:lnTo>
                    <a:pt x="613" y="2"/>
                  </a:lnTo>
                  <a:lnTo>
                    <a:pt x="613" y="2"/>
                  </a:lnTo>
                  <a:lnTo>
                    <a:pt x="614" y="2"/>
                  </a:lnTo>
                  <a:lnTo>
                    <a:pt x="614" y="2"/>
                  </a:lnTo>
                  <a:lnTo>
                    <a:pt x="615" y="2"/>
                  </a:lnTo>
                  <a:lnTo>
                    <a:pt x="615" y="2"/>
                  </a:lnTo>
                  <a:lnTo>
                    <a:pt x="616" y="2"/>
                  </a:lnTo>
                  <a:lnTo>
                    <a:pt x="616" y="2"/>
                  </a:lnTo>
                  <a:lnTo>
                    <a:pt x="617" y="2"/>
                  </a:lnTo>
                  <a:lnTo>
                    <a:pt x="617" y="2"/>
                  </a:lnTo>
                  <a:lnTo>
                    <a:pt x="618" y="1"/>
                  </a:lnTo>
                  <a:lnTo>
                    <a:pt x="619" y="1"/>
                  </a:lnTo>
                  <a:lnTo>
                    <a:pt x="620" y="0"/>
                  </a:lnTo>
                  <a:lnTo>
                    <a:pt x="620" y="0"/>
                  </a:lnTo>
                  <a:close/>
                  <a:moveTo>
                    <a:pt x="610" y="186"/>
                  </a:moveTo>
                  <a:lnTo>
                    <a:pt x="635" y="193"/>
                  </a:lnTo>
                  <a:lnTo>
                    <a:pt x="645" y="205"/>
                  </a:lnTo>
                  <a:lnTo>
                    <a:pt x="653" y="217"/>
                  </a:lnTo>
                  <a:lnTo>
                    <a:pt x="659" y="231"/>
                  </a:lnTo>
                  <a:lnTo>
                    <a:pt x="663" y="246"/>
                  </a:lnTo>
                  <a:lnTo>
                    <a:pt x="666" y="262"/>
                  </a:lnTo>
                  <a:lnTo>
                    <a:pt x="667" y="278"/>
                  </a:lnTo>
                  <a:lnTo>
                    <a:pt x="668" y="296"/>
                  </a:lnTo>
                  <a:lnTo>
                    <a:pt x="668" y="312"/>
                  </a:lnTo>
                  <a:lnTo>
                    <a:pt x="668" y="329"/>
                  </a:lnTo>
                  <a:lnTo>
                    <a:pt x="667" y="347"/>
                  </a:lnTo>
                  <a:lnTo>
                    <a:pt x="667" y="363"/>
                  </a:lnTo>
                  <a:lnTo>
                    <a:pt x="668" y="378"/>
                  </a:lnTo>
                  <a:lnTo>
                    <a:pt x="666" y="385"/>
                  </a:lnTo>
                  <a:lnTo>
                    <a:pt x="665" y="390"/>
                  </a:lnTo>
                  <a:lnTo>
                    <a:pt x="663" y="395"/>
                  </a:lnTo>
                  <a:lnTo>
                    <a:pt x="661" y="401"/>
                  </a:lnTo>
                  <a:lnTo>
                    <a:pt x="660" y="406"/>
                  </a:lnTo>
                  <a:lnTo>
                    <a:pt x="658" y="410"/>
                  </a:lnTo>
                  <a:lnTo>
                    <a:pt x="656" y="414"/>
                  </a:lnTo>
                  <a:lnTo>
                    <a:pt x="654" y="418"/>
                  </a:lnTo>
                  <a:lnTo>
                    <a:pt x="652" y="422"/>
                  </a:lnTo>
                  <a:lnTo>
                    <a:pt x="650" y="425"/>
                  </a:lnTo>
                  <a:lnTo>
                    <a:pt x="648" y="429"/>
                  </a:lnTo>
                  <a:lnTo>
                    <a:pt x="646" y="432"/>
                  </a:lnTo>
                  <a:lnTo>
                    <a:pt x="638" y="440"/>
                  </a:lnTo>
                  <a:lnTo>
                    <a:pt x="628" y="446"/>
                  </a:lnTo>
                  <a:lnTo>
                    <a:pt x="617" y="452"/>
                  </a:lnTo>
                  <a:lnTo>
                    <a:pt x="606" y="456"/>
                  </a:lnTo>
                  <a:lnTo>
                    <a:pt x="594" y="459"/>
                  </a:lnTo>
                  <a:lnTo>
                    <a:pt x="582" y="461"/>
                  </a:lnTo>
                  <a:lnTo>
                    <a:pt x="570" y="463"/>
                  </a:lnTo>
                  <a:lnTo>
                    <a:pt x="557" y="463"/>
                  </a:lnTo>
                  <a:lnTo>
                    <a:pt x="544" y="463"/>
                  </a:lnTo>
                  <a:lnTo>
                    <a:pt x="533" y="462"/>
                  </a:lnTo>
                  <a:lnTo>
                    <a:pt x="522" y="460"/>
                  </a:lnTo>
                  <a:lnTo>
                    <a:pt x="511" y="457"/>
                  </a:lnTo>
                  <a:lnTo>
                    <a:pt x="507" y="454"/>
                  </a:lnTo>
                  <a:lnTo>
                    <a:pt x="504" y="452"/>
                  </a:lnTo>
                  <a:lnTo>
                    <a:pt x="501" y="448"/>
                  </a:lnTo>
                  <a:lnTo>
                    <a:pt x="499" y="446"/>
                  </a:lnTo>
                  <a:lnTo>
                    <a:pt x="496" y="444"/>
                  </a:lnTo>
                  <a:lnTo>
                    <a:pt x="494" y="443"/>
                  </a:lnTo>
                  <a:lnTo>
                    <a:pt x="492" y="441"/>
                  </a:lnTo>
                  <a:lnTo>
                    <a:pt x="490" y="439"/>
                  </a:lnTo>
                  <a:lnTo>
                    <a:pt x="488" y="438"/>
                  </a:lnTo>
                  <a:lnTo>
                    <a:pt x="486" y="436"/>
                  </a:lnTo>
                  <a:lnTo>
                    <a:pt x="485" y="434"/>
                  </a:lnTo>
                  <a:lnTo>
                    <a:pt x="484" y="432"/>
                  </a:lnTo>
                  <a:lnTo>
                    <a:pt x="475" y="421"/>
                  </a:lnTo>
                  <a:lnTo>
                    <a:pt x="466" y="409"/>
                  </a:lnTo>
                  <a:lnTo>
                    <a:pt x="456" y="396"/>
                  </a:lnTo>
                  <a:lnTo>
                    <a:pt x="448" y="383"/>
                  </a:lnTo>
                  <a:lnTo>
                    <a:pt x="439" y="370"/>
                  </a:lnTo>
                  <a:lnTo>
                    <a:pt x="432" y="357"/>
                  </a:lnTo>
                  <a:lnTo>
                    <a:pt x="424" y="342"/>
                  </a:lnTo>
                  <a:lnTo>
                    <a:pt x="418" y="328"/>
                  </a:lnTo>
                  <a:lnTo>
                    <a:pt x="412" y="314"/>
                  </a:lnTo>
                  <a:lnTo>
                    <a:pt x="408" y="299"/>
                  </a:lnTo>
                  <a:lnTo>
                    <a:pt x="403" y="282"/>
                  </a:lnTo>
                  <a:lnTo>
                    <a:pt x="402" y="266"/>
                  </a:lnTo>
                  <a:lnTo>
                    <a:pt x="410" y="259"/>
                  </a:lnTo>
                  <a:lnTo>
                    <a:pt x="418" y="253"/>
                  </a:lnTo>
                  <a:lnTo>
                    <a:pt x="428" y="248"/>
                  </a:lnTo>
                  <a:lnTo>
                    <a:pt x="438" y="244"/>
                  </a:lnTo>
                  <a:lnTo>
                    <a:pt x="449" y="240"/>
                  </a:lnTo>
                  <a:lnTo>
                    <a:pt x="461" y="235"/>
                  </a:lnTo>
                  <a:lnTo>
                    <a:pt x="472" y="231"/>
                  </a:lnTo>
                  <a:lnTo>
                    <a:pt x="484" y="228"/>
                  </a:lnTo>
                  <a:lnTo>
                    <a:pt x="495" y="224"/>
                  </a:lnTo>
                  <a:lnTo>
                    <a:pt x="506" y="219"/>
                  </a:lnTo>
                  <a:lnTo>
                    <a:pt x="518" y="214"/>
                  </a:lnTo>
                  <a:lnTo>
                    <a:pt x="528" y="207"/>
                  </a:lnTo>
                  <a:lnTo>
                    <a:pt x="535" y="207"/>
                  </a:lnTo>
                  <a:lnTo>
                    <a:pt x="541" y="206"/>
                  </a:lnTo>
                  <a:lnTo>
                    <a:pt x="548" y="205"/>
                  </a:lnTo>
                  <a:lnTo>
                    <a:pt x="555" y="204"/>
                  </a:lnTo>
                  <a:lnTo>
                    <a:pt x="561" y="202"/>
                  </a:lnTo>
                  <a:lnTo>
                    <a:pt x="568" y="200"/>
                  </a:lnTo>
                  <a:lnTo>
                    <a:pt x="574" y="197"/>
                  </a:lnTo>
                  <a:lnTo>
                    <a:pt x="581" y="195"/>
                  </a:lnTo>
                  <a:lnTo>
                    <a:pt x="587" y="192"/>
                  </a:lnTo>
                  <a:lnTo>
                    <a:pt x="593" y="190"/>
                  </a:lnTo>
                  <a:lnTo>
                    <a:pt x="600" y="188"/>
                  </a:lnTo>
                  <a:lnTo>
                    <a:pt x="607" y="185"/>
                  </a:lnTo>
                  <a:lnTo>
                    <a:pt x="607" y="186"/>
                  </a:lnTo>
                  <a:lnTo>
                    <a:pt x="607" y="186"/>
                  </a:lnTo>
                  <a:lnTo>
                    <a:pt x="607" y="186"/>
                  </a:lnTo>
                  <a:lnTo>
                    <a:pt x="607" y="186"/>
                  </a:lnTo>
                  <a:lnTo>
                    <a:pt x="608" y="186"/>
                  </a:lnTo>
                  <a:lnTo>
                    <a:pt x="608" y="186"/>
                  </a:lnTo>
                  <a:lnTo>
                    <a:pt x="608" y="186"/>
                  </a:lnTo>
                  <a:lnTo>
                    <a:pt x="609" y="186"/>
                  </a:lnTo>
                  <a:lnTo>
                    <a:pt x="609" y="186"/>
                  </a:lnTo>
                  <a:lnTo>
                    <a:pt x="609" y="186"/>
                  </a:lnTo>
                  <a:lnTo>
                    <a:pt x="609" y="186"/>
                  </a:lnTo>
                  <a:lnTo>
                    <a:pt x="610" y="186"/>
                  </a:lnTo>
                  <a:lnTo>
                    <a:pt x="610" y="186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4" name="Freeform 20"/>
            <p:cNvSpPr>
              <a:spLocks noChangeAspect="1" noEditPoints="1"/>
            </p:cNvSpPr>
            <p:nvPr/>
          </p:nvSpPr>
          <p:spPr bwMode="auto">
            <a:xfrm>
              <a:off x="4109" y="976"/>
              <a:ext cx="99" cy="114"/>
            </a:xfrm>
            <a:custGeom>
              <a:avLst/>
              <a:gdLst/>
              <a:ahLst/>
              <a:cxnLst>
                <a:cxn ang="0">
                  <a:pos x="397" y="152"/>
                </a:cxn>
                <a:cxn ang="0">
                  <a:pos x="444" y="154"/>
                </a:cxn>
                <a:cxn ang="0">
                  <a:pos x="491" y="161"/>
                </a:cxn>
                <a:cxn ang="0">
                  <a:pos x="540" y="168"/>
                </a:cxn>
                <a:cxn ang="0">
                  <a:pos x="590" y="189"/>
                </a:cxn>
                <a:cxn ang="0">
                  <a:pos x="628" y="222"/>
                </a:cxn>
                <a:cxn ang="0">
                  <a:pos x="657" y="260"/>
                </a:cxn>
                <a:cxn ang="0">
                  <a:pos x="678" y="307"/>
                </a:cxn>
                <a:cxn ang="0">
                  <a:pos x="694" y="393"/>
                </a:cxn>
                <a:cxn ang="0">
                  <a:pos x="693" y="497"/>
                </a:cxn>
                <a:cxn ang="0">
                  <a:pos x="671" y="596"/>
                </a:cxn>
                <a:cxn ang="0">
                  <a:pos x="620" y="679"/>
                </a:cxn>
                <a:cxn ang="0">
                  <a:pos x="541" y="731"/>
                </a:cxn>
                <a:cxn ang="0">
                  <a:pos x="450" y="755"/>
                </a:cxn>
                <a:cxn ang="0">
                  <a:pos x="355" y="754"/>
                </a:cxn>
                <a:cxn ang="0">
                  <a:pos x="265" y="729"/>
                </a:cxn>
                <a:cxn ang="0">
                  <a:pos x="195" y="679"/>
                </a:cxn>
                <a:cxn ang="0">
                  <a:pos x="146" y="619"/>
                </a:cxn>
                <a:cxn ang="0">
                  <a:pos x="114" y="551"/>
                </a:cxn>
                <a:cxn ang="0">
                  <a:pos x="100" y="474"/>
                </a:cxn>
                <a:cxn ang="0">
                  <a:pos x="107" y="393"/>
                </a:cxn>
                <a:cxn ang="0">
                  <a:pos x="129" y="321"/>
                </a:cxn>
                <a:cxn ang="0">
                  <a:pos x="163" y="258"/>
                </a:cxn>
                <a:cxn ang="0">
                  <a:pos x="215" y="209"/>
                </a:cxn>
                <a:cxn ang="0">
                  <a:pos x="257" y="186"/>
                </a:cxn>
                <a:cxn ang="0">
                  <a:pos x="289" y="174"/>
                </a:cxn>
                <a:cxn ang="0">
                  <a:pos x="321" y="165"/>
                </a:cxn>
                <a:cxn ang="0">
                  <a:pos x="355" y="155"/>
                </a:cxn>
                <a:cxn ang="0">
                  <a:pos x="391" y="0"/>
                </a:cxn>
                <a:cxn ang="0">
                  <a:pos x="482" y="6"/>
                </a:cxn>
                <a:cxn ang="0">
                  <a:pos x="570" y="29"/>
                </a:cxn>
                <a:cxn ang="0">
                  <a:pos x="648" y="72"/>
                </a:cxn>
                <a:cxn ang="0">
                  <a:pos x="714" y="134"/>
                </a:cxn>
                <a:cxn ang="0">
                  <a:pos x="738" y="171"/>
                </a:cxn>
                <a:cxn ang="0">
                  <a:pos x="755" y="207"/>
                </a:cxn>
                <a:cxn ang="0">
                  <a:pos x="769" y="245"/>
                </a:cxn>
                <a:cxn ang="0">
                  <a:pos x="781" y="283"/>
                </a:cxn>
                <a:cxn ang="0">
                  <a:pos x="793" y="396"/>
                </a:cxn>
                <a:cxn ang="0">
                  <a:pos x="789" y="508"/>
                </a:cxn>
                <a:cxn ang="0">
                  <a:pos x="767" y="614"/>
                </a:cxn>
                <a:cxn ang="0">
                  <a:pos x="720" y="705"/>
                </a:cxn>
                <a:cxn ang="0">
                  <a:pos x="646" y="797"/>
                </a:cxn>
                <a:cxn ang="0">
                  <a:pos x="554" y="864"/>
                </a:cxn>
                <a:cxn ang="0">
                  <a:pos x="446" y="900"/>
                </a:cxn>
                <a:cxn ang="0">
                  <a:pos x="324" y="900"/>
                </a:cxn>
                <a:cxn ang="0">
                  <a:pos x="229" y="866"/>
                </a:cxn>
                <a:cxn ang="0">
                  <a:pos x="147" y="813"/>
                </a:cxn>
                <a:cxn ang="0">
                  <a:pos x="81" y="742"/>
                </a:cxn>
                <a:cxn ang="0">
                  <a:pos x="35" y="659"/>
                </a:cxn>
                <a:cxn ang="0">
                  <a:pos x="22" y="617"/>
                </a:cxn>
                <a:cxn ang="0">
                  <a:pos x="16" y="575"/>
                </a:cxn>
                <a:cxn ang="0">
                  <a:pos x="10" y="534"/>
                </a:cxn>
                <a:cxn ang="0">
                  <a:pos x="0" y="493"/>
                </a:cxn>
                <a:cxn ang="0">
                  <a:pos x="26" y="365"/>
                </a:cxn>
                <a:cxn ang="0">
                  <a:pos x="69" y="249"/>
                </a:cxn>
                <a:cxn ang="0">
                  <a:pos x="133" y="146"/>
                </a:cxn>
                <a:cxn ang="0">
                  <a:pos x="221" y="60"/>
                </a:cxn>
                <a:cxn ang="0">
                  <a:pos x="259" y="38"/>
                </a:cxn>
                <a:cxn ang="0">
                  <a:pos x="302" y="21"/>
                </a:cxn>
                <a:cxn ang="0">
                  <a:pos x="346" y="9"/>
                </a:cxn>
                <a:cxn ang="0">
                  <a:pos x="391" y="0"/>
                </a:cxn>
              </a:cxnLst>
              <a:rect l="0" t="0" r="r" b="b"/>
              <a:pathLst>
                <a:path w="793" h="905">
                  <a:moveTo>
                    <a:pt x="365" y="152"/>
                  </a:moveTo>
                  <a:lnTo>
                    <a:pt x="382" y="152"/>
                  </a:lnTo>
                  <a:lnTo>
                    <a:pt x="397" y="152"/>
                  </a:lnTo>
                  <a:lnTo>
                    <a:pt x="412" y="152"/>
                  </a:lnTo>
                  <a:lnTo>
                    <a:pt x="428" y="153"/>
                  </a:lnTo>
                  <a:lnTo>
                    <a:pt x="444" y="154"/>
                  </a:lnTo>
                  <a:lnTo>
                    <a:pt x="459" y="156"/>
                  </a:lnTo>
                  <a:lnTo>
                    <a:pt x="475" y="159"/>
                  </a:lnTo>
                  <a:lnTo>
                    <a:pt x="491" y="161"/>
                  </a:lnTo>
                  <a:lnTo>
                    <a:pt x="507" y="163"/>
                  </a:lnTo>
                  <a:lnTo>
                    <a:pt x="523" y="165"/>
                  </a:lnTo>
                  <a:lnTo>
                    <a:pt x="540" y="168"/>
                  </a:lnTo>
                  <a:lnTo>
                    <a:pt x="557" y="170"/>
                  </a:lnTo>
                  <a:lnTo>
                    <a:pt x="574" y="179"/>
                  </a:lnTo>
                  <a:lnTo>
                    <a:pt x="590" y="189"/>
                  </a:lnTo>
                  <a:lnTo>
                    <a:pt x="604" y="199"/>
                  </a:lnTo>
                  <a:lnTo>
                    <a:pt x="617" y="209"/>
                  </a:lnTo>
                  <a:lnTo>
                    <a:pt x="628" y="222"/>
                  </a:lnTo>
                  <a:lnTo>
                    <a:pt x="638" y="234"/>
                  </a:lnTo>
                  <a:lnTo>
                    <a:pt x="647" y="246"/>
                  </a:lnTo>
                  <a:lnTo>
                    <a:pt x="657" y="260"/>
                  </a:lnTo>
                  <a:lnTo>
                    <a:pt x="664" y="276"/>
                  </a:lnTo>
                  <a:lnTo>
                    <a:pt x="671" y="291"/>
                  </a:lnTo>
                  <a:lnTo>
                    <a:pt x="678" y="307"/>
                  </a:lnTo>
                  <a:lnTo>
                    <a:pt x="684" y="325"/>
                  </a:lnTo>
                  <a:lnTo>
                    <a:pt x="690" y="358"/>
                  </a:lnTo>
                  <a:lnTo>
                    <a:pt x="694" y="393"/>
                  </a:lnTo>
                  <a:lnTo>
                    <a:pt x="696" y="428"/>
                  </a:lnTo>
                  <a:lnTo>
                    <a:pt x="696" y="462"/>
                  </a:lnTo>
                  <a:lnTo>
                    <a:pt x="693" y="497"/>
                  </a:lnTo>
                  <a:lnTo>
                    <a:pt x="688" y="531"/>
                  </a:lnTo>
                  <a:lnTo>
                    <a:pt x="681" y="564"/>
                  </a:lnTo>
                  <a:lnTo>
                    <a:pt x="671" y="596"/>
                  </a:lnTo>
                  <a:lnTo>
                    <a:pt x="657" y="626"/>
                  </a:lnTo>
                  <a:lnTo>
                    <a:pt x="640" y="654"/>
                  </a:lnTo>
                  <a:lnTo>
                    <a:pt x="620" y="679"/>
                  </a:lnTo>
                  <a:lnTo>
                    <a:pt x="597" y="702"/>
                  </a:lnTo>
                  <a:lnTo>
                    <a:pt x="570" y="718"/>
                  </a:lnTo>
                  <a:lnTo>
                    <a:pt x="541" y="731"/>
                  </a:lnTo>
                  <a:lnTo>
                    <a:pt x="512" y="742"/>
                  </a:lnTo>
                  <a:lnTo>
                    <a:pt x="481" y="750"/>
                  </a:lnTo>
                  <a:lnTo>
                    <a:pt x="450" y="755"/>
                  </a:lnTo>
                  <a:lnTo>
                    <a:pt x="418" y="758"/>
                  </a:lnTo>
                  <a:lnTo>
                    <a:pt x="387" y="757"/>
                  </a:lnTo>
                  <a:lnTo>
                    <a:pt x="355" y="754"/>
                  </a:lnTo>
                  <a:lnTo>
                    <a:pt x="324" y="749"/>
                  </a:lnTo>
                  <a:lnTo>
                    <a:pt x="294" y="740"/>
                  </a:lnTo>
                  <a:lnTo>
                    <a:pt x="265" y="729"/>
                  </a:lnTo>
                  <a:lnTo>
                    <a:pt x="237" y="715"/>
                  </a:lnTo>
                  <a:lnTo>
                    <a:pt x="215" y="698"/>
                  </a:lnTo>
                  <a:lnTo>
                    <a:pt x="195" y="679"/>
                  </a:lnTo>
                  <a:lnTo>
                    <a:pt x="177" y="660"/>
                  </a:lnTo>
                  <a:lnTo>
                    <a:pt x="160" y="640"/>
                  </a:lnTo>
                  <a:lnTo>
                    <a:pt x="146" y="619"/>
                  </a:lnTo>
                  <a:lnTo>
                    <a:pt x="134" y="597"/>
                  </a:lnTo>
                  <a:lnTo>
                    <a:pt x="123" y="574"/>
                  </a:lnTo>
                  <a:lnTo>
                    <a:pt x="114" y="551"/>
                  </a:lnTo>
                  <a:lnTo>
                    <a:pt x="107" y="526"/>
                  </a:lnTo>
                  <a:lnTo>
                    <a:pt x="102" y="501"/>
                  </a:lnTo>
                  <a:lnTo>
                    <a:pt x="100" y="474"/>
                  </a:lnTo>
                  <a:lnTo>
                    <a:pt x="99" y="446"/>
                  </a:lnTo>
                  <a:lnTo>
                    <a:pt x="103" y="419"/>
                  </a:lnTo>
                  <a:lnTo>
                    <a:pt x="107" y="393"/>
                  </a:lnTo>
                  <a:lnTo>
                    <a:pt x="114" y="367"/>
                  </a:lnTo>
                  <a:lnTo>
                    <a:pt x="121" y="344"/>
                  </a:lnTo>
                  <a:lnTo>
                    <a:pt x="129" y="321"/>
                  </a:lnTo>
                  <a:lnTo>
                    <a:pt x="139" y="298"/>
                  </a:lnTo>
                  <a:lnTo>
                    <a:pt x="150" y="278"/>
                  </a:lnTo>
                  <a:lnTo>
                    <a:pt x="163" y="258"/>
                  </a:lnTo>
                  <a:lnTo>
                    <a:pt x="179" y="240"/>
                  </a:lnTo>
                  <a:lnTo>
                    <a:pt x="196" y="224"/>
                  </a:lnTo>
                  <a:lnTo>
                    <a:pt x="215" y="209"/>
                  </a:lnTo>
                  <a:lnTo>
                    <a:pt x="237" y="195"/>
                  </a:lnTo>
                  <a:lnTo>
                    <a:pt x="247" y="190"/>
                  </a:lnTo>
                  <a:lnTo>
                    <a:pt x="257" y="186"/>
                  </a:lnTo>
                  <a:lnTo>
                    <a:pt x="268" y="181"/>
                  </a:lnTo>
                  <a:lnTo>
                    <a:pt x="279" y="178"/>
                  </a:lnTo>
                  <a:lnTo>
                    <a:pt x="289" y="174"/>
                  </a:lnTo>
                  <a:lnTo>
                    <a:pt x="300" y="171"/>
                  </a:lnTo>
                  <a:lnTo>
                    <a:pt x="311" y="168"/>
                  </a:lnTo>
                  <a:lnTo>
                    <a:pt x="321" y="165"/>
                  </a:lnTo>
                  <a:lnTo>
                    <a:pt x="333" y="162"/>
                  </a:lnTo>
                  <a:lnTo>
                    <a:pt x="344" y="159"/>
                  </a:lnTo>
                  <a:lnTo>
                    <a:pt x="355" y="155"/>
                  </a:lnTo>
                  <a:lnTo>
                    <a:pt x="365" y="152"/>
                  </a:lnTo>
                  <a:lnTo>
                    <a:pt x="365" y="152"/>
                  </a:lnTo>
                  <a:close/>
                  <a:moveTo>
                    <a:pt x="391" y="0"/>
                  </a:moveTo>
                  <a:lnTo>
                    <a:pt x="422" y="1"/>
                  </a:lnTo>
                  <a:lnTo>
                    <a:pt x="453" y="3"/>
                  </a:lnTo>
                  <a:lnTo>
                    <a:pt x="482" y="6"/>
                  </a:lnTo>
                  <a:lnTo>
                    <a:pt x="513" y="12"/>
                  </a:lnTo>
                  <a:lnTo>
                    <a:pt x="541" y="19"/>
                  </a:lnTo>
                  <a:lnTo>
                    <a:pt x="570" y="29"/>
                  </a:lnTo>
                  <a:lnTo>
                    <a:pt x="598" y="41"/>
                  </a:lnTo>
                  <a:lnTo>
                    <a:pt x="623" y="56"/>
                  </a:lnTo>
                  <a:lnTo>
                    <a:pt x="648" y="72"/>
                  </a:lnTo>
                  <a:lnTo>
                    <a:pt x="672" y="90"/>
                  </a:lnTo>
                  <a:lnTo>
                    <a:pt x="694" y="111"/>
                  </a:lnTo>
                  <a:lnTo>
                    <a:pt x="714" y="134"/>
                  </a:lnTo>
                  <a:lnTo>
                    <a:pt x="723" y="146"/>
                  </a:lnTo>
                  <a:lnTo>
                    <a:pt x="731" y="159"/>
                  </a:lnTo>
                  <a:lnTo>
                    <a:pt x="738" y="171"/>
                  </a:lnTo>
                  <a:lnTo>
                    <a:pt x="744" y="183"/>
                  </a:lnTo>
                  <a:lnTo>
                    <a:pt x="750" y="195"/>
                  </a:lnTo>
                  <a:lnTo>
                    <a:pt x="755" y="207"/>
                  </a:lnTo>
                  <a:lnTo>
                    <a:pt x="760" y="220"/>
                  </a:lnTo>
                  <a:lnTo>
                    <a:pt x="765" y="233"/>
                  </a:lnTo>
                  <a:lnTo>
                    <a:pt x="769" y="245"/>
                  </a:lnTo>
                  <a:lnTo>
                    <a:pt x="773" y="258"/>
                  </a:lnTo>
                  <a:lnTo>
                    <a:pt x="777" y="271"/>
                  </a:lnTo>
                  <a:lnTo>
                    <a:pt x="781" y="283"/>
                  </a:lnTo>
                  <a:lnTo>
                    <a:pt x="787" y="321"/>
                  </a:lnTo>
                  <a:lnTo>
                    <a:pt x="790" y="357"/>
                  </a:lnTo>
                  <a:lnTo>
                    <a:pt x="793" y="396"/>
                  </a:lnTo>
                  <a:lnTo>
                    <a:pt x="793" y="434"/>
                  </a:lnTo>
                  <a:lnTo>
                    <a:pt x="792" y="471"/>
                  </a:lnTo>
                  <a:lnTo>
                    <a:pt x="789" y="508"/>
                  </a:lnTo>
                  <a:lnTo>
                    <a:pt x="784" y="545"/>
                  </a:lnTo>
                  <a:lnTo>
                    <a:pt x="776" y="580"/>
                  </a:lnTo>
                  <a:lnTo>
                    <a:pt x="767" y="614"/>
                  </a:lnTo>
                  <a:lnTo>
                    <a:pt x="753" y="647"/>
                  </a:lnTo>
                  <a:lnTo>
                    <a:pt x="738" y="677"/>
                  </a:lnTo>
                  <a:lnTo>
                    <a:pt x="720" y="705"/>
                  </a:lnTo>
                  <a:lnTo>
                    <a:pt x="698" y="738"/>
                  </a:lnTo>
                  <a:lnTo>
                    <a:pt x="674" y="769"/>
                  </a:lnTo>
                  <a:lnTo>
                    <a:pt x="646" y="797"/>
                  </a:lnTo>
                  <a:lnTo>
                    <a:pt x="618" y="822"/>
                  </a:lnTo>
                  <a:lnTo>
                    <a:pt x="586" y="844"/>
                  </a:lnTo>
                  <a:lnTo>
                    <a:pt x="554" y="864"/>
                  </a:lnTo>
                  <a:lnTo>
                    <a:pt x="519" y="880"/>
                  </a:lnTo>
                  <a:lnTo>
                    <a:pt x="483" y="892"/>
                  </a:lnTo>
                  <a:lnTo>
                    <a:pt x="446" y="900"/>
                  </a:lnTo>
                  <a:lnTo>
                    <a:pt x="406" y="904"/>
                  </a:lnTo>
                  <a:lnTo>
                    <a:pt x="366" y="905"/>
                  </a:lnTo>
                  <a:lnTo>
                    <a:pt x="324" y="900"/>
                  </a:lnTo>
                  <a:lnTo>
                    <a:pt x="292" y="891"/>
                  </a:lnTo>
                  <a:lnTo>
                    <a:pt x="259" y="880"/>
                  </a:lnTo>
                  <a:lnTo>
                    <a:pt x="229" y="866"/>
                  </a:lnTo>
                  <a:lnTo>
                    <a:pt x="200" y="850"/>
                  </a:lnTo>
                  <a:lnTo>
                    <a:pt x="173" y="832"/>
                  </a:lnTo>
                  <a:lnTo>
                    <a:pt x="147" y="813"/>
                  </a:lnTo>
                  <a:lnTo>
                    <a:pt x="123" y="790"/>
                  </a:lnTo>
                  <a:lnTo>
                    <a:pt x="101" y="767"/>
                  </a:lnTo>
                  <a:lnTo>
                    <a:pt x="81" y="742"/>
                  </a:lnTo>
                  <a:lnTo>
                    <a:pt x="64" y="716"/>
                  </a:lnTo>
                  <a:lnTo>
                    <a:pt x="48" y="688"/>
                  </a:lnTo>
                  <a:lnTo>
                    <a:pt x="35" y="659"/>
                  </a:lnTo>
                  <a:lnTo>
                    <a:pt x="30" y="646"/>
                  </a:lnTo>
                  <a:lnTo>
                    <a:pt x="25" y="631"/>
                  </a:lnTo>
                  <a:lnTo>
                    <a:pt x="22" y="617"/>
                  </a:lnTo>
                  <a:lnTo>
                    <a:pt x="19" y="603"/>
                  </a:lnTo>
                  <a:lnTo>
                    <a:pt x="17" y="590"/>
                  </a:lnTo>
                  <a:lnTo>
                    <a:pt x="16" y="575"/>
                  </a:lnTo>
                  <a:lnTo>
                    <a:pt x="14" y="561"/>
                  </a:lnTo>
                  <a:lnTo>
                    <a:pt x="12" y="548"/>
                  </a:lnTo>
                  <a:lnTo>
                    <a:pt x="10" y="534"/>
                  </a:lnTo>
                  <a:lnTo>
                    <a:pt x="8" y="520"/>
                  </a:lnTo>
                  <a:lnTo>
                    <a:pt x="5" y="507"/>
                  </a:lnTo>
                  <a:lnTo>
                    <a:pt x="0" y="493"/>
                  </a:lnTo>
                  <a:lnTo>
                    <a:pt x="8" y="450"/>
                  </a:lnTo>
                  <a:lnTo>
                    <a:pt x="16" y="407"/>
                  </a:lnTo>
                  <a:lnTo>
                    <a:pt x="26" y="365"/>
                  </a:lnTo>
                  <a:lnTo>
                    <a:pt x="38" y="326"/>
                  </a:lnTo>
                  <a:lnTo>
                    <a:pt x="52" y="287"/>
                  </a:lnTo>
                  <a:lnTo>
                    <a:pt x="69" y="249"/>
                  </a:lnTo>
                  <a:lnTo>
                    <a:pt x="88" y="214"/>
                  </a:lnTo>
                  <a:lnTo>
                    <a:pt x="109" y="179"/>
                  </a:lnTo>
                  <a:lnTo>
                    <a:pt x="133" y="146"/>
                  </a:lnTo>
                  <a:lnTo>
                    <a:pt x="159" y="116"/>
                  </a:lnTo>
                  <a:lnTo>
                    <a:pt x="189" y="87"/>
                  </a:lnTo>
                  <a:lnTo>
                    <a:pt x="221" y="60"/>
                  </a:lnTo>
                  <a:lnTo>
                    <a:pt x="234" y="53"/>
                  </a:lnTo>
                  <a:lnTo>
                    <a:pt x="246" y="44"/>
                  </a:lnTo>
                  <a:lnTo>
                    <a:pt x="259" y="38"/>
                  </a:lnTo>
                  <a:lnTo>
                    <a:pt x="274" y="32"/>
                  </a:lnTo>
                  <a:lnTo>
                    <a:pt x="288" y="26"/>
                  </a:lnTo>
                  <a:lnTo>
                    <a:pt x="302" y="21"/>
                  </a:lnTo>
                  <a:lnTo>
                    <a:pt x="316" y="17"/>
                  </a:lnTo>
                  <a:lnTo>
                    <a:pt x="331" y="13"/>
                  </a:lnTo>
                  <a:lnTo>
                    <a:pt x="346" y="9"/>
                  </a:lnTo>
                  <a:lnTo>
                    <a:pt x="361" y="6"/>
                  </a:lnTo>
                  <a:lnTo>
                    <a:pt x="376" y="3"/>
                  </a:lnTo>
                  <a:lnTo>
                    <a:pt x="391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5" name="Freeform 21"/>
            <p:cNvSpPr>
              <a:spLocks noChangeAspect="1" noEditPoints="1"/>
            </p:cNvSpPr>
            <p:nvPr/>
          </p:nvSpPr>
          <p:spPr bwMode="auto">
            <a:xfrm>
              <a:off x="4109" y="1165"/>
              <a:ext cx="94" cy="83"/>
            </a:xfrm>
            <a:custGeom>
              <a:avLst/>
              <a:gdLst/>
              <a:ahLst/>
              <a:cxnLst>
                <a:cxn ang="0">
                  <a:pos x="204" y="216"/>
                </a:cxn>
                <a:cxn ang="0">
                  <a:pos x="239" y="215"/>
                </a:cxn>
                <a:cxn ang="0">
                  <a:pos x="293" y="246"/>
                </a:cxn>
                <a:cxn ang="0">
                  <a:pos x="321" y="347"/>
                </a:cxn>
                <a:cxn ang="0">
                  <a:pos x="338" y="469"/>
                </a:cxn>
                <a:cxn ang="0">
                  <a:pos x="246" y="496"/>
                </a:cxn>
                <a:cxn ang="0">
                  <a:pos x="143" y="509"/>
                </a:cxn>
                <a:cxn ang="0">
                  <a:pos x="83" y="453"/>
                </a:cxn>
                <a:cxn ang="0">
                  <a:pos x="78" y="347"/>
                </a:cxn>
                <a:cxn ang="0">
                  <a:pos x="108" y="264"/>
                </a:cxn>
                <a:cxn ang="0">
                  <a:pos x="138" y="234"/>
                </a:cxn>
                <a:cxn ang="0">
                  <a:pos x="170" y="220"/>
                </a:cxn>
                <a:cxn ang="0">
                  <a:pos x="538" y="154"/>
                </a:cxn>
                <a:cxn ang="0">
                  <a:pos x="580" y="163"/>
                </a:cxn>
                <a:cxn ang="0">
                  <a:pos x="614" y="188"/>
                </a:cxn>
                <a:cxn ang="0">
                  <a:pos x="647" y="276"/>
                </a:cxn>
                <a:cxn ang="0">
                  <a:pos x="662" y="370"/>
                </a:cxn>
                <a:cxn ang="0">
                  <a:pos x="671" y="411"/>
                </a:cxn>
                <a:cxn ang="0">
                  <a:pos x="671" y="419"/>
                </a:cxn>
                <a:cxn ang="0">
                  <a:pos x="416" y="461"/>
                </a:cxn>
                <a:cxn ang="0">
                  <a:pos x="403" y="370"/>
                </a:cxn>
                <a:cxn ang="0">
                  <a:pos x="408" y="270"/>
                </a:cxn>
                <a:cxn ang="0">
                  <a:pos x="422" y="209"/>
                </a:cxn>
                <a:cxn ang="0">
                  <a:pos x="451" y="183"/>
                </a:cxn>
                <a:cxn ang="0">
                  <a:pos x="521" y="154"/>
                </a:cxn>
                <a:cxn ang="0">
                  <a:pos x="553" y="5"/>
                </a:cxn>
                <a:cxn ang="0">
                  <a:pos x="613" y="32"/>
                </a:cxn>
                <a:cxn ang="0">
                  <a:pos x="673" y="105"/>
                </a:cxn>
                <a:cxn ang="0">
                  <a:pos x="728" y="306"/>
                </a:cxn>
                <a:cxn ang="0">
                  <a:pos x="748" y="520"/>
                </a:cxn>
                <a:cxn ang="0">
                  <a:pos x="648" y="577"/>
                </a:cxn>
                <a:cxn ang="0">
                  <a:pos x="482" y="595"/>
                </a:cxn>
                <a:cxn ang="0">
                  <a:pos x="337" y="620"/>
                </a:cxn>
                <a:cxn ang="0">
                  <a:pos x="272" y="630"/>
                </a:cxn>
                <a:cxn ang="0">
                  <a:pos x="208" y="640"/>
                </a:cxn>
                <a:cxn ang="0">
                  <a:pos x="144" y="651"/>
                </a:cxn>
                <a:cxn ang="0">
                  <a:pos x="82" y="667"/>
                </a:cxn>
                <a:cxn ang="0">
                  <a:pos x="39" y="606"/>
                </a:cxn>
                <a:cxn ang="0">
                  <a:pos x="14" y="458"/>
                </a:cxn>
                <a:cxn ang="0">
                  <a:pos x="0" y="309"/>
                </a:cxn>
                <a:cxn ang="0">
                  <a:pos x="22" y="216"/>
                </a:cxn>
                <a:cxn ang="0">
                  <a:pos x="62" y="136"/>
                </a:cxn>
                <a:cxn ang="0">
                  <a:pos x="134" y="92"/>
                </a:cxn>
                <a:cxn ang="0">
                  <a:pos x="214" y="75"/>
                </a:cxn>
                <a:cxn ang="0">
                  <a:pos x="282" y="98"/>
                </a:cxn>
                <a:cxn ang="0">
                  <a:pos x="311" y="126"/>
                </a:cxn>
                <a:cxn ang="0">
                  <a:pos x="341" y="151"/>
                </a:cxn>
                <a:cxn ang="0">
                  <a:pos x="360" y="139"/>
                </a:cxn>
                <a:cxn ang="0">
                  <a:pos x="373" y="119"/>
                </a:cxn>
                <a:cxn ang="0">
                  <a:pos x="386" y="104"/>
                </a:cxn>
                <a:cxn ang="0">
                  <a:pos x="395" y="87"/>
                </a:cxn>
                <a:cxn ang="0">
                  <a:pos x="402" y="70"/>
                </a:cxn>
                <a:cxn ang="0">
                  <a:pos x="423" y="50"/>
                </a:cxn>
                <a:cxn ang="0">
                  <a:pos x="445" y="28"/>
                </a:cxn>
                <a:cxn ang="0">
                  <a:pos x="468" y="15"/>
                </a:cxn>
                <a:cxn ang="0">
                  <a:pos x="492" y="7"/>
                </a:cxn>
                <a:cxn ang="0">
                  <a:pos x="510" y="0"/>
                </a:cxn>
              </a:cxnLst>
              <a:rect l="0" t="0" r="r" b="b"/>
              <a:pathLst>
                <a:path w="756" h="667">
                  <a:moveTo>
                    <a:pt x="177" y="219"/>
                  </a:moveTo>
                  <a:lnTo>
                    <a:pt x="184" y="218"/>
                  </a:lnTo>
                  <a:lnTo>
                    <a:pt x="190" y="217"/>
                  </a:lnTo>
                  <a:lnTo>
                    <a:pt x="197" y="216"/>
                  </a:lnTo>
                  <a:lnTo>
                    <a:pt x="204" y="216"/>
                  </a:lnTo>
                  <a:lnTo>
                    <a:pt x="211" y="215"/>
                  </a:lnTo>
                  <a:lnTo>
                    <a:pt x="218" y="215"/>
                  </a:lnTo>
                  <a:lnTo>
                    <a:pt x="226" y="214"/>
                  </a:lnTo>
                  <a:lnTo>
                    <a:pt x="233" y="215"/>
                  </a:lnTo>
                  <a:lnTo>
                    <a:pt x="239" y="215"/>
                  </a:lnTo>
                  <a:lnTo>
                    <a:pt x="246" y="216"/>
                  </a:lnTo>
                  <a:lnTo>
                    <a:pt x="252" y="218"/>
                  </a:lnTo>
                  <a:lnTo>
                    <a:pt x="258" y="221"/>
                  </a:lnTo>
                  <a:lnTo>
                    <a:pt x="279" y="232"/>
                  </a:lnTo>
                  <a:lnTo>
                    <a:pt x="293" y="246"/>
                  </a:lnTo>
                  <a:lnTo>
                    <a:pt x="304" y="263"/>
                  </a:lnTo>
                  <a:lnTo>
                    <a:pt x="311" y="282"/>
                  </a:lnTo>
                  <a:lnTo>
                    <a:pt x="316" y="302"/>
                  </a:lnTo>
                  <a:lnTo>
                    <a:pt x="319" y="324"/>
                  </a:lnTo>
                  <a:lnTo>
                    <a:pt x="321" y="347"/>
                  </a:lnTo>
                  <a:lnTo>
                    <a:pt x="322" y="371"/>
                  </a:lnTo>
                  <a:lnTo>
                    <a:pt x="324" y="395"/>
                  </a:lnTo>
                  <a:lnTo>
                    <a:pt x="326" y="420"/>
                  </a:lnTo>
                  <a:lnTo>
                    <a:pt x="332" y="444"/>
                  </a:lnTo>
                  <a:lnTo>
                    <a:pt x="338" y="469"/>
                  </a:lnTo>
                  <a:lnTo>
                    <a:pt x="320" y="475"/>
                  </a:lnTo>
                  <a:lnTo>
                    <a:pt x="302" y="481"/>
                  </a:lnTo>
                  <a:lnTo>
                    <a:pt x="284" y="487"/>
                  </a:lnTo>
                  <a:lnTo>
                    <a:pt x="265" y="492"/>
                  </a:lnTo>
                  <a:lnTo>
                    <a:pt x="246" y="496"/>
                  </a:lnTo>
                  <a:lnTo>
                    <a:pt x="226" y="500"/>
                  </a:lnTo>
                  <a:lnTo>
                    <a:pt x="206" y="503"/>
                  </a:lnTo>
                  <a:lnTo>
                    <a:pt x="186" y="506"/>
                  </a:lnTo>
                  <a:lnTo>
                    <a:pt x="164" y="508"/>
                  </a:lnTo>
                  <a:lnTo>
                    <a:pt x="143" y="509"/>
                  </a:lnTo>
                  <a:lnTo>
                    <a:pt x="122" y="510"/>
                  </a:lnTo>
                  <a:lnTo>
                    <a:pt x="99" y="511"/>
                  </a:lnTo>
                  <a:lnTo>
                    <a:pt x="93" y="493"/>
                  </a:lnTo>
                  <a:lnTo>
                    <a:pt x="88" y="474"/>
                  </a:lnTo>
                  <a:lnTo>
                    <a:pt x="83" y="453"/>
                  </a:lnTo>
                  <a:lnTo>
                    <a:pt x="80" y="433"/>
                  </a:lnTo>
                  <a:lnTo>
                    <a:pt x="77" y="411"/>
                  </a:lnTo>
                  <a:lnTo>
                    <a:pt x="76" y="389"/>
                  </a:lnTo>
                  <a:lnTo>
                    <a:pt x="76" y="368"/>
                  </a:lnTo>
                  <a:lnTo>
                    <a:pt x="78" y="347"/>
                  </a:lnTo>
                  <a:lnTo>
                    <a:pt x="81" y="326"/>
                  </a:lnTo>
                  <a:lnTo>
                    <a:pt x="86" y="306"/>
                  </a:lnTo>
                  <a:lnTo>
                    <a:pt x="93" y="288"/>
                  </a:lnTo>
                  <a:lnTo>
                    <a:pt x="101" y="272"/>
                  </a:lnTo>
                  <a:lnTo>
                    <a:pt x="108" y="264"/>
                  </a:lnTo>
                  <a:lnTo>
                    <a:pt x="115" y="257"/>
                  </a:lnTo>
                  <a:lnTo>
                    <a:pt x="121" y="249"/>
                  </a:lnTo>
                  <a:lnTo>
                    <a:pt x="126" y="243"/>
                  </a:lnTo>
                  <a:lnTo>
                    <a:pt x="132" y="238"/>
                  </a:lnTo>
                  <a:lnTo>
                    <a:pt x="138" y="234"/>
                  </a:lnTo>
                  <a:lnTo>
                    <a:pt x="144" y="230"/>
                  </a:lnTo>
                  <a:lnTo>
                    <a:pt x="150" y="226"/>
                  </a:lnTo>
                  <a:lnTo>
                    <a:pt x="156" y="223"/>
                  </a:lnTo>
                  <a:lnTo>
                    <a:pt x="163" y="221"/>
                  </a:lnTo>
                  <a:lnTo>
                    <a:pt x="170" y="220"/>
                  </a:lnTo>
                  <a:lnTo>
                    <a:pt x="177" y="219"/>
                  </a:lnTo>
                  <a:lnTo>
                    <a:pt x="177" y="219"/>
                  </a:lnTo>
                  <a:close/>
                  <a:moveTo>
                    <a:pt x="521" y="154"/>
                  </a:moveTo>
                  <a:lnTo>
                    <a:pt x="530" y="154"/>
                  </a:lnTo>
                  <a:lnTo>
                    <a:pt x="538" y="154"/>
                  </a:lnTo>
                  <a:lnTo>
                    <a:pt x="547" y="155"/>
                  </a:lnTo>
                  <a:lnTo>
                    <a:pt x="556" y="156"/>
                  </a:lnTo>
                  <a:lnTo>
                    <a:pt x="564" y="158"/>
                  </a:lnTo>
                  <a:lnTo>
                    <a:pt x="573" y="160"/>
                  </a:lnTo>
                  <a:lnTo>
                    <a:pt x="580" y="163"/>
                  </a:lnTo>
                  <a:lnTo>
                    <a:pt x="588" y="166"/>
                  </a:lnTo>
                  <a:lnTo>
                    <a:pt x="595" y="170"/>
                  </a:lnTo>
                  <a:lnTo>
                    <a:pt x="603" y="175"/>
                  </a:lnTo>
                  <a:lnTo>
                    <a:pt x="609" y="181"/>
                  </a:lnTo>
                  <a:lnTo>
                    <a:pt x="614" y="188"/>
                  </a:lnTo>
                  <a:lnTo>
                    <a:pt x="624" y="205"/>
                  </a:lnTo>
                  <a:lnTo>
                    <a:pt x="632" y="222"/>
                  </a:lnTo>
                  <a:lnTo>
                    <a:pt x="639" y="239"/>
                  </a:lnTo>
                  <a:lnTo>
                    <a:pt x="643" y="258"/>
                  </a:lnTo>
                  <a:lnTo>
                    <a:pt x="647" y="276"/>
                  </a:lnTo>
                  <a:lnTo>
                    <a:pt x="651" y="294"/>
                  </a:lnTo>
                  <a:lnTo>
                    <a:pt x="654" y="314"/>
                  </a:lnTo>
                  <a:lnTo>
                    <a:pt x="656" y="332"/>
                  </a:lnTo>
                  <a:lnTo>
                    <a:pt x="659" y="351"/>
                  </a:lnTo>
                  <a:lnTo>
                    <a:pt x="662" y="370"/>
                  </a:lnTo>
                  <a:lnTo>
                    <a:pt x="666" y="388"/>
                  </a:lnTo>
                  <a:lnTo>
                    <a:pt x="670" y="407"/>
                  </a:lnTo>
                  <a:lnTo>
                    <a:pt x="671" y="408"/>
                  </a:lnTo>
                  <a:lnTo>
                    <a:pt x="671" y="410"/>
                  </a:lnTo>
                  <a:lnTo>
                    <a:pt x="671" y="411"/>
                  </a:lnTo>
                  <a:lnTo>
                    <a:pt x="671" y="413"/>
                  </a:lnTo>
                  <a:lnTo>
                    <a:pt x="671" y="415"/>
                  </a:lnTo>
                  <a:lnTo>
                    <a:pt x="671" y="417"/>
                  </a:lnTo>
                  <a:lnTo>
                    <a:pt x="671" y="418"/>
                  </a:lnTo>
                  <a:lnTo>
                    <a:pt x="671" y="419"/>
                  </a:lnTo>
                  <a:lnTo>
                    <a:pt x="671" y="420"/>
                  </a:lnTo>
                  <a:lnTo>
                    <a:pt x="671" y="421"/>
                  </a:lnTo>
                  <a:lnTo>
                    <a:pt x="671" y="421"/>
                  </a:lnTo>
                  <a:lnTo>
                    <a:pt x="670" y="422"/>
                  </a:lnTo>
                  <a:lnTo>
                    <a:pt x="416" y="461"/>
                  </a:lnTo>
                  <a:lnTo>
                    <a:pt x="412" y="444"/>
                  </a:lnTo>
                  <a:lnTo>
                    <a:pt x="408" y="427"/>
                  </a:lnTo>
                  <a:lnTo>
                    <a:pt x="406" y="408"/>
                  </a:lnTo>
                  <a:lnTo>
                    <a:pt x="404" y="389"/>
                  </a:lnTo>
                  <a:lnTo>
                    <a:pt x="403" y="370"/>
                  </a:lnTo>
                  <a:lnTo>
                    <a:pt x="404" y="350"/>
                  </a:lnTo>
                  <a:lnTo>
                    <a:pt x="404" y="330"/>
                  </a:lnTo>
                  <a:lnTo>
                    <a:pt x="405" y="310"/>
                  </a:lnTo>
                  <a:lnTo>
                    <a:pt x="407" y="289"/>
                  </a:lnTo>
                  <a:lnTo>
                    <a:pt x="408" y="270"/>
                  </a:lnTo>
                  <a:lnTo>
                    <a:pt x="410" y="249"/>
                  </a:lnTo>
                  <a:lnTo>
                    <a:pt x="411" y="230"/>
                  </a:lnTo>
                  <a:lnTo>
                    <a:pt x="415" y="222"/>
                  </a:lnTo>
                  <a:lnTo>
                    <a:pt x="418" y="216"/>
                  </a:lnTo>
                  <a:lnTo>
                    <a:pt x="422" y="209"/>
                  </a:lnTo>
                  <a:lnTo>
                    <a:pt x="427" y="204"/>
                  </a:lnTo>
                  <a:lnTo>
                    <a:pt x="432" y="197"/>
                  </a:lnTo>
                  <a:lnTo>
                    <a:pt x="439" y="192"/>
                  </a:lnTo>
                  <a:lnTo>
                    <a:pt x="445" y="187"/>
                  </a:lnTo>
                  <a:lnTo>
                    <a:pt x="451" y="183"/>
                  </a:lnTo>
                  <a:lnTo>
                    <a:pt x="457" y="178"/>
                  </a:lnTo>
                  <a:lnTo>
                    <a:pt x="463" y="174"/>
                  </a:lnTo>
                  <a:lnTo>
                    <a:pt x="469" y="170"/>
                  </a:lnTo>
                  <a:lnTo>
                    <a:pt x="475" y="166"/>
                  </a:lnTo>
                  <a:lnTo>
                    <a:pt x="521" y="154"/>
                  </a:lnTo>
                  <a:lnTo>
                    <a:pt x="521" y="154"/>
                  </a:lnTo>
                  <a:close/>
                  <a:moveTo>
                    <a:pt x="510" y="0"/>
                  </a:moveTo>
                  <a:lnTo>
                    <a:pt x="525" y="0"/>
                  </a:lnTo>
                  <a:lnTo>
                    <a:pt x="538" y="2"/>
                  </a:lnTo>
                  <a:lnTo>
                    <a:pt x="553" y="5"/>
                  </a:lnTo>
                  <a:lnTo>
                    <a:pt x="566" y="8"/>
                  </a:lnTo>
                  <a:lnTo>
                    <a:pt x="578" y="13"/>
                  </a:lnTo>
                  <a:lnTo>
                    <a:pt x="590" y="19"/>
                  </a:lnTo>
                  <a:lnTo>
                    <a:pt x="603" y="25"/>
                  </a:lnTo>
                  <a:lnTo>
                    <a:pt x="613" y="32"/>
                  </a:lnTo>
                  <a:lnTo>
                    <a:pt x="623" y="41"/>
                  </a:lnTo>
                  <a:lnTo>
                    <a:pt x="633" y="50"/>
                  </a:lnTo>
                  <a:lnTo>
                    <a:pt x="642" y="60"/>
                  </a:lnTo>
                  <a:lnTo>
                    <a:pt x="649" y="70"/>
                  </a:lnTo>
                  <a:lnTo>
                    <a:pt x="673" y="105"/>
                  </a:lnTo>
                  <a:lnTo>
                    <a:pt x="691" y="141"/>
                  </a:lnTo>
                  <a:lnTo>
                    <a:pt x="706" y="181"/>
                  </a:lnTo>
                  <a:lnTo>
                    <a:pt x="716" y="222"/>
                  </a:lnTo>
                  <a:lnTo>
                    <a:pt x="723" y="264"/>
                  </a:lnTo>
                  <a:lnTo>
                    <a:pt x="728" y="306"/>
                  </a:lnTo>
                  <a:lnTo>
                    <a:pt x="732" y="349"/>
                  </a:lnTo>
                  <a:lnTo>
                    <a:pt x="735" y="393"/>
                  </a:lnTo>
                  <a:lnTo>
                    <a:pt x="738" y="436"/>
                  </a:lnTo>
                  <a:lnTo>
                    <a:pt x="743" y="479"/>
                  </a:lnTo>
                  <a:lnTo>
                    <a:pt x="748" y="520"/>
                  </a:lnTo>
                  <a:lnTo>
                    <a:pt x="756" y="562"/>
                  </a:lnTo>
                  <a:lnTo>
                    <a:pt x="747" y="585"/>
                  </a:lnTo>
                  <a:lnTo>
                    <a:pt x="715" y="580"/>
                  </a:lnTo>
                  <a:lnTo>
                    <a:pt x="682" y="577"/>
                  </a:lnTo>
                  <a:lnTo>
                    <a:pt x="648" y="577"/>
                  </a:lnTo>
                  <a:lnTo>
                    <a:pt x="615" y="578"/>
                  </a:lnTo>
                  <a:lnTo>
                    <a:pt x="582" y="581"/>
                  </a:lnTo>
                  <a:lnTo>
                    <a:pt x="549" y="584"/>
                  </a:lnTo>
                  <a:lnTo>
                    <a:pt x="515" y="589"/>
                  </a:lnTo>
                  <a:lnTo>
                    <a:pt x="482" y="595"/>
                  </a:lnTo>
                  <a:lnTo>
                    <a:pt x="449" y="601"/>
                  </a:lnTo>
                  <a:lnTo>
                    <a:pt x="415" y="607"/>
                  </a:lnTo>
                  <a:lnTo>
                    <a:pt x="383" y="613"/>
                  </a:lnTo>
                  <a:lnTo>
                    <a:pt x="349" y="620"/>
                  </a:lnTo>
                  <a:lnTo>
                    <a:pt x="337" y="620"/>
                  </a:lnTo>
                  <a:lnTo>
                    <a:pt x="323" y="622"/>
                  </a:lnTo>
                  <a:lnTo>
                    <a:pt x="310" y="623"/>
                  </a:lnTo>
                  <a:lnTo>
                    <a:pt x="298" y="625"/>
                  </a:lnTo>
                  <a:lnTo>
                    <a:pt x="285" y="627"/>
                  </a:lnTo>
                  <a:lnTo>
                    <a:pt x="272" y="630"/>
                  </a:lnTo>
                  <a:lnTo>
                    <a:pt x="259" y="632"/>
                  </a:lnTo>
                  <a:lnTo>
                    <a:pt x="247" y="634"/>
                  </a:lnTo>
                  <a:lnTo>
                    <a:pt x="234" y="636"/>
                  </a:lnTo>
                  <a:lnTo>
                    <a:pt x="222" y="638"/>
                  </a:lnTo>
                  <a:lnTo>
                    <a:pt x="208" y="640"/>
                  </a:lnTo>
                  <a:lnTo>
                    <a:pt x="195" y="643"/>
                  </a:lnTo>
                  <a:lnTo>
                    <a:pt x="183" y="643"/>
                  </a:lnTo>
                  <a:lnTo>
                    <a:pt x="170" y="645"/>
                  </a:lnTo>
                  <a:lnTo>
                    <a:pt x="157" y="648"/>
                  </a:lnTo>
                  <a:lnTo>
                    <a:pt x="144" y="651"/>
                  </a:lnTo>
                  <a:lnTo>
                    <a:pt x="132" y="655"/>
                  </a:lnTo>
                  <a:lnTo>
                    <a:pt x="119" y="659"/>
                  </a:lnTo>
                  <a:lnTo>
                    <a:pt x="106" y="662"/>
                  </a:lnTo>
                  <a:lnTo>
                    <a:pt x="94" y="665"/>
                  </a:lnTo>
                  <a:lnTo>
                    <a:pt x="82" y="667"/>
                  </a:lnTo>
                  <a:lnTo>
                    <a:pt x="70" y="667"/>
                  </a:lnTo>
                  <a:lnTo>
                    <a:pt x="59" y="666"/>
                  </a:lnTo>
                  <a:lnTo>
                    <a:pt x="46" y="663"/>
                  </a:lnTo>
                  <a:lnTo>
                    <a:pt x="43" y="635"/>
                  </a:lnTo>
                  <a:lnTo>
                    <a:pt x="39" y="606"/>
                  </a:lnTo>
                  <a:lnTo>
                    <a:pt x="35" y="577"/>
                  </a:lnTo>
                  <a:lnTo>
                    <a:pt x="30" y="548"/>
                  </a:lnTo>
                  <a:lnTo>
                    <a:pt x="24" y="518"/>
                  </a:lnTo>
                  <a:lnTo>
                    <a:pt x="19" y="488"/>
                  </a:lnTo>
                  <a:lnTo>
                    <a:pt x="14" y="458"/>
                  </a:lnTo>
                  <a:lnTo>
                    <a:pt x="10" y="429"/>
                  </a:lnTo>
                  <a:lnTo>
                    <a:pt x="6" y="398"/>
                  </a:lnTo>
                  <a:lnTo>
                    <a:pt x="2" y="369"/>
                  </a:lnTo>
                  <a:lnTo>
                    <a:pt x="1" y="338"/>
                  </a:lnTo>
                  <a:lnTo>
                    <a:pt x="0" y="309"/>
                  </a:lnTo>
                  <a:lnTo>
                    <a:pt x="6" y="290"/>
                  </a:lnTo>
                  <a:lnTo>
                    <a:pt x="9" y="272"/>
                  </a:lnTo>
                  <a:lnTo>
                    <a:pt x="13" y="253"/>
                  </a:lnTo>
                  <a:lnTo>
                    <a:pt x="17" y="234"/>
                  </a:lnTo>
                  <a:lnTo>
                    <a:pt x="22" y="216"/>
                  </a:lnTo>
                  <a:lnTo>
                    <a:pt x="27" y="198"/>
                  </a:lnTo>
                  <a:lnTo>
                    <a:pt x="33" y="181"/>
                  </a:lnTo>
                  <a:lnTo>
                    <a:pt x="41" y="165"/>
                  </a:lnTo>
                  <a:lnTo>
                    <a:pt x="50" y="150"/>
                  </a:lnTo>
                  <a:lnTo>
                    <a:pt x="62" y="136"/>
                  </a:lnTo>
                  <a:lnTo>
                    <a:pt x="75" y="125"/>
                  </a:lnTo>
                  <a:lnTo>
                    <a:pt x="90" y="117"/>
                  </a:lnTo>
                  <a:lnTo>
                    <a:pt x="104" y="108"/>
                  </a:lnTo>
                  <a:lnTo>
                    <a:pt x="119" y="100"/>
                  </a:lnTo>
                  <a:lnTo>
                    <a:pt x="134" y="92"/>
                  </a:lnTo>
                  <a:lnTo>
                    <a:pt x="149" y="86"/>
                  </a:lnTo>
                  <a:lnTo>
                    <a:pt x="165" y="81"/>
                  </a:lnTo>
                  <a:lnTo>
                    <a:pt x="182" y="78"/>
                  </a:lnTo>
                  <a:lnTo>
                    <a:pt x="198" y="76"/>
                  </a:lnTo>
                  <a:lnTo>
                    <a:pt x="214" y="75"/>
                  </a:lnTo>
                  <a:lnTo>
                    <a:pt x="230" y="77"/>
                  </a:lnTo>
                  <a:lnTo>
                    <a:pt x="246" y="80"/>
                  </a:lnTo>
                  <a:lnTo>
                    <a:pt x="261" y="86"/>
                  </a:lnTo>
                  <a:lnTo>
                    <a:pt x="276" y="95"/>
                  </a:lnTo>
                  <a:lnTo>
                    <a:pt x="282" y="98"/>
                  </a:lnTo>
                  <a:lnTo>
                    <a:pt x="287" y="103"/>
                  </a:lnTo>
                  <a:lnTo>
                    <a:pt x="293" y="108"/>
                  </a:lnTo>
                  <a:lnTo>
                    <a:pt x="299" y="114"/>
                  </a:lnTo>
                  <a:lnTo>
                    <a:pt x="305" y="120"/>
                  </a:lnTo>
                  <a:lnTo>
                    <a:pt x="311" y="126"/>
                  </a:lnTo>
                  <a:lnTo>
                    <a:pt x="317" y="132"/>
                  </a:lnTo>
                  <a:lnTo>
                    <a:pt x="323" y="137"/>
                  </a:lnTo>
                  <a:lnTo>
                    <a:pt x="330" y="142"/>
                  </a:lnTo>
                  <a:lnTo>
                    <a:pt x="335" y="146"/>
                  </a:lnTo>
                  <a:lnTo>
                    <a:pt x="341" y="151"/>
                  </a:lnTo>
                  <a:lnTo>
                    <a:pt x="346" y="154"/>
                  </a:lnTo>
                  <a:lnTo>
                    <a:pt x="350" y="151"/>
                  </a:lnTo>
                  <a:lnTo>
                    <a:pt x="354" y="148"/>
                  </a:lnTo>
                  <a:lnTo>
                    <a:pt x="357" y="143"/>
                  </a:lnTo>
                  <a:lnTo>
                    <a:pt x="360" y="139"/>
                  </a:lnTo>
                  <a:lnTo>
                    <a:pt x="363" y="135"/>
                  </a:lnTo>
                  <a:lnTo>
                    <a:pt x="365" y="131"/>
                  </a:lnTo>
                  <a:lnTo>
                    <a:pt x="368" y="127"/>
                  </a:lnTo>
                  <a:lnTo>
                    <a:pt x="370" y="123"/>
                  </a:lnTo>
                  <a:lnTo>
                    <a:pt x="373" y="119"/>
                  </a:lnTo>
                  <a:lnTo>
                    <a:pt x="375" y="116"/>
                  </a:lnTo>
                  <a:lnTo>
                    <a:pt x="378" y="112"/>
                  </a:lnTo>
                  <a:lnTo>
                    <a:pt x="380" y="110"/>
                  </a:lnTo>
                  <a:lnTo>
                    <a:pt x="384" y="107"/>
                  </a:lnTo>
                  <a:lnTo>
                    <a:pt x="386" y="104"/>
                  </a:lnTo>
                  <a:lnTo>
                    <a:pt x="388" y="101"/>
                  </a:lnTo>
                  <a:lnTo>
                    <a:pt x="390" y="98"/>
                  </a:lnTo>
                  <a:lnTo>
                    <a:pt x="392" y="93"/>
                  </a:lnTo>
                  <a:lnTo>
                    <a:pt x="393" y="90"/>
                  </a:lnTo>
                  <a:lnTo>
                    <a:pt x="395" y="87"/>
                  </a:lnTo>
                  <a:lnTo>
                    <a:pt x="396" y="83"/>
                  </a:lnTo>
                  <a:lnTo>
                    <a:pt x="397" y="80"/>
                  </a:lnTo>
                  <a:lnTo>
                    <a:pt x="399" y="76"/>
                  </a:lnTo>
                  <a:lnTo>
                    <a:pt x="401" y="73"/>
                  </a:lnTo>
                  <a:lnTo>
                    <a:pt x="402" y="70"/>
                  </a:lnTo>
                  <a:lnTo>
                    <a:pt x="406" y="66"/>
                  </a:lnTo>
                  <a:lnTo>
                    <a:pt x="410" y="62"/>
                  </a:lnTo>
                  <a:lnTo>
                    <a:pt x="414" y="58"/>
                  </a:lnTo>
                  <a:lnTo>
                    <a:pt x="418" y="54"/>
                  </a:lnTo>
                  <a:lnTo>
                    <a:pt x="423" y="50"/>
                  </a:lnTo>
                  <a:lnTo>
                    <a:pt x="427" y="46"/>
                  </a:lnTo>
                  <a:lnTo>
                    <a:pt x="431" y="42"/>
                  </a:lnTo>
                  <a:lnTo>
                    <a:pt x="436" y="37"/>
                  </a:lnTo>
                  <a:lnTo>
                    <a:pt x="441" y="32"/>
                  </a:lnTo>
                  <a:lnTo>
                    <a:pt x="445" y="28"/>
                  </a:lnTo>
                  <a:lnTo>
                    <a:pt x="449" y="24"/>
                  </a:lnTo>
                  <a:lnTo>
                    <a:pt x="453" y="20"/>
                  </a:lnTo>
                  <a:lnTo>
                    <a:pt x="458" y="18"/>
                  </a:lnTo>
                  <a:lnTo>
                    <a:pt x="463" y="16"/>
                  </a:lnTo>
                  <a:lnTo>
                    <a:pt x="468" y="15"/>
                  </a:lnTo>
                  <a:lnTo>
                    <a:pt x="472" y="13"/>
                  </a:lnTo>
                  <a:lnTo>
                    <a:pt x="477" y="12"/>
                  </a:lnTo>
                  <a:lnTo>
                    <a:pt x="482" y="10"/>
                  </a:lnTo>
                  <a:lnTo>
                    <a:pt x="487" y="9"/>
                  </a:lnTo>
                  <a:lnTo>
                    <a:pt x="492" y="7"/>
                  </a:lnTo>
                  <a:lnTo>
                    <a:pt x="497" y="5"/>
                  </a:lnTo>
                  <a:lnTo>
                    <a:pt x="501" y="3"/>
                  </a:lnTo>
                  <a:lnTo>
                    <a:pt x="506" y="1"/>
                  </a:lnTo>
                  <a:lnTo>
                    <a:pt x="510" y="0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6" name="Freeform 22"/>
            <p:cNvSpPr>
              <a:spLocks noChangeAspect="1"/>
            </p:cNvSpPr>
            <p:nvPr/>
          </p:nvSpPr>
          <p:spPr bwMode="auto">
            <a:xfrm>
              <a:off x="5335" y="1242"/>
              <a:ext cx="96" cy="108"/>
            </a:xfrm>
            <a:custGeom>
              <a:avLst/>
              <a:gdLst/>
              <a:ahLst/>
              <a:cxnLst>
                <a:cxn ang="0">
                  <a:pos x="761" y="0"/>
                </a:cxn>
                <a:cxn ang="0">
                  <a:pos x="765" y="0"/>
                </a:cxn>
                <a:cxn ang="0">
                  <a:pos x="769" y="2"/>
                </a:cxn>
                <a:cxn ang="0">
                  <a:pos x="771" y="5"/>
                </a:cxn>
                <a:cxn ang="0">
                  <a:pos x="716" y="201"/>
                </a:cxn>
                <a:cxn ang="0">
                  <a:pos x="690" y="192"/>
                </a:cxn>
                <a:cxn ang="0">
                  <a:pos x="661" y="186"/>
                </a:cxn>
                <a:cxn ang="0">
                  <a:pos x="630" y="185"/>
                </a:cxn>
                <a:cxn ang="0">
                  <a:pos x="577" y="199"/>
                </a:cxn>
                <a:cxn ang="0">
                  <a:pos x="482" y="222"/>
                </a:cxn>
                <a:cxn ang="0">
                  <a:pos x="388" y="246"/>
                </a:cxn>
                <a:cxn ang="0">
                  <a:pos x="294" y="268"/>
                </a:cxn>
                <a:cxn ang="0">
                  <a:pos x="224" y="285"/>
                </a:cxn>
                <a:cxn ang="0">
                  <a:pos x="202" y="288"/>
                </a:cxn>
                <a:cxn ang="0">
                  <a:pos x="184" y="294"/>
                </a:cxn>
                <a:cxn ang="0">
                  <a:pos x="169" y="305"/>
                </a:cxn>
                <a:cxn ang="0">
                  <a:pos x="522" y="695"/>
                </a:cxn>
                <a:cxn ang="0">
                  <a:pos x="609" y="729"/>
                </a:cxn>
                <a:cxn ang="0">
                  <a:pos x="603" y="762"/>
                </a:cxn>
                <a:cxn ang="0">
                  <a:pos x="592" y="796"/>
                </a:cxn>
                <a:cxn ang="0">
                  <a:pos x="581" y="832"/>
                </a:cxn>
                <a:cxn ang="0">
                  <a:pos x="576" y="848"/>
                </a:cxn>
                <a:cxn ang="0">
                  <a:pos x="573" y="854"/>
                </a:cxn>
                <a:cxn ang="0">
                  <a:pos x="570" y="857"/>
                </a:cxn>
                <a:cxn ang="0">
                  <a:pos x="569" y="860"/>
                </a:cxn>
                <a:cxn ang="0">
                  <a:pos x="568" y="862"/>
                </a:cxn>
                <a:cxn ang="0">
                  <a:pos x="566" y="864"/>
                </a:cxn>
                <a:cxn ang="0">
                  <a:pos x="563" y="865"/>
                </a:cxn>
                <a:cxn ang="0">
                  <a:pos x="559" y="865"/>
                </a:cxn>
                <a:cxn ang="0">
                  <a:pos x="545" y="831"/>
                </a:cxn>
                <a:cxn ang="0">
                  <a:pos x="513" y="782"/>
                </a:cxn>
                <a:cxn ang="0">
                  <a:pos x="470" y="738"/>
                </a:cxn>
                <a:cxn ang="0">
                  <a:pos x="424" y="697"/>
                </a:cxn>
                <a:cxn ang="0">
                  <a:pos x="348" y="617"/>
                </a:cxn>
                <a:cxn ang="0">
                  <a:pos x="258" y="517"/>
                </a:cxn>
                <a:cxn ang="0">
                  <a:pos x="168" y="417"/>
                </a:cxn>
                <a:cxn ang="0">
                  <a:pos x="77" y="316"/>
                </a:cxn>
                <a:cxn ang="0">
                  <a:pos x="40" y="280"/>
                </a:cxn>
                <a:cxn ang="0">
                  <a:pos x="31" y="274"/>
                </a:cxn>
                <a:cxn ang="0">
                  <a:pos x="23" y="270"/>
                </a:cxn>
                <a:cxn ang="0">
                  <a:pos x="14" y="266"/>
                </a:cxn>
                <a:cxn ang="0">
                  <a:pos x="10" y="263"/>
                </a:cxn>
                <a:cxn ang="0">
                  <a:pos x="9" y="261"/>
                </a:cxn>
                <a:cxn ang="0">
                  <a:pos x="7" y="258"/>
                </a:cxn>
                <a:cxn ang="0">
                  <a:pos x="4" y="256"/>
                </a:cxn>
                <a:cxn ang="0">
                  <a:pos x="2" y="252"/>
                </a:cxn>
                <a:cxn ang="0">
                  <a:pos x="1" y="248"/>
                </a:cxn>
                <a:cxn ang="0">
                  <a:pos x="0" y="243"/>
                </a:cxn>
                <a:cxn ang="0">
                  <a:pos x="0" y="239"/>
                </a:cxn>
                <a:cxn ang="0">
                  <a:pos x="37" y="219"/>
                </a:cxn>
                <a:cxn ang="0">
                  <a:pos x="101" y="203"/>
                </a:cxn>
                <a:cxn ang="0">
                  <a:pos x="170" y="191"/>
                </a:cxn>
                <a:cxn ang="0">
                  <a:pos x="238" y="175"/>
                </a:cxn>
                <a:cxn ang="0">
                  <a:pos x="305" y="158"/>
                </a:cxn>
                <a:cxn ang="0">
                  <a:pos x="373" y="141"/>
                </a:cxn>
                <a:cxn ang="0">
                  <a:pos x="439" y="123"/>
                </a:cxn>
                <a:cxn ang="0">
                  <a:pos x="505" y="106"/>
                </a:cxn>
                <a:cxn ang="0">
                  <a:pos x="573" y="91"/>
                </a:cxn>
                <a:cxn ang="0">
                  <a:pos x="638" y="73"/>
                </a:cxn>
                <a:cxn ang="0">
                  <a:pos x="697" y="48"/>
                </a:cxn>
                <a:cxn ang="0">
                  <a:pos x="744" y="15"/>
                </a:cxn>
              </a:cxnLst>
              <a:rect l="0" t="0" r="r" b="b"/>
              <a:pathLst>
                <a:path w="772" h="867">
                  <a:moveTo>
                    <a:pt x="759" y="1"/>
                  </a:moveTo>
                  <a:lnTo>
                    <a:pt x="760" y="0"/>
                  </a:lnTo>
                  <a:lnTo>
                    <a:pt x="761" y="0"/>
                  </a:lnTo>
                  <a:lnTo>
                    <a:pt x="762" y="0"/>
                  </a:lnTo>
                  <a:lnTo>
                    <a:pt x="764" y="0"/>
                  </a:lnTo>
                  <a:lnTo>
                    <a:pt x="765" y="0"/>
                  </a:lnTo>
                  <a:lnTo>
                    <a:pt x="766" y="1"/>
                  </a:lnTo>
                  <a:lnTo>
                    <a:pt x="768" y="2"/>
                  </a:lnTo>
                  <a:lnTo>
                    <a:pt x="769" y="2"/>
                  </a:lnTo>
                  <a:lnTo>
                    <a:pt x="770" y="3"/>
                  </a:lnTo>
                  <a:lnTo>
                    <a:pt x="771" y="4"/>
                  </a:lnTo>
                  <a:lnTo>
                    <a:pt x="771" y="5"/>
                  </a:lnTo>
                  <a:lnTo>
                    <a:pt x="772" y="7"/>
                  </a:lnTo>
                  <a:lnTo>
                    <a:pt x="724" y="204"/>
                  </a:lnTo>
                  <a:lnTo>
                    <a:pt x="716" y="201"/>
                  </a:lnTo>
                  <a:lnTo>
                    <a:pt x="708" y="198"/>
                  </a:lnTo>
                  <a:lnTo>
                    <a:pt x="700" y="195"/>
                  </a:lnTo>
                  <a:lnTo>
                    <a:pt x="690" y="192"/>
                  </a:lnTo>
                  <a:lnTo>
                    <a:pt x="681" y="189"/>
                  </a:lnTo>
                  <a:lnTo>
                    <a:pt x="671" y="187"/>
                  </a:lnTo>
                  <a:lnTo>
                    <a:pt x="661" y="186"/>
                  </a:lnTo>
                  <a:lnTo>
                    <a:pt x="651" y="185"/>
                  </a:lnTo>
                  <a:lnTo>
                    <a:pt x="640" y="185"/>
                  </a:lnTo>
                  <a:lnTo>
                    <a:pt x="630" y="185"/>
                  </a:lnTo>
                  <a:lnTo>
                    <a:pt x="620" y="187"/>
                  </a:lnTo>
                  <a:lnTo>
                    <a:pt x="611" y="191"/>
                  </a:lnTo>
                  <a:lnTo>
                    <a:pt x="577" y="199"/>
                  </a:lnTo>
                  <a:lnTo>
                    <a:pt x="546" y="207"/>
                  </a:lnTo>
                  <a:lnTo>
                    <a:pt x="513" y="215"/>
                  </a:lnTo>
                  <a:lnTo>
                    <a:pt x="482" y="222"/>
                  </a:lnTo>
                  <a:lnTo>
                    <a:pt x="450" y="231"/>
                  </a:lnTo>
                  <a:lnTo>
                    <a:pt x="419" y="238"/>
                  </a:lnTo>
                  <a:lnTo>
                    <a:pt x="388" y="246"/>
                  </a:lnTo>
                  <a:lnTo>
                    <a:pt x="356" y="253"/>
                  </a:lnTo>
                  <a:lnTo>
                    <a:pt x="326" y="261"/>
                  </a:lnTo>
                  <a:lnTo>
                    <a:pt x="294" y="268"/>
                  </a:lnTo>
                  <a:lnTo>
                    <a:pt x="262" y="275"/>
                  </a:lnTo>
                  <a:lnTo>
                    <a:pt x="232" y="284"/>
                  </a:lnTo>
                  <a:lnTo>
                    <a:pt x="224" y="285"/>
                  </a:lnTo>
                  <a:lnTo>
                    <a:pt x="217" y="286"/>
                  </a:lnTo>
                  <a:lnTo>
                    <a:pt x="209" y="287"/>
                  </a:lnTo>
                  <a:lnTo>
                    <a:pt x="202" y="288"/>
                  </a:lnTo>
                  <a:lnTo>
                    <a:pt x="196" y="290"/>
                  </a:lnTo>
                  <a:lnTo>
                    <a:pt x="190" y="292"/>
                  </a:lnTo>
                  <a:lnTo>
                    <a:pt x="184" y="294"/>
                  </a:lnTo>
                  <a:lnTo>
                    <a:pt x="179" y="297"/>
                  </a:lnTo>
                  <a:lnTo>
                    <a:pt x="174" y="301"/>
                  </a:lnTo>
                  <a:lnTo>
                    <a:pt x="169" y="305"/>
                  </a:lnTo>
                  <a:lnTo>
                    <a:pt x="166" y="310"/>
                  </a:lnTo>
                  <a:lnTo>
                    <a:pt x="163" y="316"/>
                  </a:lnTo>
                  <a:lnTo>
                    <a:pt x="522" y="695"/>
                  </a:lnTo>
                  <a:lnTo>
                    <a:pt x="607" y="710"/>
                  </a:lnTo>
                  <a:lnTo>
                    <a:pt x="608" y="719"/>
                  </a:lnTo>
                  <a:lnTo>
                    <a:pt x="609" y="729"/>
                  </a:lnTo>
                  <a:lnTo>
                    <a:pt x="608" y="740"/>
                  </a:lnTo>
                  <a:lnTo>
                    <a:pt x="606" y="750"/>
                  </a:lnTo>
                  <a:lnTo>
                    <a:pt x="603" y="762"/>
                  </a:lnTo>
                  <a:lnTo>
                    <a:pt x="600" y="773"/>
                  </a:lnTo>
                  <a:lnTo>
                    <a:pt x="596" y="784"/>
                  </a:lnTo>
                  <a:lnTo>
                    <a:pt x="592" y="796"/>
                  </a:lnTo>
                  <a:lnTo>
                    <a:pt x="589" y="807"/>
                  </a:lnTo>
                  <a:lnTo>
                    <a:pt x="584" y="820"/>
                  </a:lnTo>
                  <a:lnTo>
                    <a:pt x="581" y="832"/>
                  </a:lnTo>
                  <a:lnTo>
                    <a:pt x="580" y="844"/>
                  </a:lnTo>
                  <a:lnTo>
                    <a:pt x="578" y="846"/>
                  </a:lnTo>
                  <a:lnTo>
                    <a:pt x="576" y="848"/>
                  </a:lnTo>
                  <a:lnTo>
                    <a:pt x="575" y="850"/>
                  </a:lnTo>
                  <a:lnTo>
                    <a:pt x="574" y="852"/>
                  </a:lnTo>
                  <a:lnTo>
                    <a:pt x="573" y="854"/>
                  </a:lnTo>
                  <a:lnTo>
                    <a:pt x="572" y="855"/>
                  </a:lnTo>
                  <a:lnTo>
                    <a:pt x="571" y="856"/>
                  </a:lnTo>
                  <a:lnTo>
                    <a:pt x="570" y="857"/>
                  </a:lnTo>
                  <a:lnTo>
                    <a:pt x="570" y="858"/>
                  </a:lnTo>
                  <a:lnTo>
                    <a:pt x="569" y="859"/>
                  </a:lnTo>
                  <a:lnTo>
                    <a:pt x="569" y="860"/>
                  </a:lnTo>
                  <a:lnTo>
                    <a:pt x="569" y="861"/>
                  </a:lnTo>
                  <a:lnTo>
                    <a:pt x="568" y="861"/>
                  </a:lnTo>
                  <a:lnTo>
                    <a:pt x="568" y="862"/>
                  </a:lnTo>
                  <a:lnTo>
                    <a:pt x="568" y="863"/>
                  </a:lnTo>
                  <a:lnTo>
                    <a:pt x="567" y="863"/>
                  </a:lnTo>
                  <a:lnTo>
                    <a:pt x="566" y="864"/>
                  </a:lnTo>
                  <a:lnTo>
                    <a:pt x="565" y="864"/>
                  </a:lnTo>
                  <a:lnTo>
                    <a:pt x="564" y="865"/>
                  </a:lnTo>
                  <a:lnTo>
                    <a:pt x="563" y="865"/>
                  </a:lnTo>
                  <a:lnTo>
                    <a:pt x="562" y="865"/>
                  </a:lnTo>
                  <a:lnTo>
                    <a:pt x="560" y="865"/>
                  </a:lnTo>
                  <a:lnTo>
                    <a:pt x="559" y="865"/>
                  </a:lnTo>
                  <a:lnTo>
                    <a:pt x="558" y="867"/>
                  </a:lnTo>
                  <a:lnTo>
                    <a:pt x="552" y="848"/>
                  </a:lnTo>
                  <a:lnTo>
                    <a:pt x="545" y="831"/>
                  </a:lnTo>
                  <a:lnTo>
                    <a:pt x="536" y="814"/>
                  </a:lnTo>
                  <a:lnTo>
                    <a:pt x="524" y="797"/>
                  </a:lnTo>
                  <a:lnTo>
                    <a:pt x="513" y="782"/>
                  </a:lnTo>
                  <a:lnTo>
                    <a:pt x="500" y="767"/>
                  </a:lnTo>
                  <a:lnTo>
                    <a:pt x="486" y="752"/>
                  </a:lnTo>
                  <a:lnTo>
                    <a:pt x="470" y="738"/>
                  </a:lnTo>
                  <a:lnTo>
                    <a:pt x="455" y="725"/>
                  </a:lnTo>
                  <a:lnTo>
                    <a:pt x="440" y="711"/>
                  </a:lnTo>
                  <a:lnTo>
                    <a:pt x="424" y="697"/>
                  </a:lnTo>
                  <a:lnTo>
                    <a:pt x="409" y="684"/>
                  </a:lnTo>
                  <a:lnTo>
                    <a:pt x="379" y="650"/>
                  </a:lnTo>
                  <a:lnTo>
                    <a:pt x="348" y="617"/>
                  </a:lnTo>
                  <a:lnTo>
                    <a:pt x="319" y="583"/>
                  </a:lnTo>
                  <a:lnTo>
                    <a:pt x="288" y="550"/>
                  </a:lnTo>
                  <a:lnTo>
                    <a:pt x="258" y="517"/>
                  </a:lnTo>
                  <a:lnTo>
                    <a:pt x="228" y="483"/>
                  </a:lnTo>
                  <a:lnTo>
                    <a:pt x="198" y="450"/>
                  </a:lnTo>
                  <a:lnTo>
                    <a:pt x="168" y="417"/>
                  </a:lnTo>
                  <a:lnTo>
                    <a:pt x="138" y="383"/>
                  </a:lnTo>
                  <a:lnTo>
                    <a:pt x="108" y="350"/>
                  </a:lnTo>
                  <a:lnTo>
                    <a:pt x="77" y="316"/>
                  </a:lnTo>
                  <a:lnTo>
                    <a:pt x="47" y="284"/>
                  </a:lnTo>
                  <a:lnTo>
                    <a:pt x="43" y="282"/>
                  </a:lnTo>
                  <a:lnTo>
                    <a:pt x="40" y="280"/>
                  </a:lnTo>
                  <a:lnTo>
                    <a:pt x="37" y="278"/>
                  </a:lnTo>
                  <a:lnTo>
                    <a:pt x="34" y="276"/>
                  </a:lnTo>
                  <a:lnTo>
                    <a:pt x="31" y="274"/>
                  </a:lnTo>
                  <a:lnTo>
                    <a:pt x="28" y="273"/>
                  </a:lnTo>
                  <a:lnTo>
                    <a:pt x="25" y="271"/>
                  </a:lnTo>
                  <a:lnTo>
                    <a:pt x="23" y="270"/>
                  </a:lnTo>
                  <a:lnTo>
                    <a:pt x="20" y="268"/>
                  </a:lnTo>
                  <a:lnTo>
                    <a:pt x="17" y="267"/>
                  </a:lnTo>
                  <a:lnTo>
                    <a:pt x="14" y="266"/>
                  </a:lnTo>
                  <a:lnTo>
                    <a:pt x="11" y="265"/>
                  </a:lnTo>
                  <a:lnTo>
                    <a:pt x="10" y="264"/>
                  </a:lnTo>
                  <a:lnTo>
                    <a:pt x="10" y="263"/>
                  </a:lnTo>
                  <a:lnTo>
                    <a:pt x="10" y="262"/>
                  </a:lnTo>
                  <a:lnTo>
                    <a:pt x="9" y="261"/>
                  </a:lnTo>
                  <a:lnTo>
                    <a:pt x="9" y="261"/>
                  </a:lnTo>
                  <a:lnTo>
                    <a:pt x="8" y="260"/>
                  </a:lnTo>
                  <a:lnTo>
                    <a:pt x="7" y="259"/>
                  </a:lnTo>
                  <a:lnTo>
                    <a:pt x="7" y="258"/>
                  </a:lnTo>
                  <a:lnTo>
                    <a:pt x="6" y="258"/>
                  </a:lnTo>
                  <a:lnTo>
                    <a:pt x="5" y="257"/>
                  </a:lnTo>
                  <a:lnTo>
                    <a:pt x="4" y="256"/>
                  </a:lnTo>
                  <a:lnTo>
                    <a:pt x="3" y="255"/>
                  </a:lnTo>
                  <a:lnTo>
                    <a:pt x="2" y="253"/>
                  </a:lnTo>
                  <a:lnTo>
                    <a:pt x="2" y="252"/>
                  </a:lnTo>
                  <a:lnTo>
                    <a:pt x="2" y="251"/>
                  </a:lnTo>
                  <a:lnTo>
                    <a:pt x="2" y="249"/>
                  </a:lnTo>
                  <a:lnTo>
                    <a:pt x="1" y="248"/>
                  </a:lnTo>
                  <a:lnTo>
                    <a:pt x="1" y="246"/>
                  </a:lnTo>
                  <a:lnTo>
                    <a:pt x="1" y="245"/>
                  </a:lnTo>
                  <a:lnTo>
                    <a:pt x="0" y="243"/>
                  </a:lnTo>
                  <a:lnTo>
                    <a:pt x="0" y="242"/>
                  </a:lnTo>
                  <a:lnTo>
                    <a:pt x="0" y="240"/>
                  </a:lnTo>
                  <a:lnTo>
                    <a:pt x="0" y="239"/>
                  </a:lnTo>
                  <a:lnTo>
                    <a:pt x="0" y="238"/>
                  </a:lnTo>
                  <a:lnTo>
                    <a:pt x="18" y="228"/>
                  </a:lnTo>
                  <a:lnTo>
                    <a:pt x="37" y="219"/>
                  </a:lnTo>
                  <a:lnTo>
                    <a:pt x="58" y="213"/>
                  </a:lnTo>
                  <a:lnTo>
                    <a:pt x="80" y="208"/>
                  </a:lnTo>
                  <a:lnTo>
                    <a:pt x="101" y="203"/>
                  </a:lnTo>
                  <a:lnTo>
                    <a:pt x="124" y="199"/>
                  </a:lnTo>
                  <a:lnTo>
                    <a:pt x="147" y="195"/>
                  </a:lnTo>
                  <a:lnTo>
                    <a:pt x="170" y="191"/>
                  </a:lnTo>
                  <a:lnTo>
                    <a:pt x="193" y="186"/>
                  </a:lnTo>
                  <a:lnTo>
                    <a:pt x="216" y="181"/>
                  </a:lnTo>
                  <a:lnTo>
                    <a:pt x="238" y="175"/>
                  </a:lnTo>
                  <a:lnTo>
                    <a:pt x="260" y="167"/>
                  </a:lnTo>
                  <a:lnTo>
                    <a:pt x="283" y="163"/>
                  </a:lnTo>
                  <a:lnTo>
                    <a:pt x="305" y="158"/>
                  </a:lnTo>
                  <a:lnTo>
                    <a:pt x="328" y="153"/>
                  </a:lnTo>
                  <a:lnTo>
                    <a:pt x="350" y="147"/>
                  </a:lnTo>
                  <a:lnTo>
                    <a:pt x="373" y="141"/>
                  </a:lnTo>
                  <a:lnTo>
                    <a:pt x="395" y="135"/>
                  </a:lnTo>
                  <a:lnTo>
                    <a:pt x="416" y="129"/>
                  </a:lnTo>
                  <a:lnTo>
                    <a:pt x="439" y="123"/>
                  </a:lnTo>
                  <a:lnTo>
                    <a:pt x="461" y="116"/>
                  </a:lnTo>
                  <a:lnTo>
                    <a:pt x="483" y="110"/>
                  </a:lnTo>
                  <a:lnTo>
                    <a:pt x="505" y="106"/>
                  </a:lnTo>
                  <a:lnTo>
                    <a:pt x="527" y="102"/>
                  </a:lnTo>
                  <a:lnTo>
                    <a:pt x="551" y="97"/>
                  </a:lnTo>
                  <a:lnTo>
                    <a:pt x="573" y="91"/>
                  </a:lnTo>
                  <a:lnTo>
                    <a:pt x="596" y="86"/>
                  </a:lnTo>
                  <a:lnTo>
                    <a:pt x="617" y="80"/>
                  </a:lnTo>
                  <a:lnTo>
                    <a:pt x="638" y="73"/>
                  </a:lnTo>
                  <a:lnTo>
                    <a:pt x="659" y="66"/>
                  </a:lnTo>
                  <a:lnTo>
                    <a:pt x="678" y="57"/>
                  </a:lnTo>
                  <a:lnTo>
                    <a:pt x="697" y="48"/>
                  </a:lnTo>
                  <a:lnTo>
                    <a:pt x="714" y="38"/>
                  </a:lnTo>
                  <a:lnTo>
                    <a:pt x="729" y="27"/>
                  </a:lnTo>
                  <a:lnTo>
                    <a:pt x="744" y="15"/>
                  </a:lnTo>
                  <a:lnTo>
                    <a:pt x="759" y="1"/>
                  </a:lnTo>
                  <a:lnTo>
                    <a:pt x="759" y="1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7" name="Freeform 23"/>
            <p:cNvSpPr>
              <a:spLocks noChangeAspect="1" noEditPoints="1"/>
            </p:cNvSpPr>
            <p:nvPr/>
          </p:nvSpPr>
          <p:spPr bwMode="auto">
            <a:xfrm>
              <a:off x="4474" y="763"/>
              <a:ext cx="231" cy="745"/>
            </a:xfrm>
            <a:custGeom>
              <a:avLst/>
              <a:gdLst/>
              <a:ahLst/>
              <a:cxnLst>
                <a:cxn ang="0">
                  <a:pos x="1476" y="4502"/>
                </a:cxn>
                <a:cxn ang="0">
                  <a:pos x="646" y="5347"/>
                </a:cxn>
                <a:cxn ang="0">
                  <a:pos x="768" y="4734"/>
                </a:cxn>
                <a:cxn ang="0">
                  <a:pos x="656" y="4905"/>
                </a:cxn>
                <a:cxn ang="0">
                  <a:pos x="418" y="4787"/>
                </a:cxn>
                <a:cxn ang="0">
                  <a:pos x="667" y="5734"/>
                </a:cxn>
                <a:cxn ang="0">
                  <a:pos x="650" y="5185"/>
                </a:cxn>
                <a:cxn ang="0">
                  <a:pos x="404" y="5061"/>
                </a:cxn>
                <a:cxn ang="0">
                  <a:pos x="629" y="5049"/>
                </a:cxn>
                <a:cxn ang="0">
                  <a:pos x="169" y="5193"/>
                </a:cxn>
                <a:cxn ang="0">
                  <a:pos x="1025" y="4115"/>
                </a:cxn>
                <a:cxn ang="0">
                  <a:pos x="795" y="2863"/>
                </a:cxn>
                <a:cxn ang="0">
                  <a:pos x="783" y="3766"/>
                </a:cxn>
                <a:cxn ang="0">
                  <a:pos x="1157" y="4137"/>
                </a:cxn>
                <a:cxn ang="0">
                  <a:pos x="629" y="4056"/>
                </a:cxn>
                <a:cxn ang="0">
                  <a:pos x="986" y="2627"/>
                </a:cxn>
                <a:cxn ang="0">
                  <a:pos x="1238" y="2732"/>
                </a:cxn>
                <a:cxn ang="0">
                  <a:pos x="1308" y="2830"/>
                </a:cxn>
                <a:cxn ang="0">
                  <a:pos x="1397" y="3004"/>
                </a:cxn>
                <a:cxn ang="0">
                  <a:pos x="1066" y="3832"/>
                </a:cxn>
                <a:cxn ang="0">
                  <a:pos x="1587" y="4245"/>
                </a:cxn>
                <a:cxn ang="0">
                  <a:pos x="1456" y="4183"/>
                </a:cxn>
                <a:cxn ang="0">
                  <a:pos x="452" y="4043"/>
                </a:cxn>
                <a:cxn ang="0">
                  <a:pos x="1257" y="4730"/>
                </a:cxn>
                <a:cxn ang="0">
                  <a:pos x="297" y="4024"/>
                </a:cxn>
                <a:cxn ang="0">
                  <a:pos x="292" y="4818"/>
                </a:cxn>
                <a:cxn ang="0">
                  <a:pos x="316" y="2800"/>
                </a:cxn>
                <a:cxn ang="0">
                  <a:pos x="162" y="3216"/>
                </a:cxn>
                <a:cxn ang="0">
                  <a:pos x="866" y="2535"/>
                </a:cxn>
                <a:cxn ang="0">
                  <a:pos x="1615" y="1815"/>
                </a:cxn>
                <a:cxn ang="0">
                  <a:pos x="1701" y="1750"/>
                </a:cxn>
                <a:cxn ang="0">
                  <a:pos x="1412" y="848"/>
                </a:cxn>
                <a:cxn ang="0">
                  <a:pos x="1297" y="2369"/>
                </a:cxn>
                <a:cxn ang="0">
                  <a:pos x="1664" y="4058"/>
                </a:cxn>
                <a:cxn ang="0">
                  <a:pos x="1172" y="5296"/>
                </a:cxn>
                <a:cxn ang="0">
                  <a:pos x="776" y="5834"/>
                </a:cxn>
                <a:cxn ang="0">
                  <a:pos x="80" y="5120"/>
                </a:cxn>
                <a:cxn ang="0">
                  <a:pos x="66" y="4290"/>
                </a:cxn>
                <a:cxn ang="0">
                  <a:pos x="311" y="2366"/>
                </a:cxn>
                <a:cxn ang="0">
                  <a:pos x="468" y="76"/>
                </a:cxn>
                <a:cxn ang="0">
                  <a:pos x="772" y="204"/>
                </a:cxn>
                <a:cxn ang="0">
                  <a:pos x="975" y="559"/>
                </a:cxn>
                <a:cxn ang="0">
                  <a:pos x="839" y="785"/>
                </a:cxn>
                <a:cxn ang="0">
                  <a:pos x="949" y="936"/>
                </a:cxn>
                <a:cxn ang="0">
                  <a:pos x="631" y="1036"/>
                </a:cxn>
                <a:cxn ang="0">
                  <a:pos x="1345" y="1867"/>
                </a:cxn>
                <a:cxn ang="0">
                  <a:pos x="1004" y="1634"/>
                </a:cxn>
                <a:cxn ang="0">
                  <a:pos x="488" y="1248"/>
                </a:cxn>
                <a:cxn ang="0">
                  <a:pos x="1124" y="1964"/>
                </a:cxn>
                <a:cxn ang="0">
                  <a:pos x="1236" y="2300"/>
                </a:cxn>
                <a:cxn ang="0">
                  <a:pos x="559" y="650"/>
                </a:cxn>
                <a:cxn ang="0">
                  <a:pos x="1233" y="760"/>
                </a:cxn>
                <a:cxn ang="0">
                  <a:pos x="1464" y="1687"/>
                </a:cxn>
                <a:cxn ang="0">
                  <a:pos x="1209" y="822"/>
                </a:cxn>
                <a:cxn ang="0">
                  <a:pos x="624" y="405"/>
                </a:cxn>
                <a:cxn ang="0">
                  <a:pos x="638" y="244"/>
                </a:cxn>
                <a:cxn ang="0">
                  <a:pos x="584" y="731"/>
                </a:cxn>
                <a:cxn ang="0">
                  <a:pos x="1046" y="385"/>
                </a:cxn>
                <a:cxn ang="0">
                  <a:pos x="577" y="1588"/>
                </a:cxn>
                <a:cxn ang="0">
                  <a:pos x="949" y="1838"/>
                </a:cxn>
                <a:cxn ang="0">
                  <a:pos x="841" y="1953"/>
                </a:cxn>
                <a:cxn ang="0">
                  <a:pos x="1190" y="1871"/>
                </a:cxn>
                <a:cxn ang="0">
                  <a:pos x="1473" y="1847"/>
                </a:cxn>
              </a:cxnLst>
              <a:rect l="0" t="0" r="r" b="b"/>
              <a:pathLst>
                <a:path w="1854" h="5959">
                  <a:moveTo>
                    <a:pt x="1488" y="4355"/>
                  </a:moveTo>
                  <a:lnTo>
                    <a:pt x="1488" y="4422"/>
                  </a:lnTo>
                  <a:lnTo>
                    <a:pt x="1487" y="4490"/>
                  </a:lnTo>
                  <a:lnTo>
                    <a:pt x="1487" y="4557"/>
                  </a:lnTo>
                  <a:lnTo>
                    <a:pt x="1486" y="4624"/>
                  </a:lnTo>
                  <a:lnTo>
                    <a:pt x="1485" y="4692"/>
                  </a:lnTo>
                  <a:lnTo>
                    <a:pt x="1485" y="4760"/>
                  </a:lnTo>
                  <a:lnTo>
                    <a:pt x="1484" y="4828"/>
                  </a:lnTo>
                  <a:lnTo>
                    <a:pt x="1483" y="4895"/>
                  </a:lnTo>
                  <a:lnTo>
                    <a:pt x="1482" y="4963"/>
                  </a:lnTo>
                  <a:lnTo>
                    <a:pt x="1480" y="5031"/>
                  </a:lnTo>
                  <a:lnTo>
                    <a:pt x="1479" y="5099"/>
                  </a:lnTo>
                  <a:lnTo>
                    <a:pt x="1476" y="5167"/>
                  </a:lnTo>
                  <a:lnTo>
                    <a:pt x="1477" y="5176"/>
                  </a:lnTo>
                  <a:lnTo>
                    <a:pt x="1477" y="5186"/>
                  </a:lnTo>
                  <a:lnTo>
                    <a:pt x="1478" y="5195"/>
                  </a:lnTo>
                  <a:lnTo>
                    <a:pt x="1479" y="5205"/>
                  </a:lnTo>
                  <a:lnTo>
                    <a:pt x="1479" y="5214"/>
                  </a:lnTo>
                  <a:lnTo>
                    <a:pt x="1480" y="5222"/>
                  </a:lnTo>
                  <a:lnTo>
                    <a:pt x="1479" y="5232"/>
                  </a:lnTo>
                  <a:lnTo>
                    <a:pt x="1477" y="5239"/>
                  </a:lnTo>
                  <a:lnTo>
                    <a:pt x="1475" y="5247"/>
                  </a:lnTo>
                  <a:lnTo>
                    <a:pt x="1471" y="5253"/>
                  </a:lnTo>
                  <a:lnTo>
                    <a:pt x="1466" y="5258"/>
                  </a:lnTo>
                  <a:lnTo>
                    <a:pt x="1458" y="5263"/>
                  </a:lnTo>
                  <a:lnTo>
                    <a:pt x="1451" y="5267"/>
                  </a:lnTo>
                  <a:lnTo>
                    <a:pt x="1442" y="5272"/>
                  </a:lnTo>
                  <a:lnTo>
                    <a:pt x="1433" y="5276"/>
                  </a:lnTo>
                  <a:lnTo>
                    <a:pt x="1425" y="5280"/>
                  </a:lnTo>
                  <a:lnTo>
                    <a:pt x="1415" y="5285"/>
                  </a:lnTo>
                  <a:lnTo>
                    <a:pt x="1406" y="5288"/>
                  </a:lnTo>
                  <a:lnTo>
                    <a:pt x="1397" y="5290"/>
                  </a:lnTo>
                  <a:lnTo>
                    <a:pt x="1387" y="5291"/>
                  </a:lnTo>
                  <a:lnTo>
                    <a:pt x="1377" y="5292"/>
                  </a:lnTo>
                  <a:lnTo>
                    <a:pt x="1368" y="5291"/>
                  </a:lnTo>
                  <a:lnTo>
                    <a:pt x="1360" y="5288"/>
                  </a:lnTo>
                  <a:lnTo>
                    <a:pt x="1351" y="5285"/>
                  </a:lnTo>
                  <a:lnTo>
                    <a:pt x="1349" y="5281"/>
                  </a:lnTo>
                  <a:lnTo>
                    <a:pt x="1347" y="5279"/>
                  </a:lnTo>
                  <a:lnTo>
                    <a:pt x="1345" y="5277"/>
                  </a:lnTo>
                  <a:lnTo>
                    <a:pt x="1343" y="5275"/>
                  </a:lnTo>
                  <a:lnTo>
                    <a:pt x="1342" y="5273"/>
                  </a:lnTo>
                  <a:lnTo>
                    <a:pt x="1341" y="5272"/>
                  </a:lnTo>
                  <a:lnTo>
                    <a:pt x="1340" y="5270"/>
                  </a:lnTo>
                  <a:lnTo>
                    <a:pt x="1339" y="5269"/>
                  </a:lnTo>
                  <a:lnTo>
                    <a:pt x="1338" y="5267"/>
                  </a:lnTo>
                  <a:lnTo>
                    <a:pt x="1336" y="5266"/>
                  </a:lnTo>
                  <a:lnTo>
                    <a:pt x="1335" y="5264"/>
                  </a:lnTo>
                  <a:lnTo>
                    <a:pt x="1333" y="5263"/>
                  </a:lnTo>
                  <a:lnTo>
                    <a:pt x="1333" y="5259"/>
                  </a:lnTo>
                  <a:lnTo>
                    <a:pt x="1334" y="5257"/>
                  </a:lnTo>
                  <a:lnTo>
                    <a:pt x="1335" y="5255"/>
                  </a:lnTo>
                  <a:lnTo>
                    <a:pt x="1338" y="5253"/>
                  </a:lnTo>
                  <a:lnTo>
                    <a:pt x="1340" y="5252"/>
                  </a:lnTo>
                  <a:lnTo>
                    <a:pt x="1342" y="5251"/>
                  </a:lnTo>
                  <a:lnTo>
                    <a:pt x="1345" y="5250"/>
                  </a:lnTo>
                  <a:lnTo>
                    <a:pt x="1348" y="5250"/>
                  </a:lnTo>
                  <a:lnTo>
                    <a:pt x="1351" y="5249"/>
                  </a:lnTo>
                  <a:lnTo>
                    <a:pt x="1354" y="5248"/>
                  </a:lnTo>
                  <a:lnTo>
                    <a:pt x="1357" y="5246"/>
                  </a:lnTo>
                  <a:lnTo>
                    <a:pt x="1359" y="5245"/>
                  </a:lnTo>
                  <a:lnTo>
                    <a:pt x="1365" y="5244"/>
                  </a:lnTo>
                  <a:lnTo>
                    <a:pt x="1371" y="5243"/>
                  </a:lnTo>
                  <a:lnTo>
                    <a:pt x="1377" y="5241"/>
                  </a:lnTo>
                  <a:lnTo>
                    <a:pt x="1382" y="5239"/>
                  </a:lnTo>
                  <a:lnTo>
                    <a:pt x="1387" y="5236"/>
                  </a:lnTo>
                  <a:lnTo>
                    <a:pt x="1393" y="5233"/>
                  </a:lnTo>
                  <a:lnTo>
                    <a:pt x="1398" y="5229"/>
                  </a:lnTo>
                  <a:lnTo>
                    <a:pt x="1402" y="5225"/>
                  </a:lnTo>
                  <a:lnTo>
                    <a:pt x="1405" y="5221"/>
                  </a:lnTo>
                  <a:lnTo>
                    <a:pt x="1408" y="5217"/>
                  </a:lnTo>
                  <a:lnTo>
                    <a:pt x="1411" y="5213"/>
                  </a:lnTo>
                  <a:lnTo>
                    <a:pt x="1412" y="5209"/>
                  </a:lnTo>
                  <a:lnTo>
                    <a:pt x="1418" y="5156"/>
                  </a:lnTo>
                  <a:lnTo>
                    <a:pt x="1423" y="5103"/>
                  </a:lnTo>
                  <a:lnTo>
                    <a:pt x="1427" y="5050"/>
                  </a:lnTo>
                  <a:lnTo>
                    <a:pt x="1432" y="4998"/>
                  </a:lnTo>
                  <a:lnTo>
                    <a:pt x="1436" y="4945"/>
                  </a:lnTo>
                  <a:lnTo>
                    <a:pt x="1440" y="4892"/>
                  </a:lnTo>
                  <a:lnTo>
                    <a:pt x="1444" y="4840"/>
                  </a:lnTo>
                  <a:lnTo>
                    <a:pt x="1449" y="4787"/>
                  </a:lnTo>
                  <a:lnTo>
                    <a:pt x="1454" y="4735"/>
                  </a:lnTo>
                  <a:lnTo>
                    <a:pt x="1459" y="4683"/>
                  </a:lnTo>
                  <a:lnTo>
                    <a:pt x="1465" y="4631"/>
                  </a:lnTo>
                  <a:lnTo>
                    <a:pt x="1471" y="4579"/>
                  </a:lnTo>
                  <a:lnTo>
                    <a:pt x="1472" y="4559"/>
                  </a:lnTo>
                  <a:lnTo>
                    <a:pt x="1473" y="4540"/>
                  </a:lnTo>
                  <a:lnTo>
                    <a:pt x="1474" y="4521"/>
                  </a:lnTo>
                  <a:lnTo>
                    <a:pt x="1476" y="4502"/>
                  </a:lnTo>
                  <a:lnTo>
                    <a:pt x="1478" y="4484"/>
                  </a:lnTo>
                  <a:lnTo>
                    <a:pt x="1480" y="4464"/>
                  </a:lnTo>
                  <a:lnTo>
                    <a:pt x="1482" y="4446"/>
                  </a:lnTo>
                  <a:lnTo>
                    <a:pt x="1484" y="4427"/>
                  </a:lnTo>
                  <a:lnTo>
                    <a:pt x="1486" y="4409"/>
                  </a:lnTo>
                  <a:lnTo>
                    <a:pt x="1487" y="4391"/>
                  </a:lnTo>
                  <a:lnTo>
                    <a:pt x="1488" y="4372"/>
                  </a:lnTo>
                  <a:lnTo>
                    <a:pt x="1488" y="4355"/>
                  </a:lnTo>
                  <a:lnTo>
                    <a:pt x="1488" y="4355"/>
                  </a:lnTo>
                  <a:close/>
                  <a:moveTo>
                    <a:pt x="1421" y="4408"/>
                  </a:moveTo>
                  <a:lnTo>
                    <a:pt x="1335" y="5163"/>
                  </a:lnTo>
                  <a:lnTo>
                    <a:pt x="1334" y="5163"/>
                  </a:lnTo>
                  <a:lnTo>
                    <a:pt x="1333" y="5164"/>
                  </a:lnTo>
                  <a:lnTo>
                    <a:pt x="1331" y="5165"/>
                  </a:lnTo>
                  <a:lnTo>
                    <a:pt x="1329" y="5166"/>
                  </a:lnTo>
                  <a:lnTo>
                    <a:pt x="1327" y="5167"/>
                  </a:lnTo>
                  <a:lnTo>
                    <a:pt x="1325" y="5168"/>
                  </a:lnTo>
                  <a:lnTo>
                    <a:pt x="1323" y="5168"/>
                  </a:lnTo>
                  <a:lnTo>
                    <a:pt x="1320" y="5169"/>
                  </a:lnTo>
                  <a:lnTo>
                    <a:pt x="1318" y="5170"/>
                  </a:lnTo>
                  <a:lnTo>
                    <a:pt x="1315" y="5171"/>
                  </a:lnTo>
                  <a:lnTo>
                    <a:pt x="1312" y="5172"/>
                  </a:lnTo>
                  <a:lnTo>
                    <a:pt x="1309" y="5174"/>
                  </a:lnTo>
                  <a:lnTo>
                    <a:pt x="1309" y="5173"/>
                  </a:lnTo>
                  <a:lnTo>
                    <a:pt x="1308" y="5173"/>
                  </a:lnTo>
                  <a:lnTo>
                    <a:pt x="1307" y="5173"/>
                  </a:lnTo>
                  <a:lnTo>
                    <a:pt x="1306" y="5172"/>
                  </a:lnTo>
                  <a:lnTo>
                    <a:pt x="1305" y="5172"/>
                  </a:lnTo>
                  <a:lnTo>
                    <a:pt x="1305" y="5171"/>
                  </a:lnTo>
                  <a:lnTo>
                    <a:pt x="1304" y="5170"/>
                  </a:lnTo>
                  <a:lnTo>
                    <a:pt x="1303" y="5170"/>
                  </a:lnTo>
                  <a:lnTo>
                    <a:pt x="1303" y="5169"/>
                  </a:lnTo>
                  <a:lnTo>
                    <a:pt x="1302" y="5168"/>
                  </a:lnTo>
                  <a:lnTo>
                    <a:pt x="1301" y="5167"/>
                  </a:lnTo>
                  <a:lnTo>
                    <a:pt x="1300" y="5167"/>
                  </a:lnTo>
                  <a:lnTo>
                    <a:pt x="1421" y="4408"/>
                  </a:lnTo>
                  <a:lnTo>
                    <a:pt x="1421" y="4408"/>
                  </a:lnTo>
                  <a:close/>
                  <a:moveTo>
                    <a:pt x="673" y="5203"/>
                  </a:moveTo>
                  <a:lnTo>
                    <a:pt x="674" y="5203"/>
                  </a:lnTo>
                  <a:lnTo>
                    <a:pt x="675" y="5203"/>
                  </a:lnTo>
                  <a:lnTo>
                    <a:pt x="676" y="5203"/>
                  </a:lnTo>
                  <a:lnTo>
                    <a:pt x="677" y="5203"/>
                  </a:lnTo>
                  <a:lnTo>
                    <a:pt x="677" y="5203"/>
                  </a:lnTo>
                  <a:lnTo>
                    <a:pt x="678" y="5203"/>
                  </a:lnTo>
                  <a:lnTo>
                    <a:pt x="679" y="5204"/>
                  </a:lnTo>
                  <a:lnTo>
                    <a:pt x="680" y="5204"/>
                  </a:lnTo>
                  <a:lnTo>
                    <a:pt x="680" y="5204"/>
                  </a:lnTo>
                  <a:lnTo>
                    <a:pt x="681" y="5205"/>
                  </a:lnTo>
                  <a:lnTo>
                    <a:pt x="682" y="5205"/>
                  </a:lnTo>
                  <a:lnTo>
                    <a:pt x="682" y="5206"/>
                  </a:lnTo>
                  <a:lnTo>
                    <a:pt x="690" y="5217"/>
                  </a:lnTo>
                  <a:lnTo>
                    <a:pt x="696" y="5230"/>
                  </a:lnTo>
                  <a:lnTo>
                    <a:pt x="700" y="5244"/>
                  </a:lnTo>
                  <a:lnTo>
                    <a:pt x="703" y="5258"/>
                  </a:lnTo>
                  <a:lnTo>
                    <a:pt x="704" y="5272"/>
                  </a:lnTo>
                  <a:lnTo>
                    <a:pt x="704" y="5287"/>
                  </a:lnTo>
                  <a:lnTo>
                    <a:pt x="703" y="5302"/>
                  </a:lnTo>
                  <a:lnTo>
                    <a:pt x="702" y="5316"/>
                  </a:lnTo>
                  <a:lnTo>
                    <a:pt x="699" y="5331"/>
                  </a:lnTo>
                  <a:lnTo>
                    <a:pt x="696" y="5346"/>
                  </a:lnTo>
                  <a:lnTo>
                    <a:pt x="692" y="5361"/>
                  </a:lnTo>
                  <a:lnTo>
                    <a:pt x="686" y="5375"/>
                  </a:lnTo>
                  <a:lnTo>
                    <a:pt x="685" y="5376"/>
                  </a:lnTo>
                  <a:lnTo>
                    <a:pt x="684" y="5378"/>
                  </a:lnTo>
                  <a:lnTo>
                    <a:pt x="683" y="5379"/>
                  </a:lnTo>
                  <a:lnTo>
                    <a:pt x="682" y="5381"/>
                  </a:lnTo>
                  <a:lnTo>
                    <a:pt x="681" y="5382"/>
                  </a:lnTo>
                  <a:lnTo>
                    <a:pt x="680" y="5383"/>
                  </a:lnTo>
                  <a:lnTo>
                    <a:pt x="678" y="5384"/>
                  </a:lnTo>
                  <a:lnTo>
                    <a:pt x="677" y="5386"/>
                  </a:lnTo>
                  <a:lnTo>
                    <a:pt x="675" y="5387"/>
                  </a:lnTo>
                  <a:lnTo>
                    <a:pt x="673" y="5388"/>
                  </a:lnTo>
                  <a:lnTo>
                    <a:pt x="670" y="5389"/>
                  </a:lnTo>
                  <a:lnTo>
                    <a:pt x="667" y="5392"/>
                  </a:lnTo>
                  <a:lnTo>
                    <a:pt x="667" y="5390"/>
                  </a:lnTo>
                  <a:lnTo>
                    <a:pt x="666" y="5390"/>
                  </a:lnTo>
                  <a:lnTo>
                    <a:pt x="665" y="5390"/>
                  </a:lnTo>
                  <a:lnTo>
                    <a:pt x="664" y="5390"/>
                  </a:lnTo>
                  <a:lnTo>
                    <a:pt x="663" y="5390"/>
                  </a:lnTo>
                  <a:lnTo>
                    <a:pt x="662" y="5390"/>
                  </a:lnTo>
                  <a:lnTo>
                    <a:pt x="661" y="5390"/>
                  </a:lnTo>
                  <a:lnTo>
                    <a:pt x="660" y="5389"/>
                  </a:lnTo>
                  <a:lnTo>
                    <a:pt x="659" y="5388"/>
                  </a:lnTo>
                  <a:lnTo>
                    <a:pt x="658" y="5388"/>
                  </a:lnTo>
                  <a:lnTo>
                    <a:pt x="657" y="5387"/>
                  </a:lnTo>
                  <a:lnTo>
                    <a:pt x="656" y="5386"/>
                  </a:lnTo>
                  <a:lnTo>
                    <a:pt x="651" y="5373"/>
                  </a:lnTo>
                  <a:lnTo>
                    <a:pt x="648" y="5360"/>
                  </a:lnTo>
                  <a:lnTo>
                    <a:pt x="646" y="5347"/>
                  </a:lnTo>
                  <a:lnTo>
                    <a:pt x="646" y="5332"/>
                  </a:lnTo>
                  <a:lnTo>
                    <a:pt x="646" y="5318"/>
                  </a:lnTo>
                  <a:lnTo>
                    <a:pt x="647" y="5304"/>
                  </a:lnTo>
                  <a:lnTo>
                    <a:pt x="649" y="5289"/>
                  </a:lnTo>
                  <a:lnTo>
                    <a:pt x="651" y="5274"/>
                  </a:lnTo>
                  <a:lnTo>
                    <a:pt x="652" y="5259"/>
                  </a:lnTo>
                  <a:lnTo>
                    <a:pt x="654" y="5244"/>
                  </a:lnTo>
                  <a:lnTo>
                    <a:pt x="655" y="5229"/>
                  </a:lnTo>
                  <a:lnTo>
                    <a:pt x="654" y="5215"/>
                  </a:lnTo>
                  <a:lnTo>
                    <a:pt x="656" y="5213"/>
                  </a:lnTo>
                  <a:lnTo>
                    <a:pt x="657" y="5212"/>
                  </a:lnTo>
                  <a:lnTo>
                    <a:pt x="658" y="5211"/>
                  </a:lnTo>
                  <a:lnTo>
                    <a:pt x="660" y="5210"/>
                  </a:lnTo>
                  <a:lnTo>
                    <a:pt x="661" y="5208"/>
                  </a:lnTo>
                  <a:lnTo>
                    <a:pt x="663" y="5207"/>
                  </a:lnTo>
                  <a:lnTo>
                    <a:pt x="664" y="5206"/>
                  </a:lnTo>
                  <a:lnTo>
                    <a:pt x="666" y="5205"/>
                  </a:lnTo>
                  <a:lnTo>
                    <a:pt x="667" y="5204"/>
                  </a:lnTo>
                  <a:lnTo>
                    <a:pt x="669" y="5203"/>
                  </a:lnTo>
                  <a:lnTo>
                    <a:pt x="671" y="5203"/>
                  </a:lnTo>
                  <a:lnTo>
                    <a:pt x="673" y="5203"/>
                  </a:lnTo>
                  <a:lnTo>
                    <a:pt x="673" y="5203"/>
                  </a:lnTo>
                  <a:close/>
                  <a:moveTo>
                    <a:pt x="1369" y="4324"/>
                  </a:moveTo>
                  <a:lnTo>
                    <a:pt x="1350" y="4484"/>
                  </a:lnTo>
                  <a:lnTo>
                    <a:pt x="1348" y="4486"/>
                  </a:lnTo>
                  <a:lnTo>
                    <a:pt x="1346" y="4488"/>
                  </a:lnTo>
                  <a:lnTo>
                    <a:pt x="1343" y="4489"/>
                  </a:lnTo>
                  <a:lnTo>
                    <a:pt x="1340" y="4489"/>
                  </a:lnTo>
                  <a:lnTo>
                    <a:pt x="1335" y="4489"/>
                  </a:lnTo>
                  <a:lnTo>
                    <a:pt x="1332" y="4488"/>
                  </a:lnTo>
                  <a:lnTo>
                    <a:pt x="1328" y="4486"/>
                  </a:lnTo>
                  <a:lnTo>
                    <a:pt x="1324" y="4485"/>
                  </a:lnTo>
                  <a:lnTo>
                    <a:pt x="1320" y="4484"/>
                  </a:lnTo>
                  <a:lnTo>
                    <a:pt x="1316" y="4482"/>
                  </a:lnTo>
                  <a:lnTo>
                    <a:pt x="1313" y="4482"/>
                  </a:lnTo>
                  <a:lnTo>
                    <a:pt x="1309" y="4484"/>
                  </a:lnTo>
                  <a:lnTo>
                    <a:pt x="1307" y="4484"/>
                  </a:lnTo>
                  <a:lnTo>
                    <a:pt x="1305" y="4485"/>
                  </a:lnTo>
                  <a:lnTo>
                    <a:pt x="1303" y="4486"/>
                  </a:lnTo>
                  <a:lnTo>
                    <a:pt x="1300" y="4487"/>
                  </a:lnTo>
                  <a:lnTo>
                    <a:pt x="1298" y="4489"/>
                  </a:lnTo>
                  <a:lnTo>
                    <a:pt x="1296" y="4491"/>
                  </a:lnTo>
                  <a:lnTo>
                    <a:pt x="1294" y="4493"/>
                  </a:lnTo>
                  <a:lnTo>
                    <a:pt x="1292" y="4496"/>
                  </a:lnTo>
                  <a:lnTo>
                    <a:pt x="1291" y="4498"/>
                  </a:lnTo>
                  <a:lnTo>
                    <a:pt x="1290" y="4501"/>
                  </a:lnTo>
                  <a:lnTo>
                    <a:pt x="1289" y="4504"/>
                  </a:lnTo>
                  <a:lnTo>
                    <a:pt x="1288" y="4507"/>
                  </a:lnTo>
                  <a:lnTo>
                    <a:pt x="1288" y="4518"/>
                  </a:lnTo>
                  <a:lnTo>
                    <a:pt x="1286" y="4529"/>
                  </a:lnTo>
                  <a:lnTo>
                    <a:pt x="1284" y="4541"/>
                  </a:lnTo>
                  <a:lnTo>
                    <a:pt x="1280" y="4551"/>
                  </a:lnTo>
                  <a:lnTo>
                    <a:pt x="1276" y="4561"/>
                  </a:lnTo>
                  <a:lnTo>
                    <a:pt x="1272" y="4571"/>
                  </a:lnTo>
                  <a:lnTo>
                    <a:pt x="1268" y="4581"/>
                  </a:lnTo>
                  <a:lnTo>
                    <a:pt x="1263" y="4593"/>
                  </a:lnTo>
                  <a:lnTo>
                    <a:pt x="1259" y="4603"/>
                  </a:lnTo>
                  <a:lnTo>
                    <a:pt x="1255" y="4614"/>
                  </a:lnTo>
                  <a:lnTo>
                    <a:pt x="1252" y="4626"/>
                  </a:lnTo>
                  <a:lnTo>
                    <a:pt x="1249" y="4638"/>
                  </a:lnTo>
                  <a:lnTo>
                    <a:pt x="1240" y="4658"/>
                  </a:lnTo>
                  <a:lnTo>
                    <a:pt x="1228" y="4678"/>
                  </a:lnTo>
                  <a:lnTo>
                    <a:pt x="1217" y="4699"/>
                  </a:lnTo>
                  <a:lnTo>
                    <a:pt x="1205" y="4719"/>
                  </a:lnTo>
                  <a:lnTo>
                    <a:pt x="1193" y="4739"/>
                  </a:lnTo>
                  <a:lnTo>
                    <a:pt x="1180" y="4758"/>
                  </a:lnTo>
                  <a:lnTo>
                    <a:pt x="1165" y="4776"/>
                  </a:lnTo>
                  <a:lnTo>
                    <a:pt x="1151" y="4793"/>
                  </a:lnTo>
                  <a:lnTo>
                    <a:pt x="1135" y="4809"/>
                  </a:lnTo>
                  <a:lnTo>
                    <a:pt x="1117" y="4822"/>
                  </a:lnTo>
                  <a:lnTo>
                    <a:pt x="1099" y="4834"/>
                  </a:lnTo>
                  <a:lnTo>
                    <a:pt x="1080" y="4844"/>
                  </a:lnTo>
                  <a:lnTo>
                    <a:pt x="1056" y="4848"/>
                  </a:lnTo>
                  <a:lnTo>
                    <a:pt x="1032" y="4851"/>
                  </a:lnTo>
                  <a:lnTo>
                    <a:pt x="1008" y="4852"/>
                  </a:lnTo>
                  <a:lnTo>
                    <a:pt x="985" y="4851"/>
                  </a:lnTo>
                  <a:lnTo>
                    <a:pt x="962" y="4849"/>
                  </a:lnTo>
                  <a:lnTo>
                    <a:pt x="939" y="4845"/>
                  </a:lnTo>
                  <a:lnTo>
                    <a:pt x="918" y="4839"/>
                  </a:lnTo>
                  <a:lnTo>
                    <a:pt x="896" y="4832"/>
                  </a:lnTo>
                  <a:lnTo>
                    <a:pt x="877" y="4823"/>
                  </a:lnTo>
                  <a:lnTo>
                    <a:pt x="858" y="4813"/>
                  </a:lnTo>
                  <a:lnTo>
                    <a:pt x="840" y="4800"/>
                  </a:lnTo>
                  <a:lnTo>
                    <a:pt x="823" y="4787"/>
                  </a:lnTo>
                  <a:lnTo>
                    <a:pt x="811" y="4777"/>
                  </a:lnTo>
                  <a:lnTo>
                    <a:pt x="798" y="4767"/>
                  </a:lnTo>
                  <a:lnTo>
                    <a:pt x="787" y="4756"/>
                  </a:lnTo>
                  <a:lnTo>
                    <a:pt x="777" y="4745"/>
                  </a:lnTo>
                  <a:lnTo>
                    <a:pt x="768" y="4734"/>
                  </a:lnTo>
                  <a:lnTo>
                    <a:pt x="759" y="4723"/>
                  </a:lnTo>
                  <a:lnTo>
                    <a:pt x="750" y="4712"/>
                  </a:lnTo>
                  <a:lnTo>
                    <a:pt x="740" y="4701"/>
                  </a:lnTo>
                  <a:lnTo>
                    <a:pt x="730" y="4689"/>
                  </a:lnTo>
                  <a:lnTo>
                    <a:pt x="721" y="4678"/>
                  </a:lnTo>
                  <a:lnTo>
                    <a:pt x="711" y="4667"/>
                  </a:lnTo>
                  <a:lnTo>
                    <a:pt x="699" y="4656"/>
                  </a:lnTo>
                  <a:lnTo>
                    <a:pt x="721" y="4669"/>
                  </a:lnTo>
                  <a:lnTo>
                    <a:pt x="744" y="4683"/>
                  </a:lnTo>
                  <a:lnTo>
                    <a:pt x="770" y="4695"/>
                  </a:lnTo>
                  <a:lnTo>
                    <a:pt x="797" y="4707"/>
                  </a:lnTo>
                  <a:lnTo>
                    <a:pt x="825" y="4716"/>
                  </a:lnTo>
                  <a:lnTo>
                    <a:pt x="855" y="4724"/>
                  </a:lnTo>
                  <a:lnTo>
                    <a:pt x="885" y="4730"/>
                  </a:lnTo>
                  <a:lnTo>
                    <a:pt x="916" y="4734"/>
                  </a:lnTo>
                  <a:lnTo>
                    <a:pt x="946" y="4736"/>
                  </a:lnTo>
                  <a:lnTo>
                    <a:pt x="977" y="4735"/>
                  </a:lnTo>
                  <a:lnTo>
                    <a:pt x="1007" y="4731"/>
                  </a:lnTo>
                  <a:lnTo>
                    <a:pt x="1036" y="4725"/>
                  </a:lnTo>
                  <a:lnTo>
                    <a:pt x="1054" y="4719"/>
                  </a:lnTo>
                  <a:lnTo>
                    <a:pt x="1073" y="4714"/>
                  </a:lnTo>
                  <a:lnTo>
                    <a:pt x="1091" y="4708"/>
                  </a:lnTo>
                  <a:lnTo>
                    <a:pt x="1108" y="4702"/>
                  </a:lnTo>
                  <a:lnTo>
                    <a:pt x="1126" y="4695"/>
                  </a:lnTo>
                  <a:lnTo>
                    <a:pt x="1142" y="4688"/>
                  </a:lnTo>
                  <a:lnTo>
                    <a:pt x="1158" y="4680"/>
                  </a:lnTo>
                  <a:lnTo>
                    <a:pt x="1172" y="4671"/>
                  </a:lnTo>
                  <a:lnTo>
                    <a:pt x="1186" y="4661"/>
                  </a:lnTo>
                  <a:lnTo>
                    <a:pt x="1198" y="4650"/>
                  </a:lnTo>
                  <a:lnTo>
                    <a:pt x="1209" y="4636"/>
                  </a:lnTo>
                  <a:lnTo>
                    <a:pt x="1218" y="4621"/>
                  </a:lnTo>
                  <a:lnTo>
                    <a:pt x="1226" y="4606"/>
                  </a:lnTo>
                  <a:lnTo>
                    <a:pt x="1234" y="4591"/>
                  </a:lnTo>
                  <a:lnTo>
                    <a:pt x="1240" y="4576"/>
                  </a:lnTo>
                  <a:lnTo>
                    <a:pt x="1247" y="4562"/>
                  </a:lnTo>
                  <a:lnTo>
                    <a:pt x="1253" y="4548"/>
                  </a:lnTo>
                  <a:lnTo>
                    <a:pt x="1259" y="4533"/>
                  </a:lnTo>
                  <a:lnTo>
                    <a:pt x="1265" y="4520"/>
                  </a:lnTo>
                  <a:lnTo>
                    <a:pt x="1272" y="4506"/>
                  </a:lnTo>
                  <a:lnTo>
                    <a:pt x="1278" y="4492"/>
                  </a:lnTo>
                  <a:lnTo>
                    <a:pt x="1285" y="4476"/>
                  </a:lnTo>
                  <a:lnTo>
                    <a:pt x="1292" y="4462"/>
                  </a:lnTo>
                  <a:lnTo>
                    <a:pt x="1298" y="4447"/>
                  </a:lnTo>
                  <a:lnTo>
                    <a:pt x="1288" y="4417"/>
                  </a:lnTo>
                  <a:lnTo>
                    <a:pt x="1289" y="4416"/>
                  </a:lnTo>
                  <a:lnTo>
                    <a:pt x="1289" y="4415"/>
                  </a:lnTo>
                  <a:lnTo>
                    <a:pt x="1289" y="4414"/>
                  </a:lnTo>
                  <a:lnTo>
                    <a:pt x="1289" y="4413"/>
                  </a:lnTo>
                  <a:lnTo>
                    <a:pt x="1289" y="4412"/>
                  </a:lnTo>
                  <a:lnTo>
                    <a:pt x="1289" y="4411"/>
                  </a:lnTo>
                  <a:lnTo>
                    <a:pt x="1289" y="4410"/>
                  </a:lnTo>
                  <a:lnTo>
                    <a:pt x="1289" y="4410"/>
                  </a:lnTo>
                  <a:lnTo>
                    <a:pt x="1289" y="4409"/>
                  </a:lnTo>
                  <a:lnTo>
                    <a:pt x="1289" y="4408"/>
                  </a:lnTo>
                  <a:lnTo>
                    <a:pt x="1289" y="4407"/>
                  </a:lnTo>
                  <a:lnTo>
                    <a:pt x="1289" y="4407"/>
                  </a:lnTo>
                  <a:lnTo>
                    <a:pt x="1367" y="4320"/>
                  </a:lnTo>
                  <a:lnTo>
                    <a:pt x="1368" y="4320"/>
                  </a:lnTo>
                  <a:lnTo>
                    <a:pt x="1368" y="4320"/>
                  </a:lnTo>
                  <a:lnTo>
                    <a:pt x="1368" y="4320"/>
                  </a:lnTo>
                  <a:lnTo>
                    <a:pt x="1368" y="4320"/>
                  </a:lnTo>
                  <a:lnTo>
                    <a:pt x="1368" y="4321"/>
                  </a:lnTo>
                  <a:lnTo>
                    <a:pt x="1369" y="4321"/>
                  </a:lnTo>
                  <a:lnTo>
                    <a:pt x="1369" y="4321"/>
                  </a:lnTo>
                  <a:lnTo>
                    <a:pt x="1369" y="4322"/>
                  </a:lnTo>
                  <a:lnTo>
                    <a:pt x="1369" y="4322"/>
                  </a:lnTo>
                  <a:lnTo>
                    <a:pt x="1369" y="4322"/>
                  </a:lnTo>
                  <a:lnTo>
                    <a:pt x="1369" y="4322"/>
                  </a:lnTo>
                  <a:lnTo>
                    <a:pt x="1369" y="4324"/>
                  </a:lnTo>
                  <a:lnTo>
                    <a:pt x="1369" y="4324"/>
                  </a:lnTo>
                  <a:close/>
                  <a:moveTo>
                    <a:pt x="366" y="4373"/>
                  </a:moveTo>
                  <a:lnTo>
                    <a:pt x="383" y="4411"/>
                  </a:lnTo>
                  <a:lnTo>
                    <a:pt x="400" y="4450"/>
                  </a:lnTo>
                  <a:lnTo>
                    <a:pt x="416" y="4487"/>
                  </a:lnTo>
                  <a:lnTo>
                    <a:pt x="435" y="4524"/>
                  </a:lnTo>
                  <a:lnTo>
                    <a:pt x="452" y="4561"/>
                  </a:lnTo>
                  <a:lnTo>
                    <a:pt x="470" y="4597"/>
                  </a:lnTo>
                  <a:lnTo>
                    <a:pt x="489" y="4632"/>
                  </a:lnTo>
                  <a:lnTo>
                    <a:pt x="508" y="4668"/>
                  </a:lnTo>
                  <a:lnTo>
                    <a:pt x="526" y="4703"/>
                  </a:lnTo>
                  <a:lnTo>
                    <a:pt x="547" y="4737"/>
                  </a:lnTo>
                  <a:lnTo>
                    <a:pt x="566" y="4771"/>
                  </a:lnTo>
                  <a:lnTo>
                    <a:pt x="587" y="4805"/>
                  </a:lnTo>
                  <a:lnTo>
                    <a:pt x="594" y="4823"/>
                  </a:lnTo>
                  <a:lnTo>
                    <a:pt x="603" y="4841"/>
                  </a:lnTo>
                  <a:lnTo>
                    <a:pt x="614" y="4858"/>
                  </a:lnTo>
                  <a:lnTo>
                    <a:pt x="627" y="4874"/>
                  </a:lnTo>
                  <a:lnTo>
                    <a:pt x="641" y="4890"/>
                  </a:lnTo>
                  <a:lnTo>
                    <a:pt x="656" y="4905"/>
                  </a:lnTo>
                  <a:lnTo>
                    <a:pt x="670" y="4921"/>
                  </a:lnTo>
                  <a:lnTo>
                    <a:pt x="684" y="4936"/>
                  </a:lnTo>
                  <a:lnTo>
                    <a:pt x="698" y="4951"/>
                  </a:lnTo>
                  <a:lnTo>
                    <a:pt x="710" y="4968"/>
                  </a:lnTo>
                  <a:lnTo>
                    <a:pt x="720" y="4984"/>
                  </a:lnTo>
                  <a:lnTo>
                    <a:pt x="727" y="5001"/>
                  </a:lnTo>
                  <a:lnTo>
                    <a:pt x="753" y="5019"/>
                  </a:lnTo>
                  <a:lnTo>
                    <a:pt x="777" y="5037"/>
                  </a:lnTo>
                  <a:lnTo>
                    <a:pt x="802" y="5057"/>
                  </a:lnTo>
                  <a:lnTo>
                    <a:pt x="826" y="5077"/>
                  </a:lnTo>
                  <a:lnTo>
                    <a:pt x="851" y="5096"/>
                  </a:lnTo>
                  <a:lnTo>
                    <a:pt x="877" y="5113"/>
                  </a:lnTo>
                  <a:lnTo>
                    <a:pt x="903" y="5130"/>
                  </a:lnTo>
                  <a:lnTo>
                    <a:pt x="932" y="5142"/>
                  </a:lnTo>
                  <a:lnTo>
                    <a:pt x="961" y="5151"/>
                  </a:lnTo>
                  <a:lnTo>
                    <a:pt x="992" y="5156"/>
                  </a:lnTo>
                  <a:lnTo>
                    <a:pt x="1025" y="5155"/>
                  </a:lnTo>
                  <a:lnTo>
                    <a:pt x="1058" y="5150"/>
                  </a:lnTo>
                  <a:lnTo>
                    <a:pt x="1083" y="5138"/>
                  </a:lnTo>
                  <a:lnTo>
                    <a:pt x="1104" y="5123"/>
                  </a:lnTo>
                  <a:lnTo>
                    <a:pt x="1125" y="5107"/>
                  </a:lnTo>
                  <a:lnTo>
                    <a:pt x="1144" y="5090"/>
                  </a:lnTo>
                  <a:lnTo>
                    <a:pt x="1161" y="5071"/>
                  </a:lnTo>
                  <a:lnTo>
                    <a:pt x="1178" y="5050"/>
                  </a:lnTo>
                  <a:lnTo>
                    <a:pt x="1193" y="5029"/>
                  </a:lnTo>
                  <a:lnTo>
                    <a:pt x="1207" y="5007"/>
                  </a:lnTo>
                  <a:lnTo>
                    <a:pt x="1220" y="4986"/>
                  </a:lnTo>
                  <a:lnTo>
                    <a:pt x="1233" y="4963"/>
                  </a:lnTo>
                  <a:lnTo>
                    <a:pt x="1245" y="4942"/>
                  </a:lnTo>
                  <a:lnTo>
                    <a:pt x="1255" y="4922"/>
                  </a:lnTo>
                  <a:lnTo>
                    <a:pt x="1224" y="5198"/>
                  </a:lnTo>
                  <a:lnTo>
                    <a:pt x="1193" y="5208"/>
                  </a:lnTo>
                  <a:lnTo>
                    <a:pt x="1160" y="5216"/>
                  </a:lnTo>
                  <a:lnTo>
                    <a:pt x="1127" y="5222"/>
                  </a:lnTo>
                  <a:lnTo>
                    <a:pt x="1093" y="5226"/>
                  </a:lnTo>
                  <a:lnTo>
                    <a:pt x="1059" y="5227"/>
                  </a:lnTo>
                  <a:lnTo>
                    <a:pt x="1025" y="5226"/>
                  </a:lnTo>
                  <a:lnTo>
                    <a:pt x="990" y="5223"/>
                  </a:lnTo>
                  <a:lnTo>
                    <a:pt x="955" y="5218"/>
                  </a:lnTo>
                  <a:lnTo>
                    <a:pt x="922" y="5211"/>
                  </a:lnTo>
                  <a:lnTo>
                    <a:pt x="887" y="5201"/>
                  </a:lnTo>
                  <a:lnTo>
                    <a:pt x="854" y="5189"/>
                  </a:lnTo>
                  <a:lnTo>
                    <a:pt x="820" y="5175"/>
                  </a:lnTo>
                  <a:lnTo>
                    <a:pt x="809" y="5158"/>
                  </a:lnTo>
                  <a:lnTo>
                    <a:pt x="794" y="5143"/>
                  </a:lnTo>
                  <a:lnTo>
                    <a:pt x="780" y="5128"/>
                  </a:lnTo>
                  <a:lnTo>
                    <a:pt x="766" y="5113"/>
                  </a:lnTo>
                  <a:lnTo>
                    <a:pt x="751" y="5098"/>
                  </a:lnTo>
                  <a:lnTo>
                    <a:pt x="735" y="5084"/>
                  </a:lnTo>
                  <a:lnTo>
                    <a:pt x="721" y="5068"/>
                  </a:lnTo>
                  <a:lnTo>
                    <a:pt x="708" y="5053"/>
                  </a:lnTo>
                  <a:lnTo>
                    <a:pt x="696" y="5037"/>
                  </a:lnTo>
                  <a:lnTo>
                    <a:pt x="685" y="5020"/>
                  </a:lnTo>
                  <a:lnTo>
                    <a:pt x="677" y="5001"/>
                  </a:lnTo>
                  <a:lnTo>
                    <a:pt x="670" y="4982"/>
                  </a:lnTo>
                  <a:lnTo>
                    <a:pt x="663" y="4977"/>
                  </a:lnTo>
                  <a:lnTo>
                    <a:pt x="656" y="4972"/>
                  </a:lnTo>
                  <a:lnTo>
                    <a:pt x="649" y="4968"/>
                  </a:lnTo>
                  <a:lnTo>
                    <a:pt x="641" y="4963"/>
                  </a:lnTo>
                  <a:lnTo>
                    <a:pt x="633" y="4959"/>
                  </a:lnTo>
                  <a:lnTo>
                    <a:pt x="625" y="4956"/>
                  </a:lnTo>
                  <a:lnTo>
                    <a:pt x="618" y="4952"/>
                  </a:lnTo>
                  <a:lnTo>
                    <a:pt x="611" y="4948"/>
                  </a:lnTo>
                  <a:lnTo>
                    <a:pt x="604" y="4944"/>
                  </a:lnTo>
                  <a:lnTo>
                    <a:pt x="598" y="4940"/>
                  </a:lnTo>
                  <a:lnTo>
                    <a:pt x="593" y="4935"/>
                  </a:lnTo>
                  <a:lnTo>
                    <a:pt x="587" y="4930"/>
                  </a:lnTo>
                  <a:lnTo>
                    <a:pt x="580" y="4922"/>
                  </a:lnTo>
                  <a:lnTo>
                    <a:pt x="575" y="4912"/>
                  </a:lnTo>
                  <a:lnTo>
                    <a:pt x="571" y="4901"/>
                  </a:lnTo>
                  <a:lnTo>
                    <a:pt x="568" y="4890"/>
                  </a:lnTo>
                  <a:lnTo>
                    <a:pt x="566" y="4878"/>
                  </a:lnTo>
                  <a:lnTo>
                    <a:pt x="564" y="4867"/>
                  </a:lnTo>
                  <a:lnTo>
                    <a:pt x="561" y="4854"/>
                  </a:lnTo>
                  <a:lnTo>
                    <a:pt x="558" y="4843"/>
                  </a:lnTo>
                  <a:lnTo>
                    <a:pt x="554" y="4833"/>
                  </a:lnTo>
                  <a:lnTo>
                    <a:pt x="548" y="4824"/>
                  </a:lnTo>
                  <a:lnTo>
                    <a:pt x="540" y="4816"/>
                  </a:lnTo>
                  <a:lnTo>
                    <a:pt x="530" y="4810"/>
                  </a:lnTo>
                  <a:lnTo>
                    <a:pt x="518" y="4806"/>
                  </a:lnTo>
                  <a:lnTo>
                    <a:pt x="507" y="4802"/>
                  </a:lnTo>
                  <a:lnTo>
                    <a:pt x="495" y="4800"/>
                  </a:lnTo>
                  <a:lnTo>
                    <a:pt x="484" y="4798"/>
                  </a:lnTo>
                  <a:lnTo>
                    <a:pt x="472" y="4796"/>
                  </a:lnTo>
                  <a:lnTo>
                    <a:pt x="461" y="4795"/>
                  </a:lnTo>
                  <a:lnTo>
                    <a:pt x="450" y="4793"/>
                  </a:lnTo>
                  <a:lnTo>
                    <a:pt x="440" y="4792"/>
                  </a:lnTo>
                  <a:lnTo>
                    <a:pt x="429" y="4790"/>
                  </a:lnTo>
                  <a:lnTo>
                    <a:pt x="418" y="4787"/>
                  </a:lnTo>
                  <a:lnTo>
                    <a:pt x="408" y="4784"/>
                  </a:lnTo>
                  <a:lnTo>
                    <a:pt x="398" y="4781"/>
                  </a:lnTo>
                  <a:lnTo>
                    <a:pt x="366" y="4373"/>
                  </a:lnTo>
                  <a:lnTo>
                    <a:pt x="366" y="4373"/>
                  </a:lnTo>
                  <a:close/>
                  <a:moveTo>
                    <a:pt x="679" y="5156"/>
                  </a:moveTo>
                  <a:lnTo>
                    <a:pt x="684" y="5156"/>
                  </a:lnTo>
                  <a:lnTo>
                    <a:pt x="689" y="5156"/>
                  </a:lnTo>
                  <a:lnTo>
                    <a:pt x="695" y="5157"/>
                  </a:lnTo>
                  <a:lnTo>
                    <a:pt x="701" y="5158"/>
                  </a:lnTo>
                  <a:lnTo>
                    <a:pt x="706" y="5160"/>
                  </a:lnTo>
                  <a:lnTo>
                    <a:pt x="711" y="5162"/>
                  </a:lnTo>
                  <a:lnTo>
                    <a:pt x="715" y="5165"/>
                  </a:lnTo>
                  <a:lnTo>
                    <a:pt x="720" y="5168"/>
                  </a:lnTo>
                  <a:lnTo>
                    <a:pt x="724" y="5171"/>
                  </a:lnTo>
                  <a:lnTo>
                    <a:pt x="728" y="5175"/>
                  </a:lnTo>
                  <a:lnTo>
                    <a:pt x="731" y="5181"/>
                  </a:lnTo>
                  <a:lnTo>
                    <a:pt x="734" y="5186"/>
                  </a:lnTo>
                  <a:lnTo>
                    <a:pt x="735" y="5187"/>
                  </a:lnTo>
                  <a:lnTo>
                    <a:pt x="736" y="5188"/>
                  </a:lnTo>
                  <a:lnTo>
                    <a:pt x="737" y="5190"/>
                  </a:lnTo>
                  <a:lnTo>
                    <a:pt x="737" y="5191"/>
                  </a:lnTo>
                  <a:lnTo>
                    <a:pt x="738" y="5193"/>
                  </a:lnTo>
                  <a:lnTo>
                    <a:pt x="739" y="5194"/>
                  </a:lnTo>
                  <a:lnTo>
                    <a:pt x="739" y="5195"/>
                  </a:lnTo>
                  <a:lnTo>
                    <a:pt x="740" y="5196"/>
                  </a:lnTo>
                  <a:lnTo>
                    <a:pt x="740" y="5196"/>
                  </a:lnTo>
                  <a:lnTo>
                    <a:pt x="740" y="5197"/>
                  </a:lnTo>
                  <a:lnTo>
                    <a:pt x="740" y="5197"/>
                  </a:lnTo>
                  <a:lnTo>
                    <a:pt x="740" y="5198"/>
                  </a:lnTo>
                  <a:lnTo>
                    <a:pt x="738" y="5216"/>
                  </a:lnTo>
                  <a:lnTo>
                    <a:pt x="736" y="5235"/>
                  </a:lnTo>
                  <a:lnTo>
                    <a:pt x="734" y="5254"/>
                  </a:lnTo>
                  <a:lnTo>
                    <a:pt x="733" y="5273"/>
                  </a:lnTo>
                  <a:lnTo>
                    <a:pt x="733" y="5293"/>
                  </a:lnTo>
                  <a:lnTo>
                    <a:pt x="733" y="5312"/>
                  </a:lnTo>
                  <a:lnTo>
                    <a:pt x="735" y="5331"/>
                  </a:lnTo>
                  <a:lnTo>
                    <a:pt x="739" y="5350"/>
                  </a:lnTo>
                  <a:lnTo>
                    <a:pt x="743" y="5368"/>
                  </a:lnTo>
                  <a:lnTo>
                    <a:pt x="750" y="5384"/>
                  </a:lnTo>
                  <a:lnTo>
                    <a:pt x="759" y="5401"/>
                  </a:lnTo>
                  <a:lnTo>
                    <a:pt x="768" y="5417"/>
                  </a:lnTo>
                  <a:lnTo>
                    <a:pt x="808" y="5450"/>
                  </a:lnTo>
                  <a:lnTo>
                    <a:pt x="847" y="5480"/>
                  </a:lnTo>
                  <a:lnTo>
                    <a:pt x="887" y="5509"/>
                  </a:lnTo>
                  <a:lnTo>
                    <a:pt x="928" y="5536"/>
                  </a:lnTo>
                  <a:lnTo>
                    <a:pt x="969" y="5562"/>
                  </a:lnTo>
                  <a:lnTo>
                    <a:pt x="1009" y="5584"/>
                  </a:lnTo>
                  <a:lnTo>
                    <a:pt x="1052" y="5607"/>
                  </a:lnTo>
                  <a:lnTo>
                    <a:pt x="1095" y="5626"/>
                  </a:lnTo>
                  <a:lnTo>
                    <a:pt x="1140" y="5644"/>
                  </a:lnTo>
                  <a:lnTo>
                    <a:pt x="1186" y="5661"/>
                  </a:lnTo>
                  <a:lnTo>
                    <a:pt x="1233" y="5675"/>
                  </a:lnTo>
                  <a:lnTo>
                    <a:pt x="1280" y="5689"/>
                  </a:lnTo>
                  <a:lnTo>
                    <a:pt x="1290" y="5687"/>
                  </a:lnTo>
                  <a:lnTo>
                    <a:pt x="1297" y="5686"/>
                  </a:lnTo>
                  <a:lnTo>
                    <a:pt x="1305" y="5685"/>
                  </a:lnTo>
                  <a:lnTo>
                    <a:pt x="1312" y="5684"/>
                  </a:lnTo>
                  <a:lnTo>
                    <a:pt x="1319" y="5683"/>
                  </a:lnTo>
                  <a:lnTo>
                    <a:pt x="1326" y="5683"/>
                  </a:lnTo>
                  <a:lnTo>
                    <a:pt x="1333" y="5683"/>
                  </a:lnTo>
                  <a:lnTo>
                    <a:pt x="1340" y="5684"/>
                  </a:lnTo>
                  <a:lnTo>
                    <a:pt x="1347" y="5686"/>
                  </a:lnTo>
                  <a:lnTo>
                    <a:pt x="1353" y="5688"/>
                  </a:lnTo>
                  <a:lnTo>
                    <a:pt x="1359" y="5691"/>
                  </a:lnTo>
                  <a:lnTo>
                    <a:pt x="1365" y="5695"/>
                  </a:lnTo>
                  <a:lnTo>
                    <a:pt x="1366" y="5697"/>
                  </a:lnTo>
                  <a:lnTo>
                    <a:pt x="1367" y="5700"/>
                  </a:lnTo>
                  <a:lnTo>
                    <a:pt x="1367" y="5703"/>
                  </a:lnTo>
                  <a:lnTo>
                    <a:pt x="1366" y="5705"/>
                  </a:lnTo>
                  <a:lnTo>
                    <a:pt x="1366" y="5708"/>
                  </a:lnTo>
                  <a:lnTo>
                    <a:pt x="1365" y="5710"/>
                  </a:lnTo>
                  <a:lnTo>
                    <a:pt x="1364" y="5714"/>
                  </a:lnTo>
                  <a:lnTo>
                    <a:pt x="1362" y="5716"/>
                  </a:lnTo>
                  <a:lnTo>
                    <a:pt x="1361" y="5718"/>
                  </a:lnTo>
                  <a:lnTo>
                    <a:pt x="1360" y="5720"/>
                  </a:lnTo>
                  <a:lnTo>
                    <a:pt x="1358" y="5722"/>
                  </a:lnTo>
                  <a:lnTo>
                    <a:pt x="1356" y="5724"/>
                  </a:lnTo>
                  <a:lnTo>
                    <a:pt x="1298" y="5734"/>
                  </a:lnTo>
                  <a:lnTo>
                    <a:pt x="1240" y="5740"/>
                  </a:lnTo>
                  <a:lnTo>
                    <a:pt x="1183" y="5742"/>
                  </a:lnTo>
                  <a:lnTo>
                    <a:pt x="1125" y="5740"/>
                  </a:lnTo>
                  <a:lnTo>
                    <a:pt x="1069" y="5736"/>
                  </a:lnTo>
                  <a:lnTo>
                    <a:pt x="1011" y="5731"/>
                  </a:lnTo>
                  <a:lnTo>
                    <a:pt x="954" y="5726"/>
                  </a:lnTo>
                  <a:lnTo>
                    <a:pt x="897" y="5722"/>
                  </a:lnTo>
                  <a:lnTo>
                    <a:pt x="840" y="5720"/>
                  </a:lnTo>
                  <a:lnTo>
                    <a:pt x="783" y="5720"/>
                  </a:lnTo>
                  <a:lnTo>
                    <a:pt x="725" y="5724"/>
                  </a:lnTo>
                  <a:lnTo>
                    <a:pt x="667" y="5734"/>
                  </a:lnTo>
                  <a:lnTo>
                    <a:pt x="666" y="5733"/>
                  </a:lnTo>
                  <a:lnTo>
                    <a:pt x="664" y="5731"/>
                  </a:lnTo>
                  <a:lnTo>
                    <a:pt x="662" y="5730"/>
                  </a:lnTo>
                  <a:lnTo>
                    <a:pt x="660" y="5728"/>
                  </a:lnTo>
                  <a:lnTo>
                    <a:pt x="658" y="5726"/>
                  </a:lnTo>
                  <a:lnTo>
                    <a:pt x="656" y="5724"/>
                  </a:lnTo>
                  <a:lnTo>
                    <a:pt x="654" y="5723"/>
                  </a:lnTo>
                  <a:lnTo>
                    <a:pt x="653" y="5721"/>
                  </a:lnTo>
                  <a:lnTo>
                    <a:pt x="651" y="5720"/>
                  </a:lnTo>
                  <a:lnTo>
                    <a:pt x="650" y="5718"/>
                  </a:lnTo>
                  <a:lnTo>
                    <a:pt x="650" y="5718"/>
                  </a:lnTo>
                  <a:lnTo>
                    <a:pt x="649" y="5718"/>
                  </a:lnTo>
                  <a:lnTo>
                    <a:pt x="649" y="5602"/>
                  </a:lnTo>
                  <a:lnTo>
                    <a:pt x="657" y="5598"/>
                  </a:lnTo>
                  <a:lnTo>
                    <a:pt x="664" y="5595"/>
                  </a:lnTo>
                  <a:lnTo>
                    <a:pt x="672" y="5592"/>
                  </a:lnTo>
                  <a:lnTo>
                    <a:pt x="680" y="5589"/>
                  </a:lnTo>
                  <a:lnTo>
                    <a:pt x="687" y="5585"/>
                  </a:lnTo>
                  <a:lnTo>
                    <a:pt x="695" y="5581"/>
                  </a:lnTo>
                  <a:lnTo>
                    <a:pt x="702" y="5577"/>
                  </a:lnTo>
                  <a:lnTo>
                    <a:pt x="708" y="5572"/>
                  </a:lnTo>
                  <a:lnTo>
                    <a:pt x="713" y="5566"/>
                  </a:lnTo>
                  <a:lnTo>
                    <a:pt x="718" y="5559"/>
                  </a:lnTo>
                  <a:lnTo>
                    <a:pt x="721" y="5550"/>
                  </a:lnTo>
                  <a:lnTo>
                    <a:pt x="723" y="5541"/>
                  </a:lnTo>
                  <a:lnTo>
                    <a:pt x="724" y="5532"/>
                  </a:lnTo>
                  <a:lnTo>
                    <a:pt x="724" y="5524"/>
                  </a:lnTo>
                  <a:lnTo>
                    <a:pt x="724" y="5516"/>
                  </a:lnTo>
                  <a:lnTo>
                    <a:pt x="724" y="5508"/>
                  </a:lnTo>
                  <a:lnTo>
                    <a:pt x="724" y="5501"/>
                  </a:lnTo>
                  <a:lnTo>
                    <a:pt x="724" y="5492"/>
                  </a:lnTo>
                  <a:lnTo>
                    <a:pt x="724" y="5485"/>
                  </a:lnTo>
                  <a:lnTo>
                    <a:pt x="724" y="5478"/>
                  </a:lnTo>
                  <a:lnTo>
                    <a:pt x="724" y="5470"/>
                  </a:lnTo>
                  <a:lnTo>
                    <a:pt x="724" y="5463"/>
                  </a:lnTo>
                  <a:lnTo>
                    <a:pt x="724" y="5455"/>
                  </a:lnTo>
                  <a:lnTo>
                    <a:pt x="723" y="5448"/>
                  </a:lnTo>
                  <a:lnTo>
                    <a:pt x="722" y="5445"/>
                  </a:lnTo>
                  <a:lnTo>
                    <a:pt x="721" y="5442"/>
                  </a:lnTo>
                  <a:lnTo>
                    <a:pt x="719" y="5439"/>
                  </a:lnTo>
                  <a:lnTo>
                    <a:pt x="717" y="5436"/>
                  </a:lnTo>
                  <a:lnTo>
                    <a:pt x="714" y="5433"/>
                  </a:lnTo>
                  <a:lnTo>
                    <a:pt x="712" y="5431"/>
                  </a:lnTo>
                  <a:lnTo>
                    <a:pt x="709" y="5428"/>
                  </a:lnTo>
                  <a:lnTo>
                    <a:pt x="707" y="5426"/>
                  </a:lnTo>
                  <a:lnTo>
                    <a:pt x="704" y="5423"/>
                  </a:lnTo>
                  <a:lnTo>
                    <a:pt x="701" y="5421"/>
                  </a:lnTo>
                  <a:lnTo>
                    <a:pt x="698" y="5420"/>
                  </a:lnTo>
                  <a:lnTo>
                    <a:pt x="694" y="5419"/>
                  </a:lnTo>
                  <a:lnTo>
                    <a:pt x="689" y="5419"/>
                  </a:lnTo>
                  <a:lnTo>
                    <a:pt x="685" y="5420"/>
                  </a:lnTo>
                  <a:lnTo>
                    <a:pt x="682" y="5421"/>
                  </a:lnTo>
                  <a:lnTo>
                    <a:pt x="678" y="5423"/>
                  </a:lnTo>
                  <a:lnTo>
                    <a:pt x="675" y="5425"/>
                  </a:lnTo>
                  <a:lnTo>
                    <a:pt x="672" y="5427"/>
                  </a:lnTo>
                  <a:lnTo>
                    <a:pt x="669" y="5430"/>
                  </a:lnTo>
                  <a:lnTo>
                    <a:pt x="666" y="5433"/>
                  </a:lnTo>
                  <a:lnTo>
                    <a:pt x="664" y="5436"/>
                  </a:lnTo>
                  <a:lnTo>
                    <a:pt x="661" y="5440"/>
                  </a:lnTo>
                  <a:lnTo>
                    <a:pt x="659" y="5443"/>
                  </a:lnTo>
                  <a:lnTo>
                    <a:pt x="657" y="5448"/>
                  </a:lnTo>
                  <a:lnTo>
                    <a:pt x="662" y="5502"/>
                  </a:lnTo>
                  <a:lnTo>
                    <a:pt x="662" y="5503"/>
                  </a:lnTo>
                  <a:lnTo>
                    <a:pt x="662" y="5505"/>
                  </a:lnTo>
                  <a:lnTo>
                    <a:pt x="660" y="5507"/>
                  </a:lnTo>
                  <a:lnTo>
                    <a:pt x="659" y="5509"/>
                  </a:lnTo>
                  <a:lnTo>
                    <a:pt x="657" y="5511"/>
                  </a:lnTo>
                  <a:lnTo>
                    <a:pt x="655" y="5512"/>
                  </a:lnTo>
                  <a:lnTo>
                    <a:pt x="653" y="5514"/>
                  </a:lnTo>
                  <a:lnTo>
                    <a:pt x="651" y="5515"/>
                  </a:lnTo>
                  <a:lnTo>
                    <a:pt x="649" y="5515"/>
                  </a:lnTo>
                  <a:lnTo>
                    <a:pt x="647" y="5515"/>
                  </a:lnTo>
                  <a:lnTo>
                    <a:pt x="645" y="5514"/>
                  </a:lnTo>
                  <a:lnTo>
                    <a:pt x="643" y="5512"/>
                  </a:lnTo>
                  <a:lnTo>
                    <a:pt x="644" y="5485"/>
                  </a:lnTo>
                  <a:lnTo>
                    <a:pt x="642" y="5459"/>
                  </a:lnTo>
                  <a:lnTo>
                    <a:pt x="639" y="5432"/>
                  </a:lnTo>
                  <a:lnTo>
                    <a:pt x="633" y="5406"/>
                  </a:lnTo>
                  <a:lnTo>
                    <a:pt x="629" y="5378"/>
                  </a:lnTo>
                  <a:lnTo>
                    <a:pt x="625" y="5352"/>
                  </a:lnTo>
                  <a:lnTo>
                    <a:pt x="621" y="5325"/>
                  </a:lnTo>
                  <a:lnTo>
                    <a:pt x="619" y="5299"/>
                  </a:lnTo>
                  <a:lnTo>
                    <a:pt x="619" y="5272"/>
                  </a:lnTo>
                  <a:lnTo>
                    <a:pt x="622" y="5247"/>
                  </a:lnTo>
                  <a:lnTo>
                    <a:pt x="628" y="5221"/>
                  </a:lnTo>
                  <a:lnTo>
                    <a:pt x="638" y="5198"/>
                  </a:lnTo>
                  <a:lnTo>
                    <a:pt x="643" y="5193"/>
                  </a:lnTo>
                  <a:lnTo>
                    <a:pt x="646" y="5189"/>
                  </a:lnTo>
                  <a:lnTo>
                    <a:pt x="650" y="5185"/>
                  </a:lnTo>
                  <a:lnTo>
                    <a:pt x="653" y="5181"/>
                  </a:lnTo>
                  <a:lnTo>
                    <a:pt x="655" y="5176"/>
                  </a:lnTo>
                  <a:lnTo>
                    <a:pt x="658" y="5173"/>
                  </a:lnTo>
                  <a:lnTo>
                    <a:pt x="660" y="5169"/>
                  </a:lnTo>
                  <a:lnTo>
                    <a:pt x="663" y="5166"/>
                  </a:lnTo>
                  <a:lnTo>
                    <a:pt x="666" y="5163"/>
                  </a:lnTo>
                  <a:lnTo>
                    <a:pt x="669" y="5160"/>
                  </a:lnTo>
                  <a:lnTo>
                    <a:pt x="673" y="5158"/>
                  </a:lnTo>
                  <a:lnTo>
                    <a:pt x="676" y="5156"/>
                  </a:lnTo>
                  <a:lnTo>
                    <a:pt x="677" y="5155"/>
                  </a:lnTo>
                  <a:lnTo>
                    <a:pt x="677" y="5155"/>
                  </a:lnTo>
                  <a:lnTo>
                    <a:pt x="677" y="5155"/>
                  </a:lnTo>
                  <a:lnTo>
                    <a:pt x="677" y="5155"/>
                  </a:lnTo>
                  <a:lnTo>
                    <a:pt x="678" y="5155"/>
                  </a:lnTo>
                  <a:lnTo>
                    <a:pt x="678" y="5155"/>
                  </a:lnTo>
                  <a:lnTo>
                    <a:pt x="678" y="5155"/>
                  </a:lnTo>
                  <a:lnTo>
                    <a:pt x="679" y="5155"/>
                  </a:lnTo>
                  <a:lnTo>
                    <a:pt x="679" y="5155"/>
                  </a:lnTo>
                  <a:lnTo>
                    <a:pt x="679" y="5155"/>
                  </a:lnTo>
                  <a:lnTo>
                    <a:pt x="679" y="5155"/>
                  </a:lnTo>
                  <a:lnTo>
                    <a:pt x="679" y="5156"/>
                  </a:lnTo>
                  <a:lnTo>
                    <a:pt x="679" y="5156"/>
                  </a:lnTo>
                  <a:close/>
                  <a:moveTo>
                    <a:pt x="404" y="5062"/>
                  </a:moveTo>
                  <a:lnTo>
                    <a:pt x="406" y="5062"/>
                  </a:lnTo>
                  <a:lnTo>
                    <a:pt x="407" y="5062"/>
                  </a:lnTo>
                  <a:lnTo>
                    <a:pt x="408" y="5062"/>
                  </a:lnTo>
                  <a:lnTo>
                    <a:pt x="410" y="5062"/>
                  </a:lnTo>
                  <a:lnTo>
                    <a:pt x="411" y="5062"/>
                  </a:lnTo>
                  <a:lnTo>
                    <a:pt x="413" y="5062"/>
                  </a:lnTo>
                  <a:lnTo>
                    <a:pt x="415" y="5062"/>
                  </a:lnTo>
                  <a:lnTo>
                    <a:pt x="417" y="5062"/>
                  </a:lnTo>
                  <a:lnTo>
                    <a:pt x="418" y="5062"/>
                  </a:lnTo>
                  <a:lnTo>
                    <a:pt x="420" y="5062"/>
                  </a:lnTo>
                  <a:lnTo>
                    <a:pt x="421" y="5062"/>
                  </a:lnTo>
                  <a:lnTo>
                    <a:pt x="423" y="5063"/>
                  </a:lnTo>
                  <a:lnTo>
                    <a:pt x="425" y="5064"/>
                  </a:lnTo>
                  <a:lnTo>
                    <a:pt x="427" y="5065"/>
                  </a:lnTo>
                  <a:lnTo>
                    <a:pt x="429" y="5067"/>
                  </a:lnTo>
                  <a:lnTo>
                    <a:pt x="430" y="5069"/>
                  </a:lnTo>
                  <a:lnTo>
                    <a:pt x="431" y="5072"/>
                  </a:lnTo>
                  <a:lnTo>
                    <a:pt x="432" y="5075"/>
                  </a:lnTo>
                  <a:lnTo>
                    <a:pt x="433" y="5077"/>
                  </a:lnTo>
                  <a:lnTo>
                    <a:pt x="434" y="5080"/>
                  </a:lnTo>
                  <a:lnTo>
                    <a:pt x="435" y="5082"/>
                  </a:lnTo>
                  <a:lnTo>
                    <a:pt x="436" y="5085"/>
                  </a:lnTo>
                  <a:lnTo>
                    <a:pt x="437" y="5088"/>
                  </a:lnTo>
                  <a:lnTo>
                    <a:pt x="437" y="5091"/>
                  </a:lnTo>
                  <a:lnTo>
                    <a:pt x="516" y="5082"/>
                  </a:lnTo>
                  <a:lnTo>
                    <a:pt x="518" y="5083"/>
                  </a:lnTo>
                  <a:lnTo>
                    <a:pt x="520" y="5084"/>
                  </a:lnTo>
                  <a:lnTo>
                    <a:pt x="522" y="5085"/>
                  </a:lnTo>
                  <a:lnTo>
                    <a:pt x="523" y="5087"/>
                  </a:lnTo>
                  <a:lnTo>
                    <a:pt x="524" y="5088"/>
                  </a:lnTo>
                  <a:lnTo>
                    <a:pt x="525" y="5090"/>
                  </a:lnTo>
                  <a:lnTo>
                    <a:pt x="526" y="5092"/>
                  </a:lnTo>
                  <a:lnTo>
                    <a:pt x="527" y="5094"/>
                  </a:lnTo>
                  <a:lnTo>
                    <a:pt x="528" y="5096"/>
                  </a:lnTo>
                  <a:lnTo>
                    <a:pt x="530" y="5098"/>
                  </a:lnTo>
                  <a:lnTo>
                    <a:pt x="531" y="5101"/>
                  </a:lnTo>
                  <a:lnTo>
                    <a:pt x="531" y="5104"/>
                  </a:lnTo>
                  <a:lnTo>
                    <a:pt x="528" y="5110"/>
                  </a:lnTo>
                  <a:lnTo>
                    <a:pt x="525" y="5117"/>
                  </a:lnTo>
                  <a:lnTo>
                    <a:pt x="520" y="5123"/>
                  </a:lnTo>
                  <a:lnTo>
                    <a:pt x="516" y="5130"/>
                  </a:lnTo>
                  <a:lnTo>
                    <a:pt x="511" y="5136"/>
                  </a:lnTo>
                  <a:lnTo>
                    <a:pt x="505" y="5141"/>
                  </a:lnTo>
                  <a:lnTo>
                    <a:pt x="499" y="5146"/>
                  </a:lnTo>
                  <a:lnTo>
                    <a:pt x="493" y="5151"/>
                  </a:lnTo>
                  <a:lnTo>
                    <a:pt x="486" y="5155"/>
                  </a:lnTo>
                  <a:lnTo>
                    <a:pt x="479" y="5159"/>
                  </a:lnTo>
                  <a:lnTo>
                    <a:pt x="471" y="5163"/>
                  </a:lnTo>
                  <a:lnTo>
                    <a:pt x="463" y="5166"/>
                  </a:lnTo>
                  <a:lnTo>
                    <a:pt x="455" y="5166"/>
                  </a:lnTo>
                  <a:lnTo>
                    <a:pt x="447" y="5166"/>
                  </a:lnTo>
                  <a:lnTo>
                    <a:pt x="439" y="5165"/>
                  </a:lnTo>
                  <a:lnTo>
                    <a:pt x="432" y="5164"/>
                  </a:lnTo>
                  <a:lnTo>
                    <a:pt x="425" y="5162"/>
                  </a:lnTo>
                  <a:lnTo>
                    <a:pt x="417" y="5159"/>
                  </a:lnTo>
                  <a:lnTo>
                    <a:pt x="410" y="5157"/>
                  </a:lnTo>
                  <a:lnTo>
                    <a:pt x="404" y="5153"/>
                  </a:lnTo>
                  <a:lnTo>
                    <a:pt x="398" y="5150"/>
                  </a:lnTo>
                  <a:lnTo>
                    <a:pt x="392" y="5146"/>
                  </a:lnTo>
                  <a:lnTo>
                    <a:pt x="387" y="5142"/>
                  </a:lnTo>
                  <a:lnTo>
                    <a:pt x="381" y="5139"/>
                  </a:lnTo>
                  <a:lnTo>
                    <a:pt x="381" y="5086"/>
                  </a:lnTo>
                  <a:lnTo>
                    <a:pt x="403" y="5062"/>
                  </a:lnTo>
                  <a:lnTo>
                    <a:pt x="404" y="5061"/>
                  </a:lnTo>
                  <a:lnTo>
                    <a:pt x="404" y="5061"/>
                  </a:lnTo>
                  <a:lnTo>
                    <a:pt x="404" y="5061"/>
                  </a:lnTo>
                  <a:lnTo>
                    <a:pt x="404" y="5061"/>
                  </a:lnTo>
                  <a:lnTo>
                    <a:pt x="404" y="5061"/>
                  </a:lnTo>
                  <a:lnTo>
                    <a:pt x="404" y="5061"/>
                  </a:lnTo>
                  <a:lnTo>
                    <a:pt x="404" y="5061"/>
                  </a:lnTo>
                  <a:lnTo>
                    <a:pt x="404" y="5061"/>
                  </a:lnTo>
                  <a:lnTo>
                    <a:pt x="404" y="5061"/>
                  </a:lnTo>
                  <a:lnTo>
                    <a:pt x="404" y="5061"/>
                  </a:lnTo>
                  <a:lnTo>
                    <a:pt x="404" y="5061"/>
                  </a:lnTo>
                  <a:lnTo>
                    <a:pt x="404" y="5062"/>
                  </a:lnTo>
                  <a:lnTo>
                    <a:pt x="404" y="5062"/>
                  </a:lnTo>
                  <a:close/>
                  <a:moveTo>
                    <a:pt x="479" y="4894"/>
                  </a:moveTo>
                  <a:lnTo>
                    <a:pt x="480" y="4893"/>
                  </a:lnTo>
                  <a:lnTo>
                    <a:pt x="480" y="4893"/>
                  </a:lnTo>
                  <a:lnTo>
                    <a:pt x="480" y="4893"/>
                  </a:lnTo>
                  <a:lnTo>
                    <a:pt x="480" y="4893"/>
                  </a:lnTo>
                  <a:lnTo>
                    <a:pt x="481" y="4893"/>
                  </a:lnTo>
                  <a:lnTo>
                    <a:pt x="481" y="4893"/>
                  </a:lnTo>
                  <a:lnTo>
                    <a:pt x="481" y="4893"/>
                  </a:lnTo>
                  <a:lnTo>
                    <a:pt x="482" y="4893"/>
                  </a:lnTo>
                  <a:lnTo>
                    <a:pt x="482" y="4893"/>
                  </a:lnTo>
                  <a:lnTo>
                    <a:pt x="482" y="4893"/>
                  </a:lnTo>
                  <a:lnTo>
                    <a:pt x="482" y="4893"/>
                  </a:lnTo>
                  <a:lnTo>
                    <a:pt x="482" y="4894"/>
                  </a:lnTo>
                  <a:lnTo>
                    <a:pt x="487" y="4895"/>
                  </a:lnTo>
                  <a:lnTo>
                    <a:pt x="491" y="4898"/>
                  </a:lnTo>
                  <a:lnTo>
                    <a:pt x="495" y="4900"/>
                  </a:lnTo>
                  <a:lnTo>
                    <a:pt x="498" y="4903"/>
                  </a:lnTo>
                  <a:lnTo>
                    <a:pt x="501" y="4907"/>
                  </a:lnTo>
                  <a:lnTo>
                    <a:pt x="504" y="4912"/>
                  </a:lnTo>
                  <a:lnTo>
                    <a:pt x="507" y="4916"/>
                  </a:lnTo>
                  <a:lnTo>
                    <a:pt x="509" y="4921"/>
                  </a:lnTo>
                  <a:lnTo>
                    <a:pt x="511" y="4926"/>
                  </a:lnTo>
                  <a:lnTo>
                    <a:pt x="512" y="4931"/>
                  </a:lnTo>
                  <a:lnTo>
                    <a:pt x="513" y="4936"/>
                  </a:lnTo>
                  <a:lnTo>
                    <a:pt x="513" y="4942"/>
                  </a:lnTo>
                  <a:lnTo>
                    <a:pt x="509" y="4949"/>
                  </a:lnTo>
                  <a:lnTo>
                    <a:pt x="503" y="4956"/>
                  </a:lnTo>
                  <a:lnTo>
                    <a:pt x="497" y="4961"/>
                  </a:lnTo>
                  <a:lnTo>
                    <a:pt x="490" y="4967"/>
                  </a:lnTo>
                  <a:lnTo>
                    <a:pt x="483" y="4972"/>
                  </a:lnTo>
                  <a:lnTo>
                    <a:pt x="476" y="4976"/>
                  </a:lnTo>
                  <a:lnTo>
                    <a:pt x="468" y="4981"/>
                  </a:lnTo>
                  <a:lnTo>
                    <a:pt x="462" y="4986"/>
                  </a:lnTo>
                  <a:lnTo>
                    <a:pt x="455" y="4992"/>
                  </a:lnTo>
                  <a:lnTo>
                    <a:pt x="450" y="4999"/>
                  </a:lnTo>
                  <a:lnTo>
                    <a:pt x="446" y="5007"/>
                  </a:lnTo>
                  <a:lnTo>
                    <a:pt x="442" y="5018"/>
                  </a:lnTo>
                  <a:lnTo>
                    <a:pt x="443" y="5020"/>
                  </a:lnTo>
                  <a:lnTo>
                    <a:pt x="444" y="5023"/>
                  </a:lnTo>
                  <a:lnTo>
                    <a:pt x="445" y="5025"/>
                  </a:lnTo>
                  <a:lnTo>
                    <a:pt x="446" y="5028"/>
                  </a:lnTo>
                  <a:lnTo>
                    <a:pt x="448" y="5030"/>
                  </a:lnTo>
                  <a:lnTo>
                    <a:pt x="450" y="5032"/>
                  </a:lnTo>
                  <a:lnTo>
                    <a:pt x="452" y="5034"/>
                  </a:lnTo>
                  <a:lnTo>
                    <a:pt x="455" y="5036"/>
                  </a:lnTo>
                  <a:lnTo>
                    <a:pt x="457" y="5038"/>
                  </a:lnTo>
                  <a:lnTo>
                    <a:pt x="460" y="5040"/>
                  </a:lnTo>
                  <a:lnTo>
                    <a:pt x="463" y="5041"/>
                  </a:lnTo>
                  <a:lnTo>
                    <a:pt x="465" y="5043"/>
                  </a:lnTo>
                  <a:lnTo>
                    <a:pt x="473" y="5042"/>
                  </a:lnTo>
                  <a:lnTo>
                    <a:pt x="481" y="5040"/>
                  </a:lnTo>
                  <a:lnTo>
                    <a:pt x="487" y="5036"/>
                  </a:lnTo>
                  <a:lnTo>
                    <a:pt x="493" y="5031"/>
                  </a:lnTo>
                  <a:lnTo>
                    <a:pt x="499" y="5026"/>
                  </a:lnTo>
                  <a:lnTo>
                    <a:pt x="505" y="5020"/>
                  </a:lnTo>
                  <a:lnTo>
                    <a:pt x="511" y="5014"/>
                  </a:lnTo>
                  <a:lnTo>
                    <a:pt x="517" y="5009"/>
                  </a:lnTo>
                  <a:lnTo>
                    <a:pt x="524" y="5005"/>
                  </a:lnTo>
                  <a:lnTo>
                    <a:pt x="532" y="5002"/>
                  </a:lnTo>
                  <a:lnTo>
                    <a:pt x="540" y="5001"/>
                  </a:lnTo>
                  <a:lnTo>
                    <a:pt x="549" y="5003"/>
                  </a:lnTo>
                  <a:lnTo>
                    <a:pt x="556" y="5005"/>
                  </a:lnTo>
                  <a:lnTo>
                    <a:pt x="562" y="5007"/>
                  </a:lnTo>
                  <a:lnTo>
                    <a:pt x="567" y="5009"/>
                  </a:lnTo>
                  <a:lnTo>
                    <a:pt x="572" y="5011"/>
                  </a:lnTo>
                  <a:lnTo>
                    <a:pt x="577" y="5013"/>
                  </a:lnTo>
                  <a:lnTo>
                    <a:pt x="582" y="5016"/>
                  </a:lnTo>
                  <a:lnTo>
                    <a:pt x="587" y="5019"/>
                  </a:lnTo>
                  <a:lnTo>
                    <a:pt x="592" y="5021"/>
                  </a:lnTo>
                  <a:lnTo>
                    <a:pt x="597" y="5023"/>
                  </a:lnTo>
                  <a:lnTo>
                    <a:pt x="602" y="5025"/>
                  </a:lnTo>
                  <a:lnTo>
                    <a:pt x="607" y="5027"/>
                  </a:lnTo>
                  <a:lnTo>
                    <a:pt x="612" y="5029"/>
                  </a:lnTo>
                  <a:lnTo>
                    <a:pt x="617" y="5030"/>
                  </a:lnTo>
                  <a:lnTo>
                    <a:pt x="620" y="5033"/>
                  </a:lnTo>
                  <a:lnTo>
                    <a:pt x="623" y="5036"/>
                  </a:lnTo>
                  <a:lnTo>
                    <a:pt x="626" y="5040"/>
                  </a:lnTo>
                  <a:lnTo>
                    <a:pt x="628" y="5045"/>
                  </a:lnTo>
                  <a:lnTo>
                    <a:pt x="629" y="5049"/>
                  </a:lnTo>
                  <a:lnTo>
                    <a:pt x="630" y="5055"/>
                  </a:lnTo>
                  <a:lnTo>
                    <a:pt x="631" y="5060"/>
                  </a:lnTo>
                  <a:lnTo>
                    <a:pt x="631" y="5066"/>
                  </a:lnTo>
                  <a:lnTo>
                    <a:pt x="630" y="5073"/>
                  </a:lnTo>
                  <a:lnTo>
                    <a:pt x="630" y="5079"/>
                  </a:lnTo>
                  <a:lnTo>
                    <a:pt x="628" y="5086"/>
                  </a:lnTo>
                  <a:lnTo>
                    <a:pt x="595" y="5133"/>
                  </a:lnTo>
                  <a:lnTo>
                    <a:pt x="571" y="5183"/>
                  </a:lnTo>
                  <a:lnTo>
                    <a:pt x="557" y="5235"/>
                  </a:lnTo>
                  <a:lnTo>
                    <a:pt x="551" y="5290"/>
                  </a:lnTo>
                  <a:lnTo>
                    <a:pt x="550" y="5347"/>
                  </a:lnTo>
                  <a:lnTo>
                    <a:pt x="554" y="5404"/>
                  </a:lnTo>
                  <a:lnTo>
                    <a:pt x="561" y="5463"/>
                  </a:lnTo>
                  <a:lnTo>
                    <a:pt x="568" y="5523"/>
                  </a:lnTo>
                  <a:lnTo>
                    <a:pt x="575" y="5582"/>
                  </a:lnTo>
                  <a:lnTo>
                    <a:pt x="581" y="5641"/>
                  </a:lnTo>
                  <a:lnTo>
                    <a:pt x="582" y="5699"/>
                  </a:lnTo>
                  <a:lnTo>
                    <a:pt x="578" y="5757"/>
                  </a:lnTo>
                  <a:lnTo>
                    <a:pt x="586" y="5764"/>
                  </a:lnTo>
                  <a:lnTo>
                    <a:pt x="593" y="5772"/>
                  </a:lnTo>
                  <a:lnTo>
                    <a:pt x="600" y="5778"/>
                  </a:lnTo>
                  <a:lnTo>
                    <a:pt x="607" y="5784"/>
                  </a:lnTo>
                  <a:lnTo>
                    <a:pt x="614" y="5789"/>
                  </a:lnTo>
                  <a:lnTo>
                    <a:pt x="621" y="5794"/>
                  </a:lnTo>
                  <a:lnTo>
                    <a:pt x="627" y="5799"/>
                  </a:lnTo>
                  <a:lnTo>
                    <a:pt x="633" y="5805"/>
                  </a:lnTo>
                  <a:lnTo>
                    <a:pt x="640" y="5810"/>
                  </a:lnTo>
                  <a:lnTo>
                    <a:pt x="644" y="5817"/>
                  </a:lnTo>
                  <a:lnTo>
                    <a:pt x="648" y="5825"/>
                  </a:lnTo>
                  <a:lnTo>
                    <a:pt x="651" y="5833"/>
                  </a:lnTo>
                  <a:lnTo>
                    <a:pt x="726" y="5861"/>
                  </a:lnTo>
                  <a:lnTo>
                    <a:pt x="727" y="5861"/>
                  </a:lnTo>
                  <a:lnTo>
                    <a:pt x="727" y="5862"/>
                  </a:lnTo>
                  <a:lnTo>
                    <a:pt x="728" y="5863"/>
                  </a:lnTo>
                  <a:lnTo>
                    <a:pt x="728" y="5863"/>
                  </a:lnTo>
                  <a:lnTo>
                    <a:pt x="728" y="5864"/>
                  </a:lnTo>
                  <a:lnTo>
                    <a:pt x="729" y="5865"/>
                  </a:lnTo>
                  <a:lnTo>
                    <a:pt x="729" y="5867"/>
                  </a:lnTo>
                  <a:lnTo>
                    <a:pt x="730" y="5868"/>
                  </a:lnTo>
                  <a:lnTo>
                    <a:pt x="730" y="5869"/>
                  </a:lnTo>
                  <a:lnTo>
                    <a:pt x="730" y="5871"/>
                  </a:lnTo>
                  <a:lnTo>
                    <a:pt x="730" y="5873"/>
                  </a:lnTo>
                  <a:lnTo>
                    <a:pt x="730" y="5875"/>
                  </a:lnTo>
                  <a:lnTo>
                    <a:pt x="720" y="5878"/>
                  </a:lnTo>
                  <a:lnTo>
                    <a:pt x="710" y="5882"/>
                  </a:lnTo>
                  <a:lnTo>
                    <a:pt x="699" y="5884"/>
                  </a:lnTo>
                  <a:lnTo>
                    <a:pt x="687" y="5886"/>
                  </a:lnTo>
                  <a:lnTo>
                    <a:pt x="676" y="5887"/>
                  </a:lnTo>
                  <a:lnTo>
                    <a:pt x="664" y="5887"/>
                  </a:lnTo>
                  <a:lnTo>
                    <a:pt x="653" y="5886"/>
                  </a:lnTo>
                  <a:lnTo>
                    <a:pt x="641" y="5885"/>
                  </a:lnTo>
                  <a:lnTo>
                    <a:pt x="629" y="5883"/>
                  </a:lnTo>
                  <a:lnTo>
                    <a:pt x="617" y="5880"/>
                  </a:lnTo>
                  <a:lnTo>
                    <a:pt x="606" y="5877"/>
                  </a:lnTo>
                  <a:lnTo>
                    <a:pt x="595" y="5873"/>
                  </a:lnTo>
                  <a:lnTo>
                    <a:pt x="587" y="5862"/>
                  </a:lnTo>
                  <a:lnTo>
                    <a:pt x="578" y="5853"/>
                  </a:lnTo>
                  <a:lnTo>
                    <a:pt x="570" y="5845"/>
                  </a:lnTo>
                  <a:lnTo>
                    <a:pt x="562" y="5837"/>
                  </a:lnTo>
                  <a:lnTo>
                    <a:pt x="553" y="5831"/>
                  </a:lnTo>
                  <a:lnTo>
                    <a:pt x="545" y="5825"/>
                  </a:lnTo>
                  <a:lnTo>
                    <a:pt x="536" y="5821"/>
                  </a:lnTo>
                  <a:lnTo>
                    <a:pt x="525" y="5816"/>
                  </a:lnTo>
                  <a:lnTo>
                    <a:pt x="515" y="5813"/>
                  </a:lnTo>
                  <a:lnTo>
                    <a:pt x="505" y="5811"/>
                  </a:lnTo>
                  <a:lnTo>
                    <a:pt x="494" y="5809"/>
                  </a:lnTo>
                  <a:lnTo>
                    <a:pt x="482" y="5809"/>
                  </a:lnTo>
                  <a:lnTo>
                    <a:pt x="473" y="5750"/>
                  </a:lnTo>
                  <a:lnTo>
                    <a:pt x="465" y="5690"/>
                  </a:lnTo>
                  <a:lnTo>
                    <a:pt x="455" y="5631"/>
                  </a:lnTo>
                  <a:lnTo>
                    <a:pt x="443" y="5572"/>
                  </a:lnTo>
                  <a:lnTo>
                    <a:pt x="429" y="5514"/>
                  </a:lnTo>
                  <a:lnTo>
                    <a:pt x="410" y="5458"/>
                  </a:lnTo>
                  <a:lnTo>
                    <a:pt x="388" y="5404"/>
                  </a:lnTo>
                  <a:lnTo>
                    <a:pt x="359" y="5354"/>
                  </a:lnTo>
                  <a:lnTo>
                    <a:pt x="326" y="5308"/>
                  </a:lnTo>
                  <a:lnTo>
                    <a:pt x="286" y="5266"/>
                  </a:lnTo>
                  <a:lnTo>
                    <a:pt x="238" y="5229"/>
                  </a:lnTo>
                  <a:lnTo>
                    <a:pt x="181" y="5200"/>
                  </a:lnTo>
                  <a:lnTo>
                    <a:pt x="180" y="5198"/>
                  </a:lnTo>
                  <a:lnTo>
                    <a:pt x="178" y="5197"/>
                  </a:lnTo>
                  <a:lnTo>
                    <a:pt x="177" y="5196"/>
                  </a:lnTo>
                  <a:lnTo>
                    <a:pt x="175" y="5195"/>
                  </a:lnTo>
                  <a:lnTo>
                    <a:pt x="174" y="5195"/>
                  </a:lnTo>
                  <a:lnTo>
                    <a:pt x="172" y="5194"/>
                  </a:lnTo>
                  <a:lnTo>
                    <a:pt x="171" y="5194"/>
                  </a:lnTo>
                  <a:lnTo>
                    <a:pt x="170" y="5193"/>
                  </a:lnTo>
                  <a:lnTo>
                    <a:pt x="170" y="5193"/>
                  </a:lnTo>
                  <a:lnTo>
                    <a:pt x="169" y="5193"/>
                  </a:lnTo>
                  <a:lnTo>
                    <a:pt x="169" y="5193"/>
                  </a:lnTo>
                  <a:lnTo>
                    <a:pt x="168" y="5193"/>
                  </a:lnTo>
                  <a:lnTo>
                    <a:pt x="164" y="5188"/>
                  </a:lnTo>
                  <a:lnTo>
                    <a:pt x="161" y="5183"/>
                  </a:lnTo>
                  <a:lnTo>
                    <a:pt x="158" y="5176"/>
                  </a:lnTo>
                  <a:lnTo>
                    <a:pt x="156" y="5170"/>
                  </a:lnTo>
                  <a:lnTo>
                    <a:pt x="154" y="5163"/>
                  </a:lnTo>
                  <a:lnTo>
                    <a:pt x="154" y="5157"/>
                  </a:lnTo>
                  <a:lnTo>
                    <a:pt x="153" y="5150"/>
                  </a:lnTo>
                  <a:lnTo>
                    <a:pt x="154" y="5142"/>
                  </a:lnTo>
                  <a:lnTo>
                    <a:pt x="155" y="5135"/>
                  </a:lnTo>
                  <a:lnTo>
                    <a:pt x="157" y="5128"/>
                  </a:lnTo>
                  <a:lnTo>
                    <a:pt x="160" y="5120"/>
                  </a:lnTo>
                  <a:lnTo>
                    <a:pt x="162" y="5113"/>
                  </a:lnTo>
                  <a:lnTo>
                    <a:pt x="164" y="5111"/>
                  </a:lnTo>
                  <a:lnTo>
                    <a:pt x="165" y="5110"/>
                  </a:lnTo>
                  <a:lnTo>
                    <a:pt x="166" y="5108"/>
                  </a:lnTo>
                  <a:lnTo>
                    <a:pt x="166" y="5107"/>
                  </a:lnTo>
                  <a:lnTo>
                    <a:pt x="167" y="5106"/>
                  </a:lnTo>
                  <a:lnTo>
                    <a:pt x="167" y="5105"/>
                  </a:lnTo>
                  <a:lnTo>
                    <a:pt x="168" y="5104"/>
                  </a:lnTo>
                  <a:lnTo>
                    <a:pt x="168" y="5103"/>
                  </a:lnTo>
                  <a:lnTo>
                    <a:pt x="168" y="5102"/>
                  </a:lnTo>
                  <a:lnTo>
                    <a:pt x="168" y="5102"/>
                  </a:lnTo>
                  <a:lnTo>
                    <a:pt x="168" y="5102"/>
                  </a:lnTo>
                  <a:lnTo>
                    <a:pt x="168" y="5102"/>
                  </a:lnTo>
                  <a:lnTo>
                    <a:pt x="192" y="5095"/>
                  </a:lnTo>
                  <a:lnTo>
                    <a:pt x="217" y="5088"/>
                  </a:lnTo>
                  <a:lnTo>
                    <a:pt x="240" y="5081"/>
                  </a:lnTo>
                  <a:lnTo>
                    <a:pt x="264" y="5073"/>
                  </a:lnTo>
                  <a:lnTo>
                    <a:pt x="286" y="5064"/>
                  </a:lnTo>
                  <a:lnTo>
                    <a:pt x="307" y="5054"/>
                  </a:lnTo>
                  <a:lnTo>
                    <a:pt x="328" y="5043"/>
                  </a:lnTo>
                  <a:lnTo>
                    <a:pt x="347" y="5031"/>
                  </a:lnTo>
                  <a:lnTo>
                    <a:pt x="364" y="5016"/>
                  </a:lnTo>
                  <a:lnTo>
                    <a:pt x="381" y="5000"/>
                  </a:lnTo>
                  <a:lnTo>
                    <a:pt x="394" y="4981"/>
                  </a:lnTo>
                  <a:lnTo>
                    <a:pt x="406" y="4959"/>
                  </a:lnTo>
                  <a:lnTo>
                    <a:pt x="413" y="4954"/>
                  </a:lnTo>
                  <a:lnTo>
                    <a:pt x="420" y="4949"/>
                  </a:lnTo>
                  <a:lnTo>
                    <a:pt x="427" y="4944"/>
                  </a:lnTo>
                  <a:lnTo>
                    <a:pt x="434" y="4938"/>
                  </a:lnTo>
                  <a:lnTo>
                    <a:pt x="440" y="4932"/>
                  </a:lnTo>
                  <a:lnTo>
                    <a:pt x="446" y="4926"/>
                  </a:lnTo>
                  <a:lnTo>
                    <a:pt x="451" y="4921"/>
                  </a:lnTo>
                  <a:lnTo>
                    <a:pt x="457" y="4915"/>
                  </a:lnTo>
                  <a:lnTo>
                    <a:pt x="462" y="4908"/>
                  </a:lnTo>
                  <a:lnTo>
                    <a:pt x="468" y="4903"/>
                  </a:lnTo>
                  <a:lnTo>
                    <a:pt x="473" y="4898"/>
                  </a:lnTo>
                  <a:lnTo>
                    <a:pt x="479" y="4894"/>
                  </a:lnTo>
                  <a:lnTo>
                    <a:pt x="479" y="4894"/>
                  </a:lnTo>
                  <a:close/>
                  <a:moveTo>
                    <a:pt x="1041" y="4060"/>
                  </a:moveTo>
                  <a:lnTo>
                    <a:pt x="1042" y="4060"/>
                  </a:lnTo>
                  <a:lnTo>
                    <a:pt x="1042" y="4060"/>
                  </a:lnTo>
                  <a:lnTo>
                    <a:pt x="1042" y="4060"/>
                  </a:lnTo>
                  <a:lnTo>
                    <a:pt x="1042" y="4060"/>
                  </a:lnTo>
                  <a:lnTo>
                    <a:pt x="1043" y="4060"/>
                  </a:lnTo>
                  <a:lnTo>
                    <a:pt x="1043" y="4060"/>
                  </a:lnTo>
                  <a:lnTo>
                    <a:pt x="1043" y="4061"/>
                  </a:lnTo>
                  <a:lnTo>
                    <a:pt x="1044" y="4061"/>
                  </a:lnTo>
                  <a:lnTo>
                    <a:pt x="1044" y="4061"/>
                  </a:lnTo>
                  <a:lnTo>
                    <a:pt x="1044" y="4061"/>
                  </a:lnTo>
                  <a:lnTo>
                    <a:pt x="1044" y="4061"/>
                  </a:lnTo>
                  <a:lnTo>
                    <a:pt x="1044" y="4062"/>
                  </a:lnTo>
                  <a:lnTo>
                    <a:pt x="1046" y="4062"/>
                  </a:lnTo>
                  <a:lnTo>
                    <a:pt x="1047" y="4062"/>
                  </a:lnTo>
                  <a:lnTo>
                    <a:pt x="1048" y="4063"/>
                  </a:lnTo>
                  <a:lnTo>
                    <a:pt x="1050" y="4063"/>
                  </a:lnTo>
                  <a:lnTo>
                    <a:pt x="1051" y="4064"/>
                  </a:lnTo>
                  <a:lnTo>
                    <a:pt x="1053" y="4065"/>
                  </a:lnTo>
                  <a:lnTo>
                    <a:pt x="1054" y="4066"/>
                  </a:lnTo>
                  <a:lnTo>
                    <a:pt x="1055" y="4068"/>
                  </a:lnTo>
                  <a:lnTo>
                    <a:pt x="1057" y="4069"/>
                  </a:lnTo>
                  <a:lnTo>
                    <a:pt x="1058" y="4071"/>
                  </a:lnTo>
                  <a:lnTo>
                    <a:pt x="1059" y="4072"/>
                  </a:lnTo>
                  <a:lnTo>
                    <a:pt x="1060" y="4074"/>
                  </a:lnTo>
                  <a:lnTo>
                    <a:pt x="1061" y="4075"/>
                  </a:lnTo>
                  <a:lnTo>
                    <a:pt x="1061" y="4076"/>
                  </a:lnTo>
                  <a:lnTo>
                    <a:pt x="1061" y="4077"/>
                  </a:lnTo>
                  <a:lnTo>
                    <a:pt x="1061" y="4077"/>
                  </a:lnTo>
                  <a:lnTo>
                    <a:pt x="1061" y="4078"/>
                  </a:lnTo>
                  <a:lnTo>
                    <a:pt x="1061" y="4079"/>
                  </a:lnTo>
                  <a:lnTo>
                    <a:pt x="1061" y="4080"/>
                  </a:lnTo>
                  <a:lnTo>
                    <a:pt x="1061" y="4081"/>
                  </a:lnTo>
                  <a:lnTo>
                    <a:pt x="1061" y="4081"/>
                  </a:lnTo>
                  <a:lnTo>
                    <a:pt x="1061" y="4082"/>
                  </a:lnTo>
                  <a:lnTo>
                    <a:pt x="1061" y="4083"/>
                  </a:lnTo>
                  <a:lnTo>
                    <a:pt x="1060" y="4085"/>
                  </a:lnTo>
                  <a:lnTo>
                    <a:pt x="1025" y="4115"/>
                  </a:lnTo>
                  <a:lnTo>
                    <a:pt x="989" y="4146"/>
                  </a:lnTo>
                  <a:lnTo>
                    <a:pt x="955" y="4179"/>
                  </a:lnTo>
                  <a:lnTo>
                    <a:pt x="924" y="4212"/>
                  </a:lnTo>
                  <a:lnTo>
                    <a:pt x="893" y="4247"/>
                  </a:lnTo>
                  <a:lnTo>
                    <a:pt x="864" y="4283"/>
                  </a:lnTo>
                  <a:lnTo>
                    <a:pt x="837" y="4320"/>
                  </a:lnTo>
                  <a:lnTo>
                    <a:pt x="812" y="4358"/>
                  </a:lnTo>
                  <a:lnTo>
                    <a:pt x="788" y="4398"/>
                  </a:lnTo>
                  <a:lnTo>
                    <a:pt x="767" y="4439"/>
                  </a:lnTo>
                  <a:lnTo>
                    <a:pt x="748" y="4481"/>
                  </a:lnTo>
                  <a:lnTo>
                    <a:pt x="730" y="4525"/>
                  </a:lnTo>
                  <a:lnTo>
                    <a:pt x="728" y="4528"/>
                  </a:lnTo>
                  <a:lnTo>
                    <a:pt x="725" y="4531"/>
                  </a:lnTo>
                  <a:lnTo>
                    <a:pt x="722" y="4533"/>
                  </a:lnTo>
                  <a:lnTo>
                    <a:pt x="720" y="4535"/>
                  </a:lnTo>
                  <a:lnTo>
                    <a:pt x="718" y="4538"/>
                  </a:lnTo>
                  <a:lnTo>
                    <a:pt x="716" y="4540"/>
                  </a:lnTo>
                  <a:lnTo>
                    <a:pt x="714" y="4541"/>
                  </a:lnTo>
                  <a:lnTo>
                    <a:pt x="712" y="4543"/>
                  </a:lnTo>
                  <a:lnTo>
                    <a:pt x="709" y="4544"/>
                  </a:lnTo>
                  <a:lnTo>
                    <a:pt x="707" y="4545"/>
                  </a:lnTo>
                  <a:lnTo>
                    <a:pt x="705" y="4546"/>
                  </a:lnTo>
                  <a:lnTo>
                    <a:pt x="702" y="4548"/>
                  </a:lnTo>
                  <a:lnTo>
                    <a:pt x="679" y="4540"/>
                  </a:lnTo>
                  <a:lnTo>
                    <a:pt x="689" y="4502"/>
                  </a:lnTo>
                  <a:lnTo>
                    <a:pt x="701" y="4465"/>
                  </a:lnTo>
                  <a:lnTo>
                    <a:pt x="713" y="4428"/>
                  </a:lnTo>
                  <a:lnTo>
                    <a:pt x="726" y="4394"/>
                  </a:lnTo>
                  <a:lnTo>
                    <a:pt x="740" y="4359"/>
                  </a:lnTo>
                  <a:lnTo>
                    <a:pt x="757" y="4326"/>
                  </a:lnTo>
                  <a:lnTo>
                    <a:pt x="775" y="4293"/>
                  </a:lnTo>
                  <a:lnTo>
                    <a:pt x="795" y="4260"/>
                  </a:lnTo>
                  <a:lnTo>
                    <a:pt x="818" y="4230"/>
                  </a:lnTo>
                  <a:lnTo>
                    <a:pt x="842" y="4201"/>
                  </a:lnTo>
                  <a:lnTo>
                    <a:pt x="870" y="4173"/>
                  </a:lnTo>
                  <a:lnTo>
                    <a:pt x="900" y="4146"/>
                  </a:lnTo>
                  <a:lnTo>
                    <a:pt x="914" y="4137"/>
                  </a:lnTo>
                  <a:lnTo>
                    <a:pt x="925" y="4129"/>
                  </a:lnTo>
                  <a:lnTo>
                    <a:pt x="936" y="4121"/>
                  </a:lnTo>
                  <a:lnTo>
                    <a:pt x="947" y="4113"/>
                  </a:lnTo>
                  <a:lnTo>
                    <a:pt x="957" y="4105"/>
                  </a:lnTo>
                  <a:lnTo>
                    <a:pt x="968" y="4097"/>
                  </a:lnTo>
                  <a:lnTo>
                    <a:pt x="979" y="4089"/>
                  </a:lnTo>
                  <a:lnTo>
                    <a:pt x="989" y="4082"/>
                  </a:lnTo>
                  <a:lnTo>
                    <a:pt x="1000" y="4075"/>
                  </a:lnTo>
                  <a:lnTo>
                    <a:pt x="1012" y="4069"/>
                  </a:lnTo>
                  <a:lnTo>
                    <a:pt x="1025" y="4063"/>
                  </a:lnTo>
                  <a:lnTo>
                    <a:pt x="1038" y="4058"/>
                  </a:lnTo>
                  <a:lnTo>
                    <a:pt x="1039" y="4058"/>
                  </a:lnTo>
                  <a:lnTo>
                    <a:pt x="1039" y="4058"/>
                  </a:lnTo>
                  <a:lnTo>
                    <a:pt x="1039" y="4058"/>
                  </a:lnTo>
                  <a:lnTo>
                    <a:pt x="1039" y="4058"/>
                  </a:lnTo>
                  <a:lnTo>
                    <a:pt x="1040" y="4058"/>
                  </a:lnTo>
                  <a:lnTo>
                    <a:pt x="1040" y="4058"/>
                  </a:lnTo>
                  <a:lnTo>
                    <a:pt x="1040" y="4059"/>
                  </a:lnTo>
                  <a:lnTo>
                    <a:pt x="1041" y="4059"/>
                  </a:lnTo>
                  <a:lnTo>
                    <a:pt x="1041" y="4059"/>
                  </a:lnTo>
                  <a:lnTo>
                    <a:pt x="1041" y="4059"/>
                  </a:lnTo>
                  <a:lnTo>
                    <a:pt x="1041" y="4059"/>
                  </a:lnTo>
                  <a:lnTo>
                    <a:pt x="1041" y="4060"/>
                  </a:lnTo>
                  <a:lnTo>
                    <a:pt x="1041" y="4060"/>
                  </a:lnTo>
                  <a:close/>
                  <a:moveTo>
                    <a:pt x="601" y="2456"/>
                  </a:moveTo>
                  <a:lnTo>
                    <a:pt x="602" y="2457"/>
                  </a:lnTo>
                  <a:lnTo>
                    <a:pt x="602" y="2457"/>
                  </a:lnTo>
                  <a:lnTo>
                    <a:pt x="602" y="2457"/>
                  </a:lnTo>
                  <a:lnTo>
                    <a:pt x="603" y="2457"/>
                  </a:lnTo>
                  <a:lnTo>
                    <a:pt x="603" y="2457"/>
                  </a:lnTo>
                  <a:lnTo>
                    <a:pt x="604" y="2457"/>
                  </a:lnTo>
                  <a:lnTo>
                    <a:pt x="604" y="2457"/>
                  </a:lnTo>
                  <a:lnTo>
                    <a:pt x="604" y="2457"/>
                  </a:lnTo>
                  <a:lnTo>
                    <a:pt x="605" y="2457"/>
                  </a:lnTo>
                  <a:lnTo>
                    <a:pt x="605" y="2457"/>
                  </a:lnTo>
                  <a:lnTo>
                    <a:pt x="605" y="2457"/>
                  </a:lnTo>
                  <a:lnTo>
                    <a:pt x="605" y="2456"/>
                  </a:lnTo>
                  <a:lnTo>
                    <a:pt x="625" y="2477"/>
                  </a:lnTo>
                  <a:lnTo>
                    <a:pt x="644" y="2499"/>
                  </a:lnTo>
                  <a:lnTo>
                    <a:pt x="661" y="2524"/>
                  </a:lnTo>
                  <a:lnTo>
                    <a:pt x="676" y="2550"/>
                  </a:lnTo>
                  <a:lnTo>
                    <a:pt x="689" y="2578"/>
                  </a:lnTo>
                  <a:lnTo>
                    <a:pt x="703" y="2605"/>
                  </a:lnTo>
                  <a:lnTo>
                    <a:pt x="714" y="2635"/>
                  </a:lnTo>
                  <a:lnTo>
                    <a:pt x="725" y="2664"/>
                  </a:lnTo>
                  <a:lnTo>
                    <a:pt x="736" y="2694"/>
                  </a:lnTo>
                  <a:lnTo>
                    <a:pt x="748" y="2724"/>
                  </a:lnTo>
                  <a:lnTo>
                    <a:pt x="758" y="2753"/>
                  </a:lnTo>
                  <a:lnTo>
                    <a:pt x="769" y="2782"/>
                  </a:lnTo>
                  <a:lnTo>
                    <a:pt x="779" y="2809"/>
                  </a:lnTo>
                  <a:lnTo>
                    <a:pt x="787" y="2836"/>
                  </a:lnTo>
                  <a:lnTo>
                    <a:pt x="795" y="2863"/>
                  </a:lnTo>
                  <a:lnTo>
                    <a:pt x="803" y="2891"/>
                  </a:lnTo>
                  <a:lnTo>
                    <a:pt x="810" y="2917"/>
                  </a:lnTo>
                  <a:lnTo>
                    <a:pt x="817" y="2946"/>
                  </a:lnTo>
                  <a:lnTo>
                    <a:pt x="823" y="2973"/>
                  </a:lnTo>
                  <a:lnTo>
                    <a:pt x="829" y="3002"/>
                  </a:lnTo>
                  <a:lnTo>
                    <a:pt x="835" y="3029"/>
                  </a:lnTo>
                  <a:lnTo>
                    <a:pt x="841" y="3058"/>
                  </a:lnTo>
                  <a:lnTo>
                    <a:pt x="847" y="3085"/>
                  </a:lnTo>
                  <a:lnTo>
                    <a:pt x="854" y="3113"/>
                  </a:lnTo>
                  <a:lnTo>
                    <a:pt x="856" y="3184"/>
                  </a:lnTo>
                  <a:lnTo>
                    <a:pt x="858" y="3256"/>
                  </a:lnTo>
                  <a:lnTo>
                    <a:pt x="859" y="3328"/>
                  </a:lnTo>
                  <a:lnTo>
                    <a:pt x="860" y="3400"/>
                  </a:lnTo>
                  <a:lnTo>
                    <a:pt x="860" y="3472"/>
                  </a:lnTo>
                  <a:lnTo>
                    <a:pt x="859" y="3543"/>
                  </a:lnTo>
                  <a:lnTo>
                    <a:pt x="857" y="3614"/>
                  </a:lnTo>
                  <a:lnTo>
                    <a:pt x="851" y="3686"/>
                  </a:lnTo>
                  <a:lnTo>
                    <a:pt x="844" y="3756"/>
                  </a:lnTo>
                  <a:lnTo>
                    <a:pt x="834" y="3825"/>
                  </a:lnTo>
                  <a:lnTo>
                    <a:pt x="822" y="3894"/>
                  </a:lnTo>
                  <a:lnTo>
                    <a:pt x="805" y="3964"/>
                  </a:lnTo>
                  <a:lnTo>
                    <a:pt x="803" y="3985"/>
                  </a:lnTo>
                  <a:lnTo>
                    <a:pt x="803" y="4007"/>
                  </a:lnTo>
                  <a:lnTo>
                    <a:pt x="805" y="4029"/>
                  </a:lnTo>
                  <a:lnTo>
                    <a:pt x="807" y="4052"/>
                  </a:lnTo>
                  <a:lnTo>
                    <a:pt x="809" y="4075"/>
                  </a:lnTo>
                  <a:lnTo>
                    <a:pt x="811" y="4097"/>
                  </a:lnTo>
                  <a:lnTo>
                    <a:pt x="812" y="4120"/>
                  </a:lnTo>
                  <a:lnTo>
                    <a:pt x="812" y="4141"/>
                  </a:lnTo>
                  <a:lnTo>
                    <a:pt x="809" y="4161"/>
                  </a:lnTo>
                  <a:lnTo>
                    <a:pt x="803" y="4181"/>
                  </a:lnTo>
                  <a:lnTo>
                    <a:pt x="793" y="4199"/>
                  </a:lnTo>
                  <a:lnTo>
                    <a:pt x="779" y="4217"/>
                  </a:lnTo>
                  <a:lnTo>
                    <a:pt x="778" y="4217"/>
                  </a:lnTo>
                  <a:lnTo>
                    <a:pt x="777" y="4218"/>
                  </a:lnTo>
                  <a:lnTo>
                    <a:pt x="776" y="4218"/>
                  </a:lnTo>
                  <a:lnTo>
                    <a:pt x="774" y="4218"/>
                  </a:lnTo>
                  <a:lnTo>
                    <a:pt x="773" y="4218"/>
                  </a:lnTo>
                  <a:lnTo>
                    <a:pt x="771" y="4218"/>
                  </a:lnTo>
                  <a:lnTo>
                    <a:pt x="770" y="4218"/>
                  </a:lnTo>
                  <a:lnTo>
                    <a:pt x="768" y="4218"/>
                  </a:lnTo>
                  <a:lnTo>
                    <a:pt x="767" y="4218"/>
                  </a:lnTo>
                  <a:lnTo>
                    <a:pt x="765" y="4218"/>
                  </a:lnTo>
                  <a:lnTo>
                    <a:pt x="763" y="4219"/>
                  </a:lnTo>
                  <a:lnTo>
                    <a:pt x="761" y="4220"/>
                  </a:lnTo>
                  <a:lnTo>
                    <a:pt x="761" y="4219"/>
                  </a:lnTo>
                  <a:lnTo>
                    <a:pt x="760" y="4219"/>
                  </a:lnTo>
                  <a:lnTo>
                    <a:pt x="759" y="4219"/>
                  </a:lnTo>
                  <a:lnTo>
                    <a:pt x="759" y="4218"/>
                  </a:lnTo>
                  <a:lnTo>
                    <a:pt x="758" y="4217"/>
                  </a:lnTo>
                  <a:lnTo>
                    <a:pt x="758" y="4217"/>
                  </a:lnTo>
                  <a:lnTo>
                    <a:pt x="757" y="4215"/>
                  </a:lnTo>
                  <a:lnTo>
                    <a:pt x="757" y="4214"/>
                  </a:lnTo>
                  <a:lnTo>
                    <a:pt x="756" y="4213"/>
                  </a:lnTo>
                  <a:lnTo>
                    <a:pt x="755" y="4212"/>
                  </a:lnTo>
                  <a:lnTo>
                    <a:pt x="754" y="4211"/>
                  </a:lnTo>
                  <a:lnTo>
                    <a:pt x="752" y="4211"/>
                  </a:lnTo>
                  <a:lnTo>
                    <a:pt x="750" y="4203"/>
                  </a:lnTo>
                  <a:lnTo>
                    <a:pt x="749" y="4196"/>
                  </a:lnTo>
                  <a:lnTo>
                    <a:pt x="749" y="4189"/>
                  </a:lnTo>
                  <a:lnTo>
                    <a:pt x="749" y="4182"/>
                  </a:lnTo>
                  <a:lnTo>
                    <a:pt x="749" y="4175"/>
                  </a:lnTo>
                  <a:lnTo>
                    <a:pt x="750" y="4168"/>
                  </a:lnTo>
                  <a:lnTo>
                    <a:pt x="751" y="4160"/>
                  </a:lnTo>
                  <a:lnTo>
                    <a:pt x="752" y="4153"/>
                  </a:lnTo>
                  <a:lnTo>
                    <a:pt x="753" y="4146"/>
                  </a:lnTo>
                  <a:lnTo>
                    <a:pt x="753" y="4138"/>
                  </a:lnTo>
                  <a:lnTo>
                    <a:pt x="753" y="4131"/>
                  </a:lnTo>
                  <a:lnTo>
                    <a:pt x="752" y="4124"/>
                  </a:lnTo>
                  <a:lnTo>
                    <a:pt x="751" y="4101"/>
                  </a:lnTo>
                  <a:lnTo>
                    <a:pt x="749" y="4080"/>
                  </a:lnTo>
                  <a:lnTo>
                    <a:pt x="747" y="4058"/>
                  </a:lnTo>
                  <a:lnTo>
                    <a:pt x="744" y="4036"/>
                  </a:lnTo>
                  <a:lnTo>
                    <a:pt x="743" y="4015"/>
                  </a:lnTo>
                  <a:lnTo>
                    <a:pt x="742" y="3993"/>
                  </a:lnTo>
                  <a:lnTo>
                    <a:pt x="743" y="3972"/>
                  </a:lnTo>
                  <a:lnTo>
                    <a:pt x="746" y="3952"/>
                  </a:lnTo>
                  <a:lnTo>
                    <a:pt x="749" y="3931"/>
                  </a:lnTo>
                  <a:lnTo>
                    <a:pt x="754" y="3911"/>
                  </a:lnTo>
                  <a:lnTo>
                    <a:pt x="760" y="3892"/>
                  </a:lnTo>
                  <a:lnTo>
                    <a:pt x="769" y="3874"/>
                  </a:lnTo>
                  <a:lnTo>
                    <a:pt x="773" y="3860"/>
                  </a:lnTo>
                  <a:lnTo>
                    <a:pt x="776" y="3846"/>
                  </a:lnTo>
                  <a:lnTo>
                    <a:pt x="778" y="3832"/>
                  </a:lnTo>
                  <a:lnTo>
                    <a:pt x="780" y="3819"/>
                  </a:lnTo>
                  <a:lnTo>
                    <a:pt x="781" y="3806"/>
                  </a:lnTo>
                  <a:lnTo>
                    <a:pt x="782" y="3793"/>
                  </a:lnTo>
                  <a:lnTo>
                    <a:pt x="782" y="3779"/>
                  </a:lnTo>
                  <a:lnTo>
                    <a:pt x="783" y="3766"/>
                  </a:lnTo>
                  <a:lnTo>
                    <a:pt x="783" y="3753"/>
                  </a:lnTo>
                  <a:lnTo>
                    <a:pt x="784" y="3740"/>
                  </a:lnTo>
                  <a:lnTo>
                    <a:pt x="785" y="3726"/>
                  </a:lnTo>
                  <a:lnTo>
                    <a:pt x="786" y="3713"/>
                  </a:lnTo>
                  <a:lnTo>
                    <a:pt x="787" y="3685"/>
                  </a:lnTo>
                  <a:lnTo>
                    <a:pt x="788" y="3656"/>
                  </a:lnTo>
                  <a:lnTo>
                    <a:pt x="789" y="3627"/>
                  </a:lnTo>
                  <a:lnTo>
                    <a:pt x="791" y="3599"/>
                  </a:lnTo>
                  <a:lnTo>
                    <a:pt x="793" y="3570"/>
                  </a:lnTo>
                  <a:lnTo>
                    <a:pt x="795" y="3542"/>
                  </a:lnTo>
                  <a:lnTo>
                    <a:pt x="797" y="3514"/>
                  </a:lnTo>
                  <a:lnTo>
                    <a:pt x="800" y="3486"/>
                  </a:lnTo>
                  <a:lnTo>
                    <a:pt x="800" y="3458"/>
                  </a:lnTo>
                  <a:lnTo>
                    <a:pt x="801" y="3431"/>
                  </a:lnTo>
                  <a:lnTo>
                    <a:pt x="800" y="3403"/>
                  </a:lnTo>
                  <a:lnTo>
                    <a:pt x="796" y="3376"/>
                  </a:lnTo>
                  <a:lnTo>
                    <a:pt x="800" y="3296"/>
                  </a:lnTo>
                  <a:lnTo>
                    <a:pt x="798" y="3217"/>
                  </a:lnTo>
                  <a:lnTo>
                    <a:pt x="791" y="3137"/>
                  </a:lnTo>
                  <a:lnTo>
                    <a:pt x="781" y="3057"/>
                  </a:lnTo>
                  <a:lnTo>
                    <a:pt x="767" y="2977"/>
                  </a:lnTo>
                  <a:lnTo>
                    <a:pt x="749" y="2900"/>
                  </a:lnTo>
                  <a:lnTo>
                    <a:pt x="728" y="2822"/>
                  </a:lnTo>
                  <a:lnTo>
                    <a:pt x="704" y="2747"/>
                  </a:lnTo>
                  <a:lnTo>
                    <a:pt x="677" y="2673"/>
                  </a:lnTo>
                  <a:lnTo>
                    <a:pt x="649" y="2601"/>
                  </a:lnTo>
                  <a:lnTo>
                    <a:pt x="619" y="2532"/>
                  </a:lnTo>
                  <a:lnTo>
                    <a:pt x="587" y="2465"/>
                  </a:lnTo>
                  <a:lnTo>
                    <a:pt x="588" y="2465"/>
                  </a:lnTo>
                  <a:lnTo>
                    <a:pt x="588" y="2464"/>
                  </a:lnTo>
                  <a:lnTo>
                    <a:pt x="588" y="2464"/>
                  </a:lnTo>
                  <a:lnTo>
                    <a:pt x="589" y="2463"/>
                  </a:lnTo>
                  <a:lnTo>
                    <a:pt x="590" y="2462"/>
                  </a:lnTo>
                  <a:lnTo>
                    <a:pt x="591" y="2461"/>
                  </a:lnTo>
                  <a:lnTo>
                    <a:pt x="592" y="2460"/>
                  </a:lnTo>
                  <a:lnTo>
                    <a:pt x="594" y="2459"/>
                  </a:lnTo>
                  <a:lnTo>
                    <a:pt x="596" y="2458"/>
                  </a:lnTo>
                  <a:lnTo>
                    <a:pt x="597" y="2457"/>
                  </a:lnTo>
                  <a:lnTo>
                    <a:pt x="599" y="2457"/>
                  </a:lnTo>
                  <a:lnTo>
                    <a:pt x="601" y="2456"/>
                  </a:lnTo>
                  <a:lnTo>
                    <a:pt x="601" y="2456"/>
                  </a:lnTo>
                  <a:close/>
                  <a:moveTo>
                    <a:pt x="1148" y="3849"/>
                  </a:moveTo>
                  <a:lnTo>
                    <a:pt x="1149" y="3849"/>
                  </a:lnTo>
                  <a:lnTo>
                    <a:pt x="1150" y="3849"/>
                  </a:lnTo>
                  <a:lnTo>
                    <a:pt x="1151" y="3849"/>
                  </a:lnTo>
                  <a:lnTo>
                    <a:pt x="1152" y="3849"/>
                  </a:lnTo>
                  <a:lnTo>
                    <a:pt x="1153" y="3849"/>
                  </a:lnTo>
                  <a:lnTo>
                    <a:pt x="1154" y="3850"/>
                  </a:lnTo>
                  <a:lnTo>
                    <a:pt x="1155" y="3850"/>
                  </a:lnTo>
                  <a:lnTo>
                    <a:pt x="1155" y="3850"/>
                  </a:lnTo>
                  <a:lnTo>
                    <a:pt x="1156" y="3851"/>
                  </a:lnTo>
                  <a:lnTo>
                    <a:pt x="1157" y="3851"/>
                  </a:lnTo>
                  <a:lnTo>
                    <a:pt x="1157" y="3851"/>
                  </a:lnTo>
                  <a:lnTo>
                    <a:pt x="1157" y="3852"/>
                  </a:lnTo>
                  <a:lnTo>
                    <a:pt x="1160" y="3853"/>
                  </a:lnTo>
                  <a:lnTo>
                    <a:pt x="1162" y="3855"/>
                  </a:lnTo>
                  <a:lnTo>
                    <a:pt x="1164" y="3856"/>
                  </a:lnTo>
                  <a:lnTo>
                    <a:pt x="1166" y="3859"/>
                  </a:lnTo>
                  <a:lnTo>
                    <a:pt x="1168" y="3861"/>
                  </a:lnTo>
                  <a:lnTo>
                    <a:pt x="1169" y="3864"/>
                  </a:lnTo>
                  <a:lnTo>
                    <a:pt x="1171" y="3866"/>
                  </a:lnTo>
                  <a:lnTo>
                    <a:pt x="1172" y="3869"/>
                  </a:lnTo>
                  <a:lnTo>
                    <a:pt x="1173" y="3872"/>
                  </a:lnTo>
                  <a:lnTo>
                    <a:pt x="1174" y="3876"/>
                  </a:lnTo>
                  <a:lnTo>
                    <a:pt x="1176" y="3879"/>
                  </a:lnTo>
                  <a:lnTo>
                    <a:pt x="1177" y="3883"/>
                  </a:lnTo>
                  <a:lnTo>
                    <a:pt x="1172" y="3902"/>
                  </a:lnTo>
                  <a:lnTo>
                    <a:pt x="1169" y="3921"/>
                  </a:lnTo>
                  <a:lnTo>
                    <a:pt x="1167" y="3940"/>
                  </a:lnTo>
                  <a:lnTo>
                    <a:pt x="1166" y="3960"/>
                  </a:lnTo>
                  <a:lnTo>
                    <a:pt x="1166" y="3979"/>
                  </a:lnTo>
                  <a:lnTo>
                    <a:pt x="1167" y="3998"/>
                  </a:lnTo>
                  <a:lnTo>
                    <a:pt x="1169" y="4018"/>
                  </a:lnTo>
                  <a:lnTo>
                    <a:pt x="1170" y="4037"/>
                  </a:lnTo>
                  <a:lnTo>
                    <a:pt x="1172" y="4057"/>
                  </a:lnTo>
                  <a:lnTo>
                    <a:pt x="1174" y="4076"/>
                  </a:lnTo>
                  <a:lnTo>
                    <a:pt x="1176" y="4094"/>
                  </a:lnTo>
                  <a:lnTo>
                    <a:pt x="1177" y="4114"/>
                  </a:lnTo>
                  <a:lnTo>
                    <a:pt x="1177" y="4116"/>
                  </a:lnTo>
                  <a:lnTo>
                    <a:pt x="1176" y="4119"/>
                  </a:lnTo>
                  <a:lnTo>
                    <a:pt x="1173" y="4121"/>
                  </a:lnTo>
                  <a:lnTo>
                    <a:pt x="1172" y="4124"/>
                  </a:lnTo>
                  <a:lnTo>
                    <a:pt x="1170" y="4126"/>
                  </a:lnTo>
                  <a:lnTo>
                    <a:pt x="1169" y="4128"/>
                  </a:lnTo>
                  <a:lnTo>
                    <a:pt x="1167" y="4131"/>
                  </a:lnTo>
                  <a:lnTo>
                    <a:pt x="1164" y="4132"/>
                  </a:lnTo>
                  <a:lnTo>
                    <a:pt x="1162" y="4134"/>
                  </a:lnTo>
                  <a:lnTo>
                    <a:pt x="1160" y="4135"/>
                  </a:lnTo>
                  <a:lnTo>
                    <a:pt x="1157" y="4137"/>
                  </a:lnTo>
                  <a:lnTo>
                    <a:pt x="1154" y="4138"/>
                  </a:lnTo>
                  <a:lnTo>
                    <a:pt x="1153" y="4137"/>
                  </a:lnTo>
                  <a:lnTo>
                    <a:pt x="1152" y="4137"/>
                  </a:lnTo>
                  <a:lnTo>
                    <a:pt x="1151" y="4137"/>
                  </a:lnTo>
                  <a:lnTo>
                    <a:pt x="1150" y="4137"/>
                  </a:lnTo>
                  <a:lnTo>
                    <a:pt x="1148" y="4137"/>
                  </a:lnTo>
                  <a:lnTo>
                    <a:pt x="1147" y="4136"/>
                  </a:lnTo>
                  <a:lnTo>
                    <a:pt x="1145" y="4136"/>
                  </a:lnTo>
                  <a:lnTo>
                    <a:pt x="1144" y="4136"/>
                  </a:lnTo>
                  <a:lnTo>
                    <a:pt x="1143" y="4135"/>
                  </a:lnTo>
                  <a:lnTo>
                    <a:pt x="1141" y="4135"/>
                  </a:lnTo>
                  <a:lnTo>
                    <a:pt x="1140" y="4135"/>
                  </a:lnTo>
                  <a:lnTo>
                    <a:pt x="1139" y="4135"/>
                  </a:lnTo>
                  <a:lnTo>
                    <a:pt x="1131" y="4117"/>
                  </a:lnTo>
                  <a:lnTo>
                    <a:pt x="1124" y="4098"/>
                  </a:lnTo>
                  <a:lnTo>
                    <a:pt x="1117" y="4079"/>
                  </a:lnTo>
                  <a:lnTo>
                    <a:pt x="1113" y="4059"/>
                  </a:lnTo>
                  <a:lnTo>
                    <a:pt x="1110" y="4038"/>
                  </a:lnTo>
                  <a:lnTo>
                    <a:pt x="1108" y="4017"/>
                  </a:lnTo>
                  <a:lnTo>
                    <a:pt x="1107" y="3995"/>
                  </a:lnTo>
                  <a:lnTo>
                    <a:pt x="1107" y="3974"/>
                  </a:lnTo>
                  <a:lnTo>
                    <a:pt x="1107" y="3953"/>
                  </a:lnTo>
                  <a:lnTo>
                    <a:pt x="1107" y="3931"/>
                  </a:lnTo>
                  <a:lnTo>
                    <a:pt x="1108" y="3911"/>
                  </a:lnTo>
                  <a:lnTo>
                    <a:pt x="1108" y="3891"/>
                  </a:lnTo>
                  <a:lnTo>
                    <a:pt x="1110" y="3886"/>
                  </a:lnTo>
                  <a:lnTo>
                    <a:pt x="1112" y="3883"/>
                  </a:lnTo>
                  <a:lnTo>
                    <a:pt x="1114" y="3880"/>
                  </a:lnTo>
                  <a:lnTo>
                    <a:pt x="1115" y="3877"/>
                  </a:lnTo>
                  <a:lnTo>
                    <a:pt x="1116" y="3874"/>
                  </a:lnTo>
                  <a:lnTo>
                    <a:pt x="1118" y="3871"/>
                  </a:lnTo>
                  <a:lnTo>
                    <a:pt x="1119" y="3869"/>
                  </a:lnTo>
                  <a:lnTo>
                    <a:pt x="1120" y="3867"/>
                  </a:lnTo>
                  <a:lnTo>
                    <a:pt x="1121" y="3864"/>
                  </a:lnTo>
                  <a:lnTo>
                    <a:pt x="1123" y="3862"/>
                  </a:lnTo>
                  <a:lnTo>
                    <a:pt x="1124" y="3860"/>
                  </a:lnTo>
                  <a:lnTo>
                    <a:pt x="1124" y="3858"/>
                  </a:lnTo>
                  <a:lnTo>
                    <a:pt x="1148" y="3849"/>
                  </a:lnTo>
                  <a:lnTo>
                    <a:pt x="1148" y="3849"/>
                  </a:lnTo>
                  <a:close/>
                  <a:moveTo>
                    <a:pt x="560" y="3973"/>
                  </a:moveTo>
                  <a:lnTo>
                    <a:pt x="570" y="3977"/>
                  </a:lnTo>
                  <a:lnTo>
                    <a:pt x="580" y="3981"/>
                  </a:lnTo>
                  <a:lnTo>
                    <a:pt x="590" y="3984"/>
                  </a:lnTo>
                  <a:lnTo>
                    <a:pt x="600" y="3987"/>
                  </a:lnTo>
                  <a:lnTo>
                    <a:pt x="610" y="3989"/>
                  </a:lnTo>
                  <a:lnTo>
                    <a:pt x="619" y="3991"/>
                  </a:lnTo>
                  <a:lnTo>
                    <a:pt x="629" y="3994"/>
                  </a:lnTo>
                  <a:lnTo>
                    <a:pt x="640" y="3996"/>
                  </a:lnTo>
                  <a:lnTo>
                    <a:pt x="650" y="3998"/>
                  </a:lnTo>
                  <a:lnTo>
                    <a:pt x="661" y="4000"/>
                  </a:lnTo>
                  <a:lnTo>
                    <a:pt x="671" y="4003"/>
                  </a:lnTo>
                  <a:lnTo>
                    <a:pt x="682" y="4006"/>
                  </a:lnTo>
                  <a:lnTo>
                    <a:pt x="686" y="4008"/>
                  </a:lnTo>
                  <a:lnTo>
                    <a:pt x="689" y="4009"/>
                  </a:lnTo>
                  <a:lnTo>
                    <a:pt x="692" y="4011"/>
                  </a:lnTo>
                  <a:lnTo>
                    <a:pt x="694" y="4013"/>
                  </a:lnTo>
                  <a:lnTo>
                    <a:pt x="696" y="4014"/>
                  </a:lnTo>
                  <a:lnTo>
                    <a:pt x="697" y="4015"/>
                  </a:lnTo>
                  <a:lnTo>
                    <a:pt x="698" y="4017"/>
                  </a:lnTo>
                  <a:lnTo>
                    <a:pt x="699" y="4018"/>
                  </a:lnTo>
                  <a:lnTo>
                    <a:pt x="700" y="4020"/>
                  </a:lnTo>
                  <a:lnTo>
                    <a:pt x="700" y="4022"/>
                  </a:lnTo>
                  <a:lnTo>
                    <a:pt x="701" y="4023"/>
                  </a:lnTo>
                  <a:lnTo>
                    <a:pt x="701" y="4026"/>
                  </a:lnTo>
                  <a:lnTo>
                    <a:pt x="701" y="4027"/>
                  </a:lnTo>
                  <a:lnTo>
                    <a:pt x="701" y="4028"/>
                  </a:lnTo>
                  <a:lnTo>
                    <a:pt x="701" y="4030"/>
                  </a:lnTo>
                  <a:lnTo>
                    <a:pt x="701" y="4031"/>
                  </a:lnTo>
                  <a:lnTo>
                    <a:pt x="701" y="4033"/>
                  </a:lnTo>
                  <a:lnTo>
                    <a:pt x="700" y="4034"/>
                  </a:lnTo>
                  <a:lnTo>
                    <a:pt x="700" y="4036"/>
                  </a:lnTo>
                  <a:lnTo>
                    <a:pt x="700" y="4037"/>
                  </a:lnTo>
                  <a:lnTo>
                    <a:pt x="699" y="4039"/>
                  </a:lnTo>
                  <a:lnTo>
                    <a:pt x="699" y="4040"/>
                  </a:lnTo>
                  <a:lnTo>
                    <a:pt x="699" y="4041"/>
                  </a:lnTo>
                  <a:lnTo>
                    <a:pt x="698" y="4043"/>
                  </a:lnTo>
                  <a:lnTo>
                    <a:pt x="696" y="4047"/>
                  </a:lnTo>
                  <a:lnTo>
                    <a:pt x="693" y="4051"/>
                  </a:lnTo>
                  <a:lnTo>
                    <a:pt x="688" y="4054"/>
                  </a:lnTo>
                  <a:lnTo>
                    <a:pt x="683" y="4057"/>
                  </a:lnTo>
                  <a:lnTo>
                    <a:pt x="678" y="4059"/>
                  </a:lnTo>
                  <a:lnTo>
                    <a:pt x="672" y="4061"/>
                  </a:lnTo>
                  <a:lnTo>
                    <a:pt x="667" y="4062"/>
                  </a:lnTo>
                  <a:lnTo>
                    <a:pt x="661" y="4062"/>
                  </a:lnTo>
                  <a:lnTo>
                    <a:pt x="655" y="4062"/>
                  </a:lnTo>
                  <a:lnTo>
                    <a:pt x="650" y="4062"/>
                  </a:lnTo>
                  <a:lnTo>
                    <a:pt x="645" y="4061"/>
                  </a:lnTo>
                  <a:lnTo>
                    <a:pt x="640" y="4060"/>
                  </a:lnTo>
                  <a:lnTo>
                    <a:pt x="629" y="4056"/>
                  </a:lnTo>
                  <a:lnTo>
                    <a:pt x="618" y="4051"/>
                  </a:lnTo>
                  <a:lnTo>
                    <a:pt x="608" y="4047"/>
                  </a:lnTo>
                  <a:lnTo>
                    <a:pt x="598" y="4044"/>
                  </a:lnTo>
                  <a:lnTo>
                    <a:pt x="589" y="4040"/>
                  </a:lnTo>
                  <a:lnTo>
                    <a:pt x="579" y="4037"/>
                  </a:lnTo>
                  <a:lnTo>
                    <a:pt x="571" y="4033"/>
                  </a:lnTo>
                  <a:lnTo>
                    <a:pt x="563" y="4029"/>
                  </a:lnTo>
                  <a:lnTo>
                    <a:pt x="555" y="4025"/>
                  </a:lnTo>
                  <a:lnTo>
                    <a:pt x="548" y="4020"/>
                  </a:lnTo>
                  <a:lnTo>
                    <a:pt x="542" y="4014"/>
                  </a:lnTo>
                  <a:lnTo>
                    <a:pt x="535" y="4009"/>
                  </a:lnTo>
                  <a:lnTo>
                    <a:pt x="535" y="4008"/>
                  </a:lnTo>
                  <a:lnTo>
                    <a:pt x="534" y="4007"/>
                  </a:lnTo>
                  <a:lnTo>
                    <a:pt x="533" y="4006"/>
                  </a:lnTo>
                  <a:lnTo>
                    <a:pt x="533" y="4005"/>
                  </a:lnTo>
                  <a:lnTo>
                    <a:pt x="532" y="4005"/>
                  </a:lnTo>
                  <a:lnTo>
                    <a:pt x="532" y="4004"/>
                  </a:lnTo>
                  <a:lnTo>
                    <a:pt x="532" y="4003"/>
                  </a:lnTo>
                  <a:lnTo>
                    <a:pt x="532" y="4001"/>
                  </a:lnTo>
                  <a:lnTo>
                    <a:pt x="532" y="4000"/>
                  </a:lnTo>
                  <a:lnTo>
                    <a:pt x="532" y="3999"/>
                  </a:lnTo>
                  <a:lnTo>
                    <a:pt x="532" y="3998"/>
                  </a:lnTo>
                  <a:lnTo>
                    <a:pt x="531" y="3997"/>
                  </a:lnTo>
                  <a:lnTo>
                    <a:pt x="533" y="3994"/>
                  </a:lnTo>
                  <a:lnTo>
                    <a:pt x="534" y="3991"/>
                  </a:lnTo>
                  <a:lnTo>
                    <a:pt x="536" y="3989"/>
                  </a:lnTo>
                  <a:lnTo>
                    <a:pt x="537" y="3986"/>
                  </a:lnTo>
                  <a:lnTo>
                    <a:pt x="540" y="3984"/>
                  </a:lnTo>
                  <a:lnTo>
                    <a:pt x="542" y="3981"/>
                  </a:lnTo>
                  <a:lnTo>
                    <a:pt x="544" y="3979"/>
                  </a:lnTo>
                  <a:lnTo>
                    <a:pt x="547" y="3978"/>
                  </a:lnTo>
                  <a:lnTo>
                    <a:pt x="550" y="3976"/>
                  </a:lnTo>
                  <a:lnTo>
                    <a:pt x="553" y="3975"/>
                  </a:lnTo>
                  <a:lnTo>
                    <a:pt x="557" y="3973"/>
                  </a:lnTo>
                  <a:lnTo>
                    <a:pt x="560" y="3973"/>
                  </a:lnTo>
                  <a:lnTo>
                    <a:pt x="560" y="3973"/>
                  </a:lnTo>
                  <a:close/>
                  <a:moveTo>
                    <a:pt x="900" y="2253"/>
                  </a:moveTo>
                  <a:lnTo>
                    <a:pt x="982" y="2260"/>
                  </a:lnTo>
                  <a:lnTo>
                    <a:pt x="983" y="2261"/>
                  </a:lnTo>
                  <a:lnTo>
                    <a:pt x="983" y="2261"/>
                  </a:lnTo>
                  <a:lnTo>
                    <a:pt x="984" y="2261"/>
                  </a:lnTo>
                  <a:lnTo>
                    <a:pt x="984" y="2261"/>
                  </a:lnTo>
                  <a:lnTo>
                    <a:pt x="985" y="2262"/>
                  </a:lnTo>
                  <a:lnTo>
                    <a:pt x="986" y="2263"/>
                  </a:lnTo>
                  <a:lnTo>
                    <a:pt x="986" y="2263"/>
                  </a:lnTo>
                  <a:lnTo>
                    <a:pt x="987" y="2264"/>
                  </a:lnTo>
                  <a:lnTo>
                    <a:pt x="987" y="2266"/>
                  </a:lnTo>
                  <a:lnTo>
                    <a:pt x="988" y="2267"/>
                  </a:lnTo>
                  <a:lnTo>
                    <a:pt x="988" y="2269"/>
                  </a:lnTo>
                  <a:lnTo>
                    <a:pt x="988" y="2270"/>
                  </a:lnTo>
                  <a:lnTo>
                    <a:pt x="974" y="2295"/>
                  </a:lnTo>
                  <a:lnTo>
                    <a:pt x="956" y="2317"/>
                  </a:lnTo>
                  <a:lnTo>
                    <a:pt x="936" y="2339"/>
                  </a:lnTo>
                  <a:lnTo>
                    <a:pt x="915" y="2361"/>
                  </a:lnTo>
                  <a:lnTo>
                    <a:pt x="893" y="2383"/>
                  </a:lnTo>
                  <a:lnTo>
                    <a:pt x="871" y="2405"/>
                  </a:lnTo>
                  <a:lnTo>
                    <a:pt x="850" y="2427"/>
                  </a:lnTo>
                  <a:lnTo>
                    <a:pt x="832" y="2450"/>
                  </a:lnTo>
                  <a:lnTo>
                    <a:pt x="816" y="2475"/>
                  </a:lnTo>
                  <a:lnTo>
                    <a:pt x="805" y="2500"/>
                  </a:lnTo>
                  <a:lnTo>
                    <a:pt x="796" y="2528"/>
                  </a:lnTo>
                  <a:lnTo>
                    <a:pt x="794" y="2556"/>
                  </a:lnTo>
                  <a:lnTo>
                    <a:pt x="796" y="2561"/>
                  </a:lnTo>
                  <a:lnTo>
                    <a:pt x="798" y="2565"/>
                  </a:lnTo>
                  <a:lnTo>
                    <a:pt x="801" y="2568"/>
                  </a:lnTo>
                  <a:lnTo>
                    <a:pt x="803" y="2571"/>
                  </a:lnTo>
                  <a:lnTo>
                    <a:pt x="805" y="2574"/>
                  </a:lnTo>
                  <a:lnTo>
                    <a:pt x="807" y="2577"/>
                  </a:lnTo>
                  <a:lnTo>
                    <a:pt x="809" y="2580"/>
                  </a:lnTo>
                  <a:lnTo>
                    <a:pt x="810" y="2584"/>
                  </a:lnTo>
                  <a:lnTo>
                    <a:pt x="811" y="2587"/>
                  </a:lnTo>
                  <a:lnTo>
                    <a:pt x="813" y="2590"/>
                  </a:lnTo>
                  <a:lnTo>
                    <a:pt x="814" y="2593"/>
                  </a:lnTo>
                  <a:lnTo>
                    <a:pt x="814" y="2596"/>
                  </a:lnTo>
                  <a:lnTo>
                    <a:pt x="822" y="2605"/>
                  </a:lnTo>
                  <a:lnTo>
                    <a:pt x="829" y="2612"/>
                  </a:lnTo>
                  <a:lnTo>
                    <a:pt x="838" y="2620"/>
                  </a:lnTo>
                  <a:lnTo>
                    <a:pt x="847" y="2627"/>
                  </a:lnTo>
                  <a:lnTo>
                    <a:pt x="857" y="2633"/>
                  </a:lnTo>
                  <a:lnTo>
                    <a:pt x="867" y="2638"/>
                  </a:lnTo>
                  <a:lnTo>
                    <a:pt x="878" y="2642"/>
                  </a:lnTo>
                  <a:lnTo>
                    <a:pt x="888" y="2646"/>
                  </a:lnTo>
                  <a:lnTo>
                    <a:pt x="899" y="2649"/>
                  </a:lnTo>
                  <a:lnTo>
                    <a:pt x="912" y="2652"/>
                  </a:lnTo>
                  <a:lnTo>
                    <a:pt x="924" y="2653"/>
                  </a:lnTo>
                  <a:lnTo>
                    <a:pt x="935" y="2653"/>
                  </a:lnTo>
                  <a:lnTo>
                    <a:pt x="953" y="2647"/>
                  </a:lnTo>
                  <a:lnTo>
                    <a:pt x="971" y="2638"/>
                  </a:lnTo>
                  <a:lnTo>
                    <a:pt x="986" y="2627"/>
                  </a:lnTo>
                  <a:lnTo>
                    <a:pt x="1001" y="2615"/>
                  </a:lnTo>
                  <a:lnTo>
                    <a:pt x="1016" y="2601"/>
                  </a:lnTo>
                  <a:lnTo>
                    <a:pt x="1029" y="2587"/>
                  </a:lnTo>
                  <a:lnTo>
                    <a:pt x="1042" y="2573"/>
                  </a:lnTo>
                  <a:lnTo>
                    <a:pt x="1055" y="2557"/>
                  </a:lnTo>
                  <a:lnTo>
                    <a:pt x="1067" y="2543"/>
                  </a:lnTo>
                  <a:lnTo>
                    <a:pt x="1081" y="2530"/>
                  </a:lnTo>
                  <a:lnTo>
                    <a:pt x="1093" y="2518"/>
                  </a:lnTo>
                  <a:lnTo>
                    <a:pt x="1106" y="2507"/>
                  </a:lnTo>
                  <a:lnTo>
                    <a:pt x="1114" y="2512"/>
                  </a:lnTo>
                  <a:lnTo>
                    <a:pt x="1120" y="2517"/>
                  </a:lnTo>
                  <a:lnTo>
                    <a:pt x="1127" y="2523"/>
                  </a:lnTo>
                  <a:lnTo>
                    <a:pt x="1131" y="2531"/>
                  </a:lnTo>
                  <a:lnTo>
                    <a:pt x="1135" y="2538"/>
                  </a:lnTo>
                  <a:lnTo>
                    <a:pt x="1139" y="2547"/>
                  </a:lnTo>
                  <a:lnTo>
                    <a:pt x="1141" y="2555"/>
                  </a:lnTo>
                  <a:lnTo>
                    <a:pt x="1144" y="2565"/>
                  </a:lnTo>
                  <a:lnTo>
                    <a:pt x="1147" y="2573"/>
                  </a:lnTo>
                  <a:lnTo>
                    <a:pt x="1150" y="2582"/>
                  </a:lnTo>
                  <a:lnTo>
                    <a:pt x="1154" y="2589"/>
                  </a:lnTo>
                  <a:lnTo>
                    <a:pt x="1157" y="2596"/>
                  </a:lnTo>
                  <a:lnTo>
                    <a:pt x="1159" y="2602"/>
                  </a:lnTo>
                  <a:lnTo>
                    <a:pt x="1162" y="2608"/>
                  </a:lnTo>
                  <a:lnTo>
                    <a:pt x="1164" y="2614"/>
                  </a:lnTo>
                  <a:lnTo>
                    <a:pt x="1167" y="2620"/>
                  </a:lnTo>
                  <a:lnTo>
                    <a:pt x="1169" y="2625"/>
                  </a:lnTo>
                  <a:lnTo>
                    <a:pt x="1171" y="2631"/>
                  </a:lnTo>
                  <a:lnTo>
                    <a:pt x="1173" y="2636"/>
                  </a:lnTo>
                  <a:lnTo>
                    <a:pt x="1176" y="2641"/>
                  </a:lnTo>
                  <a:lnTo>
                    <a:pt x="1177" y="2646"/>
                  </a:lnTo>
                  <a:lnTo>
                    <a:pt x="1178" y="2651"/>
                  </a:lnTo>
                  <a:lnTo>
                    <a:pt x="1178" y="2656"/>
                  </a:lnTo>
                  <a:lnTo>
                    <a:pt x="1176" y="2661"/>
                  </a:lnTo>
                  <a:lnTo>
                    <a:pt x="1135" y="2686"/>
                  </a:lnTo>
                  <a:lnTo>
                    <a:pt x="1099" y="2714"/>
                  </a:lnTo>
                  <a:lnTo>
                    <a:pt x="1067" y="2747"/>
                  </a:lnTo>
                  <a:lnTo>
                    <a:pt x="1040" y="2784"/>
                  </a:lnTo>
                  <a:lnTo>
                    <a:pt x="1017" y="2823"/>
                  </a:lnTo>
                  <a:lnTo>
                    <a:pt x="994" y="2865"/>
                  </a:lnTo>
                  <a:lnTo>
                    <a:pt x="974" y="2908"/>
                  </a:lnTo>
                  <a:lnTo>
                    <a:pt x="954" y="2951"/>
                  </a:lnTo>
                  <a:lnTo>
                    <a:pt x="935" y="2995"/>
                  </a:lnTo>
                  <a:lnTo>
                    <a:pt x="915" y="3037"/>
                  </a:lnTo>
                  <a:lnTo>
                    <a:pt x="893" y="3079"/>
                  </a:lnTo>
                  <a:lnTo>
                    <a:pt x="870" y="3119"/>
                  </a:lnTo>
                  <a:lnTo>
                    <a:pt x="871" y="3119"/>
                  </a:lnTo>
                  <a:lnTo>
                    <a:pt x="871" y="3120"/>
                  </a:lnTo>
                  <a:lnTo>
                    <a:pt x="871" y="3121"/>
                  </a:lnTo>
                  <a:lnTo>
                    <a:pt x="871" y="3122"/>
                  </a:lnTo>
                  <a:lnTo>
                    <a:pt x="871" y="3123"/>
                  </a:lnTo>
                  <a:lnTo>
                    <a:pt x="872" y="3124"/>
                  </a:lnTo>
                  <a:lnTo>
                    <a:pt x="872" y="3125"/>
                  </a:lnTo>
                  <a:lnTo>
                    <a:pt x="873" y="3126"/>
                  </a:lnTo>
                  <a:lnTo>
                    <a:pt x="873" y="3127"/>
                  </a:lnTo>
                  <a:lnTo>
                    <a:pt x="874" y="3128"/>
                  </a:lnTo>
                  <a:lnTo>
                    <a:pt x="875" y="3129"/>
                  </a:lnTo>
                  <a:lnTo>
                    <a:pt x="875" y="3130"/>
                  </a:lnTo>
                  <a:lnTo>
                    <a:pt x="877" y="3131"/>
                  </a:lnTo>
                  <a:lnTo>
                    <a:pt x="878" y="3133"/>
                  </a:lnTo>
                  <a:lnTo>
                    <a:pt x="879" y="3135"/>
                  </a:lnTo>
                  <a:lnTo>
                    <a:pt x="880" y="3136"/>
                  </a:lnTo>
                  <a:lnTo>
                    <a:pt x="881" y="3138"/>
                  </a:lnTo>
                  <a:lnTo>
                    <a:pt x="882" y="3139"/>
                  </a:lnTo>
                  <a:lnTo>
                    <a:pt x="884" y="3140"/>
                  </a:lnTo>
                  <a:lnTo>
                    <a:pt x="886" y="3141"/>
                  </a:lnTo>
                  <a:lnTo>
                    <a:pt x="887" y="3142"/>
                  </a:lnTo>
                  <a:lnTo>
                    <a:pt x="890" y="3143"/>
                  </a:lnTo>
                  <a:lnTo>
                    <a:pt x="892" y="3144"/>
                  </a:lnTo>
                  <a:lnTo>
                    <a:pt x="894" y="3145"/>
                  </a:lnTo>
                  <a:lnTo>
                    <a:pt x="918" y="3140"/>
                  </a:lnTo>
                  <a:lnTo>
                    <a:pt x="945" y="3109"/>
                  </a:lnTo>
                  <a:lnTo>
                    <a:pt x="969" y="3075"/>
                  </a:lnTo>
                  <a:lnTo>
                    <a:pt x="988" y="3039"/>
                  </a:lnTo>
                  <a:lnTo>
                    <a:pt x="1006" y="3002"/>
                  </a:lnTo>
                  <a:lnTo>
                    <a:pt x="1023" y="2963"/>
                  </a:lnTo>
                  <a:lnTo>
                    <a:pt x="1039" y="2924"/>
                  </a:lnTo>
                  <a:lnTo>
                    <a:pt x="1057" y="2888"/>
                  </a:lnTo>
                  <a:lnTo>
                    <a:pt x="1076" y="2850"/>
                  </a:lnTo>
                  <a:lnTo>
                    <a:pt x="1098" y="2815"/>
                  </a:lnTo>
                  <a:lnTo>
                    <a:pt x="1124" y="2783"/>
                  </a:lnTo>
                  <a:lnTo>
                    <a:pt x="1154" y="2754"/>
                  </a:lnTo>
                  <a:lnTo>
                    <a:pt x="1190" y="2729"/>
                  </a:lnTo>
                  <a:lnTo>
                    <a:pt x="1197" y="2729"/>
                  </a:lnTo>
                  <a:lnTo>
                    <a:pt x="1204" y="2729"/>
                  </a:lnTo>
                  <a:lnTo>
                    <a:pt x="1211" y="2729"/>
                  </a:lnTo>
                  <a:lnTo>
                    <a:pt x="1218" y="2729"/>
                  </a:lnTo>
                  <a:lnTo>
                    <a:pt x="1224" y="2730"/>
                  </a:lnTo>
                  <a:lnTo>
                    <a:pt x="1232" y="2731"/>
                  </a:lnTo>
                  <a:lnTo>
                    <a:pt x="1238" y="2732"/>
                  </a:lnTo>
                  <a:lnTo>
                    <a:pt x="1244" y="2734"/>
                  </a:lnTo>
                  <a:lnTo>
                    <a:pt x="1250" y="2736"/>
                  </a:lnTo>
                  <a:lnTo>
                    <a:pt x="1255" y="2738"/>
                  </a:lnTo>
                  <a:lnTo>
                    <a:pt x="1260" y="2742"/>
                  </a:lnTo>
                  <a:lnTo>
                    <a:pt x="1263" y="2745"/>
                  </a:lnTo>
                  <a:lnTo>
                    <a:pt x="1253" y="2756"/>
                  </a:lnTo>
                  <a:lnTo>
                    <a:pt x="1242" y="2765"/>
                  </a:lnTo>
                  <a:lnTo>
                    <a:pt x="1230" y="2776"/>
                  </a:lnTo>
                  <a:lnTo>
                    <a:pt x="1217" y="2785"/>
                  </a:lnTo>
                  <a:lnTo>
                    <a:pt x="1205" y="2795"/>
                  </a:lnTo>
                  <a:lnTo>
                    <a:pt x="1192" y="2805"/>
                  </a:lnTo>
                  <a:lnTo>
                    <a:pt x="1180" y="2815"/>
                  </a:lnTo>
                  <a:lnTo>
                    <a:pt x="1168" y="2826"/>
                  </a:lnTo>
                  <a:lnTo>
                    <a:pt x="1156" y="2838"/>
                  </a:lnTo>
                  <a:lnTo>
                    <a:pt x="1146" y="2849"/>
                  </a:lnTo>
                  <a:lnTo>
                    <a:pt x="1137" y="2862"/>
                  </a:lnTo>
                  <a:lnTo>
                    <a:pt x="1129" y="2875"/>
                  </a:lnTo>
                  <a:lnTo>
                    <a:pt x="1105" y="2914"/>
                  </a:lnTo>
                  <a:lnTo>
                    <a:pt x="1083" y="2955"/>
                  </a:lnTo>
                  <a:lnTo>
                    <a:pt x="1061" y="2997"/>
                  </a:lnTo>
                  <a:lnTo>
                    <a:pt x="1042" y="3039"/>
                  </a:lnTo>
                  <a:lnTo>
                    <a:pt x="1023" y="3082"/>
                  </a:lnTo>
                  <a:lnTo>
                    <a:pt x="1004" y="3126"/>
                  </a:lnTo>
                  <a:lnTo>
                    <a:pt x="986" y="3170"/>
                  </a:lnTo>
                  <a:lnTo>
                    <a:pt x="968" y="3214"/>
                  </a:lnTo>
                  <a:lnTo>
                    <a:pt x="950" y="3257"/>
                  </a:lnTo>
                  <a:lnTo>
                    <a:pt x="932" y="3298"/>
                  </a:lnTo>
                  <a:lnTo>
                    <a:pt x="914" y="3340"/>
                  </a:lnTo>
                  <a:lnTo>
                    <a:pt x="894" y="3380"/>
                  </a:lnTo>
                  <a:lnTo>
                    <a:pt x="895" y="3381"/>
                  </a:lnTo>
                  <a:lnTo>
                    <a:pt x="896" y="3382"/>
                  </a:lnTo>
                  <a:lnTo>
                    <a:pt x="897" y="3383"/>
                  </a:lnTo>
                  <a:lnTo>
                    <a:pt x="897" y="3385"/>
                  </a:lnTo>
                  <a:lnTo>
                    <a:pt x="898" y="3386"/>
                  </a:lnTo>
                  <a:lnTo>
                    <a:pt x="899" y="3387"/>
                  </a:lnTo>
                  <a:lnTo>
                    <a:pt x="899" y="3388"/>
                  </a:lnTo>
                  <a:lnTo>
                    <a:pt x="900" y="3389"/>
                  </a:lnTo>
                  <a:lnTo>
                    <a:pt x="900" y="3389"/>
                  </a:lnTo>
                  <a:lnTo>
                    <a:pt x="900" y="3390"/>
                  </a:lnTo>
                  <a:lnTo>
                    <a:pt x="900" y="3390"/>
                  </a:lnTo>
                  <a:lnTo>
                    <a:pt x="900" y="3391"/>
                  </a:lnTo>
                  <a:lnTo>
                    <a:pt x="901" y="3391"/>
                  </a:lnTo>
                  <a:lnTo>
                    <a:pt x="901" y="3392"/>
                  </a:lnTo>
                  <a:lnTo>
                    <a:pt x="902" y="3393"/>
                  </a:lnTo>
                  <a:lnTo>
                    <a:pt x="903" y="3393"/>
                  </a:lnTo>
                  <a:lnTo>
                    <a:pt x="903" y="3394"/>
                  </a:lnTo>
                  <a:lnTo>
                    <a:pt x="904" y="3395"/>
                  </a:lnTo>
                  <a:lnTo>
                    <a:pt x="905" y="3396"/>
                  </a:lnTo>
                  <a:lnTo>
                    <a:pt x="907" y="3396"/>
                  </a:lnTo>
                  <a:lnTo>
                    <a:pt x="908" y="3397"/>
                  </a:lnTo>
                  <a:lnTo>
                    <a:pt x="909" y="3398"/>
                  </a:lnTo>
                  <a:lnTo>
                    <a:pt x="910" y="3399"/>
                  </a:lnTo>
                  <a:lnTo>
                    <a:pt x="910" y="3401"/>
                  </a:lnTo>
                  <a:lnTo>
                    <a:pt x="918" y="3400"/>
                  </a:lnTo>
                  <a:lnTo>
                    <a:pt x="926" y="3398"/>
                  </a:lnTo>
                  <a:lnTo>
                    <a:pt x="933" y="3395"/>
                  </a:lnTo>
                  <a:lnTo>
                    <a:pt x="940" y="3391"/>
                  </a:lnTo>
                  <a:lnTo>
                    <a:pt x="946" y="3386"/>
                  </a:lnTo>
                  <a:lnTo>
                    <a:pt x="952" y="3380"/>
                  </a:lnTo>
                  <a:lnTo>
                    <a:pt x="957" y="3375"/>
                  </a:lnTo>
                  <a:lnTo>
                    <a:pt x="964" y="3369"/>
                  </a:lnTo>
                  <a:lnTo>
                    <a:pt x="968" y="3363"/>
                  </a:lnTo>
                  <a:lnTo>
                    <a:pt x="973" y="3356"/>
                  </a:lnTo>
                  <a:lnTo>
                    <a:pt x="977" y="3350"/>
                  </a:lnTo>
                  <a:lnTo>
                    <a:pt x="980" y="3345"/>
                  </a:lnTo>
                  <a:lnTo>
                    <a:pt x="1002" y="3298"/>
                  </a:lnTo>
                  <a:lnTo>
                    <a:pt x="1022" y="3250"/>
                  </a:lnTo>
                  <a:lnTo>
                    <a:pt x="1041" y="3203"/>
                  </a:lnTo>
                  <a:lnTo>
                    <a:pt x="1060" y="3155"/>
                  </a:lnTo>
                  <a:lnTo>
                    <a:pt x="1080" y="3108"/>
                  </a:lnTo>
                  <a:lnTo>
                    <a:pt x="1100" y="3061"/>
                  </a:lnTo>
                  <a:lnTo>
                    <a:pt x="1121" y="3016"/>
                  </a:lnTo>
                  <a:lnTo>
                    <a:pt x="1146" y="2973"/>
                  </a:lnTo>
                  <a:lnTo>
                    <a:pt x="1172" y="2932"/>
                  </a:lnTo>
                  <a:lnTo>
                    <a:pt x="1202" y="2896"/>
                  </a:lnTo>
                  <a:lnTo>
                    <a:pt x="1236" y="2862"/>
                  </a:lnTo>
                  <a:lnTo>
                    <a:pt x="1272" y="2831"/>
                  </a:lnTo>
                  <a:lnTo>
                    <a:pt x="1276" y="2831"/>
                  </a:lnTo>
                  <a:lnTo>
                    <a:pt x="1279" y="2831"/>
                  </a:lnTo>
                  <a:lnTo>
                    <a:pt x="1282" y="2831"/>
                  </a:lnTo>
                  <a:lnTo>
                    <a:pt x="1287" y="2831"/>
                  </a:lnTo>
                  <a:lnTo>
                    <a:pt x="1290" y="2831"/>
                  </a:lnTo>
                  <a:lnTo>
                    <a:pt x="1293" y="2831"/>
                  </a:lnTo>
                  <a:lnTo>
                    <a:pt x="1296" y="2831"/>
                  </a:lnTo>
                  <a:lnTo>
                    <a:pt x="1299" y="2831"/>
                  </a:lnTo>
                  <a:lnTo>
                    <a:pt x="1301" y="2831"/>
                  </a:lnTo>
                  <a:lnTo>
                    <a:pt x="1304" y="2831"/>
                  </a:lnTo>
                  <a:lnTo>
                    <a:pt x="1306" y="2831"/>
                  </a:lnTo>
                  <a:lnTo>
                    <a:pt x="1308" y="2830"/>
                  </a:lnTo>
                  <a:lnTo>
                    <a:pt x="1315" y="2833"/>
                  </a:lnTo>
                  <a:lnTo>
                    <a:pt x="1320" y="2837"/>
                  </a:lnTo>
                  <a:lnTo>
                    <a:pt x="1325" y="2841"/>
                  </a:lnTo>
                  <a:lnTo>
                    <a:pt x="1330" y="2845"/>
                  </a:lnTo>
                  <a:lnTo>
                    <a:pt x="1334" y="2850"/>
                  </a:lnTo>
                  <a:lnTo>
                    <a:pt x="1338" y="2854"/>
                  </a:lnTo>
                  <a:lnTo>
                    <a:pt x="1341" y="2859"/>
                  </a:lnTo>
                  <a:lnTo>
                    <a:pt x="1345" y="2865"/>
                  </a:lnTo>
                  <a:lnTo>
                    <a:pt x="1348" y="2870"/>
                  </a:lnTo>
                  <a:lnTo>
                    <a:pt x="1351" y="2875"/>
                  </a:lnTo>
                  <a:lnTo>
                    <a:pt x="1355" y="2882"/>
                  </a:lnTo>
                  <a:lnTo>
                    <a:pt x="1358" y="2887"/>
                  </a:lnTo>
                  <a:lnTo>
                    <a:pt x="1339" y="2899"/>
                  </a:lnTo>
                  <a:lnTo>
                    <a:pt x="1319" y="2911"/>
                  </a:lnTo>
                  <a:lnTo>
                    <a:pt x="1301" y="2925"/>
                  </a:lnTo>
                  <a:lnTo>
                    <a:pt x="1282" y="2940"/>
                  </a:lnTo>
                  <a:lnTo>
                    <a:pt x="1264" y="2955"/>
                  </a:lnTo>
                  <a:lnTo>
                    <a:pt x="1247" y="2971"/>
                  </a:lnTo>
                  <a:lnTo>
                    <a:pt x="1230" y="2988"/>
                  </a:lnTo>
                  <a:lnTo>
                    <a:pt x="1214" y="3005"/>
                  </a:lnTo>
                  <a:lnTo>
                    <a:pt x="1199" y="3023"/>
                  </a:lnTo>
                  <a:lnTo>
                    <a:pt x="1185" y="3043"/>
                  </a:lnTo>
                  <a:lnTo>
                    <a:pt x="1171" y="3062"/>
                  </a:lnTo>
                  <a:lnTo>
                    <a:pt x="1159" y="3082"/>
                  </a:lnTo>
                  <a:lnTo>
                    <a:pt x="1136" y="3131"/>
                  </a:lnTo>
                  <a:lnTo>
                    <a:pt x="1114" y="3182"/>
                  </a:lnTo>
                  <a:lnTo>
                    <a:pt x="1094" y="3232"/>
                  </a:lnTo>
                  <a:lnTo>
                    <a:pt x="1075" y="3284"/>
                  </a:lnTo>
                  <a:lnTo>
                    <a:pt x="1055" y="3335"/>
                  </a:lnTo>
                  <a:lnTo>
                    <a:pt x="1037" y="3386"/>
                  </a:lnTo>
                  <a:lnTo>
                    <a:pt x="1019" y="3436"/>
                  </a:lnTo>
                  <a:lnTo>
                    <a:pt x="999" y="3486"/>
                  </a:lnTo>
                  <a:lnTo>
                    <a:pt x="980" y="3535"/>
                  </a:lnTo>
                  <a:lnTo>
                    <a:pt x="959" y="3583"/>
                  </a:lnTo>
                  <a:lnTo>
                    <a:pt x="937" y="3630"/>
                  </a:lnTo>
                  <a:lnTo>
                    <a:pt x="913" y="3675"/>
                  </a:lnTo>
                  <a:lnTo>
                    <a:pt x="921" y="3700"/>
                  </a:lnTo>
                  <a:lnTo>
                    <a:pt x="923" y="3701"/>
                  </a:lnTo>
                  <a:lnTo>
                    <a:pt x="924" y="3703"/>
                  </a:lnTo>
                  <a:lnTo>
                    <a:pt x="926" y="3704"/>
                  </a:lnTo>
                  <a:lnTo>
                    <a:pt x="928" y="3705"/>
                  </a:lnTo>
                  <a:lnTo>
                    <a:pt x="930" y="3706"/>
                  </a:lnTo>
                  <a:lnTo>
                    <a:pt x="933" y="3706"/>
                  </a:lnTo>
                  <a:lnTo>
                    <a:pt x="935" y="3707"/>
                  </a:lnTo>
                  <a:lnTo>
                    <a:pt x="937" y="3707"/>
                  </a:lnTo>
                  <a:lnTo>
                    <a:pt x="940" y="3707"/>
                  </a:lnTo>
                  <a:lnTo>
                    <a:pt x="942" y="3707"/>
                  </a:lnTo>
                  <a:lnTo>
                    <a:pt x="944" y="3707"/>
                  </a:lnTo>
                  <a:lnTo>
                    <a:pt x="946" y="3708"/>
                  </a:lnTo>
                  <a:lnTo>
                    <a:pt x="967" y="3687"/>
                  </a:lnTo>
                  <a:lnTo>
                    <a:pt x="984" y="3663"/>
                  </a:lnTo>
                  <a:lnTo>
                    <a:pt x="1000" y="3639"/>
                  </a:lnTo>
                  <a:lnTo>
                    <a:pt x="1013" y="3613"/>
                  </a:lnTo>
                  <a:lnTo>
                    <a:pt x="1027" y="3586"/>
                  </a:lnTo>
                  <a:lnTo>
                    <a:pt x="1039" y="3558"/>
                  </a:lnTo>
                  <a:lnTo>
                    <a:pt x="1049" y="3530"/>
                  </a:lnTo>
                  <a:lnTo>
                    <a:pt x="1060" y="3500"/>
                  </a:lnTo>
                  <a:lnTo>
                    <a:pt x="1071" y="3472"/>
                  </a:lnTo>
                  <a:lnTo>
                    <a:pt x="1081" y="3442"/>
                  </a:lnTo>
                  <a:lnTo>
                    <a:pt x="1092" y="3413"/>
                  </a:lnTo>
                  <a:lnTo>
                    <a:pt x="1103" y="3385"/>
                  </a:lnTo>
                  <a:lnTo>
                    <a:pt x="1119" y="3346"/>
                  </a:lnTo>
                  <a:lnTo>
                    <a:pt x="1134" y="3309"/>
                  </a:lnTo>
                  <a:lnTo>
                    <a:pt x="1149" y="3270"/>
                  </a:lnTo>
                  <a:lnTo>
                    <a:pt x="1163" y="3232"/>
                  </a:lnTo>
                  <a:lnTo>
                    <a:pt x="1179" y="3194"/>
                  </a:lnTo>
                  <a:lnTo>
                    <a:pt x="1195" y="3159"/>
                  </a:lnTo>
                  <a:lnTo>
                    <a:pt x="1212" y="3123"/>
                  </a:lnTo>
                  <a:lnTo>
                    <a:pt x="1233" y="3090"/>
                  </a:lnTo>
                  <a:lnTo>
                    <a:pt x="1255" y="3059"/>
                  </a:lnTo>
                  <a:lnTo>
                    <a:pt x="1280" y="3029"/>
                  </a:lnTo>
                  <a:lnTo>
                    <a:pt x="1310" y="3004"/>
                  </a:lnTo>
                  <a:lnTo>
                    <a:pt x="1343" y="2980"/>
                  </a:lnTo>
                  <a:lnTo>
                    <a:pt x="1347" y="2979"/>
                  </a:lnTo>
                  <a:lnTo>
                    <a:pt x="1351" y="2978"/>
                  </a:lnTo>
                  <a:lnTo>
                    <a:pt x="1355" y="2977"/>
                  </a:lnTo>
                  <a:lnTo>
                    <a:pt x="1358" y="2977"/>
                  </a:lnTo>
                  <a:lnTo>
                    <a:pt x="1361" y="2976"/>
                  </a:lnTo>
                  <a:lnTo>
                    <a:pt x="1364" y="2976"/>
                  </a:lnTo>
                  <a:lnTo>
                    <a:pt x="1367" y="2975"/>
                  </a:lnTo>
                  <a:lnTo>
                    <a:pt x="1370" y="2975"/>
                  </a:lnTo>
                  <a:lnTo>
                    <a:pt x="1373" y="2975"/>
                  </a:lnTo>
                  <a:lnTo>
                    <a:pt x="1375" y="2975"/>
                  </a:lnTo>
                  <a:lnTo>
                    <a:pt x="1378" y="2976"/>
                  </a:lnTo>
                  <a:lnTo>
                    <a:pt x="1380" y="2977"/>
                  </a:lnTo>
                  <a:lnTo>
                    <a:pt x="1384" y="2982"/>
                  </a:lnTo>
                  <a:lnTo>
                    <a:pt x="1388" y="2990"/>
                  </a:lnTo>
                  <a:lnTo>
                    <a:pt x="1393" y="2997"/>
                  </a:lnTo>
                  <a:lnTo>
                    <a:pt x="1397" y="3004"/>
                  </a:lnTo>
                  <a:lnTo>
                    <a:pt x="1401" y="3011"/>
                  </a:lnTo>
                  <a:lnTo>
                    <a:pt x="1405" y="3018"/>
                  </a:lnTo>
                  <a:lnTo>
                    <a:pt x="1407" y="3026"/>
                  </a:lnTo>
                  <a:lnTo>
                    <a:pt x="1409" y="3034"/>
                  </a:lnTo>
                  <a:lnTo>
                    <a:pt x="1410" y="3044"/>
                  </a:lnTo>
                  <a:lnTo>
                    <a:pt x="1410" y="3052"/>
                  </a:lnTo>
                  <a:lnTo>
                    <a:pt x="1409" y="3061"/>
                  </a:lnTo>
                  <a:lnTo>
                    <a:pt x="1406" y="3070"/>
                  </a:lnTo>
                  <a:lnTo>
                    <a:pt x="1390" y="3085"/>
                  </a:lnTo>
                  <a:lnTo>
                    <a:pt x="1375" y="3101"/>
                  </a:lnTo>
                  <a:lnTo>
                    <a:pt x="1360" y="3117"/>
                  </a:lnTo>
                  <a:lnTo>
                    <a:pt x="1346" y="3134"/>
                  </a:lnTo>
                  <a:lnTo>
                    <a:pt x="1331" y="3151"/>
                  </a:lnTo>
                  <a:lnTo>
                    <a:pt x="1317" y="3168"/>
                  </a:lnTo>
                  <a:lnTo>
                    <a:pt x="1305" y="3186"/>
                  </a:lnTo>
                  <a:lnTo>
                    <a:pt x="1292" y="3205"/>
                  </a:lnTo>
                  <a:lnTo>
                    <a:pt x="1280" y="3224"/>
                  </a:lnTo>
                  <a:lnTo>
                    <a:pt x="1269" y="3244"/>
                  </a:lnTo>
                  <a:lnTo>
                    <a:pt x="1259" y="3265"/>
                  </a:lnTo>
                  <a:lnTo>
                    <a:pt x="1249" y="3286"/>
                  </a:lnTo>
                  <a:lnTo>
                    <a:pt x="1226" y="3324"/>
                  </a:lnTo>
                  <a:lnTo>
                    <a:pt x="1206" y="3363"/>
                  </a:lnTo>
                  <a:lnTo>
                    <a:pt x="1187" y="3402"/>
                  </a:lnTo>
                  <a:lnTo>
                    <a:pt x="1168" y="3443"/>
                  </a:lnTo>
                  <a:lnTo>
                    <a:pt x="1151" y="3485"/>
                  </a:lnTo>
                  <a:lnTo>
                    <a:pt x="1135" y="3526"/>
                  </a:lnTo>
                  <a:lnTo>
                    <a:pt x="1118" y="3567"/>
                  </a:lnTo>
                  <a:lnTo>
                    <a:pt x="1102" y="3608"/>
                  </a:lnTo>
                  <a:lnTo>
                    <a:pt x="1086" y="3649"/>
                  </a:lnTo>
                  <a:lnTo>
                    <a:pt x="1070" y="3689"/>
                  </a:lnTo>
                  <a:lnTo>
                    <a:pt x="1052" y="3728"/>
                  </a:lnTo>
                  <a:lnTo>
                    <a:pt x="1033" y="3767"/>
                  </a:lnTo>
                  <a:lnTo>
                    <a:pt x="1026" y="3783"/>
                  </a:lnTo>
                  <a:lnTo>
                    <a:pt x="1018" y="3799"/>
                  </a:lnTo>
                  <a:lnTo>
                    <a:pt x="1008" y="3814"/>
                  </a:lnTo>
                  <a:lnTo>
                    <a:pt x="999" y="3828"/>
                  </a:lnTo>
                  <a:lnTo>
                    <a:pt x="989" y="3843"/>
                  </a:lnTo>
                  <a:lnTo>
                    <a:pt x="978" y="3856"/>
                  </a:lnTo>
                  <a:lnTo>
                    <a:pt x="967" y="3869"/>
                  </a:lnTo>
                  <a:lnTo>
                    <a:pt x="955" y="3882"/>
                  </a:lnTo>
                  <a:lnTo>
                    <a:pt x="943" y="3897"/>
                  </a:lnTo>
                  <a:lnTo>
                    <a:pt x="930" y="3910"/>
                  </a:lnTo>
                  <a:lnTo>
                    <a:pt x="918" y="3923"/>
                  </a:lnTo>
                  <a:lnTo>
                    <a:pt x="903" y="3938"/>
                  </a:lnTo>
                  <a:lnTo>
                    <a:pt x="902" y="3940"/>
                  </a:lnTo>
                  <a:lnTo>
                    <a:pt x="901" y="3942"/>
                  </a:lnTo>
                  <a:lnTo>
                    <a:pt x="901" y="3944"/>
                  </a:lnTo>
                  <a:lnTo>
                    <a:pt x="900" y="3946"/>
                  </a:lnTo>
                  <a:lnTo>
                    <a:pt x="899" y="3948"/>
                  </a:lnTo>
                  <a:lnTo>
                    <a:pt x="899" y="3950"/>
                  </a:lnTo>
                  <a:lnTo>
                    <a:pt x="898" y="3952"/>
                  </a:lnTo>
                  <a:lnTo>
                    <a:pt x="898" y="3954"/>
                  </a:lnTo>
                  <a:lnTo>
                    <a:pt x="897" y="3956"/>
                  </a:lnTo>
                  <a:lnTo>
                    <a:pt x="896" y="3958"/>
                  </a:lnTo>
                  <a:lnTo>
                    <a:pt x="895" y="3960"/>
                  </a:lnTo>
                  <a:lnTo>
                    <a:pt x="894" y="3962"/>
                  </a:lnTo>
                  <a:lnTo>
                    <a:pt x="895" y="3963"/>
                  </a:lnTo>
                  <a:lnTo>
                    <a:pt x="895" y="3964"/>
                  </a:lnTo>
                  <a:lnTo>
                    <a:pt x="895" y="3965"/>
                  </a:lnTo>
                  <a:lnTo>
                    <a:pt x="895" y="3966"/>
                  </a:lnTo>
                  <a:lnTo>
                    <a:pt x="896" y="3967"/>
                  </a:lnTo>
                  <a:lnTo>
                    <a:pt x="896" y="3968"/>
                  </a:lnTo>
                  <a:lnTo>
                    <a:pt x="897" y="3969"/>
                  </a:lnTo>
                  <a:lnTo>
                    <a:pt x="897" y="3969"/>
                  </a:lnTo>
                  <a:lnTo>
                    <a:pt x="897" y="3970"/>
                  </a:lnTo>
                  <a:lnTo>
                    <a:pt x="898" y="3971"/>
                  </a:lnTo>
                  <a:lnTo>
                    <a:pt x="898" y="3972"/>
                  </a:lnTo>
                  <a:lnTo>
                    <a:pt x="898" y="3973"/>
                  </a:lnTo>
                  <a:lnTo>
                    <a:pt x="899" y="3975"/>
                  </a:lnTo>
                  <a:lnTo>
                    <a:pt x="900" y="3977"/>
                  </a:lnTo>
                  <a:lnTo>
                    <a:pt x="901" y="3979"/>
                  </a:lnTo>
                  <a:lnTo>
                    <a:pt x="902" y="3981"/>
                  </a:lnTo>
                  <a:lnTo>
                    <a:pt x="904" y="3982"/>
                  </a:lnTo>
                  <a:lnTo>
                    <a:pt x="907" y="3984"/>
                  </a:lnTo>
                  <a:lnTo>
                    <a:pt x="909" y="3985"/>
                  </a:lnTo>
                  <a:lnTo>
                    <a:pt x="911" y="3986"/>
                  </a:lnTo>
                  <a:lnTo>
                    <a:pt x="913" y="3987"/>
                  </a:lnTo>
                  <a:lnTo>
                    <a:pt x="916" y="3988"/>
                  </a:lnTo>
                  <a:lnTo>
                    <a:pt x="919" y="3989"/>
                  </a:lnTo>
                  <a:lnTo>
                    <a:pt x="921" y="3991"/>
                  </a:lnTo>
                  <a:lnTo>
                    <a:pt x="944" y="3980"/>
                  </a:lnTo>
                  <a:lnTo>
                    <a:pt x="966" y="3966"/>
                  </a:lnTo>
                  <a:lnTo>
                    <a:pt x="984" y="3951"/>
                  </a:lnTo>
                  <a:lnTo>
                    <a:pt x="1000" y="3932"/>
                  </a:lnTo>
                  <a:lnTo>
                    <a:pt x="1015" y="3914"/>
                  </a:lnTo>
                  <a:lnTo>
                    <a:pt x="1029" y="3893"/>
                  </a:lnTo>
                  <a:lnTo>
                    <a:pt x="1041" y="3873"/>
                  </a:lnTo>
                  <a:lnTo>
                    <a:pt x="1054" y="3853"/>
                  </a:lnTo>
                  <a:lnTo>
                    <a:pt x="1066" y="3832"/>
                  </a:lnTo>
                  <a:lnTo>
                    <a:pt x="1079" y="3813"/>
                  </a:lnTo>
                  <a:lnTo>
                    <a:pt x="1092" y="3795"/>
                  </a:lnTo>
                  <a:lnTo>
                    <a:pt x="1106" y="3778"/>
                  </a:lnTo>
                  <a:lnTo>
                    <a:pt x="1195" y="3823"/>
                  </a:lnTo>
                  <a:lnTo>
                    <a:pt x="1197" y="3822"/>
                  </a:lnTo>
                  <a:lnTo>
                    <a:pt x="1198" y="3822"/>
                  </a:lnTo>
                  <a:lnTo>
                    <a:pt x="1199" y="3822"/>
                  </a:lnTo>
                  <a:lnTo>
                    <a:pt x="1200" y="3822"/>
                  </a:lnTo>
                  <a:lnTo>
                    <a:pt x="1201" y="3822"/>
                  </a:lnTo>
                  <a:lnTo>
                    <a:pt x="1202" y="3822"/>
                  </a:lnTo>
                  <a:lnTo>
                    <a:pt x="1203" y="3822"/>
                  </a:lnTo>
                  <a:lnTo>
                    <a:pt x="1205" y="3822"/>
                  </a:lnTo>
                  <a:lnTo>
                    <a:pt x="1206" y="3822"/>
                  </a:lnTo>
                  <a:lnTo>
                    <a:pt x="1207" y="3822"/>
                  </a:lnTo>
                  <a:lnTo>
                    <a:pt x="1208" y="3822"/>
                  </a:lnTo>
                  <a:lnTo>
                    <a:pt x="1209" y="3823"/>
                  </a:lnTo>
                  <a:lnTo>
                    <a:pt x="1211" y="3821"/>
                  </a:lnTo>
                  <a:lnTo>
                    <a:pt x="1213" y="3819"/>
                  </a:lnTo>
                  <a:lnTo>
                    <a:pt x="1215" y="3817"/>
                  </a:lnTo>
                  <a:lnTo>
                    <a:pt x="1218" y="3814"/>
                  </a:lnTo>
                  <a:lnTo>
                    <a:pt x="1220" y="3811"/>
                  </a:lnTo>
                  <a:lnTo>
                    <a:pt x="1221" y="3808"/>
                  </a:lnTo>
                  <a:lnTo>
                    <a:pt x="1223" y="3804"/>
                  </a:lnTo>
                  <a:lnTo>
                    <a:pt x="1224" y="3800"/>
                  </a:lnTo>
                  <a:lnTo>
                    <a:pt x="1225" y="3796"/>
                  </a:lnTo>
                  <a:lnTo>
                    <a:pt x="1225" y="3793"/>
                  </a:lnTo>
                  <a:lnTo>
                    <a:pt x="1225" y="3789"/>
                  </a:lnTo>
                  <a:lnTo>
                    <a:pt x="1223" y="3784"/>
                  </a:lnTo>
                  <a:lnTo>
                    <a:pt x="1216" y="3771"/>
                  </a:lnTo>
                  <a:lnTo>
                    <a:pt x="1208" y="3759"/>
                  </a:lnTo>
                  <a:lnTo>
                    <a:pt x="1199" y="3747"/>
                  </a:lnTo>
                  <a:lnTo>
                    <a:pt x="1190" y="3734"/>
                  </a:lnTo>
                  <a:lnTo>
                    <a:pt x="1182" y="3723"/>
                  </a:lnTo>
                  <a:lnTo>
                    <a:pt x="1173" y="3711"/>
                  </a:lnTo>
                  <a:lnTo>
                    <a:pt x="1167" y="3698"/>
                  </a:lnTo>
                  <a:lnTo>
                    <a:pt x="1163" y="3686"/>
                  </a:lnTo>
                  <a:lnTo>
                    <a:pt x="1160" y="3672"/>
                  </a:lnTo>
                  <a:lnTo>
                    <a:pt x="1160" y="3658"/>
                  </a:lnTo>
                  <a:lnTo>
                    <a:pt x="1163" y="3644"/>
                  </a:lnTo>
                  <a:lnTo>
                    <a:pt x="1168" y="3630"/>
                  </a:lnTo>
                  <a:lnTo>
                    <a:pt x="1173" y="3614"/>
                  </a:lnTo>
                  <a:lnTo>
                    <a:pt x="1179" y="3600"/>
                  </a:lnTo>
                  <a:lnTo>
                    <a:pt x="1184" y="3586"/>
                  </a:lnTo>
                  <a:lnTo>
                    <a:pt x="1190" y="3572"/>
                  </a:lnTo>
                  <a:lnTo>
                    <a:pt x="1196" y="3560"/>
                  </a:lnTo>
                  <a:lnTo>
                    <a:pt x="1202" y="3547"/>
                  </a:lnTo>
                  <a:lnTo>
                    <a:pt x="1208" y="3535"/>
                  </a:lnTo>
                  <a:lnTo>
                    <a:pt x="1213" y="3523"/>
                  </a:lnTo>
                  <a:lnTo>
                    <a:pt x="1218" y="3509"/>
                  </a:lnTo>
                  <a:lnTo>
                    <a:pt x="1223" y="3497"/>
                  </a:lnTo>
                  <a:lnTo>
                    <a:pt x="1227" y="3483"/>
                  </a:lnTo>
                  <a:lnTo>
                    <a:pt x="1230" y="3470"/>
                  </a:lnTo>
                  <a:lnTo>
                    <a:pt x="1245" y="3441"/>
                  </a:lnTo>
                  <a:lnTo>
                    <a:pt x="1260" y="3413"/>
                  </a:lnTo>
                  <a:lnTo>
                    <a:pt x="1274" y="3385"/>
                  </a:lnTo>
                  <a:lnTo>
                    <a:pt x="1289" y="3356"/>
                  </a:lnTo>
                  <a:lnTo>
                    <a:pt x="1303" y="3328"/>
                  </a:lnTo>
                  <a:lnTo>
                    <a:pt x="1318" y="3300"/>
                  </a:lnTo>
                  <a:lnTo>
                    <a:pt x="1333" y="3274"/>
                  </a:lnTo>
                  <a:lnTo>
                    <a:pt x="1350" y="3248"/>
                  </a:lnTo>
                  <a:lnTo>
                    <a:pt x="1367" y="3224"/>
                  </a:lnTo>
                  <a:lnTo>
                    <a:pt x="1386" y="3200"/>
                  </a:lnTo>
                  <a:lnTo>
                    <a:pt x="1407" y="3180"/>
                  </a:lnTo>
                  <a:lnTo>
                    <a:pt x="1428" y="3161"/>
                  </a:lnTo>
                  <a:lnTo>
                    <a:pt x="1430" y="3161"/>
                  </a:lnTo>
                  <a:lnTo>
                    <a:pt x="1431" y="3161"/>
                  </a:lnTo>
                  <a:lnTo>
                    <a:pt x="1432" y="3161"/>
                  </a:lnTo>
                  <a:lnTo>
                    <a:pt x="1434" y="3161"/>
                  </a:lnTo>
                  <a:lnTo>
                    <a:pt x="1435" y="3161"/>
                  </a:lnTo>
                  <a:lnTo>
                    <a:pt x="1437" y="3161"/>
                  </a:lnTo>
                  <a:lnTo>
                    <a:pt x="1438" y="3161"/>
                  </a:lnTo>
                  <a:lnTo>
                    <a:pt x="1440" y="3162"/>
                  </a:lnTo>
                  <a:lnTo>
                    <a:pt x="1441" y="3163"/>
                  </a:lnTo>
                  <a:lnTo>
                    <a:pt x="1443" y="3163"/>
                  </a:lnTo>
                  <a:lnTo>
                    <a:pt x="1444" y="3164"/>
                  </a:lnTo>
                  <a:lnTo>
                    <a:pt x="1446" y="3166"/>
                  </a:lnTo>
                  <a:lnTo>
                    <a:pt x="1464" y="3247"/>
                  </a:lnTo>
                  <a:lnTo>
                    <a:pt x="1483" y="3331"/>
                  </a:lnTo>
                  <a:lnTo>
                    <a:pt x="1503" y="3415"/>
                  </a:lnTo>
                  <a:lnTo>
                    <a:pt x="1522" y="3499"/>
                  </a:lnTo>
                  <a:lnTo>
                    <a:pt x="1540" y="3584"/>
                  </a:lnTo>
                  <a:lnTo>
                    <a:pt x="1557" y="3668"/>
                  </a:lnTo>
                  <a:lnTo>
                    <a:pt x="1572" y="3754"/>
                  </a:lnTo>
                  <a:lnTo>
                    <a:pt x="1583" y="3839"/>
                  </a:lnTo>
                  <a:lnTo>
                    <a:pt x="1591" y="3925"/>
                  </a:lnTo>
                  <a:lnTo>
                    <a:pt x="1595" y="4011"/>
                  </a:lnTo>
                  <a:lnTo>
                    <a:pt x="1594" y="4096"/>
                  </a:lnTo>
                  <a:lnTo>
                    <a:pt x="1587" y="4183"/>
                  </a:lnTo>
                  <a:lnTo>
                    <a:pt x="1587" y="4245"/>
                  </a:lnTo>
                  <a:lnTo>
                    <a:pt x="1587" y="4308"/>
                  </a:lnTo>
                  <a:lnTo>
                    <a:pt x="1587" y="4370"/>
                  </a:lnTo>
                  <a:lnTo>
                    <a:pt x="1587" y="4434"/>
                  </a:lnTo>
                  <a:lnTo>
                    <a:pt x="1587" y="4496"/>
                  </a:lnTo>
                  <a:lnTo>
                    <a:pt x="1587" y="4558"/>
                  </a:lnTo>
                  <a:lnTo>
                    <a:pt x="1587" y="4621"/>
                  </a:lnTo>
                  <a:lnTo>
                    <a:pt x="1587" y="4683"/>
                  </a:lnTo>
                  <a:lnTo>
                    <a:pt x="1587" y="4745"/>
                  </a:lnTo>
                  <a:lnTo>
                    <a:pt x="1587" y="4808"/>
                  </a:lnTo>
                  <a:lnTo>
                    <a:pt x="1587" y="4869"/>
                  </a:lnTo>
                  <a:lnTo>
                    <a:pt x="1587" y="4931"/>
                  </a:lnTo>
                  <a:lnTo>
                    <a:pt x="1589" y="4957"/>
                  </a:lnTo>
                  <a:lnTo>
                    <a:pt x="1589" y="4985"/>
                  </a:lnTo>
                  <a:lnTo>
                    <a:pt x="1590" y="5012"/>
                  </a:lnTo>
                  <a:lnTo>
                    <a:pt x="1590" y="5039"/>
                  </a:lnTo>
                  <a:lnTo>
                    <a:pt x="1590" y="5066"/>
                  </a:lnTo>
                  <a:lnTo>
                    <a:pt x="1590" y="5093"/>
                  </a:lnTo>
                  <a:lnTo>
                    <a:pt x="1590" y="5119"/>
                  </a:lnTo>
                  <a:lnTo>
                    <a:pt x="1590" y="5146"/>
                  </a:lnTo>
                  <a:lnTo>
                    <a:pt x="1591" y="5172"/>
                  </a:lnTo>
                  <a:lnTo>
                    <a:pt x="1592" y="5199"/>
                  </a:lnTo>
                  <a:lnTo>
                    <a:pt x="1593" y="5225"/>
                  </a:lnTo>
                  <a:lnTo>
                    <a:pt x="1594" y="5253"/>
                  </a:lnTo>
                  <a:lnTo>
                    <a:pt x="1594" y="5253"/>
                  </a:lnTo>
                  <a:lnTo>
                    <a:pt x="1593" y="5254"/>
                  </a:lnTo>
                  <a:lnTo>
                    <a:pt x="1593" y="5255"/>
                  </a:lnTo>
                  <a:lnTo>
                    <a:pt x="1592" y="5256"/>
                  </a:lnTo>
                  <a:lnTo>
                    <a:pt x="1591" y="5257"/>
                  </a:lnTo>
                  <a:lnTo>
                    <a:pt x="1590" y="5258"/>
                  </a:lnTo>
                  <a:lnTo>
                    <a:pt x="1589" y="5259"/>
                  </a:lnTo>
                  <a:lnTo>
                    <a:pt x="1588" y="5260"/>
                  </a:lnTo>
                  <a:lnTo>
                    <a:pt x="1587" y="5261"/>
                  </a:lnTo>
                  <a:lnTo>
                    <a:pt x="1585" y="5262"/>
                  </a:lnTo>
                  <a:lnTo>
                    <a:pt x="1583" y="5262"/>
                  </a:lnTo>
                  <a:lnTo>
                    <a:pt x="1581" y="5263"/>
                  </a:lnTo>
                  <a:lnTo>
                    <a:pt x="1558" y="5246"/>
                  </a:lnTo>
                  <a:lnTo>
                    <a:pt x="1564" y="4111"/>
                  </a:lnTo>
                  <a:lnTo>
                    <a:pt x="1564" y="4107"/>
                  </a:lnTo>
                  <a:lnTo>
                    <a:pt x="1563" y="4104"/>
                  </a:lnTo>
                  <a:lnTo>
                    <a:pt x="1561" y="4102"/>
                  </a:lnTo>
                  <a:lnTo>
                    <a:pt x="1560" y="4100"/>
                  </a:lnTo>
                  <a:lnTo>
                    <a:pt x="1558" y="4097"/>
                  </a:lnTo>
                  <a:lnTo>
                    <a:pt x="1557" y="4095"/>
                  </a:lnTo>
                  <a:lnTo>
                    <a:pt x="1555" y="4094"/>
                  </a:lnTo>
                  <a:lnTo>
                    <a:pt x="1551" y="4092"/>
                  </a:lnTo>
                  <a:lnTo>
                    <a:pt x="1549" y="4090"/>
                  </a:lnTo>
                  <a:lnTo>
                    <a:pt x="1547" y="4089"/>
                  </a:lnTo>
                  <a:lnTo>
                    <a:pt x="1544" y="4088"/>
                  </a:lnTo>
                  <a:lnTo>
                    <a:pt x="1541" y="4087"/>
                  </a:lnTo>
                  <a:lnTo>
                    <a:pt x="1540" y="4086"/>
                  </a:lnTo>
                  <a:lnTo>
                    <a:pt x="1539" y="4086"/>
                  </a:lnTo>
                  <a:lnTo>
                    <a:pt x="1538" y="4086"/>
                  </a:lnTo>
                  <a:lnTo>
                    <a:pt x="1537" y="4086"/>
                  </a:lnTo>
                  <a:lnTo>
                    <a:pt x="1536" y="4086"/>
                  </a:lnTo>
                  <a:lnTo>
                    <a:pt x="1535" y="4086"/>
                  </a:lnTo>
                  <a:lnTo>
                    <a:pt x="1534" y="4086"/>
                  </a:lnTo>
                  <a:lnTo>
                    <a:pt x="1533" y="4086"/>
                  </a:lnTo>
                  <a:lnTo>
                    <a:pt x="1532" y="4086"/>
                  </a:lnTo>
                  <a:lnTo>
                    <a:pt x="1531" y="4086"/>
                  </a:lnTo>
                  <a:lnTo>
                    <a:pt x="1530" y="4086"/>
                  </a:lnTo>
                  <a:lnTo>
                    <a:pt x="1528" y="4087"/>
                  </a:lnTo>
                  <a:lnTo>
                    <a:pt x="1526" y="4088"/>
                  </a:lnTo>
                  <a:lnTo>
                    <a:pt x="1523" y="4089"/>
                  </a:lnTo>
                  <a:lnTo>
                    <a:pt x="1520" y="4091"/>
                  </a:lnTo>
                  <a:lnTo>
                    <a:pt x="1518" y="4093"/>
                  </a:lnTo>
                  <a:lnTo>
                    <a:pt x="1515" y="4095"/>
                  </a:lnTo>
                  <a:lnTo>
                    <a:pt x="1513" y="4097"/>
                  </a:lnTo>
                  <a:lnTo>
                    <a:pt x="1510" y="4100"/>
                  </a:lnTo>
                  <a:lnTo>
                    <a:pt x="1508" y="4102"/>
                  </a:lnTo>
                  <a:lnTo>
                    <a:pt x="1506" y="4105"/>
                  </a:lnTo>
                  <a:lnTo>
                    <a:pt x="1504" y="4108"/>
                  </a:lnTo>
                  <a:lnTo>
                    <a:pt x="1502" y="4112"/>
                  </a:lnTo>
                  <a:lnTo>
                    <a:pt x="1500" y="4116"/>
                  </a:lnTo>
                  <a:lnTo>
                    <a:pt x="1494" y="4218"/>
                  </a:lnTo>
                  <a:lnTo>
                    <a:pt x="1463" y="4218"/>
                  </a:lnTo>
                  <a:lnTo>
                    <a:pt x="1461" y="4215"/>
                  </a:lnTo>
                  <a:lnTo>
                    <a:pt x="1460" y="4213"/>
                  </a:lnTo>
                  <a:lnTo>
                    <a:pt x="1459" y="4211"/>
                  </a:lnTo>
                  <a:lnTo>
                    <a:pt x="1458" y="4209"/>
                  </a:lnTo>
                  <a:lnTo>
                    <a:pt x="1458" y="4206"/>
                  </a:lnTo>
                  <a:lnTo>
                    <a:pt x="1458" y="4204"/>
                  </a:lnTo>
                  <a:lnTo>
                    <a:pt x="1459" y="4201"/>
                  </a:lnTo>
                  <a:lnTo>
                    <a:pt x="1459" y="4199"/>
                  </a:lnTo>
                  <a:lnTo>
                    <a:pt x="1459" y="4196"/>
                  </a:lnTo>
                  <a:lnTo>
                    <a:pt x="1459" y="4194"/>
                  </a:lnTo>
                  <a:lnTo>
                    <a:pt x="1458" y="4191"/>
                  </a:lnTo>
                  <a:lnTo>
                    <a:pt x="1457" y="4189"/>
                  </a:lnTo>
                  <a:lnTo>
                    <a:pt x="1457" y="4186"/>
                  </a:lnTo>
                  <a:lnTo>
                    <a:pt x="1456" y="4183"/>
                  </a:lnTo>
                  <a:lnTo>
                    <a:pt x="1455" y="4181"/>
                  </a:lnTo>
                  <a:lnTo>
                    <a:pt x="1453" y="4179"/>
                  </a:lnTo>
                  <a:lnTo>
                    <a:pt x="1452" y="4176"/>
                  </a:lnTo>
                  <a:lnTo>
                    <a:pt x="1450" y="4174"/>
                  </a:lnTo>
                  <a:lnTo>
                    <a:pt x="1447" y="4173"/>
                  </a:lnTo>
                  <a:lnTo>
                    <a:pt x="1444" y="4171"/>
                  </a:lnTo>
                  <a:lnTo>
                    <a:pt x="1441" y="4169"/>
                  </a:lnTo>
                  <a:lnTo>
                    <a:pt x="1439" y="4168"/>
                  </a:lnTo>
                  <a:lnTo>
                    <a:pt x="1436" y="4167"/>
                  </a:lnTo>
                  <a:lnTo>
                    <a:pt x="1432" y="4166"/>
                  </a:lnTo>
                  <a:lnTo>
                    <a:pt x="1410" y="4177"/>
                  </a:lnTo>
                  <a:lnTo>
                    <a:pt x="1376" y="4264"/>
                  </a:lnTo>
                  <a:lnTo>
                    <a:pt x="1358" y="4251"/>
                  </a:lnTo>
                  <a:lnTo>
                    <a:pt x="1357" y="4250"/>
                  </a:lnTo>
                  <a:lnTo>
                    <a:pt x="1356" y="4250"/>
                  </a:lnTo>
                  <a:lnTo>
                    <a:pt x="1355" y="4250"/>
                  </a:lnTo>
                  <a:lnTo>
                    <a:pt x="1354" y="4250"/>
                  </a:lnTo>
                  <a:lnTo>
                    <a:pt x="1352" y="4250"/>
                  </a:lnTo>
                  <a:lnTo>
                    <a:pt x="1351" y="4250"/>
                  </a:lnTo>
                  <a:lnTo>
                    <a:pt x="1350" y="4250"/>
                  </a:lnTo>
                  <a:lnTo>
                    <a:pt x="1349" y="4250"/>
                  </a:lnTo>
                  <a:lnTo>
                    <a:pt x="1347" y="4250"/>
                  </a:lnTo>
                  <a:lnTo>
                    <a:pt x="1346" y="4250"/>
                  </a:lnTo>
                  <a:lnTo>
                    <a:pt x="1345" y="4250"/>
                  </a:lnTo>
                  <a:lnTo>
                    <a:pt x="1343" y="4251"/>
                  </a:lnTo>
                  <a:lnTo>
                    <a:pt x="1035" y="4599"/>
                  </a:lnTo>
                  <a:lnTo>
                    <a:pt x="1036" y="4599"/>
                  </a:lnTo>
                  <a:lnTo>
                    <a:pt x="1036" y="4600"/>
                  </a:lnTo>
                  <a:lnTo>
                    <a:pt x="1036" y="4601"/>
                  </a:lnTo>
                  <a:lnTo>
                    <a:pt x="1036" y="4602"/>
                  </a:lnTo>
                  <a:lnTo>
                    <a:pt x="1037" y="4603"/>
                  </a:lnTo>
                  <a:lnTo>
                    <a:pt x="1037" y="4604"/>
                  </a:lnTo>
                  <a:lnTo>
                    <a:pt x="1038" y="4605"/>
                  </a:lnTo>
                  <a:lnTo>
                    <a:pt x="1039" y="4606"/>
                  </a:lnTo>
                  <a:lnTo>
                    <a:pt x="1039" y="4607"/>
                  </a:lnTo>
                  <a:lnTo>
                    <a:pt x="1040" y="4608"/>
                  </a:lnTo>
                  <a:lnTo>
                    <a:pt x="1041" y="4609"/>
                  </a:lnTo>
                  <a:lnTo>
                    <a:pt x="1041" y="4611"/>
                  </a:lnTo>
                  <a:lnTo>
                    <a:pt x="1044" y="4613"/>
                  </a:lnTo>
                  <a:lnTo>
                    <a:pt x="1048" y="4614"/>
                  </a:lnTo>
                  <a:lnTo>
                    <a:pt x="1051" y="4615"/>
                  </a:lnTo>
                  <a:lnTo>
                    <a:pt x="1055" y="4615"/>
                  </a:lnTo>
                  <a:lnTo>
                    <a:pt x="1059" y="4615"/>
                  </a:lnTo>
                  <a:lnTo>
                    <a:pt x="1063" y="4615"/>
                  </a:lnTo>
                  <a:lnTo>
                    <a:pt x="1067" y="4614"/>
                  </a:lnTo>
                  <a:lnTo>
                    <a:pt x="1073" y="4613"/>
                  </a:lnTo>
                  <a:lnTo>
                    <a:pt x="1077" y="4612"/>
                  </a:lnTo>
                  <a:lnTo>
                    <a:pt x="1081" y="4611"/>
                  </a:lnTo>
                  <a:lnTo>
                    <a:pt x="1085" y="4611"/>
                  </a:lnTo>
                  <a:lnTo>
                    <a:pt x="1089" y="4611"/>
                  </a:lnTo>
                  <a:lnTo>
                    <a:pt x="1212" y="4493"/>
                  </a:lnTo>
                  <a:lnTo>
                    <a:pt x="1168" y="4594"/>
                  </a:lnTo>
                  <a:lnTo>
                    <a:pt x="1142" y="4606"/>
                  </a:lnTo>
                  <a:lnTo>
                    <a:pt x="1114" y="4617"/>
                  </a:lnTo>
                  <a:lnTo>
                    <a:pt x="1086" y="4627"/>
                  </a:lnTo>
                  <a:lnTo>
                    <a:pt x="1056" y="4637"/>
                  </a:lnTo>
                  <a:lnTo>
                    <a:pt x="1026" y="4645"/>
                  </a:lnTo>
                  <a:lnTo>
                    <a:pt x="995" y="4651"/>
                  </a:lnTo>
                  <a:lnTo>
                    <a:pt x="965" y="4656"/>
                  </a:lnTo>
                  <a:lnTo>
                    <a:pt x="933" y="4658"/>
                  </a:lnTo>
                  <a:lnTo>
                    <a:pt x="902" y="4658"/>
                  </a:lnTo>
                  <a:lnTo>
                    <a:pt x="872" y="4655"/>
                  </a:lnTo>
                  <a:lnTo>
                    <a:pt x="841" y="4650"/>
                  </a:lnTo>
                  <a:lnTo>
                    <a:pt x="811" y="4641"/>
                  </a:lnTo>
                  <a:lnTo>
                    <a:pt x="779" y="4625"/>
                  </a:lnTo>
                  <a:lnTo>
                    <a:pt x="748" y="4607"/>
                  </a:lnTo>
                  <a:lnTo>
                    <a:pt x="717" y="4587"/>
                  </a:lnTo>
                  <a:lnTo>
                    <a:pt x="688" y="4566"/>
                  </a:lnTo>
                  <a:lnTo>
                    <a:pt x="661" y="4543"/>
                  </a:lnTo>
                  <a:lnTo>
                    <a:pt x="635" y="4517"/>
                  </a:lnTo>
                  <a:lnTo>
                    <a:pt x="611" y="4491"/>
                  </a:lnTo>
                  <a:lnTo>
                    <a:pt x="588" y="4463"/>
                  </a:lnTo>
                  <a:lnTo>
                    <a:pt x="567" y="4435"/>
                  </a:lnTo>
                  <a:lnTo>
                    <a:pt x="548" y="4405"/>
                  </a:lnTo>
                  <a:lnTo>
                    <a:pt x="531" y="4373"/>
                  </a:lnTo>
                  <a:lnTo>
                    <a:pt x="515" y="4343"/>
                  </a:lnTo>
                  <a:lnTo>
                    <a:pt x="507" y="4318"/>
                  </a:lnTo>
                  <a:lnTo>
                    <a:pt x="500" y="4295"/>
                  </a:lnTo>
                  <a:lnTo>
                    <a:pt x="494" y="4272"/>
                  </a:lnTo>
                  <a:lnTo>
                    <a:pt x="489" y="4247"/>
                  </a:lnTo>
                  <a:lnTo>
                    <a:pt x="484" y="4224"/>
                  </a:lnTo>
                  <a:lnTo>
                    <a:pt x="480" y="4200"/>
                  </a:lnTo>
                  <a:lnTo>
                    <a:pt x="476" y="4178"/>
                  </a:lnTo>
                  <a:lnTo>
                    <a:pt x="471" y="4154"/>
                  </a:lnTo>
                  <a:lnTo>
                    <a:pt x="467" y="4131"/>
                  </a:lnTo>
                  <a:lnTo>
                    <a:pt x="463" y="4108"/>
                  </a:lnTo>
                  <a:lnTo>
                    <a:pt x="459" y="4085"/>
                  </a:lnTo>
                  <a:lnTo>
                    <a:pt x="454" y="4063"/>
                  </a:lnTo>
                  <a:lnTo>
                    <a:pt x="452" y="4043"/>
                  </a:lnTo>
                  <a:lnTo>
                    <a:pt x="449" y="4026"/>
                  </a:lnTo>
                  <a:lnTo>
                    <a:pt x="445" y="4009"/>
                  </a:lnTo>
                  <a:lnTo>
                    <a:pt x="440" y="3992"/>
                  </a:lnTo>
                  <a:lnTo>
                    <a:pt x="434" y="3976"/>
                  </a:lnTo>
                  <a:lnTo>
                    <a:pt x="429" y="3960"/>
                  </a:lnTo>
                  <a:lnTo>
                    <a:pt x="423" y="3943"/>
                  </a:lnTo>
                  <a:lnTo>
                    <a:pt x="416" y="3928"/>
                  </a:lnTo>
                  <a:lnTo>
                    <a:pt x="411" y="3912"/>
                  </a:lnTo>
                  <a:lnTo>
                    <a:pt x="407" y="3894"/>
                  </a:lnTo>
                  <a:lnTo>
                    <a:pt x="403" y="3877"/>
                  </a:lnTo>
                  <a:lnTo>
                    <a:pt x="400" y="3860"/>
                  </a:lnTo>
                  <a:lnTo>
                    <a:pt x="392" y="3843"/>
                  </a:lnTo>
                  <a:lnTo>
                    <a:pt x="385" y="3824"/>
                  </a:lnTo>
                  <a:lnTo>
                    <a:pt x="379" y="3805"/>
                  </a:lnTo>
                  <a:lnTo>
                    <a:pt x="373" y="3785"/>
                  </a:lnTo>
                  <a:lnTo>
                    <a:pt x="367" y="3766"/>
                  </a:lnTo>
                  <a:lnTo>
                    <a:pt x="362" y="3747"/>
                  </a:lnTo>
                  <a:lnTo>
                    <a:pt x="357" y="3728"/>
                  </a:lnTo>
                  <a:lnTo>
                    <a:pt x="351" y="3710"/>
                  </a:lnTo>
                  <a:lnTo>
                    <a:pt x="344" y="3694"/>
                  </a:lnTo>
                  <a:lnTo>
                    <a:pt x="335" y="3678"/>
                  </a:lnTo>
                  <a:lnTo>
                    <a:pt x="325" y="3664"/>
                  </a:lnTo>
                  <a:lnTo>
                    <a:pt x="311" y="3654"/>
                  </a:lnTo>
                  <a:lnTo>
                    <a:pt x="310" y="3654"/>
                  </a:lnTo>
                  <a:lnTo>
                    <a:pt x="308" y="3654"/>
                  </a:lnTo>
                  <a:lnTo>
                    <a:pt x="307" y="3654"/>
                  </a:lnTo>
                  <a:lnTo>
                    <a:pt x="305" y="3654"/>
                  </a:lnTo>
                  <a:lnTo>
                    <a:pt x="303" y="3655"/>
                  </a:lnTo>
                  <a:lnTo>
                    <a:pt x="302" y="3655"/>
                  </a:lnTo>
                  <a:lnTo>
                    <a:pt x="300" y="3656"/>
                  </a:lnTo>
                  <a:lnTo>
                    <a:pt x="299" y="3656"/>
                  </a:lnTo>
                  <a:lnTo>
                    <a:pt x="298" y="3656"/>
                  </a:lnTo>
                  <a:lnTo>
                    <a:pt x="296" y="3657"/>
                  </a:lnTo>
                  <a:lnTo>
                    <a:pt x="295" y="3657"/>
                  </a:lnTo>
                  <a:lnTo>
                    <a:pt x="294" y="3658"/>
                  </a:lnTo>
                  <a:lnTo>
                    <a:pt x="299" y="3704"/>
                  </a:lnTo>
                  <a:lnTo>
                    <a:pt x="305" y="3750"/>
                  </a:lnTo>
                  <a:lnTo>
                    <a:pt x="313" y="3798"/>
                  </a:lnTo>
                  <a:lnTo>
                    <a:pt x="324" y="3846"/>
                  </a:lnTo>
                  <a:lnTo>
                    <a:pt x="335" y="3893"/>
                  </a:lnTo>
                  <a:lnTo>
                    <a:pt x="347" y="3942"/>
                  </a:lnTo>
                  <a:lnTo>
                    <a:pt x="358" y="3991"/>
                  </a:lnTo>
                  <a:lnTo>
                    <a:pt x="370" y="4041"/>
                  </a:lnTo>
                  <a:lnTo>
                    <a:pt x="380" y="4090"/>
                  </a:lnTo>
                  <a:lnTo>
                    <a:pt x="389" y="4140"/>
                  </a:lnTo>
                  <a:lnTo>
                    <a:pt x="396" y="4189"/>
                  </a:lnTo>
                  <a:lnTo>
                    <a:pt x="401" y="4239"/>
                  </a:lnTo>
                  <a:lnTo>
                    <a:pt x="407" y="4259"/>
                  </a:lnTo>
                  <a:lnTo>
                    <a:pt x="413" y="4280"/>
                  </a:lnTo>
                  <a:lnTo>
                    <a:pt x="420" y="4300"/>
                  </a:lnTo>
                  <a:lnTo>
                    <a:pt x="428" y="4319"/>
                  </a:lnTo>
                  <a:lnTo>
                    <a:pt x="436" y="4338"/>
                  </a:lnTo>
                  <a:lnTo>
                    <a:pt x="443" y="4356"/>
                  </a:lnTo>
                  <a:lnTo>
                    <a:pt x="452" y="4374"/>
                  </a:lnTo>
                  <a:lnTo>
                    <a:pt x="460" y="4393"/>
                  </a:lnTo>
                  <a:lnTo>
                    <a:pt x="469" y="4410"/>
                  </a:lnTo>
                  <a:lnTo>
                    <a:pt x="480" y="4427"/>
                  </a:lnTo>
                  <a:lnTo>
                    <a:pt x="489" y="4445"/>
                  </a:lnTo>
                  <a:lnTo>
                    <a:pt x="499" y="4462"/>
                  </a:lnTo>
                  <a:lnTo>
                    <a:pt x="530" y="4510"/>
                  </a:lnTo>
                  <a:lnTo>
                    <a:pt x="559" y="4559"/>
                  </a:lnTo>
                  <a:lnTo>
                    <a:pt x="589" y="4610"/>
                  </a:lnTo>
                  <a:lnTo>
                    <a:pt x="619" y="4659"/>
                  </a:lnTo>
                  <a:lnTo>
                    <a:pt x="651" y="4708"/>
                  </a:lnTo>
                  <a:lnTo>
                    <a:pt x="683" y="4755"/>
                  </a:lnTo>
                  <a:lnTo>
                    <a:pt x="720" y="4799"/>
                  </a:lnTo>
                  <a:lnTo>
                    <a:pt x="760" y="4841"/>
                  </a:lnTo>
                  <a:lnTo>
                    <a:pt x="803" y="4878"/>
                  </a:lnTo>
                  <a:lnTo>
                    <a:pt x="851" y="4911"/>
                  </a:lnTo>
                  <a:lnTo>
                    <a:pt x="905" y="4938"/>
                  </a:lnTo>
                  <a:lnTo>
                    <a:pt x="965" y="4959"/>
                  </a:lnTo>
                  <a:lnTo>
                    <a:pt x="987" y="4960"/>
                  </a:lnTo>
                  <a:lnTo>
                    <a:pt x="1007" y="4960"/>
                  </a:lnTo>
                  <a:lnTo>
                    <a:pt x="1028" y="4958"/>
                  </a:lnTo>
                  <a:lnTo>
                    <a:pt x="1047" y="4954"/>
                  </a:lnTo>
                  <a:lnTo>
                    <a:pt x="1065" y="4949"/>
                  </a:lnTo>
                  <a:lnTo>
                    <a:pt x="1084" y="4941"/>
                  </a:lnTo>
                  <a:lnTo>
                    <a:pt x="1101" y="4933"/>
                  </a:lnTo>
                  <a:lnTo>
                    <a:pt x="1117" y="4922"/>
                  </a:lnTo>
                  <a:lnTo>
                    <a:pt x="1134" y="4911"/>
                  </a:lnTo>
                  <a:lnTo>
                    <a:pt x="1148" y="4897"/>
                  </a:lnTo>
                  <a:lnTo>
                    <a:pt x="1162" y="4882"/>
                  </a:lnTo>
                  <a:lnTo>
                    <a:pt x="1176" y="4867"/>
                  </a:lnTo>
                  <a:lnTo>
                    <a:pt x="1190" y="4843"/>
                  </a:lnTo>
                  <a:lnTo>
                    <a:pt x="1204" y="4821"/>
                  </a:lnTo>
                  <a:lnTo>
                    <a:pt x="1218" y="4798"/>
                  </a:lnTo>
                  <a:lnTo>
                    <a:pt x="1232" y="4776"/>
                  </a:lnTo>
                  <a:lnTo>
                    <a:pt x="1244" y="4754"/>
                  </a:lnTo>
                  <a:lnTo>
                    <a:pt x="1257" y="4730"/>
                  </a:lnTo>
                  <a:lnTo>
                    <a:pt x="1269" y="4707"/>
                  </a:lnTo>
                  <a:lnTo>
                    <a:pt x="1280" y="4683"/>
                  </a:lnTo>
                  <a:lnTo>
                    <a:pt x="1292" y="4658"/>
                  </a:lnTo>
                  <a:lnTo>
                    <a:pt x="1302" y="4632"/>
                  </a:lnTo>
                  <a:lnTo>
                    <a:pt x="1312" y="4606"/>
                  </a:lnTo>
                  <a:lnTo>
                    <a:pt x="1320" y="4579"/>
                  </a:lnTo>
                  <a:lnTo>
                    <a:pt x="1286" y="4818"/>
                  </a:lnTo>
                  <a:lnTo>
                    <a:pt x="1286" y="4820"/>
                  </a:lnTo>
                  <a:lnTo>
                    <a:pt x="1285" y="4821"/>
                  </a:lnTo>
                  <a:lnTo>
                    <a:pt x="1282" y="4822"/>
                  </a:lnTo>
                  <a:lnTo>
                    <a:pt x="1280" y="4822"/>
                  </a:lnTo>
                  <a:lnTo>
                    <a:pt x="1278" y="4822"/>
                  </a:lnTo>
                  <a:lnTo>
                    <a:pt x="1276" y="4822"/>
                  </a:lnTo>
                  <a:lnTo>
                    <a:pt x="1273" y="4821"/>
                  </a:lnTo>
                  <a:lnTo>
                    <a:pt x="1271" y="4820"/>
                  </a:lnTo>
                  <a:lnTo>
                    <a:pt x="1268" y="4819"/>
                  </a:lnTo>
                  <a:lnTo>
                    <a:pt x="1266" y="4818"/>
                  </a:lnTo>
                  <a:lnTo>
                    <a:pt x="1264" y="4818"/>
                  </a:lnTo>
                  <a:lnTo>
                    <a:pt x="1261" y="4818"/>
                  </a:lnTo>
                  <a:lnTo>
                    <a:pt x="1247" y="4837"/>
                  </a:lnTo>
                  <a:lnTo>
                    <a:pt x="1233" y="4859"/>
                  </a:lnTo>
                  <a:lnTo>
                    <a:pt x="1219" y="4881"/>
                  </a:lnTo>
                  <a:lnTo>
                    <a:pt x="1206" y="4903"/>
                  </a:lnTo>
                  <a:lnTo>
                    <a:pt x="1192" y="4927"/>
                  </a:lnTo>
                  <a:lnTo>
                    <a:pt x="1178" y="4949"/>
                  </a:lnTo>
                  <a:lnTo>
                    <a:pt x="1162" y="4972"/>
                  </a:lnTo>
                  <a:lnTo>
                    <a:pt x="1145" y="4992"/>
                  </a:lnTo>
                  <a:lnTo>
                    <a:pt x="1127" y="5010"/>
                  </a:lnTo>
                  <a:lnTo>
                    <a:pt x="1105" y="5026"/>
                  </a:lnTo>
                  <a:lnTo>
                    <a:pt x="1081" y="5039"/>
                  </a:lnTo>
                  <a:lnTo>
                    <a:pt x="1052" y="5049"/>
                  </a:lnTo>
                  <a:lnTo>
                    <a:pt x="1022" y="5050"/>
                  </a:lnTo>
                  <a:lnTo>
                    <a:pt x="992" y="5049"/>
                  </a:lnTo>
                  <a:lnTo>
                    <a:pt x="964" y="5045"/>
                  </a:lnTo>
                  <a:lnTo>
                    <a:pt x="936" y="5038"/>
                  </a:lnTo>
                  <a:lnTo>
                    <a:pt x="910" y="5029"/>
                  </a:lnTo>
                  <a:lnTo>
                    <a:pt x="884" y="5016"/>
                  </a:lnTo>
                  <a:lnTo>
                    <a:pt x="860" y="5003"/>
                  </a:lnTo>
                  <a:lnTo>
                    <a:pt x="837" y="4989"/>
                  </a:lnTo>
                  <a:lnTo>
                    <a:pt x="815" y="4973"/>
                  </a:lnTo>
                  <a:lnTo>
                    <a:pt x="794" y="4955"/>
                  </a:lnTo>
                  <a:lnTo>
                    <a:pt x="774" y="4937"/>
                  </a:lnTo>
                  <a:lnTo>
                    <a:pt x="755" y="4920"/>
                  </a:lnTo>
                  <a:lnTo>
                    <a:pt x="731" y="4891"/>
                  </a:lnTo>
                  <a:lnTo>
                    <a:pt x="709" y="4863"/>
                  </a:lnTo>
                  <a:lnTo>
                    <a:pt x="688" y="4834"/>
                  </a:lnTo>
                  <a:lnTo>
                    <a:pt x="668" y="4805"/>
                  </a:lnTo>
                  <a:lnTo>
                    <a:pt x="649" y="4775"/>
                  </a:lnTo>
                  <a:lnTo>
                    <a:pt x="630" y="4745"/>
                  </a:lnTo>
                  <a:lnTo>
                    <a:pt x="612" y="4715"/>
                  </a:lnTo>
                  <a:lnTo>
                    <a:pt x="594" y="4684"/>
                  </a:lnTo>
                  <a:lnTo>
                    <a:pt x="575" y="4654"/>
                  </a:lnTo>
                  <a:lnTo>
                    <a:pt x="557" y="4623"/>
                  </a:lnTo>
                  <a:lnTo>
                    <a:pt x="539" y="4593"/>
                  </a:lnTo>
                  <a:lnTo>
                    <a:pt x="519" y="4562"/>
                  </a:lnTo>
                  <a:lnTo>
                    <a:pt x="505" y="4528"/>
                  </a:lnTo>
                  <a:lnTo>
                    <a:pt x="490" y="4495"/>
                  </a:lnTo>
                  <a:lnTo>
                    <a:pt x="473" y="4461"/>
                  </a:lnTo>
                  <a:lnTo>
                    <a:pt x="458" y="4427"/>
                  </a:lnTo>
                  <a:lnTo>
                    <a:pt x="444" y="4394"/>
                  </a:lnTo>
                  <a:lnTo>
                    <a:pt x="429" y="4360"/>
                  </a:lnTo>
                  <a:lnTo>
                    <a:pt x="414" y="4326"/>
                  </a:lnTo>
                  <a:lnTo>
                    <a:pt x="400" y="4291"/>
                  </a:lnTo>
                  <a:lnTo>
                    <a:pt x="387" y="4256"/>
                  </a:lnTo>
                  <a:lnTo>
                    <a:pt x="375" y="4221"/>
                  </a:lnTo>
                  <a:lnTo>
                    <a:pt x="363" y="4184"/>
                  </a:lnTo>
                  <a:lnTo>
                    <a:pt x="352" y="4147"/>
                  </a:lnTo>
                  <a:lnTo>
                    <a:pt x="351" y="4137"/>
                  </a:lnTo>
                  <a:lnTo>
                    <a:pt x="350" y="4127"/>
                  </a:lnTo>
                  <a:lnTo>
                    <a:pt x="349" y="4117"/>
                  </a:lnTo>
                  <a:lnTo>
                    <a:pt x="348" y="4107"/>
                  </a:lnTo>
                  <a:lnTo>
                    <a:pt x="347" y="4097"/>
                  </a:lnTo>
                  <a:lnTo>
                    <a:pt x="346" y="4088"/>
                  </a:lnTo>
                  <a:lnTo>
                    <a:pt x="345" y="4078"/>
                  </a:lnTo>
                  <a:lnTo>
                    <a:pt x="343" y="4069"/>
                  </a:lnTo>
                  <a:lnTo>
                    <a:pt x="341" y="4060"/>
                  </a:lnTo>
                  <a:lnTo>
                    <a:pt x="339" y="4050"/>
                  </a:lnTo>
                  <a:lnTo>
                    <a:pt x="336" y="4042"/>
                  </a:lnTo>
                  <a:lnTo>
                    <a:pt x="331" y="4034"/>
                  </a:lnTo>
                  <a:lnTo>
                    <a:pt x="305" y="4023"/>
                  </a:lnTo>
                  <a:lnTo>
                    <a:pt x="305" y="4023"/>
                  </a:lnTo>
                  <a:lnTo>
                    <a:pt x="304" y="4023"/>
                  </a:lnTo>
                  <a:lnTo>
                    <a:pt x="303" y="4023"/>
                  </a:lnTo>
                  <a:lnTo>
                    <a:pt x="302" y="4023"/>
                  </a:lnTo>
                  <a:lnTo>
                    <a:pt x="301" y="4023"/>
                  </a:lnTo>
                  <a:lnTo>
                    <a:pt x="300" y="4023"/>
                  </a:lnTo>
                  <a:lnTo>
                    <a:pt x="299" y="4024"/>
                  </a:lnTo>
                  <a:lnTo>
                    <a:pt x="298" y="4024"/>
                  </a:lnTo>
                  <a:lnTo>
                    <a:pt x="297" y="4024"/>
                  </a:lnTo>
                  <a:lnTo>
                    <a:pt x="296" y="4024"/>
                  </a:lnTo>
                  <a:lnTo>
                    <a:pt x="295" y="4024"/>
                  </a:lnTo>
                  <a:lnTo>
                    <a:pt x="294" y="4025"/>
                  </a:lnTo>
                  <a:lnTo>
                    <a:pt x="292" y="4026"/>
                  </a:lnTo>
                  <a:lnTo>
                    <a:pt x="289" y="4029"/>
                  </a:lnTo>
                  <a:lnTo>
                    <a:pt x="286" y="4031"/>
                  </a:lnTo>
                  <a:lnTo>
                    <a:pt x="284" y="4035"/>
                  </a:lnTo>
                  <a:lnTo>
                    <a:pt x="281" y="4038"/>
                  </a:lnTo>
                  <a:lnTo>
                    <a:pt x="280" y="4042"/>
                  </a:lnTo>
                  <a:lnTo>
                    <a:pt x="278" y="4046"/>
                  </a:lnTo>
                  <a:lnTo>
                    <a:pt x="277" y="4050"/>
                  </a:lnTo>
                  <a:lnTo>
                    <a:pt x="276" y="4054"/>
                  </a:lnTo>
                  <a:lnTo>
                    <a:pt x="276" y="4060"/>
                  </a:lnTo>
                  <a:lnTo>
                    <a:pt x="277" y="4064"/>
                  </a:lnTo>
                  <a:lnTo>
                    <a:pt x="277" y="4069"/>
                  </a:lnTo>
                  <a:lnTo>
                    <a:pt x="281" y="4091"/>
                  </a:lnTo>
                  <a:lnTo>
                    <a:pt x="285" y="4114"/>
                  </a:lnTo>
                  <a:lnTo>
                    <a:pt x="287" y="4137"/>
                  </a:lnTo>
                  <a:lnTo>
                    <a:pt x="290" y="4159"/>
                  </a:lnTo>
                  <a:lnTo>
                    <a:pt x="291" y="4182"/>
                  </a:lnTo>
                  <a:lnTo>
                    <a:pt x="293" y="4204"/>
                  </a:lnTo>
                  <a:lnTo>
                    <a:pt x="294" y="4227"/>
                  </a:lnTo>
                  <a:lnTo>
                    <a:pt x="295" y="4249"/>
                  </a:lnTo>
                  <a:lnTo>
                    <a:pt x="296" y="4272"/>
                  </a:lnTo>
                  <a:lnTo>
                    <a:pt x="296" y="4293"/>
                  </a:lnTo>
                  <a:lnTo>
                    <a:pt x="297" y="4315"/>
                  </a:lnTo>
                  <a:lnTo>
                    <a:pt x="297" y="4338"/>
                  </a:lnTo>
                  <a:lnTo>
                    <a:pt x="296" y="4373"/>
                  </a:lnTo>
                  <a:lnTo>
                    <a:pt x="295" y="4410"/>
                  </a:lnTo>
                  <a:lnTo>
                    <a:pt x="296" y="4447"/>
                  </a:lnTo>
                  <a:lnTo>
                    <a:pt x="298" y="4484"/>
                  </a:lnTo>
                  <a:lnTo>
                    <a:pt x="300" y="4519"/>
                  </a:lnTo>
                  <a:lnTo>
                    <a:pt x="303" y="4556"/>
                  </a:lnTo>
                  <a:lnTo>
                    <a:pt x="306" y="4592"/>
                  </a:lnTo>
                  <a:lnTo>
                    <a:pt x="308" y="4628"/>
                  </a:lnTo>
                  <a:lnTo>
                    <a:pt x="310" y="4664"/>
                  </a:lnTo>
                  <a:lnTo>
                    <a:pt x="311" y="4700"/>
                  </a:lnTo>
                  <a:lnTo>
                    <a:pt x="310" y="4735"/>
                  </a:lnTo>
                  <a:lnTo>
                    <a:pt x="308" y="4771"/>
                  </a:lnTo>
                  <a:lnTo>
                    <a:pt x="311" y="4777"/>
                  </a:lnTo>
                  <a:lnTo>
                    <a:pt x="312" y="4784"/>
                  </a:lnTo>
                  <a:lnTo>
                    <a:pt x="313" y="4792"/>
                  </a:lnTo>
                  <a:lnTo>
                    <a:pt x="315" y="4799"/>
                  </a:lnTo>
                  <a:lnTo>
                    <a:pt x="316" y="4807"/>
                  </a:lnTo>
                  <a:lnTo>
                    <a:pt x="316" y="4814"/>
                  </a:lnTo>
                  <a:lnTo>
                    <a:pt x="317" y="4820"/>
                  </a:lnTo>
                  <a:lnTo>
                    <a:pt x="318" y="4827"/>
                  </a:lnTo>
                  <a:lnTo>
                    <a:pt x="320" y="4832"/>
                  </a:lnTo>
                  <a:lnTo>
                    <a:pt x="323" y="4837"/>
                  </a:lnTo>
                  <a:lnTo>
                    <a:pt x="327" y="4842"/>
                  </a:lnTo>
                  <a:lnTo>
                    <a:pt x="331" y="4846"/>
                  </a:lnTo>
                  <a:lnTo>
                    <a:pt x="339" y="4849"/>
                  </a:lnTo>
                  <a:lnTo>
                    <a:pt x="346" y="4852"/>
                  </a:lnTo>
                  <a:lnTo>
                    <a:pt x="353" y="4854"/>
                  </a:lnTo>
                  <a:lnTo>
                    <a:pt x="360" y="4856"/>
                  </a:lnTo>
                  <a:lnTo>
                    <a:pt x="367" y="4859"/>
                  </a:lnTo>
                  <a:lnTo>
                    <a:pt x="376" y="4860"/>
                  </a:lnTo>
                  <a:lnTo>
                    <a:pt x="383" y="4861"/>
                  </a:lnTo>
                  <a:lnTo>
                    <a:pt x="390" y="4862"/>
                  </a:lnTo>
                  <a:lnTo>
                    <a:pt x="398" y="4863"/>
                  </a:lnTo>
                  <a:lnTo>
                    <a:pt x="405" y="4864"/>
                  </a:lnTo>
                  <a:lnTo>
                    <a:pt x="412" y="4865"/>
                  </a:lnTo>
                  <a:lnTo>
                    <a:pt x="419" y="4867"/>
                  </a:lnTo>
                  <a:lnTo>
                    <a:pt x="421" y="4870"/>
                  </a:lnTo>
                  <a:lnTo>
                    <a:pt x="421" y="4872"/>
                  </a:lnTo>
                  <a:lnTo>
                    <a:pt x="420" y="4875"/>
                  </a:lnTo>
                  <a:lnTo>
                    <a:pt x="417" y="4877"/>
                  </a:lnTo>
                  <a:lnTo>
                    <a:pt x="414" y="4879"/>
                  </a:lnTo>
                  <a:lnTo>
                    <a:pt x="410" y="4881"/>
                  </a:lnTo>
                  <a:lnTo>
                    <a:pt x="406" y="4883"/>
                  </a:lnTo>
                  <a:lnTo>
                    <a:pt x="401" y="4884"/>
                  </a:lnTo>
                  <a:lnTo>
                    <a:pt x="397" y="4886"/>
                  </a:lnTo>
                  <a:lnTo>
                    <a:pt x="392" y="4887"/>
                  </a:lnTo>
                  <a:lnTo>
                    <a:pt x="388" y="4888"/>
                  </a:lnTo>
                  <a:lnTo>
                    <a:pt x="384" y="4889"/>
                  </a:lnTo>
                  <a:lnTo>
                    <a:pt x="377" y="4888"/>
                  </a:lnTo>
                  <a:lnTo>
                    <a:pt x="370" y="4888"/>
                  </a:lnTo>
                  <a:lnTo>
                    <a:pt x="362" y="4888"/>
                  </a:lnTo>
                  <a:lnTo>
                    <a:pt x="355" y="4887"/>
                  </a:lnTo>
                  <a:lnTo>
                    <a:pt x="349" y="4887"/>
                  </a:lnTo>
                  <a:lnTo>
                    <a:pt x="343" y="4886"/>
                  </a:lnTo>
                  <a:lnTo>
                    <a:pt x="337" y="4885"/>
                  </a:lnTo>
                  <a:lnTo>
                    <a:pt x="331" y="4884"/>
                  </a:lnTo>
                  <a:lnTo>
                    <a:pt x="325" y="4883"/>
                  </a:lnTo>
                  <a:lnTo>
                    <a:pt x="319" y="4882"/>
                  </a:lnTo>
                  <a:lnTo>
                    <a:pt x="312" y="4881"/>
                  </a:lnTo>
                  <a:lnTo>
                    <a:pt x="305" y="4880"/>
                  </a:lnTo>
                  <a:lnTo>
                    <a:pt x="298" y="4849"/>
                  </a:lnTo>
                  <a:lnTo>
                    <a:pt x="292" y="4818"/>
                  </a:lnTo>
                  <a:lnTo>
                    <a:pt x="289" y="4785"/>
                  </a:lnTo>
                  <a:lnTo>
                    <a:pt x="287" y="4753"/>
                  </a:lnTo>
                  <a:lnTo>
                    <a:pt x="287" y="4720"/>
                  </a:lnTo>
                  <a:lnTo>
                    <a:pt x="287" y="4686"/>
                  </a:lnTo>
                  <a:lnTo>
                    <a:pt x="287" y="4652"/>
                  </a:lnTo>
                  <a:lnTo>
                    <a:pt x="288" y="4618"/>
                  </a:lnTo>
                  <a:lnTo>
                    <a:pt x="288" y="4584"/>
                  </a:lnTo>
                  <a:lnTo>
                    <a:pt x="288" y="4551"/>
                  </a:lnTo>
                  <a:lnTo>
                    <a:pt x="286" y="4517"/>
                  </a:lnTo>
                  <a:lnTo>
                    <a:pt x="282" y="4485"/>
                  </a:lnTo>
                  <a:lnTo>
                    <a:pt x="281" y="4455"/>
                  </a:lnTo>
                  <a:lnTo>
                    <a:pt x="279" y="4425"/>
                  </a:lnTo>
                  <a:lnTo>
                    <a:pt x="277" y="4397"/>
                  </a:lnTo>
                  <a:lnTo>
                    <a:pt x="275" y="4368"/>
                  </a:lnTo>
                  <a:lnTo>
                    <a:pt x="274" y="4340"/>
                  </a:lnTo>
                  <a:lnTo>
                    <a:pt x="273" y="4311"/>
                  </a:lnTo>
                  <a:lnTo>
                    <a:pt x="271" y="4283"/>
                  </a:lnTo>
                  <a:lnTo>
                    <a:pt x="271" y="4254"/>
                  </a:lnTo>
                  <a:lnTo>
                    <a:pt x="270" y="4226"/>
                  </a:lnTo>
                  <a:lnTo>
                    <a:pt x="270" y="4196"/>
                  </a:lnTo>
                  <a:lnTo>
                    <a:pt x="271" y="4168"/>
                  </a:lnTo>
                  <a:lnTo>
                    <a:pt x="271" y="4139"/>
                  </a:lnTo>
                  <a:lnTo>
                    <a:pt x="245" y="3303"/>
                  </a:lnTo>
                  <a:lnTo>
                    <a:pt x="248" y="3327"/>
                  </a:lnTo>
                  <a:lnTo>
                    <a:pt x="250" y="3348"/>
                  </a:lnTo>
                  <a:lnTo>
                    <a:pt x="252" y="3368"/>
                  </a:lnTo>
                  <a:lnTo>
                    <a:pt x="253" y="3385"/>
                  </a:lnTo>
                  <a:lnTo>
                    <a:pt x="255" y="3401"/>
                  </a:lnTo>
                  <a:lnTo>
                    <a:pt x="256" y="3418"/>
                  </a:lnTo>
                  <a:lnTo>
                    <a:pt x="257" y="3435"/>
                  </a:lnTo>
                  <a:lnTo>
                    <a:pt x="259" y="3452"/>
                  </a:lnTo>
                  <a:lnTo>
                    <a:pt x="262" y="3472"/>
                  </a:lnTo>
                  <a:lnTo>
                    <a:pt x="264" y="3494"/>
                  </a:lnTo>
                  <a:lnTo>
                    <a:pt x="267" y="3518"/>
                  </a:lnTo>
                  <a:lnTo>
                    <a:pt x="271" y="3548"/>
                  </a:lnTo>
                  <a:lnTo>
                    <a:pt x="274" y="3553"/>
                  </a:lnTo>
                  <a:lnTo>
                    <a:pt x="277" y="3559"/>
                  </a:lnTo>
                  <a:lnTo>
                    <a:pt x="280" y="3564"/>
                  </a:lnTo>
                  <a:lnTo>
                    <a:pt x="283" y="3569"/>
                  </a:lnTo>
                  <a:lnTo>
                    <a:pt x="286" y="3573"/>
                  </a:lnTo>
                  <a:lnTo>
                    <a:pt x="289" y="3579"/>
                  </a:lnTo>
                  <a:lnTo>
                    <a:pt x="292" y="3583"/>
                  </a:lnTo>
                  <a:lnTo>
                    <a:pt x="296" y="3587"/>
                  </a:lnTo>
                  <a:lnTo>
                    <a:pt x="299" y="3590"/>
                  </a:lnTo>
                  <a:lnTo>
                    <a:pt x="303" y="3594"/>
                  </a:lnTo>
                  <a:lnTo>
                    <a:pt x="307" y="3597"/>
                  </a:lnTo>
                  <a:lnTo>
                    <a:pt x="311" y="3601"/>
                  </a:lnTo>
                  <a:lnTo>
                    <a:pt x="313" y="3600"/>
                  </a:lnTo>
                  <a:lnTo>
                    <a:pt x="315" y="3600"/>
                  </a:lnTo>
                  <a:lnTo>
                    <a:pt x="317" y="3600"/>
                  </a:lnTo>
                  <a:lnTo>
                    <a:pt x="319" y="3600"/>
                  </a:lnTo>
                  <a:lnTo>
                    <a:pt x="321" y="3599"/>
                  </a:lnTo>
                  <a:lnTo>
                    <a:pt x="322" y="3599"/>
                  </a:lnTo>
                  <a:lnTo>
                    <a:pt x="324" y="3598"/>
                  </a:lnTo>
                  <a:lnTo>
                    <a:pt x="326" y="3598"/>
                  </a:lnTo>
                  <a:lnTo>
                    <a:pt x="328" y="3597"/>
                  </a:lnTo>
                  <a:lnTo>
                    <a:pt x="329" y="3596"/>
                  </a:lnTo>
                  <a:lnTo>
                    <a:pt x="330" y="3595"/>
                  </a:lnTo>
                  <a:lnTo>
                    <a:pt x="331" y="3594"/>
                  </a:lnTo>
                  <a:lnTo>
                    <a:pt x="336" y="3557"/>
                  </a:lnTo>
                  <a:lnTo>
                    <a:pt x="336" y="3520"/>
                  </a:lnTo>
                  <a:lnTo>
                    <a:pt x="335" y="3483"/>
                  </a:lnTo>
                  <a:lnTo>
                    <a:pt x="331" y="3445"/>
                  </a:lnTo>
                  <a:lnTo>
                    <a:pt x="326" y="3407"/>
                  </a:lnTo>
                  <a:lnTo>
                    <a:pt x="320" y="3369"/>
                  </a:lnTo>
                  <a:lnTo>
                    <a:pt x="315" y="3330"/>
                  </a:lnTo>
                  <a:lnTo>
                    <a:pt x="309" y="3291"/>
                  </a:lnTo>
                  <a:lnTo>
                    <a:pt x="306" y="3252"/>
                  </a:lnTo>
                  <a:lnTo>
                    <a:pt x="305" y="3214"/>
                  </a:lnTo>
                  <a:lnTo>
                    <a:pt x="306" y="3175"/>
                  </a:lnTo>
                  <a:lnTo>
                    <a:pt x="311" y="3137"/>
                  </a:lnTo>
                  <a:lnTo>
                    <a:pt x="308" y="3108"/>
                  </a:lnTo>
                  <a:lnTo>
                    <a:pt x="307" y="3079"/>
                  </a:lnTo>
                  <a:lnTo>
                    <a:pt x="309" y="3050"/>
                  </a:lnTo>
                  <a:lnTo>
                    <a:pt x="311" y="3020"/>
                  </a:lnTo>
                  <a:lnTo>
                    <a:pt x="316" y="2992"/>
                  </a:lnTo>
                  <a:lnTo>
                    <a:pt x="321" y="2962"/>
                  </a:lnTo>
                  <a:lnTo>
                    <a:pt x="325" y="2935"/>
                  </a:lnTo>
                  <a:lnTo>
                    <a:pt x="328" y="2907"/>
                  </a:lnTo>
                  <a:lnTo>
                    <a:pt x="330" y="2881"/>
                  </a:lnTo>
                  <a:lnTo>
                    <a:pt x="331" y="2854"/>
                  </a:lnTo>
                  <a:lnTo>
                    <a:pt x="329" y="2829"/>
                  </a:lnTo>
                  <a:lnTo>
                    <a:pt x="323" y="2804"/>
                  </a:lnTo>
                  <a:lnTo>
                    <a:pt x="322" y="2804"/>
                  </a:lnTo>
                  <a:lnTo>
                    <a:pt x="321" y="2803"/>
                  </a:lnTo>
                  <a:lnTo>
                    <a:pt x="319" y="2802"/>
                  </a:lnTo>
                  <a:lnTo>
                    <a:pt x="318" y="2802"/>
                  </a:lnTo>
                  <a:lnTo>
                    <a:pt x="317" y="2801"/>
                  </a:lnTo>
                  <a:lnTo>
                    <a:pt x="316" y="2800"/>
                  </a:lnTo>
                  <a:lnTo>
                    <a:pt x="315" y="2800"/>
                  </a:lnTo>
                  <a:lnTo>
                    <a:pt x="313" y="2799"/>
                  </a:lnTo>
                  <a:lnTo>
                    <a:pt x="312" y="2799"/>
                  </a:lnTo>
                  <a:lnTo>
                    <a:pt x="312" y="2799"/>
                  </a:lnTo>
                  <a:lnTo>
                    <a:pt x="312" y="2799"/>
                  </a:lnTo>
                  <a:lnTo>
                    <a:pt x="311" y="2798"/>
                  </a:lnTo>
                  <a:lnTo>
                    <a:pt x="301" y="2805"/>
                  </a:lnTo>
                  <a:lnTo>
                    <a:pt x="292" y="2814"/>
                  </a:lnTo>
                  <a:lnTo>
                    <a:pt x="284" y="2824"/>
                  </a:lnTo>
                  <a:lnTo>
                    <a:pt x="278" y="2836"/>
                  </a:lnTo>
                  <a:lnTo>
                    <a:pt x="274" y="2848"/>
                  </a:lnTo>
                  <a:lnTo>
                    <a:pt x="270" y="2861"/>
                  </a:lnTo>
                  <a:lnTo>
                    <a:pt x="266" y="2875"/>
                  </a:lnTo>
                  <a:lnTo>
                    <a:pt x="263" y="2889"/>
                  </a:lnTo>
                  <a:lnTo>
                    <a:pt x="259" y="2903"/>
                  </a:lnTo>
                  <a:lnTo>
                    <a:pt x="256" y="2915"/>
                  </a:lnTo>
                  <a:lnTo>
                    <a:pt x="251" y="2928"/>
                  </a:lnTo>
                  <a:lnTo>
                    <a:pt x="246" y="2941"/>
                  </a:lnTo>
                  <a:lnTo>
                    <a:pt x="243" y="2958"/>
                  </a:lnTo>
                  <a:lnTo>
                    <a:pt x="241" y="2975"/>
                  </a:lnTo>
                  <a:lnTo>
                    <a:pt x="239" y="2993"/>
                  </a:lnTo>
                  <a:lnTo>
                    <a:pt x="239" y="3010"/>
                  </a:lnTo>
                  <a:lnTo>
                    <a:pt x="239" y="3027"/>
                  </a:lnTo>
                  <a:lnTo>
                    <a:pt x="239" y="3045"/>
                  </a:lnTo>
                  <a:lnTo>
                    <a:pt x="239" y="3062"/>
                  </a:lnTo>
                  <a:lnTo>
                    <a:pt x="239" y="3078"/>
                  </a:lnTo>
                  <a:lnTo>
                    <a:pt x="239" y="3096"/>
                  </a:lnTo>
                  <a:lnTo>
                    <a:pt x="238" y="3112"/>
                  </a:lnTo>
                  <a:lnTo>
                    <a:pt x="236" y="3128"/>
                  </a:lnTo>
                  <a:lnTo>
                    <a:pt x="232" y="3145"/>
                  </a:lnTo>
                  <a:lnTo>
                    <a:pt x="231" y="3144"/>
                  </a:lnTo>
                  <a:lnTo>
                    <a:pt x="229" y="3142"/>
                  </a:lnTo>
                  <a:lnTo>
                    <a:pt x="227" y="3141"/>
                  </a:lnTo>
                  <a:lnTo>
                    <a:pt x="226" y="3139"/>
                  </a:lnTo>
                  <a:lnTo>
                    <a:pt x="224" y="3136"/>
                  </a:lnTo>
                  <a:lnTo>
                    <a:pt x="223" y="3134"/>
                  </a:lnTo>
                  <a:lnTo>
                    <a:pt x="221" y="3131"/>
                  </a:lnTo>
                  <a:lnTo>
                    <a:pt x="218" y="3129"/>
                  </a:lnTo>
                  <a:lnTo>
                    <a:pt x="216" y="3127"/>
                  </a:lnTo>
                  <a:lnTo>
                    <a:pt x="213" y="3125"/>
                  </a:lnTo>
                  <a:lnTo>
                    <a:pt x="209" y="3124"/>
                  </a:lnTo>
                  <a:lnTo>
                    <a:pt x="203" y="3123"/>
                  </a:lnTo>
                  <a:lnTo>
                    <a:pt x="200" y="3123"/>
                  </a:lnTo>
                  <a:lnTo>
                    <a:pt x="197" y="3123"/>
                  </a:lnTo>
                  <a:lnTo>
                    <a:pt x="194" y="3124"/>
                  </a:lnTo>
                  <a:lnTo>
                    <a:pt x="191" y="3126"/>
                  </a:lnTo>
                  <a:lnTo>
                    <a:pt x="189" y="3128"/>
                  </a:lnTo>
                  <a:lnTo>
                    <a:pt x="186" y="3130"/>
                  </a:lnTo>
                  <a:lnTo>
                    <a:pt x="184" y="3132"/>
                  </a:lnTo>
                  <a:lnTo>
                    <a:pt x="181" y="3135"/>
                  </a:lnTo>
                  <a:lnTo>
                    <a:pt x="179" y="3138"/>
                  </a:lnTo>
                  <a:lnTo>
                    <a:pt x="177" y="3141"/>
                  </a:lnTo>
                  <a:lnTo>
                    <a:pt x="176" y="3144"/>
                  </a:lnTo>
                  <a:lnTo>
                    <a:pt x="174" y="3149"/>
                  </a:lnTo>
                  <a:lnTo>
                    <a:pt x="177" y="3288"/>
                  </a:lnTo>
                  <a:lnTo>
                    <a:pt x="180" y="3428"/>
                  </a:lnTo>
                  <a:lnTo>
                    <a:pt x="184" y="3567"/>
                  </a:lnTo>
                  <a:lnTo>
                    <a:pt x="187" y="3707"/>
                  </a:lnTo>
                  <a:lnTo>
                    <a:pt x="191" y="3846"/>
                  </a:lnTo>
                  <a:lnTo>
                    <a:pt x="194" y="3984"/>
                  </a:lnTo>
                  <a:lnTo>
                    <a:pt x="198" y="4124"/>
                  </a:lnTo>
                  <a:lnTo>
                    <a:pt x="200" y="4262"/>
                  </a:lnTo>
                  <a:lnTo>
                    <a:pt x="203" y="4401"/>
                  </a:lnTo>
                  <a:lnTo>
                    <a:pt x="205" y="4540"/>
                  </a:lnTo>
                  <a:lnTo>
                    <a:pt x="207" y="4678"/>
                  </a:lnTo>
                  <a:lnTo>
                    <a:pt x="207" y="4818"/>
                  </a:lnTo>
                  <a:lnTo>
                    <a:pt x="207" y="4819"/>
                  </a:lnTo>
                  <a:lnTo>
                    <a:pt x="205" y="4820"/>
                  </a:lnTo>
                  <a:lnTo>
                    <a:pt x="204" y="4822"/>
                  </a:lnTo>
                  <a:lnTo>
                    <a:pt x="203" y="4823"/>
                  </a:lnTo>
                  <a:lnTo>
                    <a:pt x="202" y="4825"/>
                  </a:lnTo>
                  <a:lnTo>
                    <a:pt x="201" y="4826"/>
                  </a:lnTo>
                  <a:lnTo>
                    <a:pt x="199" y="4827"/>
                  </a:lnTo>
                  <a:lnTo>
                    <a:pt x="197" y="4829"/>
                  </a:lnTo>
                  <a:lnTo>
                    <a:pt x="195" y="4830"/>
                  </a:lnTo>
                  <a:lnTo>
                    <a:pt x="192" y="4831"/>
                  </a:lnTo>
                  <a:lnTo>
                    <a:pt x="189" y="4832"/>
                  </a:lnTo>
                  <a:lnTo>
                    <a:pt x="185" y="4833"/>
                  </a:lnTo>
                  <a:lnTo>
                    <a:pt x="157" y="4824"/>
                  </a:lnTo>
                  <a:lnTo>
                    <a:pt x="151" y="4663"/>
                  </a:lnTo>
                  <a:lnTo>
                    <a:pt x="147" y="4503"/>
                  </a:lnTo>
                  <a:lnTo>
                    <a:pt x="144" y="4342"/>
                  </a:lnTo>
                  <a:lnTo>
                    <a:pt x="142" y="4182"/>
                  </a:lnTo>
                  <a:lnTo>
                    <a:pt x="141" y="4021"/>
                  </a:lnTo>
                  <a:lnTo>
                    <a:pt x="142" y="3860"/>
                  </a:lnTo>
                  <a:lnTo>
                    <a:pt x="144" y="3699"/>
                  </a:lnTo>
                  <a:lnTo>
                    <a:pt x="148" y="3538"/>
                  </a:lnTo>
                  <a:lnTo>
                    <a:pt x="154" y="3377"/>
                  </a:lnTo>
                  <a:lnTo>
                    <a:pt x="162" y="3216"/>
                  </a:lnTo>
                  <a:lnTo>
                    <a:pt x="171" y="3055"/>
                  </a:lnTo>
                  <a:lnTo>
                    <a:pt x="182" y="2894"/>
                  </a:lnTo>
                  <a:lnTo>
                    <a:pt x="188" y="2846"/>
                  </a:lnTo>
                  <a:lnTo>
                    <a:pt x="197" y="2799"/>
                  </a:lnTo>
                  <a:lnTo>
                    <a:pt x="209" y="2754"/>
                  </a:lnTo>
                  <a:lnTo>
                    <a:pt x="223" y="2710"/>
                  </a:lnTo>
                  <a:lnTo>
                    <a:pt x="239" y="2669"/>
                  </a:lnTo>
                  <a:lnTo>
                    <a:pt x="257" y="2628"/>
                  </a:lnTo>
                  <a:lnTo>
                    <a:pt x="277" y="2587"/>
                  </a:lnTo>
                  <a:lnTo>
                    <a:pt x="296" y="2546"/>
                  </a:lnTo>
                  <a:lnTo>
                    <a:pt x="316" y="2507"/>
                  </a:lnTo>
                  <a:lnTo>
                    <a:pt x="335" y="2466"/>
                  </a:lnTo>
                  <a:lnTo>
                    <a:pt x="353" y="2425"/>
                  </a:lnTo>
                  <a:lnTo>
                    <a:pt x="371" y="2382"/>
                  </a:lnTo>
                  <a:lnTo>
                    <a:pt x="390" y="2379"/>
                  </a:lnTo>
                  <a:lnTo>
                    <a:pt x="408" y="2376"/>
                  </a:lnTo>
                  <a:lnTo>
                    <a:pt x="428" y="2374"/>
                  </a:lnTo>
                  <a:lnTo>
                    <a:pt x="448" y="2372"/>
                  </a:lnTo>
                  <a:lnTo>
                    <a:pt x="468" y="2370"/>
                  </a:lnTo>
                  <a:lnTo>
                    <a:pt x="489" y="2367"/>
                  </a:lnTo>
                  <a:lnTo>
                    <a:pt x="509" y="2365"/>
                  </a:lnTo>
                  <a:lnTo>
                    <a:pt x="530" y="2361"/>
                  </a:lnTo>
                  <a:lnTo>
                    <a:pt x="550" y="2357"/>
                  </a:lnTo>
                  <a:lnTo>
                    <a:pt x="569" y="2351"/>
                  </a:lnTo>
                  <a:lnTo>
                    <a:pt x="590" y="2344"/>
                  </a:lnTo>
                  <a:lnTo>
                    <a:pt x="608" y="2335"/>
                  </a:lnTo>
                  <a:lnTo>
                    <a:pt x="633" y="2330"/>
                  </a:lnTo>
                  <a:lnTo>
                    <a:pt x="657" y="2325"/>
                  </a:lnTo>
                  <a:lnTo>
                    <a:pt x="680" y="2319"/>
                  </a:lnTo>
                  <a:lnTo>
                    <a:pt x="704" y="2313"/>
                  </a:lnTo>
                  <a:lnTo>
                    <a:pt x="726" y="2306"/>
                  </a:lnTo>
                  <a:lnTo>
                    <a:pt x="749" y="2299"/>
                  </a:lnTo>
                  <a:lnTo>
                    <a:pt x="770" y="2291"/>
                  </a:lnTo>
                  <a:lnTo>
                    <a:pt x="792" y="2285"/>
                  </a:lnTo>
                  <a:lnTo>
                    <a:pt x="815" y="2278"/>
                  </a:lnTo>
                  <a:lnTo>
                    <a:pt x="837" y="2271"/>
                  </a:lnTo>
                  <a:lnTo>
                    <a:pt x="861" y="2265"/>
                  </a:lnTo>
                  <a:lnTo>
                    <a:pt x="883" y="2259"/>
                  </a:lnTo>
                  <a:lnTo>
                    <a:pt x="885" y="2259"/>
                  </a:lnTo>
                  <a:lnTo>
                    <a:pt x="887" y="2258"/>
                  </a:lnTo>
                  <a:lnTo>
                    <a:pt x="888" y="2257"/>
                  </a:lnTo>
                  <a:lnTo>
                    <a:pt x="889" y="2257"/>
                  </a:lnTo>
                  <a:lnTo>
                    <a:pt x="890" y="2256"/>
                  </a:lnTo>
                  <a:lnTo>
                    <a:pt x="892" y="2255"/>
                  </a:lnTo>
                  <a:lnTo>
                    <a:pt x="893" y="2255"/>
                  </a:lnTo>
                  <a:lnTo>
                    <a:pt x="894" y="2254"/>
                  </a:lnTo>
                  <a:lnTo>
                    <a:pt x="895" y="2254"/>
                  </a:lnTo>
                  <a:lnTo>
                    <a:pt x="897" y="2254"/>
                  </a:lnTo>
                  <a:lnTo>
                    <a:pt x="899" y="2254"/>
                  </a:lnTo>
                  <a:lnTo>
                    <a:pt x="900" y="2253"/>
                  </a:lnTo>
                  <a:lnTo>
                    <a:pt x="900" y="2253"/>
                  </a:lnTo>
                  <a:close/>
                  <a:moveTo>
                    <a:pt x="1041" y="2316"/>
                  </a:moveTo>
                  <a:lnTo>
                    <a:pt x="1135" y="2358"/>
                  </a:lnTo>
                  <a:lnTo>
                    <a:pt x="1135" y="2368"/>
                  </a:lnTo>
                  <a:lnTo>
                    <a:pt x="1133" y="2377"/>
                  </a:lnTo>
                  <a:lnTo>
                    <a:pt x="1129" y="2386"/>
                  </a:lnTo>
                  <a:lnTo>
                    <a:pt x="1123" y="2395"/>
                  </a:lnTo>
                  <a:lnTo>
                    <a:pt x="1115" y="2405"/>
                  </a:lnTo>
                  <a:lnTo>
                    <a:pt x="1108" y="2414"/>
                  </a:lnTo>
                  <a:lnTo>
                    <a:pt x="1099" y="2423"/>
                  </a:lnTo>
                  <a:lnTo>
                    <a:pt x="1091" y="2431"/>
                  </a:lnTo>
                  <a:lnTo>
                    <a:pt x="1082" y="2440"/>
                  </a:lnTo>
                  <a:lnTo>
                    <a:pt x="1074" y="2448"/>
                  </a:lnTo>
                  <a:lnTo>
                    <a:pt x="1065" y="2457"/>
                  </a:lnTo>
                  <a:lnTo>
                    <a:pt x="1058" y="2465"/>
                  </a:lnTo>
                  <a:lnTo>
                    <a:pt x="1047" y="2473"/>
                  </a:lnTo>
                  <a:lnTo>
                    <a:pt x="1037" y="2482"/>
                  </a:lnTo>
                  <a:lnTo>
                    <a:pt x="1026" y="2492"/>
                  </a:lnTo>
                  <a:lnTo>
                    <a:pt x="1016" y="2502"/>
                  </a:lnTo>
                  <a:lnTo>
                    <a:pt x="1005" y="2513"/>
                  </a:lnTo>
                  <a:lnTo>
                    <a:pt x="996" y="2523"/>
                  </a:lnTo>
                  <a:lnTo>
                    <a:pt x="986" y="2534"/>
                  </a:lnTo>
                  <a:lnTo>
                    <a:pt x="976" y="2544"/>
                  </a:lnTo>
                  <a:lnTo>
                    <a:pt x="966" y="2553"/>
                  </a:lnTo>
                  <a:lnTo>
                    <a:pt x="956" y="2563"/>
                  </a:lnTo>
                  <a:lnTo>
                    <a:pt x="946" y="2571"/>
                  </a:lnTo>
                  <a:lnTo>
                    <a:pt x="935" y="2577"/>
                  </a:lnTo>
                  <a:lnTo>
                    <a:pt x="886" y="2569"/>
                  </a:lnTo>
                  <a:lnTo>
                    <a:pt x="884" y="2568"/>
                  </a:lnTo>
                  <a:lnTo>
                    <a:pt x="882" y="2566"/>
                  </a:lnTo>
                  <a:lnTo>
                    <a:pt x="880" y="2564"/>
                  </a:lnTo>
                  <a:lnTo>
                    <a:pt x="878" y="2561"/>
                  </a:lnTo>
                  <a:lnTo>
                    <a:pt x="876" y="2557"/>
                  </a:lnTo>
                  <a:lnTo>
                    <a:pt x="874" y="2554"/>
                  </a:lnTo>
                  <a:lnTo>
                    <a:pt x="873" y="2550"/>
                  </a:lnTo>
                  <a:lnTo>
                    <a:pt x="871" y="2547"/>
                  </a:lnTo>
                  <a:lnTo>
                    <a:pt x="870" y="2543"/>
                  </a:lnTo>
                  <a:lnTo>
                    <a:pt x="868" y="2539"/>
                  </a:lnTo>
                  <a:lnTo>
                    <a:pt x="866" y="2535"/>
                  </a:lnTo>
                  <a:lnTo>
                    <a:pt x="864" y="2531"/>
                  </a:lnTo>
                  <a:lnTo>
                    <a:pt x="874" y="2513"/>
                  </a:lnTo>
                  <a:lnTo>
                    <a:pt x="886" y="2494"/>
                  </a:lnTo>
                  <a:lnTo>
                    <a:pt x="899" y="2476"/>
                  </a:lnTo>
                  <a:lnTo>
                    <a:pt x="914" y="2458"/>
                  </a:lnTo>
                  <a:lnTo>
                    <a:pt x="928" y="2440"/>
                  </a:lnTo>
                  <a:lnTo>
                    <a:pt x="944" y="2422"/>
                  </a:lnTo>
                  <a:lnTo>
                    <a:pt x="961" y="2405"/>
                  </a:lnTo>
                  <a:lnTo>
                    <a:pt x="977" y="2386"/>
                  </a:lnTo>
                  <a:lnTo>
                    <a:pt x="993" y="2369"/>
                  </a:lnTo>
                  <a:lnTo>
                    <a:pt x="1008" y="2352"/>
                  </a:lnTo>
                  <a:lnTo>
                    <a:pt x="1024" y="2334"/>
                  </a:lnTo>
                  <a:lnTo>
                    <a:pt x="1038" y="2316"/>
                  </a:lnTo>
                  <a:lnTo>
                    <a:pt x="1039" y="2317"/>
                  </a:lnTo>
                  <a:lnTo>
                    <a:pt x="1039" y="2317"/>
                  </a:lnTo>
                  <a:lnTo>
                    <a:pt x="1039" y="2317"/>
                  </a:lnTo>
                  <a:lnTo>
                    <a:pt x="1039" y="2317"/>
                  </a:lnTo>
                  <a:lnTo>
                    <a:pt x="1040" y="2317"/>
                  </a:lnTo>
                  <a:lnTo>
                    <a:pt x="1040" y="2317"/>
                  </a:lnTo>
                  <a:lnTo>
                    <a:pt x="1040" y="2317"/>
                  </a:lnTo>
                  <a:lnTo>
                    <a:pt x="1041" y="2317"/>
                  </a:lnTo>
                  <a:lnTo>
                    <a:pt x="1041" y="2317"/>
                  </a:lnTo>
                  <a:lnTo>
                    <a:pt x="1041" y="2317"/>
                  </a:lnTo>
                  <a:lnTo>
                    <a:pt x="1041" y="2317"/>
                  </a:lnTo>
                  <a:lnTo>
                    <a:pt x="1041" y="2316"/>
                  </a:lnTo>
                  <a:lnTo>
                    <a:pt x="1041" y="2316"/>
                  </a:lnTo>
                  <a:close/>
                  <a:moveTo>
                    <a:pt x="1614" y="1849"/>
                  </a:moveTo>
                  <a:lnTo>
                    <a:pt x="1615" y="1849"/>
                  </a:lnTo>
                  <a:lnTo>
                    <a:pt x="1615" y="1847"/>
                  </a:lnTo>
                  <a:lnTo>
                    <a:pt x="1615" y="1845"/>
                  </a:lnTo>
                  <a:lnTo>
                    <a:pt x="1616" y="1842"/>
                  </a:lnTo>
                  <a:lnTo>
                    <a:pt x="1617" y="1838"/>
                  </a:lnTo>
                  <a:lnTo>
                    <a:pt x="1618" y="1835"/>
                  </a:lnTo>
                  <a:lnTo>
                    <a:pt x="1618" y="1831"/>
                  </a:lnTo>
                  <a:lnTo>
                    <a:pt x="1619" y="1827"/>
                  </a:lnTo>
                  <a:lnTo>
                    <a:pt x="1620" y="1824"/>
                  </a:lnTo>
                  <a:lnTo>
                    <a:pt x="1620" y="1822"/>
                  </a:lnTo>
                  <a:lnTo>
                    <a:pt x="1620" y="1820"/>
                  </a:lnTo>
                  <a:lnTo>
                    <a:pt x="1620" y="1819"/>
                  </a:lnTo>
                  <a:lnTo>
                    <a:pt x="1621" y="1823"/>
                  </a:lnTo>
                  <a:lnTo>
                    <a:pt x="1622" y="1828"/>
                  </a:lnTo>
                  <a:lnTo>
                    <a:pt x="1622" y="1834"/>
                  </a:lnTo>
                  <a:lnTo>
                    <a:pt x="1622" y="1841"/>
                  </a:lnTo>
                  <a:lnTo>
                    <a:pt x="1621" y="1849"/>
                  </a:lnTo>
                  <a:lnTo>
                    <a:pt x="1621" y="1857"/>
                  </a:lnTo>
                  <a:lnTo>
                    <a:pt x="1620" y="1864"/>
                  </a:lnTo>
                  <a:lnTo>
                    <a:pt x="1619" y="1873"/>
                  </a:lnTo>
                  <a:lnTo>
                    <a:pt x="1618" y="1880"/>
                  </a:lnTo>
                  <a:lnTo>
                    <a:pt x="1617" y="1886"/>
                  </a:lnTo>
                  <a:lnTo>
                    <a:pt x="1616" y="1891"/>
                  </a:lnTo>
                  <a:lnTo>
                    <a:pt x="1614" y="1894"/>
                  </a:lnTo>
                  <a:lnTo>
                    <a:pt x="1546" y="1862"/>
                  </a:lnTo>
                  <a:lnTo>
                    <a:pt x="1545" y="1861"/>
                  </a:lnTo>
                  <a:lnTo>
                    <a:pt x="1544" y="1860"/>
                  </a:lnTo>
                  <a:lnTo>
                    <a:pt x="1542" y="1859"/>
                  </a:lnTo>
                  <a:lnTo>
                    <a:pt x="1540" y="1858"/>
                  </a:lnTo>
                  <a:lnTo>
                    <a:pt x="1539" y="1857"/>
                  </a:lnTo>
                  <a:lnTo>
                    <a:pt x="1537" y="1855"/>
                  </a:lnTo>
                  <a:lnTo>
                    <a:pt x="1536" y="1854"/>
                  </a:lnTo>
                  <a:lnTo>
                    <a:pt x="1534" y="1852"/>
                  </a:lnTo>
                  <a:lnTo>
                    <a:pt x="1534" y="1850"/>
                  </a:lnTo>
                  <a:lnTo>
                    <a:pt x="1533" y="1848"/>
                  </a:lnTo>
                  <a:lnTo>
                    <a:pt x="1533" y="1845"/>
                  </a:lnTo>
                  <a:lnTo>
                    <a:pt x="1533" y="1841"/>
                  </a:lnTo>
                  <a:lnTo>
                    <a:pt x="1536" y="1841"/>
                  </a:lnTo>
                  <a:lnTo>
                    <a:pt x="1538" y="1841"/>
                  </a:lnTo>
                  <a:lnTo>
                    <a:pt x="1539" y="1841"/>
                  </a:lnTo>
                  <a:lnTo>
                    <a:pt x="1540" y="1840"/>
                  </a:lnTo>
                  <a:lnTo>
                    <a:pt x="1540" y="1839"/>
                  </a:lnTo>
                  <a:lnTo>
                    <a:pt x="1541" y="1838"/>
                  </a:lnTo>
                  <a:lnTo>
                    <a:pt x="1541" y="1837"/>
                  </a:lnTo>
                  <a:lnTo>
                    <a:pt x="1542" y="1836"/>
                  </a:lnTo>
                  <a:lnTo>
                    <a:pt x="1543" y="1836"/>
                  </a:lnTo>
                  <a:lnTo>
                    <a:pt x="1545" y="1835"/>
                  </a:lnTo>
                  <a:lnTo>
                    <a:pt x="1548" y="1834"/>
                  </a:lnTo>
                  <a:lnTo>
                    <a:pt x="1553" y="1833"/>
                  </a:lnTo>
                  <a:lnTo>
                    <a:pt x="1557" y="1833"/>
                  </a:lnTo>
                  <a:lnTo>
                    <a:pt x="1561" y="1832"/>
                  </a:lnTo>
                  <a:lnTo>
                    <a:pt x="1567" y="1831"/>
                  </a:lnTo>
                  <a:lnTo>
                    <a:pt x="1572" y="1830"/>
                  </a:lnTo>
                  <a:lnTo>
                    <a:pt x="1578" y="1829"/>
                  </a:lnTo>
                  <a:lnTo>
                    <a:pt x="1585" y="1828"/>
                  </a:lnTo>
                  <a:lnTo>
                    <a:pt x="1591" y="1827"/>
                  </a:lnTo>
                  <a:lnTo>
                    <a:pt x="1597" y="1825"/>
                  </a:lnTo>
                  <a:lnTo>
                    <a:pt x="1602" y="1823"/>
                  </a:lnTo>
                  <a:lnTo>
                    <a:pt x="1607" y="1821"/>
                  </a:lnTo>
                  <a:lnTo>
                    <a:pt x="1611" y="1819"/>
                  </a:lnTo>
                  <a:lnTo>
                    <a:pt x="1612" y="1816"/>
                  </a:lnTo>
                  <a:lnTo>
                    <a:pt x="1615" y="1815"/>
                  </a:lnTo>
                  <a:lnTo>
                    <a:pt x="1615" y="1816"/>
                  </a:lnTo>
                  <a:lnTo>
                    <a:pt x="1615" y="1818"/>
                  </a:lnTo>
                  <a:lnTo>
                    <a:pt x="1615" y="1821"/>
                  </a:lnTo>
                  <a:lnTo>
                    <a:pt x="1615" y="1824"/>
                  </a:lnTo>
                  <a:lnTo>
                    <a:pt x="1615" y="1828"/>
                  </a:lnTo>
                  <a:lnTo>
                    <a:pt x="1615" y="1833"/>
                  </a:lnTo>
                  <a:lnTo>
                    <a:pt x="1615" y="1837"/>
                  </a:lnTo>
                  <a:lnTo>
                    <a:pt x="1615" y="1841"/>
                  </a:lnTo>
                  <a:lnTo>
                    <a:pt x="1615" y="1844"/>
                  </a:lnTo>
                  <a:lnTo>
                    <a:pt x="1615" y="1847"/>
                  </a:lnTo>
                  <a:lnTo>
                    <a:pt x="1615" y="1849"/>
                  </a:lnTo>
                  <a:lnTo>
                    <a:pt x="1614" y="1849"/>
                  </a:lnTo>
                  <a:lnTo>
                    <a:pt x="1614" y="1849"/>
                  </a:lnTo>
                  <a:close/>
                  <a:moveTo>
                    <a:pt x="1695" y="1829"/>
                  </a:moveTo>
                  <a:lnTo>
                    <a:pt x="1697" y="1830"/>
                  </a:lnTo>
                  <a:lnTo>
                    <a:pt x="1700" y="1830"/>
                  </a:lnTo>
                  <a:lnTo>
                    <a:pt x="1704" y="1831"/>
                  </a:lnTo>
                  <a:lnTo>
                    <a:pt x="1709" y="1832"/>
                  </a:lnTo>
                  <a:lnTo>
                    <a:pt x="1715" y="1834"/>
                  </a:lnTo>
                  <a:lnTo>
                    <a:pt x="1720" y="1836"/>
                  </a:lnTo>
                  <a:lnTo>
                    <a:pt x="1725" y="1838"/>
                  </a:lnTo>
                  <a:lnTo>
                    <a:pt x="1727" y="1840"/>
                  </a:lnTo>
                  <a:lnTo>
                    <a:pt x="1728" y="1843"/>
                  </a:lnTo>
                  <a:lnTo>
                    <a:pt x="1726" y="1845"/>
                  </a:lnTo>
                  <a:lnTo>
                    <a:pt x="1722" y="1848"/>
                  </a:lnTo>
                  <a:lnTo>
                    <a:pt x="1712" y="1851"/>
                  </a:lnTo>
                  <a:lnTo>
                    <a:pt x="1712" y="1854"/>
                  </a:lnTo>
                  <a:lnTo>
                    <a:pt x="1711" y="1857"/>
                  </a:lnTo>
                  <a:lnTo>
                    <a:pt x="1708" y="1859"/>
                  </a:lnTo>
                  <a:lnTo>
                    <a:pt x="1704" y="1861"/>
                  </a:lnTo>
                  <a:lnTo>
                    <a:pt x="1699" y="1863"/>
                  </a:lnTo>
                  <a:lnTo>
                    <a:pt x="1694" y="1866"/>
                  </a:lnTo>
                  <a:lnTo>
                    <a:pt x="1688" y="1867"/>
                  </a:lnTo>
                  <a:lnTo>
                    <a:pt x="1683" y="1869"/>
                  </a:lnTo>
                  <a:lnTo>
                    <a:pt x="1677" y="1871"/>
                  </a:lnTo>
                  <a:lnTo>
                    <a:pt x="1673" y="1873"/>
                  </a:lnTo>
                  <a:lnTo>
                    <a:pt x="1669" y="1875"/>
                  </a:lnTo>
                  <a:lnTo>
                    <a:pt x="1666" y="1877"/>
                  </a:lnTo>
                  <a:lnTo>
                    <a:pt x="1665" y="1876"/>
                  </a:lnTo>
                  <a:lnTo>
                    <a:pt x="1664" y="1874"/>
                  </a:lnTo>
                  <a:lnTo>
                    <a:pt x="1663" y="1872"/>
                  </a:lnTo>
                  <a:lnTo>
                    <a:pt x="1662" y="1870"/>
                  </a:lnTo>
                  <a:lnTo>
                    <a:pt x="1661" y="1867"/>
                  </a:lnTo>
                  <a:lnTo>
                    <a:pt x="1661" y="1864"/>
                  </a:lnTo>
                  <a:lnTo>
                    <a:pt x="1661" y="1862"/>
                  </a:lnTo>
                  <a:lnTo>
                    <a:pt x="1662" y="1859"/>
                  </a:lnTo>
                  <a:lnTo>
                    <a:pt x="1662" y="1857"/>
                  </a:lnTo>
                  <a:lnTo>
                    <a:pt x="1663" y="1855"/>
                  </a:lnTo>
                  <a:lnTo>
                    <a:pt x="1664" y="1853"/>
                  </a:lnTo>
                  <a:lnTo>
                    <a:pt x="1665" y="1851"/>
                  </a:lnTo>
                  <a:lnTo>
                    <a:pt x="1666" y="1851"/>
                  </a:lnTo>
                  <a:lnTo>
                    <a:pt x="1668" y="1850"/>
                  </a:lnTo>
                  <a:lnTo>
                    <a:pt x="1670" y="1848"/>
                  </a:lnTo>
                  <a:lnTo>
                    <a:pt x="1673" y="1846"/>
                  </a:lnTo>
                  <a:lnTo>
                    <a:pt x="1676" y="1844"/>
                  </a:lnTo>
                  <a:lnTo>
                    <a:pt x="1679" y="1841"/>
                  </a:lnTo>
                  <a:lnTo>
                    <a:pt x="1683" y="1838"/>
                  </a:lnTo>
                  <a:lnTo>
                    <a:pt x="1686" y="1836"/>
                  </a:lnTo>
                  <a:lnTo>
                    <a:pt x="1689" y="1833"/>
                  </a:lnTo>
                  <a:lnTo>
                    <a:pt x="1692" y="1831"/>
                  </a:lnTo>
                  <a:lnTo>
                    <a:pt x="1694" y="1830"/>
                  </a:lnTo>
                  <a:lnTo>
                    <a:pt x="1695" y="1829"/>
                  </a:lnTo>
                  <a:lnTo>
                    <a:pt x="1695" y="1829"/>
                  </a:lnTo>
                  <a:close/>
                  <a:moveTo>
                    <a:pt x="1617" y="1703"/>
                  </a:moveTo>
                  <a:lnTo>
                    <a:pt x="1704" y="1728"/>
                  </a:lnTo>
                  <a:lnTo>
                    <a:pt x="1707" y="1730"/>
                  </a:lnTo>
                  <a:lnTo>
                    <a:pt x="1711" y="1734"/>
                  </a:lnTo>
                  <a:lnTo>
                    <a:pt x="1717" y="1740"/>
                  </a:lnTo>
                  <a:lnTo>
                    <a:pt x="1722" y="1748"/>
                  </a:lnTo>
                  <a:lnTo>
                    <a:pt x="1728" y="1757"/>
                  </a:lnTo>
                  <a:lnTo>
                    <a:pt x="1733" y="1767"/>
                  </a:lnTo>
                  <a:lnTo>
                    <a:pt x="1739" y="1776"/>
                  </a:lnTo>
                  <a:lnTo>
                    <a:pt x="1744" y="1786"/>
                  </a:lnTo>
                  <a:lnTo>
                    <a:pt x="1748" y="1794"/>
                  </a:lnTo>
                  <a:lnTo>
                    <a:pt x="1752" y="1800"/>
                  </a:lnTo>
                  <a:lnTo>
                    <a:pt x="1754" y="1805"/>
                  </a:lnTo>
                  <a:lnTo>
                    <a:pt x="1754" y="1807"/>
                  </a:lnTo>
                  <a:lnTo>
                    <a:pt x="1746" y="1810"/>
                  </a:lnTo>
                  <a:lnTo>
                    <a:pt x="1739" y="1810"/>
                  </a:lnTo>
                  <a:lnTo>
                    <a:pt x="1733" y="1808"/>
                  </a:lnTo>
                  <a:lnTo>
                    <a:pt x="1729" y="1805"/>
                  </a:lnTo>
                  <a:lnTo>
                    <a:pt x="1725" y="1801"/>
                  </a:lnTo>
                  <a:lnTo>
                    <a:pt x="1722" y="1796"/>
                  </a:lnTo>
                  <a:lnTo>
                    <a:pt x="1719" y="1789"/>
                  </a:lnTo>
                  <a:lnTo>
                    <a:pt x="1716" y="1782"/>
                  </a:lnTo>
                  <a:lnTo>
                    <a:pt x="1713" y="1775"/>
                  </a:lnTo>
                  <a:lnTo>
                    <a:pt x="1710" y="1767"/>
                  </a:lnTo>
                  <a:lnTo>
                    <a:pt x="1706" y="1759"/>
                  </a:lnTo>
                  <a:lnTo>
                    <a:pt x="1701" y="1750"/>
                  </a:lnTo>
                  <a:lnTo>
                    <a:pt x="1700" y="1750"/>
                  </a:lnTo>
                  <a:lnTo>
                    <a:pt x="1695" y="1747"/>
                  </a:lnTo>
                  <a:lnTo>
                    <a:pt x="1689" y="1743"/>
                  </a:lnTo>
                  <a:lnTo>
                    <a:pt x="1680" y="1739"/>
                  </a:lnTo>
                  <a:lnTo>
                    <a:pt x="1670" y="1733"/>
                  </a:lnTo>
                  <a:lnTo>
                    <a:pt x="1659" y="1728"/>
                  </a:lnTo>
                  <a:lnTo>
                    <a:pt x="1649" y="1722"/>
                  </a:lnTo>
                  <a:lnTo>
                    <a:pt x="1639" y="1716"/>
                  </a:lnTo>
                  <a:lnTo>
                    <a:pt x="1630" y="1712"/>
                  </a:lnTo>
                  <a:lnTo>
                    <a:pt x="1624" y="1708"/>
                  </a:lnTo>
                  <a:lnTo>
                    <a:pt x="1619" y="1704"/>
                  </a:lnTo>
                  <a:lnTo>
                    <a:pt x="1617" y="1703"/>
                  </a:lnTo>
                  <a:lnTo>
                    <a:pt x="1617" y="1703"/>
                  </a:lnTo>
                  <a:close/>
                  <a:moveTo>
                    <a:pt x="679" y="1"/>
                  </a:moveTo>
                  <a:lnTo>
                    <a:pt x="705" y="0"/>
                  </a:lnTo>
                  <a:lnTo>
                    <a:pt x="729" y="0"/>
                  </a:lnTo>
                  <a:lnTo>
                    <a:pt x="754" y="0"/>
                  </a:lnTo>
                  <a:lnTo>
                    <a:pt x="778" y="2"/>
                  </a:lnTo>
                  <a:lnTo>
                    <a:pt x="803" y="3"/>
                  </a:lnTo>
                  <a:lnTo>
                    <a:pt x="827" y="6"/>
                  </a:lnTo>
                  <a:lnTo>
                    <a:pt x="851" y="9"/>
                  </a:lnTo>
                  <a:lnTo>
                    <a:pt x="876" y="12"/>
                  </a:lnTo>
                  <a:lnTo>
                    <a:pt x="900" y="16"/>
                  </a:lnTo>
                  <a:lnTo>
                    <a:pt x="925" y="21"/>
                  </a:lnTo>
                  <a:lnTo>
                    <a:pt x="949" y="26"/>
                  </a:lnTo>
                  <a:lnTo>
                    <a:pt x="974" y="31"/>
                  </a:lnTo>
                  <a:lnTo>
                    <a:pt x="994" y="38"/>
                  </a:lnTo>
                  <a:lnTo>
                    <a:pt x="1013" y="45"/>
                  </a:lnTo>
                  <a:lnTo>
                    <a:pt x="1033" y="53"/>
                  </a:lnTo>
                  <a:lnTo>
                    <a:pt x="1051" y="61"/>
                  </a:lnTo>
                  <a:lnTo>
                    <a:pt x="1070" y="69"/>
                  </a:lnTo>
                  <a:lnTo>
                    <a:pt x="1087" y="78"/>
                  </a:lnTo>
                  <a:lnTo>
                    <a:pt x="1104" y="88"/>
                  </a:lnTo>
                  <a:lnTo>
                    <a:pt x="1119" y="98"/>
                  </a:lnTo>
                  <a:lnTo>
                    <a:pt x="1134" y="111"/>
                  </a:lnTo>
                  <a:lnTo>
                    <a:pt x="1147" y="123"/>
                  </a:lnTo>
                  <a:lnTo>
                    <a:pt x="1158" y="137"/>
                  </a:lnTo>
                  <a:lnTo>
                    <a:pt x="1167" y="152"/>
                  </a:lnTo>
                  <a:lnTo>
                    <a:pt x="1170" y="162"/>
                  </a:lnTo>
                  <a:lnTo>
                    <a:pt x="1172" y="170"/>
                  </a:lnTo>
                  <a:lnTo>
                    <a:pt x="1174" y="178"/>
                  </a:lnTo>
                  <a:lnTo>
                    <a:pt x="1176" y="187"/>
                  </a:lnTo>
                  <a:lnTo>
                    <a:pt x="1176" y="195"/>
                  </a:lnTo>
                  <a:lnTo>
                    <a:pt x="1176" y="203"/>
                  </a:lnTo>
                  <a:lnTo>
                    <a:pt x="1174" y="212"/>
                  </a:lnTo>
                  <a:lnTo>
                    <a:pt x="1173" y="220"/>
                  </a:lnTo>
                  <a:lnTo>
                    <a:pt x="1171" y="228"/>
                  </a:lnTo>
                  <a:lnTo>
                    <a:pt x="1169" y="235"/>
                  </a:lnTo>
                  <a:lnTo>
                    <a:pt x="1166" y="243"/>
                  </a:lnTo>
                  <a:lnTo>
                    <a:pt x="1162" y="249"/>
                  </a:lnTo>
                  <a:lnTo>
                    <a:pt x="1159" y="254"/>
                  </a:lnTo>
                  <a:lnTo>
                    <a:pt x="1156" y="259"/>
                  </a:lnTo>
                  <a:lnTo>
                    <a:pt x="1152" y="264"/>
                  </a:lnTo>
                  <a:lnTo>
                    <a:pt x="1149" y="267"/>
                  </a:lnTo>
                  <a:lnTo>
                    <a:pt x="1146" y="271"/>
                  </a:lnTo>
                  <a:lnTo>
                    <a:pt x="1143" y="274"/>
                  </a:lnTo>
                  <a:lnTo>
                    <a:pt x="1140" y="277"/>
                  </a:lnTo>
                  <a:lnTo>
                    <a:pt x="1137" y="281"/>
                  </a:lnTo>
                  <a:lnTo>
                    <a:pt x="1135" y="284"/>
                  </a:lnTo>
                  <a:lnTo>
                    <a:pt x="1133" y="288"/>
                  </a:lnTo>
                  <a:lnTo>
                    <a:pt x="1131" y="291"/>
                  </a:lnTo>
                  <a:lnTo>
                    <a:pt x="1129" y="295"/>
                  </a:lnTo>
                  <a:lnTo>
                    <a:pt x="1156" y="607"/>
                  </a:lnTo>
                  <a:lnTo>
                    <a:pt x="1097" y="643"/>
                  </a:lnTo>
                  <a:lnTo>
                    <a:pt x="1097" y="665"/>
                  </a:lnTo>
                  <a:lnTo>
                    <a:pt x="1113" y="671"/>
                  </a:lnTo>
                  <a:lnTo>
                    <a:pt x="1130" y="674"/>
                  </a:lnTo>
                  <a:lnTo>
                    <a:pt x="1148" y="676"/>
                  </a:lnTo>
                  <a:lnTo>
                    <a:pt x="1166" y="677"/>
                  </a:lnTo>
                  <a:lnTo>
                    <a:pt x="1186" y="677"/>
                  </a:lnTo>
                  <a:lnTo>
                    <a:pt x="1205" y="677"/>
                  </a:lnTo>
                  <a:lnTo>
                    <a:pt x="1223" y="678"/>
                  </a:lnTo>
                  <a:lnTo>
                    <a:pt x="1242" y="680"/>
                  </a:lnTo>
                  <a:lnTo>
                    <a:pt x="1260" y="683"/>
                  </a:lnTo>
                  <a:lnTo>
                    <a:pt x="1276" y="688"/>
                  </a:lnTo>
                  <a:lnTo>
                    <a:pt x="1292" y="696"/>
                  </a:lnTo>
                  <a:lnTo>
                    <a:pt x="1305" y="706"/>
                  </a:lnTo>
                  <a:lnTo>
                    <a:pt x="1314" y="718"/>
                  </a:lnTo>
                  <a:lnTo>
                    <a:pt x="1324" y="730"/>
                  </a:lnTo>
                  <a:lnTo>
                    <a:pt x="1333" y="741"/>
                  </a:lnTo>
                  <a:lnTo>
                    <a:pt x="1344" y="753"/>
                  </a:lnTo>
                  <a:lnTo>
                    <a:pt x="1354" y="764"/>
                  </a:lnTo>
                  <a:lnTo>
                    <a:pt x="1364" y="775"/>
                  </a:lnTo>
                  <a:lnTo>
                    <a:pt x="1373" y="786"/>
                  </a:lnTo>
                  <a:lnTo>
                    <a:pt x="1382" y="799"/>
                  </a:lnTo>
                  <a:lnTo>
                    <a:pt x="1392" y="810"/>
                  </a:lnTo>
                  <a:lnTo>
                    <a:pt x="1399" y="822"/>
                  </a:lnTo>
                  <a:lnTo>
                    <a:pt x="1406" y="835"/>
                  </a:lnTo>
                  <a:lnTo>
                    <a:pt x="1412" y="848"/>
                  </a:lnTo>
                  <a:lnTo>
                    <a:pt x="1459" y="889"/>
                  </a:lnTo>
                  <a:lnTo>
                    <a:pt x="1496" y="934"/>
                  </a:lnTo>
                  <a:lnTo>
                    <a:pt x="1526" y="982"/>
                  </a:lnTo>
                  <a:lnTo>
                    <a:pt x="1550" y="1032"/>
                  </a:lnTo>
                  <a:lnTo>
                    <a:pt x="1570" y="1084"/>
                  </a:lnTo>
                  <a:lnTo>
                    <a:pt x="1586" y="1137"/>
                  </a:lnTo>
                  <a:lnTo>
                    <a:pt x="1601" y="1191"/>
                  </a:lnTo>
                  <a:lnTo>
                    <a:pt x="1616" y="1244"/>
                  </a:lnTo>
                  <a:lnTo>
                    <a:pt x="1633" y="1297"/>
                  </a:lnTo>
                  <a:lnTo>
                    <a:pt x="1651" y="1349"/>
                  </a:lnTo>
                  <a:lnTo>
                    <a:pt x="1676" y="1398"/>
                  </a:lnTo>
                  <a:lnTo>
                    <a:pt x="1704" y="1444"/>
                  </a:lnTo>
                  <a:lnTo>
                    <a:pt x="1717" y="1474"/>
                  </a:lnTo>
                  <a:lnTo>
                    <a:pt x="1728" y="1504"/>
                  </a:lnTo>
                  <a:lnTo>
                    <a:pt x="1740" y="1533"/>
                  </a:lnTo>
                  <a:lnTo>
                    <a:pt x="1752" y="1562"/>
                  </a:lnTo>
                  <a:lnTo>
                    <a:pt x="1764" y="1591"/>
                  </a:lnTo>
                  <a:lnTo>
                    <a:pt x="1777" y="1621"/>
                  </a:lnTo>
                  <a:lnTo>
                    <a:pt x="1789" y="1650"/>
                  </a:lnTo>
                  <a:lnTo>
                    <a:pt x="1801" y="1680"/>
                  </a:lnTo>
                  <a:lnTo>
                    <a:pt x="1812" y="1711"/>
                  </a:lnTo>
                  <a:lnTo>
                    <a:pt x="1823" y="1740"/>
                  </a:lnTo>
                  <a:lnTo>
                    <a:pt x="1833" y="1771"/>
                  </a:lnTo>
                  <a:lnTo>
                    <a:pt x="1842" y="1801"/>
                  </a:lnTo>
                  <a:lnTo>
                    <a:pt x="1847" y="1823"/>
                  </a:lnTo>
                  <a:lnTo>
                    <a:pt x="1851" y="1843"/>
                  </a:lnTo>
                  <a:lnTo>
                    <a:pt x="1853" y="1863"/>
                  </a:lnTo>
                  <a:lnTo>
                    <a:pt x="1854" y="1884"/>
                  </a:lnTo>
                  <a:lnTo>
                    <a:pt x="1854" y="1905"/>
                  </a:lnTo>
                  <a:lnTo>
                    <a:pt x="1853" y="1926"/>
                  </a:lnTo>
                  <a:lnTo>
                    <a:pt x="1851" y="1946"/>
                  </a:lnTo>
                  <a:lnTo>
                    <a:pt x="1848" y="1967"/>
                  </a:lnTo>
                  <a:lnTo>
                    <a:pt x="1845" y="1988"/>
                  </a:lnTo>
                  <a:lnTo>
                    <a:pt x="1840" y="2008"/>
                  </a:lnTo>
                  <a:lnTo>
                    <a:pt x="1835" y="2029"/>
                  </a:lnTo>
                  <a:lnTo>
                    <a:pt x="1829" y="2049"/>
                  </a:lnTo>
                  <a:lnTo>
                    <a:pt x="1819" y="2066"/>
                  </a:lnTo>
                  <a:lnTo>
                    <a:pt x="1811" y="2084"/>
                  </a:lnTo>
                  <a:lnTo>
                    <a:pt x="1803" y="2101"/>
                  </a:lnTo>
                  <a:lnTo>
                    <a:pt x="1795" y="2118"/>
                  </a:lnTo>
                  <a:lnTo>
                    <a:pt x="1787" y="2136"/>
                  </a:lnTo>
                  <a:lnTo>
                    <a:pt x="1779" y="2152"/>
                  </a:lnTo>
                  <a:lnTo>
                    <a:pt x="1770" y="2167"/>
                  </a:lnTo>
                  <a:lnTo>
                    <a:pt x="1760" y="2182"/>
                  </a:lnTo>
                  <a:lnTo>
                    <a:pt x="1750" y="2196"/>
                  </a:lnTo>
                  <a:lnTo>
                    <a:pt x="1739" y="2207"/>
                  </a:lnTo>
                  <a:lnTo>
                    <a:pt x="1726" y="2217"/>
                  </a:lnTo>
                  <a:lnTo>
                    <a:pt x="1710" y="2225"/>
                  </a:lnTo>
                  <a:lnTo>
                    <a:pt x="1692" y="2225"/>
                  </a:lnTo>
                  <a:lnTo>
                    <a:pt x="1675" y="2223"/>
                  </a:lnTo>
                  <a:lnTo>
                    <a:pt x="1657" y="2219"/>
                  </a:lnTo>
                  <a:lnTo>
                    <a:pt x="1641" y="2213"/>
                  </a:lnTo>
                  <a:lnTo>
                    <a:pt x="1625" y="2207"/>
                  </a:lnTo>
                  <a:lnTo>
                    <a:pt x="1610" y="2200"/>
                  </a:lnTo>
                  <a:lnTo>
                    <a:pt x="1594" y="2193"/>
                  </a:lnTo>
                  <a:lnTo>
                    <a:pt x="1578" y="2185"/>
                  </a:lnTo>
                  <a:lnTo>
                    <a:pt x="1563" y="2179"/>
                  </a:lnTo>
                  <a:lnTo>
                    <a:pt x="1545" y="2174"/>
                  </a:lnTo>
                  <a:lnTo>
                    <a:pt x="1529" y="2171"/>
                  </a:lnTo>
                  <a:lnTo>
                    <a:pt x="1511" y="2169"/>
                  </a:lnTo>
                  <a:lnTo>
                    <a:pt x="1509" y="2169"/>
                  </a:lnTo>
                  <a:lnTo>
                    <a:pt x="1506" y="2169"/>
                  </a:lnTo>
                  <a:lnTo>
                    <a:pt x="1504" y="2169"/>
                  </a:lnTo>
                  <a:lnTo>
                    <a:pt x="1502" y="2169"/>
                  </a:lnTo>
                  <a:lnTo>
                    <a:pt x="1498" y="2169"/>
                  </a:lnTo>
                  <a:lnTo>
                    <a:pt x="1496" y="2169"/>
                  </a:lnTo>
                  <a:lnTo>
                    <a:pt x="1495" y="2168"/>
                  </a:lnTo>
                  <a:lnTo>
                    <a:pt x="1493" y="2168"/>
                  </a:lnTo>
                  <a:lnTo>
                    <a:pt x="1491" y="2168"/>
                  </a:lnTo>
                  <a:lnTo>
                    <a:pt x="1490" y="2168"/>
                  </a:lnTo>
                  <a:lnTo>
                    <a:pt x="1489" y="2168"/>
                  </a:lnTo>
                  <a:lnTo>
                    <a:pt x="1487" y="2167"/>
                  </a:lnTo>
                  <a:lnTo>
                    <a:pt x="1473" y="2180"/>
                  </a:lnTo>
                  <a:lnTo>
                    <a:pt x="1459" y="2195"/>
                  </a:lnTo>
                  <a:lnTo>
                    <a:pt x="1444" y="2209"/>
                  </a:lnTo>
                  <a:lnTo>
                    <a:pt x="1431" y="2223"/>
                  </a:lnTo>
                  <a:lnTo>
                    <a:pt x="1418" y="2237"/>
                  </a:lnTo>
                  <a:lnTo>
                    <a:pt x="1406" y="2253"/>
                  </a:lnTo>
                  <a:lnTo>
                    <a:pt x="1394" y="2268"/>
                  </a:lnTo>
                  <a:lnTo>
                    <a:pt x="1381" y="2284"/>
                  </a:lnTo>
                  <a:lnTo>
                    <a:pt x="1370" y="2300"/>
                  </a:lnTo>
                  <a:lnTo>
                    <a:pt x="1359" y="2316"/>
                  </a:lnTo>
                  <a:lnTo>
                    <a:pt x="1349" y="2332"/>
                  </a:lnTo>
                  <a:lnTo>
                    <a:pt x="1339" y="2349"/>
                  </a:lnTo>
                  <a:lnTo>
                    <a:pt x="1331" y="2356"/>
                  </a:lnTo>
                  <a:lnTo>
                    <a:pt x="1324" y="2361"/>
                  </a:lnTo>
                  <a:lnTo>
                    <a:pt x="1315" y="2364"/>
                  </a:lnTo>
                  <a:lnTo>
                    <a:pt x="1306" y="2367"/>
                  </a:lnTo>
                  <a:lnTo>
                    <a:pt x="1297" y="2369"/>
                  </a:lnTo>
                  <a:lnTo>
                    <a:pt x="1287" y="2370"/>
                  </a:lnTo>
                  <a:lnTo>
                    <a:pt x="1276" y="2371"/>
                  </a:lnTo>
                  <a:lnTo>
                    <a:pt x="1266" y="2371"/>
                  </a:lnTo>
                  <a:lnTo>
                    <a:pt x="1256" y="2372"/>
                  </a:lnTo>
                  <a:lnTo>
                    <a:pt x="1246" y="2372"/>
                  </a:lnTo>
                  <a:lnTo>
                    <a:pt x="1236" y="2373"/>
                  </a:lnTo>
                  <a:lnTo>
                    <a:pt x="1224" y="2374"/>
                  </a:lnTo>
                  <a:lnTo>
                    <a:pt x="1165" y="2442"/>
                  </a:lnTo>
                  <a:lnTo>
                    <a:pt x="1169" y="2460"/>
                  </a:lnTo>
                  <a:lnTo>
                    <a:pt x="1173" y="2476"/>
                  </a:lnTo>
                  <a:lnTo>
                    <a:pt x="1179" y="2491"/>
                  </a:lnTo>
                  <a:lnTo>
                    <a:pt x="1184" y="2505"/>
                  </a:lnTo>
                  <a:lnTo>
                    <a:pt x="1190" y="2520"/>
                  </a:lnTo>
                  <a:lnTo>
                    <a:pt x="1196" y="2534"/>
                  </a:lnTo>
                  <a:lnTo>
                    <a:pt x="1202" y="2547"/>
                  </a:lnTo>
                  <a:lnTo>
                    <a:pt x="1209" y="2562"/>
                  </a:lnTo>
                  <a:lnTo>
                    <a:pt x="1214" y="2576"/>
                  </a:lnTo>
                  <a:lnTo>
                    <a:pt x="1220" y="2590"/>
                  </a:lnTo>
                  <a:lnTo>
                    <a:pt x="1225" y="2604"/>
                  </a:lnTo>
                  <a:lnTo>
                    <a:pt x="1230" y="2620"/>
                  </a:lnTo>
                  <a:lnTo>
                    <a:pt x="1234" y="2628"/>
                  </a:lnTo>
                  <a:lnTo>
                    <a:pt x="1238" y="2636"/>
                  </a:lnTo>
                  <a:lnTo>
                    <a:pt x="1243" y="2642"/>
                  </a:lnTo>
                  <a:lnTo>
                    <a:pt x="1249" y="2648"/>
                  </a:lnTo>
                  <a:lnTo>
                    <a:pt x="1254" y="2653"/>
                  </a:lnTo>
                  <a:lnTo>
                    <a:pt x="1260" y="2658"/>
                  </a:lnTo>
                  <a:lnTo>
                    <a:pt x="1266" y="2663"/>
                  </a:lnTo>
                  <a:lnTo>
                    <a:pt x="1273" y="2668"/>
                  </a:lnTo>
                  <a:lnTo>
                    <a:pt x="1279" y="2672"/>
                  </a:lnTo>
                  <a:lnTo>
                    <a:pt x="1286" y="2676"/>
                  </a:lnTo>
                  <a:lnTo>
                    <a:pt x="1292" y="2680"/>
                  </a:lnTo>
                  <a:lnTo>
                    <a:pt x="1297" y="2683"/>
                  </a:lnTo>
                  <a:lnTo>
                    <a:pt x="1302" y="2693"/>
                  </a:lnTo>
                  <a:lnTo>
                    <a:pt x="1307" y="2703"/>
                  </a:lnTo>
                  <a:lnTo>
                    <a:pt x="1312" y="2714"/>
                  </a:lnTo>
                  <a:lnTo>
                    <a:pt x="1317" y="2725"/>
                  </a:lnTo>
                  <a:lnTo>
                    <a:pt x="1322" y="2736"/>
                  </a:lnTo>
                  <a:lnTo>
                    <a:pt x="1328" y="2747"/>
                  </a:lnTo>
                  <a:lnTo>
                    <a:pt x="1334" y="2757"/>
                  </a:lnTo>
                  <a:lnTo>
                    <a:pt x="1342" y="2766"/>
                  </a:lnTo>
                  <a:lnTo>
                    <a:pt x="1349" y="2776"/>
                  </a:lnTo>
                  <a:lnTo>
                    <a:pt x="1357" y="2783"/>
                  </a:lnTo>
                  <a:lnTo>
                    <a:pt x="1367" y="2789"/>
                  </a:lnTo>
                  <a:lnTo>
                    <a:pt x="1376" y="2794"/>
                  </a:lnTo>
                  <a:lnTo>
                    <a:pt x="1386" y="2809"/>
                  </a:lnTo>
                  <a:lnTo>
                    <a:pt x="1395" y="2825"/>
                  </a:lnTo>
                  <a:lnTo>
                    <a:pt x="1402" y="2842"/>
                  </a:lnTo>
                  <a:lnTo>
                    <a:pt x="1408" y="2858"/>
                  </a:lnTo>
                  <a:lnTo>
                    <a:pt x="1413" y="2875"/>
                  </a:lnTo>
                  <a:lnTo>
                    <a:pt x="1419" y="2893"/>
                  </a:lnTo>
                  <a:lnTo>
                    <a:pt x="1424" y="2910"/>
                  </a:lnTo>
                  <a:lnTo>
                    <a:pt x="1429" y="2925"/>
                  </a:lnTo>
                  <a:lnTo>
                    <a:pt x="1435" y="2942"/>
                  </a:lnTo>
                  <a:lnTo>
                    <a:pt x="1442" y="2958"/>
                  </a:lnTo>
                  <a:lnTo>
                    <a:pt x="1451" y="2973"/>
                  </a:lnTo>
                  <a:lnTo>
                    <a:pt x="1460" y="2989"/>
                  </a:lnTo>
                  <a:lnTo>
                    <a:pt x="1467" y="3020"/>
                  </a:lnTo>
                  <a:lnTo>
                    <a:pt x="1476" y="3050"/>
                  </a:lnTo>
                  <a:lnTo>
                    <a:pt x="1488" y="3078"/>
                  </a:lnTo>
                  <a:lnTo>
                    <a:pt x="1501" y="3107"/>
                  </a:lnTo>
                  <a:lnTo>
                    <a:pt x="1514" y="3134"/>
                  </a:lnTo>
                  <a:lnTo>
                    <a:pt x="1527" y="3163"/>
                  </a:lnTo>
                  <a:lnTo>
                    <a:pt x="1539" y="3190"/>
                  </a:lnTo>
                  <a:lnTo>
                    <a:pt x="1549" y="3220"/>
                  </a:lnTo>
                  <a:lnTo>
                    <a:pt x="1559" y="3250"/>
                  </a:lnTo>
                  <a:lnTo>
                    <a:pt x="1564" y="3282"/>
                  </a:lnTo>
                  <a:lnTo>
                    <a:pt x="1565" y="3317"/>
                  </a:lnTo>
                  <a:lnTo>
                    <a:pt x="1562" y="3353"/>
                  </a:lnTo>
                  <a:lnTo>
                    <a:pt x="1570" y="3389"/>
                  </a:lnTo>
                  <a:lnTo>
                    <a:pt x="1577" y="3426"/>
                  </a:lnTo>
                  <a:lnTo>
                    <a:pt x="1584" y="3461"/>
                  </a:lnTo>
                  <a:lnTo>
                    <a:pt x="1590" y="3498"/>
                  </a:lnTo>
                  <a:lnTo>
                    <a:pt x="1596" y="3535"/>
                  </a:lnTo>
                  <a:lnTo>
                    <a:pt x="1602" y="3571"/>
                  </a:lnTo>
                  <a:lnTo>
                    <a:pt x="1609" y="3608"/>
                  </a:lnTo>
                  <a:lnTo>
                    <a:pt x="1616" y="3644"/>
                  </a:lnTo>
                  <a:lnTo>
                    <a:pt x="1624" y="3680"/>
                  </a:lnTo>
                  <a:lnTo>
                    <a:pt x="1632" y="3717"/>
                  </a:lnTo>
                  <a:lnTo>
                    <a:pt x="1641" y="3753"/>
                  </a:lnTo>
                  <a:lnTo>
                    <a:pt x="1651" y="3790"/>
                  </a:lnTo>
                  <a:lnTo>
                    <a:pt x="1662" y="3820"/>
                  </a:lnTo>
                  <a:lnTo>
                    <a:pt x="1669" y="3851"/>
                  </a:lnTo>
                  <a:lnTo>
                    <a:pt x="1672" y="3880"/>
                  </a:lnTo>
                  <a:lnTo>
                    <a:pt x="1674" y="3911"/>
                  </a:lnTo>
                  <a:lnTo>
                    <a:pt x="1673" y="3940"/>
                  </a:lnTo>
                  <a:lnTo>
                    <a:pt x="1672" y="3970"/>
                  </a:lnTo>
                  <a:lnTo>
                    <a:pt x="1670" y="3999"/>
                  </a:lnTo>
                  <a:lnTo>
                    <a:pt x="1667" y="4029"/>
                  </a:lnTo>
                  <a:lnTo>
                    <a:pt x="1664" y="4058"/>
                  </a:lnTo>
                  <a:lnTo>
                    <a:pt x="1663" y="4087"/>
                  </a:lnTo>
                  <a:lnTo>
                    <a:pt x="1662" y="4117"/>
                  </a:lnTo>
                  <a:lnTo>
                    <a:pt x="1663" y="4147"/>
                  </a:lnTo>
                  <a:lnTo>
                    <a:pt x="1662" y="4170"/>
                  </a:lnTo>
                  <a:lnTo>
                    <a:pt x="1659" y="4193"/>
                  </a:lnTo>
                  <a:lnTo>
                    <a:pt x="1659" y="4217"/>
                  </a:lnTo>
                  <a:lnTo>
                    <a:pt x="1658" y="4239"/>
                  </a:lnTo>
                  <a:lnTo>
                    <a:pt x="1658" y="4262"/>
                  </a:lnTo>
                  <a:lnTo>
                    <a:pt x="1659" y="4285"/>
                  </a:lnTo>
                  <a:lnTo>
                    <a:pt x="1659" y="4308"/>
                  </a:lnTo>
                  <a:lnTo>
                    <a:pt x="1659" y="4331"/>
                  </a:lnTo>
                  <a:lnTo>
                    <a:pt x="1661" y="4353"/>
                  </a:lnTo>
                  <a:lnTo>
                    <a:pt x="1661" y="4375"/>
                  </a:lnTo>
                  <a:lnTo>
                    <a:pt x="1659" y="4398"/>
                  </a:lnTo>
                  <a:lnTo>
                    <a:pt x="1658" y="4421"/>
                  </a:lnTo>
                  <a:lnTo>
                    <a:pt x="1661" y="4475"/>
                  </a:lnTo>
                  <a:lnTo>
                    <a:pt x="1663" y="4530"/>
                  </a:lnTo>
                  <a:lnTo>
                    <a:pt x="1664" y="4584"/>
                  </a:lnTo>
                  <a:lnTo>
                    <a:pt x="1665" y="4639"/>
                  </a:lnTo>
                  <a:lnTo>
                    <a:pt x="1665" y="4693"/>
                  </a:lnTo>
                  <a:lnTo>
                    <a:pt x="1665" y="4747"/>
                  </a:lnTo>
                  <a:lnTo>
                    <a:pt x="1665" y="4801"/>
                  </a:lnTo>
                  <a:lnTo>
                    <a:pt x="1665" y="4855"/>
                  </a:lnTo>
                  <a:lnTo>
                    <a:pt x="1665" y="4908"/>
                  </a:lnTo>
                  <a:lnTo>
                    <a:pt x="1665" y="4962"/>
                  </a:lnTo>
                  <a:lnTo>
                    <a:pt x="1665" y="5015"/>
                  </a:lnTo>
                  <a:lnTo>
                    <a:pt x="1665" y="5068"/>
                  </a:lnTo>
                  <a:lnTo>
                    <a:pt x="1663" y="5076"/>
                  </a:lnTo>
                  <a:lnTo>
                    <a:pt x="1661" y="5083"/>
                  </a:lnTo>
                  <a:lnTo>
                    <a:pt x="1659" y="5090"/>
                  </a:lnTo>
                  <a:lnTo>
                    <a:pt x="1659" y="5096"/>
                  </a:lnTo>
                  <a:lnTo>
                    <a:pt x="1659" y="5103"/>
                  </a:lnTo>
                  <a:lnTo>
                    <a:pt x="1661" y="5110"/>
                  </a:lnTo>
                  <a:lnTo>
                    <a:pt x="1662" y="5117"/>
                  </a:lnTo>
                  <a:lnTo>
                    <a:pt x="1663" y="5123"/>
                  </a:lnTo>
                  <a:lnTo>
                    <a:pt x="1664" y="5130"/>
                  </a:lnTo>
                  <a:lnTo>
                    <a:pt x="1665" y="5136"/>
                  </a:lnTo>
                  <a:lnTo>
                    <a:pt x="1665" y="5141"/>
                  </a:lnTo>
                  <a:lnTo>
                    <a:pt x="1665" y="5147"/>
                  </a:lnTo>
                  <a:lnTo>
                    <a:pt x="1659" y="5385"/>
                  </a:lnTo>
                  <a:lnTo>
                    <a:pt x="1659" y="5386"/>
                  </a:lnTo>
                  <a:lnTo>
                    <a:pt x="1658" y="5388"/>
                  </a:lnTo>
                  <a:lnTo>
                    <a:pt x="1656" y="5390"/>
                  </a:lnTo>
                  <a:lnTo>
                    <a:pt x="1655" y="5393"/>
                  </a:lnTo>
                  <a:lnTo>
                    <a:pt x="1653" y="5395"/>
                  </a:lnTo>
                  <a:lnTo>
                    <a:pt x="1651" y="5397"/>
                  </a:lnTo>
                  <a:lnTo>
                    <a:pt x="1649" y="5399"/>
                  </a:lnTo>
                  <a:lnTo>
                    <a:pt x="1647" y="5401"/>
                  </a:lnTo>
                  <a:lnTo>
                    <a:pt x="1644" y="5403"/>
                  </a:lnTo>
                  <a:lnTo>
                    <a:pt x="1641" y="5404"/>
                  </a:lnTo>
                  <a:lnTo>
                    <a:pt x="1638" y="5405"/>
                  </a:lnTo>
                  <a:lnTo>
                    <a:pt x="1634" y="5406"/>
                  </a:lnTo>
                  <a:lnTo>
                    <a:pt x="1598" y="5398"/>
                  </a:lnTo>
                  <a:lnTo>
                    <a:pt x="1593" y="5392"/>
                  </a:lnTo>
                  <a:lnTo>
                    <a:pt x="1589" y="5384"/>
                  </a:lnTo>
                  <a:lnTo>
                    <a:pt x="1585" y="5377"/>
                  </a:lnTo>
                  <a:lnTo>
                    <a:pt x="1581" y="5369"/>
                  </a:lnTo>
                  <a:lnTo>
                    <a:pt x="1578" y="5360"/>
                  </a:lnTo>
                  <a:lnTo>
                    <a:pt x="1574" y="5352"/>
                  </a:lnTo>
                  <a:lnTo>
                    <a:pt x="1570" y="5343"/>
                  </a:lnTo>
                  <a:lnTo>
                    <a:pt x="1565" y="5334"/>
                  </a:lnTo>
                  <a:lnTo>
                    <a:pt x="1559" y="5327"/>
                  </a:lnTo>
                  <a:lnTo>
                    <a:pt x="1551" y="5321"/>
                  </a:lnTo>
                  <a:lnTo>
                    <a:pt x="1543" y="5316"/>
                  </a:lnTo>
                  <a:lnTo>
                    <a:pt x="1533" y="5313"/>
                  </a:lnTo>
                  <a:lnTo>
                    <a:pt x="1519" y="5313"/>
                  </a:lnTo>
                  <a:lnTo>
                    <a:pt x="1506" y="5315"/>
                  </a:lnTo>
                  <a:lnTo>
                    <a:pt x="1492" y="5319"/>
                  </a:lnTo>
                  <a:lnTo>
                    <a:pt x="1481" y="5325"/>
                  </a:lnTo>
                  <a:lnTo>
                    <a:pt x="1470" y="5332"/>
                  </a:lnTo>
                  <a:lnTo>
                    <a:pt x="1459" y="5340"/>
                  </a:lnTo>
                  <a:lnTo>
                    <a:pt x="1448" y="5347"/>
                  </a:lnTo>
                  <a:lnTo>
                    <a:pt x="1436" y="5354"/>
                  </a:lnTo>
                  <a:lnTo>
                    <a:pt x="1425" y="5360"/>
                  </a:lnTo>
                  <a:lnTo>
                    <a:pt x="1413" y="5365"/>
                  </a:lnTo>
                  <a:lnTo>
                    <a:pt x="1400" y="5368"/>
                  </a:lnTo>
                  <a:lnTo>
                    <a:pt x="1384" y="5369"/>
                  </a:lnTo>
                  <a:lnTo>
                    <a:pt x="1366" y="5361"/>
                  </a:lnTo>
                  <a:lnTo>
                    <a:pt x="1349" y="5352"/>
                  </a:lnTo>
                  <a:lnTo>
                    <a:pt x="1332" y="5342"/>
                  </a:lnTo>
                  <a:lnTo>
                    <a:pt x="1316" y="5329"/>
                  </a:lnTo>
                  <a:lnTo>
                    <a:pt x="1300" y="5318"/>
                  </a:lnTo>
                  <a:lnTo>
                    <a:pt x="1285" y="5307"/>
                  </a:lnTo>
                  <a:lnTo>
                    <a:pt x="1268" y="5298"/>
                  </a:lnTo>
                  <a:lnTo>
                    <a:pt x="1251" y="5291"/>
                  </a:lnTo>
                  <a:lnTo>
                    <a:pt x="1234" y="5286"/>
                  </a:lnTo>
                  <a:lnTo>
                    <a:pt x="1215" y="5285"/>
                  </a:lnTo>
                  <a:lnTo>
                    <a:pt x="1195" y="5288"/>
                  </a:lnTo>
                  <a:lnTo>
                    <a:pt x="1172" y="5296"/>
                  </a:lnTo>
                  <a:lnTo>
                    <a:pt x="1143" y="5302"/>
                  </a:lnTo>
                  <a:lnTo>
                    <a:pt x="1112" y="5307"/>
                  </a:lnTo>
                  <a:lnTo>
                    <a:pt x="1082" y="5309"/>
                  </a:lnTo>
                  <a:lnTo>
                    <a:pt x="1051" y="5309"/>
                  </a:lnTo>
                  <a:lnTo>
                    <a:pt x="1022" y="5307"/>
                  </a:lnTo>
                  <a:lnTo>
                    <a:pt x="991" y="5303"/>
                  </a:lnTo>
                  <a:lnTo>
                    <a:pt x="962" y="5298"/>
                  </a:lnTo>
                  <a:lnTo>
                    <a:pt x="932" y="5291"/>
                  </a:lnTo>
                  <a:lnTo>
                    <a:pt x="903" y="5282"/>
                  </a:lnTo>
                  <a:lnTo>
                    <a:pt x="875" y="5273"/>
                  </a:lnTo>
                  <a:lnTo>
                    <a:pt x="847" y="5264"/>
                  </a:lnTo>
                  <a:lnTo>
                    <a:pt x="820" y="5254"/>
                  </a:lnTo>
                  <a:lnTo>
                    <a:pt x="820" y="5254"/>
                  </a:lnTo>
                  <a:lnTo>
                    <a:pt x="819" y="5254"/>
                  </a:lnTo>
                  <a:lnTo>
                    <a:pt x="818" y="5254"/>
                  </a:lnTo>
                  <a:lnTo>
                    <a:pt x="817" y="5254"/>
                  </a:lnTo>
                  <a:lnTo>
                    <a:pt x="816" y="5254"/>
                  </a:lnTo>
                  <a:lnTo>
                    <a:pt x="815" y="5255"/>
                  </a:lnTo>
                  <a:lnTo>
                    <a:pt x="814" y="5255"/>
                  </a:lnTo>
                  <a:lnTo>
                    <a:pt x="813" y="5255"/>
                  </a:lnTo>
                  <a:lnTo>
                    <a:pt x="812" y="5256"/>
                  </a:lnTo>
                  <a:lnTo>
                    <a:pt x="811" y="5256"/>
                  </a:lnTo>
                  <a:lnTo>
                    <a:pt x="810" y="5256"/>
                  </a:lnTo>
                  <a:lnTo>
                    <a:pt x="808" y="5257"/>
                  </a:lnTo>
                  <a:lnTo>
                    <a:pt x="806" y="5267"/>
                  </a:lnTo>
                  <a:lnTo>
                    <a:pt x="804" y="5277"/>
                  </a:lnTo>
                  <a:lnTo>
                    <a:pt x="803" y="5289"/>
                  </a:lnTo>
                  <a:lnTo>
                    <a:pt x="802" y="5301"/>
                  </a:lnTo>
                  <a:lnTo>
                    <a:pt x="802" y="5312"/>
                  </a:lnTo>
                  <a:lnTo>
                    <a:pt x="803" y="5324"/>
                  </a:lnTo>
                  <a:lnTo>
                    <a:pt x="804" y="5336"/>
                  </a:lnTo>
                  <a:lnTo>
                    <a:pt x="805" y="5349"/>
                  </a:lnTo>
                  <a:lnTo>
                    <a:pt x="807" y="5361"/>
                  </a:lnTo>
                  <a:lnTo>
                    <a:pt x="810" y="5372"/>
                  </a:lnTo>
                  <a:lnTo>
                    <a:pt x="814" y="5383"/>
                  </a:lnTo>
                  <a:lnTo>
                    <a:pt x="817" y="5395"/>
                  </a:lnTo>
                  <a:lnTo>
                    <a:pt x="865" y="5420"/>
                  </a:lnTo>
                  <a:lnTo>
                    <a:pt x="912" y="5448"/>
                  </a:lnTo>
                  <a:lnTo>
                    <a:pt x="956" y="5475"/>
                  </a:lnTo>
                  <a:lnTo>
                    <a:pt x="1002" y="5503"/>
                  </a:lnTo>
                  <a:lnTo>
                    <a:pt x="1047" y="5530"/>
                  </a:lnTo>
                  <a:lnTo>
                    <a:pt x="1093" y="5556"/>
                  </a:lnTo>
                  <a:lnTo>
                    <a:pt x="1140" y="5579"/>
                  </a:lnTo>
                  <a:lnTo>
                    <a:pt x="1188" y="5599"/>
                  </a:lnTo>
                  <a:lnTo>
                    <a:pt x="1237" y="5616"/>
                  </a:lnTo>
                  <a:lnTo>
                    <a:pt x="1288" y="5629"/>
                  </a:lnTo>
                  <a:lnTo>
                    <a:pt x="1341" y="5636"/>
                  </a:lnTo>
                  <a:lnTo>
                    <a:pt x="1396" y="5639"/>
                  </a:lnTo>
                  <a:lnTo>
                    <a:pt x="1399" y="5642"/>
                  </a:lnTo>
                  <a:lnTo>
                    <a:pt x="1401" y="5645"/>
                  </a:lnTo>
                  <a:lnTo>
                    <a:pt x="1403" y="5648"/>
                  </a:lnTo>
                  <a:lnTo>
                    <a:pt x="1405" y="5651"/>
                  </a:lnTo>
                  <a:lnTo>
                    <a:pt x="1407" y="5654"/>
                  </a:lnTo>
                  <a:lnTo>
                    <a:pt x="1408" y="5656"/>
                  </a:lnTo>
                  <a:lnTo>
                    <a:pt x="1410" y="5660"/>
                  </a:lnTo>
                  <a:lnTo>
                    <a:pt x="1411" y="5663"/>
                  </a:lnTo>
                  <a:lnTo>
                    <a:pt x="1413" y="5666"/>
                  </a:lnTo>
                  <a:lnTo>
                    <a:pt x="1415" y="5669"/>
                  </a:lnTo>
                  <a:lnTo>
                    <a:pt x="1416" y="5672"/>
                  </a:lnTo>
                  <a:lnTo>
                    <a:pt x="1418" y="5676"/>
                  </a:lnTo>
                  <a:lnTo>
                    <a:pt x="1390" y="5771"/>
                  </a:lnTo>
                  <a:lnTo>
                    <a:pt x="1379" y="5780"/>
                  </a:lnTo>
                  <a:lnTo>
                    <a:pt x="1366" y="5786"/>
                  </a:lnTo>
                  <a:lnTo>
                    <a:pt x="1352" y="5791"/>
                  </a:lnTo>
                  <a:lnTo>
                    <a:pt x="1338" y="5794"/>
                  </a:lnTo>
                  <a:lnTo>
                    <a:pt x="1322" y="5796"/>
                  </a:lnTo>
                  <a:lnTo>
                    <a:pt x="1307" y="5797"/>
                  </a:lnTo>
                  <a:lnTo>
                    <a:pt x="1291" y="5798"/>
                  </a:lnTo>
                  <a:lnTo>
                    <a:pt x="1275" y="5799"/>
                  </a:lnTo>
                  <a:lnTo>
                    <a:pt x="1259" y="5800"/>
                  </a:lnTo>
                  <a:lnTo>
                    <a:pt x="1243" y="5801"/>
                  </a:lnTo>
                  <a:lnTo>
                    <a:pt x="1227" y="5804"/>
                  </a:lnTo>
                  <a:lnTo>
                    <a:pt x="1212" y="5809"/>
                  </a:lnTo>
                  <a:lnTo>
                    <a:pt x="1174" y="5816"/>
                  </a:lnTo>
                  <a:lnTo>
                    <a:pt x="1137" y="5820"/>
                  </a:lnTo>
                  <a:lnTo>
                    <a:pt x="1099" y="5819"/>
                  </a:lnTo>
                  <a:lnTo>
                    <a:pt x="1061" y="5814"/>
                  </a:lnTo>
                  <a:lnTo>
                    <a:pt x="1024" y="5808"/>
                  </a:lnTo>
                  <a:lnTo>
                    <a:pt x="986" y="5801"/>
                  </a:lnTo>
                  <a:lnTo>
                    <a:pt x="948" y="5794"/>
                  </a:lnTo>
                  <a:lnTo>
                    <a:pt x="911" y="5789"/>
                  </a:lnTo>
                  <a:lnTo>
                    <a:pt x="873" y="5787"/>
                  </a:lnTo>
                  <a:lnTo>
                    <a:pt x="835" y="5788"/>
                  </a:lnTo>
                  <a:lnTo>
                    <a:pt x="798" y="5793"/>
                  </a:lnTo>
                  <a:lnTo>
                    <a:pt x="761" y="5805"/>
                  </a:lnTo>
                  <a:lnTo>
                    <a:pt x="764" y="5812"/>
                  </a:lnTo>
                  <a:lnTo>
                    <a:pt x="767" y="5820"/>
                  </a:lnTo>
                  <a:lnTo>
                    <a:pt x="771" y="5827"/>
                  </a:lnTo>
                  <a:lnTo>
                    <a:pt x="776" y="5834"/>
                  </a:lnTo>
                  <a:lnTo>
                    <a:pt x="780" y="5842"/>
                  </a:lnTo>
                  <a:lnTo>
                    <a:pt x="785" y="5849"/>
                  </a:lnTo>
                  <a:lnTo>
                    <a:pt x="789" y="5856"/>
                  </a:lnTo>
                  <a:lnTo>
                    <a:pt x="792" y="5864"/>
                  </a:lnTo>
                  <a:lnTo>
                    <a:pt x="793" y="5873"/>
                  </a:lnTo>
                  <a:lnTo>
                    <a:pt x="794" y="5881"/>
                  </a:lnTo>
                  <a:lnTo>
                    <a:pt x="792" y="5890"/>
                  </a:lnTo>
                  <a:lnTo>
                    <a:pt x="788" y="5900"/>
                  </a:lnTo>
                  <a:lnTo>
                    <a:pt x="787" y="5901"/>
                  </a:lnTo>
                  <a:lnTo>
                    <a:pt x="786" y="5903"/>
                  </a:lnTo>
                  <a:lnTo>
                    <a:pt x="785" y="5905"/>
                  </a:lnTo>
                  <a:lnTo>
                    <a:pt x="784" y="5906"/>
                  </a:lnTo>
                  <a:lnTo>
                    <a:pt x="783" y="5908"/>
                  </a:lnTo>
                  <a:lnTo>
                    <a:pt x="783" y="5909"/>
                  </a:lnTo>
                  <a:lnTo>
                    <a:pt x="782" y="5910"/>
                  </a:lnTo>
                  <a:lnTo>
                    <a:pt x="781" y="5912"/>
                  </a:lnTo>
                  <a:lnTo>
                    <a:pt x="781" y="5913"/>
                  </a:lnTo>
                  <a:lnTo>
                    <a:pt x="781" y="5914"/>
                  </a:lnTo>
                  <a:lnTo>
                    <a:pt x="781" y="5915"/>
                  </a:lnTo>
                  <a:lnTo>
                    <a:pt x="780" y="5917"/>
                  </a:lnTo>
                  <a:lnTo>
                    <a:pt x="772" y="5927"/>
                  </a:lnTo>
                  <a:lnTo>
                    <a:pt x="762" y="5935"/>
                  </a:lnTo>
                  <a:lnTo>
                    <a:pt x="750" y="5942"/>
                  </a:lnTo>
                  <a:lnTo>
                    <a:pt x="736" y="5947"/>
                  </a:lnTo>
                  <a:lnTo>
                    <a:pt x="722" y="5952"/>
                  </a:lnTo>
                  <a:lnTo>
                    <a:pt x="707" y="5955"/>
                  </a:lnTo>
                  <a:lnTo>
                    <a:pt x="692" y="5958"/>
                  </a:lnTo>
                  <a:lnTo>
                    <a:pt x="676" y="5959"/>
                  </a:lnTo>
                  <a:lnTo>
                    <a:pt x="660" y="5959"/>
                  </a:lnTo>
                  <a:lnTo>
                    <a:pt x="645" y="5958"/>
                  </a:lnTo>
                  <a:lnTo>
                    <a:pt x="629" y="5956"/>
                  </a:lnTo>
                  <a:lnTo>
                    <a:pt x="614" y="5953"/>
                  </a:lnTo>
                  <a:lnTo>
                    <a:pt x="602" y="5945"/>
                  </a:lnTo>
                  <a:lnTo>
                    <a:pt x="591" y="5937"/>
                  </a:lnTo>
                  <a:lnTo>
                    <a:pt x="578" y="5929"/>
                  </a:lnTo>
                  <a:lnTo>
                    <a:pt x="567" y="5919"/>
                  </a:lnTo>
                  <a:lnTo>
                    <a:pt x="555" y="5911"/>
                  </a:lnTo>
                  <a:lnTo>
                    <a:pt x="543" y="5904"/>
                  </a:lnTo>
                  <a:lnTo>
                    <a:pt x="531" y="5897"/>
                  </a:lnTo>
                  <a:lnTo>
                    <a:pt x="517" y="5891"/>
                  </a:lnTo>
                  <a:lnTo>
                    <a:pt x="504" y="5887"/>
                  </a:lnTo>
                  <a:lnTo>
                    <a:pt x="491" y="5884"/>
                  </a:lnTo>
                  <a:lnTo>
                    <a:pt x="476" y="5883"/>
                  </a:lnTo>
                  <a:lnTo>
                    <a:pt x="459" y="5884"/>
                  </a:lnTo>
                  <a:lnTo>
                    <a:pt x="445" y="5869"/>
                  </a:lnTo>
                  <a:lnTo>
                    <a:pt x="433" y="5853"/>
                  </a:lnTo>
                  <a:lnTo>
                    <a:pt x="424" y="5836"/>
                  </a:lnTo>
                  <a:lnTo>
                    <a:pt x="415" y="5816"/>
                  </a:lnTo>
                  <a:lnTo>
                    <a:pt x="410" y="5797"/>
                  </a:lnTo>
                  <a:lnTo>
                    <a:pt x="405" y="5776"/>
                  </a:lnTo>
                  <a:lnTo>
                    <a:pt x="401" y="5754"/>
                  </a:lnTo>
                  <a:lnTo>
                    <a:pt x="398" y="5733"/>
                  </a:lnTo>
                  <a:lnTo>
                    <a:pt x="394" y="5710"/>
                  </a:lnTo>
                  <a:lnTo>
                    <a:pt x="389" y="5690"/>
                  </a:lnTo>
                  <a:lnTo>
                    <a:pt x="384" y="5670"/>
                  </a:lnTo>
                  <a:lnTo>
                    <a:pt x="376" y="5650"/>
                  </a:lnTo>
                  <a:lnTo>
                    <a:pt x="376" y="5619"/>
                  </a:lnTo>
                  <a:lnTo>
                    <a:pt x="373" y="5588"/>
                  </a:lnTo>
                  <a:lnTo>
                    <a:pt x="367" y="5559"/>
                  </a:lnTo>
                  <a:lnTo>
                    <a:pt x="361" y="5530"/>
                  </a:lnTo>
                  <a:lnTo>
                    <a:pt x="352" y="5503"/>
                  </a:lnTo>
                  <a:lnTo>
                    <a:pt x="342" y="5475"/>
                  </a:lnTo>
                  <a:lnTo>
                    <a:pt x="330" y="5450"/>
                  </a:lnTo>
                  <a:lnTo>
                    <a:pt x="316" y="5425"/>
                  </a:lnTo>
                  <a:lnTo>
                    <a:pt x="299" y="5403"/>
                  </a:lnTo>
                  <a:lnTo>
                    <a:pt x="281" y="5381"/>
                  </a:lnTo>
                  <a:lnTo>
                    <a:pt x="261" y="5362"/>
                  </a:lnTo>
                  <a:lnTo>
                    <a:pt x="238" y="5346"/>
                  </a:lnTo>
                  <a:lnTo>
                    <a:pt x="226" y="5334"/>
                  </a:lnTo>
                  <a:lnTo>
                    <a:pt x="214" y="5323"/>
                  </a:lnTo>
                  <a:lnTo>
                    <a:pt x="200" y="5311"/>
                  </a:lnTo>
                  <a:lnTo>
                    <a:pt x="188" y="5300"/>
                  </a:lnTo>
                  <a:lnTo>
                    <a:pt x="176" y="5289"/>
                  </a:lnTo>
                  <a:lnTo>
                    <a:pt x="164" y="5276"/>
                  </a:lnTo>
                  <a:lnTo>
                    <a:pt x="150" y="5264"/>
                  </a:lnTo>
                  <a:lnTo>
                    <a:pt x="138" y="5252"/>
                  </a:lnTo>
                  <a:lnTo>
                    <a:pt x="125" y="5239"/>
                  </a:lnTo>
                  <a:lnTo>
                    <a:pt x="113" y="5226"/>
                  </a:lnTo>
                  <a:lnTo>
                    <a:pt x="100" y="5213"/>
                  </a:lnTo>
                  <a:lnTo>
                    <a:pt x="85" y="5200"/>
                  </a:lnTo>
                  <a:lnTo>
                    <a:pt x="82" y="5191"/>
                  </a:lnTo>
                  <a:lnTo>
                    <a:pt x="79" y="5183"/>
                  </a:lnTo>
                  <a:lnTo>
                    <a:pt x="76" y="5173"/>
                  </a:lnTo>
                  <a:lnTo>
                    <a:pt x="75" y="5164"/>
                  </a:lnTo>
                  <a:lnTo>
                    <a:pt x="75" y="5155"/>
                  </a:lnTo>
                  <a:lnTo>
                    <a:pt x="75" y="5146"/>
                  </a:lnTo>
                  <a:lnTo>
                    <a:pt x="76" y="5138"/>
                  </a:lnTo>
                  <a:lnTo>
                    <a:pt x="78" y="5129"/>
                  </a:lnTo>
                  <a:lnTo>
                    <a:pt x="80" y="5120"/>
                  </a:lnTo>
                  <a:lnTo>
                    <a:pt x="82" y="5112"/>
                  </a:lnTo>
                  <a:lnTo>
                    <a:pt x="85" y="5104"/>
                  </a:lnTo>
                  <a:lnTo>
                    <a:pt x="88" y="5097"/>
                  </a:lnTo>
                  <a:lnTo>
                    <a:pt x="95" y="5084"/>
                  </a:lnTo>
                  <a:lnTo>
                    <a:pt x="103" y="5073"/>
                  </a:lnTo>
                  <a:lnTo>
                    <a:pt x="112" y="5062"/>
                  </a:lnTo>
                  <a:lnTo>
                    <a:pt x="121" y="5054"/>
                  </a:lnTo>
                  <a:lnTo>
                    <a:pt x="132" y="5046"/>
                  </a:lnTo>
                  <a:lnTo>
                    <a:pt x="143" y="5040"/>
                  </a:lnTo>
                  <a:lnTo>
                    <a:pt x="156" y="5034"/>
                  </a:lnTo>
                  <a:lnTo>
                    <a:pt x="169" y="5028"/>
                  </a:lnTo>
                  <a:lnTo>
                    <a:pt x="181" y="5023"/>
                  </a:lnTo>
                  <a:lnTo>
                    <a:pt x="194" y="5019"/>
                  </a:lnTo>
                  <a:lnTo>
                    <a:pt x="208" y="5013"/>
                  </a:lnTo>
                  <a:lnTo>
                    <a:pt x="221" y="5009"/>
                  </a:lnTo>
                  <a:lnTo>
                    <a:pt x="231" y="5006"/>
                  </a:lnTo>
                  <a:lnTo>
                    <a:pt x="241" y="5004"/>
                  </a:lnTo>
                  <a:lnTo>
                    <a:pt x="250" y="5001"/>
                  </a:lnTo>
                  <a:lnTo>
                    <a:pt x="261" y="4998"/>
                  </a:lnTo>
                  <a:lnTo>
                    <a:pt x="270" y="4994"/>
                  </a:lnTo>
                  <a:lnTo>
                    <a:pt x="279" y="4991"/>
                  </a:lnTo>
                  <a:lnTo>
                    <a:pt x="288" y="4987"/>
                  </a:lnTo>
                  <a:lnTo>
                    <a:pt x="297" y="4983"/>
                  </a:lnTo>
                  <a:lnTo>
                    <a:pt x="306" y="4979"/>
                  </a:lnTo>
                  <a:lnTo>
                    <a:pt x="315" y="4975"/>
                  </a:lnTo>
                  <a:lnTo>
                    <a:pt x="323" y="4971"/>
                  </a:lnTo>
                  <a:lnTo>
                    <a:pt x="330" y="4967"/>
                  </a:lnTo>
                  <a:lnTo>
                    <a:pt x="331" y="4966"/>
                  </a:lnTo>
                  <a:lnTo>
                    <a:pt x="331" y="4966"/>
                  </a:lnTo>
                  <a:lnTo>
                    <a:pt x="331" y="4965"/>
                  </a:lnTo>
                  <a:lnTo>
                    <a:pt x="331" y="4965"/>
                  </a:lnTo>
                  <a:lnTo>
                    <a:pt x="331" y="4963"/>
                  </a:lnTo>
                  <a:lnTo>
                    <a:pt x="331" y="4962"/>
                  </a:lnTo>
                  <a:lnTo>
                    <a:pt x="332" y="4961"/>
                  </a:lnTo>
                  <a:lnTo>
                    <a:pt x="332" y="4960"/>
                  </a:lnTo>
                  <a:lnTo>
                    <a:pt x="333" y="4959"/>
                  </a:lnTo>
                  <a:lnTo>
                    <a:pt x="333" y="4958"/>
                  </a:lnTo>
                  <a:lnTo>
                    <a:pt x="334" y="4956"/>
                  </a:lnTo>
                  <a:lnTo>
                    <a:pt x="334" y="4955"/>
                  </a:lnTo>
                  <a:lnTo>
                    <a:pt x="334" y="4954"/>
                  </a:lnTo>
                  <a:lnTo>
                    <a:pt x="334" y="4953"/>
                  </a:lnTo>
                  <a:lnTo>
                    <a:pt x="334" y="4952"/>
                  </a:lnTo>
                  <a:lnTo>
                    <a:pt x="334" y="4951"/>
                  </a:lnTo>
                  <a:lnTo>
                    <a:pt x="333" y="4950"/>
                  </a:lnTo>
                  <a:lnTo>
                    <a:pt x="333" y="4949"/>
                  </a:lnTo>
                  <a:lnTo>
                    <a:pt x="332" y="4948"/>
                  </a:lnTo>
                  <a:lnTo>
                    <a:pt x="332" y="4947"/>
                  </a:lnTo>
                  <a:lnTo>
                    <a:pt x="332" y="4946"/>
                  </a:lnTo>
                  <a:lnTo>
                    <a:pt x="331" y="4946"/>
                  </a:lnTo>
                  <a:lnTo>
                    <a:pt x="331" y="4945"/>
                  </a:lnTo>
                  <a:lnTo>
                    <a:pt x="330" y="4945"/>
                  </a:lnTo>
                  <a:lnTo>
                    <a:pt x="192" y="4896"/>
                  </a:lnTo>
                  <a:lnTo>
                    <a:pt x="184" y="4898"/>
                  </a:lnTo>
                  <a:lnTo>
                    <a:pt x="177" y="4901"/>
                  </a:lnTo>
                  <a:lnTo>
                    <a:pt x="169" y="4905"/>
                  </a:lnTo>
                  <a:lnTo>
                    <a:pt x="162" y="4911"/>
                  </a:lnTo>
                  <a:lnTo>
                    <a:pt x="154" y="4916"/>
                  </a:lnTo>
                  <a:lnTo>
                    <a:pt x="146" y="4920"/>
                  </a:lnTo>
                  <a:lnTo>
                    <a:pt x="139" y="4924"/>
                  </a:lnTo>
                  <a:lnTo>
                    <a:pt x="131" y="4927"/>
                  </a:lnTo>
                  <a:lnTo>
                    <a:pt x="123" y="4929"/>
                  </a:lnTo>
                  <a:lnTo>
                    <a:pt x="115" y="4930"/>
                  </a:lnTo>
                  <a:lnTo>
                    <a:pt x="106" y="4928"/>
                  </a:lnTo>
                  <a:lnTo>
                    <a:pt x="96" y="4925"/>
                  </a:lnTo>
                  <a:lnTo>
                    <a:pt x="88" y="4896"/>
                  </a:lnTo>
                  <a:lnTo>
                    <a:pt x="82" y="4868"/>
                  </a:lnTo>
                  <a:lnTo>
                    <a:pt x="78" y="4839"/>
                  </a:lnTo>
                  <a:lnTo>
                    <a:pt x="76" y="4810"/>
                  </a:lnTo>
                  <a:lnTo>
                    <a:pt x="75" y="4780"/>
                  </a:lnTo>
                  <a:lnTo>
                    <a:pt x="75" y="4749"/>
                  </a:lnTo>
                  <a:lnTo>
                    <a:pt x="75" y="4720"/>
                  </a:lnTo>
                  <a:lnTo>
                    <a:pt x="75" y="4690"/>
                  </a:lnTo>
                  <a:lnTo>
                    <a:pt x="74" y="4661"/>
                  </a:lnTo>
                  <a:lnTo>
                    <a:pt x="72" y="4632"/>
                  </a:lnTo>
                  <a:lnTo>
                    <a:pt x="68" y="4604"/>
                  </a:lnTo>
                  <a:lnTo>
                    <a:pt x="61" y="4576"/>
                  </a:lnTo>
                  <a:lnTo>
                    <a:pt x="64" y="4553"/>
                  </a:lnTo>
                  <a:lnTo>
                    <a:pt x="66" y="4529"/>
                  </a:lnTo>
                  <a:lnTo>
                    <a:pt x="67" y="4507"/>
                  </a:lnTo>
                  <a:lnTo>
                    <a:pt x="68" y="4485"/>
                  </a:lnTo>
                  <a:lnTo>
                    <a:pt x="68" y="4462"/>
                  </a:lnTo>
                  <a:lnTo>
                    <a:pt x="68" y="4440"/>
                  </a:lnTo>
                  <a:lnTo>
                    <a:pt x="67" y="4417"/>
                  </a:lnTo>
                  <a:lnTo>
                    <a:pt x="67" y="4395"/>
                  </a:lnTo>
                  <a:lnTo>
                    <a:pt x="66" y="4373"/>
                  </a:lnTo>
                  <a:lnTo>
                    <a:pt x="66" y="4351"/>
                  </a:lnTo>
                  <a:lnTo>
                    <a:pt x="66" y="4329"/>
                  </a:lnTo>
                  <a:lnTo>
                    <a:pt x="66" y="4307"/>
                  </a:lnTo>
                  <a:lnTo>
                    <a:pt x="66" y="4290"/>
                  </a:lnTo>
                  <a:lnTo>
                    <a:pt x="66" y="4274"/>
                  </a:lnTo>
                  <a:lnTo>
                    <a:pt x="66" y="4256"/>
                  </a:lnTo>
                  <a:lnTo>
                    <a:pt x="66" y="4240"/>
                  </a:lnTo>
                  <a:lnTo>
                    <a:pt x="66" y="4224"/>
                  </a:lnTo>
                  <a:lnTo>
                    <a:pt x="66" y="4207"/>
                  </a:lnTo>
                  <a:lnTo>
                    <a:pt x="66" y="4191"/>
                  </a:lnTo>
                  <a:lnTo>
                    <a:pt x="65" y="4175"/>
                  </a:lnTo>
                  <a:lnTo>
                    <a:pt x="64" y="4159"/>
                  </a:lnTo>
                  <a:lnTo>
                    <a:pt x="64" y="4143"/>
                  </a:lnTo>
                  <a:lnTo>
                    <a:pt x="63" y="4128"/>
                  </a:lnTo>
                  <a:lnTo>
                    <a:pt x="61" y="4113"/>
                  </a:lnTo>
                  <a:lnTo>
                    <a:pt x="64" y="4053"/>
                  </a:lnTo>
                  <a:lnTo>
                    <a:pt x="67" y="3995"/>
                  </a:lnTo>
                  <a:lnTo>
                    <a:pt x="69" y="3938"/>
                  </a:lnTo>
                  <a:lnTo>
                    <a:pt x="71" y="3880"/>
                  </a:lnTo>
                  <a:lnTo>
                    <a:pt x="73" y="3823"/>
                  </a:lnTo>
                  <a:lnTo>
                    <a:pt x="74" y="3765"/>
                  </a:lnTo>
                  <a:lnTo>
                    <a:pt x="75" y="3708"/>
                  </a:lnTo>
                  <a:lnTo>
                    <a:pt x="77" y="3652"/>
                  </a:lnTo>
                  <a:lnTo>
                    <a:pt x="78" y="3595"/>
                  </a:lnTo>
                  <a:lnTo>
                    <a:pt x="80" y="3539"/>
                  </a:lnTo>
                  <a:lnTo>
                    <a:pt x="81" y="3483"/>
                  </a:lnTo>
                  <a:lnTo>
                    <a:pt x="83" y="3428"/>
                  </a:lnTo>
                  <a:lnTo>
                    <a:pt x="80" y="3415"/>
                  </a:lnTo>
                  <a:lnTo>
                    <a:pt x="79" y="3401"/>
                  </a:lnTo>
                  <a:lnTo>
                    <a:pt x="79" y="3389"/>
                  </a:lnTo>
                  <a:lnTo>
                    <a:pt x="81" y="3376"/>
                  </a:lnTo>
                  <a:lnTo>
                    <a:pt x="83" y="3364"/>
                  </a:lnTo>
                  <a:lnTo>
                    <a:pt x="86" y="3351"/>
                  </a:lnTo>
                  <a:lnTo>
                    <a:pt x="88" y="3338"/>
                  </a:lnTo>
                  <a:lnTo>
                    <a:pt x="90" y="3326"/>
                  </a:lnTo>
                  <a:lnTo>
                    <a:pt x="91" y="3315"/>
                  </a:lnTo>
                  <a:lnTo>
                    <a:pt x="91" y="3302"/>
                  </a:lnTo>
                  <a:lnTo>
                    <a:pt x="89" y="3290"/>
                  </a:lnTo>
                  <a:lnTo>
                    <a:pt x="85" y="3279"/>
                  </a:lnTo>
                  <a:lnTo>
                    <a:pt x="87" y="3264"/>
                  </a:lnTo>
                  <a:lnTo>
                    <a:pt x="88" y="3249"/>
                  </a:lnTo>
                  <a:lnTo>
                    <a:pt x="90" y="3235"/>
                  </a:lnTo>
                  <a:lnTo>
                    <a:pt x="91" y="3221"/>
                  </a:lnTo>
                  <a:lnTo>
                    <a:pt x="92" y="3207"/>
                  </a:lnTo>
                  <a:lnTo>
                    <a:pt x="93" y="3193"/>
                  </a:lnTo>
                  <a:lnTo>
                    <a:pt x="94" y="3180"/>
                  </a:lnTo>
                  <a:lnTo>
                    <a:pt x="95" y="3167"/>
                  </a:lnTo>
                  <a:lnTo>
                    <a:pt x="96" y="3153"/>
                  </a:lnTo>
                  <a:lnTo>
                    <a:pt x="96" y="3139"/>
                  </a:lnTo>
                  <a:lnTo>
                    <a:pt x="96" y="3126"/>
                  </a:lnTo>
                  <a:lnTo>
                    <a:pt x="96" y="3113"/>
                  </a:lnTo>
                  <a:lnTo>
                    <a:pt x="101" y="3077"/>
                  </a:lnTo>
                  <a:lnTo>
                    <a:pt x="104" y="3042"/>
                  </a:lnTo>
                  <a:lnTo>
                    <a:pt x="106" y="3007"/>
                  </a:lnTo>
                  <a:lnTo>
                    <a:pt x="109" y="2972"/>
                  </a:lnTo>
                  <a:lnTo>
                    <a:pt x="112" y="2938"/>
                  </a:lnTo>
                  <a:lnTo>
                    <a:pt x="115" y="2904"/>
                  </a:lnTo>
                  <a:lnTo>
                    <a:pt x="119" y="2869"/>
                  </a:lnTo>
                  <a:lnTo>
                    <a:pt x="123" y="2836"/>
                  </a:lnTo>
                  <a:lnTo>
                    <a:pt x="129" y="2801"/>
                  </a:lnTo>
                  <a:lnTo>
                    <a:pt x="135" y="2767"/>
                  </a:lnTo>
                  <a:lnTo>
                    <a:pt x="143" y="2733"/>
                  </a:lnTo>
                  <a:lnTo>
                    <a:pt x="153" y="2698"/>
                  </a:lnTo>
                  <a:lnTo>
                    <a:pt x="160" y="2687"/>
                  </a:lnTo>
                  <a:lnTo>
                    <a:pt x="166" y="2675"/>
                  </a:lnTo>
                  <a:lnTo>
                    <a:pt x="172" y="2662"/>
                  </a:lnTo>
                  <a:lnTo>
                    <a:pt x="177" y="2650"/>
                  </a:lnTo>
                  <a:lnTo>
                    <a:pt x="182" y="2638"/>
                  </a:lnTo>
                  <a:lnTo>
                    <a:pt x="187" y="2625"/>
                  </a:lnTo>
                  <a:lnTo>
                    <a:pt x="192" y="2612"/>
                  </a:lnTo>
                  <a:lnTo>
                    <a:pt x="197" y="2600"/>
                  </a:lnTo>
                  <a:lnTo>
                    <a:pt x="202" y="2589"/>
                  </a:lnTo>
                  <a:lnTo>
                    <a:pt x="209" y="2578"/>
                  </a:lnTo>
                  <a:lnTo>
                    <a:pt x="215" y="2567"/>
                  </a:lnTo>
                  <a:lnTo>
                    <a:pt x="221" y="2556"/>
                  </a:lnTo>
                  <a:lnTo>
                    <a:pt x="229" y="2540"/>
                  </a:lnTo>
                  <a:lnTo>
                    <a:pt x="236" y="2523"/>
                  </a:lnTo>
                  <a:lnTo>
                    <a:pt x="243" y="2507"/>
                  </a:lnTo>
                  <a:lnTo>
                    <a:pt x="250" y="2491"/>
                  </a:lnTo>
                  <a:lnTo>
                    <a:pt x="257" y="2475"/>
                  </a:lnTo>
                  <a:lnTo>
                    <a:pt x="266" y="2460"/>
                  </a:lnTo>
                  <a:lnTo>
                    <a:pt x="273" y="2444"/>
                  </a:lnTo>
                  <a:lnTo>
                    <a:pt x="280" y="2430"/>
                  </a:lnTo>
                  <a:lnTo>
                    <a:pt x="287" y="2415"/>
                  </a:lnTo>
                  <a:lnTo>
                    <a:pt x="295" y="2401"/>
                  </a:lnTo>
                  <a:lnTo>
                    <a:pt x="303" y="2386"/>
                  </a:lnTo>
                  <a:lnTo>
                    <a:pt x="311" y="2372"/>
                  </a:lnTo>
                  <a:lnTo>
                    <a:pt x="311" y="2371"/>
                  </a:lnTo>
                  <a:lnTo>
                    <a:pt x="311" y="2370"/>
                  </a:lnTo>
                  <a:lnTo>
                    <a:pt x="311" y="2369"/>
                  </a:lnTo>
                  <a:lnTo>
                    <a:pt x="311" y="2368"/>
                  </a:lnTo>
                  <a:lnTo>
                    <a:pt x="311" y="2367"/>
                  </a:lnTo>
                  <a:lnTo>
                    <a:pt x="311" y="2366"/>
                  </a:lnTo>
                  <a:lnTo>
                    <a:pt x="311" y="2364"/>
                  </a:lnTo>
                  <a:lnTo>
                    <a:pt x="311" y="2363"/>
                  </a:lnTo>
                  <a:lnTo>
                    <a:pt x="311" y="2362"/>
                  </a:lnTo>
                  <a:lnTo>
                    <a:pt x="311" y="2361"/>
                  </a:lnTo>
                  <a:lnTo>
                    <a:pt x="311" y="2360"/>
                  </a:lnTo>
                  <a:lnTo>
                    <a:pt x="310" y="2358"/>
                  </a:lnTo>
                  <a:lnTo>
                    <a:pt x="292" y="2345"/>
                  </a:lnTo>
                  <a:lnTo>
                    <a:pt x="273" y="2336"/>
                  </a:lnTo>
                  <a:lnTo>
                    <a:pt x="251" y="2328"/>
                  </a:lnTo>
                  <a:lnTo>
                    <a:pt x="229" y="2323"/>
                  </a:lnTo>
                  <a:lnTo>
                    <a:pt x="205" y="2318"/>
                  </a:lnTo>
                  <a:lnTo>
                    <a:pt x="182" y="2315"/>
                  </a:lnTo>
                  <a:lnTo>
                    <a:pt x="159" y="2311"/>
                  </a:lnTo>
                  <a:lnTo>
                    <a:pt x="135" y="2308"/>
                  </a:lnTo>
                  <a:lnTo>
                    <a:pt x="113" y="2303"/>
                  </a:lnTo>
                  <a:lnTo>
                    <a:pt x="91" y="2297"/>
                  </a:lnTo>
                  <a:lnTo>
                    <a:pt x="71" y="2287"/>
                  </a:lnTo>
                  <a:lnTo>
                    <a:pt x="52" y="2276"/>
                  </a:lnTo>
                  <a:lnTo>
                    <a:pt x="33" y="2196"/>
                  </a:lnTo>
                  <a:lnTo>
                    <a:pt x="20" y="2113"/>
                  </a:lnTo>
                  <a:lnTo>
                    <a:pt x="12" y="2031"/>
                  </a:lnTo>
                  <a:lnTo>
                    <a:pt x="9" y="1947"/>
                  </a:lnTo>
                  <a:lnTo>
                    <a:pt x="9" y="1863"/>
                  </a:lnTo>
                  <a:lnTo>
                    <a:pt x="10" y="1781"/>
                  </a:lnTo>
                  <a:lnTo>
                    <a:pt x="13" y="1697"/>
                  </a:lnTo>
                  <a:lnTo>
                    <a:pt x="15" y="1614"/>
                  </a:lnTo>
                  <a:lnTo>
                    <a:pt x="16" y="1530"/>
                  </a:lnTo>
                  <a:lnTo>
                    <a:pt x="15" y="1448"/>
                  </a:lnTo>
                  <a:lnTo>
                    <a:pt x="10" y="1365"/>
                  </a:lnTo>
                  <a:lnTo>
                    <a:pt x="0" y="1284"/>
                  </a:lnTo>
                  <a:lnTo>
                    <a:pt x="13" y="1247"/>
                  </a:lnTo>
                  <a:lnTo>
                    <a:pt x="26" y="1209"/>
                  </a:lnTo>
                  <a:lnTo>
                    <a:pt x="39" y="1173"/>
                  </a:lnTo>
                  <a:lnTo>
                    <a:pt x="54" y="1136"/>
                  </a:lnTo>
                  <a:lnTo>
                    <a:pt x="69" y="1101"/>
                  </a:lnTo>
                  <a:lnTo>
                    <a:pt x="85" y="1068"/>
                  </a:lnTo>
                  <a:lnTo>
                    <a:pt x="103" y="1035"/>
                  </a:lnTo>
                  <a:lnTo>
                    <a:pt x="122" y="1003"/>
                  </a:lnTo>
                  <a:lnTo>
                    <a:pt x="143" y="975"/>
                  </a:lnTo>
                  <a:lnTo>
                    <a:pt x="167" y="947"/>
                  </a:lnTo>
                  <a:lnTo>
                    <a:pt x="192" y="923"/>
                  </a:lnTo>
                  <a:lnTo>
                    <a:pt x="221" y="899"/>
                  </a:lnTo>
                  <a:lnTo>
                    <a:pt x="243" y="893"/>
                  </a:lnTo>
                  <a:lnTo>
                    <a:pt x="267" y="888"/>
                  </a:lnTo>
                  <a:lnTo>
                    <a:pt x="290" y="885"/>
                  </a:lnTo>
                  <a:lnTo>
                    <a:pt x="315" y="883"/>
                  </a:lnTo>
                  <a:lnTo>
                    <a:pt x="338" y="881"/>
                  </a:lnTo>
                  <a:lnTo>
                    <a:pt x="361" y="879"/>
                  </a:lnTo>
                  <a:lnTo>
                    <a:pt x="385" y="876"/>
                  </a:lnTo>
                  <a:lnTo>
                    <a:pt x="406" y="872"/>
                  </a:lnTo>
                  <a:lnTo>
                    <a:pt x="428" y="865"/>
                  </a:lnTo>
                  <a:lnTo>
                    <a:pt x="447" y="856"/>
                  </a:lnTo>
                  <a:lnTo>
                    <a:pt x="464" y="843"/>
                  </a:lnTo>
                  <a:lnTo>
                    <a:pt x="479" y="826"/>
                  </a:lnTo>
                  <a:lnTo>
                    <a:pt x="481" y="810"/>
                  </a:lnTo>
                  <a:lnTo>
                    <a:pt x="482" y="793"/>
                  </a:lnTo>
                  <a:lnTo>
                    <a:pt x="484" y="777"/>
                  </a:lnTo>
                  <a:lnTo>
                    <a:pt x="485" y="761"/>
                  </a:lnTo>
                  <a:lnTo>
                    <a:pt x="486" y="746"/>
                  </a:lnTo>
                  <a:lnTo>
                    <a:pt x="487" y="729"/>
                  </a:lnTo>
                  <a:lnTo>
                    <a:pt x="488" y="713"/>
                  </a:lnTo>
                  <a:lnTo>
                    <a:pt x="488" y="697"/>
                  </a:lnTo>
                  <a:lnTo>
                    <a:pt x="489" y="679"/>
                  </a:lnTo>
                  <a:lnTo>
                    <a:pt x="489" y="662"/>
                  </a:lnTo>
                  <a:lnTo>
                    <a:pt x="489" y="645"/>
                  </a:lnTo>
                  <a:lnTo>
                    <a:pt x="488" y="626"/>
                  </a:lnTo>
                  <a:lnTo>
                    <a:pt x="474" y="604"/>
                  </a:lnTo>
                  <a:lnTo>
                    <a:pt x="459" y="582"/>
                  </a:lnTo>
                  <a:lnTo>
                    <a:pt x="443" y="562"/>
                  </a:lnTo>
                  <a:lnTo>
                    <a:pt x="426" y="541"/>
                  </a:lnTo>
                  <a:lnTo>
                    <a:pt x="409" y="520"/>
                  </a:lnTo>
                  <a:lnTo>
                    <a:pt x="394" y="500"/>
                  </a:lnTo>
                  <a:lnTo>
                    <a:pt x="380" y="479"/>
                  </a:lnTo>
                  <a:lnTo>
                    <a:pt x="369" y="456"/>
                  </a:lnTo>
                  <a:lnTo>
                    <a:pt x="360" y="433"/>
                  </a:lnTo>
                  <a:lnTo>
                    <a:pt x="355" y="407"/>
                  </a:lnTo>
                  <a:lnTo>
                    <a:pt x="355" y="381"/>
                  </a:lnTo>
                  <a:lnTo>
                    <a:pt x="359" y="351"/>
                  </a:lnTo>
                  <a:lnTo>
                    <a:pt x="365" y="324"/>
                  </a:lnTo>
                  <a:lnTo>
                    <a:pt x="373" y="296"/>
                  </a:lnTo>
                  <a:lnTo>
                    <a:pt x="380" y="269"/>
                  </a:lnTo>
                  <a:lnTo>
                    <a:pt x="388" y="242"/>
                  </a:lnTo>
                  <a:lnTo>
                    <a:pt x="397" y="217"/>
                  </a:lnTo>
                  <a:lnTo>
                    <a:pt x="406" y="191"/>
                  </a:lnTo>
                  <a:lnTo>
                    <a:pt x="417" y="167"/>
                  </a:lnTo>
                  <a:lnTo>
                    <a:pt x="429" y="143"/>
                  </a:lnTo>
                  <a:lnTo>
                    <a:pt x="441" y="120"/>
                  </a:lnTo>
                  <a:lnTo>
                    <a:pt x="454" y="97"/>
                  </a:lnTo>
                  <a:lnTo>
                    <a:pt x="468" y="76"/>
                  </a:lnTo>
                  <a:lnTo>
                    <a:pt x="483" y="56"/>
                  </a:lnTo>
                  <a:lnTo>
                    <a:pt x="498" y="47"/>
                  </a:lnTo>
                  <a:lnTo>
                    <a:pt x="513" y="40"/>
                  </a:lnTo>
                  <a:lnTo>
                    <a:pt x="530" y="34"/>
                  </a:lnTo>
                  <a:lnTo>
                    <a:pt x="546" y="29"/>
                  </a:lnTo>
                  <a:lnTo>
                    <a:pt x="563" y="24"/>
                  </a:lnTo>
                  <a:lnTo>
                    <a:pt x="579" y="21"/>
                  </a:lnTo>
                  <a:lnTo>
                    <a:pt x="597" y="17"/>
                  </a:lnTo>
                  <a:lnTo>
                    <a:pt x="614" y="14"/>
                  </a:lnTo>
                  <a:lnTo>
                    <a:pt x="630" y="11"/>
                  </a:lnTo>
                  <a:lnTo>
                    <a:pt x="648" y="8"/>
                  </a:lnTo>
                  <a:lnTo>
                    <a:pt x="664" y="5"/>
                  </a:lnTo>
                  <a:lnTo>
                    <a:pt x="679" y="1"/>
                  </a:lnTo>
                  <a:lnTo>
                    <a:pt x="679" y="1"/>
                  </a:lnTo>
                  <a:close/>
                  <a:moveTo>
                    <a:pt x="755" y="70"/>
                  </a:moveTo>
                  <a:lnTo>
                    <a:pt x="777" y="70"/>
                  </a:lnTo>
                  <a:lnTo>
                    <a:pt x="800" y="71"/>
                  </a:lnTo>
                  <a:lnTo>
                    <a:pt x="822" y="73"/>
                  </a:lnTo>
                  <a:lnTo>
                    <a:pt x="844" y="76"/>
                  </a:lnTo>
                  <a:lnTo>
                    <a:pt x="867" y="79"/>
                  </a:lnTo>
                  <a:lnTo>
                    <a:pt x="889" y="83"/>
                  </a:lnTo>
                  <a:lnTo>
                    <a:pt x="912" y="87"/>
                  </a:lnTo>
                  <a:lnTo>
                    <a:pt x="933" y="91"/>
                  </a:lnTo>
                  <a:lnTo>
                    <a:pt x="955" y="96"/>
                  </a:lnTo>
                  <a:lnTo>
                    <a:pt x="977" y="100"/>
                  </a:lnTo>
                  <a:lnTo>
                    <a:pt x="999" y="106"/>
                  </a:lnTo>
                  <a:lnTo>
                    <a:pt x="1020" y="109"/>
                  </a:lnTo>
                  <a:lnTo>
                    <a:pt x="1030" y="113"/>
                  </a:lnTo>
                  <a:lnTo>
                    <a:pt x="1039" y="116"/>
                  </a:lnTo>
                  <a:lnTo>
                    <a:pt x="1048" y="119"/>
                  </a:lnTo>
                  <a:lnTo>
                    <a:pt x="1056" y="122"/>
                  </a:lnTo>
                  <a:lnTo>
                    <a:pt x="1064" y="126"/>
                  </a:lnTo>
                  <a:lnTo>
                    <a:pt x="1073" y="129"/>
                  </a:lnTo>
                  <a:lnTo>
                    <a:pt x="1080" y="132"/>
                  </a:lnTo>
                  <a:lnTo>
                    <a:pt x="1086" y="137"/>
                  </a:lnTo>
                  <a:lnTo>
                    <a:pt x="1092" y="141"/>
                  </a:lnTo>
                  <a:lnTo>
                    <a:pt x="1097" y="146"/>
                  </a:lnTo>
                  <a:lnTo>
                    <a:pt x="1102" y="153"/>
                  </a:lnTo>
                  <a:lnTo>
                    <a:pt x="1105" y="160"/>
                  </a:lnTo>
                  <a:lnTo>
                    <a:pt x="1100" y="202"/>
                  </a:lnTo>
                  <a:lnTo>
                    <a:pt x="1083" y="168"/>
                  </a:lnTo>
                  <a:lnTo>
                    <a:pt x="1083" y="168"/>
                  </a:lnTo>
                  <a:lnTo>
                    <a:pt x="1082" y="167"/>
                  </a:lnTo>
                  <a:lnTo>
                    <a:pt x="1081" y="166"/>
                  </a:lnTo>
                  <a:lnTo>
                    <a:pt x="1081" y="165"/>
                  </a:lnTo>
                  <a:lnTo>
                    <a:pt x="1080" y="165"/>
                  </a:lnTo>
                  <a:lnTo>
                    <a:pt x="1079" y="164"/>
                  </a:lnTo>
                  <a:lnTo>
                    <a:pt x="1077" y="164"/>
                  </a:lnTo>
                  <a:lnTo>
                    <a:pt x="1076" y="163"/>
                  </a:lnTo>
                  <a:lnTo>
                    <a:pt x="1075" y="162"/>
                  </a:lnTo>
                  <a:lnTo>
                    <a:pt x="1073" y="162"/>
                  </a:lnTo>
                  <a:lnTo>
                    <a:pt x="1072" y="161"/>
                  </a:lnTo>
                  <a:lnTo>
                    <a:pt x="1070" y="160"/>
                  </a:lnTo>
                  <a:lnTo>
                    <a:pt x="1063" y="165"/>
                  </a:lnTo>
                  <a:lnTo>
                    <a:pt x="1057" y="171"/>
                  </a:lnTo>
                  <a:lnTo>
                    <a:pt x="1051" y="176"/>
                  </a:lnTo>
                  <a:lnTo>
                    <a:pt x="1045" y="182"/>
                  </a:lnTo>
                  <a:lnTo>
                    <a:pt x="1039" y="187"/>
                  </a:lnTo>
                  <a:lnTo>
                    <a:pt x="1033" y="193"/>
                  </a:lnTo>
                  <a:lnTo>
                    <a:pt x="1026" y="197"/>
                  </a:lnTo>
                  <a:lnTo>
                    <a:pt x="1018" y="202"/>
                  </a:lnTo>
                  <a:lnTo>
                    <a:pt x="1009" y="205"/>
                  </a:lnTo>
                  <a:lnTo>
                    <a:pt x="1001" y="208"/>
                  </a:lnTo>
                  <a:lnTo>
                    <a:pt x="991" y="211"/>
                  </a:lnTo>
                  <a:lnTo>
                    <a:pt x="980" y="211"/>
                  </a:lnTo>
                  <a:lnTo>
                    <a:pt x="971" y="210"/>
                  </a:lnTo>
                  <a:lnTo>
                    <a:pt x="961" y="208"/>
                  </a:lnTo>
                  <a:lnTo>
                    <a:pt x="952" y="206"/>
                  </a:lnTo>
                  <a:lnTo>
                    <a:pt x="944" y="204"/>
                  </a:lnTo>
                  <a:lnTo>
                    <a:pt x="936" y="201"/>
                  </a:lnTo>
                  <a:lnTo>
                    <a:pt x="928" y="198"/>
                  </a:lnTo>
                  <a:lnTo>
                    <a:pt x="921" y="195"/>
                  </a:lnTo>
                  <a:lnTo>
                    <a:pt x="914" y="192"/>
                  </a:lnTo>
                  <a:lnTo>
                    <a:pt x="907" y="189"/>
                  </a:lnTo>
                  <a:lnTo>
                    <a:pt x="899" y="186"/>
                  </a:lnTo>
                  <a:lnTo>
                    <a:pt x="892" y="183"/>
                  </a:lnTo>
                  <a:lnTo>
                    <a:pt x="884" y="179"/>
                  </a:lnTo>
                  <a:lnTo>
                    <a:pt x="874" y="177"/>
                  </a:lnTo>
                  <a:lnTo>
                    <a:pt x="864" y="176"/>
                  </a:lnTo>
                  <a:lnTo>
                    <a:pt x="854" y="176"/>
                  </a:lnTo>
                  <a:lnTo>
                    <a:pt x="842" y="177"/>
                  </a:lnTo>
                  <a:lnTo>
                    <a:pt x="832" y="178"/>
                  </a:lnTo>
                  <a:lnTo>
                    <a:pt x="823" y="181"/>
                  </a:lnTo>
                  <a:lnTo>
                    <a:pt x="813" y="184"/>
                  </a:lnTo>
                  <a:lnTo>
                    <a:pt x="804" y="187"/>
                  </a:lnTo>
                  <a:lnTo>
                    <a:pt x="794" y="191"/>
                  </a:lnTo>
                  <a:lnTo>
                    <a:pt x="786" y="195"/>
                  </a:lnTo>
                  <a:lnTo>
                    <a:pt x="779" y="200"/>
                  </a:lnTo>
                  <a:lnTo>
                    <a:pt x="772" y="204"/>
                  </a:lnTo>
                  <a:lnTo>
                    <a:pt x="752" y="267"/>
                  </a:lnTo>
                  <a:lnTo>
                    <a:pt x="753" y="270"/>
                  </a:lnTo>
                  <a:lnTo>
                    <a:pt x="754" y="273"/>
                  </a:lnTo>
                  <a:lnTo>
                    <a:pt x="755" y="275"/>
                  </a:lnTo>
                  <a:lnTo>
                    <a:pt x="756" y="278"/>
                  </a:lnTo>
                  <a:lnTo>
                    <a:pt x="757" y="280"/>
                  </a:lnTo>
                  <a:lnTo>
                    <a:pt x="759" y="282"/>
                  </a:lnTo>
                  <a:lnTo>
                    <a:pt x="761" y="284"/>
                  </a:lnTo>
                  <a:lnTo>
                    <a:pt x="763" y="286"/>
                  </a:lnTo>
                  <a:lnTo>
                    <a:pt x="765" y="287"/>
                  </a:lnTo>
                  <a:lnTo>
                    <a:pt x="767" y="289"/>
                  </a:lnTo>
                  <a:lnTo>
                    <a:pt x="770" y="290"/>
                  </a:lnTo>
                  <a:lnTo>
                    <a:pt x="772" y="290"/>
                  </a:lnTo>
                  <a:lnTo>
                    <a:pt x="789" y="274"/>
                  </a:lnTo>
                  <a:lnTo>
                    <a:pt x="807" y="263"/>
                  </a:lnTo>
                  <a:lnTo>
                    <a:pt x="826" y="256"/>
                  </a:lnTo>
                  <a:lnTo>
                    <a:pt x="845" y="254"/>
                  </a:lnTo>
                  <a:lnTo>
                    <a:pt x="866" y="256"/>
                  </a:lnTo>
                  <a:lnTo>
                    <a:pt x="886" y="260"/>
                  </a:lnTo>
                  <a:lnTo>
                    <a:pt x="908" y="266"/>
                  </a:lnTo>
                  <a:lnTo>
                    <a:pt x="930" y="271"/>
                  </a:lnTo>
                  <a:lnTo>
                    <a:pt x="951" y="276"/>
                  </a:lnTo>
                  <a:lnTo>
                    <a:pt x="974" y="280"/>
                  </a:lnTo>
                  <a:lnTo>
                    <a:pt x="996" y="281"/>
                  </a:lnTo>
                  <a:lnTo>
                    <a:pt x="1019" y="278"/>
                  </a:lnTo>
                  <a:lnTo>
                    <a:pt x="1024" y="276"/>
                  </a:lnTo>
                  <a:lnTo>
                    <a:pt x="1029" y="274"/>
                  </a:lnTo>
                  <a:lnTo>
                    <a:pt x="1033" y="272"/>
                  </a:lnTo>
                  <a:lnTo>
                    <a:pt x="1037" y="270"/>
                  </a:lnTo>
                  <a:lnTo>
                    <a:pt x="1041" y="269"/>
                  </a:lnTo>
                  <a:lnTo>
                    <a:pt x="1045" y="268"/>
                  </a:lnTo>
                  <a:lnTo>
                    <a:pt x="1049" y="266"/>
                  </a:lnTo>
                  <a:lnTo>
                    <a:pt x="1053" y="265"/>
                  </a:lnTo>
                  <a:lnTo>
                    <a:pt x="1057" y="264"/>
                  </a:lnTo>
                  <a:lnTo>
                    <a:pt x="1061" y="261"/>
                  </a:lnTo>
                  <a:lnTo>
                    <a:pt x="1065" y="260"/>
                  </a:lnTo>
                  <a:lnTo>
                    <a:pt x="1070" y="258"/>
                  </a:lnTo>
                  <a:lnTo>
                    <a:pt x="1070" y="267"/>
                  </a:lnTo>
                  <a:lnTo>
                    <a:pt x="1071" y="275"/>
                  </a:lnTo>
                  <a:lnTo>
                    <a:pt x="1072" y="283"/>
                  </a:lnTo>
                  <a:lnTo>
                    <a:pt x="1074" y="292"/>
                  </a:lnTo>
                  <a:lnTo>
                    <a:pt x="1076" y="300"/>
                  </a:lnTo>
                  <a:lnTo>
                    <a:pt x="1078" y="309"/>
                  </a:lnTo>
                  <a:lnTo>
                    <a:pt x="1080" y="319"/>
                  </a:lnTo>
                  <a:lnTo>
                    <a:pt x="1081" y="329"/>
                  </a:lnTo>
                  <a:lnTo>
                    <a:pt x="1080" y="337"/>
                  </a:lnTo>
                  <a:lnTo>
                    <a:pt x="1079" y="346"/>
                  </a:lnTo>
                  <a:lnTo>
                    <a:pt x="1076" y="355"/>
                  </a:lnTo>
                  <a:lnTo>
                    <a:pt x="1070" y="362"/>
                  </a:lnTo>
                  <a:lnTo>
                    <a:pt x="1100" y="546"/>
                  </a:lnTo>
                  <a:lnTo>
                    <a:pt x="1098" y="551"/>
                  </a:lnTo>
                  <a:lnTo>
                    <a:pt x="1095" y="555"/>
                  </a:lnTo>
                  <a:lnTo>
                    <a:pt x="1091" y="557"/>
                  </a:lnTo>
                  <a:lnTo>
                    <a:pt x="1087" y="559"/>
                  </a:lnTo>
                  <a:lnTo>
                    <a:pt x="1082" y="559"/>
                  </a:lnTo>
                  <a:lnTo>
                    <a:pt x="1076" y="559"/>
                  </a:lnTo>
                  <a:lnTo>
                    <a:pt x="1071" y="559"/>
                  </a:lnTo>
                  <a:lnTo>
                    <a:pt x="1065" y="558"/>
                  </a:lnTo>
                  <a:lnTo>
                    <a:pt x="1059" y="557"/>
                  </a:lnTo>
                  <a:lnTo>
                    <a:pt x="1055" y="556"/>
                  </a:lnTo>
                  <a:lnTo>
                    <a:pt x="1051" y="555"/>
                  </a:lnTo>
                  <a:lnTo>
                    <a:pt x="1047" y="553"/>
                  </a:lnTo>
                  <a:lnTo>
                    <a:pt x="1043" y="549"/>
                  </a:lnTo>
                  <a:lnTo>
                    <a:pt x="1038" y="545"/>
                  </a:lnTo>
                  <a:lnTo>
                    <a:pt x="1035" y="541"/>
                  </a:lnTo>
                  <a:lnTo>
                    <a:pt x="1031" y="537"/>
                  </a:lnTo>
                  <a:lnTo>
                    <a:pt x="1028" y="533"/>
                  </a:lnTo>
                  <a:lnTo>
                    <a:pt x="1025" y="529"/>
                  </a:lnTo>
                  <a:lnTo>
                    <a:pt x="1022" y="526"/>
                  </a:lnTo>
                  <a:lnTo>
                    <a:pt x="1019" y="523"/>
                  </a:lnTo>
                  <a:lnTo>
                    <a:pt x="1016" y="521"/>
                  </a:lnTo>
                  <a:lnTo>
                    <a:pt x="1011" y="519"/>
                  </a:lnTo>
                  <a:lnTo>
                    <a:pt x="1008" y="517"/>
                  </a:lnTo>
                  <a:lnTo>
                    <a:pt x="1004" y="516"/>
                  </a:lnTo>
                  <a:lnTo>
                    <a:pt x="1001" y="517"/>
                  </a:lnTo>
                  <a:lnTo>
                    <a:pt x="998" y="517"/>
                  </a:lnTo>
                  <a:lnTo>
                    <a:pt x="995" y="518"/>
                  </a:lnTo>
                  <a:lnTo>
                    <a:pt x="992" y="520"/>
                  </a:lnTo>
                  <a:lnTo>
                    <a:pt x="989" y="522"/>
                  </a:lnTo>
                  <a:lnTo>
                    <a:pt x="986" y="524"/>
                  </a:lnTo>
                  <a:lnTo>
                    <a:pt x="984" y="526"/>
                  </a:lnTo>
                  <a:lnTo>
                    <a:pt x="981" y="528"/>
                  </a:lnTo>
                  <a:lnTo>
                    <a:pt x="979" y="532"/>
                  </a:lnTo>
                  <a:lnTo>
                    <a:pt x="977" y="535"/>
                  </a:lnTo>
                  <a:lnTo>
                    <a:pt x="976" y="538"/>
                  </a:lnTo>
                  <a:lnTo>
                    <a:pt x="974" y="540"/>
                  </a:lnTo>
                  <a:lnTo>
                    <a:pt x="974" y="547"/>
                  </a:lnTo>
                  <a:lnTo>
                    <a:pt x="974" y="553"/>
                  </a:lnTo>
                  <a:lnTo>
                    <a:pt x="975" y="559"/>
                  </a:lnTo>
                  <a:lnTo>
                    <a:pt x="975" y="566"/>
                  </a:lnTo>
                  <a:lnTo>
                    <a:pt x="976" y="572"/>
                  </a:lnTo>
                  <a:lnTo>
                    <a:pt x="977" y="579"/>
                  </a:lnTo>
                  <a:lnTo>
                    <a:pt x="978" y="586"/>
                  </a:lnTo>
                  <a:lnTo>
                    <a:pt x="981" y="591"/>
                  </a:lnTo>
                  <a:lnTo>
                    <a:pt x="984" y="597"/>
                  </a:lnTo>
                  <a:lnTo>
                    <a:pt x="988" y="602"/>
                  </a:lnTo>
                  <a:lnTo>
                    <a:pt x="993" y="606"/>
                  </a:lnTo>
                  <a:lnTo>
                    <a:pt x="998" y="609"/>
                  </a:lnTo>
                  <a:lnTo>
                    <a:pt x="1003" y="611"/>
                  </a:lnTo>
                  <a:lnTo>
                    <a:pt x="1007" y="613"/>
                  </a:lnTo>
                  <a:lnTo>
                    <a:pt x="1011" y="614"/>
                  </a:lnTo>
                  <a:lnTo>
                    <a:pt x="1017" y="614"/>
                  </a:lnTo>
                  <a:lnTo>
                    <a:pt x="1021" y="615"/>
                  </a:lnTo>
                  <a:lnTo>
                    <a:pt x="1025" y="616"/>
                  </a:lnTo>
                  <a:lnTo>
                    <a:pt x="1029" y="616"/>
                  </a:lnTo>
                  <a:lnTo>
                    <a:pt x="1033" y="617"/>
                  </a:lnTo>
                  <a:lnTo>
                    <a:pt x="1036" y="619"/>
                  </a:lnTo>
                  <a:lnTo>
                    <a:pt x="1039" y="621"/>
                  </a:lnTo>
                  <a:lnTo>
                    <a:pt x="1042" y="624"/>
                  </a:lnTo>
                  <a:lnTo>
                    <a:pt x="1044" y="627"/>
                  </a:lnTo>
                  <a:lnTo>
                    <a:pt x="1044" y="629"/>
                  </a:lnTo>
                  <a:lnTo>
                    <a:pt x="1044" y="630"/>
                  </a:lnTo>
                  <a:lnTo>
                    <a:pt x="1044" y="631"/>
                  </a:lnTo>
                  <a:lnTo>
                    <a:pt x="1044" y="632"/>
                  </a:lnTo>
                  <a:lnTo>
                    <a:pt x="1044" y="633"/>
                  </a:lnTo>
                  <a:lnTo>
                    <a:pt x="1044" y="635"/>
                  </a:lnTo>
                  <a:lnTo>
                    <a:pt x="1044" y="635"/>
                  </a:lnTo>
                  <a:lnTo>
                    <a:pt x="1044" y="637"/>
                  </a:lnTo>
                  <a:lnTo>
                    <a:pt x="1043" y="638"/>
                  </a:lnTo>
                  <a:lnTo>
                    <a:pt x="1043" y="639"/>
                  </a:lnTo>
                  <a:lnTo>
                    <a:pt x="1042" y="639"/>
                  </a:lnTo>
                  <a:lnTo>
                    <a:pt x="1041" y="639"/>
                  </a:lnTo>
                  <a:lnTo>
                    <a:pt x="945" y="654"/>
                  </a:lnTo>
                  <a:lnTo>
                    <a:pt x="944" y="656"/>
                  </a:lnTo>
                  <a:lnTo>
                    <a:pt x="943" y="657"/>
                  </a:lnTo>
                  <a:lnTo>
                    <a:pt x="941" y="658"/>
                  </a:lnTo>
                  <a:lnTo>
                    <a:pt x="941" y="660"/>
                  </a:lnTo>
                  <a:lnTo>
                    <a:pt x="940" y="662"/>
                  </a:lnTo>
                  <a:lnTo>
                    <a:pt x="939" y="663"/>
                  </a:lnTo>
                  <a:lnTo>
                    <a:pt x="939" y="665"/>
                  </a:lnTo>
                  <a:lnTo>
                    <a:pt x="939" y="668"/>
                  </a:lnTo>
                  <a:lnTo>
                    <a:pt x="939" y="670"/>
                  </a:lnTo>
                  <a:lnTo>
                    <a:pt x="939" y="672"/>
                  </a:lnTo>
                  <a:lnTo>
                    <a:pt x="939" y="675"/>
                  </a:lnTo>
                  <a:lnTo>
                    <a:pt x="938" y="677"/>
                  </a:lnTo>
                  <a:lnTo>
                    <a:pt x="940" y="682"/>
                  </a:lnTo>
                  <a:lnTo>
                    <a:pt x="942" y="685"/>
                  </a:lnTo>
                  <a:lnTo>
                    <a:pt x="944" y="688"/>
                  </a:lnTo>
                  <a:lnTo>
                    <a:pt x="947" y="692"/>
                  </a:lnTo>
                  <a:lnTo>
                    <a:pt x="950" y="695"/>
                  </a:lnTo>
                  <a:lnTo>
                    <a:pt x="954" y="697"/>
                  </a:lnTo>
                  <a:lnTo>
                    <a:pt x="958" y="699"/>
                  </a:lnTo>
                  <a:lnTo>
                    <a:pt x="963" y="701"/>
                  </a:lnTo>
                  <a:lnTo>
                    <a:pt x="967" y="702"/>
                  </a:lnTo>
                  <a:lnTo>
                    <a:pt x="971" y="704"/>
                  </a:lnTo>
                  <a:lnTo>
                    <a:pt x="976" y="705"/>
                  </a:lnTo>
                  <a:lnTo>
                    <a:pt x="980" y="705"/>
                  </a:lnTo>
                  <a:lnTo>
                    <a:pt x="986" y="704"/>
                  </a:lnTo>
                  <a:lnTo>
                    <a:pt x="991" y="704"/>
                  </a:lnTo>
                  <a:lnTo>
                    <a:pt x="996" y="703"/>
                  </a:lnTo>
                  <a:lnTo>
                    <a:pt x="1001" y="703"/>
                  </a:lnTo>
                  <a:lnTo>
                    <a:pt x="1006" y="703"/>
                  </a:lnTo>
                  <a:lnTo>
                    <a:pt x="1011" y="704"/>
                  </a:lnTo>
                  <a:lnTo>
                    <a:pt x="1016" y="704"/>
                  </a:lnTo>
                  <a:lnTo>
                    <a:pt x="1020" y="705"/>
                  </a:lnTo>
                  <a:lnTo>
                    <a:pt x="1024" y="707"/>
                  </a:lnTo>
                  <a:lnTo>
                    <a:pt x="1027" y="709"/>
                  </a:lnTo>
                  <a:lnTo>
                    <a:pt x="1029" y="711"/>
                  </a:lnTo>
                  <a:lnTo>
                    <a:pt x="1031" y="713"/>
                  </a:lnTo>
                  <a:lnTo>
                    <a:pt x="1032" y="714"/>
                  </a:lnTo>
                  <a:lnTo>
                    <a:pt x="1033" y="715"/>
                  </a:lnTo>
                  <a:lnTo>
                    <a:pt x="1034" y="716"/>
                  </a:lnTo>
                  <a:lnTo>
                    <a:pt x="1034" y="717"/>
                  </a:lnTo>
                  <a:lnTo>
                    <a:pt x="1034" y="718"/>
                  </a:lnTo>
                  <a:lnTo>
                    <a:pt x="1035" y="719"/>
                  </a:lnTo>
                  <a:lnTo>
                    <a:pt x="1034" y="719"/>
                  </a:lnTo>
                  <a:lnTo>
                    <a:pt x="1034" y="720"/>
                  </a:lnTo>
                  <a:lnTo>
                    <a:pt x="1034" y="721"/>
                  </a:lnTo>
                  <a:lnTo>
                    <a:pt x="1033" y="722"/>
                  </a:lnTo>
                  <a:lnTo>
                    <a:pt x="1032" y="723"/>
                  </a:lnTo>
                  <a:lnTo>
                    <a:pt x="1031" y="724"/>
                  </a:lnTo>
                  <a:lnTo>
                    <a:pt x="945" y="790"/>
                  </a:lnTo>
                  <a:lnTo>
                    <a:pt x="928" y="794"/>
                  </a:lnTo>
                  <a:lnTo>
                    <a:pt x="911" y="795"/>
                  </a:lnTo>
                  <a:lnTo>
                    <a:pt x="892" y="794"/>
                  </a:lnTo>
                  <a:lnTo>
                    <a:pt x="875" y="792"/>
                  </a:lnTo>
                  <a:lnTo>
                    <a:pt x="858" y="789"/>
                  </a:lnTo>
                  <a:lnTo>
                    <a:pt x="839" y="785"/>
                  </a:lnTo>
                  <a:lnTo>
                    <a:pt x="822" y="779"/>
                  </a:lnTo>
                  <a:lnTo>
                    <a:pt x="805" y="773"/>
                  </a:lnTo>
                  <a:lnTo>
                    <a:pt x="787" y="767"/>
                  </a:lnTo>
                  <a:lnTo>
                    <a:pt x="771" y="760"/>
                  </a:lnTo>
                  <a:lnTo>
                    <a:pt x="754" y="753"/>
                  </a:lnTo>
                  <a:lnTo>
                    <a:pt x="737" y="745"/>
                  </a:lnTo>
                  <a:lnTo>
                    <a:pt x="732" y="740"/>
                  </a:lnTo>
                  <a:lnTo>
                    <a:pt x="727" y="735"/>
                  </a:lnTo>
                  <a:lnTo>
                    <a:pt x="723" y="729"/>
                  </a:lnTo>
                  <a:lnTo>
                    <a:pt x="719" y="723"/>
                  </a:lnTo>
                  <a:lnTo>
                    <a:pt x="715" y="716"/>
                  </a:lnTo>
                  <a:lnTo>
                    <a:pt x="711" y="709"/>
                  </a:lnTo>
                  <a:lnTo>
                    <a:pt x="708" y="702"/>
                  </a:lnTo>
                  <a:lnTo>
                    <a:pt x="706" y="694"/>
                  </a:lnTo>
                  <a:lnTo>
                    <a:pt x="703" y="685"/>
                  </a:lnTo>
                  <a:lnTo>
                    <a:pt x="701" y="677"/>
                  </a:lnTo>
                  <a:lnTo>
                    <a:pt x="700" y="669"/>
                  </a:lnTo>
                  <a:lnTo>
                    <a:pt x="698" y="660"/>
                  </a:lnTo>
                  <a:lnTo>
                    <a:pt x="700" y="657"/>
                  </a:lnTo>
                  <a:lnTo>
                    <a:pt x="701" y="653"/>
                  </a:lnTo>
                  <a:lnTo>
                    <a:pt x="701" y="649"/>
                  </a:lnTo>
                  <a:lnTo>
                    <a:pt x="701" y="645"/>
                  </a:lnTo>
                  <a:lnTo>
                    <a:pt x="700" y="641"/>
                  </a:lnTo>
                  <a:lnTo>
                    <a:pt x="700" y="637"/>
                  </a:lnTo>
                  <a:lnTo>
                    <a:pt x="699" y="633"/>
                  </a:lnTo>
                  <a:lnTo>
                    <a:pt x="698" y="630"/>
                  </a:lnTo>
                  <a:lnTo>
                    <a:pt x="698" y="626"/>
                  </a:lnTo>
                  <a:lnTo>
                    <a:pt x="698" y="624"/>
                  </a:lnTo>
                  <a:lnTo>
                    <a:pt x="698" y="621"/>
                  </a:lnTo>
                  <a:lnTo>
                    <a:pt x="698" y="618"/>
                  </a:lnTo>
                  <a:lnTo>
                    <a:pt x="698" y="616"/>
                  </a:lnTo>
                  <a:lnTo>
                    <a:pt x="697" y="614"/>
                  </a:lnTo>
                  <a:lnTo>
                    <a:pt x="695" y="612"/>
                  </a:lnTo>
                  <a:lnTo>
                    <a:pt x="694" y="609"/>
                  </a:lnTo>
                  <a:lnTo>
                    <a:pt x="692" y="607"/>
                  </a:lnTo>
                  <a:lnTo>
                    <a:pt x="689" y="605"/>
                  </a:lnTo>
                  <a:lnTo>
                    <a:pt x="687" y="602"/>
                  </a:lnTo>
                  <a:lnTo>
                    <a:pt x="684" y="600"/>
                  </a:lnTo>
                  <a:lnTo>
                    <a:pt x="682" y="598"/>
                  </a:lnTo>
                  <a:lnTo>
                    <a:pt x="679" y="596"/>
                  </a:lnTo>
                  <a:lnTo>
                    <a:pt x="676" y="595"/>
                  </a:lnTo>
                  <a:lnTo>
                    <a:pt x="673" y="593"/>
                  </a:lnTo>
                  <a:lnTo>
                    <a:pt x="670" y="594"/>
                  </a:lnTo>
                  <a:lnTo>
                    <a:pt x="667" y="594"/>
                  </a:lnTo>
                  <a:lnTo>
                    <a:pt x="664" y="595"/>
                  </a:lnTo>
                  <a:lnTo>
                    <a:pt x="661" y="597"/>
                  </a:lnTo>
                  <a:lnTo>
                    <a:pt x="658" y="599"/>
                  </a:lnTo>
                  <a:lnTo>
                    <a:pt x="655" y="601"/>
                  </a:lnTo>
                  <a:lnTo>
                    <a:pt x="652" y="603"/>
                  </a:lnTo>
                  <a:lnTo>
                    <a:pt x="650" y="606"/>
                  </a:lnTo>
                  <a:lnTo>
                    <a:pt x="648" y="609"/>
                  </a:lnTo>
                  <a:lnTo>
                    <a:pt x="646" y="612"/>
                  </a:lnTo>
                  <a:lnTo>
                    <a:pt x="644" y="615"/>
                  </a:lnTo>
                  <a:lnTo>
                    <a:pt x="643" y="618"/>
                  </a:lnTo>
                  <a:lnTo>
                    <a:pt x="641" y="633"/>
                  </a:lnTo>
                  <a:lnTo>
                    <a:pt x="639" y="649"/>
                  </a:lnTo>
                  <a:lnTo>
                    <a:pt x="639" y="664"/>
                  </a:lnTo>
                  <a:lnTo>
                    <a:pt x="640" y="679"/>
                  </a:lnTo>
                  <a:lnTo>
                    <a:pt x="643" y="695"/>
                  </a:lnTo>
                  <a:lnTo>
                    <a:pt x="646" y="710"/>
                  </a:lnTo>
                  <a:lnTo>
                    <a:pt x="650" y="725"/>
                  </a:lnTo>
                  <a:lnTo>
                    <a:pt x="655" y="739"/>
                  </a:lnTo>
                  <a:lnTo>
                    <a:pt x="660" y="753"/>
                  </a:lnTo>
                  <a:lnTo>
                    <a:pt x="666" y="765"/>
                  </a:lnTo>
                  <a:lnTo>
                    <a:pt x="673" y="777"/>
                  </a:lnTo>
                  <a:lnTo>
                    <a:pt x="679" y="787"/>
                  </a:lnTo>
                  <a:lnTo>
                    <a:pt x="695" y="801"/>
                  </a:lnTo>
                  <a:lnTo>
                    <a:pt x="711" y="811"/>
                  </a:lnTo>
                  <a:lnTo>
                    <a:pt x="728" y="820"/>
                  </a:lnTo>
                  <a:lnTo>
                    <a:pt x="747" y="827"/>
                  </a:lnTo>
                  <a:lnTo>
                    <a:pt x="766" y="833"/>
                  </a:lnTo>
                  <a:lnTo>
                    <a:pt x="785" y="839"/>
                  </a:lnTo>
                  <a:lnTo>
                    <a:pt x="805" y="843"/>
                  </a:lnTo>
                  <a:lnTo>
                    <a:pt x="825" y="847"/>
                  </a:lnTo>
                  <a:lnTo>
                    <a:pt x="844" y="852"/>
                  </a:lnTo>
                  <a:lnTo>
                    <a:pt x="863" y="857"/>
                  </a:lnTo>
                  <a:lnTo>
                    <a:pt x="881" y="861"/>
                  </a:lnTo>
                  <a:lnTo>
                    <a:pt x="898" y="866"/>
                  </a:lnTo>
                  <a:lnTo>
                    <a:pt x="938" y="939"/>
                  </a:lnTo>
                  <a:lnTo>
                    <a:pt x="940" y="939"/>
                  </a:lnTo>
                  <a:lnTo>
                    <a:pt x="941" y="939"/>
                  </a:lnTo>
                  <a:lnTo>
                    <a:pt x="942" y="939"/>
                  </a:lnTo>
                  <a:lnTo>
                    <a:pt x="943" y="939"/>
                  </a:lnTo>
                  <a:lnTo>
                    <a:pt x="944" y="939"/>
                  </a:lnTo>
                  <a:lnTo>
                    <a:pt x="945" y="938"/>
                  </a:lnTo>
                  <a:lnTo>
                    <a:pt x="946" y="938"/>
                  </a:lnTo>
                  <a:lnTo>
                    <a:pt x="947" y="937"/>
                  </a:lnTo>
                  <a:lnTo>
                    <a:pt x="948" y="937"/>
                  </a:lnTo>
                  <a:lnTo>
                    <a:pt x="949" y="936"/>
                  </a:lnTo>
                  <a:lnTo>
                    <a:pt x="950" y="935"/>
                  </a:lnTo>
                  <a:lnTo>
                    <a:pt x="951" y="933"/>
                  </a:lnTo>
                  <a:lnTo>
                    <a:pt x="952" y="932"/>
                  </a:lnTo>
                  <a:lnTo>
                    <a:pt x="953" y="931"/>
                  </a:lnTo>
                  <a:lnTo>
                    <a:pt x="954" y="929"/>
                  </a:lnTo>
                  <a:lnTo>
                    <a:pt x="955" y="928"/>
                  </a:lnTo>
                  <a:lnTo>
                    <a:pt x="955" y="927"/>
                  </a:lnTo>
                  <a:lnTo>
                    <a:pt x="956" y="926"/>
                  </a:lnTo>
                  <a:lnTo>
                    <a:pt x="957" y="924"/>
                  </a:lnTo>
                  <a:lnTo>
                    <a:pt x="958" y="923"/>
                  </a:lnTo>
                  <a:lnTo>
                    <a:pt x="958" y="922"/>
                  </a:lnTo>
                  <a:lnTo>
                    <a:pt x="959" y="920"/>
                  </a:lnTo>
                  <a:lnTo>
                    <a:pt x="961" y="918"/>
                  </a:lnTo>
                  <a:lnTo>
                    <a:pt x="961" y="916"/>
                  </a:lnTo>
                  <a:lnTo>
                    <a:pt x="961" y="914"/>
                  </a:lnTo>
                  <a:lnTo>
                    <a:pt x="961" y="911"/>
                  </a:lnTo>
                  <a:lnTo>
                    <a:pt x="961" y="908"/>
                  </a:lnTo>
                  <a:lnTo>
                    <a:pt x="959" y="906"/>
                  </a:lnTo>
                  <a:lnTo>
                    <a:pt x="958" y="902"/>
                  </a:lnTo>
                  <a:lnTo>
                    <a:pt x="958" y="899"/>
                  </a:lnTo>
                  <a:lnTo>
                    <a:pt x="957" y="896"/>
                  </a:lnTo>
                  <a:lnTo>
                    <a:pt x="957" y="894"/>
                  </a:lnTo>
                  <a:lnTo>
                    <a:pt x="957" y="891"/>
                  </a:lnTo>
                  <a:lnTo>
                    <a:pt x="957" y="888"/>
                  </a:lnTo>
                  <a:lnTo>
                    <a:pt x="957" y="885"/>
                  </a:lnTo>
                  <a:lnTo>
                    <a:pt x="957" y="882"/>
                  </a:lnTo>
                  <a:lnTo>
                    <a:pt x="1016" y="916"/>
                  </a:lnTo>
                  <a:lnTo>
                    <a:pt x="993" y="937"/>
                  </a:lnTo>
                  <a:lnTo>
                    <a:pt x="968" y="954"/>
                  </a:lnTo>
                  <a:lnTo>
                    <a:pt x="940" y="968"/>
                  </a:lnTo>
                  <a:lnTo>
                    <a:pt x="911" y="978"/>
                  </a:lnTo>
                  <a:lnTo>
                    <a:pt x="880" y="985"/>
                  </a:lnTo>
                  <a:lnTo>
                    <a:pt x="847" y="989"/>
                  </a:lnTo>
                  <a:lnTo>
                    <a:pt x="815" y="991"/>
                  </a:lnTo>
                  <a:lnTo>
                    <a:pt x="781" y="990"/>
                  </a:lnTo>
                  <a:lnTo>
                    <a:pt x="748" y="988"/>
                  </a:lnTo>
                  <a:lnTo>
                    <a:pt x="714" y="984"/>
                  </a:lnTo>
                  <a:lnTo>
                    <a:pt x="681" y="979"/>
                  </a:lnTo>
                  <a:lnTo>
                    <a:pt x="649" y="973"/>
                  </a:lnTo>
                  <a:lnTo>
                    <a:pt x="639" y="972"/>
                  </a:lnTo>
                  <a:lnTo>
                    <a:pt x="629" y="970"/>
                  </a:lnTo>
                  <a:lnTo>
                    <a:pt x="620" y="967"/>
                  </a:lnTo>
                  <a:lnTo>
                    <a:pt x="611" y="965"/>
                  </a:lnTo>
                  <a:lnTo>
                    <a:pt x="603" y="962"/>
                  </a:lnTo>
                  <a:lnTo>
                    <a:pt x="595" y="959"/>
                  </a:lnTo>
                  <a:lnTo>
                    <a:pt x="586" y="955"/>
                  </a:lnTo>
                  <a:lnTo>
                    <a:pt x="577" y="952"/>
                  </a:lnTo>
                  <a:lnTo>
                    <a:pt x="569" y="948"/>
                  </a:lnTo>
                  <a:lnTo>
                    <a:pt x="561" y="945"/>
                  </a:lnTo>
                  <a:lnTo>
                    <a:pt x="552" y="942"/>
                  </a:lnTo>
                  <a:lnTo>
                    <a:pt x="542" y="939"/>
                  </a:lnTo>
                  <a:lnTo>
                    <a:pt x="542" y="940"/>
                  </a:lnTo>
                  <a:lnTo>
                    <a:pt x="541" y="940"/>
                  </a:lnTo>
                  <a:lnTo>
                    <a:pt x="540" y="940"/>
                  </a:lnTo>
                  <a:lnTo>
                    <a:pt x="539" y="940"/>
                  </a:lnTo>
                  <a:lnTo>
                    <a:pt x="538" y="940"/>
                  </a:lnTo>
                  <a:lnTo>
                    <a:pt x="537" y="940"/>
                  </a:lnTo>
                  <a:lnTo>
                    <a:pt x="536" y="940"/>
                  </a:lnTo>
                  <a:lnTo>
                    <a:pt x="535" y="940"/>
                  </a:lnTo>
                  <a:lnTo>
                    <a:pt x="534" y="940"/>
                  </a:lnTo>
                  <a:lnTo>
                    <a:pt x="533" y="941"/>
                  </a:lnTo>
                  <a:lnTo>
                    <a:pt x="532" y="941"/>
                  </a:lnTo>
                  <a:lnTo>
                    <a:pt x="531" y="941"/>
                  </a:lnTo>
                  <a:lnTo>
                    <a:pt x="530" y="943"/>
                  </a:lnTo>
                  <a:lnTo>
                    <a:pt x="527" y="944"/>
                  </a:lnTo>
                  <a:lnTo>
                    <a:pt x="525" y="946"/>
                  </a:lnTo>
                  <a:lnTo>
                    <a:pt x="523" y="948"/>
                  </a:lnTo>
                  <a:lnTo>
                    <a:pt x="522" y="950"/>
                  </a:lnTo>
                  <a:lnTo>
                    <a:pt x="520" y="952"/>
                  </a:lnTo>
                  <a:lnTo>
                    <a:pt x="519" y="954"/>
                  </a:lnTo>
                  <a:lnTo>
                    <a:pt x="517" y="958"/>
                  </a:lnTo>
                  <a:lnTo>
                    <a:pt x="516" y="961"/>
                  </a:lnTo>
                  <a:lnTo>
                    <a:pt x="515" y="963"/>
                  </a:lnTo>
                  <a:lnTo>
                    <a:pt x="514" y="966"/>
                  </a:lnTo>
                  <a:lnTo>
                    <a:pt x="513" y="969"/>
                  </a:lnTo>
                  <a:lnTo>
                    <a:pt x="515" y="975"/>
                  </a:lnTo>
                  <a:lnTo>
                    <a:pt x="517" y="980"/>
                  </a:lnTo>
                  <a:lnTo>
                    <a:pt x="520" y="985"/>
                  </a:lnTo>
                  <a:lnTo>
                    <a:pt x="523" y="990"/>
                  </a:lnTo>
                  <a:lnTo>
                    <a:pt x="526" y="995"/>
                  </a:lnTo>
                  <a:lnTo>
                    <a:pt x="531" y="999"/>
                  </a:lnTo>
                  <a:lnTo>
                    <a:pt x="535" y="1003"/>
                  </a:lnTo>
                  <a:lnTo>
                    <a:pt x="540" y="1007"/>
                  </a:lnTo>
                  <a:lnTo>
                    <a:pt x="545" y="1012"/>
                  </a:lnTo>
                  <a:lnTo>
                    <a:pt x="550" y="1015"/>
                  </a:lnTo>
                  <a:lnTo>
                    <a:pt x="555" y="1018"/>
                  </a:lnTo>
                  <a:lnTo>
                    <a:pt x="560" y="1020"/>
                  </a:lnTo>
                  <a:lnTo>
                    <a:pt x="596" y="1028"/>
                  </a:lnTo>
                  <a:lnTo>
                    <a:pt x="631" y="1036"/>
                  </a:lnTo>
                  <a:lnTo>
                    <a:pt x="667" y="1043"/>
                  </a:lnTo>
                  <a:lnTo>
                    <a:pt x="703" y="1050"/>
                  </a:lnTo>
                  <a:lnTo>
                    <a:pt x="739" y="1056"/>
                  </a:lnTo>
                  <a:lnTo>
                    <a:pt x="775" y="1060"/>
                  </a:lnTo>
                  <a:lnTo>
                    <a:pt x="811" y="1061"/>
                  </a:lnTo>
                  <a:lnTo>
                    <a:pt x="845" y="1060"/>
                  </a:lnTo>
                  <a:lnTo>
                    <a:pt x="878" y="1055"/>
                  </a:lnTo>
                  <a:lnTo>
                    <a:pt x="911" y="1047"/>
                  </a:lnTo>
                  <a:lnTo>
                    <a:pt x="941" y="1034"/>
                  </a:lnTo>
                  <a:lnTo>
                    <a:pt x="969" y="1015"/>
                  </a:lnTo>
                  <a:lnTo>
                    <a:pt x="982" y="1005"/>
                  </a:lnTo>
                  <a:lnTo>
                    <a:pt x="995" y="996"/>
                  </a:lnTo>
                  <a:lnTo>
                    <a:pt x="1007" y="988"/>
                  </a:lnTo>
                  <a:lnTo>
                    <a:pt x="1021" y="981"/>
                  </a:lnTo>
                  <a:lnTo>
                    <a:pt x="1034" y="974"/>
                  </a:lnTo>
                  <a:lnTo>
                    <a:pt x="1048" y="969"/>
                  </a:lnTo>
                  <a:lnTo>
                    <a:pt x="1061" y="964"/>
                  </a:lnTo>
                  <a:lnTo>
                    <a:pt x="1076" y="960"/>
                  </a:lnTo>
                  <a:lnTo>
                    <a:pt x="1090" y="956"/>
                  </a:lnTo>
                  <a:lnTo>
                    <a:pt x="1104" y="954"/>
                  </a:lnTo>
                  <a:lnTo>
                    <a:pt x="1119" y="953"/>
                  </a:lnTo>
                  <a:lnTo>
                    <a:pt x="1135" y="952"/>
                  </a:lnTo>
                  <a:lnTo>
                    <a:pt x="1138" y="954"/>
                  </a:lnTo>
                  <a:lnTo>
                    <a:pt x="1141" y="955"/>
                  </a:lnTo>
                  <a:lnTo>
                    <a:pt x="1143" y="955"/>
                  </a:lnTo>
                  <a:lnTo>
                    <a:pt x="1146" y="956"/>
                  </a:lnTo>
                  <a:lnTo>
                    <a:pt x="1148" y="958"/>
                  </a:lnTo>
                  <a:lnTo>
                    <a:pt x="1150" y="958"/>
                  </a:lnTo>
                  <a:lnTo>
                    <a:pt x="1152" y="959"/>
                  </a:lnTo>
                  <a:lnTo>
                    <a:pt x="1154" y="960"/>
                  </a:lnTo>
                  <a:lnTo>
                    <a:pt x="1155" y="960"/>
                  </a:lnTo>
                  <a:lnTo>
                    <a:pt x="1156" y="961"/>
                  </a:lnTo>
                  <a:lnTo>
                    <a:pt x="1157" y="962"/>
                  </a:lnTo>
                  <a:lnTo>
                    <a:pt x="1157" y="962"/>
                  </a:lnTo>
                  <a:lnTo>
                    <a:pt x="1165" y="979"/>
                  </a:lnTo>
                  <a:lnTo>
                    <a:pt x="1172" y="995"/>
                  </a:lnTo>
                  <a:lnTo>
                    <a:pt x="1180" y="1013"/>
                  </a:lnTo>
                  <a:lnTo>
                    <a:pt x="1188" y="1030"/>
                  </a:lnTo>
                  <a:lnTo>
                    <a:pt x="1196" y="1046"/>
                  </a:lnTo>
                  <a:lnTo>
                    <a:pt x="1205" y="1063"/>
                  </a:lnTo>
                  <a:lnTo>
                    <a:pt x="1215" y="1080"/>
                  </a:lnTo>
                  <a:lnTo>
                    <a:pt x="1226" y="1095"/>
                  </a:lnTo>
                  <a:lnTo>
                    <a:pt x="1239" y="1109"/>
                  </a:lnTo>
                  <a:lnTo>
                    <a:pt x="1252" y="1123"/>
                  </a:lnTo>
                  <a:lnTo>
                    <a:pt x="1267" y="1134"/>
                  </a:lnTo>
                  <a:lnTo>
                    <a:pt x="1284" y="1144"/>
                  </a:lnTo>
                  <a:lnTo>
                    <a:pt x="1289" y="1146"/>
                  </a:lnTo>
                  <a:lnTo>
                    <a:pt x="1294" y="1147"/>
                  </a:lnTo>
                  <a:lnTo>
                    <a:pt x="1298" y="1148"/>
                  </a:lnTo>
                  <a:lnTo>
                    <a:pt x="1302" y="1150"/>
                  </a:lnTo>
                  <a:lnTo>
                    <a:pt x="1305" y="1151"/>
                  </a:lnTo>
                  <a:lnTo>
                    <a:pt x="1309" y="1152"/>
                  </a:lnTo>
                  <a:lnTo>
                    <a:pt x="1312" y="1153"/>
                  </a:lnTo>
                  <a:lnTo>
                    <a:pt x="1315" y="1155"/>
                  </a:lnTo>
                  <a:lnTo>
                    <a:pt x="1318" y="1157"/>
                  </a:lnTo>
                  <a:lnTo>
                    <a:pt x="1320" y="1159"/>
                  </a:lnTo>
                  <a:lnTo>
                    <a:pt x="1322" y="1161"/>
                  </a:lnTo>
                  <a:lnTo>
                    <a:pt x="1324" y="1163"/>
                  </a:lnTo>
                  <a:lnTo>
                    <a:pt x="1335" y="1204"/>
                  </a:lnTo>
                  <a:lnTo>
                    <a:pt x="1343" y="1246"/>
                  </a:lnTo>
                  <a:lnTo>
                    <a:pt x="1347" y="1289"/>
                  </a:lnTo>
                  <a:lnTo>
                    <a:pt x="1350" y="1333"/>
                  </a:lnTo>
                  <a:lnTo>
                    <a:pt x="1352" y="1376"/>
                  </a:lnTo>
                  <a:lnTo>
                    <a:pt x="1353" y="1420"/>
                  </a:lnTo>
                  <a:lnTo>
                    <a:pt x="1355" y="1464"/>
                  </a:lnTo>
                  <a:lnTo>
                    <a:pt x="1358" y="1508"/>
                  </a:lnTo>
                  <a:lnTo>
                    <a:pt x="1363" y="1552"/>
                  </a:lnTo>
                  <a:lnTo>
                    <a:pt x="1372" y="1593"/>
                  </a:lnTo>
                  <a:lnTo>
                    <a:pt x="1384" y="1635"/>
                  </a:lnTo>
                  <a:lnTo>
                    <a:pt x="1401" y="1675"/>
                  </a:lnTo>
                  <a:lnTo>
                    <a:pt x="1401" y="1690"/>
                  </a:lnTo>
                  <a:lnTo>
                    <a:pt x="1403" y="1704"/>
                  </a:lnTo>
                  <a:lnTo>
                    <a:pt x="1406" y="1719"/>
                  </a:lnTo>
                  <a:lnTo>
                    <a:pt x="1410" y="1732"/>
                  </a:lnTo>
                  <a:lnTo>
                    <a:pt x="1414" y="1746"/>
                  </a:lnTo>
                  <a:lnTo>
                    <a:pt x="1418" y="1760"/>
                  </a:lnTo>
                  <a:lnTo>
                    <a:pt x="1421" y="1772"/>
                  </a:lnTo>
                  <a:lnTo>
                    <a:pt x="1423" y="1784"/>
                  </a:lnTo>
                  <a:lnTo>
                    <a:pt x="1423" y="1796"/>
                  </a:lnTo>
                  <a:lnTo>
                    <a:pt x="1421" y="1808"/>
                  </a:lnTo>
                  <a:lnTo>
                    <a:pt x="1416" y="1820"/>
                  </a:lnTo>
                  <a:lnTo>
                    <a:pt x="1407" y="1830"/>
                  </a:lnTo>
                  <a:lnTo>
                    <a:pt x="1400" y="1838"/>
                  </a:lnTo>
                  <a:lnTo>
                    <a:pt x="1390" y="1844"/>
                  </a:lnTo>
                  <a:lnTo>
                    <a:pt x="1382" y="1850"/>
                  </a:lnTo>
                  <a:lnTo>
                    <a:pt x="1373" y="1855"/>
                  </a:lnTo>
                  <a:lnTo>
                    <a:pt x="1363" y="1860"/>
                  </a:lnTo>
                  <a:lnTo>
                    <a:pt x="1354" y="1864"/>
                  </a:lnTo>
                  <a:lnTo>
                    <a:pt x="1345" y="1867"/>
                  </a:lnTo>
                  <a:lnTo>
                    <a:pt x="1334" y="1870"/>
                  </a:lnTo>
                  <a:lnTo>
                    <a:pt x="1324" y="1871"/>
                  </a:lnTo>
                  <a:lnTo>
                    <a:pt x="1315" y="1871"/>
                  </a:lnTo>
                  <a:lnTo>
                    <a:pt x="1305" y="1870"/>
                  </a:lnTo>
                  <a:lnTo>
                    <a:pt x="1295" y="1867"/>
                  </a:lnTo>
                  <a:lnTo>
                    <a:pt x="1287" y="1855"/>
                  </a:lnTo>
                  <a:lnTo>
                    <a:pt x="1279" y="1842"/>
                  </a:lnTo>
                  <a:lnTo>
                    <a:pt x="1273" y="1828"/>
                  </a:lnTo>
                  <a:lnTo>
                    <a:pt x="1266" y="1814"/>
                  </a:lnTo>
                  <a:lnTo>
                    <a:pt x="1261" y="1798"/>
                  </a:lnTo>
                  <a:lnTo>
                    <a:pt x="1255" y="1783"/>
                  </a:lnTo>
                  <a:lnTo>
                    <a:pt x="1249" y="1767"/>
                  </a:lnTo>
                  <a:lnTo>
                    <a:pt x="1243" y="1751"/>
                  </a:lnTo>
                  <a:lnTo>
                    <a:pt x="1237" y="1736"/>
                  </a:lnTo>
                  <a:lnTo>
                    <a:pt x="1230" y="1721"/>
                  </a:lnTo>
                  <a:lnTo>
                    <a:pt x="1222" y="1707"/>
                  </a:lnTo>
                  <a:lnTo>
                    <a:pt x="1213" y="1692"/>
                  </a:lnTo>
                  <a:lnTo>
                    <a:pt x="1223" y="1656"/>
                  </a:lnTo>
                  <a:lnTo>
                    <a:pt x="1232" y="1619"/>
                  </a:lnTo>
                  <a:lnTo>
                    <a:pt x="1239" y="1581"/>
                  </a:lnTo>
                  <a:lnTo>
                    <a:pt x="1244" y="1544"/>
                  </a:lnTo>
                  <a:lnTo>
                    <a:pt x="1248" y="1507"/>
                  </a:lnTo>
                  <a:lnTo>
                    <a:pt x="1250" y="1470"/>
                  </a:lnTo>
                  <a:lnTo>
                    <a:pt x="1251" y="1433"/>
                  </a:lnTo>
                  <a:lnTo>
                    <a:pt x="1249" y="1397"/>
                  </a:lnTo>
                  <a:lnTo>
                    <a:pt x="1246" y="1359"/>
                  </a:lnTo>
                  <a:lnTo>
                    <a:pt x="1241" y="1322"/>
                  </a:lnTo>
                  <a:lnTo>
                    <a:pt x="1234" y="1286"/>
                  </a:lnTo>
                  <a:lnTo>
                    <a:pt x="1223" y="1248"/>
                  </a:lnTo>
                  <a:lnTo>
                    <a:pt x="1222" y="1242"/>
                  </a:lnTo>
                  <a:lnTo>
                    <a:pt x="1221" y="1235"/>
                  </a:lnTo>
                  <a:lnTo>
                    <a:pt x="1220" y="1228"/>
                  </a:lnTo>
                  <a:lnTo>
                    <a:pt x="1219" y="1221"/>
                  </a:lnTo>
                  <a:lnTo>
                    <a:pt x="1217" y="1214"/>
                  </a:lnTo>
                  <a:lnTo>
                    <a:pt x="1216" y="1208"/>
                  </a:lnTo>
                  <a:lnTo>
                    <a:pt x="1215" y="1202"/>
                  </a:lnTo>
                  <a:lnTo>
                    <a:pt x="1214" y="1195"/>
                  </a:lnTo>
                  <a:lnTo>
                    <a:pt x="1213" y="1189"/>
                  </a:lnTo>
                  <a:lnTo>
                    <a:pt x="1212" y="1183"/>
                  </a:lnTo>
                  <a:lnTo>
                    <a:pt x="1211" y="1177"/>
                  </a:lnTo>
                  <a:lnTo>
                    <a:pt x="1209" y="1169"/>
                  </a:lnTo>
                  <a:lnTo>
                    <a:pt x="1208" y="1168"/>
                  </a:lnTo>
                  <a:lnTo>
                    <a:pt x="1207" y="1166"/>
                  </a:lnTo>
                  <a:lnTo>
                    <a:pt x="1205" y="1164"/>
                  </a:lnTo>
                  <a:lnTo>
                    <a:pt x="1203" y="1163"/>
                  </a:lnTo>
                  <a:lnTo>
                    <a:pt x="1202" y="1161"/>
                  </a:lnTo>
                  <a:lnTo>
                    <a:pt x="1200" y="1160"/>
                  </a:lnTo>
                  <a:lnTo>
                    <a:pt x="1197" y="1159"/>
                  </a:lnTo>
                  <a:lnTo>
                    <a:pt x="1195" y="1157"/>
                  </a:lnTo>
                  <a:lnTo>
                    <a:pt x="1193" y="1156"/>
                  </a:lnTo>
                  <a:lnTo>
                    <a:pt x="1190" y="1155"/>
                  </a:lnTo>
                  <a:lnTo>
                    <a:pt x="1187" y="1154"/>
                  </a:lnTo>
                  <a:lnTo>
                    <a:pt x="1184" y="1152"/>
                  </a:lnTo>
                  <a:lnTo>
                    <a:pt x="1157" y="1163"/>
                  </a:lnTo>
                  <a:lnTo>
                    <a:pt x="1154" y="1182"/>
                  </a:lnTo>
                  <a:lnTo>
                    <a:pt x="1152" y="1199"/>
                  </a:lnTo>
                  <a:lnTo>
                    <a:pt x="1152" y="1218"/>
                  </a:lnTo>
                  <a:lnTo>
                    <a:pt x="1153" y="1237"/>
                  </a:lnTo>
                  <a:lnTo>
                    <a:pt x="1156" y="1256"/>
                  </a:lnTo>
                  <a:lnTo>
                    <a:pt x="1158" y="1275"/>
                  </a:lnTo>
                  <a:lnTo>
                    <a:pt x="1162" y="1295"/>
                  </a:lnTo>
                  <a:lnTo>
                    <a:pt x="1165" y="1314"/>
                  </a:lnTo>
                  <a:lnTo>
                    <a:pt x="1168" y="1334"/>
                  </a:lnTo>
                  <a:lnTo>
                    <a:pt x="1171" y="1353"/>
                  </a:lnTo>
                  <a:lnTo>
                    <a:pt x="1173" y="1372"/>
                  </a:lnTo>
                  <a:lnTo>
                    <a:pt x="1173" y="1391"/>
                  </a:lnTo>
                  <a:lnTo>
                    <a:pt x="1178" y="1412"/>
                  </a:lnTo>
                  <a:lnTo>
                    <a:pt x="1181" y="1432"/>
                  </a:lnTo>
                  <a:lnTo>
                    <a:pt x="1183" y="1454"/>
                  </a:lnTo>
                  <a:lnTo>
                    <a:pt x="1183" y="1475"/>
                  </a:lnTo>
                  <a:lnTo>
                    <a:pt x="1183" y="1497"/>
                  </a:lnTo>
                  <a:lnTo>
                    <a:pt x="1181" y="1518"/>
                  </a:lnTo>
                  <a:lnTo>
                    <a:pt x="1178" y="1538"/>
                  </a:lnTo>
                  <a:lnTo>
                    <a:pt x="1172" y="1559"/>
                  </a:lnTo>
                  <a:lnTo>
                    <a:pt x="1167" y="1578"/>
                  </a:lnTo>
                  <a:lnTo>
                    <a:pt x="1159" y="1597"/>
                  </a:lnTo>
                  <a:lnTo>
                    <a:pt x="1151" y="1616"/>
                  </a:lnTo>
                  <a:lnTo>
                    <a:pt x="1140" y="1632"/>
                  </a:lnTo>
                  <a:lnTo>
                    <a:pt x="1128" y="1638"/>
                  </a:lnTo>
                  <a:lnTo>
                    <a:pt x="1114" y="1641"/>
                  </a:lnTo>
                  <a:lnTo>
                    <a:pt x="1102" y="1642"/>
                  </a:lnTo>
                  <a:lnTo>
                    <a:pt x="1090" y="1643"/>
                  </a:lnTo>
                  <a:lnTo>
                    <a:pt x="1078" y="1642"/>
                  </a:lnTo>
                  <a:lnTo>
                    <a:pt x="1065" y="1640"/>
                  </a:lnTo>
                  <a:lnTo>
                    <a:pt x="1053" y="1639"/>
                  </a:lnTo>
                  <a:lnTo>
                    <a:pt x="1041" y="1637"/>
                  </a:lnTo>
                  <a:lnTo>
                    <a:pt x="1029" y="1635"/>
                  </a:lnTo>
                  <a:lnTo>
                    <a:pt x="1017" y="1634"/>
                  </a:lnTo>
                  <a:lnTo>
                    <a:pt x="1004" y="1634"/>
                  </a:lnTo>
                  <a:lnTo>
                    <a:pt x="991" y="1635"/>
                  </a:lnTo>
                  <a:lnTo>
                    <a:pt x="992" y="1603"/>
                  </a:lnTo>
                  <a:lnTo>
                    <a:pt x="992" y="1568"/>
                  </a:lnTo>
                  <a:lnTo>
                    <a:pt x="993" y="1532"/>
                  </a:lnTo>
                  <a:lnTo>
                    <a:pt x="994" y="1496"/>
                  </a:lnTo>
                  <a:lnTo>
                    <a:pt x="994" y="1459"/>
                  </a:lnTo>
                  <a:lnTo>
                    <a:pt x="993" y="1421"/>
                  </a:lnTo>
                  <a:lnTo>
                    <a:pt x="991" y="1383"/>
                  </a:lnTo>
                  <a:lnTo>
                    <a:pt x="988" y="1347"/>
                  </a:lnTo>
                  <a:lnTo>
                    <a:pt x="983" y="1310"/>
                  </a:lnTo>
                  <a:lnTo>
                    <a:pt x="975" y="1274"/>
                  </a:lnTo>
                  <a:lnTo>
                    <a:pt x="965" y="1240"/>
                  </a:lnTo>
                  <a:lnTo>
                    <a:pt x="951" y="1206"/>
                  </a:lnTo>
                  <a:lnTo>
                    <a:pt x="921" y="1191"/>
                  </a:lnTo>
                  <a:lnTo>
                    <a:pt x="918" y="1192"/>
                  </a:lnTo>
                  <a:lnTo>
                    <a:pt x="914" y="1192"/>
                  </a:lnTo>
                  <a:lnTo>
                    <a:pt x="911" y="1193"/>
                  </a:lnTo>
                  <a:lnTo>
                    <a:pt x="907" y="1195"/>
                  </a:lnTo>
                  <a:lnTo>
                    <a:pt x="903" y="1197"/>
                  </a:lnTo>
                  <a:lnTo>
                    <a:pt x="900" y="1199"/>
                  </a:lnTo>
                  <a:lnTo>
                    <a:pt x="897" y="1201"/>
                  </a:lnTo>
                  <a:lnTo>
                    <a:pt x="894" y="1204"/>
                  </a:lnTo>
                  <a:lnTo>
                    <a:pt x="891" y="1207"/>
                  </a:lnTo>
                  <a:lnTo>
                    <a:pt x="889" y="1210"/>
                  </a:lnTo>
                  <a:lnTo>
                    <a:pt x="887" y="1214"/>
                  </a:lnTo>
                  <a:lnTo>
                    <a:pt x="884" y="1217"/>
                  </a:lnTo>
                  <a:lnTo>
                    <a:pt x="892" y="1252"/>
                  </a:lnTo>
                  <a:lnTo>
                    <a:pt x="899" y="1286"/>
                  </a:lnTo>
                  <a:lnTo>
                    <a:pt x="907" y="1320"/>
                  </a:lnTo>
                  <a:lnTo>
                    <a:pt x="914" y="1354"/>
                  </a:lnTo>
                  <a:lnTo>
                    <a:pt x="920" y="1389"/>
                  </a:lnTo>
                  <a:lnTo>
                    <a:pt x="925" y="1424"/>
                  </a:lnTo>
                  <a:lnTo>
                    <a:pt x="929" y="1459"/>
                  </a:lnTo>
                  <a:lnTo>
                    <a:pt x="932" y="1494"/>
                  </a:lnTo>
                  <a:lnTo>
                    <a:pt x="934" y="1529"/>
                  </a:lnTo>
                  <a:lnTo>
                    <a:pt x="934" y="1565"/>
                  </a:lnTo>
                  <a:lnTo>
                    <a:pt x="933" y="1601"/>
                  </a:lnTo>
                  <a:lnTo>
                    <a:pt x="929" y="1635"/>
                  </a:lnTo>
                  <a:lnTo>
                    <a:pt x="907" y="1647"/>
                  </a:lnTo>
                  <a:lnTo>
                    <a:pt x="883" y="1657"/>
                  </a:lnTo>
                  <a:lnTo>
                    <a:pt x="858" y="1663"/>
                  </a:lnTo>
                  <a:lnTo>
                    <a:pt x="831" y="1667"/>
                  </a:lnTo>
                  <a:lnTo>
                    <a:pt x="805" y="1669"/>
                  </a:lnTo>
                  <a:lnTo>
                    <a:pt x="777" y="1670"/>
                  </a:lnTo>
                  <a:lnTo>
                    <a:pt x="750" y="1669"/>
                  </a:lnTo>
                  <a:lnTo>
                    <a:pt x="722" y="1666"/>
                  </a:lnTo>
                  <a:lnTo>
                    <a:pt x="694" y="1663"/>
                  </a:lnTo>
                  <a:lnTo>
                    <a:pt x="667" y="1659"/>
                  </a:lnTo>
                  <a:lnTo>
                    <a:pt x="641" y="1655"/>
                  </a:lnTo>
                  <a:lnTo>
                    <a:pt x="614" y="1649"/>
                  </a:lnTo>
                  <a:lnTo>
                    <a:pt x="599" y="1646"/>
                  </a:lnTo>
                  <a:lnTo>
                    <a:pt x="582" y="1643"/>
                  </a:lnTo>
                  <a:lnTo>
                    <a:pt x="566" y="1640"/>
                  </a:lnTo>
                  <a:lnTo>
                    <a:pt x="549" y="1637"/>
                  </a:lnTo>
                  <a:lnTo>
                    <a:pt x="533" y="1635"/>
                  </a:lnTo>
                  <a:lnTo>
                    <a:pt x="516" y="1632"/>
                  </a:lnTo>
                  <a:lnTo>
                    <a:pt x="500" y="1629"/>
                  </a:lnTo>
                  <a:lnTo>
                    <a:pt x="485" y="1624"/>
                  </a:lnTo>
                  <a:lnTo>
                    <a:pt x="469" y="1619"/>
                  </a:lnTo>
                  <a:lnTo>
                    <a:pt x="456" y="1612"/>
                  </a:lnTo>
                  <a:lnTo>
                    <a:pt x="443" y="1604"/>
                  </a:lnTo>
                  <a:lnTo>
                    <a:pt x="432" y="1592"/>
                  </a:lnTo>
                  <a:lnTo>
                    <a:pt x="430" y="1584"/>
                  </a:lnTo>
                  <a:lnTo>
                    <a:pt x="429" y="1577"/>
                  </a:lnTo>
                  <a:lnTo>
                    <a:pt x="428" y="1569"/>
                  </a:lnTo>
                  <a:lnTo>
                    <a:pt x="426" y="1562"/>
                  </a:lnTo>
                  <a:lnTo>
                    <a:pt x="425" y="1554"/>
                  </a:lnTo>
                  <a:lnTo>
                    <a:pt x="424" y="1547"/>
                  </a:lnTo>
                  <a:lnTo>
                    <a:pt x="423" y="1539"/>
                  </a:lnTo>
                  <a:lnTo>
                    <a:pt x="421" y="1532"/>
                  </a:lnTo>
                  <a:lnTo>
                    <a:pt x="419" y="1525"/>
                  </a:lnTo>
                  <a:lnTo>
                    <a:pt x="417" y="1518"/>
                  </a:lnTo>
                  <a:lnTo>
                    <a:pt x="415" y="1511"/>
                  </a:lnTo>
                  <a:lnTo>
                    <a:pt x="411" y="1504"/>
                  </a:lnTo>
                  <a:lnTo>
                    <a:pt x="420" y="1484"/>
                  </a:lnTo>
                  <a:lnTo>
                    <a:pt x="429" y="1465"/>
                  </a:lnTo>
                  <a:lnTo>
                    <a:pt x="436" y="1445"/>
                  </a:lnTo>
                  <a:lnTo>
                    <a:pt x="443" y="1425"/>
                  </a:lnTo>
                  <a:lnTo>
                    <a:pt x="449" y="1405"/>
                  </a:lnTo>
                  <a:lnTo>
                    <a:pt x="455" y="1385"/>
                  </a:lnTo>
                  <a:lnTo>
                    <a:pt x="461" y="1364"/>
                  </a:lnTo>
                  <a:lnTo>
                    <a:pt x="466" y="1344"/>
                  </a:lnTo>
                  <a:lnTo>
                    <a:pt x="471" y="1322"/>
                  </a:lnTo>
                  <a:lnTo>
                    <a:pt x="477" y="1302"/>
                  </a:lnTo>
                  <a:lnTo>
                    <a:pt x="481" y="1281"/>
                  </a:lnTo>
                  <a:lnTo>
                    <a:pt x="485" y="1259"/>
                  </a:lnTo>
                  <a:lnTo>
                    <a:pt x="487" y="1256"/>
                  </a:lnTo>
                  <a:lnTo>
                    <a:pt x="487" y="1252"/>
                  </a:lnTo>
                  <a:lnTo>
                    <a:pt x="488" y="1248"/>
                  </a:lnTo>
                  <a:lnTo>
                    <a:pt x="488" y="1245"/>
                  </a:lnTo>
                  <a:lnTo>
                    <a:pt x="489" y="1241"/>
                  </a:lnTo>
                  <a:lnTo>
                    <a:pt x="489" y="1238"/>
                  </a:lnTo>
                  <a:lnTo>
                    <a:pt x="490" y="1235"/>
                  </a:lnTo>
                  <a:lnTo>
                    <a:pt x="490" y="1231"/>
                  </a:lnTo>
                  <a:lnTo>
                    <a:pt x="491" y="1228"/>
                  </a:lnTo>
                  <a:lnTo>
                    <a:pt x="493" y="1225"/>
                  </a:lnTo>
                  <a:lnTo>
                    <a:pt x="494" y="1221"/>
                  </a:lnTo>
                  <a:lnTo>
                    <a:pt x="496" y="1217"/>
                  </a:lnTo>
                  <a:lnTo>
                    <a:pt x="495" y="1214"/>
                  </a:lnTo>
                  <a:lnTo>
                    <a:pt x="494" y="1210"/>
                  </a:lnTo>
                  <a:lnTo>
                    <a:pt x="492" y="1207"/>
                  </a:lnTo>
                  <a:lnTo>
                    <a:pt x="490" y="1203"/>
                  </a:lnTo>
                  <a:lnTo>
                    <a:pt x="488" y="1200"/>
                  </a:lnTo>
                  <a:lnTo>
                    <a:pt x="486" y="1197"/>
                  </a:lnTo>
                  <a:lnTo>
                    <a:pt x="483" y="1193"/>
                  </a:lnTo>
                  <a:lnTo>
                    <a:pt x="481" y="1191"/>
                  </a:lnTo>
                  <a:lnTo>
                    <a:pt x="478" y="1188"/>
                  </a:lnTo>
                  <a:lnTo>
                    <a:pt x="473" y="1186"/>
                  </a:lnTo>
                  <a:lnTo>
                    <a:pt x="470" y="1183"/>
                  </a:lnTo>
                  <a:lnTo>
                    <a:pt x="465" y="1181"/>
                  </a:lnTo>
                  <a:lnTo>
                    <a:pt x="461" y="1181"/>
                  </a:lnTo>
                  <a:lnTo>
                    <a:pt x="456" y="1182"/>
                  </a:lnTo>
                  <a:lnTo>
                    <a:pt x="451" y="1182"/>
                  </a:lnTo>
                  <a:lnTo>
                    <a:pt x="446" y="1182"/>
                  </a:lnTo>
                  <a:lnTo>
                    <a:pt x="441" y="1182"/>
                  </a:lnTo>
                  <a:lnTo>
                    <a:pt x="437" y="1183"/>
                  </a:lnTo>
                  <a:lnTo>
                    <a:pt x="432" y="1185"/>
                  </a:lnTo>
                  <a:lnTo>
                    <a:pt x="428" y="1186"/>
                  </a:lnTo>
                  <a:lnTo>
                    <a:pt x="424" y="1189"/>
                  </a:lnTo>
                  <a:lnTo>
                    <a:pt x="419" y="1192"/>
                  </a:lnTo>
                  <a:lnTo>
                    <a:pt x="415" y="1195"/>
                  </a:lnTo>
                  <a:lnTo>
                    <a:pt x="411" y="1199"/>
                  </a:lnTo>
                  <a:lnTo>
                    <a:pt x="409" y="1227"/>
                  </a:lnTo>
                  <a:lnTo>
                    <a:pt x="406" y="1252"/>
                  </a:lnTo>
                  <a:lnTo>
                    <a:pt x="403" y="1277"/>
                  </a:lnTo>
                  <a:lnTo>
                    <a:pt x="398" y="1303"/>
                  </a:lnTo>
                  <a:lnTo>
                    <a:pt x="393" y="1327"/>
                  </a:lnTo>
                  <a:lnTo>
                    <a:pt x="387" y="1352"/>
                  </a:lnTo>
                  <a:lnTo>
                    <a:pt x="380" y="1376"/>
                  </a:lnTo>
                  <a:lnTo>
                    <a:pt x="373" y="1401"/>
                  </a:lnTo>
                  <a:lnTo>
                    <a:pt x="364" y="1425"/>
                  </a:lnTo>
                  <a:lnTo>
                    <a:pt x="355" y="1449"/>
                  </a:lnTo>
                  <a:lnTo>
                    <a:pt x="345" y="1473"/>
                  </a:lnTo>
                  <a:lnTo>
                    <a:pt x="334" y="1498"/>
                  </a:lnTo>
                  <a:lnTo>
                    <a:pt x="342" y="1524"/>
                  </a:lnTo>
                  <a:lnTo>
                    <a:pt x="348" y="1551"/>
                  </a:lnTo>
                  <a:lnTo>
                    <a:pt x="352" y="1576"/>
                  </a:lnTo>
                  <a:lnTo>
                    <a:pt x="355" y="1603"/>
                  </a:lnTo>
                  <a:lnTo>
                    <a:pt x="357" y="1629"/>
                  </a:lnTo>
                  <a:lnTo>
                    <a:pt x="357" y="1655"/>
                  </a:lnTo>
                  <a:lnTo>
                    <a:pt x="358" y="1681"/>
                  </a:lnTo>
                  <a:lnTo>
                    <a:pt x="357" y="1708"/>
                  </a:lnTo>
                  <a:lnTo>
                    <a:pt x="357" y="1734"/>
                  </a:lnTo>
                  <a:lnTo>
                    <a:pt x="357" y="1761"/>
                  </a:lnTo>
                  <a:lnTo>
                    <a:pt x="357" y="1787"/>
                  </a:lnTo>
                  <a:lnTo>
                    <a:pt x="358" y="1813"/>
                  </a:lnTo>
                  <a:lnTo>
                    <a:pt x="358" y="1823"/>
                  </a:lnTo>
                  <a:lnTo>
                    <a:pt x="358" y="1833"/>
                  </a:lnTo>
                  <a:lnTo>
                    <a:pt x="357" y="1842"/>
                  </a:lnTo>
                  <a:lnTo>
                    <a:pt x="355" y="1851"/>
                  </a:lnTo>
                  <a:lnTo>
                    <a:pt x="354" y="1860"/>
                  </a:lnTo>
                  <a:lnTo>
                    <a:pt x="352" y="1870"/>
                  </a:lnTo>
                  <a:lnTo>
                    <a:pt x="349" y="1879"/>
                  </a:lnTo>
                  <a:lnTo>
                    <a:pt x="346" y="1887"/>
                  </a:lnTo>
                  <a:lnTo>
                    <a:pt x="343" y="1896"/>
                  </a:lnTo>
                  <a:lnTo>
                    <a:pt x="339" y="1903"/>
                  </a:lnTo>
                  <a:lnTo>
                    <a:pt x="335" y="1911"/>
                  </a:lnTo>
                  <a:lnTo>
                    <a:pt x="330" y="1918"/>
                  </a:lnTo>
                  <a:lnTo>
                    <a:pt x="280" y="1986"/>
                  </a:lnTo>
                  <a:lnTo>
                    <a:pt x="294" y="2007"/>
                  </a:lnTo>
                  <a:lnTo>
                    <a:pt x="348" y="2001"/>
                  </a:lnTo>
                  <a:lnTo>
                    <a:pt x="403" y="1998"/>
                  </a:lnTo>
                  <a:lnTo>
                    <a:pt x="458" y="1997"/>
                  </a:lnTo>
                  <a:lnTo>
                    <a:pt x="513" y="1998"/>
                  </a:lnTo>
                  <a:lnTo>
                    <a:pt x="569" y="2001"/>
                  </a:lnTo>
                  <a:lnTo>
                    <a:pt x="626" y="2005"/>
                  </a:lnTo>
                  <a:lnTo>
                    <a:pt x="682" y="2010"/>
                  </a:lnTo>
                  <a:lnTo>
                    <a:pt x="738" y="2016"/>
                  </a:lnTo>
                  <a:lnTo>
                    <a:pt x="795" y="2021"/>
                  </a:lnTo>
                  <a:lnTo>
                    <a:pt x="851" y="2026"/>
                  </a:lnTo>
                  <a:lnTo>
                    <a:pt x="908" y="2030"/>
                  </a:lnTo>
                  <a:lnTo>
                    <a:pt x="963" y="2032"/>
                  </a:lnTo>
                  <a:lnTo>
                    <a:pt x="992" y="2023"/>
                  </a:lnTo>
                  <a:lnTo>
                    <a:pt x="1021" y="2012"/>
                  </a:lnTo>
                  <a:lnTo>
                    <a:pt x="1047" y="2001"/>
                  </a:lnTo>
                  <a:lnTo>
                    <a:pt x="1074" y="1989"/>
                  </a:lnTo>
                  <a:lnTo>
                    <a:pt x="1099" y="1976"/>
                  </a:lnTo>
                  <a:lnTo>
                    <a:pt x="1124" y="1964"/>
                  </a:lnTo>
                  <a:lnTo>
                    <a:pt x="1149" y="1954"/>
                  </a:lnTo>
                  <a:lnTo>
                    <a:pt x="1174" y="1945"/>
                  </a:lnTo>
                  <a:lnTo>
                    <a:pt x="1202" y="1940"/>
                  </a:lnTo>
                  <a:lnTo>
                    <a:pt x="1230" y="1937"/>
                  </a:lnTo>
                  <a:lnTo>
                    <a:pt x="1258" y="1939"/>
                  </a:lnTo>
                  <a:lnTo>
                    <a:pt x="1289" y="1944"/>
                  </a:lnTo>
                  <a:lnTo>
                    <a:pt x="1291" y="1945"/>
                  </a:lnTo>
                  <a:lnTo>
                    <a:pt x="1292" y="1945"/>
                  </a:lnTo>
                  <a:lnTo>
                    <a:pt x="1293" y="1946"/>
                  </a:lnTo>
                  <a:lnTo>
                    <a:pt x="1295" y="1946"/>
                  </a:lnTo>
                  <a:lnTo>
                    <a:pt x="1296" y="1947"/>
                  </a:lnTo>
                  <a:lnTo>
                    <a:pt x="1297" y="1947"/>
                  </a:lnTo>
                  <a:lnTo>
                    <a:pt x="1298" y="1948"/>
                  </a:lnTo>
                  <a:lnTo>
                    <a:pt x="1300" y="1949"/>
                  </a:lnTo>
                  <a:lnTo>
                    <a:pt x="1301" y="1951"/>
                  </a:lnTo>
                  <a:lnTo>
                    <a:pt x="1302" y="1952"/>
                  </a:lnTo>
                  <a:lnTo>
                    <a:pt x="1303" y="1954"/>
                  </a:lnTo>
                  <a:lnTo>
                    <a:pt x="1303" y="1955"/>
                  </a:lnTo>
                  <a:lnTo>
                    <a:pt x="1243" y="1996"/>
                  </a:lnTo>
                  <a:lnTo>
                    <a:pt x="1224" y="2032"/>
                  </a:lnTo>
                  <a:lnTo>
                    <a:pt x="1226" y="2044"/>
                  </a:lnTo>
                  <a:lnTo>
                    <a:pt x="1230" y="2056"/>
                  </a:lnTo>
                  <a:lnTo>
                    <a:pt x="1234" y="2067"/>
                  </a:lnTo>
                  <a:lnTo>
                    <a:pt x="1238" y="2077"/>
                  </a:lnTo>
                  <a:lnTo>
                    <a:pt x="1243" y="2088"/>
                  </a:lnTo>
                  <a:lnTo>
                    <a:pt x="1249" y="2097"/>
                  </a:lnTo>
                  <a:lnTo>
                    <a:pt x="1255" y="2107"/>
                  </a:lnTo>
                  <a:lnTo>
                    <a:pt x="1262" y="2116"/>
                  </a:lnTo>
                  <a:lnTo>
                    <a:pt x="1269" y="2125"/>
                  </a:lnTo>
                  <a:lnTo>
                    <a:pt x="1276" y="2135"/>
                  </a:lnTo>
                  <a:lnTo>
                    <a:pt x="1285" y="2144"/>
                  </a:lnTo>
                  <a:lnTo>
                    <a:pt x="1292" y="2152"/>
                  </a:lnTo>
                  <a:lnTo>
                    <a:pt x="1300" y="2160"/>
                  </a:lnTo>
                  <a:lnTo>
                    <a:pt x="1309" y="2165"/>
                  </a:lnTo>
                  <a:lnTo>
                    <a:pt x="1319" y="2169"/>
                  </a:lnTo>
                  <a:lnTo>
                    <a:pt x="1329" y="2171"/>
                  </a:lnTo>
                  <a:lnTo>
                    <a:pt x="1340" y="2172"/>
                  </a:lnTo>
                  <a:lnTo>
                    <a:pt x="1351" y="2172"/>
                  </a:lnTo>
                  <a:lnTo>
                    <a:pt x="1362" y="2172"/>
                  </a:lnTo>
                  <a:lnTo>
                    <a:pt x="1373" y="2170"/>
                  </a:lnTo>
                  <a:lnTo>
                    <a:pt x="1385" y="2169"/>
                  </a:lnTo>
                  <a:lnTo>
                    <a:pt x="1397" y="2168"/>
                  </a:lnTo>
                  <a:lnTo>
                    <a:pt x="1408" y="2167"/>
                  </a:lnTo>
                  <a:lnTo>
                    <a:pt x="1418" y="2166"/>
                  </a:lnTo>
                  <a:lnTo>
                    <a:pt x="1266" y="2206"/>
                  </a:lnTo>
                  <a:lnTo>
                    <a:pt x="1265" y="2208"/>
                  </a:lnTo>
                  <a:lnTo>
                    <a:pt x="1264" y="2209"/>
                  </a:lnTo>
                  <a:lnTo>
                    <a:pt x="1263" y="2211"/>
                  </a:lnTo>
                  <a:lnTo>
                    <a:pt x="1262" y="2213"/>
                  </a:lnTo>
                  <a:lnTo>
                    <a:pt x="1262" y="2216"/>
                  </a:lnTo>
                  <a:lnTo>
                    <a:pt x="1262" y="2218"/>
                  </a:lnTo>
                  <a:lnTo>
                    <a:pt x="1262" y="2221"/>
                  </a:lnTo>
                  <a:lnTo>
                    <a:pt x="1262" y="2224"/>
                  </a:lnTo>
                  <a:lnTo>
                    <a:pt x="1263" y="2227"/>
                  </a:lnTo>
                  <a:lnTo>
                    <a:pt x="1263" y="2230"/>
                  </a:lnTo>
                  <a:lnTo>
                    <a:pt x="1264" y="2232"/>
                  </a:lnTo>
                  <a:lnTo>
                    <a:pt x="1265" y="2234"/>
                  </a:lnTo>
                  <a:lnTo>
                    <a:pt x="1262" y="2237"/>
                  </a:lnTo>
                  <a:lnTo>
                    <a:pt x="1259" y="2241"/>
                  </a:lnTo>
                  <a:lnTo>
                    <a:pt x="1255" y="2242"/>
                  </a:lnTo>
                  <a:lnTo>
                    <a:pt x="1251" y="2243"/>
                  </a:lnTo>
                  <a:lnTo>
                    <a:pt x="1246" y="2244"/>
                  </a:lnTo>
                  <a:lnTo>
                    <a:pt x="1242" y="2245"/>
                  </a:lnTo>
                  <a:lnTo>
                    <a:pt x="1237" y="2245"/>
                  </a:lnTo>
                  <a:lnTo>
                    <a:pt x="1232" y="2245"/>
                  </a:lnTo>
                  <a:lnTo>
                    <a:pt x="1226" y="2245"/>
                  </a:lnTo>
                  <a:lnTo>
                    <a:pt x="1221" y="2246"/>
                  </a:lnTo>
                  <a:lnTo>
                    <a:pt x="1217" y="2246"/>
                  </a:lnTo>
                  <a:lnTo>
                    <a:pt x="1212" y="2246"/>
                  </a:lnTo>
                  <a:lnTo>
                    <a:pt x="1210" y="2247"/>
                  </a:lnTo>
                  <a:lnTo>
                    <a:pt x="1207" y="2248"/>
                  </a:lnTo>
                  <a:lnTo>
                    <a:pt x="1205" y="2250"/>
                  </a:lnTo>
                  <a:lnTo>
                    <a:pt x="1203" y="2251"/>
                  </a:lnTo>
                  <a:lnTo>
                    <a:pt x="1200" y="2253"/>
                  </a:lnTo>
                  <a:lnTo>
                    <a:pt x="1198" y="2255"/>
                  </a:lnTo>
                  <a:lnTo>
                    <a:pt x="1196" y="2257"/>
                  </a:lnTo>
                  <a:lnTo>
                    <a:pt x="1194" y="2260"/>
                  </a:lnTo>
                  <a:lnTo>
                    <a:pt x="1193" y="2262"/>
                  </a:lnTo>
                  <a:lnTo>
                    <a:pt x="1192" y="2265"/>
                  </a:lnTo>
                  <a:lnTo>
                    <a:pt x="1191" y="2268"/>
                  </a:lnTo>
                  <a:lnTo>
                    <a:pt x="1190" y="2270"/>
                  </a:lnTo>
                  <a:lnTo>
                    <a:pt x="1193" y="2277"/>
                  </a:lnTo>
                  <a:lnTo>
                    <a:pt x="1196" y="2282"/>
                  </a:lnTo>
                  <a:lnTo>
                    <a:pt x="1201" y="2287"/>
                  </a:lnTo>
                  <a:lnTo>
                    <a:pt x="1206" y="2290"/>
                  </a:lnTo>
                  <a:lnTo>
                    <a:pt x="1213" y="2294"/>
                  </a:lnTo>
                  <a:lnTo>
                    <a:pt x="1220" y="2297"/>
                  </a:lnTo>
                  <a:lnTo>
                    <a:pt x="1227" y="2299"/>
                  </a:lnTo>
                  <a:lnTo>
                    <a:pt x="1236" y="2300"/>
                  </a:lnTo>
                  <a:lnTo>
                    <a:pt x="1244" y="2302"/>
                  </a:lnTo>
                  <a:lnTo>
                    <a:pt x="1252" y="2303"/>
                  </a:lnTo>
                  <a:lnTo>
                    <a:pt x="1259" y="2304"/>
                  </a:lnTo>
                  <a:lnTo>
                    <a:pt x="1266" y="2305"/>
                  </a:lnTo>
                  <a:lnTo>
                    <a:pt x="1140" y="2289"/>
                  </a:lnTo>
                  <a:lnTo>
                    <a:pt x="1127" y="2274"/>
                  </a:lnTo>
                  <a:lnTo>
                    <a:pt x="1111" y="2260"/>
                  </a:lnTo>
                  <a:lnTo>
                    <a:pt x="1095" y="2247"/>
                  </a:lnTo>
                  <a:lnTo>
                    <a:pt x="1079" y="2233"/>
                  </a:lnTo>
                  <a:lnTo>
                    <a:pt x="1060" y="2221"/>
                  </a:lnTo>
                  <a:lnTo>
                    <a:pt x="1042" y="2211"/>
                  </a:lnTo>
                  <a:lnTo>
                    <a:pt x="1022" y="2202"/>
                  </a:lnTo>
                  <a:lnTo>
                    <a:pt x="1002" y="2194"/>
                  </a:lnTo>
                  <a:lnTo>
                    <a:pt x="981" y="2187"/>
                  </a:lnTo>
                  <a:lnTo>
                    <a:pt x="959" y="2181"/>
                  </a:lnTo>
                  <a:lnTo>
                    <a:pt x="938" y="2177"/>
                  </a:lnTo>
                  <a:lnTo>
                    <a:pt x="916" y="2174"/>
                  </a:lnTo>
                  <a:lnTo>
                    <a:pt x="848" y="2196"/>
                  </a:lnTo>
                  <a:lnTo>
                    <a:pt x="780" y="2217"/>
                  </a:lnTo>
                  <a:lnTo>
                    <a:pt x="712" y="2235"/>
                  </a:lnTo>
                  <a:lnTo>
                    <a:pt x="644" y="2253"/>
                  </a:lnTo>
                  <a:lnTo>
                    <a:pt x="576" y="2267"/>
                  </a:lnTo>
                  <a:lnTo>
                    <a:pt x="509" y="2278"/>
                  </a:lnTo>
                  <a:lnTo>
                    <a:pt x="442" y="2284"/>
                  </a:lnTo>
                  <a:lnTo>
                    <a:pt x="376" y="2286"/>
                  </a:lnTo>
                  <a:lnTo>
                    <a:pt x="310" y="2282"/>
                  </a:lnTo>
                  <a:lnTo>
                    <a:pt x="244" y="2272"/>
                  </a:lnTo>
                  <a:lnTo>
                    <a:pt x="180" y="2256"/>
                  </a:lnTo>
                  <a:lnTo>
                    <a:pt x="115" y="2230"/>
                  </a:lnTo>
                  <a:lnTo>
                    <a:pt x="114" y="2229"/>
                  </a:lnTo>
                  <a:lnTo>
                    <a:pt x="113" y="2228"/>
                  </a:lnTo>
                  <a:lnTo>
                    <a:pt x="111" y="2227"/>
                  </a:lnTo>
                  <a:lnTo>
                    <a:pt x="110" y="2226"/>
                  </a:lnTo>
                  <a:lnTo>
                    <a:pt x="108" y="2226"/>
                  </a:lnTo>
                  <a:lnTo>
                    <a:pt x="107" y="2225"/>
                  </a:lnTo>
                  <a:lnTo>
                    <a:pt x="106" y="2225"/>
                  </a:lnTo>
                  <a:lnTo>
                    <a:pt x="105" y="2224"/>
                  </a:lnTo>
                  <a:lnTo>
                    <a:pt x="105" y="2224"/>
                  </a:lnTo>
                  <a:lnTo>
                    <a:pt x="104" y="2224"/>
                  </a:lnTo>
                  <a:lnTo>
                    <a:pt x="104" y="2224"/>
                  </a:lnTo>
                  <a:lnTo>
                    <a:pt x="103" y="2223"/>
                  </a:lnTo>
                  <a:lnTo>
                    <a:pt x="78" y="1950"/>
                  </a:lnTo>
                  <a:lnTo>
                    <a:pt x="70" y="1897"/>
                  </a:lnTo>
                  <a:lnTo>
                    <a:pt x="67" y="1843"/>
                  </a:lnTo>
                  <a:lnTo>
                    <a:pt x="68" y="1789"/>
                  </a:lnTo>
                  <a:lnTo>
                    <a:pt x="71" y="1735"/>
                  </a:lnTo>
                  <a:lnTo>
                    <a:pt x="77" y="1681"/>
                  </a:lnTo>
                  <a:lnTo>
                    <a:pt x="83" y="1628"/>
                  </a:lnTo>
                  <a:lnTo>
                    <a:pt x="89" y="1574"/>
                  </a:lnTo>
                  <a:lnTo>
                    <a:pt x="93" y="1521"/>
                  </a:lnTo>
                  <a:lnTo>
                    <a:pt x="95" y="1469"/>
                  </a:lnTo>
                  <a:lnTo>
                    <a:pt x="93" y="1416"/>
                  </a:lnTo>
                  <a:lnTo>
                    <a:pt x="87" y="1364"/>
                  </a:lnTo>
                  <a:lnTo>
                    <a:pt x="74" y="1312"/>
                  </a:lnTo>
                  <a:lnTo>
                    <a:pt x="82" y="1281"/>
                  </a:lnTo>
                  <a:lnTo>
                    <a:pt x="91" y="1249"/>
                  </a:lnTo>
                  <a:lnTo>
                    <a:pt x="101" y="1216"/>
                  </a:lnTo>
                  <a:lnTo>
                    <a:pt x="111" y="1186"/>
                  </a:lnTo>
                  <a:lnTo>
                    <a:pt x="122" y="1155"/>
                  </a:lnTo>
                  <a:lnTo>
                    <a:pt x="134" y="1126"/>
                  </a:lnTo>
                  <a:lnTo>
                    <a:pt x="148" y="1096"/>
                  </a:lnTo>
                  <a:lnTo>
                    <a:pt x="163" y="1070"/>
                  </a:lnTo>
                  <a:lnTo>
                    <a:pt x="179" y="1043"/>
                  </a:lnTo>
                  <a:lnTo>
                    <a:pt x="197" y="1019"/>
                  </a:lnTo>
                  <a:lnTo>
                    <a:pt x="217" y="996"/>
                  </a:lnTo>
                  <a:lnTo>
                    <a:pt x="238" y="975"/>
                  </a:lnTo>
                  <a:lnTo>
                    <a:pt x="265" y="968"/>
                  </a:lnTo>
                  <a:lnTo>
                    <a:pt x="291" y="962"/>
                  </a:lnTo>
                  <a:lnTo>
                    <a:pt x="318" y="956"/>
                  </a:lnTo>
                  <a:lnTo>
                    <a:pt x="343" y="952"/>
                  </a:lnTo>
                  <a:lnTo>
                    <a:pt x="370" y="948"/>
                  </a:lnTo>
                  <a:lnTo>
                    <a:pt x="395" y="944"/>
                  </a:lnTo>
                  <a:lnTo>
                    <a:pt x="419" y="939"/>
                  </a:lnTo>
                  <a:lnTo>
                    <a:pt x="443" y="933"/>
                  </a:lnTo>
                  <a:lnTo>
                    <a:pt x="465" y="924"/>
                  </a:lnTo>
                  <a:lnTo>
                    <a:pt x="487" y="914"/>
                  </a:lnTo>
                  <a:lnTo>
                    <a:pt x="506" y="900"/>
                  </a:lnTo>
                  <a:lnTo>
                    <a:pt x="523" y="883"/>
                  </a:lnTo>
                  <a:lnTo>
                    <a:pt x="527" y="862"/>
                  </a:lnTo>
                  <a:lnTo>
                    <a:pt x="532" y="840"/>
                  </a:lnTo>
                  <a:lnTo>
                    <a:pt x="534" y="819"/>
                  </a:lnTo>
                  <a:lnTo>
                    <a:pt x="537" y="799"/>
                  </a:lnTo>
                  <a:lnTo>
                    <a:pt x="539" y="777"/>
                  </a:lnTo>
                  <a:lnTo>
                    <a:pt x="541" y="756"/>
                  </a:lnTo>
                  <a:lnTo>
                    <a:pt x="544" y="735"/>
                  </a:lnTo>
                  <a:lnTo>
                    <a:pt x="546" y="714"/>
                  </a:lnTo>
                  <a:lnTo>
                    <a:pt x="550" y="693"/>
                  </a:lnTo>
                  <a:lnTo>
                    <a:pt x="554" y="671"/>
                  </a:lnTo>
                  <a:lnTo>
                    <a:pt x="559" y="650"/>
                  </a:lnTo>
                  <a:lnTo>
                    <a:pt x="564" y="627"/>
                  </a:lnTo>
                  <a:lnTo>
                    <a:pt x="557" y="605"/>
                  </a:lnTo>
                  <a:lnTo>
                    <a:pt x="547" y="585"/>
                  </a:lnTo>
                  <a:lnTo>
                    <a:pt x="535" y="566"/>
                  </a:lnTo>
                  <a:lnTo>
                    <a:pt x="520" y="550"/>
                  </a:lnTo>
                  <a:lnTo>
                    <a:pt x="505" y="534"/>
                  </a:lnTo>
                  <a:lnTo>
                    <a:pt x="489" y="518"/>
                  </a:lnTo>
                  <a:lnTo>
                    <a:pt x="473" y="502"/>
                  </a:lnTo>
                  <a:lnTo>
                    <a:pt x="459" y="486"/>
                  </a:lnTo>
                  <a:lnTo>
                    <a:pt x="446" y="468"/>
                  </a:lnTo>
                  <a:lnTo>
                    <a:pt x="435" y="450"/>
                  </a:lnTo>
                  <a:lnTo>
                    <a:pt x="428" y="429"/>
                  </a:lnTo>
                  <a:lnTo>
                    <a:pt x="423" y="404"/>
                  </a:lnTo>
                  <a:lnTo>
                    <a:pt x="428" y="381"/>
                  </a:lnTo>
                  <a:lnTo>
                    <a:pt x="434" y="357"/>
                  </a:lnTo>
                  <a:lnTo>
                    <a:pt x="440" y="335"/>
                  </a:lnTo>
                  <a:lnTo>
                    <a:pt x="447" y="311"/>
                  </a:lnTo>
                  <a:lnTo>
                    <a:pt x="454" y="289"/>
                  </a:lnTo>
                  <a:lnTo>
                    <a:pt x="461" y="267"/>
                  </a:lnTo>
                  <a:lnTo>
                    <a:pt x="469" y="244"/>
                  </a:lnTo>
                  <a:lnTo>
                    <a:pt x="478" y="223"/>
                  </a:lnTo>
                  <a:lnTo>
                    <a:pt x="486" y="200"/>
                  </a:lnTo>
                  <a:lnTo>
                    <a:pt x="493" y="179"/>
                  </a:lnTo>
                  <a:lnTo>
                    <a:pt x="501" y="158"/>
                  </a:lnTo>
                  <a:lnTo>
                    <a:pt x="507" y="135"/>
                  </a:lnTo>
                  <a:lnTo>
                    <a:pt x="510" y="131"/>
                  </a:lnTo>
                  <a:lnTo>
                    <a:pt x="512" y="127"/>
                  </a:lnTo>
                  <a:lnTo>
                    <a:pt x="514" y="123"/>
                  </a:lnTo>
                  <a:lnTo>
                    <a:pt x="516" y="119"/>
                  </a:lnTo>
                  <a:lnTo>
                    <a:pt x="518" y="115"/>
                  </a:lnTo>
                  <a:lnTo>
                    <a:pt x="521" y="111"/>
                  </a:lnTo>
                  <a:lnTo>
                    <a:pt x="523" y="108"/>
                  </a:lnTo>
                  <a:lnTo>
                    <a:pt x="526" y="104"/>
                  </a:lnTo>
                  <a:lnTo>
                    <a:pt x="531" y="100"/>
                  </a:lnTo>
                  <a:lnTo>
                    <a:pt x="534" y="98"/>
                  </a:lnTo>
                  <a:lnTo>
                    <a:pt x="538" y="95"/>
                  </a:lnTo>
                  <a:lnTo>
                    <a:pt x="542" y="93"/>
                  </a:lnTo>
                  <a:lnTo>
                    <a:pt x="755" y="70"/>
                  </a:lnTo>
                  <a:lnTo>
                    <a:pt x="755" y="70"/>
                  </a:lnTo>
                  <a:close/>
                  <a:moveTo>
                    <a:pt x="1124" y="781"/>
                  </a:moveTo>
                  <a:lnTo>
                    <a:pt x="1207" y="792"/>
                  </a:lnTo>
                  <a:lnTo>
                    <a:pt x="1238" y="815"/>
                  </a:lnTo>
                  <a:lnTo>
                    <a:pt x="1272" y="832"/>
                  </a:lnTo>
                  <a:lnTo>
                    <a:pt x="1273" y="833"/>
                  </a:lnTo>
                  <a:lnTo>
                    <a:pt x="1273" y="832"/>
                  </a:lnTo>
                  <a:lnTo>
                    <a:pt x="1273" y="830"/>
                  </a:lnTo>
                  <a:lnTo>
                    <a:pt x="1272" y="828"/>
                  </a:lnTo>
                  <a:lnTo>
                    <a:pt x="1271" y="825"/>
                  </a:lnTo>
                  <a:lnTo>
                    <a:pt x="1270" y="822"/>
                  </a:lnTo>
                  <a:lnTo>
                    <a:pt x="1269" y="818"/>
                  </a:lnTo>
                  <a:lnTo>
                    <a:pt x="1267" y="814"/>
                  </a:lnTo>
                  <a:lnTo>
                    <a:pt x="1265" y="810"/>
                  </a:lnTo>
                  <a:lnTo>
                    <a:pt x="1263" y="806"/>
                  </a:lnTo>
                  <a:lnTo>
                    <a:pt x="1261" y="802"/>
                  </a:lnTo>
                  <a:lnTo>
                    <a:pt x="1258" y="798"/>
                  </a:lnTo>
                  <a:lnTo>
                    <a:pt x="1256" y="794"/>
                  </a:lnTo>
                  <a:lnTo>
                    <a:pt x="1254" y="790"/>
                  </a:lnTo>
                  <a:lnTo>
                    <a:pt x="1252" y="787"/>
                  </a:lnTo>
                  <a:lnTo>
                    <a:pt x="1249" y="783"/>
                  </a:lnTo>
                  <a:lnTo>
                    <a:pt x="1247" y="780"/>
                  </a:lnTo>
                  <a:lnTo>
                    <a:pt x="1245" y="777"/>
                  </a:lnTo>
                  <a:lnTo>
                    <a:pt x="1243" y="774"/>
                  </a:lnTo>
                  <a:lnTo>
                    <a:pt x="1242" y="772"/>
                  </a:lnTo>
                  <a:lnTo>
                    <a:pt x="1240" y="769"/>
                  </a:lnTo>
                  <a:lnTo>
                    <a:pt x="1239" y="768"/>
                  </a:lnTo>
                  <a:lnTo>
                    <a:pt x="1239" y="766"/>
                  </a:lnTo>
                  <a:lnTo>
                    <a:pt x="1238" y="765"/>
                  </a:lnTo>
                  <a:lnTo>
                    <a:pt x="1238" y="765"/>
                  </a:lnTo>
                  <a:lnTo>
                    <a:pt x="1238" y="765"/>
                  </a:lnTo>
                  <a:lnTo>
                    <a:pt x="1238" y="766"/>
                  </a:lnTo>
                  <a:lnTo>
                    <a:pt x="1237" y="766"/>
                  </a:lnTo>
                  <a:lnTo>
                    <a:pt x="1236" y="766"/>
                  </a:lnTo>
                  <a:lnTo>
                    <a:pt x="1236" y="767"/>
                  </a:lnTo>
                  <a:lnTo>
                    <a:pt x="1235" y="767"/>
                  </a:lnTo>
                  <a:lnTo>
                    <a:pt x="1234" y="768"/>
                  </a:lnTo>
                  <a:lnTo>
                    <a:pt x="1233" y="768"/>
                  </a:lnTo>
                  <a:lnTo>
                    <a:pt x="1233" y="768"/>
                  </a:lnTo>
                  <a:lnTo>
                    <a:pt x="1233" y="768"/>
                  </a:lnTo>
                  <a:lnTo>
                    <a:pt x="1232" y="767"/>
                  </a:lnTo>
                  <a:lnTo>
                    <a:pt x="1233" y="767"/>
                  </a:lnTo>
                  <a:lnTo>
                    <a:pt x="1233" y="766"/>
                  </a:lnTo>
                  <a:lnTo>
                    <a:pt x="1233" y="766"/>
                  </a:lnTo>
                  <a:lnTo>
                    <a:pt x="1233" y="765"/>
                  </a:lnTo>
                  <a:lnTo>
                    <a:pt x="1233" y="764"/>
                  </a:lnTo>
                  <a:lnTo>
                    <a:pt x="1233" y="763"/>
                  </a:lnTo>
                  <a:lnTo>
                    <a:pt x="1233" y="763"/>
                  </a:lnTo>
                  <a:lnTo>
                    <a:pt x="1233" y="762"/>
                  </a:lnTo>
                  <a:lnTo>
                    <a:pt x="1233" y="761"/>
                  </a:lnTo>
                  <a:lnTo>
                    <a:pt x="1233" y="760"/>
                  </a:lnTo>
                  <a:lnTo>
                    <a:pt x="1233" y="759"/>
                  </a:lnTo>
                  <a:lnTo>
                    <a:pt x="1232" y="758"/>
                  </a:lnTo>
                  <a:lnTo>
                    <a:pt x="1231" y="757"/>
                  </a:lnTo>
                  <a:lnTo>
                    <a:pt x="1225" y="756"/>
                  </a:lnTo>
                  <a:lnTo>
                    <a:pt x="1218" y="755"/>
                  </a:lnTo>
                  <a:lnTo>
                    <a:pt x="1208" y="754"/>
                  </a:lnTo>
                  <a:lnTo>
                    <a:pt x="1197" y="752"/>
                  </a:lnTo>
                  <a:lnTo>
                    <a:pt x="1185" y="751"/>
                  </a:lnTo>
                  <a:lnTo>
                    <a:pt x="1171" y="749"/>
                  </a:lnTo>
                  <a:lnTo>
                    <a:pt x="1159" y="747"/>
                  </a:lnTo>
                  <a:lnTo>
                    <a:pt x="1147" y="745"/>
                  </a:lnTo>
                  <a:lnTo>
                    <a:pt x="1135" y="742"/>
                  </a:lnTo>
                  <a:lnTo>
                    <a:pt x="1126" y="740"/>
                  </a:lnTo>
                  <a:lnTo>
                    <a:pt x="1117" y="738"/>
                  </a:lnTo>
                  <a:lnTo>
                    <a:pt x="1112" y="737"/>
                  </a:lnTo>
                  <a:lnTo>
                    <a:pt x="1110" y="735"/>
                  </a:lnTo>
                  <a:lnTo>
                    <a:pt x="1109" y="733"/>
                  </a:lnTo>
                  <a:lnTo>
                    <a:pt x="1109" y="731"/>
                  </a:lnTo>
                  <a:lnTo>
                    <a:pt x="1111" y="729"/>
                  </a:lnTo>
                  <a:lnTo>
                    <a:pt x="1114" y="727"/>
                  </a:lnTo>
                  <a:lnTo>
                    <a:pt x="1117" y="725"/>
                  </a:lnTo>
                  <a:lnTo>
                    <a:pt x="1120" y="724"/>
                  </a:lnTo>
                  <a:lnTo>
                    <a:pt x="1124" y="723"/>
                  </a:lnTo>
                  <a:lnTo>
                    <a:pt x="1127" y="721"/>
                  </a:lnTo>
                  <a:lnTo>
                    <a:pt x="1129" y="720"/>
                  </a:lnTo>
                  <a:lnTo>
                    <a:pt x="1129" y="719"/>
                  </a:lnTo>
                  <a:lnTo>
                    <a:pt x="1131" y="719"/>
                  </a:lnTo>
                  <a:lnTo>
                    <a:pt x="1137" y="719"/>
                  </a:lnTo>
                  <a:lnTo>
                    <a:pt x="1145" y="719"/>
                  </a:lnTo>
                  <a:lnTo>
                    <a:pt x="1155" y="720"/>
                  </a:lnTo>
                  <a:lnTo>
                    <a:pt x="1167" y="721"/>
                  </a:lnTo>
                  <a:lnTo>
                    <a:pt x="1181" y="723"/>
                  </a:lnTo>
                  <a:lnTo>
                    <a:pt x="1193" y="724"/>
                  </a:lnTo>
                  <a:lnTo>
                    <a:pt x="1205" y="726"/>
                  </a:lnTo>
                  <a:lnTo>
                    <a:pt x="1216" y="727"/>
                  </a:lnTo>
                  <a:lnTo>
                    <a:pt x="1225" y="728"/>
                  </a:lnTo>
                  <a:lnTo>
                    <a:pt x="1232" y="729"/>
                  </a:lnTo>
                  <a:lnTo>
                    <a:pt x="1235" y="728"/>
                  </a:lnTo>
                  <a:lnTo>
                    <a:pt x="1272" y="763"/>
                  </a:lnTo>
                  <a:lnTo>
                    <a:pt x="1308" y="802"/>
                  </a:lnTo>
                  <a:lnTo>
                    <a:pt x="1343" y="843"/>
                  </a:lnTo>
                  <a:lnTo>
                    <a:pt x="1376" y="888"/>
                  </a:lnTo>
                  <a:lnTo>
                    <a:pt x="1407" y="935"/>
                  </a:lnTo>
                  <a:lnTo>
                    <a:pt x="1437" y="985"/>
                  </a:lnTo>
                  <a:lnTo>
                    <a:pt x="1464" y="1035"/>
                  </a:lnTo>
                  <a:lnTo>
                    <a:pt x="1489" y="1087"/>
                  </a:lnTo>
                  <a:lnTo>
                    <a:pt x="1512" y="1138"/>
                  </a:lnTo>
                  <a:lnTo>
                    <a:pt x="1532" y="1189"/>
                  </a:lnTo>
                  <a:lnTo>
                    <a:pt x="1548" y="1240"/>
                  </a:lnTo>
                  <a:lnTo>
                    <a:pt x="1562" y="1288"/>
                  </a:lnTo>
                  <a:lnTo>
                    <a:pt x="1578" y="1322"/>
                  </a:lnTo>
                  <a:lnTo>
                    <a:pt x="1593" y="1357"/>
                  </a:lnTo>
                  <a:lnTo>
                    <a:pt x="1608" y="1392"/>
                  </a:lnTo>
                  <a:lnTo>
                    <a:pt x="1622" y="1426"/>
                  </a:lnTo>
                  <a:lnTo>
                    <a:pt x="1636" y="1461"/>
                  </a:lnTo>
                  <a:lnTo>
                    <a:pt x="1651" y="1495"/>
                  </a:lnTo>
                  <a:lnTo>
                    <a:pt x="1666" y="1528"/>
                  </a:lnTo>
                  <a:lnTo>
                    <a:pt x="1681" y="1562"/>
                  </a:lnTo>
                  <a:lnTo>
                    <a:pt x="1696" y="1594"/>
                  </a:lnTo>
                  <a:lnTo>
                    <a:pt x="1712" y="1627"/>
                  </a:lnTo>
                  <a:lnTo>
                    <a:pt x="1729" y="1659"/>
                  </a:lnTo>
                  <a:lnTo>
                    <a:pt x="1746" y="1688"/>
                  </a:lnTo>
                  <a:lnTo>
                    <a:pt x="1735" y="1711"/>
                  </a:lnTo>
                  <a:lnTo>
                    <a:pt x="1722" y="1701"/>
                  </a:lnTo>
                  <a:lnTo>
                    <a:pt x="1707" y="1693"/>
                  </a:lnTo>
                  <a:lnTo>
                    <a:pt x="1693" y="1686"/>
                  </a:lnTo>
                  <a:lnTo>
                    <a:pt x="1677" y="1680"/>
                  </a:lnTo>
                  <a:lnTo>
                    <a:pt x="1662" y="1676"/>
                  </a:lnTo>
                  <a:lnTo>
                    <a:pt x="1645" y="1672"/>
                  </a:lnTo>
                  <a:lnTo>
                    <a:pt x="1628" y="1670"/>
                  </a:lnTo>
                  <a:lnTo>
                    <a:pt x="1611" y="1669"/>
                  </a:lnTo>
                  <a:lnTo>
                    <a:pt x="1593" y="1670"/>
                  </a:lnTo>
                  <a:lnTo>
                    <a:pt x="1576" y="1672"/>
                  </a:lnTo>
                  <a:lnTo>
                    <a:pt x="1558" y="1676"/>
                  </a:lnTo>
                  <a:lnTo>
                    <a:pt x="1539" y="1681"/>
                  </a:lnTo>
                  <a:lnTo>
                    <a:pt x="1533" y="1683"/>
                  </a:lnTo>
                  <a:lnTo>
                    <a:pt x="1526" y="1685"/>
                  </a:lnTo>
                  <a:lnTo>
                    <a:pt x="1521" y="1686"/>
                  </a:lnTo>
                  <a:lnTo>
                    <a:pt x="1515" y="1689"/>
                  </a:lnTo>
                  <a:lnTo>
                    <a:pt x="1510" y="1691"/>
                  </a:lnTo>
                  <a:lnTo>
                    <a:pt x="1505" y="1693"/>
                  </a:lnTo>
                  <a:lnTo>
                    <a:pt x="1500" y="1695"/>
                  </a:lnTo>
                  <a:lnTo>
                    <a:pt x="1494" y="1697"/>
                  </a:lnTo>
                  <a:lnTo>
                    <a:pt x="1489" y="1699"/>
                  </a:lnTo>
                  <a:lnTo>
                    <a:pt x="1484" y="1701"/>
                  </a:lnTo>
                  <a:lnTo>
                    <a:pt x="1479" y="1702"/>
                  </a:lnTo>
                  <a:lnTo>
                    <a:pt x="1474" y="1703"/>
                  </a:lnTo>
                  <a:lnTo>
                    <a:pt x="1469" y="1695"/>
                  </a:lnTo>
                  <a:lnTo>
                    <a:pt x="1464" y="1687"/>
                  </a:lnTo>
                  <a:lnTo>
                    <a:pt x="1460" y="1678"/>
                  </a:lnTo>
                  <a:lnTo>
                    <a:pt x="1457" y="1669"/>
                  </a:lnTo>
                  <a:lnTo>
                    <a:pt x="1454" y="1659"/>
                  </a:lnTo>
                  <a:lnTo>
                    <a:pt x="1451" y="1648"/>
                  </a:lnTo>
                  <a:lnTo>
                    <a:pt x="1449" y="1638"/>
                  </a:lnTo>
                  <a:lnTo>
                    <a:pt x="1447" y="1628"/>
                  </a:lnTo>
                  <a:lnTo>
                    <a:pt x="1444" y="1618"/>
                  </a:lnTo>
                  <a:lnTo>
                    <a:pt x="1442" y="1607"/>
                  </a:lnTo>
                  <a:lnTo>
                    <a:pt x="1440" y="1596"/>
                  </a:lnTo>
                  <a:lnTo>
                    <a:pt x="1437" y="1585"/>
                  </a:lnTo>
                  <a:lnTo>
                    <a:pt x="1429" y="1544"/>
                  </a:lnTo>
                  <a:lnTo>
                    <a:pt x="1425" y="1502"/>
                  </a:lnTo>
                  <a:lnTo>
                    <a:pt x="1424" y="1457"/>
                  </a:lnTo>
                  <a:lnTo>
                    <a:pt x="1424" y="1412"/>
                  </a:lnTo>
                  <a:lnTo>
                    <a:pt x="1424" y="1367"/>
                  </a:lnTo>
                  <a:lnTo>
                    <a:pt x="1425" y="1322"/>
                  </a:lnTo>
                  <a:lnTo>
                    <a:pt x="1423" y="1280"/>
                  </a:lnTo>
                  <a:lnTo>
                    <a:pt x="1419" y="1237"/>
                  </a:lnTo>
                  <a:lnTo>
                    <a:pt x="1411" y="1197"/>
                  </a:lnTo>
                  <a:lnTo>
                    <a:pt x="1397" y="1160"/>
                  </a:lnTo>
                  <a:lnTo>
                    <a:pt x="1377" y="1126"/>
                  </a:lnTo>
                  <a:lnTo>
                    <a:pt x="1350" y="1095"/>
                  </a:lnTo>
                  <a:lnTo>
                    <a:pt x="1333" y="1091"/>
                  </a:lnTo>
                  <a:lnTo>
                    <a:pt x="1318" y="1085"/>
                  </a:lnTo>
                  <a:lnTo>
                    <a:pt x="1304" y="1077"/>
                  </a:lnTo>
                  <a:lnTo>
                    <a:pt x="1292" y="1068"/>
                  </a:lnTo>
                  <a:lnTo>
                    <a:pt x="1281" y="1058"/>
                  </a:lnTo>
                  <a:lnTo>
                    <a:pt x="1271" y="1047"/>
                  </a:lnTo>
                  <a:lnTo>
                    <a:pt x="1263" y="1035"/>
                  </a:lnTo>
                  <a:lnTo>
                    <a:pt x="1256" y="1022"/>
                  </a:lnTo>
                  <a:lnTo>
                    <a:pt x="1249" y="1007"/>
                  </a:lnTo>
                  <a:lnTo>
                    <a:pt x="1243" y="993"/>
                  </a:lnTo>
                  <a:lnTo>
                    <a:pt x="1238" y="978"/>
                  </a:lnTo>
                  <a:lnTo>
                    <a:pt x="1232" y="962"/>
                  </a:lnTo>
                  <a:lnTo>
                    <a:pt x="1232" y="955"/>
                  </a:lnTo>
                  <a:lnTo>
                    <a:pt x="1230" y="948"/>
                  </a:lnTo>
                  <a:lnTo>
                    <a:pt x="1228" y="942"/>
                  </a:lnTo>
                  <a:lnTo>
                    <a:pt x="1225" y="936"/>
                  </a:lnTo>
                  <a:lnTo>
                    <a:pt x="1223" y="931"/>
                  </a:lnTo>
                  <a:lnTo>
                    <a:pt x="1220" y="926"/>
                  </a:lnTo>
                  <a:lnTo>
                    <a:pt x="1216" y="921"/>
                  </a:lnTo>
                  <a:lnTo>
                    <a:pt x="1212" y="916"/>
                  </a:lnTo>
                  <a:lnTo>
                    <a:pt x="1208" y="912"/>
                  </a:lnTo>
                  <a:lnTo>
                    <a:pt x="1204" y="909"/>
                  </a:lnTo>
                  <a:lnTo>
                    <a:pt x="1200" y="905"/>
                  </a:lnTo>
                  <a:lnTo>
                    <a:pt x="1195" y="901"/>
                  </a:lnTo>
                  <a:lnTo>
                    <a:pt x="1187" y="899"/>
                  </a:lnTo>
                  <a:lnTo>
                    <a:pt x="1177" y="896"/>
                  </a:lnTo>
                  <a:lnTo>
                    <a:pt x="1164" y="893"/>
                  </a:lnTo>
                  <a:lnTo>
                    <a:pt x="1151" y="889"/>
                  </a:lnTo>
                  <a:lnTo>
                    <a:pt x="1138" y="884"/>
                  </a:lnTo>
                  <a:lnTo>
                    <a:pt x="1124" y="880"/>
                  </a:lnTo>
                  <a:lnTo>
                    <a:pt x="1109" y="875"/>
                  </a:lnTo>
                  <a:lnTo>
                    <a:pt x="1096" y="870"/>
                  </a:lnTo>
                  <a:lnTo>
                    <a:pt x="1084" y="866"/>
                  </a:lnTo>
                  <a:lnTo>
                    <a:pt x="1074" y="862"/>
                  </a:lnTo>
                  <a:lnTo>
                    <a:pt x="1065" y="858"/>
                  </a:lnTo>
                  <a:lnTo>
                    <a:pt x="1058" y="854"/>
                  </a:lnTo>
                  <a:lnTo>
                    <a:pt x="1055" y="852"/>
                  </a:lnTo>
                  <a:lnTo>
                    <a:pt x="1054" y="848"/>
                  </a:lnTo>
                  <a:lnTo>
                    <a:pt x="1054" y="846"/>
                  </a:lnTo>
                  <a:lnTo>
                    <a:pt x="1056" y="845"/>
                  </a:lnTo>
                  <a:lnTo>
                    <a:pt x="1058" y="843"/>
                  </a:lnTo>
                  <a:lnTo>
                    <a:pt x="1061" y="842"/>
                  </a:lnTo>
                  <a:lnTo>
                    <a:pt x="1063" y="841"/>
                  </a:lnTo>
                  <a:lnTo>
                    <a:pt x="1065" y="840"/>
                  </a:lnTo>
                  <a:lnTo>
                    <a:pt x="1066" y="839"/>
                  </a:lnTo>
                  <a:lnTo>
                    <a:pt x="1065" y="837"/>
                  </a:lnTo>
                  <a:lnTo>
                    <a:pt x="1063" y="835"/>
                  </a:lnTo>
                  <a:lnTo>
                    <a:pt x="1057" y="832"/>
                  </a:lnTo>
                  <a:lnTo>
                    <a:pt x="1142" y="858"/>
                  </a:lnTo>
                  <a:lnTo>
                    <a:pt x="1239" y="876"/>
                  </a:lnTo>
                  <a:lnTo>
                    <a:pt x="1254" y="879"/>
                  </a:lnTo>
                  <a:lnTo>
                    <a:pt x="1257" y="877"/>
                  </a:lnTo>
                  <a:lnTo>
                    <a:pt x="1259" y="875"/>
                  </a:lnTo>
                  <a:lnTo>
                    <a:pt x="1260" y="872"/>
                  </a:lnTo>
                  <a:lnTo>
                    <a:pt x="1260" y="869"/>
                  </a:lnTo>
                  <a:lnTo>
                    <a:pt x="1260" y="866"/>
                  </a:lnTo>
                  <a:lnTo>
                    <a:pt x="1260" y="863"/>
                  </a:lnTo>
                  <a:lnTo>
                    <a:pt x="1259" y="859"/>
                  </a:lnTo>
                  <a:lnTo>
                    <a:pt x="1258" y="856"/>
                  </a:lnTo>
                  <a:lnTo>
                    <a:pt x="1257" y="853"/>
                  </a:lnTo>
                  <a:lnTo>
                    <a:pt x="1255" y="849"/>
                  </a:lnTo>
                  <a:lnTo>
                    <a:pt x="1254" y="846"/>
                  </a:lnTo>
                  <a:lnTo>
                    <a:pt x="1252" y="843"/>
                  </a:lnTo>
                  <a:lnTo>
                    <a:pt x="1245" y="837"/>
                  </a:lnTo>
                  <a:lnTo>
                    <a:pt x="1234" y="831"/>
                  </a:lnTo>
                  <a:lnTo>
                    <a:pt x="1222" y="826"/>
                  </a:lnTo>
                  <a:lnTo>
                    <a:pt x="1209" y="822"/>
                  </a:lnTo>
                  <a:lnTo>
                    <a:pt x="1195" y="819"/>
                  </a:lnTo>
                  <a:lnTo>
                    <a:pt x="1181" y="817"/>
                  </a:lnTo>
                  <a:lnTo>
                    <a:pt x="1165" y="815"/>
                  </a:lnTo>
                  <a:lnTo>
                    <a:pt x="1152" y="813"/>
                  </a:lnTo>
                  <a:lnTo>
                    <a:pt x="1139" y="812"/>
                  </a:lnTo>
                  <a:lnTo>
                    <a:pt x="1127" y="812"/>
                  </a:lnTo>
                  <a:lnTo>
                    <a:pt x="1116" y="811"/>
                  </a:lnTo>
                  <a:lnTo>
                    <a:pt x="1108" y="810"/>
                  </a:lnTo>
                  <a:lnTo>
                    <a:pt x="1108" y="810"/>
                  </a:lnTo>
                  <a:lnTo>
                    <a:pt x="1108" y="809"/>
                  </a:lnTo>
                  <a:lnTo>
                    <a:pt x="1107" y="808"/>
                  </a:lnTo>
                  <a:lnTo>
                    <a:pt x="1106" y="807"/>
                  </a:lnTo>
                  <a:lnTo>
                    <a:pt x="1105" y="805"/>
                  </a:lnTo>
                  <a:lnTo>
                    <a:pt x="1104" y="803"/>
                  </a:lnTo>
                  <a:lnTo>
                    <a:pt x="1102" y="800"/>
                  </a:lnTo>
                  <a:lnTo>
                    <a:pt x="1101" y="798"/>
                  </a:lnTo>
                  <a:lnTo>
                    <a:pt x="1099" y="794"/>
                  </a:lnTo>
                  <a:lnTo>
                    <a:pt x="1098" y="792"/>
                  </a:lnTo>
                  <a:lnTo>
                    <a:pt x="1096" y="790"/>
                  </a:lnTo>
                  <a:lnTo>
                    <a:pt x="1094" y="787"/>
                  </a:lnTo>
                  <a:lnTo>
                    <a:pt x="1093" y="786"/>
                  </a:lnTo>
                  <a:lnTo>
                    <a:pt x="1094" y="784"/>
                  </a:lnTo>
                  <a:lnTo>
                    <a:pt x="1095" y="782"/>
                  </a:lnTo>
                  <a:lnTo>
                    <a:pt x="1098" y="781"/>
                  </a:lnTo>
                  <a:lnTo>
                    <a:pt x="1101" y="780"/>
                  </a:lnTo>
                  <a:lnTo>
                    <a:pt x="1104" y="779"/>
                  </a:lnTo>
                  <a:lnTo>
                    <a:pt x="1108" y="779"/>
                  </a:lnTo>
                  <a:lnTo>
                    <a:pt x="1112" y="779"/>
                  </a:lnTo>
                  <a:lnTo>
                    <a:pt x="1115" y="779"/>
                  </a:lnTo>
                  <a:lnTo>
                    <a:pt x="1119" y="779"/>
                  </a:lnTo>
                  <a:lnTo>
                    <a:pt x="1123" y="780"/>
                  </a:lnTo>
                  <a:lnTo>
                    <a:pt x="1124" y="781"/>
                  </a:lnTo>
                  <a:lnTo>
                    <a:pt x="1124" y="781"/>
                  </a:lnTo>
                  <a:close/>
                  <a:moveTo>
                    <a:pt x="642" y="242"/>
                  </a:moveTo>
                  <a:lnTo>
                    <a:pt x="651" y="243"/>
                  </a:lnTo>
                  <a:lnTo>
                    <a:pt x="660" y="244"/>
                  </a:lnTo>
                  <a:lnTo>
                    <a:pt x="669" y="246"/>
                  </a:lnTo>
                  <a:lnTo>
                    <a:pt x="677" y="248"/>
                  </a:lnTo>
                  <a:lnTo>
                    <a:pt x="686" y="251"/>
                  </a:lnTo>
                  <a:lnTo>
                    <a:pt x="695" y="255"/>
                  </a:lnTo>
                  <a:lnTo>
                    <a:pt x="702" y="259"/>
                  </a:lnTo>
                  <a:lnTo>
                    <a:pt x="710" y="265"/>
                  </a:lnTo>
                  <a:lnTo>
                    <a:pt x="716" y="271"/>
                  </a:lnTo>
                  <a:lnTo>
                    <a:pt x="723" y="277"/>
                  </a:lnTo>
                  <a:lnTo>
                    <a:pt x="729" y="283"/>
                  </a:lnTo>
                  <a:lnTo>
                    <a:pt x="734" y="290"/>
                  </a:lnTo>
                  <a:lnTo>
                    <a:pt x="735" y="294"/>
                  </a:lnTo>
                  <a:lnTo>
                    <a:pt x="736" y="297"/>
                  </a:lnTo>
                  <a:lnTo>
                    <a:pt x="737" y="299"/>
                  </a:lnTo>
                  <a:lnTo>
                    <a:pt x="738" y="302"/>
                  </a:lnTo>
                  <a:lnTo>
                    <a:pt x="738" y="305"/>
                  </a:lnTo>
                  <a:lnTo>
                    <a:pt x="739" y="307"/>
                  </a:lnTo>
                  <a:lnTo>
                    <a:pt x="739" y="309"/>
                  </a:lnTo>
                  <a:lnTo>
                    <a:pt x="740" y="311"/>
                  </a:lnTo>
                  <a:lnTo>
                    <a:pt x="740" y="313"/>
                  </a:lnTo>
                  <a:lnTo>
                    <a:pt x="740" y="315"/>
                  </a:lnTo>
                  <a:lnTo>
                    <a:pt x="740" y="318"/>
                  </a:lnTo>
                  <a:lnTo>
                    <a:pt x="740" y="320"/>
                  </a:lnTo>
                  <a:lnTo>
                    <a:pt x="665" y="308"/>
                  </a:lnTo>
                  <a:lnTo>
                    <a:pt x="663" y="310"/>
                  </a:lnTo>
                  <a:lnTo>
                    <a:pt x="660" y="311"/>
                  </a:lnTo>
                  <a:lnTo>
                    <a:pt x="657" y="313"/>
                  </a:lnTo>
                  <a:lnTo>
                    <a:pt x="655" y="315"/>
                  </a:lnTo>
                  <a:lnTo>
                    <a:pt x="653" y="318"/>
                  </a:lnTo>
                  <a:lnTo>
                    <a:pt x="650" y="320"/>
                  </a:lnTo>
                  <a:lnTo>
                    <a:pt x="648" y="323"/>
                  </a:lnTo>
                  <a:lnTo>
                    <a:pt x="647" y="325"/>
                  </a:lnTo>
                  <a:lnTo>
                    <a:pt x="645" y="328"/>
                  </a:lnTo>
                  <a:lnTo>
                    <a:pt x="643" y="331"/>
                  </a:lnTo>
                  <a:lnTo>
                    <a:pt x="642" y="334"/>
                  </a:lnTo>
                  <a:lnTo>
                    <a:pt x="640" y="337"/>
                  </a:lnTo>
                  <a:lnTo>
                    <a:pt x="639" y="341"/>
                  </a:lnTo>
                  <a:lnTo>
                    <a:pt x="638" y="344"/>
                  </a:lnTo>
                  <a:lnTo>
                    <a:pt x="636" y="347"/>
                  </a:lnTo>
                  <a:lnTo>
                    <a:pt x="635" y="351"/>
                  </a:lnTo>
                  <a:lnTo>
                    <a:pt x="633" y="354"/>
                  </a:lnTo>
                  <a:lnTo>
                    <a:pt x="632" y="358"/>
                  </a:lnTo>
                  <a:lnTo>
                    <a:pt x="631" y="361"/>
                  </a:lnTo>
                  <a:lnTo>
                    <a:pt x="630" y="365"/>
                  </a:lnTo>
                  <a:lnTo>
                    <a:pt x="628" y="370"/>
                  </a:lnTo>
                  <a:lnTo>
                    <a:pt x="627" y="373"/>
                  </a:lnTo>
                  <a:lnTo>
                    <a:pt x="625" y="377"/>
                  </a:lnTo>
                  <a:lnTo>
                    <a:pt x="623" y="380"/>
                  </a:lnTo>
                  <a:lnTo>
                    <a:pt x="624" y="385"/>
                  </a:lnTo>
                  <a:lnTo>
                    <a:pt x="624" y="389"/>
                  </a:lnTo>
                  <a:lnTo>
                    <a:pt x="624" y="393"/>
                  </a:lnTo>
                  <a:lnTo>
                    <a:pt x="624" y="397"/>
                  </a:lnTo>
                  <a:lnTo>
                    <a:pt x="624" y="401"/>
                  </a:lnTo>
                  <a:lnTo>
                    <a:pt x="624" y="405"/>
                  </a:lnTo>
                  <a:lnTo>
                    <a:pt x="624" y="408"/>
                  </a:lnTo>
                  <a:lnTo>
                    <a:pt x="624" y="412"/>
                  </a:lnTo>
                  <a:lnTo>
                    <a:pt x="624" y="415"/>
                  </a:lnTo>
                  <a:lnTo>
                    <a:pt x="624" y="419"/>
                  </a:lnTo>
                  <a:lnTo>
                    <a:pt x="624" y="424"/>
                  </a:lnTo>
                  <a:lnTo>
                    <a:pt x="623" y="427"/>
                  </a:lnTo>
                  <a:lnTo>
                    <a:pt x="625" y="433"/>
                  </a:lnTo>
                  <a:lnTo>
                    <a:pt x="628" y="437"/>
                  </a:lnTo>
                  <a:lnTo>
                    <a:pt x="631" y="441"/>
                  </a:lnTo>
                  <a:lnTo>
                    <a:pt x="636" y="444"/>
                  </a:lnTo>
                  <a:lnTo>
                    <a:pt x="641" y="447"/>
                  </a:lnTo>
                  <a:lnTo>
                    <a:pt x="646" y="449"/>
                  </a:lnTo>
                  <a:lnTo>
                    <a:pt x="652" y="451"/>
                  </a:lnTo>
                  <a:lnTo>
                    <a:pt x="657" y="453"/>
                  </a:lnTo>
                  <a:lnTo>
                    <a:pt x="663" y="455"/>
                  </a:lnTo>
                  <a:lnTo>
                    <a:pt x="668" y="457"/>
                  </a:lnTo>
                  <a:lnTo>
                    <a:pt x="674" y="459"/>
                  </a:lnTo>
                  <a:lnTo>
                    <a:pt x="678" y="461"/>
                  </a:lnTo>
                  <a:lnTo>
                    <a:pt x="680" y="464"/>
                  </a:lnTo>
                  <a:lnTo>
                    <a:pt x="682" y="467"/>
                  </a:lnTo>
                  <a:lnTo>
                    <a:pt x="683" y="470"/>
                  </a:lnTo>
                  <a:lnTo>
                    <a:pt x="685" y="473"/>
                  </a:lnTo>
                  <a:lnTo>
                    <a:pt x="686" y="478"/>
                  </a:lnTo>
                  <a:lnTo>
                    <a:pt x="687" y="482"/>
                  </a:lnTo>
                  <a:lnTo>
                    <a:pt x="688" y="485"/>
                  </a:lnTo>
                  <a:lnTo>
                    <a:pt x="688" y="489"/>
                  </a:lnTo>
                  <a:lnTo>
                    <a:pt x="688" y="493"/>
                  </a:lnTo>
                  <a:lnTo>
                    <a:pt x="688" y="496"/>
                  </a:lnTo>
                  <a:lnTo>
                    <a:pt x="686" y="500"/>
                  </a:lnTo>
                  <a:lnTo>
                    <a:pt x="684" y="503"/>
                  </a:lnTo>
                  <a:lnTo>
                    <a:pt x="684" y="504"/>
                  </a:lnTo>
                  <a:lnTo>
                    <a:pt x="684" y="505"/>
                  </a:lnTo>
                  <a:lnTo>
                    <a:pt x="683" y="506"/>
                  </a:lnTo>
                  <a:lnTo>
                    <a:pt x="683" y="506"/>
                  </a:lnTo>
                  <a:lnTo>
                    <a:pt x="682" y="507"/>
                  </a:lnTo>
                  <a:lnTo>
                    <a:pt x="682" y="508"/>
                  </a:lnTo>
                  <a:lnTo>
                    <a:pt x="681" y="508"/>
                  </a:lnTo>
                  <a:lnTo>
                    <a:pt x="681" y="509"/>
                  </a:lnTo>
                  <a:lnTo>
                    <a:pt x="680" y="510"/>
                  </a:lnTo>
                  <a:lnTo>
                    <a:pt x="680" y="511"/>
                  </a:lnTo>
                  <a:lnTo>
                    <a:pt x="679" y="512"/>
                  </a:lnTo>
                  <a:lnTo>
                    <a:pt x="678" y="512"/>
                  </a:lnTo>
                  <a:lnTo>
                    <a:pt x="669" y="515"/>
                  </a:lnTo>
                  <a:lnTo>
                    <a:pt x="660" y="516"/>
                  </a:lnTo>
                  <a:lnTo>
                    <a:pt x="652" y="515"/>
                  </a:lnTo>
                  <a:lnTo>
                    <a:pt x="644" y="513"/>
                  </a:lnTo>
                  <a:lnTo>
                    <a:pt x="635" y="510"/>
                  </a:lnTo>
                  <a:lnTo>
                    <a:pt x="627" y="506"/>
                  </a:lnTo>
                  <a:lnTo>
                    <a:pt x="619" y="502"/>
                  </a:lnTo>
                  <a:lnTo>
                    <a:pt x="612" y="497"/>
                  </a:lnTo>
                  <a:lnTo>
                    <a:pt x="605" y="492"/>
                  </a:lnTo>
                  <a:lnTo>
                    <a:pt x="598" y="486"/>
                  </a:lnTo>
                  <a:lnTo>
                    <a:pt x="591" y="481"/>
                  </a:lnTo>
                  <a:lnTo>
                    <a:pt x="584" y="474"/>
                  </a:lnTo>
                  <a:lnTo>
                    <a:pt x="582" y="473"/>
                  </a:lnTo>
                  <a:lnTo>
                    <a:pt x="580" y="471"/>
                  </a:lnTo>
                  <a:lnTo>
                    <a:pt x="578" y="469"/>
                  </a:lnTo>
                  <a:lnTo>
                    <a:pt x="577" y="467"/>
                  </a:lnTo>
                  <a:lnTo>
                    <a:pt x="576" y="466"/>
                  </a:lnTo>
                  <a:lnTo>
                    <a:pt x="575" y="465"/>
                  </a:lnTo>
                  <a:lnTo>
                    <a:pt x="574" y="463"/>
                  </a:lnTo>
                  <a:lnTo>
                    <a:pt x="573" y="462"/>
                  </a:lnTo>
                  <a:lnTo>
                    <a:pt x="573" y="461"/>
                  </a:lnTo>
                  <a:lnTo>
                    <a:pt x="572" y="460"/>
                  </a:lnTo>
                  <a:lnTo>
                    <a:pt x="572" y="459"/>
                  </a:lnTo>
                  <a:lnTo>
                    <a:pt x="571" y="457"/>
                  </a:lnTo>
                  <a:lnTo>
                    <a:pt x="569" y="442"/>
                  </a:lnTo>
                  <a:lnTo>
                    <a:pt x="567" y="426"/>
                  </a:lnTo>
                  <a:lnTo>
                    <a:pt x="566" y="409"/>
                  </a:lnTo>
                  <a:lnTo>
                    <a:pt x="567" y="394"/>
                  </a:lnTo>
                  <a:lnTo>
                    <a:pt x="568" y="378"/>
                  </a:lnTo>
                  <a:lnTo>
                    <a:pt x="570" y="361"/>
                  </a:lnTo>
                  <a:lnTo>
                    <a:pt x="573" y="346"/>
                  </a:lnTo>
                  <a:lnTo>
                    <a:pt x="577" y="330"/>
                  </a:lnTo>
                  <a:lnTo>
                    <a:pt x="581" y="314"/>
                  </a:lnTo>
                  <a:lnTo>
                    <a:pt x="588" y="298"/>
                  </a:lnTo>
                  <a:lnTo>
                    <a:pt x="594" y="283"/>
                  </a:lnTo>
                  <a:lnTo>
                    <a:pt x="600" y="267"/>
                  </a:lnTo>
                  <a:lnTo>
                    <a:pt x="602" y="264"/>
                  </a:lnTo>
                  <a:lnTo>
                    <a:pt x="604" y="260"/>
                  </a:lnTo>
                  <a:lnTo>
                    <a:pt x="607" y="258"/>
                  </a:lnTo>
                  <a:lnTo>
                    <a:pt x="610" y="256"/>
                  </a:lnTo>
                  <a:lnTo>
                    <a:pt x="613" y="254"/>
                  </a:lnTo>
                  <a:lnTo>
                    <a:pt x="617" y="252"/>
                  </a:lnTo>
                  <a:lnTo>
                    <a:pt x="620" y="250"/>
                  </a:lnTo>
                  <a:lnTo>
                    <a:pt x="624" y="249"/>
                  </a:lnTo>
                  <a:lnTo>
                    <a:pt x="628" y="247"/>
                  </a:lnTo>
                  <a:lnTo>
                    <a:pt x="633" y="246"/>
                  </a:lnTo>
                  <a:lnTo>
                    <a:pt x="638" y="244"/>
                  </a:lnTo>
                  <a:lnTo>
                    <a:pt x="642" y="242"/>
                  </a:lnTo>
                  <a:lnTo>
                    <a:pt x="642" y="242"/>
                  </a:lnTo>
                  <a:close/>
                  <a:moveTo>
                    <a:pt x="816" y="398"/>
                  </a:moveTo>
                  <a:lnTo>
                    <a:pt x="824" y="399"/>
                  </a:lnTo>
                  <a:lnTo>
                    <a:pt x="830" y="400"/>
                  </a:lnTo>
                  <a:lnTo>
                    <a:pt x="837" y="402"/>
                  </a:lnTo>
                  <a:lnTo>
                    <a:pt x="843" y="404"/>
                  </a:lnTo>
                  <a:lnTo>
                    <a:pt x="850" y="408"/>
                  </a:lnTo>
                  <a:lnTo>
                    <a:pt x="857" y="412"/>
                  </a:lnTo>
                  <a:lnTo>
                    <a:pt x="862" y="417"/>
                  </a:lnTo>
                  <a:lnTo>
                    <a:pt x="868" y="422"/>
                  </a:lnTo>
                  <a:lnTo>
                    <a:pt x="874" y="428"/>
                  </a:lnTo>
                  <a:lnTo>
                    <a:pt x="879" y="433"/>
                  </a:lnTo>
                  <a:lnTo>
                    <a:pt x="885" y="439"/>
                  </a:lnTo>
                  <a:lnTo>
                    <a:pt x="890" y="444"/>
                  </a:lnTo>
                  <a:lnTo>
                    <a:pt x="900" y="459"/>
                  </a:lnTo>
                  <a:lnTo>
                    <a:pt x="907" y="475"/>
                  </a:lnTo>
                  <a:lnTo>
                    <a:pt x="911" y="492"/>
                  </a:lnTo>
                  <a:lnTo>
                    <a:pt x="912" y="509"/>
                  </a:lnTo>
                  <a:lnTo>
                    <a:pt x="912" y="526"/>
                  </a:lnTo>
                  <a:lnTo>
                    <a:pt x="911" y="545"/>
                  </a:lnTo>
                  <a:lnTo>
                    <a:pt x="908" y="562"/>
                  </a:lnTo>
                  <a:lnTo>
                    <a:pt x="904" y="579"/>
                  </a:lnTo>
                  <a:lnTo>
                    <a:pt x="901" y="597"/>
                  </a:lnTo>
                  <a:lnTo>
                    <a:pt x="898" y="613"/>
                  </a:lnTo>
                  <a:lnTo>
                    <a:pt x="896" y="629"/>
                  </a:lnTo>
                  <a:lnTo>
                    <a:pt x="895" y="644"/>
                  </a:lnTo>
                  <a:lnTo>
                    <a:pt x="894" y="646"/>
                  </a:lnTo>
                  <a:lnTo>
                    <a:pt x="893" y="648"/>
                  </a:lnTo>
                  <a:lnTo>
                    <a:pt x="892" y="649"/>
                  </a:lnTo>
                  <a:lnTo>
                    <a:pt x="891" y="651"/>
                  </a:lnTo>
                  <a:lnTo>
                    <a:pt x="890" y="652"/>
                  </a:lnTo>
                  <a:lnTo>
                    <a:pt x="889" y="653"/>
                  </a:lnTo>
                  <a:lnTo>
                    <a:pt x="888" y="654"/>
                  </a:lnTo>
                  <a:lnTo>
                    <a:pt x="888" y="655"/>
                  </a:lnTo>
                  <a:lnTo>
                    <a:pt x="887" y="656"/>
                  </a:lnTo>
                  <a:lnTo>
                    <a:pt x="887" y="657"/>
                  </a:lnTo>
                  <a:lnTo>
                    <a:pt x="887" y="657"/>
                  </a:lnTo>
                  <a:lnTo>
                    <a:pt x="886" y="657"/>
                  </a:lnTo>
                  <a:lnTo>
                    <a:pt x="885" y="658"/>
                  </a:lnTo>
                  <a:lnTo>
                    <a:pt x="883" y="659"/>
                  </a:lnTo>
                  <a:lnTo>
                    <a:pt x="881" y="659"/>
                  </a:lnTo>
                  <a:lnTo>
                    <a:pt x="879" y="659"/>
                  </a:lnTo>
                  <a:lnTo>
                    <a:pt x="876" y="659"/>
                  </a:lnTo>
                  <a:lnTo>
                    <a:pt x="874" y="658"/>
                  </a:lnTo>
                  <a:lnTo>
                    <a:pt x="872" y="658"/>
                  </a:lnTo>
                  <a:lnTo>
                    <a:pt x="870" y="657"/>
                  </a:lnTo>
                  <a:lnTo>
                    <a:pt x="868" y="656"/>
                  </a:lnTo>
                  <a:lnTo>
                    <a:pt x="866" y="655"/>
                  </a:lnTo>
                  <a:lnTo>
                    <a:pt x="864" y="654"/>
                  </a:lnTo>
                  <a:lnTo>
                    <a:pt x="862" y="652"/>
                  </a:lnTo>
                  <a:lnTo>
                    <a:pt x="859" y="632"/>
                  </a:lnTo>
                  <a:lnTo>
                    <a:pt x="857" y="613"/>
                  </a:lnTo>
                  <a:lnTo>
                    <a:pt x="856" y="592"/>
                  </a:lnTo>
                  <a:lnTo>
                    <a:pt x="856" y="570"/>
                  </a:lnTo>
                  <a:lnTo>
                    <a:pt x="857" y="549"/>
                  </a:lnTo>
                  <a:lnTo>
                    <a:pt x="856" y="527"/>
                  </a:lnTo>
                  <a:lnTo>
                    <a:pt x="855" y="506"/>
                  </a:lnTo>
                  <a:lnTo>
                    <a:pt x="851" y="486"/>
                  </a:lnTo>
                  <a:lnTo>
                    <a:pt x="845" y="466"/>
                  </a:lnTo>
                  <a:lnTo>
                    <a:pt x="836" y="448"/>
                  </a:lnTo>
                  <a:lnTo>
                    <a:pt x="823" y="431"/>
                  </a:lnTo>
                  <a:lnTo>
                    <a:pt x="806" y="415"/>
                  </a:lnTo>
                  <a:lnTo>
                    <a:pt x="807" y="414"/>
                  </a:lnTo>
                  <a:lnTo>
                    <a:pt x="807" y="413"/>
                  </a:lnTo>
                  <a:lnTo>
                    <a:pt x="807" y="412"/>
                  </a:lnTo>
                  <a:lnTo>
                    <a:pt x="807" y="410"/>
                  </a:lnTo>
                  <a:lnTo>
                    <a:pt x="807" y="409"/>
                  </a:lnTo>
                  <a:lnTo>
                    <a:pt x="807" y="408"/>
                  </a:lnTo>
                  <a:lnTo>
                    <a:pt x="807" y="407"/>
                  </a:lnTo>
                  <a:lnTo>
                    <a:pt x="807" y="405"/>
                  </a:lnTo>
                  <a:lnTo>
                    <a:pt x="808" y="404"/>
                  </a:lnTo>
                  <a:lnTo>
                    <a:pt x="808" y="402"/>
                  </a:lnTo>
                  <a:lnTo>
                    <a:pt x="809" y="401"/>
                  </a:lnTo>
                  <a:lnTo>
                    <a:pt x="809" y="399"/>
                  </a:lnTo>
                  <a:lnTo>
                    <a:pt x="810" y="399"/>
                  </a:lnTo>
                  <a:lnTo>
                    <a:pt x="810" y="399"/>
                  </a:lnTo>
                  <a:lnTo>
                    <a:pt x="810" y="399"/>
                  </a:lnTo>
                  <a:lnTo>
                    <a:pt x="811" y="399"/>
                  </a:lnTo>
                  <a:lnTo>
                    <a:pt x="811" y="399"/>
                  </a:lnTo>
                  <a:lnTo>
                    <a:pt x="812" y="399"/>
                  </a:lnTo>
                  <a:lnTo>
                    <a:pt x="813" y="399"/>
                  </a:lnTo>
                  <a:lnTo>
                    <a:pt x="813" y="399"/>
                  </a:lnTo>
                  <a:lnTo>
                    <a:pt x="814" y="399"/>
                  </a:lnTo>
                  <a:lnTo>
                    <a:pt x="815" y="399"/>
                  </a:lnTo>
                  <a:lnTo>
                    <a:pt x="816" y="399"/>
                  </a:lnTo>
                  <a:lnTo>
                    <a:pt x="816" y="398"/>
                  </a:lnTo>
                  <a:lnTo>
                    <a:pt x="816" y="398"/>
                  </a:lnTo>
                  <a:close/>
                  <a:moveTo>
                    <a:pt x="584" y="731"/>
                  </a:moveTo>
                  <a:lnTo>
                    <a:pt x="585" y="732"/>
                  </a:lnTo>
                  <a:lnTo>
                    <a:pt x="586" y="732"/>
                  </a:lnTo>
                  <a:lnTo>
                    <a:pt x="586" y="732"/>
                  </a:lnTo>
                  <a:lnTo>
                    <a:pt x="587" y="732"/>
                  </a:lnTo>
                  <a:lnTo>
                    <a:pt x="588" y="732"/>
                  </a:lnTo>
                  <a:lnTo>
                    <a:pt x="589" y="732"/>
                  </a:lnTo>
                  <a:lnTo>
                    <a:pt x="590" y="732"/>
                  </a:lnTo>
                  <a:lnTo>
                    <a:pt x="591" y="732"/>
                  </a:lnTo>
                  <a:lnTo>
                    <a:pt x="592" y="732"/>
                  </a:lnTo>
                  <a:lnTo>
                    <a:pt x="593" y="732"/>
                  </a:lnTo>
                  <a:lnTo>
                    <a:pt x="594" y="732"/>
                  </a:lnTo>
                  <a:lnTo>
                    <a:pt x="594" y="731"/>
                  </a:lnTo>
                  <a:lnTo>
                    <a:pt x="774" y="939"/>
                  </a:lnTo>
                  <a:lnTo>
                    <a:pt x="776" y="941"/>
                  </a:lnTo>
                  <a:lnTo>
                    <a:pt x="777" y="943"/>
                  </a:lnTo>
                  <a:lnTo>
                    <a:pt x="777" y="945"/>
                  </a:lnTo>
                  <a:lnTo>
                    <a:pt x="778" y="948"/>
                  </a:lnTo>
                  <a:lnTo>
                    <a:pt x="779" y="950"/>
                  </a:lnTo>
                  <a:lnTo>
                    <a:pt x="779" y="953"/>
                  </a:lnTo>
                  <a:lnTo>
                    <a:pt x="779" y="955"/>
                  </a:lnTo>
                  <a:lnTo>
                    <a:pt x="779" y="959"/>
                  </a:lnTo>
                  <a:lnTo>
                    <a:pt x="778" y="961"/>
                  </a:lnTo>
                  <a:lnTo>
                    <a:pt x="778" y="964"/>
                  </a:lnTo>
                  <a:lnTo>
                    <a:pt x="777" y="967"/>
                  </a:lnTo>
                  <a:lnTo>
                    <a:pt x="775" y="969"/>
                  </a:lnTo>
                  <a:lnTo>
                    <a:pt x="773" y="972"/>
                  </a:lnTo>
                  <a:lnTo>
                    <a:pt x="771" y="974"/>
                  </a:lnTo>
                  <a:lnTo>
                    <a:pt x="767" y="975"/>
                  </a:lnTo>
                  <a:lnTo>
                    <a:pt x="763" y="975"/>
                  </a:lnTo>
                  <a:lnTo>
                    <a:pt x="759" y="975"/>
                  </a:lnTo>
                  <a:lnTo>
                    <a:pt x="755" y="974"/>
                  </a:lnTo>
                  <a:lnTo>
                    <a:pt x="751" y="973"/>
                  </a:lnTo>
                  <a:lnTo>
                    <a:pt x="746" y="971"/>
                  </a:lnTo>
                  <a:lnTo>
                    <a:pt x="741" y="969"/>
                  </a:lnTo>
                  <a:lnTo>
                    <a:pt x="738" y="967"/>
                  </a:lnTo>
                  <a:lnTo>
                    <a:pt x="735" y="964"/>
                  </a:lnTo>
                  <a:lnTo>
                    <a:pt x="732" y="961"/>
                  </a:lnTo>
                  <a:lnTo>
                    <a:pt x="715" y="946"/>
                  </a:lnTo>
                  <a:lnTo>
                    <a:pt x="698" y="931"/>
                  </a:lnTo>
                  <a:lnTo>
                    <a:pt x="680" y="916"/>
                  </a:lnTo>
                  <a:lnTo>
                    <a:pt x="665" y="899"/>
                  </a:lnTo>
                  <a:lnTo>
                    <a:pt x="650" y="882"/>
                  </a:lnTo>
                  <a:lnTo>
                    <a:pt x="635" y="866"/>
                  </a:lnTo>
                  <a:lnTo>
                    <a:pt x="622" y="847"/>
                  </a:lnTo>
                  <a:lnTo>
                    <a:pt x="610" y="830"/>
                  </a:lnTo>
                  <a:lnTo>
                    <a:pt x="598" y="811"/>
                  </a:lnTo>
                  <a:lnTo>
                    <a:pt x="588" y="791"/>
                  </a:lnTo>
                  <a:lnTo>
                    <a:pt x="578" y="771"/>
                  </a:lnTo>
                  <a:lnTo>
                    <a:pt x="569" y="750"/>
                  </a:lnTo>
                  <a:lnTo>
                    <a:pt x="570" y="749"/>
                  </a:lnTo>
                  <a:lnTo>
                    <a:pt x="571" y="747"/>
                  </a:lnTo>
                  <a:lnTo>
                    <a:pt x="571" y="745"/>
                  </a:lnTo>
                  <a:lnTo>
                    <a:pt x="572" y="744"/>
                  </a:lnTo>
                  <a:lnTo>
                    <a:pt x="572" y="742"/>
                  </a:lnTo>
                  <a:lnTo>
                    <a:pt x="573" y="740"/>
                  </a:lnTo>
                  <a:lnTo>
                    <a:pt x="573" y="739"/>
                  </a:lnTo>
                  <a:lnTo>
                    <a:pt x="574" y="738"/>
                  </a:lnTo>
                  <a:lnTo>
                    <a:pt x="574" y="737"/>
                  </a:lnTo>
                  <a:lnTo>
                    <a:pt x="575" y="736"/>
                  </a:lnTo>
                  <a:lnTo>
                    <a:pt x="575" y="735"/>
                  </a:lnTo>
                  <a:lnTo>
                    <a:pt x="575" y="733"/>
                  </a:lnTo>
                  <a:lnTo>
                    <a:pt x="576" y="733"/>
                  </a:lnTo>
                  <a:lnTo>
                    <a:pt x="577" y="733"/>
                  </a:lnTo>
                  <a:lnTo>
                    <a:pt x="577" y="733"/>
                  </a:lnTo>
                  <a:lnTo>
                    <a:pt x="578" y="733"/>
                  </a:lnTo>
                  <a:lnTo>
                    <a:pt x="578" y="733"/>
                  </a:lnTo>
                  <a:lnTo>
                    <a:pt x="579" y="733"/>
                  </a:lnTo>
                  <a:lnTo>
                    <a:pt x="580" y="733"/>
                  </a:lnTo>
                  <a:lnTo>
                    <a:pt x="581" y="733"/>
                  </a:lnTo>
                  <a:lnTo>
                    <a:pt x="581" y="733"/>
                  </a:lnTo>
                  <a:lnTo>
                    <a:pt x="582" y="732"/>
                  </a:lnTo>
                  <a:lnTo>
                    <a:pt x="584" y="732"/>
                  </a:lnTo>
                  <a:lnTo>
                    <a:pt x="584" y="731"/>
                  </a:lnTo>
                  <a:lnTo>
                    <a:pt x="584" y="731"/>
                  </a:lnTo>
                  <a:close/>
                  <a:moveTo>
                    <a:pt x="940" y="338"/>
                  </a:moveTo>
                  <a:lnTo>
                    <a:pt x="1052" y="345"/>
                  </a:lnTo>
                  <a:lnTo>
                    <a:pt x="1055" y="347"/>
                  </a:lnTo>
                  <a:lnTo>
                    <a:pt x="1057" y="349"/>
                  </a:lnTo>
                  <a:lnTo>
                    <a:pt x="1058" y="352"/>
                  </a:lnTo>
                  <a:lnTo>
                    <a:pt x="1058" y="355"/>
                  </a:lnTo>
                  <a:lnTo>
                    <a:pt x="1059" y="357"/>
                  </a:lnTo>
                  <a:lnTo>
                    <a:pt x="1058" y="361"/>
                  </a:lnTo>
                  <a:lnTo>
                    <a:pt x="1058" y="364"/>
                  </a:lnTo>
                  <a:lnTo>
                    <a:pt x="1057" y="367"/>
                  </a:lnTo>
                  <a:lnTo>
                    <a:pt x="1055" y="371"/>
                  </a:lnTo>
                  <a:lnTo>
                    <a:pt x="1054" y="375"/>
                  </a:lnTo>
                  <a:lnTo>
                    <a:pt x="1052" y="378"/>
                  </a:lnTo>
                  <a:lnTo>
                    <a:pt x="1050" y="380"/>
                  </a:lnTo>
                  <a:lnTo>
                    <a:pt x="1046" y="385"/>
                  </a:lnTo>
                  <a:lnTo>
                    <a:pt x="1042" y="390"/>
                  </a:lnTo>
                  <a:lnTo>
                    <a:pt x="1037" y="394"/>
                  </a:lnTo>
                  <a:lnTo>
                    <a:pt x="1032" y="397"/>
                  </a:lnTo>
                  <a:lnTo>
                    <a:pt x="1027" y="401"/>
                  </a:lnTo>
                  <a:lnTo>
                    <a:pt x="1023" y="403"/>
                  </a:lnTo>
                  <a:lnTo>
                    <a:pt x="1018" y="406"/>
                  </a:lnTo>
                  <a:lnTo>
                    <a:pt x="1012" y="407"/>
                  </a:lnTo>
                  <a:lnTo>
                    <a:pt x="1007" y="408"/>
                  </a:lnTo>
                  <a:lnTo>
                    <a:pt x="1002" y="409"/>
                  </a:lnTo>
                  <a:lnTo>
                    <a:pt x="998" y="409"/>
                  </a:lnTo>
                  <a:lnTo>
                    <a:pt x="993" y="407"/>
                  </a:lnTo>
                  <a:lnTo>
                    <a:pt x="988" y="404"/>
                  </a:lnTo>
                  <a:lnTo>
                    <a:pt x="983" y="400"/>
                  </a:lnTo>
                  <a:lnTo>
                    <a:pt x="977" y="397"/>
                  </a:lnTo>
                  <a:lnTo>
                    <a:pt x="972" y="394"/>
                  </a:lnTo>
                  <a:lnTo>
                    <a:pt x="966" y="391"/>
                  </a:lnTo>
                  <a:lnTo>
                    <a:pt x="961" y="388"/>
                  </a:lnTo>
                  <a:lnTo>
                    <a:pt x="954" y="385"/>
                  </a:lnTo>
                  <a:lnTo>
                    <a:pt x="949" y="383"/>
                  </a:lnTo>
                  <a:lnTo>
                    <a:pt x="944" y="381"/>
                  </a:lnTo>
                  <a:lnTo>
                    <a:pt x="940" y="379"/>
                  </a:lnTo>
                  <a:lnTo>
                    <a:pt x="935" y="377"/>
                  </a:lnTo>
                  <a:lnTo>
                    <a:pt x="931" y="374"/>
                  </a:lnTo>
                  <a:lnTo>
                    <a:pt x="931" y="374"/>
                  </a:lnTo>
                  <a:lnTo>
                    <a:pt x="930" y="373"/>
                  </a:lnTo>
                  <a:lnTo>
                    <a:pt x="929" y="372"/>
                  </a:lnTo>
                  <a:lnTo>
                    <a:pt x="928" y="372"/>
                  </a:lnTo>
                  <a:lnTo>
                    <a:pt x="928" y="371"/>
                  </a:lnTo>
                  <a:lnTo>
                    <a:pt x="927" y="370"/>
                  </a:lnTo>
                  <a:lnTo>
                    <a:pt x="927" y="368"/>
                  </a:lnTo>
                  <a:lnTo>
                    <a:pt x="926" y="367"/>
                  </a:lnTo>
                  <a:lnTo>
                    <a:pt x="925" y="366"/>
                  </a:lnTo>
                  <a:lnTo>
                    <a:pt x="925" y="365"/>
                  </a:lnTo>
                  <a:lnTo>
                    <a:pt x="924" y="364"/>
                  </a:lnTo>
                  <a:lnTo>
                    <a:pt x="923" y="362"/>
                  </a:lnTo>
                  <a:lnTo>
                    <a:pt x="934" y="340"/>
                  </a:lnTo>
                  <a:lnTo>
                    <a:pt x="935" y="340"/>
                  </a:lnTo>
                  <a:lnTo>
                    <a:pt x="936" y="340"/>
                  </a:lnTo>
                  <a:lnTo>
                    <a:pt x="936" y="340"/>
                  </a:lnTo>
                  <a:lnTo>
                    <a:pt x="937" y="340"/>
                  </a:lnTo>
                  <a:lnTo>
                    <a:pt x="937" y="340"/>
                  </a:lnTo>
                  <a:lnTo>
                    <a:pt x="938" y="340"/>
                  </a:lnTo>
                  <a:lnTo>
                    <a:pt x="938" y="340"/>
                  </a:lnTo>
                  <a:lnTo>
                    <a:pt x="939" y="340"/>
                  </a:lnTo>
                  <a:lnTo>
                    <a:pt x="939" y="340"/>
                  </a:lnTo>
                  <a:lnTo>
                    <a:pt x="940" y="339"/>
                  </a:lnTo>
                  <a:lnTo>
                    <a:pt x="940" y="339"/>
                  </a:lnTo>
                  <a:lnTo>
                    <a:pt x="940" y="338"/>
                  </a:lnTo>
                  <a:lnTo>
                    <a:pt x="940" y="338"/>
                  </a:lnTo>
                  <a:close/>
                  <a:moveTo>
                    <a:pt x="571" y="1526"/>
                  </a:moveTo>
                  <a:lnTo>
                    <a:pt x="606" y="1526"/>
                  </a:lnTo>
                  <a:lnTo>
                    <a:pt x="611" y="1527"/>
                  </a:lnTo>
                  <a:lnTo>
                    <a:pt x="614" y="1529"/>
                  </a:lnTo>
                  <a:lnTo>
                    <a:pt x="617" y="1531"/>
                  </a:lnTo>
                  <a:lnTo>
                    <a:pt x="620" y="1533"/>
                  </a:lnTo>
                  <a:lnTo>
                    <a:pt x="622" y="1536"/>
                  </a:lnTo>
                  <a:lnTo>
                    <a:pt x="625" y="1539"/>
                  </a:lnTo>
                  <a:lnTo>
                    <a:pt x="627" y="1542"/>
                  </a:lnTo>
                  <a:lnTo>
                    <a:pt x="628" y="1547"/>
                  </a:lnTo>
                  <a:lnTo>
                    <a:pt x="630" y="1551"/>
                  </a:lnTo>
                  <a:lnTo>
                    <a:pt x="632" y="1555"/>
                  </a:lnTo>
                  <a:lnTo>
                    <a:pt x="633" y="1559"/>
                  </a:lnTo>
                  <a:lnTo>
                    <a:pt x="634" y="1563"/>
                  </a:lnTo>
                  <a:lnTo>
                    <a:pt x="634" y="1564"/>
                  </a:lnTo>
                  <a:lnTo>
                    <a:pt x="634" y="1565"/>
                  </a:lnTo>
                  <a:lnTo>
                    <a:pt x="634" y="1566"/>
                  </a:lnTo>
                  <a:lnTo>
                    <a:pt x="634" y="1567"/>
                  </a:lnTo>
                  <a:lnTo>
                    <a:pt x="634" y="1568"/>
                  </a:lnTo>
                  <a:lnTo>
                    <a:pt x="634" y="1569"/>
                  </a:lnTo>
                  <a:lnTo>
                    <a:pt x="634" y="1570"/>
                  </a:lnTo>
                  <a:lnTo>
                    <a:pt x="634" y="1571"/>
                  </a:lnTo>
                  <a:lnTo>
                    <a:pt x="633" y="1572"/>
                  </a:lnTo>
                  <a:lnTo>
                    <a:pt x="633" y="1573"/>
                  </a:lnTo>
                  <a:lnTo>
                    <a:pt x="632" y="1574"/>
                  </a:lnTo>
                  <a:lnTo>
                    <a:pt x="631" y="1574"/>
                  </a:lnTo>
                  <a:lnTo>
                    <a:pt x="629" y="1578"/>
                  </a:lnTo>
                  <a:lnTo>
                    <a:pt x="627" y="1582"/>
                  </a:lnTo>
                  <a:lnTo>
                    <a:pt x="624" y="1585"/>
                  </a:lnTo>
                  <a:lnTo>
                    <a:pt x="621" y="1587"/>
                  </a:lnTo>
                  <a:lnTo>
                    <a:pt x="617" y="1589"/>
                  </a:lnTo>
                  <a:lnTo>
                    <a:pt x="613" y="1591"/>
                  </a:lnTo>
                  <a:lnTo>
                    <a:pt x="609" y="1592"/>
                  </a:lnTo>
                  <a:lnTo>
                    <a:pt x="604" y="1593"/>
                  </a:lnTo>
                  <a:lnTo>
                    <a:pt x="599" y="1593"/>
                  </a:lnTo>
                  <a:lnTo>
                    <a:pt x="593" y="1593"/>
                  </a:lnTo>
                  <a:lnTo>
                    <a:pt x="588" y="1592"/>
                  </a:lnTo>
                  <a:lnTo>
                    <a:pt x="580" y="1590"/>
                  </a:lnTo>
                  <a:lnTo>
                    <a:pt x="579" y="1589"/>
                  </a:lnTo>
                  <a:lnTo>
                    <a:pt x="577" y="1588"/>
                  </a:lnTo>
                  <a:lnTo>
                    <a:pt x="575" y="1587"/>
                  </a:lnTo>
                  <a:lnTo>
                    <a:pt x="574" y="1587"/>
                  </a:lnTo>
                  <a:lnTo>
                    <a:pt x="572" y="1586"/>
                  </a:lnTo>
                  <a:lnTo>
                    <a:pt x="571" y="1585"/>
                  </a:lnTo>
                  <a:lnTo>
                    <a:pt x="570" y="1585"/>
                  </a:lnTo>
                  <a:lnTo>
                    <a:pt x="568" y="1584"/>
                  </a:lnTo>
                  <a:lnTo>
                    <a:pt x="567" y="1583"/>
                  </a:lnTo>
                  <a:lnTo>
                    <a:pt x="565" y="1583"/>
                  </a:lnTo>
                  <a:lnTo>
                    <a:pt x="563" y="1582"/>
                  </a:lnTo>
                  <a:lnTo>
                    <a:pt x="561" y="1581"/>
                  </a:lnTo>
                  <a:lnTo>
                    <a:pt x="560" y="1580"/>
                  </a:lnTo>
                  <a:lnTo>
                    <a:pt x="558" y="1579"/>
                  </a:lnTo>
                  <a:lnTo>
                    <a:pt x="556" y="1577"/>
                  </a:lnTo>
                  <a:lnTo>
                    <a:pt x="554" y="1576"/>
                  </a:lnTo>
                  <a:lnTo>
                    <a:pt x="552" y="1574"/>
                  </a:lnTo>
                  <a:lnTo>
                    <a:pt x="551" y="1572"/>
                  </a:lnTo>
                  <a:lnTo>
                    <a:pt x="549" y="1570"/>
                  </a:lnTo>
                  <a:lnTo>
                    <a:pt x="548" y="1568"/>
                  </a:lnTo>
                  <a:lnTo>
                    <a:pt x="546" y="1565"/>
                  </a:lnTo>
                  <a:lnTo>
                    <a:pt x="545" y="1563"/>
                  </a:lnTo>
                  <a:lnTo>
                    <a:pt x="544" y="1560"/>
                  </a:lnTo>
                  <a:lnTo>
                    <a:pt x="542" y="1557"/>
                  </a:lnTo>
                  <a:lnTo>
                    <a:pt x="543" y="1554"/>
                  </a:lnTo>
                  <a:lnTo>
                    <a:pt x="543" y="1550"/>
                  </a:lnTo>
                  <a:lnTo>
                    <a:pt x="545" y="1546"/>
                  </a:lnTo>
                  <a:lnTo>
                    <a:pt x="546" y="1542"/>
                  </a:lnTo>
                  <a:lnTo>
                    <a:pt x="548" y="1539"/>
                  </a:lnTo>
                  <a:lnTo>
                    <a:pt x="550" y="1537"/>
                  </a:lnTo>
                  <a:lnTo>
                    <a:pt x="553" y="1534"/>
                  </a:lnTo>
                  <a:lnTo>
                    <a:pt x="556" y="1532"/>
                  </a:lnTo>
                  <a:lnTo>
                    <a:pt x="559" y="1530"/>
                  </a:lnTo>
                  <a:lnTo>
                    <a:pt x="563" y="1529"/>
                  </a:lnTo>
                  <a:lnTo>
                    <a:pt x="567" y="1527"/>
                  </a:lnTo>
                  <a:lnTo>
                    <a:pt x="571" y="1526"/>
                  </a:lnTo>
                  <a:lnTo>
                    <a:pt x="571" y="1526"/>
                  </a:lnTo>
                  <a:close/>
                  <a:moveTo>
                    <a:pt x="440" y="1699"/>
                  </a:moveTo>
                  <a:lnTo>
                    <a:pt x="449" y="1700"/>
                  </a:lnTo>
                  <a:lnTo>
                    <a:pt x="458" y="1701"/>
                  </a:lnTo>
                  <a:lnTo>
                    <a:pt x="467" y="1702"/>
                  </a:lnTo>
                  <a:lnTo>
                    <a:pt x="477" y="1704"/>
                  </a:lnTo>
                  <a:lnTo>
                    <a:pt x="486" y="1706"/>
                  </a:lnTo>
                  <a:lnTo>
                    <a:pt x="495" y="1707"/>
                  </a:lnTo>
                  <a:lnTo>
                    <a:pt x="504" y="1709"/>
                  </a:lnTo>
                  <a:lnTo>
                    <a:pt x="514" y="1711"/>
                  </a:lnTo>
                  <a:lnTo>
                    <a:pt x="523" y="1712"/>
                  </a:lnTo>
                  <a:lnTo>
                    <a:pt x="533" y="1714"/>
                  </a:lnTo>
                  <a:lnTo>
                    <a:pt x="543" y="1716"/>
                  </a:lnTo>
                  <a:lnTo>
                    <a:pt x="552" y="1718"/>
                  </a:lnTo>
                  <a:lnTo>
                    <a:pt x="582" y="1725"/>
                  </a:lnTo>
                  <a:lnTo>
                    <a:pt x="612" y="1731"/>
                  </a:lnTo>
                  <a:lnTo>
                    <a:pt x="642" y="1736"/>
                  </a:lnTo>
                  <a:lnTo>
                    <a:pt x="671" y="1740"/>
                  </a:lnTo>
                  <a:lnTo>
                    <a:pt x="701" y="1743"/>
                  </a:lnTo>
                  <a:lnTo>
                    <a:pt x="730" y="1745"/>
                  </a:lnTo>
                  <a:lnTo>
                    <a:pt x="759" y="1745"/>
                  </a:lnTo>
                  <a:lnTo>
                    <a:pt x="788" y="1745"/>
                  </a:lnTo>
                  <a:lnTo>
                    <a:pt x="817" y="1743"/>
                  </a:lnTo>
                  <a:lnTo>
                    <a:pt x="846" y="1739"/>
                  </a:lnTo>
                  <a:lnTo>
                    <a:pt x="875" y="1735"/>
                  </a:lnTo>
                  <a:lnTo>
                    <a:pt x="903" y="1728"/>
                  </a:lnTo>
                  <a:lnTo>
                    <a:pt x="911" y="1735"/>
                  </a:lnTo>
                  <a:lnTo>
                    <a:pt x="915" y="1743"/>
                  </a:lnTo>
                  <a:lnTo>
                    <a:pt x="917" y="1752"/>
                  </a:lnTo>
                  <a:lnTo>
                    <a:pt x="917" y="1763"/>
                  </a:lnTo>
                  <a:lnTo>
                    <a:pt x="916" y="1773"/>
                  </a:lnTo>
                  <a:lnTo>
                    <a:pt x="914" y="1784"/>
                  </a:lnTo>
                  <a:lnTo>
                    <a:pt x="912" y="1795"/>
                  </a:lnTo>
                  <a:lnTo>
                    <a:pt x="911" y="1806"/>
                  </a:lnTo>
                  <a:lnTo>
                    <a:pt x="910" y="1818"/>
                  </a:lnTo>
                  <a:lnTo>
                    <a:pt x="910" y="1829"/>
                  </a:lnTo>
                  <a:lnTo>
                    <a:pt x="912" y="1839"/>
                  </a:lnTo>
                  <a:lnTo>
                    <a:pt x="916" y="1848"/>
                  </a:lnTo>
                  <a:lnTo>
                    <a:pt x="917" y="1849"/>
                  </a:lnTo>
                  <a:lnTo>
                    <a:pt x="917" y="1849"/>
                  </a:lnTo>
                  <a:lnTo>
                    <a:pt x="917" y="1849"/>
                  </a:lnTo>
                  <a:lnTo>
                    <a:pt x="918" y="1850"/>
                  </a:lnTo>
                  <a:lnTo>
                    <a:pt x="919" y="1850"/>
                  </a:lnTo>
                  <a:lnTo>
                    <a:pt x="920" y="1851"/>
                  </a:lnTo>
                  <a:lnTo>
                    <a:pt x="921" y="1851"/>
                  </a:lnTo>
                  <a:lnTo>
                    <a:pt x="922" y="1852"/>
                  </a:lnTo>
                  <a:lnTo>
                    <a:pt x="923" y="1852"/>
                  </a:lnTo>
                  <a:lnTo>
                    <a:pt x="925" y="1853"/>
                  </a:lnTo>
                  <a:lnTo>
                    <a:pt x="926" y="1854"/>
                  </a:lnTo>
                  <a:lnTo>
                    <a:pt x="927" y="1854"/>
                  </a:lnTo>
                  <a:lnTo>
                    <a:pt x="933" y="1853"/>
                  </a:lnTo>
                  <a:lnTo>
                    <a:pt x="938" y="1850"/>
                  </a:lnTo>
                  <a:lnTo>
                    <a:pt x="942" y="1846"/>
                  </a:lnTo>
                  <a:lnTo>
                    <a:pt x="946" y="1842"/>
                  </a:lnTo>
                  <a:lnTo>
                    <a:pt x="949" y="1838"/>
                  </a:lnTo>
                  <a:lnTo>
                    <a:pt x="952" y="1832"/>
                  </a:lnTo>
                  <a:lnTo>
                    <a:pt x="954" y="1827"/>
                  </a:lnTo>
                  <a:lnTo>
                    <a:pt x="956" y="1821"/>
                  </a:lnTo>
                  <a:lnTo>
                    <a:pt x="958" y="1814"/>
                  </a:lnTo>
                  <a:lnTo>
                    <a:pt x="959" y="1807"/>
                  </a:lnTo>
                  <a:lnTo>
                    <a:pt x="962" y="1800"/>
                  </a:lnTo>
                  <a:lnTo>
                    <a:pt x="963" y="1793"/>
                  </a:lnTo>
                  <a:lnTo>
                    <a:pt x="965" y="1786"/>
                  </a:lnTo>
                  <a:lnTo>
                    <a:pt x="966" y="1779"/>
                  </a:lnTo>
                  <a:lnTo>
                    <a:pt x="967" y="1772"/>
                  </a:lnTo>
                  <a:lnTo>
                    <a:pt x="968" y="1765"/>
                  </a:lnTo>
                  <a:lnTo>
                    <a:pt x="969" y="1759"/>
                  </a:lnTo>
                  <a:lnTo>
                    <a:pt x="970" y="1751"/>
                  </a:lnTo>
                  <a:lnTo>
                    <a:pt x="972" y="1745"/>
                  </a:lnTo>
                  <a:lnTo>
                    <a:pt x="974" y="1739"/>
                  </a:lnTo>
                  <a:lnTo>
                    <a:pt x="976" y="1733"/>
                  </a:lnTo>
                  <a:lnTo>
                    <a:pt x="979" y="1728"/>
                  </a:lnTo>
                  <a:lnTo>
                    <a:pt x="984" y="1723"/>
                  </a:lnTo>
                  <a:lnTo>
                    <a:pt x="988" y="1718"/>
                  </a:lnTo>
                  <a:lnTo>
                    <a:pt x="996" y="1715"/>
                  </a:lnTo>
                  <a:lnTo>
                    <a:pt x="1003" y="1714"/>
                  </a:lnTo>
                  <a:lnTo>
                    <a:pt x="1011" y="1713"/>
                  </a:lnTo>
                  <a:lnTo>
                    <a:pt x="1019" y="1713"/>
                  </a:lnTo>
                  <a:lnTo>
                    <a:pt x="1027" y="1714"/>
                  </a:lnTo>
                  <a:lnTo>
                    <a:pt x="1034" y="1715"/>
                  </a:lnTo>
                  <a:lnTo>
                    <a:pt x="1042" y="1716"/>
                  </a:lnTo>
                  <a:lnTo>
                    <a:pt x="1050" y="1717"/>
                  </a:lnTo>
                  <a:lnTo>
                    <a:pt x="1057" y="1717"/>
                  </a:lnTo>
                  <a:lnTo>
                    <a:pt x="1066" y="1716"/>
                  </a:lnTo>
                  <a:lnTo>
                    <a:pt x="1075" y="1715"/>
                  </a:lnTo>
                  <a:lnTo>
                    <a:pt x="1083" y="1712"/>
                  </a:lnTo>
                  <a:lnTo>
                    <a:pt x="1088" y="1714"/>
                  </a:lnTo>
                  <a:lnTo>
                    <a:pt x="1092" y="1715"/>
                  </a:lnTo>
                  <a:lnTo>
                    <a:pt x="1096" y="1716"/>
                  </a:lnTo>
                  <a:lnTo>
                    <a:pt x="1100" y="1717"/>
                  </a:lnTo>
                  <a:lnTo>
                    <a:pt x="1104" y="1718"/>
                  </a:lnTo>
                  <a:lnTo>
                    <a:pt x="1107" y="1719"/>
                  </a:lnTo>
                  <a:lnTo>
                    <a:pt x="1110" y="1721"/>
                  </a:lnTo>
                  <a:lnTo>
                    <a:pt x="1114" y="1723"/>
                  </a:lnTo>
                  <a:lnTo>
                    <a:pt x="1116" y="1725"/>
                  </a:lnTo>
                  <a:lnTo>
                    <a:pt x="1119" y="1728"/>
                  </a:lnTo>
                  <a:lnTo>
                    <a:pt x="1121" y="1731"/>
                  </a:lnTo>
                  <a:lnTo>
                    <a:pt x="1123" y="1734"/>
                  </a:lnTo>
                  <a:lnTo>
                    <a:pt x="1094" y="1872"/>
                  </a:lnTo>
                  <a:lnTo>
                    <a:pt x="1093" y="1874"/>
                  </a:lnTo>
                  <a:lnTo>
                    <a:pt x="1092" y="1875"/>
                  </a:lnTo>
                  <a:lnTo>
                    <a:pt x="1090" y="1876"/>
                  </a:lnTo>
                  <a:lnTo>
                    <a:pt x="1089" y="1876"/>
                  </a:lnTo>
                  <a:lnTo>
                    <a:pt x="1087" y="1877"/>
                  </a:lnTo>
                  <a:lnTo>
                    <a:pt x="1085" y="1877"/>
                  </a:lnTo>
                  <a:lnTo>
                    <a:pt x="1083" y="1878"/>
                  </a:lnTo>
                  <a:lnTo>
                    <a:pt x="1081" y="1878"/>
                  </a:lnTo>
                  <a:lnTo>
                    <a:pt x="1078" y="1878"/>
                  </a:lnTo>
                  <a:lnTo>
                    <a:pt x="1076" y="1878"/>
                  </a:lnTo>
                  <a:lnTo>
                    <a:pt x="1073" y="1878"/>
                  </a:lnTo>
                  <a:lnTo>
                    <a:pt x="1070" y="1877"/>
                  </a:lnTo>
                  <a:lnTo>
                    <a:pt x="1024" y="1810"/>
                  </a:lnTo>
                  <a:lnTo>
                    <a:pt x="1023" y="1811"/>
                  </a:lnTo>
                  <a:lnTo>
                    <a:pt x="1022" y="1811"/>
                  </a:lnTo>
                  <a:lnTo>
                    <a:pt x="1021" y="1811"/>
                  </a:lnTo>
                  <a:lnTo>
                    <a:pt x="1020" y="1811"/>
                  </a:lnTo>
                  <a:lnTo>
                    <a:pt x="1018" y="1811"/>
                  </a:lnTo>
                  <a:lnTo>
                    <a:pt x="1017" y="1811"/>
                  </a:lnTo>
                  <a:lnTo>
                    <a:pt x="1016" y="1811"/>
                  </a:lnTo>
                  <a:lnTo>
                    <a:pt x="1015" y="1811"/>
                  </a:lnTo>
                  <a:lnTo>
                    <a:pt x="1013" y="1811"/>
                  </a:lnTo>
                  <a:lnTo>
                    <a:pt x="1012" y="1811"/>
                  </a:lnTo>
                  <a:lnTo>
                    <a:pt x="1011" y="1811"/>
                  </a:lnTo>
                  <a:lnTo>
                    <a:pt x="1009" y="1810"/>
                  </a:lnTo>
                  <a:lnTo>
                    <a:pt x="1007" y="1813"/>
                  </a:lnTo>
                  <a:lnTo>
                    <a:pt x="1005" y="1814"/>
                  </a:lnTo>
                  <a:lnTo>
                    <a:pt x="1003" y="1815"/>
                  </a:lnTo>
                  <a:lnTo>
                    <a:pt x="1001" y="1817"/>
                  </a:lnTo>
                  <a:lnTo>
                    <a:pt x="999" y="1818"/>
                  </a:lnTo>
                  <a:lnTo>
                    <a:pt x="997" y="1820"/>
                  </a:lnTo>
                  <a:lnTo>
                    <a:pt x="995" y="1823"/>
                  </a:lnTo>
                  <a:lnTo>
                    <a:pt x="993" y="1825"/>
                  </a:lnTo>
                  <a:lnTo>
                    <a:pt x="992" y="1828"/>
                  </a:lnTo>
                  <a:lnTo>
                    <a:pt x="990" y="1831"/>
                  </a:lnTo>
                  <a:lnTo>
                    <a:pt x="989" y="1834"/>
                  </a:lnTo>
                  <a:lnTo>
                    <a:pt x="988" y="1837"/>
                  </a:lnTo>
                  <a:lnTo>
                    <a:pt x="1028" y="1931"/>
                  </a:lnTo>
                  <a:lnTo>
                    <a:pt x="1003" y="1943"/>
                  </a:lnTo>
                  <a:lnTo>
                    <a:pt x="978" y="1951"/>
                  </a:lnTo>
                  <a:lnTo>
                    <a:pt x="952" y="1956"/>
                  </a:lnTo>
                  <a:lnTo>
                    <a:pt x="925" y="1958"/>
                  </a:lnTo>
                  <a:lnTo>
                    <a:pt x="897" y="1958"/>
                  </a:lnTo>
                  <a:lnTo>
                    <a:pt x="870" y="1956"/>
                  </a:lnTo>
                  <a:lnTo>
                    <a:pt x="841" y="1953"/>
                  </a:lnTo>
                  <a:lnTo>
                    <a:pt x="814" y="1949"/>
                  </a:lnTo>
                  <a:lnTo>
                    <a:pt x="785" y="1945"/>
                  </a:lnTo>
                  <a:lnTo>
                    <a:pt x="758" y="1940"/>
                  </a:lnTo>
                  <a:lnTo>
                    <a:pt x="731" y="1937"/>
                  </a:lnTo>
                  <a:lnTo>
                    <a:pt x="704" y="1934"/>
                  </a:lnTo>
                  <a:lnTo>
                    <a:pt x="790" y="1840"/>
                  </a:lnTo>
                  <a:lnTo>
                    <a:pt x="791" y="1840"/>
                  </a:lnTo>
                  <a:lnTo>
                    <a:pt x="791" y="1839"/>
                  </a:lnTo>
                  <a:lnTo>
                    <a:pt x="791" y="1839"/>
                  </a:lnTo>
                  <a:lnTo>
                    <a:pt x="791" y="1838"/>
                  </a:lnTo>
                  <a:lnTo>
                    <a:pt x="791" y="1837"/>
                  </a:lnTo>
                  <a:lnTo>
                    <a:pt x="791" y="1836"/>
                  </a:lnTo>
                  <a:lnTo>
                    <a:pt x="791" y="1835"/>
                  </a:lnTo>
                  <a:lnTo>
                    <a:pt x="791" y="1834"/>
                  </a:lnTo>
                  <a:lnTo>
                    <a:pt x="791" y="1833"/>
                  </a:lnTo>
                  <a:lnTo>
                    <a:pt x="791" y="1832"/>
                  </a:lnTo>
                  <a:lnTo>
                    <a:pt x="791" y="1831"/>
                  </a:lnTo>
                  <a:lnTo>
                    <a:pt x="790" y="1829"/>
                  </a:lnTo>
                  <a:lnTo>
                    <a:pt x="790" y="1827"/>
                  </a:lnTo>
                  <a:lnTo>
                    <a:pt x="789" y="1825"/>
                  </a:lnTo>
                  <a:lnTo>
                    <a:pt x="788" y="1823"/>
                  </a:lnTo>
                  <a:lnTo>
                    <a:pt x="786" y="1821"/>
                  </a:lnTo>
                  <a:lnTo>
                    <a:pt x="785" y="1819"/>
                  </a:lnTo>
                  <a:lnTo>
                    <a:pt x="783" y="1816"/>
                  </a:lnTo>
                  <a:lnTo>
                    <a:pt x="781" y="1814"/>
                  </a:lnTo>
                  <a:lnTo>
                    <a:pt x="779" y="1811"/>
                  </a:lnTo>
                  <a:lnTo>
                    <a:pt x="776" y="1809"/>
                  </a:lnTo>
                  <a:lnTo>
                    <a:pt x="774" y="1807"/>
                  </a:lnTo>
                  <a:lnTo>
                    <a:pt x="771" y="1806"/>
                  </a:lnTo>
                  <a:lnTo>
                    <a:pt x="768" y="1804"/>
                  </a:lnTo>
                  <a:lnTo>
                    <a:pt x="756" y="1806"/>
                  </a:lnTo>
                  <a:lnTo>
                    <a:pt x="743" y="1809"/>
                  </a:lnTo>
                  <a:lnTo>
                    <a:pt x="732" y="1815"/>
                  </a:lnTo>
                  <a:lnTo>
                    <a:pt x="721" y="1821"/>
                  </a:lnTo>
                  <a:lnTo>
                    <a:pt x="711" y="1829"/>
                  </a:lnTo>
                  <a:lnTo>
                    <a:pt x="701" y="1837"/>
                  </a:lnTo>
                  <a:lnTo>
                    <a:pt x="690" y="1846"/>
                  </a:lnTo>
                  <a:lnTo>
                    <a:pt x="681" y="1856"/>
                  </a:lnTo>
                  <a:lnTo>
                    <a:pt x="671" y="1867"/>
                  </a:lnTo>
                  <a:lnTo>
                    <a:pt x="662" y="1877"/>
                  </a:lnTo>
                  <a:lnTo>
                    <a:pt x="653" y="1886"/>
                  </a:lnTo>
                  <a:lnTo>
                    <a:pt x="643" y="1894"/>
                  </a:lnTo>
                  <a:lnTo>
                    <a:pt x="641" y="1899"/>
                  </a:lnTo>
                  <a:lnTo>
                    <a:pt x="636" y="1904"/>
                  </a:lnTo>
                  <a:lnTo>
                    <a:pt x="632" y="1908"/>
                  </a:lnTo>
                  <a:lnTo>
                    <a:pt x="628" y="1912"/>
                  </a:lnTo>
                  <a:lnTo>
                    <a:pt x="624" y="1915"/>
                  </a:lnTo>
                  <a:lnTo>
                    <a:pt x="619" y="1918"/>
                  </a:lnTo>
                  <a:lnTo>
                    <a:pt x="615" y="1922"/>
                  </a:lnTo>
                  <a:lnTo>
                    <a:pt x="610" y="1924"/>
                  </a:lnTo>
                  <a:lnTo>
                    <a:pt x="605" y="1925"/>
                  </a:lnTo>
                  <a:lnTo>
                    <a:pt x="600" y="1925"/>
                  </a:lnTo>
                  <a:lnTo>
                    <a:pt x="595" y="1925"/>
                  </a:lnTo>
                  <a:lnTo>
                    <a:pt x="589" y="1923"/>
                  </a:lnTo>
                  <a:lnTo>
                    <a:pt x="574" y="1921"/>
                  </a:lnTo>
                  <a:lnTo>
                    <a:pt x="560" y="1918"/>
                  </a:lnTo>
                  <a:lnTo>
                    <a:pt x="545" y="1916"/>
                  </a:lnTo>
                  <a:lnTo>
                    <a:pt x="531" y="1915"/>
                  </a:lnTo>
                  <a:lnTo>
                    <a:pt x="516" y="1914"/>
                  </a:lnTo>
                  <a:lnTo>
                    <a:pt x="502" y="1914"/>
                  </a:lnTo>
                  <a:lnTo>
                    <a:pt x="488" y="1913"/>
                  </a:lnTo>
                  <a:lnTo>
                    <a:pt x="473" y="1913"/>
                  </a:lnTo>
                  <a:lnTo>
                    <a:pt x="460" y="1914"/>
                  </a:lnTo>
                  <a:lnTo>
                    <a:pt x="446" y="1914"/>
                  </a:lnTo>
                  <a:lnTo>
                    <a:pt x="433" y="1915"/>
                  </a:lnTo>
                  <a:lnTo>
                    <a:pt x="419" y="1916"/>
                  </a:lnTo>
                  <a:lnTo>
                    <a:pt x="437" y="1700"/>
                  </a:lnTo>
                  <a:lnTo>
                    <a:pt x="438" y="1700"/>
                  </a:lnTo>
                  <a:lnTo>
                    <a:pt x="438" y="1700"/>
                  </a:lnTo>
                  <a:lnTo>
                    <a:pt x="438" y="1700"/>
                  </a:lnTo>
                  <a:lnTo>
                    <a:pt x="438" y="1700"/>
                  </a:lnTo>
                  <a:lnTo>
                    <a:pt x="439" y="1700"/>
                  </a:lnTo>
                  <a:lnTo>
                    <a:pt x="439" y="1700"/>
                  </a:lnTo>
                  <a:lnTo>
                    <a:pt x="439" y="1700"/>
                  </a:lnTo>
                  <a:lnTo>
                    <a:pt x="440" y="1700"/>
                  </a:lnTo>
                  <a:lnTo>
                    <a:pt x="440" y="1700"/>
                  </a:lnTo>
                  <a:lnTo>
                    <a:pt x="440" y="1700"/>
                  </a:lnTo>
                  <a:lnTo>
                    <a:pt x="440" y="1700"/>
                  </a:lnTo>
                  <a:lnTo>
                    <a:pt x="440" y="1699"/>
                  </a:lnTo>
                  <a:lnTo>
                    <a:pt x="440" y="1699"/>
                  </a:lnTo>
                  <a:close/>
                  <a:moveTo>
                    <a:pt x="1187" y="1756"/>
                  </a:moveTo>
                  <a:lnTo>
                    <a:pt x="1218" y="1866"/>
                  </a:lnTo>
                  <a:lnTo>
                    <a:pt x="1215" y="1869"/>
                  </a:lnTo>
                  <a:lnTo>
                    <a:pt x="1212" y="1870"/>
                  </a:lnTo>
                  <a:lnTo>
                    <a:pt x="1208" y="1871"/>
                  </a:lnTo>
                  <a:lnTo>
                    <a:pt x="1204" y="1872"/>
                  </a:lnTo>
                  <a:lnTo>
                    <a:pt x="1199" y="1872"/>
                  </a:lnTo>
                  <a:lnTo>
                    <a:pt x="1194" y="1872"/>
                  </a:lnTo>
                  <a:lnTo>
                    <a:pt x="1190" y="1871"/>
                  </a:lnTo>
                  <a:lnTo>
                    <a:pt x="1185" y="1871"/>
                  </a:lnTo>
                  <a:lnTo>
                    <a:pt x="1180" y="1871"/>
                  </a:lnTo>
                  <a:lnTo>
                    <a:pt x="1174" y="1871"/>
                  </a:lnTo>
                  <a:lnTo>
                    <a:pt x="1170" y="1872"/>
                  </a:lnTo>
                  <a:lnTo>
                    <a:pt x="1165" y="1872"/>
                  </a:lnTo>
                  <a:lnTo>
                    <a:pt x="1163" y="1867"/>
                  </a:lnTo>
                  <a:lnTo>
                    <a:pt x="1160" y="1859"/>
                  </a:lnTo>
                  <a:lnTo>
                    <a:pt x="1159" y="1851"/>
                  </a:lnTo>
                  <a:lnTo>
                    <a:pt x="1159" y="1843"/>
                  </a:lnTo>
                  <a:lnTo>
                    <a:pt x="1159" y="1835"/>
                  </a:lnTo>
                  <a:lnTo>
                    <a:pt x="1159" y="1826"/>
                  </a:lnTo>
                  <a:lnTo>
                    <a:pt x="1160" y="1817"/>
                  </a:lnTo>
                  <a:lnTo>
                    <a:pt x="1161" y="1807"/>
                  </a:lnTo>
                  <a:lnTo>
                    <a:pt x="1162" y="1798"/>
                  </a:lnTo>
                  <a:lnTo>
                    <a:pt x="1163" y="1790"/>
                  </a:lnTo>
                  <a:lnTo>
                    <a:pt x="1165" y="1781"/>
                  </a:lnTo>
                  <a:lnTo>
                    <a:pt x="1165" y="1773"/>
                  </a:lnTo>
                  <a:lnTo>
                    <a:pt x="1166" y="1773"/>
                  </a:lnTo>
                  <a:lnTo>
                    <a:pt x="1167" y="1772"/>
                  </a:lnTo>
                  <a:lnTo>
                    <a:pt x="1169" y="1771"/>
                  </a:lnTo>
                  <a:lnTo>
                    <a:pt x="1171" y="1769"/>
                  </a:lnTo>
                  <a:lnTo>
                    <a:pt x="1173" y="1767"/>
                  </a:lnTo>
                  <a:lnTo>
                    <a:pt x="1177" y="1766"/>
                  </a:lnTo>
                  <a:lnTo>
                    <a:pt x="1180" y="1764"/>
                  </a:lnTo>
                  <a:lnTo>
                    <a:pt x="1182" y="1762"/>
                  </a:lnTo>
                  <a:lnTo>
                    <a:pt x="1184" y="1760"/>
                  </a:lnTo>
                  <a:lnTo>
                    <a:pt x="1186" y="1759"/>
                  </a:lnTo>
                  <a:lnTo>
                    <a:pt x="1187" y="1757"/>
                  </a:lnTo>
                  <a:lnTo>
                    <a:pt x="1187" y="1756"/>
                  </a:lnTo>
                  <a:lnTo>
                    <a:pt x="1187" y="1756"/>
                  </a:lnTo>
                  <a:close/>
                  <a:moveTo>
                    <a:pt x="1474" y="1848"/>
                  </a:moveTo>
                  <a:lnTo>
                    <a:pt x="1477" y="1857"/>
                  </a:lnTo>
                  <a:lnTo>
                    <a:pt x="1481" y="1864"/>
                  </a:lnTo>
                  <a:lnTo>
                    <a:pt x="1485" y="1872"/>
                  </a:lnTo>
                  <a:lnTo>
                    <a:pt x="1490" y="1879"/>
                  </a:lnTo>
                  <a:lnTo>
                    <a:pt x="1495" y="1885"/>
                  </a:lnTo>
                  <a:lnTo>
                    <a:pt x="1502" y="1892"/>
                  </a:lnTo>
                  <a:lnTo>
                    <a:pt x="1509" y="1897"/>
                  </a:lnTo>
                  <a:lnTo>
                    <a:pt x="1515" y="1903"/>
                  </a:lnTo>
                  <a:lnTo>
                    <a:pt x="1522" y="1908"/>
                  </a:lnTo>
                  <a:lnTo>
                    <a:pt x="1530" y="1914"/>
                  </a:lnTo>
                  <a:lnTo>
                    <a:pt x="1537" y="1920"/>
                  </a:lnTo>
                  <a:lnTo>
                    <a:pt x="1544" y="1925"/>
                  </a:lnTo>
                  <a:lnTo>
                    <a:pt x="1537" y="1935"/>
                  </a:lnTo>
                  <a:lnTo>
                    <a:pt x="1530" y="1945"/>
                  </a:lnTo>
                  <a:lnTo>
                    <a:pt x="1522" y="1955"/>
                  </a:lnTo>
                  <a:lnTo>
                    <a:pt x="1513" y="1965"/>
                  </a:lnTo>
                  <a:lnTo>
                    <a:pt x="1505" y="1976"/>
                  </a:lnTo>
                  <a:lnTo>
                    <a:pt x="1496" y="1986"/>
                  </a:lnTo>
                  <a:lnTo>
                    <a:pt x="1487" y="1996"/>
                  </a:lnTo>
                  <a:lnTo>
                    <a:pt x="1479" y="2006"/>
                  </a:lnTo>
                  <a:lnTo>
                    <a:pt x="1472" y="2016"/>
                  </a:lnTo>
                  <a:lnTo>
                    <a:pt x="1464" y="2028"/>
                  </a:lnTo>
                  <a:lnTo>
                    <a:pt x="1458" y="2039"/>
                  </a:lnTo>
                  <a:lnTo>
                    <a:pt x="1451" y="2049"/>
                  </a:lnTo>
                  <a:lnTo>
                    <a:pt x="1443" y="2058"/>
                  </a:lnTo>
                  <a:lnTo>
                    <a:pt x="1435" y="2066"/>
                  </a:lnTo>
                  <a:lnTo>
                    <a:pt x="1427" y="2074"/>
                  </a:lnTo>
                  <a:lnTo>
                    <a:pt x="1418" y="2081"/>
                  </a:lnTo>
                  <a:lnTo>
                    <a:pt x="1409" y="2087"/>
                  </a:lnTo>
                  <a:lnTo>
                    <a:pt x="1400" y="2092"/>
                  </a:lnTo>
                  <a:lnTo>
                    <a:pt x="1390" y="2096"/>
                  </a:lnTo>
                  <a:lnTo>
                    <a:pt x="1380" y="2099"/>
                  </a:lnTo>
                  <a:lnTo>
                    <a:pt x="1371" y="2101"/>
                  </a:lnTo>
                  <a:lnTo>
                    <a:pt x="1361" y="2101"/>
                  </a:lnTo>
                  <a:lnTo>
                    <a:pt x="1351" y="2100"/>
                  </a:lnTo>
                  <a:lnTo>
                    <a:pt x="1340" y="2097"/>
                  </a:lnTo>
                  <a:lnTo>
                    <a:pt x="1306" y="2073"/>
                  </a:lnTo>
                  <a:lnTo>
                    <a:pt x="1305" y="2049"/>
                  </a:lnTo>
                  <a:lnTo>
                    <a:pt x="1315" y="2033"/>
                  </a:lnTo>
                  <a:lnTo>
                    <a:pt x="1326" y="2014"/>
                  </a:lnTo>
                  <a:lnTo>
                    <a:pt x="1339" y="1997"/>
                  </a:lnTo>
                  <a:lnTo>
                    <a:pt x="1352" y="1979"/>
                  </a:lnTo>
                  <a:lnTo>
                    <a:pt x="1366" y="1961"/>
                  </a:lnTo>
                  <a:lnTo>
                    <a:pt x="1381" y="1943"/>
                  </a:lnTo>
                  <a:lnTo>
                    <a:pt x="1396" y="1926"/>
                  </a:lnTo>
                  <a:lnTo>
                    <a:pt x="1411" y="1908"/>
                  </a:lnTo>
                  <a:lnTo>
                    <a:pt x="1426" y="1892"/>
                  </a:lnTo>
                  <a:lnTo>
                    <a:pt x="1440" y="1876"/>
                  </a:lnTo>
                  <a:lnTo>
                    <a:pt x="1455" y="1859"/>
                  </a:lnTo>
                  <a:lnTo>
                    <a:pt x="1468" y="1844"/>
                  </a:lnTo>
                  <a:lnTo>
                    <a:pt x="1469" y="1845"/>
                  </a:lnTo>
                  <a:lnTo>
                    <a:pt x="1469" y="1845"/>
                  </a:lnTo>
                  <a:lnTo>
                    <a:pt x="1469" y="1845"/>
                  </a:lnTo>
                  <a:lnTo>
                    <a:pt x="1470" y="1846"/>
                  </a:lnTo>
                  <a:lnTo>
                    <a:pt x="1471" y="1846"/>
                  </a:lnTo>
                  <a:lnTo>
                    <a:pt x="1472" y="1847"/>
                  </a:lnTo>
                  <a:lnTo>
                    <a:pt x="1472" y="1847"/>
                  </a:lnTo>
                  <a:lnTo>
                    <a:pt x="1473" y="1847"/>
                  </a:lnTo>
                  <a:lnTo>
                    <a:pt x="1474" y="1848"/>
                  </a:lnTo>
                  <a:lnTo>
                    <a:pt x="1474" y="1848"/>
                  </a:lnTo>
                  <a:lnTo>
                    <a:pt x="1474" y="1848"/>
                  </a:lnTo>
                  <a:lnTo>
                    <a:pt x="1474" y="1848"/>
                  </a:lnTo>
                  <a:lnTo>
                    <a:pt x="1474" y="1848"/>
                  </a:lnTo>
                  <a:close/>
                  <a:moveTo>
                    <a:pt x="1780" y="1855"/>
                  </a:moveTo>
                  <a:lnTo>
                    <a:pt x="1781" y="1856"/>
                  </a:lnTo>
                  <a:lnTo>
                    <a:pt x="1781" y="1856"/>
                  </a:lnTo>
                  <a:lnTo>
                    <a:pt x="1781" y="1856"/>
                  </a:lnTo>
                  <a:lnTo>
                    <a:pt x="1781" y="1856"/>
                  </a:lnTo>
                  <a:lnTo>
                    <a:pt x="1782" y="1856"/>
                  </a:lnTo>
                  <a:lnTo>
                    <a:pt x="1782" y="1857"/>
                  </a:lnTo>
                  <a:lnTo>
                    <a:pt x="1782" y="1857"/>
                  </a:lnTo>
                  <a:lnTo>
                    <a:pt x="1783" y="1857"/>
                  </a:lnTo>
                  <a:lnTo>
                    <a:pt x="1783" y="1857"/>
                  </a:lnTo>
                  <a:lnTo>
                    <a:pt x="1783" y="1857"/>
                  </a:lnTo>
                  <a:lnTo>
                    <a:pt x="1783" y="1857"/>
                  </a:lnTo>
                  <a:lnTo>
                    <a:pt x="1783" y="1857"/>
                  </a:lnTo>
                  <a:lnTo>
                    <a:pt x="1790" y="1869"/>
                  </a:lnTo>
                  <a:lnTo>
                    <a:pt x="1795" y="1879"/>
                  </a:lnTo>
                  <a:lnTo>
                    <a:pt x="1798" y="1891"/>
                  </a:lnTo>
                  <a:lnTo>
                    <a:pt x="1800" y="1904"/>
                  </a:lnTo>
                  <a:lnTo>
                    <a:pt x="1800" y="1916"/>
                  </a:lnTo>
                  <a:lnTo>
                    <a:pt x="1799" y="1930"/>
                  </a:lnTo>
                  <a:lnTo>
                    <a:pt x="1797" y="1944"/>
                  </a:lnTo>
                  <a:lnTo>
                    <a:pt x="1794" y="1957"/>
                  </a:lnTo>
                  <a:lnTo>
                    <a:pt x="1790" y="1970"/>
                  </a:lnTo>
                  <a:lnTo>
                    <a:pt x="1787" y="1984"/>
                  </a:lnTo>
                  <a:lnTo>
                    <a:pt x="1783" y="1996"/>
                  </a:lnTo>
                  <a:lnTo>
                    <a:pt x="1778" y="2007"/>
                  </a:lnTo>
                  <a:lnTo>
                    <a:pt x="1771" y="2020"/>
                  </a:lnTo>
                  <a:lnTo>
                    <a:pt x="1764" y="2035"/>
                  </a:lnTo>
                  <a:lnTo>
                    <a:pt x="1758" y="2048"/>
                  </a:lnTo>
                  <a:lnTo>
                    <a:pt x="1752" y="2061"/>
                  </a:lnTo>
                  <a:lnTo>
                    <a:pt x="1746" y="2074"/>
                  </a:lnTo>
                  <a:lnTo>
                    <a:pt x="1740" y="2088"/>
                  </a:lnTo>
                  <a:lnTo>
                    <a:pt x="1734" y="2100"/>
                  </a:lnTo>
                  <a:lnTo>
                    <a:pt x="1727" y="2112"/>
                  </a:lnTo>
                  <a:lnTo>
                    <a:pt x="1720" y="2123"/>
                  </a:lnTo>
                  <a:lnTo>
                    <a:pt x="1711" y="2135"/>
                  </a:lnTo>
                  <a:lnTo>
                    <a:pt x="1702" y="2145"/>
                  </a:lnTo>
                  <a:lnTo>
                    <a:pt x="1691" y="2153"/>
                  </a:lnTo>
                  <a:lnTo>
                    <a:pt x="1544" y="2104"/>
                  </a:lnTo>
                  <a:lnTo>
                    <a:pt x="1548" y="2095"/>
                  </a:lnTo>
                  <a:lnTo>
                    <a:pt x="1555" y="2086"/>
                  </a:lnTo>
                  <a:lnTo>
                    <a:pt x="1562" y="2076"/>
                  </a:lnTo>
                  <a:lnTo>
                    <a:pt x="1570" y="2068"/>
                  </a:lnTo>
                  <a:lnTo>
                    <a:pt x="1578" y="2060"/>
                  </a:lnTo>
                  <a:lnTo>
                    <a:pt x="1588" y="2052"/>
                  </a:lnTo>
                  <a:lnTo>
                    <a:pt x="1597" y="2044"/>
                  </a:lnTo>
                  <a:lnTo>
                    <a:pt x="1607" y="2036"/>
                  </a:lnTo>
                  <a:lnTo>
                    <a:pt x="1616" y="2028"/>
                  </a:lnTo>
                  <a:lnTo>
                    <a:pt x="1624" y="2019"/>
                  </a:lnTo>
                  <a:lnTo>
                    <a:pt x="1631" y="2010"/>
                  </a:lnTo>
                  <a:lnTo>
                    <a:pt x="1636" y="2000"/>
                  </a:lnTo>
                  <a:lnTo>
                    <a:pt x="1648" y="1989"/>
                  </a:lnTo>
                  <a:lnTo>
                    <a:pt x="1661" y="1977"/>
                  </a:lnTo>
                  <a:lnTo>
                    <a:pt x="1672" y="1964"/>
                  </a:lnTo>
                  <a:lnTo>
                    <a:pt x="1683" y="1951"/>
                  </a:lnTo>
                  <a:lnTo>
                    <a:pt x="1694" y="1939"/>
                  </a:lnTo>
                  <a:lnTo>
                    <a:pt x="1705" y="1927"/>
                  </a:lnTo>
                  <a:lnTo>
                    <a:pt x="1717" y="1913"/>
                  </a:lnTo>
                  <a:lnTo>
                    <a:pt x="1729" y="1901"/>
                  </a:lnTo>
                  <a:lnTo>
                    <a:pt x="1740" y="1890"/>
                  </a:lnTo>
                  <a:lnTo>
                    <a:pt x="1752" y="1878"/>
                  </a:lnTo>
                  <a:lnTo>
                    <a:pt x="1764" y="1867"/>
                  </a:lnTo>
                  <a:lnTo>
                    <a:pt x="1777" y="1855"/>
                  </a:lnTo>
                  <a:lnTo>
                    <a:pt x="1778" y="1856"/>
                  </a:lnTo>
                  <a:lnTo>
                    <a:pt x="1778" y="1856"/>
                  </a:lnTo>
                  <a:lnTo>
                    <a:pt x="1778" y="1856"/>
                  </a:lnTo>
                  <a:lnTo>
                    <a:pt x="1778" y="1856"/>
                  </a:lnTo>
                  <a:lnTo>
                    <a:pt x="1779" y="1856"/>
                  </a:lnTo>
                  <a:lnTo>
                    <a:pt x="1779" y="1856"/>
                  </a:lnTo>
                  <a:lnTo>
                    <a:pt x="1779" y="1856"/>
                  </a:lnTo>
                  <a:lnTo>
                    <a:pt x="1780" y="1856"/>
                  </a:lnTo>
                  <a:lnTo>
                    <a:pt x="1780" y="1856"/>
                  </a:lnTo>
                  <a:lnTo>
                    <a:pt x="1780" y="1856"/>
                  </a:lnTo>
                  <a:lnTo>
                    <a:pt x="1780" y="1856"/>
                  </a:lnTo>
                  <a:lnTo>
                    <a:pt x="1780" y="1855"/>
                  </a:lnTo>
                  <a:lnTo>
                    <a:pt x="1780" y="1855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8" name="Freeform 24"/>
            <p:cNvSpPr>
              <a:spLocks noChangeAspect="1"/>
            </p:cNvSpPr>
            <p:nvPr/>
          </p:nvSpPr>
          <p:spPr bwMode="auto">
            <a:xfrm>
              <a:off x="4652" y="1307"/>
              <a:ext cx="1" cy="3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2" y="23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1"/>
                </a:cxn>
                <a:cxn ang="0">
                  <a:pos x="3" y="1"/>
                </a:cxn>
              </a:cxnLst>
              <a:rect l="0" t="0" r="r" b="b"/>
              <a:pathLst>
                <a:path w="3" h="23">
                  <a:moveTo>
                    <a:pt x="3" y="1"/>
                  </a:moveTo>
                  <a:lnTo>
                    <a:pt x="2" y="2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9" name="Freeform 25"/>
            <p:cNvSpPr>
              <a:spLocks noChangeAspect="1"/>
            </p:cNvSpPr>
            <p:nvPr/>
          </p:nvSpPr>
          <p:spPr bwMode="auto">
            <a:xfrm>
              <a:off x="5255" y="1391"/>
              <a:ext cx="118" cy="119"/>
            </a:xfrm>
            <a:custGeom>
              <a:avLst/>
              <a:gdLst/>
              <a:ahLst/>
              <a:cxnLst>
                <a:cxn ang="0">
                  <a:pos x="310" y="1"/>
                </a:cxn>
                <a:cxn ang="0">
                  <a:pos x="314" y="2"/>
                </a:cxn>
                <a:cxn ang="0">
                  <a:pos x="319" y="5"/>
                </a:cxn>
                <a:cxn ang="0">
                  <a:pos x="457" y="111"/>
                </a:cxn>
                <a:cxn ang="0">
                  <a:pos x="662" y="225"/>
                </a:cxn>
                <a:cxn ang="0">
                  <a:pos x="881" y="330"/>
                </a:cxn>
                <a:cxn ang="0">
                  <a:pos x="941" y="361"/>
                </a:cxn>
                <a:cxn ang="0">
                  <a:pos x="944" y="373"/>
                </a:cxn>
                <a:cxn ang="0">
                  <a:pos x="943" y="383"/>
                </a:cxn>
                <a:cxn ang="0">
                  <a:pos x="858" y="405"/>
                </a:cxn>
                <a:cxn ang="0">
                  <a:pos x="738" y="427"/>
                </a:cxn>
                <a:cxn ang="0">
                  <a:pos x="621" y="459"/>
                </a:cxn>
                <a:cxn ang="0">
                  <a:pos x="499" y="490"/>
                </a:cxn>
                <a:cxn ang="0">
                  <a:pos x="376" y="521"/>
                </a:cxn>
                <a:cxn ang="0">
                  <a:pos x="257" y="559"/>
                </a:cxn>
                <a:cxn ang="0">
                  <a:pos x="301" y="638"/>
                </a:cxn>
                <a:cxn ang="0">
                  <a:pos x="418" y="715"/>
                </a:cxn>
                <a:cxn ang="0">
                  <a:pos x="539" y="792"/>
                </a:cxn>
                <a:cxn ang="0">
                  <a:pos x="649" y="823"/>
                </a:cxn>
                <a:cxn ang="0">
                  <a:pos x="652" y="830"/>
                </a:cxn>
                <a:cxn ang="0">
                  <a:pos x="652" y="839"/>
                </a:cxn>
                <a:cxn ang="0">
                  <a:pos x="593" y="933"/>
                </a:cxn>
                <a:cxn ang="0">
                  <a:pos x="587" y="940"/>
                </a:cxn>
                <a:cxn ang="0">
                  <a:pos x="577" y="946"/>
                </a:cxn>
                <a:cxn ang="0">
                  <a:pos x="566" y="949"/>
                </a:cxn>
                <a:cxn ang="0">
                  <a:pos x="559" y="949"/>
                </a:cxn>
                <a:cxn ang="0">
                  <a:pos x="554" y="947"/>
                </a:cxn>
                <a:cxn ang="0">
                  <a:pos x="546" y="928"/>
                </a:cxn>
                <a:cxn ang="0">
                  <a:pos x="512" y="873"/>
                </a:cxn>
                <a:cxn ang="0">
                  <a:pos x="461" y="829"/>
                </a:cxn>
                <a:cxn ang="0">
                  <a:pos x="384" y="776"/>
                </a:cxn>
                <a:cxn ang="0">
                  <a:pos x="246" y="675"/>
                </a:cxn>
                <a:cxn ang="0">
                  <a:pos x="110" y="574"/>
                </a:cxn>
                <a:cxn ang="0">
                  <a:pos x="1" y="508"/>
                </a:cxn>
                <a:cxn ang="0">
                  <a:pos x="0" y="500"/>
                </a:cxn>
                <a:cxn ang="0">
                  <a:pos x="3" y="492"/>
                </a:cxn>
                <a:cxn ang="0">
                  <a:pos x="18" y="484"/>
                </a:cxn>
                <a:cxn ang="0">
                  <a:pos x="70" y="476"/>
                </a:cxn>
                <a:cxn ang="0">
                  <a:pos x="125" y="467"/>
                </a:cxn>
                <a:cxn ang="0">
                  <a:pos x="212" y="447"/>
                </a:cxn>
                <a:cxn ang="0">
                  <a:pos x="393" y="405"/>
                </a:cxn>
                <a:cxn ang="0">
                  <a:pos x="572" y="360"/>
                </a:cxn>
                <a:cxn ang="0">
                  <a:pos x="707" y="326"/>
                </a:cxn>
                <a:cxn ang="0">
                  <a:pos x="708" y="323"/>
                </a:cxn>
                <a:cxn ang="0">
                  <a:pos x="708" y="319"/>
                </a:cxn>
                <a:cxn ang="0">
                  <a:pos x="708" y="314"/>
                </a:cxn>
                <a:cxn ang="0">
                  <a:pos x="703" y="306"/>
                </a:cxn>
                <a:cxn ang="0">
                  <a:pos x="695" y="300"/>
                </a:cxn>
                <a:cxn ang="0">
                  <a:pos x="651" y="284"/>
                </a:cxn>
                <a:cxn ang="0">
                  <a:pos x="510" y="213"/>
                </a:cxn>
                <a:cxn ang="0">
                  <a:pos x="364" y="145"/>
                </a:cxn>
                <a:cxn ang="0">
                  <a:pos x="240" y="122"/>
                </a:cxn>
                <a:cxn ang="0">
                  <a:pos x="237" y="111"/>
                </a:cxn>
                <a:cxn ang="0">
                  <a:pos x="241" y="97"/>
                </a:cxn>
                <a:cxn ang="0">
                  <a:pos x="253" y="81"/>
                </a:cxn>
                <a:cxn ang="0">
                  <a:pos x="275" y="51"/>
                </a:cxn>
                <a:cxn ang="0">
                  <a:pos x="289" y="19"/>
                </a:cxn>
                <a:cxn ang="0">
                  <a:pos x="305" y="0"/>
                </a:cxn>
                <a:cxn ang="0">
                  <a:pos x="305" y="0"/>
                </a:cxn>
                <a:cxn ang="0">
                  <a:pos x="306" y="0"/>
                </a:cxn>
                <a:cxn ang="0">
                  <a:pos x="307" y="1"/>
                </a:cxn>
              </a:cxnLst>
              <a:rect l="0" t="0" r="r" b="b"/>
              <a:pathLst>
                <a:path w="944" h="950">
                  <a:moveTo>
                    <a:pt x="307" y="1"/>
                  </a:moveTo>
                  <a:lnTo>
                    <a:pt x="307" y="1"/>
                  </a:lnTo>
                  <a:lnTo>
                    <a:pt x="308" y="1"/>
                  </a:lnTo>
                  <a:lnTo>
                    <a:pt x="310" y="1"/>
                  </a:lnTo>
                  <a:lnTo>
                    <a:pt x="311" y="1"/>
                  </a:lnTo>
                  <a:lnTo>
                    <a:pt x="312" y="1"/>
                  </a:lnTo>
                  <a:lnTo>
                    <a:pt x="313" y="2"/>
                  </a:lnTo>
                  <a:lnTo>
                    <a:pt x="314" y="2"/>
                  </a:lnTo>
                  <a:lnTo>
                    <a:pt x="316" y="3"/>
                  </a:lnTo>
                  <a:lnTo>
                    <a:pt x="317" y="3"/>
                  </a:lnTo>
                  <a:lnTo>
                    <a:pt x="318" y="4"/>
                  </a:lnTo>
                  <a:lnTo>
                    <a:pt x="319" y="5"/>
                  </a:lnTo>
                  <a:lnTo>
                    <a:pt x="321" y="7"/>
                  </a:lnTo>
                  <a:lnTo>
                    <a:pt x="364" y="43"/>
                  </a:lnTo>
                  <a:lnTo>
                    <a:pt x="409" y="78"/>
                  </a:lnTo>
                  <a:lnTo>
                    <a:pt x="457" y="111"/>
                  </a:lnTo>
                  <a:lnTo>
                    <a:pt x="506" y="141"/>
                  </a:lnTo>
                  <a:lnTo>
                    <a:pt x="557" y="171"/>
                  </a:lnTo>
                  <a:lnTo>
                    <a:pt x="608" y="198"/>
                  </a:lnTo>
                  <a:lnTo>
                    <a:pt x="662" y="225"/>
                  </a:lnTo>
                  <a:lnTo>
                    <a:pt x="715" y="251"/>
                  </a:lnTo>
                  <a:lnTo>
                    <a:pt x="770" y="278"/>
                  </a:lnTo>
                  <a:lnTo>
                    <a:pt x="825" y="303"/>
                  </a:lnTo>
                  <a:lnTo>
                    <a:pt x="881" y="330"/>
                  </a:lnTo>
                  <a:lnTo>
                    <a:pt x="937" y="357"/>
                  </a:lnTo>
                  <a:lnTo>
                    <a:pt x="938" y="358"/>
                  </a:lnTo>
                  <a:lnTo>
                    <a:pt x="939" y="359"/>
                  </a:lnTo>
                  <a:lnTo>
                    <a:pt x="941" y="361"/>
                  </a:lnTo>
                  <a:lnTo>
                    <a:pt x="942" y="364"/>
                  </a:lnTo>
                  <a:lnTo>
                    <a:pt x="942" y="367"/>
                  </a:lnTo>
                  <a:lnTo>
                    <a:pt x="943" y="370"/>
                  </a:lnTo>
                  <a:lnTo>
                    <a:pt x="944" y="373"/>
                  </a:lnTo>
                  <a:lnTo>
                    <a:pt x="944" y="376"/>
                  </a:lnTo>
                  <a:lnTo>
                    <a:pt x="944" y="378"/>
                  </a:lnTo>
                  <a:lnTo>
                    <a:pt x="943" y="381"/>
                  </a:lnTo>
                  <a:lnTo>
                    <a:pt x="943" y="383"/>
                  </a:lnTo>
                  <a:lnTo>
                    <a:pt x="942" y="386"/>
                  </a:lnTo>
                  <a:lnTo>
                    <a:pt x="915" y="393"/>
                  </a:lnTo>
                  <a:lnTo>
                    <a:pt x="886" y="399"/>
                  </a:lnTo>
                  <a:lnTo>
                    <a:pt x="858" y="405"/>
                  </a:lnTo>
                  <a:lnTo>
                    <a:pt x="828" y="410"/>
                  </a:lnTo>
                  <a:lnTo>
                    <a:pt x="799" y="415"/>
                  </a:lnTo>
                  <a:lnTo>
                    <a:pt x="769" y="421"/>
                  </a:lnTo>
                  <a:lnTo>
                    <a:pt x="738" y="427"/>
                  </a:lnTo>
                  <a:lnTo>
                    <a:pt x="709" y="433"/>
                  </a:lnTo>
                  <a:lnTo>
                    <a:pt x="678" y="441"/>
                  </a:lnTo>
                  <a:lnTo>
                    <a:pt x="650" y="449"/>
                  </a:lnTo>
                  <a:lnTo>
                    <a:pt x="621" y="459"/>
                  </a:lnTo>
                  <a:lnTo>
                    <a:pt x="594" y="472"/>
                  </a:lnTo>
                  <a:lnTo>
                    <a:pt x="562" y="478"/>
                  </a:lnTo>
                  <a:lnTo>
                    <a:pt x="531" y="484"/>
                  </a:lnTo>
                  <a:lnTo>
                    <a:pt x="499" y="490"/>
                  </a:lnTo>
                  <a:lnTo>
                    <a:pt x="468" y="497"/>
                  </a:lnTo>
                  <a:lnTo>
                    <a:pt x="437" y="505"/>
                  </a:lnTo>
                  <a:lnTo>
                    <a:pt x="406" y="513"/>
                  </a:lnTo>
                  <a:lnTo>
                    <a:pt x="376" y="521"/>
                  </a:lnTo>
                  <a:lnTo>
                    <a:pt x="345" y="531"/>
                  </a:lnTo>
                  <a:lnTo>
                    <a:pt x="316" y="540"/>
                  </a:lnTo>
                  <a:lnTo>
                    <a:pt x="286" y="549"/>
                  </a:lnTo>
                  <a:lnTo>
                    <a:pt x="257" y="559"/>
                  </a:lnTo>
                  <a:lnTo>
                    <a:pt x="228" y="569"/>
                  </a:lnTo>
                  <a:lnTo>
                    <a:pt x="250" y="593"/>
                  </a:lnTo>
                  <a:lnTo>
                    <a:pt x="276" y="616"/>
                  </a:lnTo>
                  <a:lnTo>
                    <a:pt x="301" y="638"/>
                  </a:lnTo>
                  <a:lnTo>
                    <a:pt x="330" y="658"/>
                  </a:lnTo>
                  <a:lnTo>
                    <a:pt x="358" y="677"/>
                  </a:lnTo>
                  <a:lnTo>
                    <a:pt x="388" y="696"/>
                  </a:lnTo>
                  <a:lnTo>
                    <a:pt x="418" y="715"/>
                  </a:lnTo>
                  <a:lnTo>
                    <a:pt x="448" y="733"/>
                  </a:lnTo>
                  <a:lnTo>
                    <a:pt x="479" y="753"/>
                  </a:lnTo>
                  <a:lnTo>
                    <a:pt x="509" y="772"/>
                  </a:lnTo>
                  <a:lnTo>
                    <a:pt x="539" y="792"/>
                  </a:lnTo>
                  <a:lnTo>
                    <a:pt x="568" y="814"/>
                  </a:lnTo>
                  <a:lnTo>
                    <a:pt x="647" y="821"/>
                  </a:lnTo>
                  <a:lnTo>
                    <a:pt x="648" y="822"/>
                  </a:lnTo>
                  <a:lnTo>
                    <a:pt x="649" y="823"/>
                  </a:lnTo>
                  <a:lnTo>
                    <a:pt x="650" y="825"/>
                  </a:lnTo>
                  <a:lnTo>
                    <a:pt x="651" y="826"/>
                  </a:lnTo>
                  <a:lnTo>
                    <a:pt x="651" y="828"/>
                  </a:lnTo>
                  <a:lnTo>
                    <a:pt x="652" y="830"/>
                  </a:lnTo>
                  <a:lnTo>
                    <a:pt x="652" y="832"/>
                  </a:lnTo>
                  <a:lnTo>
                    <a:pt x="652" y="835"/>
                  </a:lnTo>
                  <a:lnTo>
                    <a:pt x="652" y="837"/>
                  </a:lnTo>
                  <a:lnTo>
                    <a:pt x="652" y="839"/>
                  </a:lnTo>
                  <a:lnTo>
                    <a:pt x="652" y="841"/>
                  </a:lnTo>
                  <a:lnTo>
                    <a:pt x="653" y="843"/>
                  </a:lnTo>
                  <a:lnTo>
                    <a:pt x="595" y="932"/>
                  </a:lnTo>
                  <a:lnTo>
                    <a:pt x="593" y="933"/>
                  </a:lnTo>
                  <a:lnTo>
                    <a:pt x="592" y="935"/>
                  </a:lnTo>
                  <a:lnTo>
                    <a:pt x="591" y="937"/>
                  </a:lnTo>
                  <a:lnTo>
                    <a:pt x="589" y="939"/>
                  </a:lnTo>
                  <a:lnTo>
                    <a:pt x="587" y="940"/>
                  </a:lnTo>
                  <a:lnTo>
                    <a:pt x="585" y="942"/>
                  </a:lnTo>
                  <a:lnTo>
                    <a:pt x="583" y="943"/>
                  </a:lnTo>
                  <a:lnTo>
                    <a:pt x="581" y="944"/>
                  </a:lnTo>
                  <a:lnTo>
                    <a:pt x="577" y="946"/>
                  </a:lnTo>
                  <a:lnTo>
                    <a:pt x="574" y="947"/>
                  </a:lnTo>
                  <a:lnTo>
                    <a:pt x="571" y="948"/>
                  </a:lnTo>
                  <a:lnTo>
                    <a:pt x="568" y="950"/>
                  </a:lnTo>
                  <a:lnTo>
                    <a:pt x="566" y="949"/>
                  </a:lnTo>
                  <a:lnTo>
                    <a:pt x="564" y="949"/>
                  </a:lnTo>
                  <a:lnTo>
                    <a:pt x="562" y="949"/>
                  </a:lnTo>
                  <a:lnTo>
                    <a:pt x="561" y="949"/>
                  </a:lnTo>
                  <a:lnTo>
                    <a:pt x="559" y="949"/>
                  </a:lnTo>
                  <a:lnTo>
                    <a:pt x="558" y="948"/>
                  </a:lnTo>
                  <a:lnTo>
                    <a:pt x="556" y="948"/>
                  </a:lnTo>
                  <a:lnTo>
                    <a:pt x="555" y="947"/>
                  </a:lnTo>
                  <a:lnTo>
                    <a:pt x="554" y="947"/>
                  </a:lnTo>
                  <a:lnTo>
                    <a:pt x="553" y="946"/>
                  </a:lnTo>
                  <a:lnTo>
                    <a:pt x="552" y="945"/>
                  </a:lnTo>
                  <a:lnTo>
                    <a:pt x="551" y="945"/>
                  </a:lnTo>
                  <a:lnTo>
                    <a:pt x="546" y="928"/>
                  </a:lnTo>
                  <a:lnTo>
                    <a:pt x="540" y="913"/>
                  </a:lnTo>
                  <a:lnTo>
                    <a:pt x="533" y="898"/>
                  </a:lnTo>
                  <a:lnTo>
                    <a:pt x="522" y="885"/>
                  </a:lnTo>
                  <a:lnTo>
                    <a:pt x="512" y="873"/>
                  </a:lnTo>
                  <a:lnTo>
                    <a:pt x="501" y="861"/>
                  </a:lnTo>
                  <a:lnTo>
                    <a:pt x="488" y="851"/>
                  </a:lnTo>
                  <a:lnTo>
                    <a:pt x="475" y="839"/>
                  </a:lnTo>
                  <a:lnTo>
                    <a:pt x="461" y="829"/>
                  </a:lnTo>
                  <a:lnTo>
                    <a:pt x="447" y="820"/>
                  </a:lnTo>
                  <a:lnTo>
                    <a:pt x="433" y="810"/>
                  </a:lnTo>
                  <a:lnTo>
                    <a:pt x="420" y="800"/>
                  </a:lnTo>
                  <a:lnTo>
                    <a:pt x="384" y="776"/>
                  </a:lnTo>
                  <a:lnTo>
                    <a:pt x="348" y="752"/>
                  </a:lnTo>
                  <a:lnTo>
                    <a:pt x="315" y="726"/>
                  </a:lnTo>
                  <a:lnTo>
                    <a:pt x="280" y="701"/>
                  </a:lnTo>
                  <a:lnTo>
                    <a:pt x="246" y="675"/>
                  </a:lnTo>
                  <a:lnTo>
                    <a:pt x="213" y="649"/>
                  </a:lnTo>
                  <a:lnTo>
                    <a:pt x="179" y="623"/>
                  </a:lnTo>
                  <a:lnTo>
                    <a:pt x="144" y="598"/>
                  </a:lnTo>
                  <a:lnTo>
                    <a:pt x="110" y="574"/>
                  </a:lnTo>
                  <a:lnTo>
                    <a:pt x="74" y="551"/>
                  </a:lnTo>
                  <a:lnTo>
                    <a:pt x="38" y="530"/>
                  </a:lnTo>
                  <a:lnTo>
                    <a:pt x="2" y="510"/>
                  </a:lnTo>
                  <a:lnTo>
                    <a:pt x="1" y="508"/>
                  </a:lnTo>
                  <a:lnTo>
                    <a:pt x="0" y="506"/>
                  </a:lnTo>
                  <a:lnTo>
                    <a:pt x="0" y="504"/>
                  </a:lnTo>
                  <a:lnTo>
                    <a:pt x="0" y="502"/>
                  </a:lnTo>
                  <a:lnTo>
                    <a:pt x="0" y="500"/>
                  </a:lnTo>
                  <a:lnTo>
                    <a:pt x="1" y="498"/>
                  </a:lnTo>
                  <a:lnTo>
                    <a:pt x="1" y="496"/>
                  </a:lnTo>
                  <a:lnTo>
                    <a:pt x="2" y="494"/>
                  </a:lnTo>
                  <a:lnTo>
                    <a:pt x="3" y="492"/>
                  </a:lnTo>
                  <a:lnTo>
                    <a:pt x="4" y="490"/>
                  </a:lnTo>
                  <a:lnTo>
                    <a:pt x="5" y="488"/>
                  </a:lnTo>
                  <a:lnTo>
                    <a:pt x="7" y="487"/>
                  </a:lnTo>
                  <a:lnTo>
                    <a:pt x="18" y="484"/>
                  </a:lnTo>
                  <a:lnTo>
                    <a:pt x="31" y="482"/>
                  </a:lnTo>
                  <a:lnTo>
                    <a:pt x="44" y="480"/>
                  </a:lnTo>
                  <a:lnTo>
                    <a:pt x="57" y="478"/>
                  </a:lnTo>
                  <a:lnTo>
                    <a:pt x="70" y="476"/>
                  </a:lnTo>
                  <a:lnTo>
                    <a:pt x="84" y="475"/>
                  </a:lnTo>
                  <a:lnTo>
                    <a:pt x="98" y="472"/>
                  </a:lnTo>
                  <a:lnTo>
                    <a:pt x="112" y="470"/>
                  </a:lnTo>
                  <a:lnTo>
                    <a:pt x="125" y="467"/>
                  </a:lnTo>
                  <a:lnTo>
                    <a:pt x="139" y="464"/>
                  </a:lnTo>
                  <a:lnTo>
                    <a:pt x="153" y="461"/>
                  </a:lnTo>
                  <a:lnTo>
                    <a:pt x="167" y="457"/>
                  </a:lnTo>
                  <a:lnTo>
                    <a:pt x="212" y="447"/>
                  </a:lnTo>
                  <a:lnTo>
                    <a:pt x="258" y="437"/>
                  </a:lnTo>
                  <a:lnTo>
                    <a:pt x="302" y="427"/>
                  </a:lnTo>
                  <a:lnTo>
                    <a:pt x="348" y="416"/>
                  </a:lnTo>
                  <a:lnTo>
                    <a:pt x="393" y="405"/>
                  </a:lnTo>
                  <a:lnTo>
                    <a:pt x="438" y="394"/>
                  </a:lnTo>
                  <a:lnTo>
                    <a:pt x="483" y="384"/>
                  </a:lnTo>
                  <a:lnTo>
                    <a:pt x="528" y="372"/>
                  </a:lnTo>
                  <a:lnTo>
                    <a:pt x="572" y="360"/>
                  </a:lnTo>
                  <a:lnTo>
                    <a:pt x="617" y="349"/>
                  </a:lnTo>
                  <a:lnTo>
                    <a:pt x="662" y="338"/>
                  </a:lnTo>
                  <a:lnTo>
                    <a:pt x="707" y="327"/>
                  </a:lnTo>
                  <a:lnTo>
                    <a:pt x="707" y="326"/>
                  </a:lnTo>
                  <a:lnTo>
                    <a:pt x="707" y="325"/>
                  </a:lnTo>
                  <a:lnTo>
                    <a:pt x="708" y="324"/>
                  </a:lnTo>
                  <a:lnTo>
                    <a:pt x="708" y="324"/>
                  </a:lnTo>
                  <a:lnTo>
                    <a:pt x="708" y="323"/>
                  </a:lnTo>
                  <a:lnTo>
                    <a:pt x="708" y="322"/>
                  </a:lnTo>
                  <a:lnTo>
                    <a:pt x="708" y="321"/>
                  </a:lnTo>
                  <a:lnTo>
                    <a:pt x="708" y="320"/>
                  </a:lnTo>
                  <a:lnTo>
                    <a:pt x="708" y="319"/>
                  </a:lnTo>
                  <a:lnTo>
                    <a:pt x="708" y="318"/>
                  </a:lnTo>
                  <a:lnTo>
                    <a:pt x="708" y="317"/>
                  </a:lnTo>
                  <a:lnTo>
                    <a:pt x="709" y="316"/>
                  </a:lnTo>
                  <a:lnTo>
                    <a:pt x="708" y="314"/>
                  </a:lnTo>
                  <a:lnTo>
                    <a:pt x="707" y="311"/>
                  </a:lnTo>
                  <a:lnTo>
                    <a:pt x="706" y="309"/>
                  </a:lnTo>
                  <a:lnTo>
                    <a:pt x="705" y="308"/>
                  </a:lnTo>
                  <a:lnTo>
                    <a:pt x="703" y="306"/>
                  </a:lnTo>
                  <a:lnTo>
                    <a:pt x="701" y="304"/>
                  </a:lnTo>
                  <a:lnTo>
                    <a:pt x="699" y="302"/>
                  </a:lnTo>
                  <a:lnTo>
                    <a:pt x="697" y="301"/>
                  </a:lnTo>
                  <a:lnTo>
                    <a:pt x="695" y="300"/>
                  </a:lnTo>
                  <a:lnTo>
                    <a:pt x="693" y="299"/>
                  </a:lnTo>
                  <a:lnTo>
                    <a:pt x="690" y="298"/>
                  </a:lnTo>
                  <a:lnTo>
                    <a:pt x="688" y="298"/>
                  </a:lnTo>
                  <a:lnTo>
                    <a:pt x="651" y="284"/>
                  </a:lnTo>
                  <a:lnTo>
                    <a:pt x="616" y="268"/>
                  </a:lnTo>
                  <a:lnTo>
                    <a:pt x="581" y="250"/>
                  </a:lnTo>
                  <a:lnTo>
                    <a:pt x="546" y="231"/>
                  </a:lnTo>
                  <a:lnTo>
                    <a:pt x="510" y="213"/>
                  </a:lnTo>
                  <a:lnTo>
                    <a:pt x="475" y="193"/>
                  </a:lnTo>
                  <a:lnTo>
                    <a:pt x="439" y="176"/>
                  </a:lnTo>
                  <a:lnTo>
                    <a:pt x="401" y="160"/>
                  </a:lnTo>
                  <a:lnTo>
                    <a:pt x="364" y="145"/>
                  </a:lnTo>
                  <a:lnTo>
                    <a:pt x="325" y="134"/>
                  </a:lnTo>
                  <a:lnTo>
                    <a:pt x="284" y="127"/>
                  </a:lnTo>
                  <a:lnTo>
                    <a:pt x="243" y="124"/>
                  </a:lnTo>
                  <a:lnTo>
                    <a:pt x="240" y="122"/>
                  </a:lnTo>
                  <a:lnTo>
                    <a:pt x="238" y="119"/>
                  </a:lnTo>
                  <a:lnTo>
                    <a:pt x="237" y="117"/>
                  </a:lnTo>
                  <a:lnTo>
                    <a:pt x="237" y="114"/>
                  </a:lnTo>
                  <a:lnTo>
                    <a:pt x="237" y="111"/>
                  </a:lnTo>
                  <a:lnTo>
                    <a:pt x="237" y="107"/>
                  </a:lnTo>
                  <a:lnTo>
                    <a:pt x="238" y="104"/>
                  </a:lnTo>
                  <a:lnTo>
                    <a:pt x="239" y="101"/>
                  </a:lnTo>
                  <a:lnTo>
                    <a:pt x="241" y="97"/>
                  </a:lnTo>
                  <a:lnTo>
                    <a:pt x="242" y="93"/>
                  </a:lnTo>
                  <a:lnTo>
                    <a:pt x="244" y="90"/>
                  </a:lnTo>
                  <a:lnTo>
                    <a:pt x="246" y="88"/>
                  </a:lnTo>
                  <a:lnTo>
                    <a:pt x="253" y="81"/>
                  </a:lnTo>
                  <a:lnTo>
                    <a:pt x="261" y="74"/>
                  </a:lnTo>
                  <a:lnTo>
                    <a:pt x="266" y="67"/>
                  </a:lnTo>
                  <a:lnTo>
                    <a:pt x="271" y="59"/>
                  </a:lnTo>
                  <a:lnTo>
                    <a:pt x="275" y="51"/>
                  </a:lnTo>
                  <a:lnTo>
                    <a:pt x="278" y="42"/>
                  </a:lnTo>
                  <a:lnTo>
                    <a:pt x="281" y="34"/>
                  </a:lnTo>
                  <a:lnTo>
                    <a:pt x="285" y="26"/>
                  </a:lnTo>
                  <a:lnTo>
                    <a:pt x="289" y="19"/>
                  </a:lnTo>
                  <a:lnTo>
                    <a:pt x="293" y="12"/>
                  </a:lnTo>
                  <a:lnTo>
                    <a:pt x="298" y="6"/>
                  </a:lnTo>
                  <a:lnTo>
                    <a:pt x="305" y="1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6" y="0"/>
                  </a:lnTo>
                  <a:lnTo>
                    <a:pt x="306" y="0"/>
                  </a:lnTo>
                  <a:lnTo>
                    <a:pt x="306" y="0"/>
                  </a:lnTo>
                  <a:lnTo>
                    <a:pt x="306" y="0"/>
                  </a:lnTo>
                  <a:lnTo>
                    <a:pt x="306" y="0"/>
                  </a:lnTo>
                  <a:lnTo>
                    <a:pt x="307" y="1"/>
                  </a:lnTo>
                  <a:lnTo>
                    <a:pt x="307" y="1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0" name="Freeform 26"/>
            <p:cNvSpPr>
              <a:spLocks noChangeAspect="1"/>
            </p:cNvSpPr>
            <p:nvPr/>
          </p:nvSpPr>
          <p:spPr bwMode="auto">
            <a:xfrm>
              <a:off x="4172" y="1406"/>
              <a:ext cx="100" cy="83"/>
            </a:xfrm>
            <a:custGeom>
              <a:avLst/>
              <a:gdLst/>
              <a:ahLst/>
              <a:cxnLst>
                <a:cxn ang="0">
                  <a:pos x="684" y="0"/>
                </a:cxn>
                <a:cxn ang="0">
                  <a:pos x="685" y="0"/>
                </a:cxn>
                <a:cxn ang="0">
                  <a:pos x="686" y="0"/>
                </a:cxn>
                <a:cxn ang="0">
                  <a:pos x="686" y="0"/>
                </a:cxn>
                <a:cxn ang="0">
                  <a:pos x="793" y="161"/>
                </a:cxn>
                <a:cxn ang="0">
                  <a:pos x="793" y="164"/>
                </a:cxn>
                <a:cxn ang="0">
                  <a:pos x="793" y="166"/>
                </a:cxn>
                <a:cxn ang="0">
                  <a:pos x="793" y="169"/>
                </a:cxn>
                <a:cxn ang="0">
                  <a:pos x="745" y="184"/>
                </a:cxn>
                <a:cxn ang="0">
                  <a:pos x="606" y="240"/>
                </a:cxn>
                <a:cxn ang="0">
                  <a:pos x="471" y="310"/>
                </a:cxn>
                <a:cxn ang="0">
                  <a:pos x="336" y="383"/>
                </a:cxn>
                <a:cxn ang="0">
                  <a:pos x="247" y="430"/>
                </a:cxn>
                <a:cxn ang="0">
                  <a:pos x="244" y="433"/>
                </a:cxn>
                <a:cxn ang="0">
                  <a:pos x="242" y="437"/>
                </a:cxn>
                <a:cxn ang="0">
                  <a:pos x="240" y="441"/>
                </a:cxn>
                <a:cxn ang="0">
                  <a:pos x="244" y="463"/>
                </a:cxn>
                <a:cxn ang="0">
                  <a:pos x="271" y="511"/>
                </a:cxn>
                <a:cxn ang="0">
                  <a:pos x="311" y="555"/>
                </a:cxn>
                <a:cxn ang="0">
                  <a:pos x="353" y="596"/>
                </a:cxn>
                <a:cxn ang="0">
                  <a:pos x="379" y="628"/>
                </a:cxn>
                <a:cxn ang="0">
                  <a:pos x="377" y="637"/>
                </a:cxn>
                <a:cxn ang="0">
                  <a:pos x="371" y="644"/>
                </a:cxn>
                <a:cxn ang="0">
                  <a:pos x="363" y="651"/>
                </a:cxn>
                <a:cxn ang="0">
                  <a:pos x="346" y="655"/>
                </a:cxn>
                <a:cxn ang="0">
                  <a:pos x="322" y="659"/>
                </a:cxn>
                <a:cxn ang="0">
                  <a:pos x="297" y="659"/>
                </a:cxn>
                <a:cxn ang="0">
                  <a:pos x="275" y="654"/>
                </a:cxn>
                <a:cxn ang="0">
                  <a:pos x="252" y="626"/>
                </a:cxn>
                <a:cxn ang="0">
                  <a:pos x="218" y="562"/>
                </a:cxn>
                <a:cxn ang="0">
                  <a:pos x="185" y="500"/>
                </a:cxn>
                <a:cxn ang="0">
                  <a:pos x="153" y="439"/>
                </a:cxn>
                <a:cxn ang="0">
                  <a:pos x="0" y="161"/>
                </a:cxn>
                <a:cxn ang="0">
                  <a:pos x="4" y="135"/>
                </a:cxn>
                <a:cxn ang="0">
                  <a:pos x="13" y="110"/>
                </a:cxn>
                <a:cxn ang="0">
                  <a:pos x="27" y="89"/>
                </a:cxn>
                <a:cxn ang="0">
                  <a:pos x="47" y="73"/>
                </a:cxn>
                <a:cxn ang="0">
                  <a:pos x="50" y="72"/>
                </a:cxn>
                <a:cxn ang="0">
                  <a:pos x="53" y="72"/>
                </a:cxn>
                <a:cxn ang="0">
                  <a:pos x="55" y="72"/>
                </a:cxn>
                <a:cxn ang="0">
                  <a:pos x="57" y="73"/>
                </a:cxn>
                <a:cxn ang="0">
                  <a:pos x="80" y="131"/>
                </a:cxn>
                <a:cxn ang="0">
                  <a:pos x="99" y="195"/>
                </a:cxn>
                <a:cxn ang="0">
                  <a:pos x="124" y="254"/>
                </a:cxn>
                <a:cxn ang="0">
                  <a:pos x="166" y="302"/>
                </a:cxn>
                <a:cxn ang="0">
                  <a:pos x="290" y="259"/>
                </a:cxn>
                <a:cxn ang="0">
                  <a:pos x="402" y="200"/>
                </a:cxn>
                <a:cxn ang="0">
                  <a:pos x="512" y="137"/>
                </a:cxn>
                <a:cxn ang="0">
                  <a:pos x="629" y="81"/>
                </a:cxn>
                <a:cxn ang="0">
                  <a:pos x="639" y="71"/>
                </a:cxn>
                <a:cxn ang="0">
                  <a:pos x="648" y="62"/>
                </a:cxn>
                <a:cxn ang="0">
                  <a:pos x="654" y="54"/>
                </a:cxn>
                <a:cxn ang="0">
                  <a:pos x="658" y="48"/>
                </a:cxn>
                <a:cxn ang="0">
                  <a:pos x="681" y="0"/>
                </a:cxn>
                <a:cxn ang="0">
                  <a:pos x="681" y="0"/>
                </a:cxn>
                <a:cxn ang="0">
                  <a:pos x="682" y="0"/>
                </a:cxn>
                <a:cxn ang="0">
                  <a:pos x="683" y="0"/>
                </a:cxn>
                <a:cxn ang="0">
                  <a:pos x="683" y="1"/>
                </a:cxn>
              </a:cxnLst>
              <a:rect l="0" t="0" r="r" b="b"/>
              <a:pathLst>
                <a:path w="793" h="659">
                  <a:moveTo>
                    <a:pt x="683" y="1"/>
                  </a:moveTo>
                  <a:lnTo>
                    <a:pt x="684" y="0"/>
                  </a:lnTo>
                  <a:lnTo>
                    <a:pt x="684" y="0"/>
                  </a:lnTo>
                  <a:lnTo>
                    <a:pt x="684" y="0"/>
                  </a:lnTo>
                  <a:lnTo>
                    <a:pt x="684" y="0"/>
                  </a:lnTo>
                  <a:lnTo>
                    <a:pt x="685" y="0"/>
                  </a:lnTo>
                  <a:lnTo>
                    <a:pt x="685" y="0"/>
                  </a:lnTo>
                  <a:lnTo>
                    <a:pt x="685" y="0"/>
                  </a:lnTo>
                  <a:lnTo>
                    <a:pt x="686" y="0"/>
                  </a:lnTo>
                  <a:lnTo>
                    <a:pt x="686" y="0"/>
                  </a:lnTo>
                  <a:lnTo>
                    <a:pt x="686" y="0"/>
                  </a:lnTo>
                  <a:lnTo>
                    <a:pt x="686" y="0"/>
                  </a:lnTo>
                  <a:lnTo>
                    <a:pt x="686" y="1"/>
                  </a:lnTo>
                  <a:lnTo>
                    <a:pt x="793" y="161"/>
                  </a:lnTo>
                  <a:lnTo>
                    <a:pt x="793" y="161"/>
                  </a:lnTo>
                  <a:lnTo>
                    <a:pt x="793" y="162"/>
                  </a:lnTo>
                  <a:lnTo>
                    <a:pt x="793" y="163"/>
                  </a:lnTo>
                  <a:lnTo>
                    <a:pt x="793" y="164"/>
                  </a:lnTo>
                  <a:lnTo>
                    <a:pt x="793" y="165"/>
                  </a:lnTo>
                  <a:lnTo>
                    <a:pt x="793" y="165"/>
                  </a:lnTo>
                  <a:lnTo>
                    <a:pt x="793" y="166"/>
                  </a:lnTo>
                  <a:lnTo>
                    <a:pt x="793" y="167"/>
                  </a:lnTo>
                  <a:lnTo>
                    <a:pt x="793" y="168"/>
                  </a:lnTo>
                  <a:lnTo>
                    <a:pt x="793" y="169"/>
                  </a:lnTo>
                  <a:lnTo>
                    <a:pt x="793" y="170"/>
                  </a:lnTo>
                  <a:lnTo>
                    <a:pt x="792" y="171"/>
                  </a:lnTo>
                  <a:lnTo>
                    <a:pt x="745" y="184"/>
                  </a:lnTo>
                  <a:lnTo>
                    <a:pt x="698" y="202"/>
                  </a:lnTo>
                  <a:lnTo>
                    <a:pt x="652" y="220"/>
                  </a:lnTo>
                  <a:lnTo>
                    <a:pt x="606" y="240"/>
                  </a:lnTo>
                  <a:lnTo>
                    <a:pt x="560" y="263"/>
                  </a:lnTo>
                  <a:lnTo>
                    <a:pt x="516" y="285"/>
                  </a:lnTo>
                  <a:lnTo>
                    <a:pt x="471" y="310"/>
                  </a:lnTo>
                  <a:lnTo>
                    <a:pt x="426" y="334"/>
                  </a:lnTo>
                  <a:lnTo>
                    <a:pt x="381" y="359"/>
                  </a:lnTo>
                  <a:lnTo>
                    <a:pt x="336" y="383"/>
                  </a:lnTo>
                  <a:lnTo>
                    <a:pt x="292" y="406"/>
                  </a:lnTo>
                  <a:lnTo>
                    <a:pt x="248" y="430"/>
                  </a:lnTo>
                  <a:lnTo>
                    <a:pt x="247" y="430"/>
                  </a:lnTo>
                  <a:lnTo>
                    <a:pt x="245" y="431"/>
                  </a:lnTo>
                  <a:lnTo>
                    <a:pt x="244" y="432"/>
                  </a:lnTo>
                  <a:lnTo>
                    <a:pt x="244" y="433"/>
                  </a:lnTo>
                  <a:lnTo>
                    <a:pt x="243" y="434"/>
                  </a:lnTo>
                  <a:lnTo>
                    <a:pt x="242" y="435"/>
                  </a:lnTo>
                  <a:lnTo>
                    <a:pt x="242" y="437"/>
                  </a:lnTo>
                  <a:lnTo>
                    <a:pt x="241" y="438"/>
                  </a:lnTo>
                  <a:lnTo>
                    <a:pt x="241" y="439"/>
                  </a:lnTo>
                  <a:lnTo>
                    <a:pt x="240" y="441"/>
                  </a:lnTo>
                  <a:lnTo>
                    <a:pt x="240" y="442"/>
                  </a:lnTo>
                  <a:lnTo>
                    <a:pt x="239" y="444"/>
                  </a:lnTo>
                  <a:lnTo>
                    <a:pt x="244" y="463"/>
                  </a:lnTo>
                  <a:lnTo>
                    <a:pt x="251" y="480"/>
                  </a:lnTo>
                  <a:lnTo>
                    <a:pt x="260" y="496"/>
                  </a:lnTo>
                  <a:lnTo>
                    <a:pt x="271" y="511"/>
                  </a:lnTo>
                  <a:lnTo>
                    <a:pt x="283" y="527"/>
                  </a:lnTo>
                  <a:lnTo>
                    <a:pt x="296" y="541"/>
                  </a:lnTo>
                  <a:lnTo>
                    <a:pt x="311" y="555"/>
                  </a:lnTo>
                  <a:lnTo>
                    <a:pt x="325" y="570"/>
                  </a:lnTo>
                  <a:lnTo>
                    <a:pt x="339" y="583"/>
                  </a:lnTo>
                  <a:lnTo>
                    <a:pt x="353" y="596"/>
                  </a:lnTo>
                  <a:lnTo>
                    <a:pt x="367" y="610"/>
                  </a:lnTo>
                  <a:lnTo>
                    <a:pt x="379" y="625"/>
                  </a:lnTo>
                  <a:lnTo>
                    <a:pt x="379" y="628"/>
                  </a:lnTo>
                  <a:lnTo>
                    <a:pt x="379" y="631"/>
                  </a:lnTo>
                  <a:lnTo>
                    <a:pt x="378" y="634"/>
                  </a:lnTo>
                  <a:lnTo>
                    <a:pt x="377" y="637"/>
                  </a:lnTo>
                  <a:lnTo>
                    <a:pt x="375" y="639"/>
                  </a:lnTo>
                  <a:lnTo>
                    <a:pt x="374" y="642"/>
                  </a:lnTo>
                  <a:lnTo>
                    <a:pt x="371" y="644"/>
                  </a:lnTo>
                  <a:lnTo>
                    <a:pt x="369" y="647"/>
                  </a:lnTo>
                  <a:lnTo>
                    <a:pt x="366" y="649"/>
                  </a:lnTo>
                  <a:lnTo>
                    <a:pt x="363" y="651"/>
                  </a:lnTo>
                  <a:lnTo>
                    <a:pt x="359" y="652"/>
                  </a:lnTo>
                  <a:lnTo>
                    <a:pt x="355" y="654"/>
                  </a:lnTo>
                  <a:lnTo>
                    <a:pt x="346" y="655"/>
                  </a:lnTo>
                  <a:lnTo>
                    <a:pt x="338" y="656"/>
                  </a:lnTo>
                  <a:lnTo>
                    <a:pt x="330" y="658"/>
                  </a:lnTo>
                  <a:lnTo>
                    <a:pt x="322" y="659"/>
                  </a:lnTo>
                  <a:lnTo>
                    <a:pt x="314" y="659"/>
                  </a:lnTo>
                  <a:lnTo>
                    <a:pt x="306" y="659"/>
                  </a:lnTo>
                  <a:lnTo>
                    <a:pt x="297" y="659"/>
                  </a:lnTo>
                  <a:lnTo>
                    <a:pt x="289" y="658"/>
                  </a:lnTo>
                  <a:lnTo>
                    <a:pt x="282" y="656"/>
                  </a:lnTo>
                  <a:lnTo>
                    <a:pt x="275" y="654"/>
                  </a:lnTo>
                  <a:lnTo>
                    <a:pt x="269" y="651"/>
                  </a:lnTo>
                  <a:lnTo>
                    <a:pt x="262" y="647"/>
                  </a:lnTo>
                  <a:lnTo>
                    <a:pt x="252" y="626"/>
                  </a:lnTo>
                  <a:lnTo>
                    <a:pt x="240" y="605"/>
                  </a:lnTo>
                  <a:lnTo>
                    <a:pt x="229" y="584"/>
                  </a:lnTo>
                  <a:lnTo>
                    <a:pt x="218" y="562"/>
                  </a:lnTo>
                  <a:lnTo>
                    <a:pt x="207" y="542"/>
                  </a:lnTo>
                  <a:lnTo>
                    <a:pt x="197" y="521"/>
                  </a:lnTo>
                  <a:lnTo>
                    <a:pt x="185" y="500"/>
                  </a:lnTo>
                  <a:lnTo>
                    <a:pt x="174" y="479"/>
                  </a:lnTo>
                  <a:lnTo>
                    <a:pt x="163" y="459"/>
                  </a:lnTo>
                  <a:lnTo>
                    <a:pt x="153" y="439"/>
                  </a:lnTo>
                  <a:lnTo>
                    <a:pt x="143" y="421"/>
                  </a:lnTo>
                  <a:lnTo>
                    <a:pt x="132" y="402"/>
                  </a:lnTo>
                  <a:lnTo>
                    <a:pt x="0" y="161"/>
                  </a:lnTo>
                  <a:lnTo>
                    <a:pt x="1" y="152"/>
                  </a:lnTo>
                  <a:lnTo>
                    <a:pt x="3" y="144"/>
                  </a:lnTo>
                  <a:lnTo>
                    <a:pt x="4" y="135"/>
                  </a:lnTo>
                  <a:lnTo>
                    <a:pt x="7" y="126"/>
                  </a:lnTo>
                  <a:lnTo>
                    <a:pt x="10" y="118"/>
                  </a:lnTo>
                  <a:lnTo>
                    <a:pt x="13" y="110"/>
                  </a:lnTo>
                  <a:lnTo>
                    <a:pt x="17" y="103"/>
                  </a:lnTo>
                  <a:lnTo>
                    <a:pt x="22" y="96"/>
                  </a:lnTo>
                  <a:lnTo>
                    <a:pt x="27" y="89"/>
                  </a:lnTo>
                  <a:lnTo>
                    <a:pt x="34" y="82"/>
                  </a:lnTo>
                  <a:lnTo>
                    <a:pt x="41" y="77"/>
                  </a:lnTo>
                  <a:lnTo>
                    <a:pt x="47" y="73"/>
                  </a:lnTo>
                  <a:lnTo>
                    <a:pt x="48" y="72"/>
                  </a:lnTo>
                  <a:lnTo>
                    <a:pt x="49" y="72"/>
                  </a:lnTo>
                  <a:lnTo>
                    <a:pt x="50" y="72"/>
                  </a:lnTo>
                  <a:lnTo>
                    <a:pt x="51" y="72"/>
                  </a:lnTo>
                  <a:lnTo>
                    <a:pt x="52" y="72"/>
                  </a:lnTo>
                  <a:lnTo>
                    <a:pt x="53" y="72"/>
                  </a:lnTo>
                  <a:lnTo>
                    <a:pt x="54" y="72"/>
                  </a:lnTo>
                  <a:lnTo>
                    <a:pt x="54" y="72"/>
                  </a:lnTo>
                  <a:lnTo>
                    <a:pt x="55" y="72"/>
                  </a:lnTo>
                  <a:lnTo>
                    <a:pt x="56" y="72"/>
                  </a:lnTo>
                  <a:lnTo>
                    <a:pt x="57" y="72"/>
                  </a:lnTo>
                  <a:lnTo>
                    <a:pt x="57" y="73"/>
                  </a:lnTo>
                  <a:lnTo>
                    <a:pt x="66" y="92"/>
                  </a:lnTo>
                  <a:lnTo>
                    <a:pt x="73" y="111"/>
                  </a:lnTo>
                  <a:lnTo>
                    <a:pt x="80" y="131"/>
                  </a:lnTo>
                  <a:lnTo>
                    <a:pt x="87" y="153"/>
                  </a:lnTo>
                  <a:lnTo>
                    <a:pt x="93" y="174"/>
                  </a:lnTo>
                  <a:lnTo>
                    <a:pt x="99" y="195"/>
                  </a:lnTo>
                  <a:lnTo>
                    <a:pt x="106" y="216"/>
                  </a:lnTo>
                  <a:lnTo>
                    <a:pt x="114" y="235"/>
                  </a:lnTo>
                  <a:lnTo>
                    <a:pt x="124" y="254"/>
                  </a:lnTo>
                  <a:lnTo>
                    <a:pt x="135" y="271"/>
                  </a:lnTo>
                  <a:lnTo>
                    <a:pt x="150" y="287"/>
                  </a:lnTo>
                  <a:lnTo>
                    <a:pt x="166" y="302"/>
                  </a:lnTo>
                  <a:lnTo>
                    <a:pt x="210" y="289"/>
                  </a:lnTo>
                  <a:lnTo>
                    <a:pt x="251" y="275"/>
                  </a:lnTo>
                  <a:lnTo>
                    <a:pt x="290" y="259"/>
                  </a:lnTo>
                  <a:lnTo>
                    <a:pt x="328" y="240"/>
                  </a:lnTo>
                  <a:lnTo>
                    <a:pt x="366" y="221"/>
                  </a:lnTo>
                  <a:lnTo>
                    <a:pt x="402" y="200"/>
                  </a:lnTo>
                  <a:lnTo>
                    <a:pt x="438" y="179"/>
                  </a:lnTo>
                  <a:lnTo>
                    <a:pt x="475" y="158"/>
                  </a:lnTo>
                  <a:lnTo>
                    <a:pt x="512" y="137"/>
                  </a:lnTo>
                  <a:lnTo>
                    <a:pt x="550" y="117"/>
                  </a:lnTo>
                  <a:lnTo>
                    <a:pt x="589" y="98"/>
                  </a:lnTo>
                  <a:lnTo>
                    <a:pt x="629" y="81"/>
                  </a:lnTo>
                  <a:lnTo>
                    <a:pt x="633" y="77"/>
                  </a:lnTo>
                  <a:lnTo>
                    <a:pt x="636" y="74"/>
                  </a:lnTo>
                  <a:lnTo>
                    <a:pt x="639" y="71"/>
                  </a:lnTo>
                  <a:lnTo>
                    <a:pt x="642" y="67"/>
                  </a:lnTo>
                  <a:lnTo>
                    <a:pt x="645" y="65"/>
                  </a:lnTo>
                  <a:lnTo>
                    <a:pt x="648" y="62"/>
                  </a:lnTo>
                  <a:lnTo>
                    <a:pt x="650" y="59"/>
                  </a:lnTo>
                  <a:lnTo>
                    <a:pt x="652" y="56"/>
                  </a:lnTo>
                  <a:lnTo>
                    <a:pt x="654" y="54"/>
                  </a:lnTo>
                  <a:lnTo>
                    <a:pt x="656" y="52"/>
                  </a:lnTo>
                  <a:lnTo>
                    <a:pt x="657" y="50"/>
                  </a:lnTo>
                  <a:lnTo>
                    <a:pt x="658" y="48"/>
                  </a:lnTo>
                  <a:lnTo>
                    <a:pt x="663" y="19"/>
                  </a:lnTo>
                  <a:lnTo>
                    <a:pt x="680" y="1"/>
                  </a:lnTo>
                  <a:lnTo>
                    <a:pt x="681" y="0"/>
                  </a:lnTo>
                  <a:lnTo>
                    <a:pt x="681" y="0"/>
                  </a:lnTo>
                  <a:lnTo>
                    <a:pt x="681" y="0"/>
                  </a:lnTo>
                  <a:lnTo>
                    <a:pt x="681" y="0"/>
                  </a:lnTo>
                  <a:lnTo>
                    <a:pt x="682" y="0"/>
                  </a:lnTo>
                  <a:lnTo>
                    <a:pt x="682" y="0"/>
                  </a:lnTo>
                  <a:lnTo>
                    <a:pt x="682" y="0"/>
                  </a:lnTo>
                  <a:lnTo>
                    <a:pt x="683" y="0"/>
                  </a:lnTo>
                  <a:lnTo>
                    <a:pt x="683" y="0"/>
                  </a:lnTo>
                  <a:lnTo>
                    <a:pt x="683" y="0"/>
                  </a:lnTo>
                  <a:lnTo>
                    <a:pt x="683" y="0"/>
                  </a:lnTo>
                  <a:lnTo>
                    <a:pt x="683" y="1"/>
                  </a:lnTo>
                  <a:lnTo>
                    <a:pt x="683" y="1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1" name="Freeform 27"/>
            <p:cNvSpPr>
              <a:spLocks noChangeAspect="1" noEditPoints="1"/>
            </p:cNvSpPr>
            <p:nvPr/>
          </p:nvSpPr>
          <p:spPr bwMode="auto">
            <a:xfrm>
              <a:off x="4274" y="1480"/>
              <a:ext cx="109" cy="104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52" y="0"/>
                </a:cxn>
                <a:cxn ang="0">
                  <a:pos x="256" y="2"/>
                </a:cxn>
                <a:cxn ang="0">
                  <a:pos x="262" y="3"/>
                </a:cxn>
                <a:cxn ang="0">
                  <a:pos x="382" y="167"/>
                </a:cxn>
                <a:cxn ang="0">
                  <a:pos x="382" y="171"/>
                </a:cxn>
                <a:cxn ang="0">
                  <a:pos x="380" y="175"/>
                </a:cxn>
                <a:cxn ang="0">
                  <a:pos x="379" y="180"/>
                </a:cxn>
                <a:cxn ang="0">
                  <a:pos x="361" y="193"/>
                </a:cxn>
                <a:cxn ang="0">
                  <a:pos x="319" y="234"/>
                </a:cxn>
                <a:cxn ang="0">
                  <a:pos x="290" y="292"/>
                </a:cxn>
                <a:cxn ang="0">
                  <a:pos x="268" y="361"/>
                </a:cxn>
                <a:cxn ang="0">
                  <a:pos x="272" y="428"/>
                </a:cxn>
                <a:cxn ang="0">
                  <a:pos x="325" y="483"/>
                </a:cxn>
                <a:cxn ang="0">
                  <a:pos x="376" y="535"/>
                </a:cxn>
                <a:cxn ang="0">
                  <a:pos x="428" y="592"/>
                </a:cxn>
                <a:cxn ang="0">
                  <a:pos x="466" y="635"/>
                </a:cxn>
                <a:cxn ang="0">
                  <a:pos x="471" y="637"/>
                </a:cxn>
                <a:cxn ang="0">
                  <a:pos x="475" y="639"/>
                </a:cxn>
                <a:cxn ang="0">
                  <a:pos x="477" y="641"/>
                </a:cxn>
                <a:cxn ang="0">
                  <a:pos x="702" y="601"/>
                </a:cxn>
                <a:cxn ang="0">
                  <a:pos x="870" y="655"/>
                </a:cxn>
                <a:cxn ang="0">
                  <a:pos x="873" y="661"/>
                </a:cxn>
                <a:cxn ang="0">
                  <a:pos x="874" y="671"/>
                </a:cxn>
                <a:cxn ang="0">
                  <a:pos x="875" y="678"/>
                </a:cxn>
                <a:cxn ang="0">
                  <a:pos x="807" y="687"/>
                </a:cxn>
                <a:cxn ang="0">
                  <a:pos x="595" y="713"/>
                </a:cxn>
                <a:cxn ang="0">
                  <a:pos x="376" y="754"/>
                </a:cxn>
                <a:cxn ang="0">
                  <a:pos x="158" y="799"/>
                </a:cxn>
                <a:cxn ang="0">
                  <a:pos x="15" y="827"/>
                </a:cxn>
                <a:cxn ang="0">
                  <a:pos x="13" y="825"/>
                </a:cxn>
                <a:cxn ang="0">
                  <a:pos x="9" y="823"/>
                </a:cxn>
                <a:cxn ang="0">
                  <a:pos x="5" y="821"/>
                </a:cxn>
                <a:cxn ang="0">
                  <a:pos x="0" y="810"/>
                </a:cxn>
                <a:cxn ang="0">
                  <a:pos x="1" y="778"/>
                </a:cxn>
                <a:cxn ang="0">
                  <a:pos x="10" y="742"/>
                </a:cxn>
                <a:cxn ang="0">
                  <a:pos x="23" y="704"/>
                </a:cxn>
                <a:cxn ang="0">
                  <a:pos x="47" y="647"/>
                </a:cxn>
                <a:cxn ang="0">
                  <a:pos x="85" y="555"/>
                </a:cxn>
                <a:cxn ang="0">
                  <a:pos x="119" y="468"/>
                </a:cxn>
                <a:cxn ang="0">
                  <a:pos x="149" y="385"/>
                </a:cxn>
                <a:cxn ang="0">
                  <a:pos x="171" y="314"/>
                </a:cxn>
                <a:cxn ang="0">
                  <a:pos x="188" y="258"/>
                </a:cxn>
                <a:cxn ang="0">
                  <a:pos x="205" y="203"/>
                </a:cxn>
                <a:cxn ang="0">
                  <a:pos x="221" y="148"/>
                </a:cxn>
                <a:cxn ang="0">
                  <a:pos x="233" y="103"/>
                </a:cxn>
                <a:cxn ang="0">
                  <a:pos x="233" y="79"/>
                </a:cxn>
                <a:cxn ang="0">
                  <a:pos x="230" y="56"/>
                </a:cxn>
                <a:cxn ang="0">
                  <a:pos x="228" y="33"/>
                </a:cxn>
                <a:cxn ang="0">
                  <a:pos x="228" y="16"/>
                </a:cxn>
                <a:cxn ang="0">
                  <a:pos x="231" y="11"/>
                </a:cxn>
                <a:cxn ang="0">
                  <a:pos x="235" y="5"/>
                </a:cxn>
                <a:cxn ang="0">
                  <a:pos x="241" y="0"/>
                </a:cxn>
                <a:cxn ang="0">
                  <a:pos x="246" y="0"/>
                </a:cxn>
                <a:cxn ang="0">
                  <a:pos x="162" y="708"/>
                </a:cxn>
                <a:cxn ang="0">
                  <a:pos x="156" y="704"/>
                </a:cxn>
                <a:cxn ang="0">
                  <a:pos x="153" y="697"/>
                </a:cxn>
                <a:cxn ang="0">
                  <a:pos x="152" y="689"/>
                </a:cxn>
                <a:cxn ang="0">
                  <a:pos x="159" y="665"/>
                </a:cxn>
                <a:cxn ang="0">
                  <a:pos x="171" y="617"/>
                </a:cxn>
                <a:cxn ang="0">
                  <a:pos x="182" y="571"/>
                </a:cxn>
                <a:cxn ang="0">
                  <a:pos x="199" y="523"/>
                </a:cxn>
                <a:cxn ang="0">
                  <a:pos x="384" y="659"/>
                </a:cxn>
              </a:cxnLst>
              <a:rect l="0" t="0" r="r" b="b"/>
              <a:pathLst>
                <a:path w="875" h="829">
                  <a:moveTo>
                    <a:pt x="246" y="0"/>
                  </a:moveTo>
                  <a:lnTo>
                    <a:pt x="247" y="0"/>
                  </a:lnTo>
                  <a:lnTo>
                    <a:pt x="248" y="0"/>
                  </a:lnTo>
                  <a:lnTo>
                    <a:pt x="249" y="0"/>
                  </a:lnTo>
                  <a:lnTo>
                    <a:pt x="250" y="0"/>
                  </a:lnTo>
                  <a:lnTo>
                    <a:pt x="252" y="0"/>
                  </a:lnTo>
                  <a:lnTo>
                    <a:pt x="253" y="1"/>
                  </a:lnTo>
                  <a:lnTo>
                    <a:pt x="255" y="1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60" y="3"/>
                  </a:lnTo>
                  <a:lnTo>
                    <a:pt x="262" y="3"/>
                  </a:lnTo>
                  <a:lnTo>
                    <a:pt x="263" y="4"/>
                  </a:lnTo>
                  <a:lnTo>
                    <a:pt x="382" y="167"/>
                  </a:lnTo>
                  <a:lnTo>
                    <a:pt x="382" y="167"/>
                  </a:lnTo>
                  <a:lnTo>
                    <a:pt x="382" y="168"/>
                  </a:lnTo>
                  <a:lnTo>
                    <a:pt x="382" y="170"/>
                  </a:lnTo>
                  <a:lnTo>
                    <a:pt x="382" y="171"/>
                  </a:lnTo>
                  <a:lnTo>
                    <a:pt x="381" y="172"/>
                  </a:lnTo>
                  <a:lnTo>
                    <a:pt x="381" y="174"/>
                  </a:lnTo>
                  <a:lnTo>
                    <a:pt x="380" y="175"/>
                  </a:lnTo>
                  <a:lnTo>
                    <a:pt x="380" y="177"/>
                  </a:lnTo>
                  <a:lnTo>
                    <a:pt x="380" y="179"/>
                  </a:lnTo>
                  <a:lnTo>
                    <a:pt x="379" y="180"/>
                  </a:lnTo>
                  <a:lnTo>
                    <a:pt x="379" y="182"/>
                  </a:lnTo>
                  <a:lnTo>
                    <a:pt x="378" y="184"/>
                  </a:lnTo>
                  <a:lnTo>
                    <a:pt x="361" y="193"/>
                  </a:lnTo>
                  <a:lnTo>
                    <a:pt x="344" y="205"/>
                  </a:lnTo>
                  <a:lnTo>
                    <a:pt x="330" y="218"/>
                  </a:lnTo>
                  <a:lnTo>
                    <a:pt x="319" y="234"/>
                  </a:lnTo>
                  <a:lnTo>
                    <a:pt x="308" y="253"/>
                  </a:lnTo>
                  <a:lnTo>
                    <a:pt x="299" y="272"/>
                  </a:lnTo>
                  <a:lnTo>
                    <a:pt x="290" y="292"/>
                  </a:lnTo>
                  <a:lnTo>
                    <a:pt x="283" y="315"/>
                  </a:lnTo>
                  <a:lnTo>
                    <a:pt x="275" y="337"/>
                  </a:lnTo>
                  <a:lnTo>
                    <a:pt x="268" y="361"/>
                  </a:lnTo>
                  <a:lnTo>
                    <a:pt x="261" y="384"/>
                  </a:lnTo>
                  <a:lnTo>
                    <a:pt x="253" y="409"/>
                  </a:lnTo>
                  <a:lnTo>
                    <a:pt x="272" y="428"/>
                  </a:lnTo>
                  <a:lnTo>
                    <a:pt x="290" y="447"/>
                  </a:lnTo>
                  <a:lnTo>
                    <a:pt x="308" y="465"/>
                  </a:lnTo>
                  <a:lnTo>
                    <a:pt x="325" y="483"/>
                  </a:lnTo>
                  <a:lnTo>
                    <a:pt x="342" y="500"/>
                  </a:lnTo>
                  <a:lnTo>
                    <a:pt x="360" y="518"/>
                  </a:lnTo>
                  <a:lnTo>
                    <a:pt x="376" y="535"/>
                  </a:lnTo>
                  <a:lnTo>
                    <a:pt x="393" y="553"/>
                  </a:lnTo>
                  <a:lnTo>
                    <a:pt x="411" y="573"/>
                  </a:lnTo>
                  <a:lnTo>
                    <a:pt x="428" y="592"/>
                  </a:lnTo>
                  <a:lnTo>
                    <a:pt x="446" y="612"/>
                  </a:lnTo>
                  <a:lnTo>
                    <a:pt x="464" y="635"/>
                  </a:lnTo>
                  <a:lnTo>
                    <a:pt x="466" y="635"/>
                  </a:lnTo>
                  <a:lnTo>
                    <a:pt x="468" y="636"/>
                  </a:lnTo>
                  <a:lnTo>
                    <a:pt x="469" y="636"/>
                  </a:lnTo>
                  <a:lnTo>
                    <a:pt x="471" y="637"/>
                  </a:lnTo>
                  <a:lnTo>
                    <a:pt x="472" y="638"/>
                  </a:lnTo>
                  <a:lnTo>
                    <a:pt x="474" y="639"/>
                  </a:lnTo>
                  <a:lnTo>
                    <a:pt x="475" y="639"/>
                  </a:lnTo>
                  <a:lnTo>
                    <a:pt x="476" y="640"/>
                  </a:lnTo>
                  <a:lnTo>
                    <a:pt x="476" y="641"/>
                  </a:lnTo>
                  <a:lnTo>
                    <a:pt x="477" y="641"/>
                  </a:lnTo>
                  <a:lnTo>
                    <a:pt x="477" y="641"/>
                  </a:lnTo>
                  <a:lnTo>
                    <a:pt x="477" y="642"/>
                  </a:lnTo>
                  <a:lnTo>
                    <a:pt x="702" y="601"/>
                  </a:lnTo>
                  <a:lnTo>
                    <a:pt x="720" y="555"/>
                  </a:lnTo>
                  <a:lnTo>
                    <a:pt x="868" y="654"/>
                  </a:lnTo>
                  <a:lnTo>
                    <a:pt x="870" y="655"/>
                  </a:lnTo>
                  <a:lnTo>
                    <a:pt x="871" y="657"/>
                  </a:lnTo>
                  <a:lnTo>
                    <a:pt x="872" y="659"/>
                  </a:lnTo>
                  <a:lnTo>
                    <a:pt x="873" y="661"/>
                  </a:lnTo>
                  <a:lnTo>
                    <a:pt x="874" y="664"/>
                  </a:lnTo>
                  <a:lnTo>
                    <a:pt x="874" y="667"/>
                  </a:lnTo>
                  <a:lnTo>
                    <a:pt x="874" y="671"/>
                  </a:lnTo>
                  <a:lnTo>
                    <a:pt x="874" y="673"/>
                  </a:lnTo>
                  <a:lnTo>
                    <a:pt x="875" y="676"/>
                  </a:lnTo>
                  <a:lnTo>
                    <a:pt x="875" y="678"/>
                  </a:lnTo>
                  <a:lnTo>
                    <a:pt x="875" y="681"/>
                  </a:lnTo>
                  <a:lnTo>
                    <a:pt x="875" y="683"/>
                  </a:lnTo>
                  <a:lnTo>
                    <a:pt x="807" y="687"/>
                  </a:lnTo>
                  <a:lnTo>
                    <a:pt x="738" y="693"/>
                  </a:lnTo>
                  <a:lnTo>
                    <a:pt x="666" y="702"/>
                  </a:lnTo>
                  <a:lnTo>
                    <a:pt x="595" y="713"/>
                  </a:lnTo>
                  <a:lnTo>
                    <a:pt x="523" y="726"/>
                  </a:lnTo>
                  <a:lnTo>
                    <a:pt x="449" y="739"/>
                  </a:lnTo>
                  <a:lnTo>
                    <a:pt x="376" y="754"/>
                  </a:lnTo>
                  <a:lnTo>
                    <a:pt x="303" y="768"/>
                  </a:lnTo>
                  <a:lnTo>
                    <a:pt x="230" y="784"/>
                  </a:lnTo>
                  <a:lnTo>
                    <a:pt x="158" y="799"/>
                  </a:lnTo>
                  <a:lnTo>
                    <a:pt x="87" y="814"/>
                  </a:lnTo>
                  <a:lnTo>
                    <a:pt x="15" y="829"/>
                  </a:lnTo>
                  <a:lnTo>
                    <a:pt x="15" y="827"/>
                  </a:lnTo>
                  <a:lnTo>
                    <a:pt x="14" y="826"/>
                  </a:lnTo>
                  <a:lnTo>
                    <a:pt x="13" y="826"/>
                  </a:lnTo>
                  <a:lnTo>
                    <a:pt x="13" y="825"/>
                  </a:lnTo>
                  <a:lnTo>
                    <a:pt x="12" y="824"/>
                  </a:lnTo>
                  <a:lnTo>
                    <a:pt x="11" y="824"/>
                  </a:lnTo>
                  <a:lnTo>
                    <a:pt x="9" y="823"/>
                  </a:lnTo>
                  <a:lnTo>
                    <a:pt x="8" y="823"/>
                  </a:lnTo>
                  <a:lnTo>
                    <a:pt x="7" y="822"/>
                  </a:lnTo>
                  <a:lnTo>
                    <a:pt x="5" y="821"/>
                  </a:lnTo>
                  <a:lnTo>
                    <a:pt x="4" y="820"/>
                  </a:lnTo>
                  <a:lnTo>
                    <a:pt x="2" y="820"/>
                  </a:lnTo>
                  <a:lnTo>
                    <a:pt x="0" y="810"/>
                  </a:lnTo>
                  <a:lnTo>
                    <a:pt x="0" y="799"/>
                  </a:lnTo>
                  <a:lnTo>
                    <a:pt x="0" y="789"/>
                  </a:lnTo>
                  <a:lnTo>
                    <a:pt x="1" y="778"/>
                  </a:lnTo>
                  <a:lnTo>
                    <a:pt x="3" y="765"/>
                  </a:lnTo>
                  <a:lnTo>
                    <a:pt x="6" y="754"/>
                  </a:lnTo>
                  <a:lnTo>
                    <a:pt x="10" y="742"/>
                  </a:lnTo>
                  <a:lnTo>
                    <a:pt x="14" y="730"/>
                  </a:lnTo>
                  <a:lnTo>
                    <a:pt x="19" y="717"/>
                  </a:lnTo>
                  <a:lnTo>
                    <a:pt x="23" y="704"/>
                  </a:lnTo>
                  <a:lnTo>
                    <a:pt x="29" y="691"/>
                  </a:lnTo>
                  <a:lnTo>
                    <a:pt x="34" y="679"/>
                  </a:lnTo>
                  <a:lnTo>
                    <a:pt x="47" y="647"/>
                  </a:lnTo>
                  <a:lnTo>
                    <a:pt x="60" y="616"/>
                  </a:lnTo>
                  <a:lnTo>
                    <a:pt x="72" y="585"/>
                  </a:lnTo>
                  <a:lnTo>
                    <a:pt x="85" y="555"/>
                  </a:lnTo>
                  <a:lnTo>
                    <a:pt x="97" y="526"/>
                  </a:lnTo>
                  <a:lnTo>
                    <a:pt x="108" y="496"/>
                  </a:lnTo>
                  <a:lnTo>
                    <a:pt x="119" y="468"/>
                  </a:lnTo>
                  <a:lnTo>
                    <a:pt x="129" y="439"/>
                  </a:lnTo>
                  <a:lnTo>
                    <a:pt x="140" y="412"/>
                  </a:lnTo>
                  <a:lnTo>
                    <a:pt x="149" y="385"/>
                  </a:lnTo>
                  <a:lnTo>
                    <a:pt x="157" y="359"/>
                  </a:lnTo>
                  <a:lnTo>
                    <a:pt x="164" y="333"/>
                  </a:lnTo>
                  <a:lnTo>
                    <a:pt x="171" y="314"/>
                  </a:lnTo>
                  <a:lnTo>
                    <a:pt x="177" y="296"/>
                  </a:lnTo>
                  <a:lnTo>
                    <a:pt x="183" y="276"/>
                  </a:lnTo>
                  <a:lnTo>
                    <a:pt x="188" y="258"/>
                  </a:lnTo>
                  <a:lnTo>
                    <a:pt x="194" y="239"/>
                  </a:lnTo>
                  <a:lnTo>
                    <a:pt x="200" y="221"/>
                  </a:lnTo>
                  <a:lnTo>
                    <a:pt x="205" y="203"/>
                  </a:lnTo>
                  <a:lnTo>
                    <a:pt x="210" y="184"/>
                  </a:lnTo>
                  <a:lnTo>
                    <a:pt x="216" y="166"/>
                  </a:lnTo>
                  <a:lnTo>
                    <a:pt x="221" y="148"/>
                  </a:lnTo>
                  <a:lnTo>
                    <a:pt x="227" y="129"/>
                  </a:lnTo>
                  <a:lnTo>
                    <a:pt x="232" y="112"/>
                  </a:lnTo>
                  <a:lnTo>
                    <a:pt x="233" y="103"/>
                  </a:lnTo>
                  <a:lnTo>
                    <a:pt x="234" y="95"/>
                  </a:lnTo>
                  <a:lnTo>
                    <a:pt x="234" y="87"/>
                  </a:lnTo>
                  <a:lnTo>
                    <a:pt x="233" y="79"/>
                  </a:lnTo>
                  <a:lnTo>
                    <a:pt x="232" y="71"/>
                  </a:lnTo>
                  <a:lnTo>
                    <a:pt x="232" y="63"/>
                  </a:lnTo>
                  <a:lnTo>
                    <a:pt x="230" y="56"/>
                  </a:lnTo>
                  <a:lnTo>
                    <a:pt x="229" y="48"/>
                  </a:lnTo>
                  <a:lnTo>
                    <a:pt x="229" y="41"/>
                  </a:lnTo>
                  <a:lnTo>
                    <a:pt x="228" y="33"/>
                  </a:lnTo>
                  <a:lnTo>
                    <a:pt x="227" y="25"/>
                  </a:lnTo>
                  <a:lnTo>
                    <a:pt x="227" y="18"/>
                  </a:lnTo>
                  <a:lnTo>
                    <a:pt x="228" y="16"/>
                  </a:lnTo>
                  <a:lnTo>
                    <a:pt x="229" y="14"/>
                  </a:lnTo>
                  <a:lnTo>
                    <a:pt x="230" y="13"/>
                  </a:lnTo>
                  <a:lnTo>
                    <a:pt x="231" y="11"/>
                  </a:lnTo>
                  <a:lnTo>
                    <a:pt x="233" y="9"/>
                  </a:lnTo>
                  <a:lnTo>
                    <a:pt x="234" y="7"/>
                  </a:lnTo>
                  <a:lnTo>
                    <a:pt x="235" y="5"/>
                  </a:lnTo>
                  <a:lnTo>
                    <a:pt x="237" y="3"/>
                  </a:lnTo>
                  <a:lnTo>
                    <a:pt x="239" y="2"/>
                  </a:lnTo>
                  <a:lnTo>
                    <a:pt x="241" y="0"/>
                  </a:lnTo>
                  <a:lnTo>
                    <a:pt x="243" y="0"/>
                  </a:lnTo>
                  <a:lnTo>
                    <a:pt x="246" y="0"/>
                  </a:lnTo>
                  <a:lnTo>
                    <a:pt x="246" y="0"/>
                  </a:lnTo>
                  <a:close/>
                  <a:moveTo>
                    <a:pt x="384" y="659"/>
                  </a:moveTo>
                  <a:lnTo>
                    <a:pt x="164" y="709"/>
                  </a:lnTo>
                  <a:lnTo>
                    <a:pt x="162" y="708"/>
                  </a:lnTo>
                  <a:lnTo>
                    <a:pt x="160" y="707"/>
                  </a:lnTo>
                  <a:lnTo>
                    <a:pt x="158" y="706"/>
                  </a:lnTo>
                  <a:lnTo>
                    <a:pt x="156" y="704"/>
                  </a:lnTo>
                  <a:lnTo>
                    <a:pt x="154" y="702"/>
                  </a:lnTo>
                  <a:lnTo>
                    <a:pt x="153" y="699"/>
                  </a:lnTo>
                  <a:lnTo>
                    <a:pt x="153" y="697"/>
                  </a:lnTo>
                  <a:lnTo>
                    <a:pt x="152" y="694"/>
                  </a:lnTo>
                  <a:lnTo>
                    <a:pt x="152" y="692"/>
                  </a:lnTo>
                  <a:lnTo>
                    <a:pt x="152" y="689"/>
                  </a:lnTo>
                  <a:lnTo>
                    <a:pt x="153" y="687"/>
                  </a:lnTo>
                  <a:lnTo>
                    <a:pt x="153" y="685"/>
                  </a:lnTo>
                  <a:lnTo>
                    <a:pt x="159" y="665"/>
                  </a:lnTo>
                  <a:lnTo>
                    <a:pt x="163" y="648"/>
                  </a:lnTo>
                  <a:lnTo>
                    <a:pt x="167" y="632"/>
                  </a:lnTo>
                  <a:lnTo>
                    <a:pt x="171" y="617"/>
                  </a:lnTo>
                  <a:lnTo>
                    <a:pt x="174" y="601"/>
                  </a:lnTo>
                  <a:lnTo>
                    <a:pt x="178" y="586"/>
                  </a:lnTo>
                  <a:lnTo>
                    <a:pt x="182" y="571"/>
                  </a:lnTo>
                  <a:lnTo>
                    <a:pt x="186" y="555"/>
                  </a:lnTo>
                  <a:lnTo>
                    <a:pt x="193" y="539"/>
                  </a:lnTo>
                  <a:lnTo>
                    <a:pt x="199" y="523"/>
                  </a:lnTo>
                  <a:lnTo>
                    <a:pt x="207" y="504"/>
                  </a:lnTo>
                  <a:lnTo>
                    <a:pt x="215" y="485"/>
                  </a:lnTo>
                  <a:lnTo>
                    <a:pt x="384" y="659"/>
                  </a:lnTo>
                  <a:lnTo>
                    <a:pt x="384" y="659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2" name="Freeform 28"/>
            <p:cNvSpPr>
              <a:spLocks noChangeAspect="1"/>
            </p:cNvSpPr>
            <p:nvPr/>
          </p:nvSpPr>
          <p:spPr bwMode="auto">
            <a:xfrm>
              <a:off x="5184" y="1540"/>
              <a:ext cx="73" cy="71"/>
            </a:xfrm>
            <a:custGeom>
              <a:avLst/>
              <a:gdLst/>
              <a:ahLst/>
              <a:cxnLst>
                <a:cxn ang="0">
                  <a:pos x="130" y="13"/>
                </a:cxn>
                <a:cxn ang="0">
                  <a:pos x="198" y="82"/>
                </a:cxn>
                <a:cxn ang="0">
                  <a:pos x="269" y="158"/>
                </a:cxn>
                <a:cxn ang="0">
                  <a:pos x="342" y="234"/>
                </a:cxn>
                <a:cxn ang="0">
                  <a:pos x="417" y="308"/>
                </a:cxn>
                <a:cxn ang="0">
                  <a:pos x="497" y="374"/>
                </a:cxn>
                <a:cxn ang="0">
                  <a:pos x="582" y="429"/>
                </a:cxn>
                <a:cxn ang="0">
                  <a:pos x="585" y="433"/>
                </a:cxn>
                <a:cxn ang="0">
                  <a:pos x="586" y="439"/>
                </a:cxn>
                <a:cxn ang="0">
                  <a:pos x="586" y="445"/>
                </a:cxn>
                <a:cxn ang="0">
                  <a:pos x="584" y="451"/>
                </a:cxn>
                <a:cxn ang="0">
                  <a:pos x="582" y="457"/>
                </a:cxn>
                <a:cxn ang="0">
                  <a:pos x="580" y="464"/>
                </a:cxn>
                <a:cxn ang="0">
                  <a:pos x="563" y="481"/>
                </a:cxn>
                <a:cxn ang="0">
                  <a:pos x="546" y="500"/>
                </a:cxn>
                <a:cxn ang="0">
                  <a:pos x="530" y="519"/>
                </a:cxn>
                <a:cxn ang="0">
                  <a:pos x="514" y="536"/>
                </a:cxn>
                <a:cxn ang="0">
                  <a:pos x="496" y="552"/>
                </a:cxn>
                <a:cxn ang="0">
                  <a:pos x="479" y="566"/>
                </a:cxn>
                <a:cxn ang="0">
                  <a:pos x="446" y="531"/>
                </a:cxn>
                <a:cxn ang="0">
                  <a:pos x="420" y="479"/>
                </a:cxn>
                <a:cxn ang="0">
                  <a:pos x="384" y="435"/>
                </a:cxn>
                <a:cxn ang="0">
                  <a:pos x="343" y="394"/>
                </a:cxn>
                <a:cxn ang="0">
                  <a:pos x="298" y="354"/>
                </a:cxn>
                <a:cxn ang="0">
                  <a:pos x="253" y="310"/>
                </a:cxn>
                <a:cxn ang="0">
                  <a:pos x="215" y="268"/>
                </a:cxn>
                <a:cxn ang="0">
                  <a:pos x="182" y="229"/>
                </a:cxn>
                <a:cxn ang="0">
                  <a:pos x="146" y="191"/>
                </a:cxn>
                <a:cxn ang="0">
                  <a:pos x="108" y="155"/>
                </a:cxn>
                <a:cxn ang="0">
                  <a:pos x="67" y="123"/>
                </a:cxn>
                <a:cxn ang="0">
                  <a:pos x="24" y="98"/>
                </a:cxn>
                <a:cxn ang="0">
                  <a:pos x="0" y="80"/>
                </a:cxn>
                <a:cxn ang="0">
                  <a:pos x="4" y="66"/>
                </a:cxn>
                <a:cxn ang="0">
                  <a:pos x="13" y="54"/>
                </a:cxn>
                <a:cxn ang="0">
                  <a:pos x="26" y="43"/>
                </a:cxn>
                <a:cxn ang="0">
                  <a:pos x="40" y="32"/>
                </a:cxn>
                <a:cxn ang="0">
                  <a:pos x="53" y="21"/>
                </a:cxn>
                <a:cxn ang="0">
                  <a:pos x="62" y="13"/>
                </a:cxn>
                <a:cxn ang="0">
                  <a:pos x="68" y="10"/>
                </a:cxn>
                <a:cxn ang="0">
                  <a:pos x="73" y="7"/>
                </a:cxn>
                <a:cxn ang="0">
                  <a:pos x="77" y="4"/>
                </a:cxn>
                <a:cxn ang="0">
                  <a:pos x="81" y="1"/>
                </a:cxn>
                <a:cxn ang="0">
                  <a:pos x="85" y="0"/>
                </a:cxn>
                <a:cxn ang="0">
                  <a:pos x="88" y="0"/>
                </a:cxn>
              </a:cxnLst>
              <a:rect l="0" t="0" r="r" b="b"/>
              <a:pathLst>
                <a:path w="586" h="566">
                  <a:moveTo>
                    <a:pt x="88" y="0"/>
                  </a:moveTo>
                  <a:lnTo>
                    <a:pt x="130" y="13"/>
                  </a:lnTo>
                  <a:lnTo>
                    <a:pt x="163" y="47"/>
                  </a:lnTo>
                  <a:lnTo>
                    <a:pt x="198" y="82"/>
                  </a:lnTo>
                  <a:lnTo>
                    <a:pt x="234" y="120"/>
                  </a:lnTo>
                  <a:lnTo>
                    <a:pt x="269" y="158"/>
                  </a:lnTo>
                  <a:lnTo>
                    <a:pt x="305" y="197"/>
                  </a:lnTo>
                  <a:lnTo>
                    <a:pt x="342" y="234"/>
                  </a:lnTo>
                  <a:lnTo>
                    <a:pt x="379" y="272"/>
                  </a:lnTo>
                  <a:lnTo>
                    <a:pt x="417" y="308"/>
                  </a:lnTo>
                  <a:lnTo>
                    <a:pt x="457" y="342"/>
                  </a:lnTo>
                  <a:lnTo>
                    <a:pt x="497" y="374"/>
                  </a:lnTo>
                  <a:lnTo>
                    <a:pt x="538" y="402"/>
                  </a:lnTo>
                  <a:lnTo>
                    <a:pt x="582" y="429"/>
                  </a:lnTo>
                  <a:lnTo>
                    <a:pt x="583" y="431"/>
                  </a:lnTo>
                  <a:lnTo>
                    <a:pt x="585" y="433"/>
                  </a:lnTo>
                  <a:lnTo>
                    <a:pt x="586" y="436"/>
                  </a:lnTo>
                  <a:lnTo>
                    <a:pt x="586" y="439"/>
                  </a:lnTo>
                  <a:lnTo>
                    <a:pt x="586" y="442"/>
                  </a:lnTo>
                  <a:lnTo>
                    <a:pt x="586" y="445"/>
                  </a:lnTo>
                  <a:lnTo>
                    <a:pt x="585" y="448"/>
                  </a:lnTo>
                  <a:lnTo>
                    <a:pt x="584" y="451"/>
                  </a:lnTo>
                  <a:lnTo>
                    <a:pt x="583" y="455"/>
                  </a:lnTo>
                  <a:lnTo>
                    <a:pt x="582" y="457"/>
                  </a:lnTo>
                  <a:lnTo>
                    <a:pt x="581" y="461"/>
                  </a:lnTo>
                  <a:lnTo>
                    <a:pt x="580" y="464"/>
                  </a:lnTo>
                  <a:lnTo>
                    <a:pt x="571" y="472"/>
                  </a:lnTo>
                  <a:lnTo>
                    <a:pt x="563" y="481"/>
                  </a:lnTo>
                  <a:lnTo>
                    <a:pt x="554" y="491"/>
                  </a:lnTo>
                  <a:lnTo>
                    <a:pt x="546" y="500"/>
                  </a:lnTo>
                  <a:lnTo>
                    <a:pt x="538" y="509"/>
                  </a:lnTo>
                  <a:lnTo>
                    <a:pt x="530" y="519"/>
                  </a:lnTo>
                  <a:lnTo>
                    <a:pt x="522" y="528"/>
                  </a:lnTo>
                  <a:lnTo>
                    <a:pt x="514" y="536"/>
                  </a:lnTo>
                  <a:lnTo>
                    <a:pt x="505" y="544"/>
                  </a:lnTo>
                  <a:lnTo>
                    <a:pt x="496" y="552"/>
                  </a:lnTo>
                  <a:lnTo>
                    <a:pt x="487" y="559"/>
                  </a:lnTo>
                  <a:lnTo>
                    <a:pt x="479" y="566"/>
                  </a:lnTo>
                  <a:lnTo>
                    <a:pt x="456" y="560"/>
                  </a:lnTo>
                  <a:lnTo>
                    <a:pt x="446" y="531"/>
                  </a:lnTo>
                  <a:lnTo>
                    <a:pt x="434" y="503"/>
                  </a:lnTo>
                  <a:lnTo>
                    <a:pt x="420" y="479"/>
                  </a:lnTo>
                  <a:lnTo>
                    <a:pt x="403" y="456"/>
                  </a:lnTo>
                  <a:lnTo>
                    <a:pt x="384" y="435"/>
                  </a:lnTo>
                  <a:lnTo>
                    <a:pt x="364" y="414"/>
                  </a:lnTo>
                  <a:lnTo>
                    <a:pt x="343" y="394"/>
                  </a:lnTo>
                  <a:lnTo>
                    <a:pt x="320" y="374"/>
                  </a:lnTo>
                  <a:lnTo>
                    <a:pt x="298" y="354"/>
                  </a:lnTo>
                  <a:lnTo>
                    <a:pt x="275" y="332"/>
                  </a:lnTo>
                  <a:lnTo>
                    <a:pt x="253" y="310"/>
                  </a:lnTo>
                  <a:lnTo>
                    <a:pt x="231" y="286"/>
                  </a:lnTo>
                  <a:lnTo>
                    <a:pt x="215" y="268"/>
                  </a:lnTo>
                  <a:lnTo>
                    <a:pt x="199" y="249"/>
                  </a:lnTo>
                  <a:lnTo>
                    <a:pt x="182" y="229"/>
                  </a:lnTo>
                  <a:lnTo>
                    <a:pt x="164" y="210"/>
                  </a:lnTo>
                  <a:lnTo>
                    <a:pt x="146" y="191"/>
                  </a:lnTo>
                  <a:lnTo>
                    <a:pt x="128" y="173"/>
                  </a:lnTo>
                  <a:lnTo>
                    <a:pt x="108" y="155"/>
                  </a:lnTo>
                  <a:lnTo>
                    <a:pt x="88" y="138"/>
                  </a:lnTo>
                  <a:lnTo>
                    <a:pt x="67" y="123"/>
                  </a:lnTo>
                  <a:lnTo>
                    <a:pt x="46" y="109"/>
                  </a:lnTo>
                  <a:lnTo>
                    <a:pt x="24" y="98"/>
                  </a:lnTo>
                  <a:lnTo>
                    <a:pt x="1" y="89"/>
                  </a:lnTo>
                  <a:lnTo>
                    <a:pt x="0" y="80"/>
                  </a:lnTo>
                  <a:lnTo>
                    <a:pt x="1" y="72"/>
                  </a:lnTo>
                  <a:lnTo>
                    <a:pt x="4" y="66"/>
                  </a:lnTo>
                  <a:lnTo>
                    <a:pt x="8" y="60"/>
                  </a:lnTo>
                  <a:lnTo>
                    <a:pt x="13" y="54"/>
                  </a:lnTo>
                  <a:lnTo>
                    <a:pt x="20" y="48"/>
                  </a:lnTo>
                  <a:lnTo>
                    <a:pt x="26" y="43"/>
                  </a:lnTo>
                  <a:lnTo>
                    <a:pt x="33" y="38"/>
                  </a:lnTo>
                  <a:lnTo>
                    <a:pt x="40" y="32"/>
                  </a:lnTo>
                  <a:lnTo>
                    <a:pt x="47" y="26"/>
                  </a:lnTo>
                  <a:lnTo>
                    <a:pt x="53" y="21"/>
                  </a:lnTo>
                  <a:lnTo>
                    <a:pt x="59" y="15"/>
                  </a:lnTo>
                  <a:lnTo>
                    <a:pt x="62" y="13"/>
                  </a:lnTo>
                  <a:lnTo>
                    <a:pt x="65" y="12"/>
                  </a:lnTo>
                  <a:lnTo>
                    <a:pt x="68" y="10"/>
                  </a:lnTo>
                  <a:lnTo>
                    <a:pt x="70" y="8"/>
                  </a:lnTo>
                  <a:lnTo>
                    <a:pt x="73" y="7"/>
                  </a:lnTo>
                  <a:lnTo>
                    <a:pt x="75" y="5"/>
                  </a:lnTo>
                  <a:lnTo>
                    <a:pt x="77" y="4"/>
                  </a:lnTo>
                  <a:lnTo>
                    <a:pt x="79" y="2"/>
                  </a:lnTo>
                  <a:lnTo>
                    <a:pt x="81" y="1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3" name="Freeform 29"/>
            <p:cNvSpPr>
              <a:spLocks noChangeAspect="1"/>
            </p:cNvSpPr>
            <p:nvPr/>
          </p:nvSpPr>
          <p:spPr bwMode="auto">
            <a:xfrm>
              <a:off x="4367" y="1610"/>
              <a:ext cx="88" cy="95"/>
            </a:xfrm>
            <a:custGeom>
              <a:avLst/>
              <a:gdLst/>
              <a:ahLst/>
              <a:cxnLst>
                <a:cxn ang="0">
                  <a:pos x="585" y="12"/>
                </a:cxn>
                <a:cxn ang="0">
                  <a:pos x="623" y="34"/>
                </a:cxn>
                <a:cxn ang="0">
                  <a:pos x="659" y="61"/>
                </a:cxn>
                <a:cxn ang="0">
                  <a:pos x="693" y="89"/>
                </a:cxn>
                <a:cxn ang="0">
                  <a:pos x="660" y="153"/>
                </a:cxn>
                <a:cxn ang="0">
                  <a:pos x="562" y="258"/>
                </a:cxn>
                <a:cxn ang="0">
                  <a:pos x="482" y="377"/>
                </a:cxn>
                <a:cxn ang="0">
                  <a:pos x="404" y="500"/>
                </a:cxn>
                <a:cxn ang="0">
                  <a:pos x="350" y="586"/>
                </a:cxn>
                <a:cxn ang="0">
                  <a:pos x="356" y="604"/>
                </a:cxn>
                <a:cxn ang="0">
                  <a:pos x="369" y="617"/>
                </a:cxn>
                <a:cxn ang="0">
                  <a:pos x="383" y="626"/>
                </a:cxn>
                <a:cxn ang="0">
                  <a:pos x="404" y="638"/>
                </a:cxn>
                <a:cxn ang="0">
                  <a:pos x="442" y="658"/>
                </a:cxn>
                <a:cxn ang="0">
                  <a:pos x="481" y="673"/>
                </a:cxn>
                <a:cxn ang="0">
                  <a:pos x="519" y="686"/>
                </a:cxn>
                <a:cxn ang="0">
                  <a:pos x="546" y="695"/>
                </a:cxn>
                <a:cxn ang="0">
                  <a:pos x="548" y="698"/>
                </a:cxn>
                <a:cxn ang="0">
                  <a:pos x="550" y="702"/>
                </a:cxn>
                <a:cxn ang="0">
                  <a:pos x="552" y="704"/>
                </a:cxn>
                <a:cxn ang="0">
                  <a:pos x="554" y="711"/>
                </a:cxn>
                <a:cxn ang="0">
                  <a:pos x="548" y="728"/>
                </a:cxn>
                <a:cxn ang="0">
                  <a:pos x="537" y="744"/>
                </a:cxn>
                <a:cxn ang="0">
                  <a:pos x="522" y="757"/>
                </a:cxn>
                <a:cxn ang="0">
                  <a:pos x="471" y="751"/>
                </a:cxn>
                <a:cxn ang="0">
                  <a:pos x="362" y="698"/>
                </a:cxn>
                <a:cxn ang="0">
                  <a:pos x="261" y="628"/>
                </a:cxn>
                <a:cxn ang="0">
                  <a:pos x="159" y="557"/>
                </a:cxn>
                <a:cxn ang="0">
                  <a:pos x="81" y="510"/>
                </a:cxn>
                <a:cxn ang="0">
                  <a:pos x="61" y="496"/>
                </a:cxn>
                <a:cxn ang="0">
                  <a:pos x="42" y="483"/>
                </a:cxn>
                <a:cxn ang="0">
                  <a:pos x="22" y="470"/>
                </a:cxn>
                <a:cxn ang="0">
                  <a:pos x="7" y="456"/>
                </a:cxn>
                <a:cxn ang="0">
                  <a:pos x="1" y="445"/>
                </a:cxn>
                <a:cxn ang="0">
                  <a:pos x="0" y="430"/>
                </a:cxn>
                <a:cxn ang="0">
                  <a:pos x="3" y="416"/>
                </a:cxn>
                <a:cxn ang="0">
                  <a:pos x="10" y="404"/>
                </a:cxn>
                <a:cxn ang="0">
                  <a:pos x="14" y="389"/>
                </a:cxn>
                <a:cxn ang="0">
                  <a:pos x="16" y="372"/>
                </a:cxn>
                <a:cxn ang="0">
                  <a:pos x="21" y="358"/>
                </a:cxn>
                <a:cxn ang="0">
                  <a:pos x="29" y="351"/>
                </a:cxn>
                <a:cxn ang="0">
                  <a:pos x="33" y="351"/>
                </a:cxn>
                <a:cxn ang="0">
                  <a:pos x="39" y="350"/>
                </a:cxn>
                <a:cxn ang="0">
                  <a:pos x="44" y="350"/>
                </a:cxn>
                <a:cxn ang="0">
                  <a:pos x="59" y="361"/>
                </a:cxn>
                <a:cxn ang="0">
                  <a:pos x="99" y="404"/>
                </a:cxn>
                <a:cxn ang="0">
                  <a:pos x="139" y="448"/>
                </a:cxn>
                <a:cxn ang="0">
                  <a:pos x="188" y="483"/>
                </a:cxn>
                <a:cxn ang="0">
                  <a:pos x="255" y="471"/>
                </a:cxn>
                <a:cxn ang="0">
                  <a:pos x="328" y="384"/>
                </a:cxn>
                <a:cxn ang="0">
                  <a:pos x="390" y="290"/>
                </a:cxn>
                <a:cxn ang="0">
                  <a:pos x="448" y="195"/>
                </a:cxn>
                <a:cxn ang="0">
                  <a:pos x="498" y="124"/>
                </a:cxn>
                <a:cxn ang="0">
                  <a:pos x="518" y="93"/>
                </a:cxn>
                <a:cxn ang="0">
                  <a:pos x="532" y="61"/>
                </a:cxn>
                <a:cxn ang="0">
                  <a:pos x="542" y="26"/>
                </a:cxn>
                <a:cxn ang="0">
                  <a:pos x="550" y="0"/>
                </a:cxn>
                <a:cxn ang="0">
                  <a:pos x="552" y="0"/>
                </a:cxn>
                <a:cxn ang="0">
                  <a:pos x="554" y="0"/>
                </a:cxn>
                <a:cxn ang="0">
                  <a:pos x="556" y="0"/>
                </a:cxn>
                <a:cxn ang="0">
                  <a:pos x="557" y="0"/>
                </a:cxn>
              </a:cxnLst>
              <a:rect l="0" t="0" r="r" b="b"/>
              <a:pathLst>
                <a:path w="703" h="763">
                  <a:moveTo>
                    <a:pt x="557" y="0"/>
                  </a:moveTo>
                  <a:lnTo>
                    <a:pt x="571" y="5"/>
                  </a:lnTo>
                  <a:lnTo>
                    <a:pt x="585" y="12"/>
                  </a:lnTo>
                  <a:lnTo>
                    <a:pt x="598" y="19"/>
                  </a:lnTo>
                  <a:lnTo>
                    <a:pt x="610" y="26"/>
                  </a:lnTo>
                  <a:lnTo>
                    <a:pt x="623" y="34"/>
                  </a:lnTo>
                  <a:lnTo>
                    <a:pt x="636" y="42"/>
                  </a:lnTo>
                  <a:lnTo>
                    <a:pt x="648" y="51"/>
                  </a:lnTo>
                  <a:lnTo>
                    <a:pt x="659" y="61"/>
                  </a:lnTo>
                  <a:lnTo>
                    <a:pt x="670" y="70"/>
                  </a:lnTo>
                  <a:lnTo>
                    <a:pt x="681" y="80"/>
                  </a:lnTo>
                  <a:lnTo>
                    <a:pt x="693" y="89"/>
                  </a:lnTo>
                  <a:lnTo>
                    <a:pt x="703" y="99"/>
                  </a:lnTo>
                  <a:lnTo>
                    <a:pt x="698" y="123"/>
                  </a:lnTo>
                  <a:lnTo>
                    <a:pt x="660" y="153"/>
                  </a:lnTo>
                  <a:lnTo>
                    <a:pt x="624" y="186"/>
                  </a:lnTo>
                  <a:lnTo>
                    <a:pt x="593" y="222"/>
                  </a:lnTo>
                  <a:lnTo>
                    <a:pt x="562" y="258"/>
                  </a:lnTo>
                  <a:lnTo>
                    <a:pt x="534" y="297"/>
                  </a:lnTo>
                  <a:lnTo>
                    <a:pt x="507" y="337"/>
                  </a:lnTo>
                  <a:lnTo>
                    <a:pt x="482" y="377"/>
                  </a:lnTo>
                  <a:lnTo>
                    <a:pt x="456" y="418"/>
                  </a:lnTo>
                  <a:lnTo>
                    <a:pt x="431" y="459"/>
                  </a:lnTo>
                  <a:lnTo>
                    <a:pt x="404" y="500"/>
                  </a:lnTo>
                  <a:lnTo>
                    <a:pt x="378" y="540"/>
                  </a:lnTo>
                  <a:lnTo>
                    <a:pt x="349" y="580"/>
                  </a:lnTo>
                  <a:lnTo>
                    <a:pt x="350" y="586"/>
                  </a:lnTo>
                  <a:lnTo>
                    <a:pt x="351" y="592"/>
                  </a:lnTo>
                  <a:lnTo>
                    <a:pt x="354" y="599"/>
                  </a:lnTo>
                  <a:lnTo>
                    <a:pt x="356" y="604"/>
                  </a:lnTo>
                  <a:lnTo>
                    <a:pt x="361" y="609"/>
                  </a:lnTo>
                  <a:lnTo>
                    <a:pt x="365" y="613"/>
                  </a:lnTo>
                  <a:lnTo>
                    <a:pt x="369" y="617"/>
                  </a:lnTo>
                  <a:lnTo>
                    <a:pt x="373" y="620"/>
                  </a:lnTo>
                  <a:lnTo>
                    <a:pt x="378" y="624"/>
                  </a:lnTo>
                  <a:lnTo>
                    <a:pt x="383" y="626"/>
                  </a:lnTo>
                  <a:lnTo>
                    <a:pt x="387" y="629"/>
                  </a:lnTo>
                  <a:lnTo>
                    <a:pt x="391" y="631"/>
                  </a:lnTo>
                  <a:lnTo>
                    <a:pt x="404" y="638"/>
                  </a:lnTo>
                  <a:lnTo>
                    <a:pt x="417" y="644"/>
                  </a:lnTo>
                  <a:lnTo>
                    <a:pt x="430" y="652"/>
                  </a:lnTo>
                  <a:lnTo>
                    <a:pt x="442" y="658"/>
                  </a:lnTo>
                  <a:lnTo>
                    <a:pt x="455" y="663"/>
                  </a:lnTo>
                  <a:lnTo>
                    <a:pt x="468" y="668"/>
                  </a:lnTo>
                  <a:lnTo>
                    <a:pt x="481" y="673"/>
                  </a:lnTo>
                  <a:lnTo>
                    <a:pt x="494" y="678"/>
                  </a:lnTo>
                  <a:lnTo>
                    <a:pt x="506" y="682"/>
                  </a:lnTo>
                  <a:lnTo>
                    <a:pt x="519" y="686"/>
                  </a:lnTo>
                  <a:lnTo>
                    <a:pt x="533" y="690"/>
                  </a:lnTo>
                  <a:lnTo>
                    <a:pt x="545" y="694"/>
                  </a:lnTo>
                  <a:lnTo>
                    <a:pt x="546" y="695"/>
                  </a:lnTo>
                  <a:lnTo>
                    <a:pt x="547" y="696"/>
                  </a:lnTo>
                  <a:lnTo>
                    <a:pt x="547" y="697"/>
                  </a:lnTo>
                  <a:lnTo>
                    <a:pt x="548" y="698"/>
                  </a:lnTo>
                  <a:lnTo>
                    <a:pt x="549" y="699"/>
                  </a:lnTo>
                  <a:lnTo>
                    <a:pt x="549" y="700"/>
                  </a:lnTo>
                  <a:lnTo>
                    <a:pt x="550" y="702"/>
                  </a:lnTo>
                  <a:lnTo>
                    <a:pt x="551" y="703"/>
                  </a:lnTo>
                  <a:lnTo>
                    <a:pt x="551" y="703"/>
                  </a:lnTo>
                  <a:lnTo>
                    <a:pt x="552" y="704"/>
                  </a:lnTo>
                  <a:lnTo>
                    <a:pt x="553" y="705"/>
                  </a:lnTo>
                  <a:lnTo>
                    <a:pt x="554" y="706"/>
                  </a:lnTo>
                  <a:lnTo>
                    <a:pt x="554" y="711"/>
                  </a:lnTo>
                  <a:lnTo>
                    <a:pt x="553" y="717"/>
                  </a:lnTo>
                  <a:lnTo>
                    <a:pt x="551" y="723"/>
                  </a:lnTo>
                  <a:lnTo>
                    <a:pt x="548" y="728"/>
                  </a:lnTo>
                  <a:lnTo>
                    <a:pt x="545" y="734"/>
                  </a:lnTo>
                  <a:lnTo>
                    <a:pt x="542" y="739"/>
                  </a:lnTo>
                  <a:lnTo>
                    <a:pt x="537" y="744"/>
                  </a:lnTo>
                  <a:lnTo>
                    <a:pt x="533" y="749"/>
                  </a:lnTo>
                  <a:lnTo>
                    <a:pt x="528" y="753"/>
                  </a:lnTo>
                  <a:lnTo>
                    <a:pt x="522" y="757"/>
                  </a:lnTo>
                  <a:lnTo>
                    <a:pt x="515" y="760"/>
                  </a:lnTo>
                  <a:lnTo>
                    <a:pt x="509" y="763"/>
                  </a:lnTo>
                  <a:lnTo>
                    <a:pt x="471" y="751"/>
                  </a:lnTo>
                  <a:lnTo>
                    <a:pt x="433" y="737"/>
                  </a:lnTo>
                  <a:lnTo>
                    <a:pt x="397" y="719"/>
                  </a:lnTo>
                  <a:lnTo>
                    <a:pt x="362" y="698"/>
                  </a:lnTo>
                  <a:lnTo>
                    <a:pt x="328" y="677"/>
                  </a:lnTo>
                  <a:lnTo>
                    <a:pt x="294" y="653"/>
                  </a:lnTo>
                  <a:lnTo>
                    <a:pt x="261" y="628"/>
                  </a:lnTo>
                  <a:lnTo>
                    <a:pt x="227" y="604"/>
                  </a:lnTo>
                  <a:lnTo>
                    <a:pt x="193" y="579"/>
                  </a:lnTo>
                  <a:lnTo>
                    <a:pt x="159" y="557"/>
                  </a:lnTo>
                  <a:lnTo>
                    <a:pt x="124" y="535"/>
                  </a:lnTo>
                  <a:lnTo>
                    <a:pt x="87" y="516"/>
                  </a:lnTo>
                  <a:lnTo>
                    <a:pt x="81" y="510"/>
                  </a:lnTo>
                  <a:lnTo>
                    <a:pt x="74" y="505"/>
                  </a:lnTo>
                  <a:lnTo>
                    <a:pt x="67" y="501"/>
                  </a:lnTo>
                  <a:lnTo>
                    <a:pt x="61" y="496"/>
                  </a:lnTo>
                  <a:lnTo>
                    <a:pt x="54" y="492"/>
                  </a:lnTo>
                  <a:lnTo>
                    <a:pt x="48" y="487"/>
                  </a:lnTo>
                  <a:lnTo>
                    <a:pt x="42" y="483"/>
                  </a:lnTo>
                  <a:lnTo>
                    <a:pt x="34" y="479"/>
                  </a:lnTo>
                  <a:lnTo>
                    <a:pt x="28" y="474"/>
                  </a:lnTo>
                  <a:lnTo>
                    <a:pt x="22" y="470"/>
                  </a:lnTo>
                  <a:lnTo>
                    <a:pt x="16" y="465"/>
                  </a:lnTo>
                  <a:lnTo>
                    <a:pt x="9" y="460"/>
                  </a:lnTo>
                  <a:lnTo>
                    <a:pt x="7" y="456"/>
                  </a:lnTo>
                  <a:lnTo>
                    <a:pt x="4" y="453"/>
                  </a:lnTo>
                  <a:lnTo>
                    <a:pt x="2" y="449"/>
                  </a:lnTo>
                  <a:lnTo>
                    <a:pt x="1" y="445"/>
                  </a:lnTo>
                  <a:lnTo>
                    <a:pt x="0" y="440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1" y="425"/>
                  </a:lnTo>
                  <a:lnTo>
                    <a:pt x="2" y="421"/>
                  </a:lnTo>
                  <a:lnTo>
                    <a:pt x="3" y="416"/>
                  </a:lnTo>
                  <a:lnTo>
                    <a:pt x="5" y="412"/>
                  </a:lnTo>
                  <a:lnTo>
                    <a:pt x="6" y="409"/>
                  </a:lnTo>
                  <a:lnTo>
                    <a:pt x="10" y="404"/>
                  </a:lnTo>
                  <a:lnTo>
                    <a:pt x="12" y="399"/>
                  </a:lnTo>
                  <a:lnTo>
                    <a:pt x="13" y="394"/>
                  </a:lnTo>
                  <a:lnTo>
                    <a:pt x="14" y="389"/>
                  </a:lnTo>
                  <a:lnTo>
                    <a:pt x="15" y="384"/>
                  </a:lnTo>
                  <a:lnTo>
                    <a:pt x="16" y="377"/>
                  </a:lnTo>
                  <a:lnTo>
                    <a:pt x="16" y="372"/>
                  </a:lnTo>
                  <a:lnTo>
                    <a:pt x="17" y="367"/>
                  </a:lnTo>
                  <a:lnTo>
                    <a:pt x="19" y="362"/>
                  </a:lnTo>
                  <a:lnTo>
                    <a:pt x="21" y="358"/>
                  </a:lnTo>
                  <a:lnTo>
                    <a:pt x="24" y="355"/>
                  </a:lnTo>
                  <a:lnTo>
                    <a:pt x="28" y="352"/>
                  </a:lnTo>
                  <a:lnTo>
                    <a:pt x="29" y="351"/>
                  </a:lnTo>
                  <a:lnTo>
                    <a:pt x="30" y="351"/>
                  </a:lnTo>
                  <a:lnTo>
                    <a:pt x="32" y="351"/>
                  </a:lnTo>
                  <a:lnTo>
                    <a:pt x="33" y="351"/>
                  </a:lnTo>
                  <a:lnTo>
                    <a:pt x="35" y="351"/>
                  </a:lnTo>
                  <a:lnTo>
                    <a:pt x="37" y="350"/>
                  </a:lnTo>
                  <a:lnTo>
                    <a:pt x="39" y="350"/>
                  </a:lnTo>
                  <a:lnTo>
                    <a:pt x="41" y="350"/>
                  </a:lnTo>
                  <a:lnTo>
                    <a:pt x="42" y="350"/>
                  </a:lnTo>
                  <a:lnTo>
                    <a:pt x="44" y="350"/>
                  </a:lnTo>
                  <a:lnTo>
                    <a:pt x="45" y="350"/>
                  </a:lnTo>
                  <a:lnTo>
                    <a:pt x="46" y="350"/>
                  </a:lnTo>
                  <a:lnTo>
                    <a:pt x="59" y="361"/>
                  </a:lnTo>
                  <a:lnTo>
                    <a:pt x="72" y="374"/>
                  </a:lnTo>
                  <a:lnTo>
                    <a:pt x="85" y="389"/>
                  </a:lnTo>
                  <a:lnTo>
                    <a:pt x="99" y="404"/>
                  </a:lnTo>
                  <a:lnTo>
                    <a:pt x="112" y="418"/>
                  </a:lnTo>
                  <a:lnTo>
                    <a:pt x="125" y="433"/>
                  </a:lnTo>
                  <a:lnTo>
                    <a:pt x="139" y="448"/>
                  </a:lnTo>
                  <a:lnTo>
                    <a:pt x="155" y="461"/>
                  </a:lnTo>
                  <a:lnTo>
                    <a:pt x="171" y="472"/>
                  </a:lnTo>
                  <a:lnTo>
                    <a:pt x="188" y="483"/>
                  </a:lnTo>
                  <a:lnTo>
                    <a:pt x="206" y="492"/>
                  </a:lnTo>
                  <a:lnTo>
                    <a:pt x="225" y="498"/>
                  </a:lnTo>
                  <a:lnTo>
                    <a:pt x="255" y="471"/>
                  </a:lnTo>
                  <a:lnTo>
                    <a:pt x="281" y="443"/>
                  </a:lnTo>
                  <a:lnTo>
                    <a:pt x="306" y="414"/>
                  </a:lnTo>
                  <a:lnTo>
                    <a:pt x="328" y="384"/>
                  </a:lnTo>
                  <a:lnTo>
                    <a:pt x="349" y="353"/>
                  </a:lnTo>
                  <a:lnTo>
                    <a:pt x="370" y="321"/>
                  </a:lnTo>
                  <a:lnTo>
                    <a:pt x="390" y="290"/>
                  </a:lnTo>
                  <a:lnTo>
                    <a:pt x="409" y="258"/>
                  </a:lnTo>
                  <a:lnTo>
                    <a:pt x="429" y="227"/>
                  </a:lnTo>
                  <a:lnTo>
                    <a:pt x="448" y="195"/>
                  </a:lnTo>
                  <a:lnTo>
                    <a:pt x="469" y="163"/>
                  </a:lnTo>
                  <a:lnTo>
                    <a:pt x="489" y="134"/>
                  </a:lnTo>
                  <a:lnTo>
                    <a:pt x="498" y="124"/>
                  </a:lnTo>
                  <a:lnTo>
                    <a:pt x="506" y="113"/>
                  </a:lnTo>
                  <a:lnTo>
                    <a:pt x="512" y="103"/>
                  </a:lnTo>
                  <a:lnTo>
                    <a:pt x="518" y="93"/>
                  </a:lnTo>
                  <a:lnTo>
                    <a:pt x="524" y="82"/>
                  </a:lnTo>
                  <a:lnTo>
                    <a:pt x="528" y="72"/>
                  </a:lnTo>
                  <a:lnTo>
                    <a:pt x="532" y="61"/>
                  </a:lnTo>
                  <a:lnTo>
                    <a:pt x="536" y="49"/>
                  </a:lnTo>
                  <a:lnTo>
                    <a:pt x="539" y="37"/>
                  </a:lnTo>
                  <a:lnTo>
                    <a:pt x="542" y="26"/>
                  </a:lnTo>
                  <a:lnTo>
                    <a:pt x="546" y="14"/>
                  </a:lnTo>
                  <a:lnTo>
                    <a:pt x="549" y="1"/>
                  </a:lnTo>
                  <a:lnTo>
                    <a:pt x="550" y="0"/>
                  </a:lnTo>
                  <a:lnTo>
                    <a:pt x="551" y="0"/>
                  </a:lnTo>
                  <a:lnTo>
                    <a:pt x="551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3" y="0"/>
                  </a:lnTo>
                  <a:lnTo>
                    <a:pt x="554" y="0"/>
                  </a:lnTo>
                  <a:lnTo>
                    <a:pt x="555" y="0"/>
                  </a:lnTo>
                  <a:lnTo>
                    <a:pt x="555" y="0"/>
                  </a:lnTo>
                  <a:lnTo>
                    <a:pt x="556" y="0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4" name="Freeform 30"/>
            <p:cNvSpPr>
              <a:spLocks noChangeAspect="1"/>
            </p:cNvSpPr>
            <p:nvPr/>
          </p:nvSpPr>
          <p:spPr bwMode="auto">
            <a:xfrm>
              <a:off x="5090" y="1619"/>
              <a:ext cx="93" cy="106"/>
            </a:xfrm>
            <a:custGeom>
              <a:avLst/>
              <a:gdLst/>
              <a:ahLst/>
              <a:cxnLst>
                <a:cxn ang="0">
                  <a:pos x="726" y="354"/>
                </a:cxn>
                <a:cxn ang="0">
                  <a:pos x="733" y="358"/>
                </a:cxn>
                <a:cxn ang="0">
                  <a:pos x="739" y="364"/>
                </a:cxn>
                <a:cxn ang="0">
                  <a:pos x="743" y="370"/>
                </a:cxn>
                <a:cxn ang="0">
                  <a:pos x="730" y="395"/>
                </a:cxn>
                <a:cxn ang="0">
                  <a:pos x="699" y="420"/>
                </a:cxn>
                <a:cxn ang="0">
                  <a:pos x="663" y="438"/>
                </a:cxn>
                <a:cxn ang="0">
                  <a:pos x="626" y="459"/>
                </a:cxn>
                <a:cxn ang="0">
                  <a:pos x="609" y="472"/>
                </a:cxn>
                <a:cxn ang="0">
                  <a:pos x="601" y="476"/>
                </a:cxn>
                <a:cxn ang="0">
                  <a:pos x="595" y="480"/>
                </a:cxn>
                <a:cxn ang="0">
                  <a:pos x="588" y="483"/>
                </a:cxn>
                <a:cxn ang="0">
                  <a:pos x="576" y="471"/>
                </a:cxn>
                <a:cxn ang="0">
                  <a:pos x="567" y="447"/>
                </a:cxn>
                <a:cxn ang="0">
                  <a:pos x="558" y="422"/>
                </a:cxn>
                <a:cxn ang="0">
                  <a:pos x="541" y="402"/>
                </a:cxn>
                <a:cxn ang="0">
                  <a:pos x="479" y="376"/>
                </a:cxn>
                <a:cxn ang="0">
                  <a:pos x="405" y="337"/>
                </a:cxn>
                <a:cxn ang="0">
                  <a:pos x="333" y="296"/>
                </a:cxn>
                <a:cxn ang="0">
                  <a:pos x="260" y="258"/>
                </a:cxn>
                <a:cxn ang="0">
                  <a:pos x="95" y="175"/>
                </a:cxn>
                <a:cxn ang="0">
                  <a:pos x="89" y="179"/>
                </a:cxn>
                <a:cxn ang="0">
                  <a:pos x="83" y="185"/>
                </a:cxn>
                <a:cxn ang="0">
                  <a:pos x="78" y="193"/>
                </a:cxn>
                <a:cxn ang="0">
                  <a:pos x="93" y="727"/>
                </a:cxn>
                <a:cxn ang="0">
                  <a:pos x="97" y="737"/>
                </a:cxn>
                <a:cxn ang="0">
                  <a:pos x="104" y="745"/>
                </a:cxn>
                <a:cxn ang="0">
                  <a:pos x="112" y="751"/>
                </a:cxn>
                <a:cxn ang="0">
                  <a:pos x="123" y="757"/>
                </a:cxn>
                <a:cxn ang="0">
                  <a:pos x="126" y="759"/>
                </a:cxn>
                <a:cxn ang="0">
                  <a:pos x="130" y="762"/>
                </a:cxn>
                <a:cxn ang="0">
                  <a:pos x="133" y="764"/>
                </a:cxn>
                <a:cxn ang="0">
                  <a:pos x="132" y="764"/>
                </a:cxn>
                <a:cxn ang="0">
                  <a:pos x="133" y="774"/>
                </a:cxn>
                <a:cxn ang="0">
                  <a:pos x="129" y="783"/>
                </a:cxn>
                <a:cxn ang="0">
                  <a:pos x="123" y="792"/>
                </a:cxn>
                <a:cxn ang="0">
                  <a:pos x="115" y="798"/>
                </a:cxn>
                <a:cxn ang="0">
                  <a:pos x="83" y="810"/>
                </a:cxn>
                <a:cxn ang="0">
                  <a:pos x="57" y="827"/>
                </a:cxn>
                <a:cxn ang="0">
                  <a:pos x="34" y="843"/>
                </a:cxn>
                <a:cxn ang="0">
                  <a:pos x="7" y="852"/>
                </a:cxn>
                <a:cxn ang="0">
                  <a:pos x="0" y="822"/>
                </a:cxn>
                <a:cxn ang="0">
                  <a:pos x="8" y="793"/>
                </a:cxn>
                <a:cxn ang="0">
                  <a:pos x="20" y="761"/>
                </a:cxn>
                <a:cxn ang="0">
                  <a:pos x="26" y="725"/>
                </a:cxn>
                <a:cxn ang="0">
                  <a:pos x="18" y="545"/>
                </a:cxn>
                <a:cxn ang="0">
                  <a:pos x="10" y="363"/>
                </a:cxn>
                <a:cxn ang="0">
                  <a:pos x="6" y="180"/>
                </a:cxn>
                <a:cxn ang="0">
                  <a:pos x="8" y="0"/>
                </a:cxn>
                <a:cxn ang="0">
                  <a:pos x="176" y="85"/>
                </a:cxn>
                <a:cxn ang="0">
                  <a:pos x="380" y="193"/>
                </a:cxn>
                <a:cxn ang="0">
                  <a:pos x="578" y="294"/>
                </a:cxn>
                <a:cxn ang="0">
                  <a:pos x="722" y="354"/>
                </a:cxn>
              </a:cxnLst>
              <a:rect l="0" t="0" r="r" b="b"/>
              <a:pathLst>
                <a:path w="744" h="852">
                  <a:moveTo>
                    <a:pt x="722" y="354"/>
                  </a:moveTo>
                  <a:lnTo>
                    <a:pt x="724" y="354"/>
                  </a:lnTo>
                  <a:lnTo>
                    <a:pt x="726" y="354"/>
                  </a:lnTo>
                  <a:lnTo>
                    <a:pt x="728" y="355"/>
                  </a:lnTo>
                  <a:lnTo>
                    <a:pt x="731" y="356"/>
                  </a:lnTo>
                  <a:lnTo>
                    <a:pt x="733" y="358"/>
                  </a:lnTo>
                  <a:lnTo>
                    <a:pt x="735" y="359"/>
                  </a:lnTo>
                  <a:lnTo>
                    <a:pt x="737" y="362"/>
                  </a:lnTo>
                  <a:lnTo>
                    <a:pt x="739" y="364"/>
                  </a:lnTo>
                  <a:lnTo>
                    <a:pt x="740" y="366"/>
                  </a:lnTo>
                  <a:lnTo>
                    <a:pt x="742" y="368"/>
                  </a:lnTo>
                  <a:lnTo>
                    <a:pt x="743" y="370"/>
                  </a:lnTo>
                  <a:lnTo>
                    <a:pt x="744" y="372"/>
                  </a:lnTo>
                  <a:lnTo>
                    <a:pt x="738" y="384"/>
                  </a:lnTo>
                  <a:lnTo>
                    <a:pt x="730" y="395"/>
                  </a:lnTo>
                  <a:lnTo>
                    <a:pt x="721" y="404"/>
                  </a:lnTo>
                  <a:lnTo>
                    <a:pt x="710" y="412"/>
                  </a:lnTo>
                  <a:lnTo>
                    <a:pt x="699" y="420"/>
                  </a:lnTo>
                  <a:lnTo>
                    <a:pt x="687" y="426"/>
                  </a:lnTo>
                  <a:lnTo>
                    <a:pt x="675" y="432"/>
                  </a:lnTo>
                  <a:lnTo>
                    <a:pt x="663" y="438"/>
                  </a:lnTo>
                  <a:lnTo>
                    <a:pt x="649" y="445"/>
                  </a:lnTo>
                  <a:lnTo>
                    <a:pt x="637" y="452"/>
                  </a:lnTo>
                  <a:lnTo>
                    <a:pt x="626" y="459"/>
                  </a:lnTo>
                  <a:lnTo>
                    <a:pt x="616" y="470"/>
                  </a:lnTo>
                  <a:lnTo>
                    <a:pt x="612" y="471"/>
                  </a:lnTo>
                  <a:lnTo>
                    <a:pt x="609" y="472"/>
                  </a:lnTo>
                  <a:lnTo>
                    <a:pt x="607" y="473"/>
                  </a:lnTo>
                  <a:lnTo>
                    <a:pt x="603" y="475"/>
                  </a:lnTo>
                  <a:lnTo>
                    <a:pt x="601" y="476"/>
                  </a:lnTo>
                  <a:lnTo>
                    <a:pt x="599" y="477"/>
                  </a:lnTo>
                  <a:lnTo>
                    <a:pt x="597" y="478"/>
                  </a:lnTo>
                  <a:lnTo>
                    <a:pt x="595" y="480"/>
                  </a:lnTo>
                  <a:lnTo>
                    <a:pt x="593" y="481"/>
                  </a:lnTo>
                  <a:lnTo>
                    <a:pt x="590" y="482"/>
                  </a:lnTo>
                  <a:lnTo>
                    <a:pt x="588" y="483"/>
                  </a:lnTo>
                  <a:lnTo>
                    <a:pt x="586" y="484"/>
                  </a:lnTo>
                  <a:lnTo>
                    <a:pt x="580" y="478"/>
                  </a:lnTo>
                  <a:lnTo>
                    <a:pt x="576" y="471"/>
                  </a:lnTo>
                  <a:lnTo>
                    <a:pt x="572" y="463"/>
                  </a:lnTo>
                  <a:lnTo>
                    <a:pt x="570" y="455"/>
                  </a:lnTo>
                  <a:lnTo>
                    <a:pt x="567" y="447"/>
                  </a:lnTo>
                  <a:lnTo>
                    <a:pt x="564" y="438"/>
                  </a:lnTo>
                  <a:lnTo>
                    <a:pt x="562" y="430"/>
                  </a:lnTo>
                  <a:lnTo>
                    <a:pt x="558" y="422"/>
                  </a:lnTo>
                  <a:lnTo>
                    <a:pt x="554" y="415"/>
                  </a:lnTo>
                  <a:lnTo>
                    <a:pt x="548" y="408"/>
                  </a:lnTo>
                  <a:lnTo>
                    <a:pt x="541" y="402"/>
                  </a:lnTo>
                  <a:lnTo>
                    <a:pt x="533" y="399"/>
                  </a:lnTo>
                  <a:lnTo>
                    <a:pt x="506" y="388"/>
                  </a:lnTo>
                  <a:lnTo>
                    <a:pt x="479" y="376"/>
                  </a:lnTo>
                  <a:lnTo>
                    <a:pt x="454" y="364"/>
                  </a:lnTo>
                  <a:lnTo>
                    <a:pt x="429" y="350"/>
                  </a:lnTo>
                  <a:lnTo>
                    <a:pt x="405" y="337"/>
                  </a:lnTo>
                  <a:lnTo>
                    <a:pt x="380" y="323"/>
                  </a:lnTo>
                  <a:lnTo>
                    <a:pt x="357" y="310"/>
                  </a:lnTo>
                  <a:lnTo>
                    <a:pt x="333" y="296"/>
                  </a:lnTo>
                  <a:lnTo>
                    <a:pt x="309" y="283"/>
                  </a:lnTo>
                  <a:lnTo>
                    <a:pt x="285" y="270"/>
                  </a:lnTo>
                  <a:lnTo>
                    <a:pt x="260" y="258"/>
                  </a:lnTo>
                  <a:lnTo>
                    <a:pt x="236" y="247"/>
                  </a:lnTo>
                  <a:lnTo>
                    <a:pt x="98" y="175"/>
                  </a:lnTo>
                  <a:lnTo>
                    <a:pt x="95" y="175"/>
                  </a:lnTo>
                  <a:lnTo>
                    <a:pt x="93" y="176"/>
                  </a:lnTo>
                  <a:lnTo>
                    <a:pt x="91" y="178"/>
                  </a:lnTo>
                  <a:lnTo>
                    <a:pt x="89" y="179"/>
                  </a:lnTo>
                  <a:lnTo>
                    <a:pt x="87" y="181"/>
                  </a:lnTo>
                  <a:lnTo>
                    <a:pt x="85" y="183"/>
                  </a:lnTo>
                  <a:lnTo>
                    <a:pt x="83" y="185"/>
                  </a:lnTo>
                  <a:lnTo>
                    <a:pt x="81" y="188"/>
                  </a:lnTo>
                  <a:lnTo>
                    <a:pt x="80" y="190"/>
                  </a:lnTo>
                  <a:lnTo>
                    <a:pt x="78" y="193"/>
                  </a:lnTo>
                  <a:lnTo>
                    <a:pt x="77" y="196"/>
                  </a:lnTo>
                  <a:lnTo>
                    <a:pt x="76" y="199"/>
                  </a:lnTo>
                  <a:lnTo>
                    <a:pt x="93" y="727"/>
                  </a:lnTo>
                  <a:lnTo>
                    <a:pt x="94" y="730"/>
                  </a:lnTo>
                  <a:lnTo>
                    <a:pt x="95" y="733"/>
                  </a:lnTo>
                  <a:lnTo>
                    <a:pt x="97" y="737"/>
                  </a:lnTo>
                  <a:lnTo>
                    <a:pt x="99" y="740"/>
                  </a:lnTo>
                  <a:lnTo>
                    <a:pt x="102" y="742"/>
                  </a:lnTo>
                  <a:lnTo>
                    <a:pt x="104" y="745"/>
                  </a:lnTo>
                  <a:lnTo>
                    <a:pt x="107" y="747"/>
                  </a:lnTo>
                  <a:lnTo>
                    <a:pt x="109" y="749"/>
                  </a:lnTo>
                  <a:lnTo>
                    <a:pt x="112" y="751"/>
                  </a:lnTo>
                  <a:lnTo>
                    <a:pt x="115" y="753"/>
                  </a:lnTo>
                  <a:lnTo>
                    <a:pt x="118" y="755"/>
                  </a:lnTo>
                  <a:lnTo>
                    <a:pt x="123" y="757"/>
                  </a:lnTo>
                  <a:lnTo>
                    <a:pt x="123" y="757"/>
                  </a:lnTo>
                  <a:lnTo>
                    <a:pt x="125" y="758"/>
                  </a:lnTo>
                  <a:lnTo>
                    <a:pt x="126" y="759"/>
                  </a:lnTo>
                  <a:lnTo>
                    <a:pt x="127" y="760"/>
                  </a:lnTo>
                  <a:lnTo>
                    <a:pt x="129" y="761"/>
                  </a:lnTo>
                  <a:lnTo>
                    <a:pt x="130" y="762"/>
                  </a:lnTo>
                  <a:lnTo>
                    <a:pt x="132" y="763"/>
                  </a:lnTo>
                  <a:lnTo>
                    <a:pt x="132" y="764"/>
                  </a:lnTo>
                  <a:lnTo>
                    <a:pt x="133" y="764"/>
                  </a:lnTo>
                  <a:lnTo>
                    <a:pt x="133" y="765"/>
                  </a:lnTo>
                  <a:lnTo>
                    <a:pt x="133" y="764"/>
                  </a:lnTo>
                  <a:lnTo>
                    <a:pt x="132" y="764"/>
                  </a:lnTo>
                  <a:lnTo>
                    <a:pt x="132" y="767"/>
                  </a:lnTo>
                  <a:lnTo>
                    <a:pt x="133" y="770"/>
                  </a:lnTo>
                  <a:lnTo>
                    <a:pt x="133" y="774"/>
                  </a:lnTo>
                  <a:lnTo>
                    <a:pt x="132" y="777"/>
                  </a:lnTo>
                  <a:lnTo>
                    <a:pt x="131" y="780"/>
                  </a:lnTo>
                  <a:lnTo>
                    <a:pt x="129" y="783"/>
                  </a:lnTo>
                  <a:lnTo>
                    <a:pt x="128" y="786"/>
                  </a:lnTo>
                  <a:lnTo>
                    <a:pt x="126" y="790"/>
                  </a:lnTo>
                  <a:lnTo>
                    <a:pt x="123" y="792"/>
                  </a:lnTo>
                  <a:lnTo>
                    <a:pt x="121" y="794"/>
                  </a:lnTo>
                  <a:lnTo>
                    <a:pt x="117" y="796"/>
                  </a:lnTo>
                  <a:lnTo>
                    <a:pt x="115" y="798"/>
                  </a:lnTo>
                  <a:lnTo>
                    <a:pt x="103" y="801"/>
                  </a:lnTo>
                  <a:lnTo>
                    <a:pt x="93" y="805"/>
                  </a:lnTo>
                  <a:lnTo>
                    <a:pt x="83" y="810"/>
                  </a:lnTo>
                  <a:lnTo>
                    <a:pt x="75" y="815"/>
                  </a:lnTo>
                  <a:lnTo>
                    <a:pt x="65" y="821"/>
                  </a:lnTo>
                  <a:lnTo>
                    <a:pt x="57" y="827"/>
                  </a:lnTo>
                  <a:lnTo>
                    <a:pt x="50" y="832"/>
                  </a:lnTo>
                  <a:lnTo>
                    <a:pt x="42" y="837"/>
                  </a:lnTo>
                  <a:lnTo>
                    <a:pt x="34" y="843"/>
                  </a:lnTo>
                  <a:lnTo>
                    <a:pt x="26" y="847"/>
                  </a:lnTo>
                  <a:lnTo>
                    <a:pt x="17" y="850"/>
                  </a:lnTo>
                  <a:lnTo>
                    <a:pt x="7" y="852"/>
                  </a:lnTo>
                  <a:lnTo>
                    <a:pt x="2" y="842"/>
                  </a:lnTo>
                  <a:lnTo>
                    <a:pt x="0" y="831"/>
                  </a:lnTo>
                  <a:lnTo>
                    <a:pt x="0" y="822"/>
                  </a:lnTo>
                  <a:lnTo>
                    <a:pt x="2" y="813"/>
                  </a:lnTo>
                  <a:lnTo>
                    <a:pt x="5" y="803"/>
                  </a:lnTo>
                  <a:lnTo>
                    <a:pt x="8" y="793"/>
                  </a:lnTo>
                  <a:lnTo>
                    <a:pt x="12" y="782"/>
                  </a:lnTo>
                  <a:lnTo>
                    <a:pt x="17" y="772"/>
                  </a:lnTo>
                  <a:lnTo>
                    <a:pt x="20" y="761"/>
                  </a:lnTo>
                  <a:lnTo>
                    <a:pt x="23" y="750"/>
                  </a:lnTo>
                  <a:lnTo>
                    <a:pt x="25" y="738"/>
                  </a:lnTo>
                  <a:lnTo>
                    <a:pt x="26" y="725"/>
                  </a:lnTo>
                  <a:lnTo>
                    <a:pt x="23" y="665"/>
                  </a:lnTo>
                  <a:lnTo>
                    <a:pt x="21" y="605"/>
                  </a:lnTo>
                  <a:lnTo>
                    <a:pt x="18" y="545"/>
                  </a:lnTo>
                  <a:lnTo>
                    <a:pt x="15" y="484"/>
                  </a:lnTo>
                  <a:lnTo>
                    <a:pt x="12" y="424"/>
                  </a:lnTo>
                  <a:lnTo>
                    <a:pt x="10" y="363"/>
                  </a:lnTo>
                  <a:lnTo>
                    <a:pt x="8" y="301"/>
                  </a:lnTo>
                  <a:lnTo>
                    <a:pt x="6" y="241"/>
                  </a:lnTo>
                  <a:lnTo>
                    <a:pt x="6" y="180"/>
                  </a:lnTo>
                  <a:lnTo>
                    <a:pt x="5" y="120"/>
                  </a:lnTo>
                  <a:lnTo>
                    <a:pt x="6" y="59"/>
                  </a:lnTo>
                  <a:lnTo>
                    <a:pt x="8" y="0"/>
                  </a:lnTo>
                  <a:lnTo>
                    <a:pt x="56" y="23"/>
                  </a:lnTo>
                  <a:lnTo>
                    <a:pt x="113" y="52"/>
                  </a:lnTo>
                  <a:lnTo>
                    <a:pt x="176" y="85"/>
                  </a:lnTo>
                  <a:lnTo>
                    <a:pt x="242" y="120"/>
                  </a:lnTo>
                  <a:lnTo>
                    <a:pt x="311" y="157"/>
                  </a:lnTo>
                  <a:lnTo>
                    <a:pt x="380" y="193"/>
                  </a:lnTo>
                  <a:lnTo>
                    <a:pt x="450" y="230"/>
                  </a:lnTo>
                  <a:lnTo>
                    <a:pt x="516" y="264"/>
                  </a:lnTo>
                  <a:lnTo>
                    <a:pt x="578" y="294"/>
                  </a:lnTo>
                  <a:lnTo>
                    <a:pt x="634" y="320"/>
                  </a:lnTo>
                  <a:lnTo>
                    <a:pt x="682" y="340"/>
                  </a:lnTo>
                  <a:lnTo>
                    <a:pt x="722" y="354"/>
                  </a:lnTo>
                  <a:lnTo>
                    <a:pt x="722" y="354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5" name="Freeform 31"/>
            <p:cNvSpPr>
              <a:spLocks noChangeAspect="1"/>
            </p:cNvSpPr>
            <p:nvPr/>
          </p:nvSpPr>
          <p:spPr bwMode="auto">
            <a:xfrm>
              <a:off x="4513" y="1671"/>
              <a:ext cx="53" cy="90"/>
            </a:xfrm>
            <a:custGeom>
              <a:avLst/>
              <a:gdLst/>
              <a:ahLst/>
              <a:cxnLst>
                <a:cxn ang="0">
                  <a:pos x="312" y="13"/>
                </a:cxn>
                <a:cxn ang="0">
                  <a:pos x="338" y="27"/>
                </a:cxn>
                <a:cxn ang="0">
                  <a:pos x="363" y="37"/>
                </a:cxn>
                <a:cxn ang="0">
                  <a:pos x="398" y="46"/>
                </a:cxn>
                <a:cxn ang="0">
                  <a:pos x="413" y="52"/>
                </a:cxn>
                <a:cxn ang="0">
                  <a:pos x="417" y="60"/>
                </a:cxn>
                <a:cxn ang="0">
                  <a:pos x="420" y="71"/>
                </a:cxn>
                <a:cxn ang="0">
                  <a:pos x="414" y="83"/>
                </a:cxn>
                <a:cxn ang="0">
                  <a:pos x="392" y="102"/>
                </a:cxn>
                <a:cxn ang="0">
                  <a:pos x="381" y="116"/>
                </a:cxn>
                <a:cxn ang="0">
                  <a:pos x="377" y="128"/>
                </a:cxn>
                <a:cxn ang="0">
                  <a:pos x="365" y="152"/>
                </a:cxn>
                <a:cxn ang="0">
                  <a:pos x="340" y="195"/>
                </a:cxn>
                <a:cxn ang="0">
                  <a:pos x="320" y="236"/>
                </a:cxn>
                <a:cxn ang="0">
                  <a:pos x="304" y="275"/>
                </a:cxn>
                <a:cxn ang="0">
                  <a:pos x="289" y="322"/>
                </a:cxn>
                <a:cxn ang="0">
                  <a:pos x="274" y="366"/>
                </a:cxn>
                <a:cxn ang="0">
                  <a:pos x="250" y="430"/>
                </a:cxn>
                <a:cxn ang="0">
                  <a:pos x="226" y="502"/>
                </a:cxn>
                <a:cxn ang="0">
                  <a:pos x="207" y="558"/>
                </a:cxn>
                <a:cxn ang="0">
                  <a:pos x="201" y="575"/>
                </a:cxn>
                <a:cxn ang="0">
                  <a:pos x="195" y="584"/>
                </a:cxn>
                <a:cxn ang="0">
                  <a:pos x="191" y="594"/>
                </a:cxn>
                <a:cxn ang="0">
                  <a:pos x="187" y="603"/>
                </a:cxn>
                <a:cxn ang="0">
                  <a:pos x="185" y="613"/>
                </a:cxn>
                <a:cxn ang="0">
                  <a:pos x="182" y="624"/>
                </a:cxn>
                <a:cxn ang="0">
                  <a:pos x="180" y="635"/>
                </a:cxn>
                <a:cxn ang="0">
                  <a:pos x="178" y="646"/>
                </a:cxn>
                <a:cxn ang="0">
                  <a:pos x="178" y="657"/>
                </a:cxn>
                <a:cxn ang="0">
                  <a:pos x="180" y="670"/>
                </a:cxn>
                <a:cxn ang="0">
                  <a:pos x="182" y="683"/>
                </a:cxn>
                <a:cxn ang="0">
                  <a:pos x="183" y="696"/>
                </a:cxn>
                <a:cxn ang="0">
                  <a:pos x="181" y="705"/>
                </a:cxn>
                <a:cxn ang="0">
                  <a:pos x="178" y="712"/>
                </a:cxn>
                <a:cxn ang="0">
                  <a:pos x="172" y="718"/>
                </a:cxn>
                <a:cxn ang="0">
                  <a:pos x="161" y="721"/>
                </a:cxn>
                <a:cxn ang="0">
                  <a:pos x="141" y="708"/>
                </a:cxn>
                <a:cxn ang="0">
                  <a:pos x="111" y="688"/>
                </a:cxn>
                <a:cxn ang="0">
                  <a:pos x="72" y="673"/>
                </a:cxn>
                <a:cxn ang="0">
                  <a:pos x="27" y="665"/>
                </a:cxn>
                <a:cxn ang="0">
                  <a:pos x="9" y="662"/>
                </a:cxn>
                <a:cxn ang="0">
                  <a:pos x="6" y="659"/>
                </a:cxn>
                <a:cxn ang="0">
                  <a:pos x="3" y="655"/>
                </a:cxn>
                <a:cxn ang="0">
                  <a:pos x="1" y="651"/>
                </a:cxn>
                <a:cxn ang="0">
                  <a:pos x="57" y="602"/>
                </a:cxn>
                <a:cxn ang="0">
                  <a:pos x="91" y="532"/>
                </a:cxn>
                <a:cxn ang="0">
                  <a:pos x="133" y="443"/>
                </a:cxn>
                <a:cxn ang="0">
                  <a:pos x="175" y="353"/>
                </a:cxn>
                <a:cxn ang="0">
                  <a:pos x="204" y="282"/>
                </a:cxn>
                <a:cxn ang="0">
                  <a:pos x="219" y="242"/>
                </a:cxn>
                <a:cxn ang="0">
                  <a:pos x="224" y="222"/>
                </a:cxn>
                <a:cxn ang="0">
                  <a:pos x="230" y="203"/>
                </a:cxn>
                <a:cxn ang="0">
                  <a:pos x="247" y="167"/>
                </a:cxn>
                <a:cxn ang="0">
                  <a:pos x="262" y="127"/>
                </a:cxn>
                <a:cxn ang="0">
                  <a:pos x="269" y="88"/>
                </a:cxn>
                <a:cxn ang="0">
                  <a:pos x="271" y="51"/>
                </a:cxn>
                <a:cxn ang="0">
                  <a:pos x="275" y="14"/>
                </a:cxn>
                <a:cxn ang="0">
                  <a:pos x="279" y="9"/>
                </a:cxn>
                <a:cxn ang="0">
                  <a:pos x="283" y="5"/>
                </a:cxn>
                <a:cxn ang="0">
                  <a:pos x="288" y="2"/>
                </a:cxn>
                <a:cxn ang="0">
                  <a:pos x="293" y="0"/>
                </a:cxn>
              </a:cxnLst>
              <a:rect l="0" t="0" r="r" b="b"/>
              <a:pathLst>
                <a:path w="420" h="722">
                  <a:moveTo>
                    <a:pt x="293" y="0"/>
                  </a:moveTo>
                  <a:lnTo>
                    <a:pt x="303" y="7"/>
                  </a:lnTo>
                  <a:lnTo>
                    <a:pt x="312" y="13"/>
                  </a:lnTo>
                  <a:lnTo>
                    <a:pt x="322" y="18"/>
                  </a:lnTo>
                  <a:lnTo>
                    <a:pt x="330" y="23"/>
                  </a:lnTo>
                  <a:lnTo>
                    <a:pt x="338" y="27"/>
                  </a:lnTo>
                  <a:lnTo>
                    <a:pt x="346" y="31"/>
                  </a:lnTo>
                  <a:lnTo>
                    <a:pt x="354" y="34"/>
                  </a:lnTo>
                  <a:lnTo>
                    <a:pt x="363" y="37"/>
                  </a:lnTo>
                  <a:lnTo>
                    <a:pt x="374" y="40"/>
                  </a:lnTo>
                  <a:lnTo>
                    <a:pt x="385" y="43"/>
                  </a:lnTo>
                  <a:lnTo>
                    <a:pt x="398" y="46"/>
                  </a:lnTo>
                  <a:lnTo>
                    <a:pt x="411" y="50"/>
                  </a:lnTo>
                  <a:lnTo>
                    <a:pt x="412" y="51"/>
                  </a:lnTo>
                  <a:lnTo>
                    <a:pt x="413" y="52"/>
                  </a:lnTo>
                  <a:lnTo>
                    <a:pt x="414" y="55"/>
                  </a:lnTo>
                  <a:lnTo>
                    <a:pt x="416" y="57"/>
                  </a:lnTo>
                  <a:lnTo>
                    <a:pt x="417" y="60"/>
                  </a:lnTo>
                  <a:lnTo>
                    <a:pt x="419" y="63"/>
                  </a:lnTo>
                  <a:lnTo>
                    <a:pt x="420" y="67"/>
                  </a:lnTo>
                  <a:lnTo>
                    <a:pt x="420" y="71"/>
                  </a:lnTo>
                  <a:lnTo>
                    <a:pt x="419" y="75"/>
                  </a:lnTo>
                  <a:lnTo>
                    <a:pt x="417" y="79"/>
                  </a:lnTo>
                  <a:lnTo>
                    <a:pt x="414" y="83"/>
                  </a:lnTo>
                  <a:lnTo>
                    <a:pt x="408" y="88"/>
                  </a:lnTo>
                  <a:lnTo>
                    <a:pt x="399" y="96"/>
                  </a:lnTo>
                  <a:lnTo>
                    <a:pt x="392" y="102"/>
                  </a:lnTo>
                  <a:lnTo>
                    <a:pt x="387" y="107"/>
                  </a:lnTo>
                  <a:lnTo>
                    <a:pt x="383" y="112"/>
                  </a:lnTo>
                  <a:lnTo>
                    <a:pt x="381" y="116"/>
                  </a:lnTo>
                  <a:lnTo>
                    <a:pt x="380" y="119"/>
                  </a:lnTo>
                  <a:lnTo>
                    <a:pt x="379" y="123"/>
                  </a:lnTo>
                  <a:lnTo>
                    <a:pt x="377" y="128"/>
                  </a:lnTo>
                  <a:lnTo>
                    <a:pt x="375" y="134"/>
                  </a:lnTo>
                  <a:lnTo>
                    <a:pt x="370" y="142"/>
                  </a:lnTo>
                  <a:lnTo>
                    <a:pt x="365" y="152"/>
                  </a:lnTo>
                  <a:lnTo>
                    <a:pt x="357" y="166"/>
                  </a:lnTo>
                  <a:lnTo>
                    <a:pt x="348" y="181"/>
                  </a:lnTo>
                  <a:lnTo>
                    <a:pt x="340" y="195"/>
                  </a:lnTo>
                  <a:lnTo>
                    <a:pt x="332" y="209"/>
                  </a:lnTo>
                  <a:lnTo>
                    <a:pt x="326" y="223"/>
                  </a:lnTo>
                  <a:lnTo>
                    <a:pt x="320" y="236"/>
                  </a:lnTo>
                  <a:lnTo>
                    <a:pt x="314" y="248"/>
                  </a:lnTo>
                  <a:lnTo>
                    <a:pt x="309" y="261"/>
                  </a:lnTo>
                  <a:lnTo>
                    <a:pt x="304" y="275"/>
                  </a:lnTo>
                  <a:lnTo>
                    <a:pt x="299" y="290"/>
                  </a:lnTo>
                  <a:lnTo>
                    <a:pt x="294" y="305"/>
                  </a:lnTo>
                  <a:lnTo>
                    <a:pt x="289" y="322"/>
                  </a:lnTo>
                  <a:lnTo>
                    <a:pt x="282" y="340"/>
                  </a:lnTo>
                  <a:lnTo>
                    <a:pt x="279" y="350"/>
                  </a:lnTo>
                  <a:lnTo>
                    <a:pt x="274" y="366"/>
                  </a:lnTo>
                  <a:lnTo>
                    <a:pt x="267" y="385"/>
                  </a:lnTo>
                  <a:lnTo>
                    <a:pt x="258" y="406"/>
                  </a:lnTo>
                  <a:lnTo>
                    <a:pt x="250" y="430"/>
                  </a:lnTo>
                  <a:lnTo>
                    <a:pt x="242" y="454"/>
                  </a:lnTo>
                  <a:lnTo>
                    <a:pt x="234" y="478"/>
                  </a:lnTo>
                  <a:lnTo>
                    <a:pt x="226" y="502"/>
                  </a:lnTo>
                  <a:lnTo>
                    <a:pt x="219" y="523"/>
                  </a:lnTo>
                  <a:lnTo>
                    <a:pt x="213" y="543"/>
                  </a:lnTo>
                  <a:lnTo>
                    <a:pt x="207" y="558"/>
                  </a:lnTo>
                  <a:lnTo>
                    <a:pt x="204" y="570"/>
                  </a:lnTo>
                  <a:lnTo>
                    <a:pt x="203" y="572"/>
                  </a:lnTo>
                  <a:lnTo>
                    <a:pt x="201" y="575"/>
                  </a:lnTo>
                  <a:lnTo>
                    <a:pt x="199" y="578"/>
                  </a:lnTo>
                  <a:lnTo>
                    <a:pt x="197" y="581"/>
                  </a:lnTo>
                  <a:lnTo>
                    <a:pt x="195" y="584"/>
                  </a:lnTo>
                  <a:lnTo>
                    <a:pt x="194" y="587"/>
                  </a:lnTo>
                  <a:lnTo>
                    <a:pt x="192" y="591"/>
                  </a:lnTo>
                  <a:lnTo>
                    <a:pt x="191" y="594"/>
                  </a:lnTo>
                  <a:lnTo>
                    <a:pt x="189" y="597"/>
                  </a:lnTo>
                  <a:lnTo>
                    <a:pt x="188" y="600"/>
                  </a:lnTo>
                  <a:lnTo>
                    <a:pt x="187" y="603"/>
                  </a:lnTo>
                  <a:lnTo>
                    <a:pt x="186" y="607"/>
                  </a:lnTo>
                  <a:lnTo>
                    <a:pt x="186" y="610"/>
                  </a:lnTo>
                  <a:lnTo>
                    <a:pt x="185" y="613"/>
                  </a:lnTo>
                  <a:lnTo>
                    <a:pt x="184" y="616"/>
                  </a:lnTo>
                  <a:lnTo>
                    <a:pt x="183" y="620"/>
                  </a:lnTo>
                  <a:lnTo>
                    <a:pt x="182" y="624"/>
                  </a:lnTo>
                  <a:lnTo>
                    <a:pt x="181" y="627"/>
                  </a:lnTo>
                  <a:lnTo>
                    <a:pt x="180" y="631"/>
                  </a:lnTo>
                  <a:lnTo>
                    <a:pt x="180" y="635"/>
                  </a:lnTo>
                  <a:lnTo>
                    <a:pt x="179" y="639"/>
                  </a:lnTo>
                  <a:lnTo>
                    <a:pt x="178" y="643"/>
                  </a:lnTo>
                  <a:lnTo>
                    <a:pt x="178" y="646"/>
                  </a:lnTo>
                  <a:lnTo>
                    <a:pt x="177" y="650"/>
                  </a:lnTo>
                  <a:lnTo>
                    <a:pt x="178" y="653"/>
                  </a:lnTo>
                  <a:lnTo>
                    <a:pt x="178" y="657"/>
                  </a:lnTo>
                  <a:lnTo>
                    <a:pt x="178" y="661"/>
                  </a:lnTo>
                  <a:lnTo>
                    <a:pt x="179" y="665"/>
                  </a:lnTo>
                  <a:lnTo>
                    <a:pt x="180" y="670"/>
                  </a:lnTo>
                  <a:lnTo>
                    <a:pt x="180" y="674"/>
                  </a:lnTo>
                  <a:lnTo>
                    <a:pt x="181" y="678"/>
                  </a:lnTo>
                  <a:lnTo>
                    <a:pt x="182" y="683"/>
                  </a:lnTo>
                  <a:lnTo>
                    <a:pt x="182" y="687"/>
                  </a:lnTo>
                  <a:lnTo>
                    <a:pt x="182" y="691"/>
                  </a:lnTo>
                  <a:lnTo>
                    <a:pt x="183" y="696"/>
                  </a:lnTo>
                  <a:lnTo>
                    <a:pt x="182" y="700"/>
                  </a:lnTo>
                  <a:lnTo>
                    <a:pt x="182" y="702"/>
                  </a:lnTo>
                  <a:lnTo>
                    <a:pt x="181" y="705"/>
                  </a:lnTo>
                  <a:lnTo>
                    <a:pt x="181" y="708"/>
                  </a:lnTo>
                  <a:lnTo>
                    <a:pt x="180" y="710"/>
                  </a:lnTo>
                  <a:lnTo>
                    <a:pt x="178" y="712"/>
                  </a:lnTo>
                  <a:lnTo>
                    <a:pt x="177" y="714"/>
                  </a:lnTo>
                  <a:lnTo>
                    <a:pt x="175" y="716"/>
                  </a:lnTo>
                  <a:lnTo>
                    <a:pt x="172" y="718"/>
                  </a:lnTo>
                  <a:lnTo>
                    <a:pt x="169" y="719"/>
                  </a:lnTo>
                  <a:lnTo>
                    <a:pt x="165" y="720"/>
                  </a:lnTo>
                  <a:lnTo>
                    <a:pt x="161" y="721"/>
                  </a:lnTo>
                  <a:lnTo>
                    <a:pt x="154" y="722"/>
                  </a:lnTo>
                  <a:lnTo>
                    <a:pt x="148" y="715"/>
                  </a:lnTo>
                  <a:lnTo>
                    <a:pt x="141" y="708"/>
                  </a:lnTo>
                  <a:lnTo>
                    <a:pt x="132" y="701"/>
                  </a:lnTo>
                  <a:lnTo>
                    <a:pt x="122" y="694"/>
                  </a:lnTo>
                  <a:lnTo>
                    <a:pt x="111" y="688"/>
                  </a:lnTo>
                  <a:lnTo>
                    <a:pt x="98" y="683"/>
                  </a:lnTo>
                  <a:lnTo>
                    <a:pt x="86" y="678"/>
                  </a:lnTo>
                  <a:lnTo>
                    <a:pt x="72" y="673"/>
                  </a:lnTo>
                  <a:lnTo>
                    <a:pt x="58" y="670"/>
                  </a:lnTo>
                  <a:lnTo>
                    <a:pt x="42" y="667"/>
                  </a:lnTo>
                  <a:lnTo>
                    <a:pt x="27" y="665"/>
                  </a:lnTo>
                  <a:lnTo>
                    <a:pt x="11" y="664"/>
                  </a:lnTo>
                  <a:lnTo>
                    <a:pt x="10" y="663"/>
                  </a:lnTo>
                  <a:lnTo>
                    <a:pt x="9" y="662"/>
                  </a:lnTo>
                  <a:lnTo>
                    <a:pt x="8" y="661"/>
                  </a:lnTo>
                  <a:lnTo>
                    <a:pt x="7" y="660"/>
                  </a:lnTo>
                  <a:lnTo>
                    <a:pt x="6" y="659"/>
                  </a:lnTo>
                  <a:lnTo>
                    <a:pt x="5" y="658"/>
                  </a:lnTo>
                  <a:lnTo>
                    <a:pt x="4" y="657"/>
                  </a:lnTo>
                  <a:lnTo>
                    <a:pt x="3" y="655"/>
                  </a:lnTo>
                  <a:lnTo>
                    <a:pt x="2" y="654"/>
                  </a:lnTo>
                  <a:lnTo>
                    <a:pt x="1" y="652"/>
                  </a:lnTo>
                  <a:lnTo>
                    <a:pt x="1" y="651"/>
                  </a:lnTo>
                  <a:lnTo>
                    <a:pt x="0" y="649"/>
                  </a:lnTo>
                  <a:lnTo>
                    <a:pt x="11" y="624"/>
                  </a:lnTo>
                  <a:lnTo>
                    <a:pt x="57" y="602"/>
                  </a:lnTo>
                  <a:lnTo>
                    <a:pt x="67" y="582"/>
                  </a:lnTo>
                  <a:lnTo>
                    <a:pt x="78" y="559"/>
                  </a:lnTo>
                  <a:lnTo>
                    <a:pt x="91" y="532"/>
                  </a:lnTo>
                  <a:lnTo>
                    <a:pt x="105" y="504"/>
                  </a:lnTo>
                  <a:lnTo>
                    <a:pt x="119" y="474"/>
                  </a:lnTo>
                  <a:lnTo>
                    <a:pt x="133" y="443"/>
                  </a:lnTo>
                  <a:lnTo>
                    <a:pt x="147" y="412"/>
                  </a:lnTo>
                  <a:lnTo>
                    <a:pt x="162" y="382"/>
                  </a:lnTo>
                  <a:lnTo>
                    <a:pt x="175" y="353"/>
                  </a:lnTo>
                  <a:lnTo>
                    <a:pt x="186" y="326"/>
                  </a:lnTo>
                  <a:lnTo>
                    <a:pt x="196" y="302"/>
                  </a:lnTo>
                  <a:lnTo>
                    <a:pt x="204" y="282"/>
                  </a:lnTo>
                  <a:lnTo>
                    <a:pt x="212" y="264"/>
                  </a:lnTo>
                  <a:lnTo>
                    <a:pt x="216" y="252"/>
                  </a:lnTo>
                  <a:lnTo>
                    <a:pt x="219" y="242"/>
                  </a:lnTo>
                  <a:lnTo>
                    <a:pt x="221" y="234"/>
                  </a:lnTo>
                  <a:lnTo>
                    <a:pt x="222" y="228"/>
                  </a:lnTo>
                  <a:lnTo>
                    <a:pt x="224" y="222"/>
                  </a:lnTo>
                  <a:lnTo>
                    <a:pt x="225" y="217"/>
                  </a:lnTo>
                  <a:lnTo>
                    <a:pt x="227" y="210"/>
                  </a:lnTo>
                  <a:lnTo>
                    <a:pt x="230" y="203"/>
                  </a:lnTo>
                  <a:lnTo>
                    <a:pt x="234" y="193"/>
                  </a:lnTo>
                  <a:lnTo>
                    <a:pt x="240" y="182"/>
                  </a:lnTo>
                  <a:lnTo>
                    <a:pt x="247" y="167"/>
                  </a:lnTo>
                  <a:lnTo>
                    <a:pt x="254" y="152"/>
                  </a:lnTo>
                  <a:lnTo>
                    <a:pt x="259" y="139"/>
                  </a:lnTo>
                  <a:lnTo>
                    <a:pt x="262" y="127"/>
                  </a:lnTo>
                  <a:lnTo>
                    <a:pt x="266" y="114"/>
                  </a:lnTo>
                  <a:lnTo>
                    <a:pt x="268" y="101"/>
                  </a:lnTo>
                  <a:lnTo>
                    <a:pt x="269" y="88"/>
                  </a:lnTo>
                  <a:lnTo>
                    <a:pt x="270" y="76"/>
                  </a:lnTo>
                  <a:lnTo>
                    <a:pt x="270" y="64"/>
                  </a:lnTo>
                  <a:lnTo>
                    <a:pt x="271" y="51"/>
                  </a:lnTo>
                  <a:lnTo>
                    <a:pt x="272" y="38"/>
                  </a:lnTo>
                  <a:lnTo>
                    <a:pt x="273" y="26"/>
                  </a:lnTo>
                  <a:lnTo>
                    <a:pt x="275" y="14"/>
                  </a:lnTo>
                  <a:lnTo>
                    <a:pt x="277" y="12"/>
                  </a:lnTo>
                  <a:lnTo>
                    <a:pt x="278" y="11"/>
                  </a:lnTo>
                  <a:lnTo>
                    <a:pt x="279" y="9"/>
                  </a:lnTo>
                  <a:lnTo>
                    <a:pt x="280" y="8"/>
                  </a:lnTo>
                  <a:lnTo>
                    <a:pt x="282" y="6"/>
                  </a:lnTo>
                  <a:lnTo>
                    <a:pt x="283" y="5"/>
                  </a:lnTo>
                  <a:lnTo>
                    <a:pt x="285" y="4"/>
                  </a:lnTo>
                  <a:lnTo>
                    <a:pt x="287" y="3"/>
                  </a:lnTo>
                  <a:lnTo>
                    <a:pt x="288" y="2"/>
                  </a:lnTo>
                  <a:lnTo>
                    <a:pt x="290" y="0"/>
                  </a:lnTo>
                  <a:lnTo>
                    <a:pt x="292" y="0"/>
                  </a:lnTo>
                  <a:lnTo>
                    <a:pt x="293" y="0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6" name="Freeform 32"/>
            <p:cNvSpPr>
              <a:spLocks noChangeAspect="1"/>
            </p:cNvSpPr>
            <p:nvPr/>
          </p:nvSpPr>
          <p:spPr bwMode="auto">
            <a:xfrm>
              <a:off x="4934" y="1682"/>
              <a:ext cx="70" cy="102"/>
            </a:xfrm>
            <a:custGeom>
              <a:avLst/>
              <a:gdLst/>
              <a:ahLst/>
              <a:cxnLst>
                <a:cxn ang="0">
                  <a:pos x="305" y="0"/>
                </a:cxn>
                <a:cxn ang="0">
                  <a:pos x="312" y="0"/>
                </a:cxn>
                <a:cxn ang="0">
                  <a:pos x="317" y="2"/>
                </a:cxn>
                <a:cxn ang="0">
                  <a:pos x="323" y="60"/>
                </a:cxn>
                <a:cxn ang="0">
                  <a:pos x="337" y="139"/>
                </a:cxn>
                <a:cxn ang="0">
                  <a:pos x="362" y="220"/>
                </a:cxn>
                <a:cxn ang="0">
                  <a:pos x="406" y="340"/>
                </a:cxn>
                <a:cxn ang="0">
                  <a:pos x="449" y="473"/>
                </a:cxn>
                <a:cxn ang="0">
                  <a:pos x="508" y="601"/>
                </a:cxn>
                <a:cxn ang="0">
                  <a:pos x="534" y="635"/>
                </a:cxn>
                <a:cxn ang="0">
                  <a:pos x="541" y="639"/>
                </a:cxn>
                <a:cxn ang="0">
                  <a:pos x="547" y="644"/>
                </a:cxn>
                <a:cxn ang="0">
                  <a:pos x="552" y="649"/>
                </a:cxn>
                <a:cxn ang="0">
                  <a:pos x="554" y="657"/>
                </a:cxn>
                <a:cxn ang="0">
                  <a:pos x="554" y="667"/>
                </a:cxn>
                <a:cxn ang="0">
                  <a:pos x="498" y="683"/>
                </a:cxn>
                <a:cxn ang="0">
                  <a:pos x="421" y="702"/>
                </a:cxn>
                <a:cxn ang="0">
                  <a:pos x="347" y="730"/>
                </a:cxn>
                <a:cxn ang="0">
                  <a:pos x="293" y="752"/>
                </a:cxn>
                <a:cxn ang="0">
                  <a:pos x="243" y="782"/>
                </a:cxn>
                <a:cxn ang="0">
                  <a:pos x="193" y="809"/>
                </a:cxn>
                <a:cxn ang="0">
                  <a:pos x="172" y="797"/>
                </a:cxn>
                <a:cxn ang="0">
                  <a:pos x="172" y="763"/>
                </a:cxn>
                <a:cxn ang="0">
                  <a:pos x="173" y="733"/>
                </a:cxn>
                <a:cxn ang="0">
                  <a:pos x="172" y="726"/>
                </a:cxn>
                <a:cxn ang="0">
                  <a:pos x="172" y="722"/>
                </a:cxn>
                <a:cxn ang="0">
                  <a:pos x="173" y="718"/>
                </a:cxn>
                <a:cxn ang="0">
                  <a:pos x="229" y="693"/>
                </a:cxn>
                <a:cxn ang="0">
                  <a:pos x="306" y="661"/>
                </a:cxn>
                <a:cxn ang="0">
                  <a:pos x="371" y="641"/>
                </a:cxn>
                <a:cxn ang="0">
                  <a:pos x="290" y="423"/>
                </a:cxn>
                <a:cxn ang="0">
                  <a:pos x="226" y="440"/>
                </a:cxn>
                <a:cxn ang="0">
                  <a:pos x="167" y="466"/>
                </a:cxn>
                <a:cxn ang="0">
                  <a:pos x="117" y="472"/>
                </a:cxn>
                <a:cxn ang="0">
                  <a:pos x="104" y="440"/>
                </a:cxn>
                <a:cxn ang="0">
                  <a:pos x="97" y="407"/>
                </a:cxn>
                <a:cxn ang="0">
                  <a:pos x="293" y="343"/>
                </a:cxn>
                <a:cxn ang="0">
                  <a:pos x="275" y="276"/>
                </a:cxn>
                <a:cxn ang="0">
                  <a:pos x="250" y="210"/>
                </a:cxn>
                <a:cxn ang="0">
                  <a:pos x="225" y="141"/>
                </a:cxn>
                <a:cxn ang="0">
                  <a:pos x="209" y="126"/>
                </a:cxn>
                <a:cxn ang="0">
                  <a:pos x="192" y="117"/>
                </a:cxn>
                <a:cxn ang="0">
                  <a:pos x="177" y="120"/>
                </a:cxn>
                <a:cxn ang="0">
                  <a:pos x="146" y="130"/>
                </a:cxn>
                <a:cxn ang="0">
                  <a:pos x="117" y="140"/>
                </a:cxn>
                <a:cxn ang="0">
                  <a:pos x="88" y="151"/>
                </a:cxn>
                <a:cxn ang="0">
                  <a:pos x="67" y="163"/>
                </a:cxn>
                <a:cxn ang="0">
                  <a:pos x="48" y="175"/>
                </a:cxn>
                <a:cxn ang="0">
                  <a:pos x="29" y="186"/>
                </a:cxn>
                <a:cxn ang="0">
                  <a:pos x="1" y="100"/>
                </a:cxn>
                <a:cxn ang="0">
                  <a:pos x="7" y="91"/>
                </a:cxn>
                <a:cxn ang="0">
                  <a:pos x="17" y="84"/>
                </a:cxn>
                <a:cxn ang="0">
                  <a:pos x="70" y="72"/>
                </a:cxn>
                <a:cxn ang="0">
                  <a:pos x="166" y="49"/>
                </a:cxn>
                <a:cxn ang="0">
                  <a:pos x="258" y="20"/>
                </a:cxn>
              </a:cxnLst>
              <a:rect l="0" t="0" r="r" b="b"/>
              <a:pathLst>
                <a:path w="555" h="814">
                  <a:moveTo>
                    <a:pt x="301" y="0"/>
                  </a:moveTo>
                  <a:lnTo>
                    <a:pt x="302" y="0"/>
                  </a:lnTo>
                  <a:lnTo>
                    <a:pt x="304" y="0"/>
                  </a:lnTo>
                  <a:lnTo>
                    <a:pt x="305" y="0"/>
                  </a:lnTo>
                  <a:lnTo>
                    <a:pt x="307" y="0"/>
                  </a:lnTo>
                  <a:lnTo>
                    <a:pt x="309" y="0"/>
                  </a:lnTo>
                  <a:lnTo>
                    <a:pt x="310" y="0"/>
                  </a:lnTo>
                  <a:lnTo>
                    <a:pt x="312" y="0"/>
                  </a:lnTo>
                  <a:lnTo>
                    <a:pt x="313" y="0"/>
                  </a:lnTo>
                  <a:lnTo>
                    <a:pt x="314" y="1"/>
                  </a:lnTo>
                  <a:lnTo>
                    <a:pt x="316" y="1"/>
                  </a:lnTo>
                  <a:lnTo>
                    <a:pt x="317" y="2"/>
                  </a:lnTo>
                  <a:lnTo>
                    <a:pt x="318" y="3"/>
                  </a:lnTo>
                  <a:lnTo>
                    <a:pt x="319" y="22"/>
                  </a:lnTo>
                  <a:lnTo>
                    <a:pt x="321" y="41"/>
                  </a:lnTo>
                  <a:lnTo>
                    <a:pt x="323" y="60"/>
                  </a:lnTo>
                  <a:lnTo>
                    <a:pt x="326" y="80"/>
                  </a:lnTo>
                  <a:lnTo>
                    <a:pt x="329" y="99"/>
                  </a:lnTo>
                  <a:lnTo>
                    <a:pt x="333" y="118"/>
                  </a:lnTo>
                  <a:lnTo>
                    <a:pt x="337" y="139"/>
                  </a:lnTo>
                  <a:lnTo>
                    <a:pt x="342" y="159"/>
                  </a:lnTo>
                  <a:lnTo>
                    <a:pt x="348" y="179"/>
                  </a:lnTo>
                  <a:lnTo>
                    <a:pt x="355" y="200"/>
                  </a:lnTo>
                  <a:lnTo>
                    <a:pt x="362" y="220"/>
                  </a:lnTo>
                  <a:lnTo>
                    <a:pt x="371" y="242"/>
                  </a:lnTo>
                  <a:lnTo>
                    <a:pt x="383" y="273"/>
                  </a:lnTo>
                  <a:lnTo>
                    <a:pt x="394" y="306"/>
                  </a:lnTo>
                  <a:lnTo>
                    <a:pt x="406" y="340"/>
                  </a:lnTo>
                  <a:lnTo>
                    <a:pt x="417" y="373"/>
                  </a:lnTo>
                  <a:lnTo>
                    <a:pt x="427" y="407"/>
                  </a:lnTo>
                  <a:lnTo>
                    <a:pt x="438" y="440"/>
                  </a:lnTo>
                  <a:lnTo>
                    <a:pt x="449" y="473"/>
                  </a:lnTo>
                  <a:lnTo>
                    <a:pt x="463" y="507"/>
                  </a:lnTo>
                  <a:lnTo>
                    <a:pt x="476" y="539"/>
                  </a:lnTo>
                  <a:lnTo>
                    <a:pt x="490" y="571"/>
                  </a:lnTo>
                  <a:lnTo>
                    <a:pt x="508" y="601"/>
                  </a:lnTo>
                  <a:lnTo>
                    <a:pt x="526" y="632"/>
                  </a:lnTo>
                  <a:lnTo>
                    <a:pt x="529" y="633"/>
                  </a:lnTo>
                  <a:lnTo>
                    <a:pt x="532" y="634"/>
                  </a:lnTo>
                  <a:lnTo>
                    <a:pt x="534" y="635"/>
                  </a:lnTo>
                  <a:lnTo>
                    <a:pt x="536" y="636"/>
                  </a:lnTo>
                  <a:lnTo>
                    <a:pt x="538" y="637"/>
                  </a:lnTo>
                  <a:lnTo>
                    <a:pt x="539" y="638"/>
                  </a:lnTo>
                  <a:lnTo>
                    <a:pt x="541" y="639"/>
                  </a:lnTo>
                  <a:lnTo>
                    <a:pt x="542" y="640"/>
                  </a:lnTo>
                  <a:lnTo>
                    <a:pt x="543" y="641"/>
                  </a:lnTo>
                  <a:lnTo>
                    <a:pt x="545" y="643"/>
                  </a:lnTo>
                  <a:lnTo>
                    <a:pt x="547" y="644"/>
                  </a:lnTo>
                  <a:lnTo>
                    <a:pt x="549" y="646"/>
                  </a:lnTo>
                  <a:lnTo>
                    <a:pt x="550" y="646"/>
                  </a:lnTo>
                  <a:lnTo>
                    <a:pt x="551" y="648"/>
                  </a:lnTo>
                  <a:lnTo>
                    <a:pt x="552" y="649"/>
                  </a:lnTo>
                  <a:lnTo>
                    <a:pt x="553" y="651"/>
                  </a:lnTo>
                  <a:lnTo>
                    <a:pt x="553" y="653"/>
                  </a:lnTo>
                  <a:lnTo>
                    <a:pt x="554" y="655"/>
                  </a:lnTo>
                  <a:lnTo>
                    <a:pt x="554" y="657"/>
                  </a:lnTo>
                  <a:lnTo>
                    <a:pt x="555" y="660"/>
                  </a:lnTo>
                  <a:lnTo>
                    <a:pt x="555" y="663"/>
                  </a:lnTo>
                  <a:lnTo>
                    <a:pt x="555" y="665"/>
                  </a:lnTo>
                  <a:lnTo>
                    <a:pt x="554" y="667"/>
                  </a:lnTo>
                  <a:lnTo>
                    <a:pt x="554" y="670"/>
                  </a:lnTo>
                  <a:lnTo>
                    <a:pt x="536" y="674"/>
                  </a:lnTo>
                  <a:lnTo>
                    <a:pt x="518" y="679"/>
                  </a:lnTo>
                  <a:lnTo>
                    <a:pt x="498" y="683"/>
                  </a:lnTo>
                  <a:lnTo>
                    <a:pt x="479" y="688"/>
                  </a:lnTo>
                  <a:lnTo>
                    <a:pt x="460" y="692"/>
                  </a:lnTo>
                  <a:lnTo>
                    <a:pt x="440" y="697"/>
                  </a:lnTo>
                  <a:lnTo>
                    <a:pt x="421" y="702"/>
                  </a:lnTo>
                  <a:lnTo>
                    <a:pt x="402" y="708"/>
                  </a:lnTo>
                  <a:lnTo>
                    <a:pt x="383" y="715"/>
                  </a:lnTo>
                  <a:lnTo>
                    <a:pt x="364" y="722"/>
                  </a:lnTo>
                  <a:lnTo>
                    <a:pt x="347" y="730"/>
                  </a:lnTo>
                  <a:lnTo>
                    <a:pt x="329" y="739"/>
                  </a:lnTo>
                  <a:lnTo>
                    <a:pt x="317" y="742"/>
                  </a:lnTo>
                  <a:lnTo>
                    <a:pt x="305" y="747"/>
                  </a:lnTo>
                  <a:lnTo>
                    <a:pt x="293" y="752"/>
                  </a:lnTo>
                  <a:lnTo>
                    <a:pt x="280" y="759"/>
                  </a:lnTo>
                  <a:lnTo>
                    <a:pt x="268" y="767"/>
                  </a:lnTo>
                  <a:lnTo>
                    <a:pt x="255" y="775"/>
                  </a:lnTo>
                  <a:lnTo>
                    <a:pt x="243" y="782"/>
                  </a:lnTo>
                  <a:lnTo>
                    <a:pt x="229" y="790"/>
                  </a:lnTo>
                  <a:lnTo>
                    <a:pt x="217" y="797"/>
                  </a:lnTo>
                  <a:lnTo>
                    <a:pt x="205" y="803"/>
                  </a:lnTo>
                  <a:lnTo>
                    <a:pt x="193" y="809"/>
                  </a:lnTo>
                  <a:lnTo>
                    <a:pt x="180" y="814"/>
                  </a:lnTo>
                  <a:lnTo>
                    <a:pt x="176" y="809"/>
                  </a:lnTo>
                  <a:lnTo>
                    <a:pt x="173" y="804"/>
                  </a:lnTo>
                  <a:lnTo>
                    <a:pt x="172" y="797"/>
                  </a:lnTo>
                  <a:lnTo>
                    <a:pt x="171" y="789"/>
                  </a:lnTo>
                  <a:lnTo>
                    <a:pt x="171" y="781"/>
                  </a:lnTo>
                  <a:lnTo>
                    <a:pt x="171" y="773"/>
                  </a:lnTo>
                  <a:lnTo>
                    <a:pt x="172" y="763"/>
                  </a:lnTo>
                  <a:lnTo>
                    <a:pt x="172" y="754"/>
                  </a:lnTo>
                  <a:lnTo>
                    <a:pt x="173" y="747"/>
                  </a:lnTo>
                  <a:lnTo>
                    <a:pt x="173" y="739"/>
                  </a:lnTo>
                  <a:lnTo>
                    <a:pt x="173" y="733"/>
                  </a:lnTo>
                  <a:lnTo>
                    <a:pt x="172" y="729"/>
                  </a:lnTo>
                  <a:lnTo>
                    <a:pt x="172" y="728"/>
                  </a:lnTo>
                  <a:lnTo>
                    <a:pt x="172" y="727"/>
                  </a:lnTo>
                  <a:lnTo>
                    <a:pt x="172" y="726"/>
                  </a:lnTo>
                  <a:lnTo>
                    <a:pt x="172" y="725"/>
                  </a:lnTo>
                  <a:lnTo>
                    <a:pt x="172" y="724"/>
                  </a:lnTo>
                  <a:lnTo>
                    <a:pt x="172" y="723"/>
                  </a:lnTo>
                  <a:lnTo>
                    <a:pt x="172" y="722"/>
                  </a:lnTo>
                  <a:lnTo>
                    <a:pt x="172" y="721"/>
                  </a:lnTo>
                  <a:lnTo>
                    <a:pt x="172" y="720"/>
                  </a:lnTo>
                  <a:lnTo>
                    <a:pt x="173" y="719"/>
                  </a:lnTo>
                  <a:lnTo>
                    <a:pt x="173" y="718"/>
                  </a:lnTo>
                  <a:lnTo>
                    <a:pt x="174" y="717"/>
                  </a:lnTo>
                  <a:lnTo>
                    <a:pt x="192" y="709"/>
                  </a:lnTo>
                  <a:lnTo>
                    <a:pt x="210" y="701"/>
                  </a:lnTo>
                  <a:lnTo>
                    <a:pt x="229" y="693"/>
                  </a:lnTo>
                  <a:lnTo>
                    <a:pt x="249" y="685"/>
                  </a:lnTo>
                  <a:lnTo>
                    <a:pt x="268" y="677"/>
                  </a:lnTo>
                  <a:lnTo>
                    <a:pt x="286" y="669"/>
                  </a:lnTo>
                  <a:lnTo>
                    <a:pt x="306" y="661"/>
                  </a:lnTo>
                  <a:lnTo>
                    <a:pt x="323" y="654"/>
                  </a:lnTo>
                  <a:lnTo>
                    <a:pt x="340" y="648"/>
                  </a:lnTo>
                  <a:lnTo>
                    <a:pt x="357" y="644"/>
                  </a:lnTo>
                  <a:lnTo>
                    <a:pt x="371" y="641"/>
                  </a:lnTo>
                  <a:lnTo>
                    <a:pt x="385" y="641"/>
                  </a:lnTo>
                  <a:lnTo>
                    <a:pt x="347" y="532"/>
                  </a:lnTo>
                  <a:lnTo>
                    <a:pt x="307" y="424"/>
                  </a:lnTo>
                  <a:lnTo>
                    <a:pt x="290" y="423"/>
                  </a:lnTo>
                  <a:lnTo>
                    <a:pt x="273" y="425"/>
                  </a:lnTo>
                  <a:lnTo>
                    <a:pt x="257" y="429"/>
                  </a:lnTo>
                  <a:lnTo>
                    <a:pt x="242" y="434"/>
                  </a:lnTo>
                  <a:lnTo>
                    <a:pt x="226" y="440"/>
                  </a:lnTo>
                  <a:lnTo>
                    <a:pt x="212" y="447"/>
                  </a:lnTo>
                  <a:lnTo>
                    <a:pt x="197" y="454"/>
                  </a:lnTo>
                  <a:lnTo>
                    <a:pt x="183" y="460"/>
                  </a:lnTo>
                  <a:lnTo>
                    <a:pt x="167" y="466"/>
                  </a:lnTo>
                  <a:lnTo>
                    <a:pt x="152" y="471"/>
                  </a:lnTo>
                  <a:lnTo>
                    <a:pt x="137" y="475"/>
                  </a:lnTo>
                  <a:lnTo>
                    <a:pt x="121" y="478"/>
                  </a:lnTo>
                  <a:lnTo>
                    <a:pt x="117" y="472"/>
                  </a:lnTo>
                  <a:lnTo>
                    <a:pt x="114" y="465"/>
                  </a:lnTo>
                  <a:lnTo>
                    <a:pt x="111" y="457"/>
                  </a:lnTo>
                  <a:lnTo>
                    <a:pt x="107" y="449"/>
                  </a:lnTo>
                  <a:lnTo>
                    <a:pt x="104" y="440"/>
                  </a:lnTo>
                  <a:lnTo>
                    <a:pt x="101" y="431"/>
                  </a:lnTo>
                  <a:lnTo>
                    <a:pt x="98" y="423"/>
                  </a:lnTo>
                  <a:lnTo>
                    <a:pt x="97" y="415"/>
                  </a:lnTo>
                  <a:lnTo>
                    <a:pt x="97" y="407"/>
                  </a:lnTo>
                  <a:lnTo>
                    <a:pt x="97" y="400"/>
                  </a:lnTo>
                  <a:lnTo>
                    <a:pt x="100" y="393"/>
                  </a:lnTo>
                  <a:lnTo>
                    <a:pt x="104" y="387"/>
                  </a:lnTo>
                  <a:lnTo>
                    <a:pt x="293" y="343"/>
                  </a:lnTo>
                  <a:lnTo>
                    <a:pt x="290" y="325"/>
                  </a:lnTo>
                  <a:lnTo>
                    <a:pt x="285" y="309"/>
                  </a:lnTo>
                  <a:lnTo>
                    <a:pt x="281" y="293"/>
                  </a:lnTo>
                  <a:lnTo>
                    <a:pt x="275" y="276"/>
                  </a:lnTo>
                  <a:lnTo>
                    <a:pt x="269" y="260"/>
                  </a:lnTo>
                  <a:lnTo>
                    <a:pt x="263" y="243"/>
                  </a:lnTo>
                  <a:lnTo>
                    <a:pt x="256" y="226"/>
                  </a:lnTo>
                  <a:lnTo>
                    <a:pt x="250" y="210"/>
                  </a:lnTo>
                  <a:lnTo>
                    <a:pt x="243" y="193"/>
                  </a:lnTo>
                  <a:lnTo>
                    <a:pt x="237" y="175"/>
                  </a:lnTo>
                  <a:lnTo>
                    <a:pt x="230" y="158"/>
                  </a:lnTo>
                  <a:lnTo>
                    <a:pt x="225" y="141"/>
                  </a:lnTo>
                  <a:lnTo>
                    <a:pt x="221" y="136"/>
                  </a:lnTo>
                  <a:lnTo>
                    <a:pt x="217" y="133"/>
                  </a:lnTo>
                  <a:lnTo>
                    <a:pt x="213" y="129"/>
                  </a:lnTo>
                  <a:lnTo>
                    <a:pt x="209" y="126"/>
                  </a:lnTo>
                  <a:lnTo>
                    <a:pt x="205" y="122"/>
                  </a:lnTo>
                  <a:lnTo>
                    <a:pt x="201" y="120"/>
                  </a:lnTo>
                  <a:lnTo>
                    <a:pt x="196" y="118"/>
                  </a:lnTo>
                  <a:lnTo>
                    <a:pt x="192" y="117"/>
                  </a:lnTo>
                  <a:lnTo>
                    <a:pt x="188" y="117"/>
                  </a:lnTo>
                  <a:lnTo>
                    <a:pt x="184" y="117"/>
                  </a:lnTo>
                  <a:lnTo>
                    <a:pt x="180" y="118"/>
                  </a:lnTo>
                  <a:lnTo>
                    <a:pt x="177" y="120"/>
                  </a:lnTo>
                  <a:lnTo>
                    <a:pt x="168" y="122"/>
                  </a:lnTo>
                  <a:lnTo>
                    <a:pt x="161" y="125"/>
                  </a:lnTo>
                  <a:lnTo>
                    <a:pt x="153" y="127"/>
                  </a:lnTo>
                  <a:lnTo>
                    <a:pt x="146" y="130"/>
                  </a:lnTo>
                  <a:lnTo>
                    <a:pt x="139" y="132"/>
                  </a:lnTo>
                  <a:lnTo>
                    <a:pt x="132" y="135"/>
                  </a:lnTo>
                  <a:lnTo>
                    <a:pt x="124" y="137"/>
                  </a:lnTo>
                  <a:lnTo>
                    <a:pt x="117" y="140"/>
                  </a:lnTo>
                  <a:lnTo>
                    <a:pt x="110" y="143"/>
                  </a:lnTo>
                  <a:lnTo>
                    <a:pt x="102" y="145"/>
                  </a:lnTo>
                  <a:lnTo>
                    <a:pt x="95" y="148"/>
                  </a:lnTo>
                  <a:lnTo>
                    <a:pt x="88" y="151"/>
                  </a:lnTo>
                  <a:lnTo>
                    <a:pt x="82" y="154"/>
                  </a:lnTo>
                  <a:lnTo>
                    <a:pt x="77" y="157"/>
                  </a:lnTo>
                  <a:lnTo>
                    <a:pt x="71" y="160"/>
                  </a:lnTo>
                  <a:lnTo>
                    <a:pt x="67" y="163"/>
                  </a:lnTo>
                  <a:lnTo>
                    <a:pt x="62" y="166"/>
                  </a:lnTo>
                  <a:lnTo>
                    <a:pt x="57" y="169"/>
                  </a:lnTo>
                  <a:lnTo>
                    <a:pt x="53" y="172"/>
                  </a:lnTo>
                  <a:lnTo>
                    <a:pt x="48" y="175"/>
                  </a:lnTo>
                  <a:lnTo>
                    <a:pt x="44" y="177"/>
                  </a:lnTo>
                  <a:lnTo>
                    <a:pt x="39" y="181"/>
                  </a:lnTo>
                  <a:lnTo>
                    <a:pt x="34" y="183"/>
                  </a:lnTo>
                  <a:lnTo>
                    <a:pt x="29" y="186"/>
                  </a:lnTo>
                  <a:lnTo>
                    <a:pt x="6" y="177"/>
                  </a:lnTo>
                  <a:lnTo>
                    <a:pt x="0" y="106"/>
                  </a:lnTo>
                  <a:lnTo>
                    <a:pt x="0" y="103"/>
                  </a:lnTo>
                  <a:lnTo>
                    <a:pt x="1" y="100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5" y="93"/>
                  </a:lnTo>
                  <a:lnTo>
                    <a:pt x="7" y="91"/>
                  </a:lnTo>
                  <a:lnTo>
                    <a:pt x="9" y="89"/>
                  </a:lnTo>
                  <a:lnTo>
                    <a:pt x="11" y="87"/>
                  </a:lnTo>
                  <a:lnTo>
                    <a:pt x="14" y="86"/>
                  </a:lnTo>
                  <a:lnTo>
                    <a:pt x="17" y="84"/>
                  </a:lnTo>
                  <a:lnTo>
                    <a:pt x="21" y="83"/>
                  </a:lnTo>
                  <a:lnTo>
                    <a:pt x="24" y="82"/>
                  </a:lnTo>
                  <a:lnTo>
                    <a:pt x="46" y="77"/>
                  </a:lnTo>
                  <a:lnTo>
                    <a:pt x="70" y="72"/>
                  </a:lnTo>
                  <a:lnTo>
                    <a:pt x="94" y="65"/>
                  </a:lnTo>
                  <a:lnTo>
                    <a:pt x="118" y="60"/>
                  </a:lnTo>
                  <a:lnTo>
                    <a:pt x="142" y="55"/>
                  </a:lnTo>
                  <a:lnTo>
                    <a:pt x="166" y="49"/>
                  </a:lnTo>
                  <a:lnTo>
                    <a:pt x="190" y="42"/>
                  </a:lnTo>
                  <a:lnTo>
                    <a:pt x="213" y="35"/>
                  </a:lnTo>
                  <a:lnTo>
                    <a:pt x="235" y="28"/>
                  </a:lnTo>
                  <a:lnTo>
                    <a:pt x="258" y="20"/>
                  </a:lnTo>
                  <a:lnTo>
                    <a:pt x="279" y="10"/>
                  </a:lnTo>
                  <a:lnTo>
                    <a:pt x="301" y="0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7" name="Freeform 33"/>
            <p:cNvSpPr>
              <a:spLocks noChangeAspect="1"/>
            </p:cNvSpPr>
            <p:nvPr/>
          </p:nvSpPr>
          <p:spPr bwMode="auto">
            <a:xfrm>
              <a:off x="4628" y="1707"/>
              <a:ext cx="63" cy="84"/>
            </a:xfrm>
            <a:custGeom>
              <a:avLst/>
              <a:gdLst/>
              <a:ahLst/>
              <a:cxnLst>
                <a:cxn ang="0">
                  <a:pos x="302" y="3"/>
                </a:cxn>
                <a:cxn ang="0">
                  <a:pos x="387" y="25"/>
                </a:cxn>
                <a:cxn ang="0">
                  <a:pos x="460" y="68"/>
                </a:cxn>
                <a:cxn ang="0">
                  <a:pos x="488" y="99"/>
                </a:cxn>
                <a:cxn ang="0">
                  <a:pos x="501" y="122"/>
                </a:cxn>
                <a:cxn ang="0">
                  <a:pos x="501" y="147"/>
                </a:cxn>
                <a:cxn ang="0">
                  <a:pos x="497" y="155"/>
                </a:cxn>
                <a:cxn ang="0">
                  <a:pos x="495" y="158"/>
                </a:cxn>
                <a:cxn ang="0">
                  <a:pos x="492" y="161"/>
                </a:cxn>
                <a:cxn ang="0">
                  <a:pos x="478" y="165"/>
                </a:cxn>
                <a:cxn ang="0">
                  <a:pos x="462" y="163"/>
                </a:cxn>
                <a:cxn ang="0">
                  <a:pos x="447" y="156"/>
                </a:cxn>
                <a:cxn ang="0">
                  <a:pos x="424" y="134"/>
                </a:cxn>
                <a:cxn ang="0">
                  <a:pos x="402" y="115"/>
                </a:cxn>
                <a:cxn ang="0">
                  <a:pos x="379" y="98"/>
                </a:cxn>
                <a:cxn ang="0">
                  <a:pos x="337" y="89"/>
                </a:cxn>
                <a:cxn ang="0">
                  <a:pos x="288" y="85"/>
                </a:cxn>
                <a:cxn ang="0">
                  <a:pos x="242" y="94"/>
                </a:cxn>
                <a:cxn ang="0">
                  <a:pos x="220" y="120"/>
                </a:cxn>
                <a:cxn ang="0">
                  <a:pos x="214" y="153"/>
                </a:cxn>
                <a:cxn ang="0">
                  <a:pos x="218" y="187"/>
                </a:cxn>
                <a:cxn ang="0">
                  <a:pos x="291" y="266"/>
                </a:cxn>
                <a:cxn ang="0">
                  <a:pos x="392" y="354"/>
                </a:cxn>
                <a:cxn ang="0">
                  <a:pos x="447" y="469"/>
                </a:cxn>
                <a:cxn ang="0">
                  <a:pos x="434" y="560"/>
                </a:cxn>
                <a:cxn ang="0">
                  <a:pos x="404" y="619"/>
                </a:cxn>
                <a:cxn ang="0">
                  <a:pos x="357" y="660"/>
                </a:cxn>
                <a:cxn ang="0">
                  <a:pos x="271" y="675"/>
                </a:cxn>
                <a:cxn ang="0">
                  <a:pos x="176" y="662"/>
                </a:cxn>
                <a:cxn ang="0">
                  <a:pos x="90" y="630"/>
                </a:cxn>
                <a:cxn ang="0">
                  <a:pos x="58" y="600"/>
                </a:cxn>
                <a:cxn ang="0">
                  <a:pos x="37" y="583"/>
                </a:cxn>
                <a:cxn ang="0">
                  <a:pos x="17" y="568"/>
                </a:cxn>
                <a:cxn ang="0">
                  <a:pos x="4" y="550"/>
                </a:cxn>
                <a:cxn ang="0">
                  <a:pos x="0" y="527"/>
                </a:cxn>
                <a:cxn ang="0">
                  <a:pos x="3" y="504"/>
                </a:cxn>
                <a:cxn ang="0">
                  <a:pos x="12" y="491"/>
                </a:cxn>
                <a:cxn ang="0">
                  <a:pos x="19" y="485"/>
                </a:cxn>
                <a:cxn ang="0">
                  <a:pos x="27" y="481"/>
                </a:cxn>
                <a:cxn ang="0">
                  <a:pos x="87" y="520"/>
                </a:cxn>
                <a:cxn ang="0">
                  <a:pos x="166" y="575"/>
                </a:cxn>
                <a:cxn ang="0">
                  <a:pos x="258" y="595"/>
                </a:cxn>
                <a:cxn ang="0">
                  <a:pos x="302" y="583"/>
                </a:cxn>
                <a:cxn ang="0">
                  <a:pos x="320" y="572"/>
                </a:cxn>
                <a:cxn ang="0">
                  <a:pos x="334" y="555"/>
                </a:cxn>
                <a:cxn ang="0">
                  <a:pos x="332" y="511"/>
                </a:cxn>
                <a:cxn ang="0">
                  <a:pos x="314" y="463"/>
                </a:cxn>
                <a:cxn ang="0">
                  <a:pos x="282" y="420"/>
                </a:cxn>
                <a:cxn ang="0">
                  <a:pos x="216" y="363"/>
                </a:cxn>
                <a:cxn ang="0">
                  <a:pos x="147" y="302"/>
                </a:cxn>
                <a:cxn ang="0">
                  <a:pos x="100" y="222"/>
                </a:cxn>
                <a:cxn ang="0">
                  <a:pos x="90" y="153"/>
                </a:cxn>
                <a:cxn ang="0">
                  <a:pos x="108" y="102"/>
                </a:cxn>
                <a:cxn ang="0">
                  <a:pos x="135" y="58"/>
                </a:cxn>
                <a:cxn ang="0">
                  <a:pos x="166" y="34"/>
                </a:cxn>
                <a:cxn ang="0">
                  <a:pos x="195" y="16"/>
                </a:cxn>
                <a:cxn ang="0">
                  <a:pos x="228" y="3"/>
                </a:cxn>
              </a:cxnLst>
              <a:rect l="0" t="0" r="r" b="b"/>
              <a:pathLst>
                <a:path w="503" h="675">
                  <a:moveTo>
                    <a:pt x="237" y="1"/>
                  </a:moveTo>
                  <a:lnTo>
                    <a:pt x="258" y="0"/>
                  </a:lnTo>
                  <a:lnTo>
                    <a:pt x="280" y="0"/>
                  </a:lnTo>
                  <a:lnTo>
                    <a:pt x="302" y="3"/>
                  </a:lnTo>
                  <a:lnTo>
                    <a:pt x="324" y="6"/>
                  </a:lnTo>
                  <a:lnTo>
                    <a:pt x="345" y="11"/>
                  </a:lnTo>
                  <a:lnTo>
                    <a:pt x="366" y="17"/>
                  </a:lnTo>
                  <a:lnTo>
                    <a:pt x="387" y="25"/>
                  </a:lnTo>
                  <a:lnTo>
                    <a:pt x="407" y="35"/>
                  </a:lnTo>
                  <a:lnTo>
                    <a:pt x="425" y="45"/>
                  </a:lnTo>
                  <a:lnTo>
                    <a:pt x="444" y="56"/>
                  </a:lnTo>
                  <a:lnTo>
                    <a:pt x="460" y="68"/>
                  </a:lnTo>
                  <a:lnTo>
                    <a:pt x="475" y="82"/>
                  </a:lnTo>
                  <a:lnTo>
                    <a:pt x="479" y="88"/>
                  </a:lnTo>
                  <a:lnTo>
                    <a:pt x="484" y="94"/>
                  </a:lnTo>
                  <a:lnTo>
                    <a:pt x="488" y="99"/>
                  </a:lnTo>
                  <a:lnTo>
                    <a:pt x="492" y="105"/>
                  </a:lnTo>
                  <a:lnTo>
                    <a:pt x="495" y="111"/>
                  </a:lnTo>
                  <a:lnTo>
                    <a:pt x="498" y="117"/>
                  </a:lnTo>
                  <a:lnTo>
                    <a:pt x="501" y="122"/>
                  </a:lnTo>
                  <a:lnTo>
                    <a:pt x="502" y="128"/>
                  </a:lnTo>
                  <a:lnTo>
                    <a:pt x="503" y="134"/>
                  </a:lnTo>
                  <a:lnTo>
                    <a:pt x="503" y="141"/>
                  </a:lnTo>
                  <a:lnTo>
                    <a:pt x="501" y="147"/>
                  </a:lnTo>
                  <a:lnTo>
                    <a:pt x="498" y="153"/>
                  </a:lnTo>
                  <a:lnTo>
                    <a:pt x="498" y="153"/>
                  </a:lnTo>
                  <a:lnTo>
                    <a:pt x="498" y="154"/>
                  </a:lnTo>
                  <a:lnTo>
                    <a:pt x="497" y="155"/>
                  </a:lnTo>
                  <a:lnTo>
                    <a:pt x="497" y="155"/>
                  </a:lnTo>
                  <a:lnTo>
                    <a:pt x="496" y="156"/>
                  </a:lnTo>
                  <a:lnTo>
                    <a:pt x="496" y="157"/>
                  </a:lnTo>
                  <a:lnTo>
                    <a:pt x="495" y="158"/>
                  </a:lnTo>
                  <a:lnTo>
                    <a:pt x="495" y="158"/>
                  </a:lnTo>
                  <a:lnTo>
                    <a:pt x="494" y="159"/>
                  </a:lnTo>
                  <a:lnTo>
                    <a:pt x="493" y="160"/>
                  </a:lnTo>
                  <a:lnTo>
                    <a:pt x="492" y="161"/>
                  </a:lnTo>
                  <a:lnTo>
                    <a:pt x="491" y="163"/>
                  </a:lnTo>
                  <a:lnTo>
                    <a:pt x="487" y="163"/>
                  </a:lnTo>
                  <a:lnTo>
                    <a:pt x="483" y="164"/>
                  </a:lnTo>
                  <a:lnTo>
                    <a:pt x="478" y="165"/>
                  </a:lnTo>
                  <a:lnTo>
                    <a:pt x="474" y="165"/>
                  </a:lnTo>
                  <a:lnTo>
                    <a:pt x="470" y="165"/>
                  </a:lnTo>
                  <a:lnTo>
                    <a:pt x="466" y="164"/>
                  </a:lnTo>
                  <a:lnTo>
                    <a:pt x="462" y="163"/>
                  </a:lnTo>
                  <a:lnTo>
                    <a:pt x="458" y="162"/>
                  </a:lnTo>
                  <a:lnTo>
                    <a:pt x="454" y="161"/>
                  </a:lnTo>
                  <a:lnTo>
                    <a:pt x="450" y="158"/>
                  </a:lnTo>
                  <a:lnTo>
                    <a:pt x="447" y="156"/>
                  </a:lnTo>
                  <a:lnTo>
                    <a:pt x="443" y="153"/>
                  </a:lnTo>
                  <a:lnTo>
                    <a:pt x="437" y="146"/>
                  </a:lnTo>
                  <a:lnTo>
                    <a:pt x="431" y="141"/>
                  </a:lnTo>
                  <a:lnTo>
                    <a:pt x="424" y="134"/>
                  </a:lnTo>
                  <a:lnTo>
                    <a:pt x="419" y="129"/>
                  </a:lnTo>
                  <a:lnTo>
                    <a:pt x="413" y="124"/>
                  </a:lnTo>
                  <a:lnTo>
                    <a:pt x="408" y="119"/>
                  </a:lnTo>
                  <a:lnTo>
                    <a:pt x="402" y="115"/>
                  </a:lnTo>
                  <a:lnTo>
                    <a:pt x="396" y="110"/>
                  </a:lnTo>
                  <a:lnTo>
                    <a:pt x="391" y="106"/>
                  </a:lnTo>
                  <a:lnTo>
                    <a:pt x="385" y="102"/>
                  </a:lnTo>
                  <a:lnTo>
                    <a:pt x="379" y="98"/>
                  </a:lnTo>
                  <a:lnTo>
                    <a:pt x="371" y="94"/>
                  </a:lnTo>
                  <a:lnTo>
                    <a:pt x="360" y="92"/>
                  </a:lnTo>
                  <a:lnTo>
                    <a:pt x="349" y="91"/>
                  </a:lnTo>
                  <a:lnTo>
                    <a:pt x="337" y="89"/>
                  </a:lnTo>
                  <a:lnTo>
                    <a:pt x="325" y="88"/>
                  </a:lnTo>
                  <a:lnTo>
                    <a:pt x="312" y="86"/>
                  </a:lnTo>
                  <a:lnTo>
                    <a:pt x="300" y="85"/>
                  </a:lnTo>
                  <a:lnTo>
                    <a:pt x="288" y="85"/>
                  </a:lnTo>
                  <a:lnTo>
                    <a:pt x="276" y="85"/>
                  </a:lnTo>
                  <a:lnTo>
                    <a:pt x="264" y="87"/>
                  </a:lnTo>
                  <a:lnTo>
                    <a:pt x="253" y="90"/>
                  </a:lnTo>
                  <a:lnTo>
                    <a:pt x="242" y="94"/>
                  </a:lnTo>
                  <a:lnTo>
                    <a:pt x="231" y="101"/>
                  </a:lnTo>
                  <a:lnTo>
                    <a:pt x="227" y="106"/>
                  </a:lnTo>
                  <a:lnTo>
                    <a:pt x="224" y="113"/>
                  </a:lnTo>
                  <a:lnTo>
                    <a:pt x="220" y="120"/>
                  </a:lnTo>
                  <a:lnTo>
                    <a:pt x="218" y="128"/>
                  </a:lnTo>
                  <a:lnTo>
                    <a:pt x="216" y="135"/>
                  </a:lnTo>
                  <a:lnTo>
                    <a:pt x="214" y="145"/>
                  </a:lnTo>
                  <a:lnTo>
                    <a:pt x="214" y="153"/>
                  </a:lnTo>
                  <a:lnTo>
                    <a:pt x="214" y="162"/>
                  </a:lnTo>
                  <a:lnTo>
                    <a:pt x="214" y="170"/>
                  </a:lnTo>
                  <a:lnTo>
                    <a:pt x="216" y="179"/>
                  </a:lnTo>
                  <a:lnTo>
                    <a:pt x="218" y="187"/>
                  </a:lnTo>
                  <a:lnTo>
                    <a:pt x="220" y="197"/>
                  </a:lnTo>
                  <a:lnTo>
                    <a:pt x="241" y="221"/>
                  </a:lnTo>
                  <a:lnTo>
                    <a:pt x="266" y="245"/>
                  </a:lnTo>
                  <a:lnTo>
                    <a:pt x="291" y="266"/>
                  </a:lnTo>
                  <a:lnTo>
                    <a:pt x="317" y="287"/>
                  </a:lnTo>
                  <a:lnTo>
                    <a:pt x="343" y="309"/>
                  </a:lnTo>
                  <a:lnTo>
                    <a:pt x="368" y="330"/>
                  </a:lnTo>
                  <a:lnTo>
                    <a:pt x="392" y="354"/>
                  </a:lnTo>
                  <a:lnTo>
                    <a:pt x="412" y="378"/>
                  </a:lnTo>
                  <a:lnTo>
                    <a:pt x="429" y="405"/>
                  </a:lnTo>
                  <a:lnTo>
                    <a:pt x="441" y="435"/>
                  </a:lnTo>
                  <a:lnTo>
                    <a:pt x="447" y="469"/>
                  </a:lnTo>
                  <a:lnTo>
                    <a:pt x="446" y="506"/>
                  </a:lnTo>
                  <a:lnTo>
                    <a:pt x="443" y="526"/>
                  </a:lnTo>
                  <a:lnTo>
                    <a:pt x="439" y="544"/>
                  </a:lnTo>
                  <a:lnTo>
                    <a:pt x="434" y="560"/>
                  </a:lnTo>
                  <a:lnTo>
                    <a:pt x="428" y="577"/>
                  </a:lnTo>
                  <a:lnTo>
                    <a:pt x="420" y="592"/>
                  </a:lnTo>
                  <a:lnTo>
                    <a:pt x="413" y="605"/>
                  </a:lnTo>
                  <a:lnTo>
                    <a:pt x="404" y="619"/>
                  </a:lnTo>
                  <a:lnTo>
                    <a:pt x="394" y="631"/>
                  </a:lnTo>
                  <a:lnTo>
                    <a:pt x="383" y="642"/>
                  </a:lnTo>
                  <a:lnTo>
                    <a:pt x="370" y="651"/>
                  </a:lnTo>
                  <a:lnTo>
                    <a:pt x="357" y="660"/>
                  </a:lnTo>
                  <a:lnTo>
                    <a:pt x="342" y="669"/>
                  </a:lnTo>
                  <a:lnTo>
                    <a:pt x="319" y="673"/>
                  </a:lnTo>
                  <a:lnTo>
                    <a:pt x="295" y="675"/>
                  </a:lnTo>
                  <a:lnTo>
                    <a:pt x="271" y="675"/>
                  </a:lnTo>
                  <a:lnTo>
                    <a:pt x="247" y="675"/>
                  </a:lnTo>
                  <a:lnTo>
                    <a:pt x="223" y="672"/>
                  </a:lnTo>
                  <a:lnTo>
                    <a:pt x="199" y="667"/>
                  </a:lnTo>
                  <a:lnTo>
                    <a:pt x="176" y="662"/>
                  </a:lnTo>
                  <a:lnTo>
                    <a:pt x="152" y="656"/>
                  </a:lnTo>
                  <a:lnTo>
                    <a:pt x="131" y="649"/>
                  </a:lnTo>
                  <a:lnTo>
                    <a:pt x="110" y="640"/>
                  </a:lnTo>
                  <a:lnTo>
                    <a:pt x="90" y="630"/>
                  </a:lnTo>
                  <a:lnTo>
                    <a:pt x="71" y="619"/>
                  </a:lnTo>
                  <a:lnTo>
                    <a:pt x="67" y="611"/>
                  </a:lnTo>
                  <a:lnTo>
                    <a:pt x="63" y="605"/>
                  </a:lnTo>
                  <a:lnTo>
                    <a:pt x="58" y="600"/>
                  </a:lnTo>
                  <a:lnTo>
                    <a:pt x="53" y="595"/>
                  </a:lnTo>
                  <a:lnTo>
                    <a:pt x="47" y="591"/>
                  </a:lnTo>
                  <a:lnTo>
                    <a:pt x="42" y="586"/>
                  </a:lnTo>
                  <a:lnTo>
                    <a:pt x="37" y="583"/>
                  </a:lnTo>
                  <a:lnTo>
                    <a:pt x="32" y="579"/>
                  </a:lnTo>
                  <a:lnTo>
                    <a:pt x="27" y="575"/>
                  </a:lnTo>
                  <a:lnTo>
                    <a:pt x="22" y="572"/>
                  </a:lnTo>
                  <a:lnTo>
                    <a:pt x="17" y="568"/>
                  </a:lnTo>
                  <a:lnTo>
                    <a:pt x="12" y="565"/>
                  </a:lnTo>
                  <a:lnTo>
                    <a:pt x="9" y="560"/>
                  </a:lnTo>
                  <a:lnTo>
                    <a:pt x="6" y="555"/>
                  </a:lnTo>
                  <a:lnTo>
                    <a:pt x="4" y="550"/>
                  </a:lnTo>
                  <a:lnTo>
                    <a:pt x="2" y="545"/>
                  </a:lnTo>
                  <a:lnTo>
                    <a:pt x="1" y="539"/>
                  </a:lnTo>
                  <a:lnTo>
                    <a:pt x="0" y="533"/>
                  </a:lnTo>
                  <a:lnTo>
                    <a:pt x="0" y="527"/>
                  </a:lnTo>
                  <a:lnTo>
                    <a:pt x="0" y="521"/>
                  </a:lnTo>
                  <a:lnTo>
                    <a:pt x="1" y="515"/>
                  </a:lnTo>
                  <a:lnTo>
                    <a:pt x="2" y="508"/>
                  </a:lnTo>
                  <a:lnTo>
                    <a:pt x="3" y="504"/>
                  </a:lnTo>
                  <a:lnTo>
                    <a:pt x="5" y="500"/>
                  </a:lnTo>
                  <a:lnTo>
                    <a:pt x="8" y="496"/>
                  </a:lnTo>
                  <a:lnTo>
                    <a:pt x="10" y="494"/>
                  </a:lnTo>
                  <a:lnTo>
                    <a:pt x="12" y="491"/>
                  </a:lnTo>
                  <a:lnTo>
                    <a:pt x="14" y="489"/>
                  </a:lnTo>
                  <a:lnTo>
                    <a:pt x="16" y="488"/>
                  </a:lnTo>
                  <a:lnTo>
                    <a:pt x="18" y="486"/>
                  </a:lnTo>
                  <a:lnTo>
                    <a:pt x="19" y="485"/>
                  </a:lnTo>
                  <a:lnTo>
                    <a:pt x="21" y="484"/>
                  </a:lnTo>
                  <a:lnTo>
                    <a:pt x="23" y="483"/>
                  </a:lnTo>
                  <a:lnTo>
                    <a:pt x="25" y="482"/>
                  </a:lnTo>
                  <a:lnTo>
                    <a:pt x="27" y="481"/>
                  </a:lnTo>
                  <a:lnTo>
                    <a:pt x="29" y="481"/>
                  </a:lnTo>
                  <a:lnTo>
                    <a:pt x="50" y="492"/>
                  </a:lnTo>
                  <a:lnTo>
                    <a:pt x="69" y="505"/>
                  </a:lnTo>
                  <a:lnTo>
                    <a:pt x="87" y="520"/>
                  </a:lnTo>
                  <a:lnTo>
                    <a:pt x="107" y="534"/>
                  </a:lnTo>
                  <a:lnTo>
                    <a:pt x="126" y="548"/>
                  </a:lnTo>
                  <a:lnTo>
                    <a:pt x="145" y="562"/>
                  </a:lnTo>
                  <a:lnTo>
                    <a:pt x="166" y="575"/>
                  </a:lnTo>
                  <a:lnTo>
                    <a:pt x="187" y="584"/>
                  </a:lnTo>
                  <a:lnTo>
                    <a:pt x="209" y="591"/>
                  </a:lnTo>
                  <a:lnTo>
                    <a:pt x="233" y="595"/>
                  </a:lnTo>
                  <a:lnTo>
                    <a:pt x="258" y="595"/>
                  </a:lnTo>
                  <a:lnTo>
                    <a:pt x="285" y="591"/>
                  </a:lnTo>
                  <a:lnTo>
                    <a:pt x="291" y="588"/>
                  </a:lnTo>
                  <a:lnTo>
                    <a:pt x="297" y="586"/>
                  </a:lnTo>
                  <a:lnTo>
                    <a:pt x="302" y="583"/>
                  </a:lnTo>
                  <a:lnTo>
                    <a:pt x="307" y="581"/>
                  </a:lnTo>
                  <a:lnTo>
                    <a:pt x="311" y="578"/>
                  </a:lnTo>
                  <a:lnTo>
                    <a:pt x="315" y="575"/>
                  </a:lnTo>
                  <a:lnTo>
                    <a:pt x="320" y="572"/>
                  </a:lnTo>
                  <a:lnTo>
                    <a:pt x="324" y="568"/>
                  </a:lnTo>
                  <a:lnTo>
                    <a:pt x="327" y="564"/>
                  </a:lnTo>
                  <a:lnTo>
                    <a:pt x="331" y="559"/>
                  </a:lnTo>
                  <a:lnTo>
                    <a:pt x="334" y="555"/>
                  </a:lnTo>
                  <a:lnTo>
                    <a:pt x="336" y="551"/>
                  </a:lnTo>
                  <a:lnTo>
                    <a:pt x="336" y="537"/>
                  </a:lnTo>
                  <a:lnTo>
                    <a:pt x="335" y="524"/>
                  </a:lnTo>
                  <a:lnTo>
                    <a:pt x="332" y="511"/>
                  </a:lnTo>
                  <a:lnTo>
                    <a:pt x="329" y="498"/>
                  </a:lnTo>
                  <a:lnTo>
                    <a:pt x="325" y="486"/>
                  </a:lnTo>
                  <a:lnTo>
                    <a:pt x="320" y="474"/>
                  </a:lnTo>
                  <a:lnTo>
                    <a:pt x="314" y="463"/>
                  </a:lnTo>
                  <a:lnTo>
                    <a:pt x="307" y="451"/>
                  </a:lnTo>
                  <a:lnTo>
                    <a:pt x="300" y="440"/>
                  </a:lnTo>
                  <a:lnTo>
                    <a:pt x="291" y="430"/>
                  </a:lnTo>
                  <a:lnTo>
                    <a:pt x="282" y="420"/>
                  </a:lnTo>
                  <a:lnTo>
                    <a:pt x="272" y="411"/>
                  </a:lnTo>
                  <a:lnTo>
                    <a:pt x="253" y="393"/>
                  </a:lnTo>
                  <a:lnTo>
                    <a:pt x="234" y="378"/>
                  </a:lnTo>
                  <a:lnTo>
                    <a:pt x="216" y="363"/>
                  </a:lnTo>
                  <a:lnTo>
                    <a:pt x="197" y="347"/>
                  </a:lnTo>
                  <a:lnTo>
                    <a:pt x="179" y="333"/>
                  </a:lnTo>
                  <a:lnTo>
                    <a:pt x="163" y="318"/>
                  </a:lnTo>
                  <a:lnTo>
                    <a:pt x="147" y="302"/>
                  </a:lnTo>
                  <a:lnTo>
                    <a:pt x="133" y="284"/>
                  </a:lnTo>
                  <a:lnTo>
                    <a:pt x="121" y="265"/>
                  </a:lnTo>
                  <a:lnTo>
                    <a:pt x="110" y="245"/>
                  </a:lnTo>
                  <a:lnTo>
                    <a:pt x="100" y="222"/>
                  </a:lnTo>
                  <a:lnTo>
                    <a:pt x="93" y="197"/>
                  </a:lnTo>
                  <a:lnTo>
                    <a:pt x="91" y="181"/>
                  </a:lnTo>
                  <a:lnTo>
                    <a:pt x="90" y="166"/>
                  </a:lnTo>
                  <a:lnTo>
                    <a:pt x="90" y="153"/>
                  </a:lnTo>
                  <a:lnTo>
                    <a:pt x="93" y="140"/>
                  </a:lnTo>
                  <a:lnTo>
                    <a:pt x="96" y="126"/>
                  </a:lnTo>
                  <a:lnTo>
                    <a:pt x="101" y="114"/>
                  </a:lnTo>
                  <a:lnTo>
                    <a:pt x="108" y="102"/>
                  </a:lnTo>
                  <a:lnTo>
                    <a:pt x="114" y="91"/>
                  </a:lnTo>
                  <a:lnTo>
                    <a:pt x="121" y="79"/>
                  </a:lnTo>
                  <a:lnTo>
                    <a:pt x="128" y="68"/>
                  </a:lnTo>
                  <a:lnTo>
                    <a:pt x="135" y="58"/>
                  </a:lnTo>
                  <a:lnTo>
                    <a:pt x="142" y="48"/>
                  </a:lnTo>
                  <a:lnTo>
                    <a:pt x="151" y="43"/>
                  </a:lnTo>
                  <a:lnTo>
                    <a:pt x="159" y="39"/>
                  </a:lnTo>
                  <a:lnTo>
                    <a:pt x="166" y="34"/>
                  </a:lnTo>
                  <a:lnTo>
                    <a:pt x="174" y="30"/>
                  </a:lnTo>
                  <a:lnTo>
                    <a:pt x="181" y="24"/>
                  </a:lnTo>
                  <a:lnTo>
                    <a:pt x="188" y="20"/>
                  </a:lnTo>
                  <a:lnTo>
                    <a:pt x="195" y="16"/>
                  </a:lnTo>
                  <a:lnTo>
                    <a:pt x="202" y="12"/>
                  </a:lnTo>
                  <a:lnTo>
                    <a:pt x="210" y="9"/>
                  </a:lnTo>
                  <a:lnTo>
                    <a:pt x="219" y="6"/>
                  </a:lnTo>
                  <a:lnTo>
                    <a:pt x="228" y="3"/>
                  </a:lnTo>
                  <a:lnTo>
                    <a:pt x="237" y="1"/>
                  </a:lnTo>
                  <a:lnTo>
                    <a:pt x="237" y="1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8" name="Freeform 34"/>
            <p:cNvSpPr>
              <a:spLocks noChangeAspect="1" noEditPoints="1"/>
            </p:cNvSpPr>
            <p:nvPr/>
          </p:nvSpPr>
          <p:spPr bwMode="auto">
            <a:xfrm>
              <a:off x="4737" y="1710"/>
              <a:ext cx="129" cy="96"/>
            </a:xfrm>
            <a:custGeom>
              <a:avLst/>
              <a:gdLst/>
              <a:ahLst/>
              <a:cxnLst>
                <a:cxn ang="0">
                  <a:pos x="315" y="73"/>
                </a:cxn>
                <a:cxn ang="0">
                  <a:pos x="616" y="265"/>
                </a:cxn>
                <a:cxn ang="0">
                  <a:pos x="825" y="312"/>
                </a:cxn>
                <a:cxn ang="0">
                  <a:pos x="830" y="307"/>
                </a:cxn>
                <a:cxn ang="0">
                  <a:pos x="833" y="298"/>
                </a:cxn>
                <a:cxn ang="0">
                  <a:pos x="816" y="187"/>
                </a:cxn>
                <a:cxn ang="0">
                  <a:pos x="788" y="82"/>
                </a:cxn>
                <a:cxn ang="0">
                  <a:pos x="760" y="44"/>
                </a:cxn>
                <a:cxn ang="0">
                  <a:pos x="761" y="39"/>
                </a:cxn>
                <a:cxn ang="0">
                  <a:pos x="920" y="14"/>
                </a:cxn>
                <a:cxn ang="0">
                  <a:pos x="926" y="17"/>
                </a:cxn>
                <a:cxn ang="0">
                  <a:pos x="932" y="25"/>
                </a:cxn>
                <a:cxn ang="0">
                  <a:pos x="919" y="83"/>
                </a:cxn>
                <a:cxn ang="0">
                  <a:pos x="921" y="178"/>
                </a:cxn>
                <a:cxn ang="0">
                  <a:pos x="937" y="290"/>
                </a:cxn>
                <a:cxn ang="0">
                  <a:pos x="951" y="464"/>
                </a:cxn>
                <a:cxn ang="0">
                  <a:pos x="974" y="633"/>
                </a:cxn>
                <a:cxn ang="0">
                  <a:pos x="1021" y="723"/>
                </a:cxn>
                <a:cxn ang="0">
                  <a:pos x="975" y="738"/>
                </a:cxn>
                <a:cxn ang="0">
                  <a:pos x="924" y="750"/>
                </a:cxn>
                <a:cxn ang="0">
                  <a:pos x="731" y="766"/>
                </a:cxn>
                <a:cxn ang="0">
                  <a:pos x="550" y="724"/>
                </a:cxn>
                <a:cxn ang="0">
                  <a:pos x="466" y="651"/>
                </a:cxn>
                <a:cxn ang="0">
                  <a:pos x="443" y="592"/>
                </a:cxn>
                <a:cxn ang="0">
                  <a:pos x="450" y="535"/>
                </a:cxn>
                <a:cxn ang="0">
                  <a:pos x="463" y="507"/>
                </a:cxn>
                <a:cxn ang="0">
                  <a:pos x="477" y="480"/>
                </a:cxn>
                <a:cxn ang="0">
                  <a:pos x="550" y="342"/>
                </a:cxn>
                <a:cxn ang="0">
                  <a:pos x="394" y="266"/>
                </a:cxn>
                <a:cxn ang="0">
                  <a:pos x="275" y="165"/>
                </a:cxn>
                <a:cxn ang="0">
                  <a:pos x="173" y="105"/>
                </a:cxn>
                <a:cxn ang="0">
                  <a:pos x="52" y="72"/>
                </a:cxn>
                <a:cxn ang="0">
                  <a:pos x="16" y="63"/>
                </a:cxn>
                <a:cxn ang="0">
                  <a:pos x="5" y="50"/>
                </a:cxn>
                <a:cxn ang="0">
                  <a:pos x="6" y="17"/>
                </a:cxn>
                <a:cxn ang="0">
                  <a:pos x="14" y="7"/>
                </a:cxn>
                <a:cxn ang="0">
                  <a:pos x="26" y="0"/>
                </a:cxn>
                <a:cxn ang="0">
                  <a:pos x="818" y="405"/>
                </a:cxn>
                <a:cxn ang="0">
                  <a:pos x="829" y="413"/>
                </a:cxn>
                <a:cxn ang="0">
                  <a:pos x="837" y="426"/>
                </a:cxn>
                <a:cxn ang="0">
                  <a:pos x="856" y="653"/>
                </a:cxn>
                <a:cxn ang="0">
                  <a:pos x="854" y="661"/>
                </a:cxn>
                <a:cxn ang="0">
                  <a:pos x="835" y="670"/>
                </a:cxn>
                <a:cxn ang="0">
                  <a:pos x="756" y="678"/>
                </a:cxn>
                <a:cxn ang="0">
                  <a:pos x="672" y="671"/>
                </a:cxn>
                <a:cxn ang="0">
                  <a:pos x="622" y="639"/>
                </a:cxn>
                <a:cxn ang="0">
                  <a:pos x="598" y="588"/>
                </a:cxn>
                <a:cxn ang="0">
                  <a:pos x="607" y="521"/>
                </a:cxn>
                <a:cxn ang="0">
                  <a:pos x="656" y="456"/>
                </a:cxn>
                <a:cxn ang="0">
                  <a:pos x="721" y="419"/>
                </a:cxn>
                <a:cxn ang="0">
                  <a:pos x="748" y="413"/>
                </a:cxn>
                <a:cxn ang="0">
                  <a:pos x="771" y="407"/>
                </a:cxn>
              </a:cxnLst>
              <a:rect l="0" t="0" r="r" b="b"/>
              <a:pathLst>
                <a:path w="1033" h="767">
                  <a:moveTo>
                    <a:pt x="28" y="0"/>
                  </a:moveTo>
                  <a:lnTo>
                    <a:pt x="109" y="1"/>
                  </a:lnTo>
                  <a:lnTo>
                    <a:pt x="183" y="16"/>
                  </a:lnTo>
                  <a:lnTo>
                    <a:pt x="250" y="40"/>
                  </a:lnTo>
                  <a:lnTo>
                    <a:pt x="315" y="73"/>
                  </a:lnTo>
                  <a:lnTo>
                    <a:pt x="377" y="110"/>
                  </a:lnTo>
                  <a:lnTo>
                    <a:pt x="436" y="151"/>
                  </a:lnTo>
                  <a:lnTo>
                    <a:pt x="495" y="192"/>
                  </a:lnTo>
                  <a:lnTo>
                    <a:pt x="554" y="231"/>
                  </a:lnTo>
                  <a:lnTo>
                    <a:pt x="616" y="265"/>
                  </a:lnTo>
                  <a:lnTo>
                    <a:pt x="680" y="292"/>
                  </a:lnTo>
                  <a:lnTo>
                    <a:pt x="749" y="309"/>
                  </a:lnTo>
                  <a:lnTo>
                    <a:pt x="823" y="315"/>
                  </a:lnTo>
                  <a:lnTo>
                    <a:pt x="824" y="313"/>
                  </a:lnTo>
                  <a:lnTo>
                    <a:pt x="825" y="312"/>
                  </a:lnTo>
                  <a:lnTo>
                    <a:pt x="826" y="311"/>
                  </a:lnTo>
                  <a:lnTo>
                    <a:pt x="827" y="310"/>
                  </a:lnTo>
                  <a:lnTo>
                    <a:pt x="828" y="309"/>
                  </a:lnTo>
                  <a:lnTo>
                    <a:pt x="829" y="308"/>
                  </a:lnTo>
                  <a:lnTo>
                    <a:pt x="830" y="307"/>
                  </a:lnTo>
                  <a:lnTo>
                    <a:pt x="831" y="305"/>
                  </a:lnTo>
                  <a:lnTo>
                    <a:pt x="831" y="304"/>
                  </a:lnTo>
                  <a:lnTo>
                    <a:pt x="832" y="302"/>
                  </a:lnTo>
                  <a:lnTo>
                    <a:pt x="832" y="300"/>
                  </a:lnTo>
                  <a:lnTo>
                    <a:pt x="833" y="298"/>
                  </a:lnTo>
                  <a:lnTo>
                    <a:pt x="827" y="276"/>
                  </a:lnTo>
                  <a:lnTo>
                    <a:pt x="823" y="254"/>
                  </a:lnTo>
                  <a:lnTo>
                    <a:pt x="820" y="232"/>
                  </a:lnTo>
                  <a:lnTo>
                    <a:pt x="818" y="209"/>
                  </a:lnTo>
                  <a:lnTo>
                    <a:pt x="816" y="187"/>
                  </a:lnTo>
                  <a:lnTo>
                    <a:pt x="814" y="164"/>
                  </a:lnTo>
                  <a:lnTo>
                    <a:pt x="810" y="143"/>
                  </a:lnTo>
                  <a:lnTo>
                    <a:pt x="806" y="122"/>
                  </a:lnTo>
                  <a:lnTo>
                    <a:pt x="799" y="101"/>
                  </a:lnTo>
                  <a:lnTo>
                    <a:pt x="788" y="82"/>
                  </a:lnTo>
                  <a:lnTo>
                    <a:pt x="776" y="65"/>
                  </a:lnTo>
                  <a:lnTo>
                    <a:pt x="760" y="48"/>
                  </a:lnTo>
                  <a:lnTo>
                    <a:pt x="760" y="46"/>
                  </a:lnTo>
                  <a:lnTo>
                    <a:pt x="760" y="45"/>
                  </a:lnTo>
                  <a:lnTo>
                    <a:pt x="760" y="44"/>
                  </a:lnTo>
                  <a:lnTo>
                    <a:pt x="760" y="43"/>
                  </a:lnTo>
                  <a:lnTo>
                    <a:pt x="760" y="42"/>
                  </a:lnTo>
                  <a:lnTo>
                    <a:pt x="760" y="41"/>
                  </a:lnTo>
                  <a:lnTo>
                    <a:pt x="760" y="40"/>
                  </a:lnTo>
                  <a:lnTo>
                    <a:pt x="761" y="39"/>
                  </a:lnTo>
                  <a:lnTo>
                    <a:pt x="761" y="38"/>
                  </a:lnTo>
                  <a:lnTo>
                    <a:pt x="762" y="37"/>
                  </a:lnTo>
                  <a:lnTo>
                    <a:pt x="763" y="36"/>
                  </a:lnTo>
                  <a:lnTo>
                    <a:pt x="764" y="36"/>
                  </a:lnTo>
                  <a:lnTo>
                    <a:pt x="920" y="14"/>
                  </a:lnTo>
                  <a:lnTo>
                    <a:pt x="921" y="14"/>
                  </a:lnTo>
                  <a:lnTo>
                    <a:pt x="922" y="14"/>
                  </a:lnTo>
                  <a:lnTo>
                    <a:pt x="924" y="15"/>
                  </a:lnTo>
                  <a:lnTo>
                    <a:pt x="925" y="15"/>
                  </a:lnTo>
                  <a:lnTo>
                    <a:pt x="926" y="17"/>
                  </a:lnTo>
                  <a:lnTo>
                    <a:pt x="928" y="18"/>
                  </a:lnTo>
                  <a:lnTo>
                    <a:pt x="929" y="19"/>
                  </a:lnTo>
                  <a:lnTo>
                    <a:pt x="930" y="21"/>
                  </a:lnTo>
                  <a:lnTo>
                    <a:pt x="931" y="23"/>
                  </a:lnTo>
                  <a:lnTo>
                    <a:pt x="932" y="25"/>
                  </a:lnTo>
                  <a:lnTo>
                    <a:pt x="933" y="28"/>
                  </a:lnTo>
                  <a:lnTo>
                    <a:pt x="935" y="31"/>
                  </a:lnTo>
                  <a:lnTo>
                    <a:pt x="927" y="47"/>
                  </a:lnTo>
                  <a:lnTo>
                    <a:pt x="922" y="66"/>
                  </a:lnTo>
                  <a:lnTo>
                    <a:pt x="919" y="83"/>
                  </a:lnTo>
                  <a:lnTo>
                    <a:pt x="917" y="101"/>
                  </a:lnTo>
                  <a:lnTo>
                    <a:pt x="917" y="121"/>
                  </a:lnTo>
                  <a:lnTo>
                    <a:pt x="918" y="139"/>
                  </a:lnTo>
                  <a:lnTo>
                    <a:pt x="919" y="158"/>
                  </a:lnTo>
                  <a:lnTo>
                    <a:pt x="921" y="178"/>
                  </a:lnTo>
                  <a:lnTo>
                    <a:pt x="924" y="197"/>
                  </a:lnTo>
                  <a:lnTo>
                    <a:pt x="927" y="216"/>
                  </a:lnTo>
                  <a:lnTo>
                    <a:pt x="929" y="236"/>
                  </a:lnTo>
                  <a:lnTo>
                    <a:pt x="932" y="255"/>
                  </a:lnTo>
                  <a:lnTo>
                    <a:pt x="937" y="290"/>
                  </a:lnTo>
                  <a:lnTo>
                    <a:pt x="941" y="325"/>
                  </a:lnTo>
                  <a:lnTo>
                    <a:pt x="944" y="360"/>
                  </a:lnTo>
                  <a:lnTo>
                    <a:pt x="946" y="395"/>
                  </a:lnTo>
                  <a:lnTo>
                    <a:pt x="949" y="430"/>
                  </a:lnTo>
                  <a:lnTo>
                    <a:pt x="951" y="464"/>
                  </a:lnTo>
                  <a:lnTo>
                    <a:pt x="953" y="499"/>
                  </a:lnTo>
                  <a:lnTo>
                    <a:pt x="958" y="533"/>
                  </a:lnTo>
                  <a:lnTo>
                    <a:pt x="962" y="567"/>
                  </a:lnTo>
                  <a:lnTo>
                    <a:pt x="967" y="600"/>
                  </a:lnTo>
                  <a:lnTo>
                    <a:pt x="974" y="633"/>
                  </a:lnTo>
                  <a:lnTo>
                    <a:pt x="983" y="666"/>
                  </a:lnTo>
                  <a:lnTo>
                    <a:pt x="1019" y="683"/>
                  </a:lnTo>
                  <a:lnTo>
                    <a:pt x="1033" y="709"/>
                  </a:lnTo>
                  <a:lnTo>
                    <a:pt x="1028" y="717"/>
                  </a:lnTo>
                  <a:lnTo>
                    <a:pt x="1021" y="723"/>
                  </a:lnTo>
                  <a:lnTo>
                    <a:pt x="1014" y="728"/>
                  </a:lnTo>
                  <a:lnTo>
                    <a:pt x="1004" y="732"/>
                  </a:lnTo>
                  <a:lnTo>
                    <a:pt x="995" y="734"/>
                  </a:lnTo>
                  <a:lnTo>
                    <a:pt x="985" y="736"/>
                  </a:lnTo>
                  <a:lnTo>
                    <a:pt x="975" y="738"/>
                  </a:lnTo>
                  <a:lnTo>
                    <a:pt x="964" y="740"/>
                  </a:lnTo>
                  <a:lnTo>
                    <a:pt x="953" y="741"/>
                  </a:lnTo>
                  <a:lnTo>
                    <a:pt x="943" y="743"/>
                  </a:lnTo>
                  <a:lnTo>
                    <a:pt x="933" y="746"/>
                  </a:lnTo>
                  <a:lnTo>
                    <a:pt x="924" y="750"/>
                  </a:lnTo>
                  <a:lnTo>
                    <a:pt x="886" y="757"/>
                  </a:lnTo>
                  <a:lnTo>
                    <a:pt x="849" y="762"/>
                  </a:lnTo>
                  <a:lnTo>
                    <a:pt x="810" y="765"/>
                  </a:lnTo>
                  <a:lnTo>
                    <a:pt x="770" y="767"/>
                  </a:lnTo>
                  <a:lnTo>
                    <a:pt x="731" y="766"/>
                  </a:lnTo>
                  <a:lnTo>
                    <a:pt x="693" y="764"/>
                  </a:lnTo>
                  <a:lnTo>
                    <a:pt x="656" y="758"/>
                  </a:lnTo>
                  <a:lnTo>
                    <a:pt x="619" y="749"/>
                  </a:lnTo>
                  <a:lnTo>
                    <a:pt x="584" y="738"/>
                  </a:lnTo>
                  <a:lnTo>
                    <a:pt x="550" y="724"/>
                  </a:lnTo>
                  <a:lnTo>
                    <a:pt x="519" y="705"/>
                  </a:lnTo>
                  <a:lnTo>
                    <a:pt x="491" y="683"/>
                  </a:lnTo>
                  <a:lnTo>
                    <a:pt x="482" y="672"/>
                  </a:lnTo>
                  <a:lnTo>
                    <a:pt x="475" y="662"/>
                  </a:lnTo>
                  <a:lnTo>
                    <a:pt x="466" y="651"/>
                  </a:lnTo>
                  <a:lnTo>
                    <a:pt x="460" y="639"/>
                  </a:lnTo>
                  <a:lnTo>
                    <a:pt x="454" y="628"/>
                  </a:lnTo>
                  <a:lnTo>
                    <a:pt x="449" y="617"/>
                  </a:lnTo>
                  <a:lnTo>
                    <a:pt x="445" y="605"/>
                  </a:lnTo>
                  <a:lnTo>
                    <a:pt x="443" y="592"/>
                  </a:lnTo>
                  <a:lnTo>
                    <a:pt x="441" y="580"/>
                  </a:lnTo>
                  <a:lnTo>
                    <a:pt x="442" y="568"/>
                  </a:lnTo>
                  <a:lnTo>
                    <a:pt x="444" y="555"/>
                  </a:lnTo>
                  <a:lnTo>
                    <a:pt x="448" y="542"/>
                  </a:lnTo>
                  <a:lnTo>
                    <a:pt x="450" y="535"/>
                  </a:lnTo>
                  <a:lnTo>
                    <a:pt x="453" y="529"/>
                  </a:lnTo>
                  <a:lnTo>
                    <a:pt x="455" y="523"/>
                  </a:lnTo>
                  <a:lnTo>
                    <a:pt x="458" y="518"/>
                  </a:lnTo>
                  <a:lnTo>
                    <a:pt x="460" y="513"/>
                  </a:lnTo>
                  <a:lnTo>
                    <a:pt x="463" y="507"/>
                  </a:lnTo>
                  <a:lnTo>
                    <a:pt x="466" y="502"/>
                  </a:lnTo>
                  <a:lnTo>
                    <a:pt x="468" y="497"/>
                  </a:lnTo>
                  <a:lnTo>
                    <a:pt x="472" y="492"/>
                  </a:lnTo>
                  <a:lnTo>
                    <a:pt x="474" y="485"/>
                  </a:lnTo>
                  <a:lnTo>
                    <a:pt x="477" y="480"/>
                  </a:lnTo>
                  <a:lnTo>
                    <a:pt x="480" y="475"/>
                  </a:lnTo>
                  <a:lnTo>
                    <a:pt x="648" y="374"/>
                  </a:lnTo>
                  <a:lnTo>
                    <a:pt x="615" y="364"/>
                  </a:lnTo>
                  <a:lnTo>
                    <a:pt x="583" y="354"/>
                  </a:lnTo>
                  <a:lnTo>
                    <a:pt x="550" y="342"/>
                  </a:lnTo>
                  <a:lnTo>
                    <a:pt x="517" y="330"/>
                  </a:lnTo>
                  <a:lnTo>
                    <a:pt x="486" y="315"/>
                  </a:lnTo>
                  <a:lnTo>
                    <a:pt x="454" y="301"/>
                  </a:lnTo>
                  <a:lnTo>
                    <a:pt x="424" y="285"/>
                  </a:lnTo>
                  <a:lnTo>
                    <a:pt x="394" y="266"/>
                  </a:lnTo>
                  <a:lnTo>
                    <a:pt x="367" y="247"/>
                  </a:lnTo>
                  <a:lnTo>
                    <a:pt x="340" y="227"/>
                  </a:lnTo>
                  <a:lnTo>
                    <a:pt x="316" y="203"/>
                  </a:lnTo>
                  <a:lnTo>
                    <a:pt x="293" y="180"/>
                  </a:lnTo>
                  <a:lnTo>
                    <a:pt x="275" y="165"/>
                  </a:lnTo>
                  <a:lnTo>
                    <a:pt x="257" y="152"/>
                  </a:lnTo>
                  <a:lnTo>
                    <a:pt x="236" y="139"/>
                  </a:lnTo>
                  <a:lnTo>
                    <a:pt x="217" y="127"/>
                  </a:lnTo>
                  <a:lnTo>
                    <a:pt x="195" y="116"/>
                  </a:lnTo>
                  <a:lnTo>
                    <a:pt x="173" y="105"/>
                  </a:lnTo>
                  <a:lnTo>
                    <a:pt x="150" y="96"/>
                  </a:lnTo>
                  <a:lnTo>
                    <a:pt x="126" y="88"/>
                  </a:lnTo>
                  <a:lnTo>
                    <a:pt x="102" y="81"/>
                  </a:lnTo>
                  <a:lnTo>
                    <a:pt x="77" y="76"/>
                  </a:lnTo>
                  <a:lnTo>
                    <a:pt x="52" y="72"/>
                  </a:lnTo>
                  <a:lnTo>
                    <a:pt x="25" y="70"/>
                  </a:lnTo>
                  <a:lnTo>
                    <a:pt x="23" y="68"/>
                  </a:lnTo>
                  <a:lnTo>
                    <a:pt x="21" y="67"/>
                  </a:lnTo>
                  <a:lnTo>
                    <a:pt x="19" y="65"/>
                  </a:lnTo>
                  <a:lnTo>
                    <a:pt x="16" y="63"/>
                  </a:lnTo>
                  <a:lnTo>
                    <a:pt x="14" y="61"/>
                  </a:lnTo>
                  <a:lnTo>
                    <a:pt x="12" y="58"/>
                  </a:lnTo>
                  <a:lnTo>
                    <a:pt x="9" y="56"/>
                  </a:lnTo>
                  <a:lnTo>
                    <a:pt x="7" y="53"/>
                  </a:lnTo>
                  <a:lnTo>
                    <a:pt x="5" y="50"/>
                  </a:lnTo>
                  <a:lnTo>
                    <a:pt x="3" y="48"/>
                  </a:lnTo>
                  <a:lnTo>
                    <a:pt x="2" y="45"/>
                  </a:lnTo>
                  <a:lnTo>
                    <a:pt x="0" y="42"/>
                  </a:lnTo>
                  <a:lnTo>
                    <a:pt x="5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3"/>
                  </a:lnTo>
                  <a:lnTo>
                    <a:pt x="10" y="11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6" y="5"/>
                  </a:lnTo>
                  <a:lnTo>
                    <a:pt x="18" y="3"/>
                  </a:lnTo>
                  <a:lnTo>
                    <a:pt x="20" y="2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8" y="0"/>
                  </a:lnTo>
                  <a:close/>
                  <a:moveTo>
                    <a:pt x="780" y="405"/>
                  </a:moveTo>
                  <a:lnTo>
                    <a:pt x="816" y="405"/>
                  </a:lnTo>
                  <a:lnTo>
                    <a:pt x="818" y="405"/>
                  </a:lnTo>
                  <a:lnTo>
                    <a:pt x="821" y="406"/>
                  </a:lnTo>
                  <a:lnTo>
                    <a:pt x="823" y="408"/>
                  </a:lnTo>
                  <a:lnTo>
                    <a:pt x="825" y="409"/>
                  </a:lnTo>
                  <a:lnTo>
                    <a:pt x="827" y="411"/>
                  </a:lnTo>
                  <a:lnTo>
                    <a:pt x="829" y="413"/>
                  </a:lnTo>
                  <a:lnTo>
                    <a:pt x="831" y="415"/>
                  </a:lnTo>
                  <a:lnTo>
                    <a:pt x="833" y="418"/>
                  </a:lnTo>
                  <a:lnTo>
                    <a:pt x="834" y="420"/>
                  </a:lnTo>
                  <a:lnTo>
                    <a:pt x="836" y="423"/>
                  </a:lnTo>
                  <a:lnTo>
                    <a:pt x="837" y="426"/>
                  </a:lnTo>
                  <a:lnTo>
                    <a:pt x="839" y="429"/>
                  </a:lnTo>
                  <a:lnTo>
                    <a:pt x="857" y="649"/>
                  </a:lnTo>
                  <a:lnTo>
                    <a:pt x="856" y="650"/>
                  </a:lnTo>
                  <a:lnTo>
                    <a:pt x="856" y="652"/>
                  </a:lnTo>
                  <a:lnTo>
                    <a:pt x="856" y="653"/>
                  </a:lnTo>
                  <a:lnTo>
                    <a:pt x="856" y="655"/>
                  </a:lnTo>
                  <a:lnTo>
                    <a:pt x="856" y="657"/>
                  </a:lnTo>
                  <a:lnTo>
                    <a:pt x="855" y="658"/>
                  </a:lnTo>
                  <a:lnTo>
                    <a:pt x="855" y="660"/>
                  </a:lnTo>
                  <a:lnTo>
                    <a:pt x="854" y="661"/>
                  </a:lnTo>
                  <a:lnTo>
                    <a:pt x="854" y="662"/>
                  </a:lnTo>
                  <a:lnTo>
                    <a:pt x="853" y="664"/>
                  </a:lnTo>
                  <a:lnTo>
                    <a:pt x="852" y="665"/>
                  </a:lnTo>
                  <a:lnTo>
                    <a:pt x="851" y="666"/>
                  </a:lnTo>
                  <a:lnTo>
                    <a:pt x="835" y="670"/>
                  </a:lnTo>
                  <a:lnTo>
                    <a:pt x="820" y="674"/>
                  </a:lnTo>
                  <a:lnTo>
                    <a:pt x="805" y="676"/>
                  </a:lnTo>
                  <a:lnTo>
                    <a:pt x="788" y="678"/>
                  </a:lnTo>
                  <a:lnTo>
                    <a:pt x="772" y="678"/>
                  </a:lnTo>
                  <a:lnTo>
                    <a:pt x="756" y="678"/>
                  </a:lnTo>
                  <a:lnTo>
                    <a:pt x="740" y="677"/>
                  </a:lnTo>
                  <a:lnTo>
                    <a:pt x="722" y="676"/>
                  </a:lnTo>
                  <a:lnTo>
                    <a:pt x="706" y="674"/>
                  </a:lnTo>
                  <a:lnTo>
                    <a:pt x="690" y="673"/>
                  </a:lnTo>
                  <a:lnTo>
                    <a:pt x="672" y="671"/>
                  </a:lnTo>
                  <a:lnTo>
                    <a:pt x="657" y="669"/>
                  </a:lnTo>
                  <a:lnTo>
                    <a:pt x="647" y="663"/>
                  </a:lnTo>
                  <a:lnTo>
                    <a:pt x="639" y="656"/>
                  </a:lnTo>
                  <a:lnTo>
                    <a:pt x="630" y="648"/>
                  </a:lnTo>
                  <a:lnTo>
                    <a:pt x="622" y="639"/>
                  </a:lnTo>
                  <a:lnTo>
                    <a:pt x="615" y="630"/>
                  </a:lnTo>
                  <a:lnTo>
                    <a:pt x="609" y="620"/>
                  </a:lnTo>
                  <a:lnTo>
                    <a:pt x="604" y="610"/>
                  </a:lnTo>
                  <a:lnTo>
                    <a:pt x="600" y="600"/>
                  </a:lnTo>
                  <a:lnTo>
                    <a:pt x="598" y="588"/>
                  </a:lnTo>
                  <a:lnTo>
                    <a:pt x="596" y="577"/>
                  </a:lnTo>
                  <a:lnTo>
                    <a:pt x="595" y="565"/>
                  </a:lnTo>
                  <a:lnTo>
                    <a:pt x="597" y="554"/>
                  </a:lnTo>
                  <a:lnTo>
                    <a:pt x="601" y="536"/>
                  </a:lnTo>
                  <a:lnTo>
                    <a:pt x="607" y="521"/>
                  </a:lnTo>
                  <a:lnTo>
                    <a:pt x="614" y="506"/>
                  </a:lnTo>
                  <a:lnTo>
                    <a:pt x="623" y="492"/>
                  </a:lnTo>
                  <a:lnTo>
                    <a:pt x="634" y="479"/>
                  </a:lnTo>
                  <a:lnTo>
                    <a:pt x="644" y="467"/>
                  </a:lnTo>
                  <a:lnTo>
                    <a:pt x="656" y="456"/>
                  </a:lnTo>
                  <a:lnTo>
                    <a:pt x="668" y="447"/>
                  </a:lnTo>
                  <a:lnTo>
                    <a:pt x="680" y="438"/>
                  </a:lnTo>
                  <a:lnTo>
                    <a:pt x="694" y="430"/>
                  </a:lnTo>
                  <a:lnTo>
                    <a:pt x="707" y="424"/>
                  </a:lnTo>
                  <a:lnTo>
                    <a:pt x="721" y="419"/>
                  </a:lnTo>
                  <a:lnTo>
                    <a:pt x="726" y="417"/>
                  </a:lnTo>
                  <a:lnTo>
                    <a:pt x="731" y="416"/>
                  </a:lnTo>
                  <a:lnTo>
                    <a:pt x="736" y="415"/>
                  </a:lnTo>
                  <a:lnTo>
                    <a:pt x="743" y="414"/>
                  </a:lnTo>
                  <a:lnTo>
                    <a:pt x="748" y="413"/>
                  </a:lnTo>
                  <a:lnTo>
                    <a:pt x="752" y="412"/>
                  </a:lnTo>
                  <a:lnTo>
                    <a:pt x="757" y="411"/>
                  </a:lnTo>
                  <a:lnTo>
                    <a:pt x="762" y="410"/>
                  </a:lnTo>
                  <a:lnTo>
                    <a:pt x="766" y="409"/>
                  </a:lnTo>
                  <a:lnTo>
                    <a:pt x="771" y="407"/>
                  </a:lnTo>
                  <a:lnTo>
                    <a:pt x="775" y="406"/>
                  </a:lnTo>
                  <a:lnTo>
                    <a:pt x="780" y="405"/>
                  </a:lnTo>
                  <a:lnTo>
                    <a:pt x="780" y="405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9" name="Freeform 35"/>
            <p:cNvSpPr>
              <a:spLocks noChangeAspect="1"/>
            </p:cNvSpPr>
            <p:nvPr/>
          </p:nvSpPr>
          <p:spPr bwMode="auto">
            <a:xfrm>
              <a:off x="4408" y="744"/>
              <a:ext cx="748" cy="791"/>
            </a:xfrm>
            <a:custGeom>
              <a:avLst/>
              <a:gdLst/>
              <a:ahLst/>
              <a:cxnLst>
                <a:cxn ang="0">
                  <a:pos x="3455" y="75"/>
                </a:cxn>
                <a:cxn ang="0">
                  <a:pos x="5912" y="73"/>
                </a:cxn>
                <a:cxn ang="0">
                  <a:pos x="5911" y="6241"/>
                </a:cxn>
                <a:cxn ang="0">
                  <a:pos x="71" y="6243"/>
                </a:cxn>
                <a:cxn ang="0">
                  <a:pos x="70" y="70"/>
                </a:cxn>
                <a:cxn ang="0">
                  <a:pos x="2142" y="73"/>
                </a:cxn>
                <a:cxn ang="0">
                  <a:pos x="2141" y="0"/>
                </a:cxn>
                <a:cxn ang="0">
                  <a:pos x="0" y="0"/>
                </a:cxn>
                <a:cxn ang="0">
                  <a:pos x="0" y="6324"/>
                </a:cxn>
                <a:cxn ang="0">
                  <a:pos x="5986" y="6324"/>
                </a:cxn>
                <a:cxn ang="0">
                  <a:pos x="5986" y="0"/>
                </a:cxn>
                <a:cxn ang="0">
                  <a:pos x="3455" y="0"/>
                </a:cxn>
                <a:cxn ang="0">
                  <a:pos x="3455" y="75"/>
                </a:cxn>
                <a:cxn ang="0">
                  <a:pos x="3455" y="75"/>
                </a:cxn>
              </a:cxnLst>
              <a:rect l="0" t="0" r="r" b="b"/>
              <a:pathLst>
                <a:path w="5986" h="6324">
                  <a:moveTo>
                    <a:pt x="3455" y="75"/>
                  </a:moveTo>
                  <a:lnTo>
                    <a:pt x="5912" y="73"/>
                  </a:lnTo>
                  <a:lnTo>
                    <a:pt x="5911" y="6241"/>
                  </a:lnTo>
                  <a:lnTo>
                    <a:pt x="71" y="6243"/>
                  </a:lnTo>
                  <a:lnTo>
                    <a:pt x="70" y="70"/>
                  </a:lnTo>
                  <a:lnTo>
                    <a:pt x="2142" y="73"/>
                  </a:lnTo>
                  <a:lnTo>
                    <a:pt x="2141" y="0"/>
                  </a:lnTo>
                  <a:lnTo>
                    <a:pt x="0" y="0"/>
                  </a:lnTo>
                  <a:lnTo>
                    <a:pt x="0" y="6324"/>
                  </a:lnTo>
                  <a:lnTo>
                    <a:pt x="5986" y="6324"/>
                  </a:lnTo>
                  <a:lnTo>
                    <a:pt x="5986" y="0"/>
                  </a:lnTo>
                  <a:lnTo>
                    <a:pt x="3455" y="0"/>
                  </a:lnTo>
                  <a:lnTo>
                    <a:pt x="3455" y="75"/>
                  </a:lnTo>
                  <a:lnTo>
                    <a:pt x="3455" y="75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60" name="Freeform 36"/>
            <p:cNvSpPr>
              <a:spLocks noChangeAspect="1"/>
            </p:cNvSpPr>
            <p:nvPr/>
          </p:nvSpPr>
          <p:spPr bwMode="auto">
            <a:xfrm>
              <a:off x="4778" y="501"/>
              <a:ext cx="27" cy="27"/>
            </a:xfrm>
            <a:custGeom>
              <a:avLst/>
              <a:gdLst/>
              <a:ahLst/>
              <a:cxnLst>
                <a:cxn ang="0">
                  <a:pos x="218" y="109"/>
                </a:cxn>
                <a:cxn ang="0">
                  <a:pos x="217" y="95"/>
                </a:cxn>
                <a:cxn ang="0">
                  <a:pos x="214" y="81"/>
                </a:cxn>
                <a:cxn ang="0">
                  <a:pos x="209" y="68"/>
                </a:cxn>
                <a:cxn ang="0">
                  <a:pos x="203" y="55"/>
                </a:cxn>
                <a:cxn ang="0">
                  <a:pos x="195" y="43"/>
                </a:cxn>
                <a:cxn ang="0">
                  <a:pos x="185" y="33"/>
                </a:cxn>
                <a:cxn ang="0">
                  <a:pos x="175" y="24"/>
                </a:cxn>
                <a:cxn ang="0">
                  <a:pos x="163" y="16"/>
                </a:cxn>
                <a:cxn ang="0">
                  <a:pos x="151" y="10"/>
                </a:cxn>
                <a:cxn ang="0">
                  <a:pos x="137" y="4"/>
                </a:cxn>
                <a:cxn ang="0">
                  <a:pos x="123" y="1"/>
                </a:cxn>
                <a:cxn ang="0">
                  <a:pos x="109" y="0"/>
                </a:cxn>
                <a:cxn ang="0">
                  <a:pos x="94" y="1"/>
                </a:cxn>
                <a:cxn ang="0">
                  <a:pos x="79" y="4"/>
                </a:cxn>
                <a:cxn ang="0">
                  <a:pos x="66" y="10"/>
                </a:cxn>
                <a:cxn ang="0">
                  <a:pos x="54" y="16"/>
                </a:cxn>
                <a:cxn ang="0">
                  <a:pos x="42" y="24"/>
                </a:cxn>
                <a:cxn ang="0">
                  <a:pos x="32" y="33"/>
                </a:cxn>
                <a:cxn ang="0">
                  <a:pos x="22" y="43"/>
                </a:cxn>
                <a:cxn ang="0">
                  <a:pos x="14" y="55"/>
                </a:cxn>
                <a:cxn ang="0">
                  <a:pos x="8" y="68"/>
                </a:cxn>
                <a:cxn ang="0">
                  <a:pos x="3" y="81"/>
                </a:cxn>
                <a:cxn ang="0">
                  <a:pos x="0" y="95"/>
                </a:cxn>
                <a:cxn ang="0">
                  <a:pos x="0" y="109"/>
                </a:cxn>
                <a:cxn ang="0">
                  <a:pos x="0" y="125"/>
                </a:cxn>
                <a:cxn ang="0">
                  <a:pos x="3" y="138"/>
                </a:cxn>
                <a:cxn ang="0">
                  <a:pos x="8" y="152"/>
                </a:cxn>
                <a:cxn ang="0">
                  <a:pos x="14" y="164"/>
                </a:cxn>
                <a:cxn ang="0">
                  <a:pos x="22" y="176"/>
                </a:cxn>
                <a:cxn ang="0">
                  <a:pos x="32" y="186"/>
                </a:cxn>
                <a:cxn ang="0">
                  <a:pos x="42" y="195"/>
                </a:cxn>
                <a:cxn ang="0">
                  <a:pos x="54" y="203"/>
                </a:cxn>
                <a:cxn ang="0">
                  <a:pos x="66" y="209"/>
                </a:cxn>
                <a:cxn ang="0">
                  <a:pos x="79" y="214"/>
                </a:cxn>
                <a:cxn ang="0">
                  <a:pos x="94" y="217"/>
                </a:cxn>
                <a:cxn ang="0">
                  <a:pos x="109" y="217"/>
                </a:cxn>
                <a:cxn ang="0">
                  <a:pos x="123" y="217"/>
                </a:cxn>
                <a:cxn ang="0">
                  <a:pos x="137" y="214"/>
                </a:cxn>
                <a:cxn ang="0">
                  <a:pos x="151" y="209"/>
                </a:cxn>
                <a:cxn ang="0">
                  <a:pos x="163" y="203"/>
                </a:cxn>
                <a:cxn ang="0">
                  <a:pos x="175" y="195"/>
                </a:cxn>
                <a:cxn ang="0">
                  <a:pos x="185" y="186"/>
                </a:cxn>
                <a:cxn ang="0">
                  <a:pos x="195" y="176"/>
                </a:cxn>
                <a:cxn ang="0">
                  <a:pos x="203" y="164"/>
                </a:cxn>
                <a:cxn ang="0">
                  <a:pos x="209" y="152"/>
                </a:cxn>
                <a:cxn ang="0">
                  <a:pos x="214" y="138"/>
                </a:cxn>
                <a:cxn ang="0">
                  <a:pos x="217" y="125"/>
                </a:cxn>
                <a:cxn ang="0">
                  <a:pos x="218" y="109"/>
                </a:cxn>
                <a:cxn ang="0">
                  <a:pos x="217" y="110"/>
                </a:cxn>
                <a:cxn ang="0">
                  <a:pos x="217" y="110"/>
                </a:cxn>
                <a:cxn ang="0">
                  <a:pos x="217" y="110"/>
                </a:cxn>
                <a:cxn ang="0">
                  <a:pos x="217" y="110"/>
                </a:cxn>
                <a:cxn ang="0">
                  <a:pos x="217" y="110"/>
                </a:cxn>
                <a:cxn ang="0">
                  <a:pos x="217" y="110"/>
                </a:cxn>
                <a:cxn ang="0">
                  <a:pos x="217" y="110"/>
                </a:cxn>
                <a:cxn ang="0">
                  <a:pos x="217" y="110"/>
                </a:cxn>
                <a:cxn ang="0">
                  <a:pos x="217" y="110"/>
                </a:cxn>
                <a:cxn ang="0">
                  <a:pos x="217" y="110"/>
                </a:cxn>
                <a:cxn ang="0">
                  <a:pos x="217" y="110"/>
                </a:cxn>
                <a:cxn ang="0">
                  <a:pos x="218" y="109"/>
                </a:cxn>
                <a:cxn ang="0">
                  <a:pos x="218" y="109"/>
                </a:cxn>
              </a:cxnLst>
              <a:rect l="0" t="0" r="r" b="b"/>
              <a:pathLst>
                <a:path w="218" h="217">
                  <a:moveTo>
                    <a:pt x="218" y="109"/>
                  </a:moveTo>
                  <a:lnTo>
                    <a:pt x="217" y="95"/>
                  </a:lnTo>
                  <a:lnTo>
                    <a:pt x="214" y="81"/>
                  </a:lnTo>
                  <a:lnTo>
                    <a:pt x="209" y="68"/>
                  </a:lnTo>
                  <a:lnTo>
                    <a:pt x="203" y="55"/>
                  </a:lnTo>
                  <a:lnTo>
                    <a:pt x="195" y="43"/>
                  </a:lnTo>
                  <a:lnTo>
                    <a:pt x="185" y="33"/>
                  </a:lnTo>
                  <a:lnTo>
                    <a:pt x="175" y="24"/>
                  </a:lnTo>
                  <a:lnTo>
                    <a:pt x="163" y="16"/>
                  </a:lnTo>
                  <a:lnTo>
                    <a:pt x="151" y="10"/>
                  </a:lnTo>
                  <a:lnTo>
                    <a:pt x="137" y="4"/>
                  </a:lnTo>
                  <a:lnTo>
                    <a:pt x="123" y="1"/>
                  </a:lnTo>
                  <a:lnTo>
                    <a:pt x="109" y="0"/>
                  </a:lnTo>
                  <a:lnTo>
                    <a:pt x="94" y="1"/>
                  </a:lnTo>
                  <a:lnTo>
                    <a:pt x="79" y="4"/>
                  </a:lnTo>
                  <a:lnTo>
                    <a:pt x="66" y="10"/>
                  </a:lnTo>
                  <a:lnTo>
                    <a:pt x="54" y="16"/>
                  </a:lnTo>
                  <a:lnTo>
                    <a:pt x="42" y="24"/>
                  </a:lnTo>
                  <a:lnTo>
                    <a:pt x="32" y="33"/>
                  </a:lnTo>
                  <a:lnTo>
                    <a:pt x="22" y="43"/>
                  </a:lnTo>
                  <a:lnTo>
                    <a:pt x="14" y="55"/>
                  </a:lnTo>
                  <a:lnTo>
                    <a:pt x="8" y="68"/>
                  </a:lnTo>
                  <a:lnTo>
                    <a:pt x="3" y="81"/>
                  </a:lnTo>
                  <a:lnTo>
                    <a:pt x="0" y="95"/>
                  </a:lnTo>
                  <a:lnTo>
                    <a:pt x="0" y="109"/>
                  </a:lnTo>
                  <a:lnTo>
                    <a:pt x="0" y="125"/>
                  </a:lnTo>
                  <a:lnTo>
                    <a:pt x="3" y="138"/>
                  </a:lnTo>
                  <a:lnTo>
                    <a:pt x="8" y="152"/>
                  </a:lnTo>
                  <a:lnTo>
                    <a:pt x="14" y="164"/>
                  </a:lnTo>
                  <a:lnTo>
                    <a:pt x="22" y="176"/>
                  </a:lnTo>
                  <a:lnTo>
                    <a:pt x="32" y="186"/>
                  </a:lnTo>
                  <a:lnTo>
                    <a:pt x="42" y="195"/>
                  </a:lnTo>
                  <a:lnTo>
                    <a:pt x="54" y="203"/>
                  </a:lnTo>
                  <a:lnTo>
                    <a:pt x="66" y="209"/>
                  </a:lnTo>
                  <a:lnTo>
                    <a:pt x="79" y="214"/>
                  </a:lnTo>
                  <a:lnTo>
                    <a:pt x="94" y="217"/>
                  </a:lnTo>
                  <a:lnTo>
                    <a:pt x="109" y="217"/>
                  </a:lnTo>
                  <a:lnTo>
                    <a:pt x="123" y="217"/>
                  </a:lnTo>
                  <a:lnTo>
                    <a:pt x="137" y="214"/>
                  </a:lnTo>
                  <a:lnTo>
                    <a:pt x="151" y="209"/>
                  </a:lnTo>
                  <a:lnTo>
                    <a:pt x="163" y="203"/>
                  </a:lnTo>
                  <a:lnTo>
                    <a:pt x="175" y="195"/>
                  </a:lnTo>
                  <a:lnTo>
                    <a:pt x="185" y="186"/>
                  </a:lnTo>
                  <a:lnTo>
                    <a:pt x="195" y="176"/>
                  </a:lnTo>
                  <a:lnTo>
                    <a:pt x="203" y="164"/>
                  </a:lnTo>
                  <a:lnTo>
                    <a:pt x="209" y="152"/>
                  </a:lnTo>
                  <a:lnTo>
                    <a:pt x="214" y="138"/>
                  </a:lnTo>
                  <a:lnTo>
                    <a:pt x="217" y="125"/>
                  </a:lnTo>
                  <a:lnTo>
                    <a:pt x="218" y="109"/>
                  </a:lnTo>
                  <a:lnTo>
                    <a:pt x="217" y="110"/>
                  </a:lnTo>
                  <a:lnTo>
                    <a:pt x="217" y="110"/>
                  </a:lnTo>
                  <a:lnTo>
                    <a:pt x="217" y="110"/>
                  </a:lnTo>
                  <a:lnTo>
                    <a:pt x="217" y="110"/>
                  </a:lnTo>
                  <a:lnTo>
                    <a:pt x="217" y="110"/>
                  </a:lnTo>
                  <a:lnTo>
                    <a:pt x="217" y="110"/>
                  </a:lnTo>
                  <a:lnTo>
                    <a:pt x="217" y="110"/>
                  </a:lnTo>
                  <a:lnTo>
                    <a:pt x="217" y="110"/>
                  </a:lnTo>
                  <a:lnTo>
                    <a:pt x="217" y="110"/>
                  </a:lnTo>
                  <a:lnTo>
                    <a:pt x="217" y="110"/>
                  </a:lnTo>
                  <a:lnTo>
                    <a:pt x="217" y="110"/>
                  </a:lnTo>
                  <a:lnTo>
                    <a:pt x="218" y="109"/>
                  </a:lnTo>
                  <a:lnTo>
                    <a:pt x="218" y="109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61" name="Freeform 37"/>
            <p:cNvSpPr>
              <a:spLocks noChangeAspect="1"/>
            </p:cNvSpPr>
            <p:nvPr/>
          </p:nvSpPr>
          <p:spPr bwMode="auto">
            <a:xfrm>
              <a:off x="5388" y="1078"/>
              <a:ext cx="15" cy="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58"/>
                </a:cxn>
                <a:cxn ang="0">
                  <a:pos x="122" y="558"/>
                </a:cxn>
                <a:cxn ang="0">
                  <a:pos x="12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2" h="558">
                  <a:moveTo>
                    <a:pt x="0" y="0"/>
                  </a:moveTo>
                  <a:lnTo>
                    <a:pt x="0" y="558"/>
                  </a:lnTo>
                  <a:lnTo>
                    <a:pt x="122" y="558"/>
                  </a:lnTo>
                  <a:lnTo>
                    <a:pt x="12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62" name="Freeform 38"/>
            <p:cNvSpPr>
              <a:spLocks noChangeAspect="1"/>
            </p:cNvSpPr>
            <p:nvPr/>
          </p:nvSpPr>
          <p:spPr bwMode="auto">
            <a:xfrm>
              <a:off x="4260" y="1534"/>
              <a:ext cx="16" cy="16"/>
            </a:xfrm>
            <a:custGeom>
              <a:avLst/>
              <a:gdLst/>
              <a:ahLst/>
              <a:cxnLst>
                <a:cxn ang="0">
                  <a:pos x="63" y="124"/>
                </a:cxn>
                <a:cxn ang="0">
                  <a:pos x="55" y="123"/>
                </a:cxn>
                <a:cxn ang="0">
                  <a:pos x="47" y="121"/>
                </a:cxn>
                <a:cxn ang="0">
                  <a:pos x="39" y="119"/>
                </a:cxn>
                <a:cxn ang="0">
                  <a:pos x="31" y="115"/>
                </a:cxn>
                <a:cxn ang="0">
                  <a:pos x="25" y="111"/>
                </a:cxn>
                <a:cxn ang="0">
                  <a:pos x="19" y="105"/>
                </a:cxn>
                <a:cxn ang="0">
                  <a:pos x="13" y="99"/>
                </a:cxn>
                <a:cxn ang="0">
                  <a:pos x="9" y="93"/>
                </a:cxn>
                <a:cxn ang="0">
                  <a:pos x="5" y="86"/>
                </a:cxn>
                <a:cxn ang="0">
                  <a:pos x="3" y="77"/>
                </a:cxn>
                <a:cxn ang="0">
                  <a:pos x="1" y="70"/>
                </a:cxn>
                <a:cxn ang="0">
                  <a:pos x="0" y="62"/>
                </a:cxn>
                <a:cxn ang="0">
                  <a:pos x="1" y="53"/>
                </a:cxn>
                <a:cxn ang="0">
                  <a:pos x="3" y="46"/>
                </a:cxn>
                <a:cxn ang="0">
                  <a:pos x="5" y="38"/>
                </a:cxn>
                <a:cxn ang="0">
                  <a:pos x="9" y="31"/>
                </a:cxn>
                <a:cxn ang="0">
                  <a:pos x="13" y="24"/>
                </a:cxn>
                <a:cxn ang="0">
                  <a:pos x="19" y="18"/>
                </a:cxn>
                <a:cxn ang="0">
                  <a:pos x="25" y="12"/>
                </a:cxn>
                <a:cxn ang="0">
                  <a:pos x="31" y="8"/>
                </a:cxn>
                <a:cxn ang="0">
                  <a:pos x="39" y="4"/>
                </a:cxn>
                <a:cxn ang="0">
                  <a:pos x="47" y="2"/>
                </a:cxn>
                <a:cxn ang="0">
                  <a:pos x="55" y="0"/>
                </a:cxn>
                <a:cxn ang="0">
                  <a:pos x="63" y="0"/>
                </a:cxn>
                <a:cxn ang="0">
                  <a:pos x="72" y="0"/>
                </a:cxn>
                <a:cxn ang="0">
                  <a:pos x="80" y="2"/>
                </a:cxn>
                <a:cxn ang="0">
                  <a:pos x="89" y="4"/>
                </a:cxn>
                <a:cxn ang="0">
                  <a:pos x="96" y="8"/>
                </a:cxn>
                <a:cxn ang="0">
                  <a:pos x="103" y="12"/>
                </a:cxn>
                <a:cxn ang="0">
                  <a:pos x="109" y="18"/>
                </a:cxn>
                <a:cxn ang="0">
                  <a:pos x="114" y="24"/>
                </a:cxn>
                <a:cxn ang="0">
                  <a:pos x="119" y="31"/>
                </a:cxn>
                <a:cxn ang="0">
                  <a:pos x="123" y="38"/>
                </a:cxn>
                <a:cxn ang="0">
                  <a:pos x="125" y="46"/>
                </a:cxn>
                <a:cxn ang="0">
                  <a:pos x="127" y="53"/>
                </a:cxn>
                <a:cxn ang="0">
                  <a:pos x="127" y="62"/>
                </a:cxn>
                <a:cxn ang="0">
                  <a:pos x="127" y="70"/>
                </a:cxn>
                <a:cxn ang="0">
                  <a:pos x="125" y="77"/>
                </a:cxn>
                <a:cxn ang="0">
                  <a:pos x="123" y="86"/>
                </a:cxn>
                <a:cxn ang="0">
                  <a:pos x="119" y="93"/>
                </a:cxn>
                <a:cxn ang="0">
                  <a:pos x="114" y="99"/>
                </a:cxn>
                <a:cxn ang="0">
                  <a:pos x="109" y="105"/>
                </a:cxn>
                <a:cxn ang="0">
                  <a:pos x="103" y="111"/>
                </a:cxn>
                <a:cxn ang="0">
                  <a:pos x="96" y="115"/>
                </a:cxn>
                <a:cxn ang="0">
                  <a:pos x="89" y="119"/>
                </a:cxn>
                <a:cxn ang="0">
                  <a:pos x="80" y="121"/>
                </a:cxn>
                <a:cxn ang="0">
                  <a:pos x="72" y="123"/>
                </a:cxn>
                <a:cxn ang="0">
                  <a:pos x="63" y="124"/>
                </a:cxn>
                <a:cxn ang="0">
                  <a:pos x="63" y="124"/>
                </a:cxn>
              </a:cxnLst>
              <a:rect l="0" t="0" r="r" b="b"/>
              <a:pathLst>
                <a:path w="127" h="124">
                  <a:moveTo>
                    <a:pt x="63" y="124"/>
                  </a:moveTo>
                  <a:lnTo>
                    <a:pt x="55" y="123"/>
                  </a:lnTo>
                  <a:lnTo>
                    <a:pt x="47" y="121"/>
                  </a:lnTo>
                  <a:lnTo>
                    <a:pt x="39" y="119"/>
                  </a:lnTo>
                  <a:lnTo>
                    <a:pt x="31" y="115"/>
                  </a:lnTo>
                  <a:lnTo>
                    <a:pt x="25" y="111"/>
                  </a:lnTo>
                  <a:lnTo>
                    <a:pt x="19" y="105"/>
                  </a:lnTo>
                  <a:lnTo>
                    <a:pt x="13" y="99"/>
                  </a:lnTo>
                  <a:lnTo>
                    <a:pt x="9" y="93"/>
                  </a:lnTo>
                  <a:lnTo>
                    <a:pt x="5" y="86"/>
                  </a:lnTo>
                  <a:lnTo>
                    <a:pt x="3" y="77"/>
                  </a:lnTo>
                  <a:lnTo>
                    <a:pt x="1" y="70"/>
                  </a:lnTo>
                  <a:lnTo>
                    <a:pt x="0" y="62"/>
                  </a:lnTo>
                  <a:lnTo>
                    <a:pt x="1" y="53"/>
                  </a:lnTo>
                  <a:lnTo>
                    <a:pt x="3" y="46"/>
                  </a:lnTo>
                  <a:lnTo>
                    <a:pt x="5" y="38"/>
                  </a:lnTo>
                  <a:lnTo>
                    <a:pt x="9" y="31"/>
                  </a:lnTo>
                  <a:lnTo>
                    <a:pt x="13" y="24"/>
                  </a:lnTo>
                  <a:lnTo>
                    <a:pt x="19" y="18"/>
                  </a:lnTo>
                  <a:lnTo>
                    <a:pt x="25" y="12"/>
                  </a:lnTo>
                  <a:lnTo>
                    <a:pt x="31" y="8"/>
                  </a:lnTo>
                  <a:lnTo>
                    <a:pt x="39" y="4"/>
                  </a:lnTo>
                  <a:lnTo>
                    <a:pt x="47" y="2"/>
                  </a:lnTo>
                  <a:lnTo>
                    <a:pt x="55" y="0"/>
                  </a:lnTo>
                  <a:lnTo>
                    <a:pt x="63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9" y="4"/>
                  </a:lnTo>
                  <a:lnTo>
                    <a:pt x="96" y="8"/>
                  </a:lnTo>
                  <a:lnTo>
                    <a:pt x="103" y="12"/>
                  </a:lnTo>
                  <a:lnTo>
                    <a:pt x="109" y="18"/>
                  </a:lnTo>
                  <a:lnTo>
                    <a:pt x="114" y="24"/>
                  </a:lnTo>
                  <a:lnTo>
                    <a:pt x="119" y="31"/>
                  </a:lnTo>
                  <a:lnTo>
                    <a:pt x="123" y="38"/>
                  </a:lnTo>
                  <a:lnTo>
                    <a:pt x="125" y="46"/>
                  </a:lnTo>
                  <a:lnTo>
                    <a:pt x="127" y="53"/>
                  </a:lnTo>
                  <a:lnTo>
                    <a:pt x="127" y="62"/>
                  </a:lnTo>
                  <a:lnTo>
                    <a:pt x="127" y="70"/>
                  </a:lnTo>
                  <a:lnTo>
                    <a:pt x="125" y="77"/>
                  </a:lnTo>
                  <a:lnTo>
                    <a:pt x="123" y="86"/>
                  </a:lnTo>
                  <a:lnTo>
                    <a:pt x="119" y="93"/>
                  </a:lnTo>
                  <a:lnTo>
                    <a:pt x="114" y="99"/>
                  </a:lnTo>
                  <a:lnTo>
                    <a:pt x="109" y="105"/>
                  </a:lnTo>
                  <a:lnTo>
                    <a:pt x="103" y="111"/>
                  </a:lnTo>
                  <a:lnTo>
                    <a:pt x="96" y="115"/>
                  </a:lnTo>
                  <a:lnTo>
                    <a:pt x="89" y="119"/>
                  </a:lnTo>
                  <a:lnTo>
                    <a:pt x="80" y="121"/>
                  </a:lnTo>
                  <a:lnTo>
                    <a:pt x="72" y="123"/>
                  </a:lnTo>
                  <a:lnTo>
                    <a:pt x="63" y="124"/>
                  </a:lnTo>
                  <a:lnTo>
                    <a:pt x="63" y="124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63" name="Freeform 39"/>
            <p:cNvSpPr>
              <a:spLocks noChangeAspect="1"/>
            </p:cNvSpPr>
            <p:nvPr/>
          </p:nvSpPr>
          <p:spPr bwMode="auto">
            <a:xfrm>
              <a:off x="4306" y="1588"/>
              <a:ext cx="16" cy="16"/>
            </a:xfrm>
            <a:custGeom>
              <a:avLst/>
              <a:gdLst/>
              <a:ahLst/>
              <a:cxnLst>
                <a:cxn ang="0">
                  <a:pos x="64" y="124"/>
                </a:cxn>
                <a:cxn ang="0">
                  <a:pos x="56" y="123"/>
                </a:cxn>
                <a:cxn ang="0">
                  <a:pos x="48" y="121"/>
                </a:cxn>
                <a:cxn ang="0">
                  <a:pos x="39" y="119"/>
                </a:cxn>
                <a:cxn ang="0">
                  <a:pos x="32" y="115"/>
                </a:cxn>
                <a:cxn ang="0">
                  <a:pos x="25" y="111"/>
                </a:cxn>
                <a:cxn ang="0">
                  <a:pos x="19" y="105"/>
                </a:cxn>
                <a:cxn ang="0">
                  <a:pos x="14" y="99"/>
                </a:cxn>
                <a:cxn ang="0">
                  <a:pos x="9" y="93"/>
                </a:cxn>
                <a:cxn ang="0">
                  <a:pos x="5" y="86"/>
                </a:cxn>
                <a:cxn ang="0">
                  <a:pos x="3" y="78"/>
                </a:cxn>
                <a:cxn ang="0">
                  <a:pos x="1" y="70"/>
                </a:cxn>
                <a:cxn ang="0">
                  <a:pos x="0" y="62"/>
                </a:cxn>
                <a:cxn ang="0">
                  <a:pos x="1" y="53"/>
                </a:cxn>
                <a:cxn ang="0">
                  <a:pos x="3" y="46"/>
                </a:cxn>
                <a:cxn ang="0">
                  <a:pos x="5" y="38"/>
                </a:cxn>
                <a:cxn ang="0">
                  <a:pos x="9" y="31"/>
                </a:cxn>
                <a:cxn ang="0">
                  <a:pos x="14" y="25"/>
                </a:cxn>
                <a:cxn ang="0">
                  <a:pos x="19" y="18"/>
                </a:cxn>
                <a:cxn ang="0">
                  <a:pos x="25" y="12"/>
                </a:cxn>
                <a:cxn ang="0">
                  <a:pos x="32" y="8"/>
                </a:cxn>
                <a:cxn ang="0">
                  <a:pos x="39" y="4"/>
                </a:cxn>
                <a:cxn ang="0">
                  <a:pos x="48" y="2"/>
                </a:cxn>
                <a:cxn ang="0">
                  <a:pos x="56" y="0"/>
                </a:cxn>
                <a:cxn ang="0">
                  <a:pos x="64" y="0"/>
                </a:cxn>
                <a:cxn ang="0">
                  <a:pos x="73" y="0"/>
                </a:cxn>
                <a:cxn ang="0">
                  <a:pos x="81" y="2"/>
                </a:cxn>
                <a:cxn ang="0">
                  <a:pos x="89" y="4"/>
                </a:cxn>
                <a:cxn ang="0">
                  <a:pos x="97" y="8"/>
                </a:cxn>
                <a:cxn ang="0">
                  <a:pos x="103" y="12"/>
                </a:cxn>
                <a:cxn ang="0">
                  <a:pos x="109" y="18"/>
                </a:cxn>
                <a:cxn ang="0">
                  <a:pos x="115" y="25"/>
                </a:cxn>
                <a:cxn ang="0">
                  <a:pos x="119" y="31"/>
                </a:cxn>
                <a:cxn ang="0">
                  <a:pos x="123" y="38"/>
                </a:cxn>
                <a:cxn ang="0">
                  <a:pos x="125" y="46"/>
                </a:cxn>
                <a:cxn ang="0">
                  <a:pos x="127" y="53"/>
                </a:cxn>
                <a:cxn ang="0">
                  <a:pos x="127" y="62"/>
                </a:cxn>
                <a:cxn ang="0">
                  <a:pos x="127" y="70"/>
                </a:cxn>
                <a:cxn ang="0">
                  <a:pos x="125" y="78"/>
                </a:cxn>
                <a:cxn ang="0">
                  <a:pos x="123" y="86"/>
                </a:cxn>
                <a:cxn ang="0">
                  <a:pos x="119" y="93"/>
                </a:cxn>
                <a:cxn ang="0">
                  <a:pos x="115" y="99"/>
                </a:cxn>
                <a:cxn ang="0">
                  <a:pos x="109" y="105"/>
                </a:cxn>
                <a:cxn ang="0">
                  <a:pos x="103" y="111"/>
                </a:cxn>
                <a:cxn ang="0">
                  <a:pos x="97" y="115"/>
                </a:cxn>
                <a:cxn ang="0">
                  <a:pos x="89" y="119"/>
                </a:cxn>
                <a:cxn ang="0">
                  <a:pos x="81" y="121"/>
                </a:cxn>
                <a:cxn ang="0">
                  <a:pos x="73" y="123"/>
                </a:cxn>
                <a:cxn ang="0">
                  <a:pos x="64" y="124"/>
                </a:cxn>
                <a:cxn ang="0">
                  <a:pos x="64" y="124"/>
                </a:cxn>
              </a:cxnLst>
              <a:rect l="0" t="0" r="r" b="b"/>
              <a:pathLst>
                <a:path w="127" h="124">
                  <a:moveTo>
                    <a:pt x="64" y="124"/>
                  </a:moveTo>
                  <a:lnTo>
                    <a:pt x="56" y="123"/>
                  </a:lnTo>
                  <a:lnTo>
                    <a:pt x="48" y="121"/>
                  </a:lnTo>
                  <a:lnTo>
                    <a:pt x="39" y="119"/>
                  </a:lnTo>
                  <a:lnTo>
                    <a:pt x="32" y="115"/>
                  </a:lnTo>
                  <a:lnTo>
                    <a:pt x="25" y="111"/>
                  </a:lnTo>
                  <a:lnTo>
                    <a:pt x="19" y="105"/>
                  </a:lnTo>
                  <a:lnTo>
                    <a:pt x="14" y="99"/>
                  </a:lnTo>
                  <a:lnTo>
                    <a:pt x="9" y="93"/>
                  </a:lnTo>
                  <a:lnTo>
                    <a:pt x="5" y="86"/>
                  </a:lnTo>
                  <a:lnTo>
                    <a:pt x="3" y="78"/>
                  </a:lnTo>
                  <a:lnTo>
                    <a:pt x="1" y="70"/>
                  </a:lnTo>
                  <a:lnTo>
                    <a:pt x="0" y="62"/>
                  </a:lnTo>
                  <a:lnTo>
                    <a:pt x="1" y="53"/>
                  </a:lnTo>
                  <a:lnTo>
                    <a:pt x="3" y="46"/>
                  </a:lnTo>
                  <a:lnTo>
                    <a:pt x="5" y="38"/>
                  </a:lnTo>
                  <a:lnTo>
                    <a:pt x="9" y="31"/>
                  </a:lnTo>
                  <a:lnTo>
                    <a:pt x="14" y="25"/>
                  </a:lnTo>
                  <a:lnTo>
                    <a:pt x="19" y="18"/>
                  </a:lnTo>
                  <a:lnTo>
                    <a:pt x="25" y="12"/>
                  </a:lnTo>
                  <a:lnTo>
                    <a:pt x="32" y="8"/>
                  </a:lnTo>
                  <a:lnTo>
                    <a:pt x="39" y="4"/>
                  </a:lnTo>
                  <a:lnTo>
                    <a:pt x="48" y="2"/>
                  </a:lnTo>
                  <a:lnTo>
                    <a:pt x="56" y="0"/>
                  </a:lnTo>
                  <a:lnTo>
                    <a:pt x="64" y="0"/>
                  </a:lnTo>
                  <a:lnTo>
                    <a:pt x="73" y="0"/>
                  </a:lnTo>
                  <a:lnTo>
                    <a:pt x="81" y="2"/>
                  </a:lnTo>
                  <a:lnTo>
                    <a:pt x="89" y="4"/>
                  </a:lnTo>
                  <a:lnTo>
                    <a:pt x="97" y="8"/>
                  </a:lnTo>
                  <a:lnTo>
                    <a:pt x="103" y="12"/>
                  </a:lnTo>
                  <a:lnTo>
                    <a:pt x="109" y="18"/>
                  </a:lnTo>
                  <a:lnTo>
                    <a:pt x="115" y="25"/>
                  </a:lnTo>
                  <a:lnTo>
                    <a:pt x="119" y="31"/>
                  </a:lnTo>
                  <a:lnTo>
                    <a:pt x="123" y="38"/>
                  </a:lnTo>
                  <a:lnTo>
                    <a:pt x="125" y="46"/>
                  </a:lnTo>
                  <a:lnTo>
                    <a:pt x="127" y="53"/>
                  </a:lnTo>
                  <a:lnTo>
                    <a:pt x="127" y="62"/>
                  </a:lnTo>
                  <a:lnTo>
                    <a:pt x="127" y="70"/>
                  </a:lnTo>
                  <a:lnTo>
                    <a:pt x="125" y="78"/>
                  </a:lnTo>
                  <a:lnTo>
                    <a:pt x="123" y="86"/>
                  </a:lnTo>
                  <a:lnTo>
                    <a:pt x="119" y="93"/>
                  </a:lnTo>
                  <a:lnTo>
                    <a:pt x="115" y="99"/>
                  </a:lnTo>
                  <a:lnTo>
                    <a:pt x="109" y="105"/>
                  </a:lnTo>
                  <a:lnTo>
                    <a:pt x="103" y="111"/>
                  </a:lnTo>
                  <a:lnTo>
                    <a:pt x="97" y="115"/>
                  </a:lnTo>
                  <a:lnTo>
                    <a:pt x="89" y="119"/>
                  </a:lnTo>
                  <a:lnTo>
                    <a:pt x="81" y="121"/>
                  </a:lnTo>
                  <a:lnTo>
                    <a:pt x="73" y="123"/>
                  </a:lnTo>
                  <a:lnTo>
                    <a:pt x="64" y="124"/>
                  </a:lnTo>
                  <a:lnTo>
                    <a:pt x="64" y="124"/>
                  </a:lnTo>
                  <a:close/>
                </a:path>
              </a:pathLst>
            </a:custGeom>
            <a:solidFill>
              <a:srgbClr val="000000">
                <a:alpha val="2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029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12088" y="0"/>
            <a:ext cx="133191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" name="Text Box 61"/>
          <p:cNvSpPr txBox="1">
            <a:spLocks noChangeArrowheads="1"/>
          </p:cNvSpPr>
          <p:nvPr/>
        </p:nvSpPr>
        <p:spPr bwMode="auto">
          <a:xfrm>
            <a:off x="7380288" y="6396359"/>
            <a:ext cx="1763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chemeClr val="bg2"/>
                </a:solidFill>
              </a:rPr>
              <a:t>Markus </a:t>
            </a:r>
            <a:r>
              <a:rPr lang="de-DE" sz="1200" dirty="0" smtClean="0">
                <a:solidFill>
                  <a:schemeClr val="bg2"/>
                </a:solidFill>
              </a:rPr>
              <a:t>Aicheler 19.09.2008</a:t>
            </a:r>
            <a:endParaRPr lang="de-DE" sz="1200" dirty="0">
              <a:solidFill>
                <a:schemeClr val="bg2"/>
              </a:solidFill>
            </a:endParaRPr>
          </a:p>
        </p:txBody>
      </p:sp>
      <p:pic>
        <p:nvPicPr>
          <p:cNvPr id="2" name="Picture 64" descr="logo cer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75565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 Box 61"/>
          <p:cNvSpPr txBox="1">
            <a:spLocks noChangeArrowheads="1"/>
          </p:cNvSpPr>
          <p:nvPr userDrawn="1"/>
        </p:nvSpPr>
        <p:spPr bwMode="auto">
          <a:xfrm>
            <a:off x="0" y="6396058"/>
            <a:ext cx="10715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de-DE" sz="1200" dirty="0" smtClean="0">
                <a:solidFill>
                  <a:schemeClr val="bg2"/>
                </a:solidFill>
              </a:rPr>
              <a:t>CLIC Meeting</a:t>
            </a:r>
            <a:endParaRPr lang="de-DE" sz="1200" dirty="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7.jpe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7.jpeg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571625" y="3143250"/>
            <a:ext cx="692946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Markus Aicheler, Ruhr-University Bochum</a:t>
            </a:r>
          </a:p>
          <a:p>
            <a:pPr>
              <a:spcBef>
                <a:spcPct val="50000"/>
              </a:spcBef>
            </a:pPr>
            <a:endParaRPr lang="en-US" dirty="0" smtClean="0"/>
          </a:p>
          <a:p>
            <a:r>
              <a:rPr lang="en-US" i="1" dirty="0" smtClean="0"/>
              <a:t>CLIC Material Fatigue Study:</a:t>
            </a:r>
            <a:endParaRPr lang="en-US" dirty="0" smtClean="0"/>
          </a:p>
          <a:p>
            <a:r>
              <a:rPr lang="en-US" i="1" dirty="0" smtClean="0"/>
              <a:t>A summary of results of recent observations and test campaigns </a:t>
            </a:r>
            <a:endParaRPr lang="en-US" dirty="0" smtClean="0"/>
          </a:p>
          <a:p>
            <a:pPr>
              <a:spcBef>
                <a:spcPct val="50000"/>
              </a:spcBef>
            </a:pP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Observation techniques </a:t>
            </a:r>
            <a:r>
              <a:rPr lang="en-GB" dirty="0" smtClean="0"/>
              <a:t>used: EBSD</a:t>
            </a:r>
            <a:endParaRPr lang="de-DE" dirty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6715141" y="1240681"/>
            <a:ext cx="150019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Electron Microscope column</a:t>
            </a:r>
            <a:endParaRPr lang="en-US" sz="1600" dirty="0"/>
          </a:p>
        </p:txBody>
      </p:sp>
      <p:pic>
        <p:nvPicPr>
          <p:cNvPr id="1026" name="Picture 2" descr="G:\Divisions\EST\Groups\SM\Metallurgy\Doctorants\Aicheler\Test Data\EBSD\Coo_sy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129845"/>
            <a:ext cx="3441700" cy="28956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214678" y="3000372"/>
            <a:ext cx="164307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Phosphoric screen and digital camera</a:t>
            </a:r>
            <a:endParaRPr lang="en-US" sz="1600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H="1" flipV="1">
            <a:off x="6908022" y="3394298"/>
            <a:ext cx="1428760" cy="471491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400945" y="4344423"/>
            <a:ext cx="742955" cy="1588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 rot="892995">
            <a:off x="6960110" y="3875012"/>
            <a:ext cx="914400" cy="914400"/>
          </a:xfrm>
          <a:prstGeom prst="arc">
            <a:avLst>
              <a:gd name="adj1" fmla="val 16200006"/>
              <a:gd name="adj2" fmla="val 20641061"/>
            </a:avLst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391420" y="4044383"/>
            <a:ext cx="50006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70°</a:t>
            </a:r>
            <a:endParaRPr lang="en-US" sz="16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7286644" y="3772919"/>
            <a:ext cx="1857388" cy="2370725"/>
            <a:chOff x="7286644" y="3772919"/>
            <a:chExt cx="1857388" cy="2370725"/>
          </a:xfrm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7500958" y="5558869"/>
              <a:ext cx="1643074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“Bragg Reflection”</a:t>
              </a:r>
              <a:endParaRPr lang="en-US" sz="1600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6200000" flipV="1">
              <a:off x="6643702" y="4415861"/>
              <a:ext cx="1785950" cy="50006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Arrow Connector 13"/>
          <p:cNvCxnSpPr>
            <a:endCxn id="1026" idx="1"/>
          </p:cNvCxnSpPr>
          <p:nvPr/>
        </p:nvCxnSpPr>
        <p:spPr>
          <a:xfrm>
            <a:off x="4714876" y="3429000"/>
            <a:ext cx="428628" cy="14864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357290" y="3804826"/>
            <a:ext cx="3429024" cy="2910322"/>
            <a:chOff x="1357290" y="3804826"/>
            <a:chExt cx="3429024" cy="2910322"/>
          </a:xfrm>
        </p:grpSpPr>
        <p:pic>
          <p:nvPicPr>
            <p:cNvPr id="2050" name="Picture 2" descr="G:\Users\m\maichele\Documents\Aicheler\Presentations\Presentation_2008_08_13\Kikuchi example.jpg"/>
            <p:cNvPicPr>
              <a:picLocks noChangeAspect="1" noChangeArrowheads="1"/>
            </p:cNvPicPr>
            <p:nvPr/>
          </p:nvPicPr>
          <p:blipFill>
            <a:blip r:embed="rId3"/>
            <a:srcRect l="10641" t="13376" r="24854" b="18153"/>
            <a:stretch>
              <a:fillRect/>
            </a:stretch>
          </p:blipFill>
          <p:spPr bwMode="auto">
            <a:xfrm>
              <a:off x="1357290" y="4216029"/>
              <a:ext cx="3429024" cy="2499119"/>
            </a:xfrm>
            <a:prstGeom prst="rect">
              <a:avLst/>
            </a:prstGeom>
            <a:noFill/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1643042" y="3804826"/>
              <a:ext cx="1643074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Kikuchi pattern</a:t>
              </a:r>
              <a:endParaRPr lang="en-US" sz="1600" dirty="0"/>
            </a:p>
          </p:txBody>
        </p:sp>
      </p:grp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357290" y="1857364"/>
            <a:ext cx="2714644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SEM: Leo 1530 VP 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EBSD unit: EDAX TSL</a:t>
            </a:r>
            <a:endParaRPr lang="en-US" sz="1600" dirty="0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214414" y="1214422"/>
            <a:ext cx="35719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u="sng" dirty="0" smtClean="0"/>
              <a:t>E</a:t>
            </a:r>
            <a:r>
              <a:rPr lang="en-US" sz="1600" dirty="0" smtClean="0"/>
              <a:t>lectron </a:t>
            </a:r>
            <a:r>
              <a:rPr lang="en-US" sz="1600" u="sng" dirty="0" smtClean="0"/>
              <a:t>B</a:t>
            </a:r>
            <a:r>
              <a:rPr lang="en-US" sz="1600" dirty="0" smtClean="0"/>
              <a:t>ack </a:t>
            </a:r>
            <a:r>
              <a:rPr lang="en-US" sz="1600" u="sng" dirty="0" smtClean="0"/>
              <a:t>S</a:t>
            </a:r>
            <a:r>
              <a:rPr lang="en-US" sz="1600" dirty="0" smtClean="0"/>
              <a:t>cattered </a:t>
            </a:r>
            <a:r>
              <a:rPr lang="en-US" sz="1600" u="sng" dirty="0" smtClean="0"/>
              <a:t>D</a:t>
            </a:r>
            <a:r>
              <a:rPr lang="en-US" sz="1600" dirty="0" smtClean="0"/>
              <a:t>iffraction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Crystallography</a:t>
            </a:r>
            <a:endParaRPr lang="de-DE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214414" y="1214422"/>
            <a:ext cx="400052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A cube with atoms on its corners and its faces (so called face centered cubic FCC)</a:t>
            </a:r>
            <a:endParaRPr lang="en-US" sz="1600" dirty="0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500694" y="1214422"/>
            <a:ext cx="350046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Plenty of these elementary cells</a:t>
            </a:r>
            <a:endParaRPr lang="en-US" sz="1600" dirty="0"/>
          </a:p>
        </p:txBody>
      </p:sp>
      <p:pic>
        <p:nvPicPr>
          <p:cNvPr id="21" name="Picture 2" descr="G:\Users\m\maichele\Documents\Aicheler\Presentations\Presentation_2008_08_13\F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3994" y="1785926"/>
            <a:ext cx="1763626" cy="1504961"/>
          </a:xfrm>
          <a:prstGeom prst="rect">
            <a:avLst/>
          </a:prstGeom>
          <a:noFill/>
        </p:spPr>
      </p:pic>
      <p:sp>
        <p:nvSpPr>
          <p:cNvPr id="22" name="Cube 21"/>
          <p:cNvSpPr/>
          <p:nvPr/>
        </p:nvSpPr>
        <p:spPr>
          <a:xfrm>
            <a:off x="6500826" y="257174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be 43"/>
          <p:cNvSpPr/>
          <p:nvPr/>
        </p:nvSpPr>
        <p:spPr>
          <a:xfrm>
            <a:off x="6929454" y="257174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ube 46"/>
          <p:cNvSpPr/>
          <p:nvPr/>
        </p:nvSpPr>
        <p:spPr>
          <a:xfrm>
            <a:off x="7358082" y="257174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ube 47"/>
          <p:cNvSpPr/>
          <p:nvPr/>
        </p:nvSpPr>
        <p:spPr>
          <a:xfrm>
            <a:off x="6357950" y="271462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ube 48"/>
          <p:cNvSpPr/>
          <p:nvPr/>
        </p:nvSpPr>
        <p:spPr>
          <a:xfrm>
            <a:off x="6786578" y="271462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ube 49"/>
          <p:cNvSpPr/>
          <p:nvPr/>
        </p:nvSpPr>
        <p:spPr>
          <a:xfrm>
            <a:off x="7215206" y="271462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ube 50"/>
          <p:cNvSpPr/>
          <p:nvPr/>
        </p:nvSpPr>
        <p:spPr>
          <a:xfrm>
            <a:off x="6215074" y="285749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ube 51"/>
          <p:cNvSpPr/>
          <p:nvPr/>
        </p:nvSpPr>
        <p:spPr>
          <a:xfrm>
            <a:off x="6643702" y="285749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Cube 52"/>
          <p:cNvSpPr/>
          <p:nvPr/>
        </p:nvSpPr>
        <p:spPr>
          <a:xfrm>
            <a:off x="7072330" y="285749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ube 53"/>
          <p:cNvSpPr/>
          <p:nvPr/>
        </p:nvSpPr>
        <p:spPr>
          <a:xfrm>
            <a:off x="6500826" y="214311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ube 54"/>
          <p:cNvSpPr/>
          <p:nvPr/>
        </p:nvSpPr>
        <p:spPr>
          <a:xfrm>
            <a:off x="6929454" y="214311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ube 55"/>
          <p:cNvSpPr/>
          <p:nvPr/>
        </p:nvSpPr>
        <p:spPr>
          <a:xfrm>
            <a:off x="7358082" y="214311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Cube 56"/>
          <p:cNvSpPr/>
          <p:nvPr/>
        </p:nvSpPr>
        <p:spPr>
          <a:xfrm>
            <a:off x="6357950" y="228599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ube 57"/>
          <p:cNvSpPr/>
          <p:nvPr/>
        </p:nvSpPr>
        <p:spPr>
          <a:xfrm>
            <a:off x="6786578" y="228599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ube 58"/>
          <p:cNvSpPr/>
          <p:nvPr/>
        </p:nvSpPr>
        <p:spPr>
          <a:xfrm>
            <a:off x="7215206" y="228599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Cube 59"/>
          <p:cNvSpPr/>
          <p:nvPr/>
        </p:nvSpPr>
        <p:spPr>
          <a:xfrm>
            <a:off x="6215074" y="242886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Cube 60"/>
          <p:cNvSpPr/>
          <p:nvPr/>
        </p:nvSpPr>
        <p:spPr>
          <a:xfrm>
            <a:off x="6643702" y="242886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ube 61"/>
          <p:cNvSpPr/>
          <p:nvPr/>
        </p:nvSpPr>
        <p:spPr>
          <a:xfrm>
            <a:off x="7072330" y="242886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Cube 62"/>
          <p:cNvSpPr/>
          <p:nvPr/>
        </p:nvSpPr>
        <p:spPr>
          <a:xfrm>
            <a:off x="6500826" y="171448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Cube 63"/>
          <p:cNvSpPr/>
          <p:nvPr/>
        </p:nvSpPr>
        <p:spPr>
          <a:xfrm>
            <a:off x="6929454" y="171448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Cube 64"/>
          <p:cNvSpPr/>
          <p:nvPr/>
        </p:nvSpPr>
        <p:spPr>
          <a:xfrm>
            <a:off x="7358082" y="171448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Cube 65"/>
          <p:cNvSpPr/>
          <p:nvPr/>
        </p:nvSpPr>
        <p:spPr>
          <a:xfrm>
            <a:off x="6357950" y="185736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Cube 66"/>
          <p:cNvSpPr/>
          <p:nvPr/>
        </p:nvSpPr>
        <p:spPr>
          <a:xfrm>
            <a:off x="6786578" y="185736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Cube 67"/>
          <p:cNvSpPr/>
          <p:nvPr/>
        </p:nvSpPr>
        <p:spPr>
          <a:xfrm>
            <a:off x="7215206" y="185736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Cube 68"/>
          <p:cNvSpPr/>
          <p:nvPr/>
        </p:nvSpPr>
        <p:spPr>
          <a:xfrm>
            <a:off x="6215074" y="200024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Cube 69"/>
          <p:cNvSpPr/>
          <p:nvPr/>
        </p:nvSpPr>
        <p:spPr>
          <a:xfrm>
            <a:off x="6643702" y="200024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Cube 70"/>
          <p:cNvSpPr/>
          <p:nvPr/>
        </p:nvSpPr>
        <p:spPr>
          <a:xfrm>
            <a:off x="7072330" y="200024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083" name="Picture 3" descr="G:\Users\m\maichele\Documents\Aicheler\Presentations\Presentation_2008_08_13\Indices_miller_plan_exemple_cub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7360" y="4500570"/>
            <a:ext cx="1782226" cy="2143140"/>
          </a:xfrm>
          <a:prstGeom prst="rect">
            <a:avLst/>
          </a:prstGeom>
          <a:noFill/>
        </p:spPr>
      </p:pic>
      <p:grpSp>
        <p:nvGrpSpPr>
          <p:cNvPr id="90" name="Group 89"/>
          <p:cNvGrpSpPr/>
          <p:nvPr/>
        </p:nvGrpSpPr>
        <p:grpSpPr>
          <a:xfrm>
            <a:off x="1643042" y="4429132"/>
            <a:ext cx="2828944" cy="2206502"/>
            <a:chOff x="1643042" y="4429132"/>
            <a:chExt cx="2828944" cy="2206502"/>
          </a:xfrm>
        </p:grpSpPr>
        <p:cxnSp>
          <p:nvCxnSpPr>
            <p:cNvPr id="23" name="Straight Arrow Connector 22"/>
            <p:cNvCxnSpPr/>
            <p:nvPr/>
          </p:nvCxnSpPr>
          <p:spPr>
            <a:xfrm rot="10800000" flipV="1">
              <a:off x="1985944" y="5707054"/>
              <a:ext cx="685805" cy="69376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2671749" y="5707054"/>
              <a:ext cx="1200158" cy="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6200000" flipV="1">
              <a:off x="2071669" y="5106975"/>
              <a:ext cx="1200158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be 23"/>
            <p:cNvSpPr/>
            <p:nvPr/>
          </p:nvSpPr>
          <p:spPr>
            <a:xfrm>
              <a:off x="2157395" y="4779998"/>
              <a:ext cx="1457335" cy="1449372"/>
            </a:xfrm>
            <a:prstGeom prst="cube">
              <a:avLst>
                <a:gd name="adj" fmla="val 3537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 Box 4"/>
            <p:cNvSpPr txBox="1">
              <a:spLocks noChangeArrowheads="1"/>
            </p:cNvSpPr>
            <p:nvPr/>
          </p:nvSpPr>
          <p:spPr bwMode="auto">
            <a:xfrm>
              <a:off x="3614730" y="5286388"/>
              <a:ext cx="342902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x</a:t>
              </a:r>
              <a:endParaRPr lang="en-US" sz="1600" dirty="0"/>
            </a:p>
          </p:txBody>
        </p:sp>
        <p:sp>
          <p:nvSpPr>
            <p:cNvPr id="73" name="Text Box 4"/>
            <p:cNvSpPr txBox="1">
              <a:spLocks noChangeArrowheads="1"/>
            </p:cNvSpPr>
            <p:nvPr/>
          </p:nvSpPr>
          <p:spPr bwMode="auto">
            <a:xfrm>
              <a:off x="1643042" y="6057918"/>
              <a:ext cx="342902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y</a:t>
              </a:r>
              <a:endParaRPr lang="en-US" sz="1600" dirty="0"/>
            </a:p>
          </p:txBody>
        </p:sp>
        <p:sp>
          <p:nvSpPr>
            <p:cNvPr id="74" name="Text Box 4"/>
            <p:cNvSpPr txBox="1">
              <a:spLocks noChangeArrowheads="1"/>
            </p:cNvSpPr>
            <p:nvPr/>
          </p:nvSpPr>
          <p:spPr bwMode="auto">
            <a:xfrm>
              <a:off x="2328847" y="4429132"/>
              <a:ext cx="342902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z</a:t>
              </a:r>
              <a:endParaRPr lang="en-US" sz="1600" dirty="0"/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>
              <a:off x="2671749" y="5715016"/>
              <a:ext cx="942981" cy="190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rot="16200000" flipH="1">
              <a:off x="2628886" y="5757879"/>
              <a:ext cx="514354" cy="428628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rot="5400000" flipH="1" flipV="1">
              <a:off x="2671749" y="5286388"/>
              <a:ext cx="428628" cy="428628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 Box 4"/>
            <p:cNvSpPr txBox="1">
              <a:spLocks noChangeArrowheads="1"/>
            </p:cNvSpPr>
            <p:nvPr/>
          </p:nvSpPr>
          <p:spPr bwMode="auto">
            <a:xfrm>
              <a:off x="3529005" y="5715016"/>
              <a:ext cx="942981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FF0000"/>
                  </a:solidFill>
                </a:rPr>
                <a:t>[1 0 0]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85" name="Text Box 4"/>
            <p:cNvSpPr txBox="1">
              <a:spLocks noChangeArrowheads="1"/>
            </p:cNvSpPr>
            <p:nvPr/>
          </p:nvSpPr>
          <p:spPr bwMode="auto">
            <a:xfrm>
              <a:off x="2586023" y="6229369"/>
              <a:ext cx="942981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00B050"/>
                  </a:solidFill>
                </a:rPr>
                <a:t>[1 1 0]</a:t>
              </a:r>
              <a:endParaRPr lang="en-US" sz="1600" dirty="0">
                <a:solidFill>
                  <a:srgbClr val="00B050"/>
                </a:solidFill>
              </a:endParaRPr>
            </a:p>
          </p:txBody>
        </p:sp>
        <p:sp>
          <p:nvSpPr>
            <p:cNvPr id="86" name="Text Box 4"/>
            <p:cNvSpPr txBox="1">
              <a:spLocks noChangeArrowheads="1"/>
            </p:cNvSpPr>
            <p:nvPr/>
          </p:nvSpPr>
          <p:spPr bwMode="auto">
            <a:xfrm>
              <a:off x="2628887" y="4786322"/>
              <a:ext cx="942981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00B0F0"/>
                  </a:solidFill>
                </a:rPr>
                <a:t>[1 1 1]</a:t>
              </a:r>
              <a:endParaRPr lang="en-US" sz="1600" dirty="0">
                <a:solidFill>
                  <a:srgbClr val="00B0F0"/>
                </a:solidFill>
              </a:endParaRPr>
            </a:p>
          </p:txBody>
        </p:sp>
      </p:grpSp>
      <p:sp>
        <p:nvSpPr>
          <p:cNvPr id="87" name="Text Box 4"/>
          <p:cNvSpPr txBox="1">
            <a:spLocks noChangeArrowheads="1"/>
          </p:cNvSpPr>
          <p:nvPr/>
        </p:nvSpPr>
        <p:spPr bwMode="auto">
          <a:xfrm>
            <a:off x="1214414" y="3786190"/>
            <a:ext cx="400052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Crystallographic description of directions:</a:t>
            </a:r>
            <a:endParaRPr lang="en-US" sz="1600" dirty="0"/>
          </a:p>
        </p:txBody>
      </p:sp>
      <p:sp>
        <p:nvSpPr>
          <p:cNvPr id="89" name="Text Box 4"/>
          <p:cNvSpPr txBox="1">
            <a:spLocks noChangeArrowheads="1"/>
          </p:cNvSpPr>
          <p:nvPr/>
        </p:nvSpPr>
        <p:spPr bwMode="auto">
          <a:xfrm>
            <a:off x="5500694" y="3786190"/>
            <a:ext cx="3643306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Crystallographic description of planes:    Normal vector of planes!</a:t>
            </a:r>
            <a:endParaRPr lang="en-US" sz="1600" dirty="0"/>
          </a:p>
        </p:txBody>
      </p:sp>
      <p:sp>
        <p:nvSpPr>
          <p:cNvPr id="91" name="Text Box 4"/>
          <p:cNvSpPr txBox="1">
            <a:spLocks noChangeArrowheads="1"/>
          </p:cNvSpPr>
          <p:nvPr/>
        </p:nvSpPr>
        <p:spPr bwMode="auto">
          <a:xfrm>
            <a:off x="2143108" y="3214686"/>
            <a:ext cx="185738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(elementary cell)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 animBg="1"/>
      <p:bldP spid="4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87" grpId="0"/>
      <p:bldP spid="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Kikuchi line indexing</a:t>
            </a:r>
            <a:endParaRPr lang="de-DE" dirty="0"/>
          </a:p>
        </p:txBody>
      </p:sp>
      <p:pic>
        <p:nvPicPr>
          <p:cNvPr id="3074" name="Picture 2" descr="G:\Users\m\maichele\Documents\Aicheler\Presentations\Presentation_2008_08_13\Kikuchi map (FCC).jpg"/>
          <p:cNvPicPr>
            <a:picLocks noChangeAspect="1" noChangeArrowheads="1"/>
          </p:cNvPicPr>
          <p:nvPr/>
        </p:nvPicPr>
        <p:blipFill>
          <a:blip r:embed="rId2"/>
          <a:srcRect l="10165" t="2400" r="21730" b="7892"/>
          <a:stretch>
            <a:fillRect/>
          </a:stretch>
        </p:blipFill>
        <p:spPr bwMode="auto">
          <a:xfrm>
            <a:off x="1285852" y="1285860"/>
            <a:ext cx="5857916" cy="5415809"/>
          </a:xfrm>
          <a:prstGeom prst="rect">
            <a:avLst/>
          </a:prstGeom>
          <a:noFill/>
        </p:spPr>
      </p:pic>
      <p:grpSp>
        <p:nvGrpSpPr>
          <p:cNvPr id="28" name="Group 27"/>
          <p:cNvGrpSpPr/>
          <p:nvPr/>
        </p:nvGrpSpPr>
        <p:grpSpPr>
          <a:xfrm>
            <a:off x="3500430" y="3786190"/>
            <a:ext cx="2357454" cy="1574447"/>
            <a:chOff x="6786546" y="2857496"/>
            <a:chExt cx="2357454" cy="1574447"/>
          </a:xfrm>
          <a:scene3d>
            <a:camera prst="orthographicFront">
              <a:rot lat="10800000" lon="0" rev="20700000"/>
            </a:camera>
            <a:lightRig rig="threePt" dir="t"/>
          </a:scene3d>
        </p:grpSpPr>
        <p:cxnSp>
          <p:nvCxnSpPr>
            <p:cNvPr id="21" name="Straight Connector 20"/>
            <p:cNvCxnSpPr/>
            <p:nvPr/>
          </p:nvCxnSpPr>
          <p:spPr>
            <a:xfrm flipV="1">
              <a:off x="6786546" y="2940700"/>
              <a:ext cx="2301972" cy="127579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786546" y="4138842"/>
              <a:ext cx="2357454" cy="8320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6536933" y="3166276"/>
              <a:ext cx="1418170" cy="80061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7230302" y="2996170"/>
              <a:ext cx="484938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(1 3 1)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>
              <a:off x="8429620" y="3190313"/>
              <a:ext cx="571472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(2 2 0)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7" name="Text Box 4"/>
            <p:cNvSpPr txBox="1">
              <a:spLocks noChangeArrowheads="1"/>
            </p:cNvSpPr>
            <p:nvPr/>
          </p:nvSpPr>
          <p:spPr bwMode="auto">
            <a:xfrm>
              <a:off x="8358182" y="4216499"/>
              <a:ext cx="591675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(3 1 1)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572264" y="2928934"/>
            <a:ext cx="2357454" cy="1574447"/>
            <a:chOff x="6786546" y="2857496"/>
            <a:chExt cx="2357454" cy="1574447"/>
          </a:xfrm>
          <a:scene3d>
            <a:camera prst="orthographicFront">
              <a:rot lat="10800000" lon="0" rev="20700000"/>
            </a:camera>
            <a:lightRig rig="threePt" dir="t"/>
          </a:scene3d>
        </p:grpSpPr>
        <p:cxnSp>
          <p:nvCxnSpPr>
            <p:cNvPr id="30" name="Straight Connector 29"/>
            <p:cNvCxnSpPr/>
            <p:nvPr/>
          </p:nvCxnSpPr>
          <p:spPr>
            <a:xfrm flipV="1">
              <a:off x="6786546" y="2940700"/>
              <a:ext cx="2301972" cy="127579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786546" y="4138842"/>
              <a:ext cx="2357454" cy="8320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 flipH="1" flipV="1">
              <a:off x="6536933" y="3166276"/>
              <a:ext cx="1418170" cy="80061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 Box 4"/>
            <p:cNvSpPr txBox="1">
              <a:spLocks noChangeArrowheads="1"/>
            </p:cNvSpPr>
            <p:nvPr/>
          </p:nvSpPr>
          <p:spPr bwMode="auto">
            <a:xfrm>
              <a:off x="7230302" y="2996170"/>
              <a:ext cx="484938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(1 3 1)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34" name="Text Box 4"/>
            <p:cNvSpPr txBox="1">
              <a:spLocks noChangeArrowheads="1"/>
            </p:cNvSpPr>
            <p:nvPr/>
          </p:nvSpPr>
          <p:spPr bwMode="auto">
            <a:xfrm>
              <a:off x="8429620" y="3190313"/>
              <a:ext cx="571472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(2 2 0)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36" name="Text Box 4"/>
            <p:cNvSpPr txBox="1">
              <a:spLocks noChangeArrowheads="1"/>
            </p:cNvSpPr>
            <p:nvPr/>
          </p:nvSpPr>
          <p:spPr bwMode="auto">
            <a:xfrm>
              <a:off x="8358182" y="4216499"/>
              <a:ext cx="591675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(3 1 1)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</p:grpSp>
      <p:pic>
        <p:nvPicPr>
          <p:cNvPr id="37" name="Picture 5" descr="\\cern.ch\dfs\Users\m\maichele\Desktop\Meeting 2008.07.09\Orientation Triangle.jpg"/>
          <p:cNvPicPr>
            <a:picLocks noChangeAspect="1" noChangeArrowheads="1"/>
          </p:cNvPicPr>
          <p:nvPr/>
        </p:nvPicPr>
        <p:blipFill>
          <a:blip r:embed="rId3"/>
          <a:srcRect l="5228" t="52499" r="39896" b="11874"/>
          <a:stretch>
            <a:fillRect/>
          </a:stretch>
        </p:blipFill>
        <p:spPr bwMode="auto">
          <a:xfrm>
            <a:off x="7429520" y="307181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5" descr="\\cern.ch\dfs\Users\m\maichele\Desktop\Meeting 2008.07.09\Orientation Triangle.jpg"/>
          <p:cNvPicPr>
            <a:picLocks noChangeAspect="1" noChangeArrowheads="1"/>
          </p:cNvPicPr>
          <p:nvPr/>
        </p:nvPicPr>
        <p:blipFill>
          <a:blip r:embed="rId3"/>
          <a:srcRect l="5228" t="54074" r="44286" b="14949"/>
          <a:stretch>
            <a:fillRect/>
          </a:stretch>
        </p:blipFill>
        <p:spPr bwMode="auto">
          <a:xfrm>
            <a:off x="1285852" y="1643051"/>
            <a:ext cx="5715040" cy="481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2" name="Picture 2" descr="G:\Users\m\maichele\Documents\Aicheler\Presentations\Presentation_2008_08_13\Kikuchi example.jpg"/>
          <p:cNvPicPr>
            <a:picLocks noChangeAspect="1" noChangeArrowheads="1"/>
          </p:cNvPicPr>
          <p:nvPr/>
        </p:nvPicPr>
        <p:blipFill>
          <a:blip r:embed="rId4"/>
          <a:srcRect l="10641" t="13376" r="24854" b="18153"/>
          <a:stretch>
            <a:fillRect/>
          </a:stretch>
        </p:blipFill>
        <p:spPr bwMode="auto">
          <a:xfrm>
            <a:off x="6898963" y="1282740"/>
            <a:ext cx="2062692" cy="1503318"/>
          </a:xfrm>
          <a:prstGeom prst="rect">
            <a:avLst/>
          </a:prstGeom>
          <a:noFill/>
        </p:spPr>
      </p:pic>
      <p:grpSp>
        <p:nvGrpSpPr>
          <p:cNvPr id="41" name="Group 40"/>
          <p:cNvGrpSpPr/>
          <p:nvPr/>
        </p:nvGrpSpPr>
        <p:grpSpPr>
          <a:xfrm>
            <a:off x="6715140" y="1196839"/>
            <a:ext cx="2357454" cy="1574447"/>
            <a:chOff x="6715140" y="1196839"/>
            <a:chExt cx="2357454" cy="1574447"/>
          </a:xfrm>
        </p:grpSpPr>
        <p:cxnSp>
          <p:nvCxnSpPr>
            <p:cNvPr id="10" name="Straight Connector 9"/>
            <p:cNvCxnSpPr/>
            <p:nvPr/>
          </p:nvCxnSpPr>
          <p:spPr>
            <a:xfrm flipV="1">
              <a:off x="6715140" y="1280043"/>
              <a:ext cx="2301972" cy="127579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715140" y="2478185"/>
              <a:ext cx="2357454" cy="8320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 flipH="1" flipV="1">
              <a:off x="6465527" y="1505619"/>
              <a:ext cx="1418170" cy="80061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7000892" y="1357298"/>
              <a:ext cx="484938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(1 3 1)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8358214" y="1571612"/>
              <a:ext cx="571472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(2 2 0)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8286776" y="2555842"/>
              <a:ext cx="591675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(3 1 1)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43" name="5-Point Star 42"/>
          <p:cNvSpPr/>
          <p:nvPr/>
        </p:nvSpPr>
        <p:spPr>
          <a:xfrm>
            <a:off x="4000496" y="4000504"/>
            <a:ext cx="214314" cy="214314"/>
          </a:xfrm>
          <a:prstGeom prst="star5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5-Point Star 43"/>
          <p:cNvSpPr/>
          <p:nvPr/>
        </p:nvSpPr>
        <p:spPr>
          <a:xfrm>
            <a:off x="8039124" y="3590926"/>
            <a:ext cx="214314" cy="214314"/>
          </a:xfrm>
          <a:prstGeom prst="star5">
            <a:avLst/>
          </a:prstGeom>
          <a:solidFill>
            <a:srgbClr val="FF00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5-Point Star 45"/>
          <p:cNvSpPr/>
          <p:nvPr/>
        </p:nvSpPr>
        <p:spPr>
          <a:xfrm>
            <a:off x="7858148" y="1785926"/>
            <a:ext cx="214314" cy="214314"/>
          </a:xfrm>
          <a:prstGeom prst="star5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7429520" y="4857760"/>
            <a:ext cx="1428760" cy="1428760"/>
            <a:chOff x="9501222" y="3429000"/>
            <a:chExt cx="1428760" cy="1428760"/>
          </a:xfrm>
        </p:grpSpPr>
        <p:sp>
          <p:nvSpPr>
            <p:cNvPr id="47" name="Cube 46"/>
            <p:cNvSpPr>
              <a:spLocks/>
            </p:cNvSpPr>
            <p:nvPr/>
          </p:nvSpPr>
          <p:spPr>
            <a:xfrm>
              <a:off x="9501222" y="3429000"/>
              <a:ext cx="1428760" cy="1428760"/>
            </a:xfrm>
            <a:prstGeom prst="cube">
              <a:avLst>
                <a:gd name="adj" fmla="val 26333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 rot="5400000">
              <a:off x="9394065" y="3964785"/>
              <a:ext cx="1071570" cy="1588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9929850" y="4500570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10800000" flipV="1">
              <a:off x="9501222" y="4500570"/>
              <a:ext cx="428628" cy="35719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 flipH="1" flipV="1">
              <a:off x="9894131" y="3679033"/>
              <a:ext cx="857256" cy="785818"/>
            </a:xfrm>
            <a:prstGeom prst="straightConnector1">
              <a:avLst/>
            </a:prstGeom>
            <a:ln w="25400">
              <a:solidFill>
                <a:srgbClr val="FF00FF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10180677" y="4178305"/>
              <a:ext cx="1071570" cy="1588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9734586" y="4695834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EBSD</a:t>
            </a:r>
            <a:endParaRPr lang="de-DE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14414" y="1214422"/>
            <a:ext cx="2357454" cy="21852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Scan: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Each point one Kikuchi pattern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-&gt; each point complete orientation information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=&gt; Mapping of orientations</a:t>
            </a:r>
          </a:p>
        </p:txBody>
      </p:sp>
      <p:pic>
        <p:nvPicPr>
          <p:cNvPr id="2050" name="Picture 2" descr="G:\Divisions\EST\Groups\SM\Metallurgy\Doctorants\Aicheler\Test Data\EBSD\2h@1000\Probe 5\C5_BF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6794" y="1285860"/>
            <a:ext cx="5475800" cy="438064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214414" y="3947702"/>
            <a:ext cx="242889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Scan rate: 75 points/s</a:t>
            </a:r>
          </a:p>
        </p:txBody>
      </p:sp>
      <p:sp>
        <p:nvSpPr>
          <p:cNvPr id="8" name="Rectangle 7"/>
          <p:cNvSpPr/>
          <p:nvPr/>
        </p:nvSpPr>
        <p:spPr>
          <a:xfrm>
            <a:off x="1214414" y="5000636"/>
            <a:ext cx="7572428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Ordinary used for: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- Texture analysis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1600" dirty="0" smtClean="0"/>
              <a:t> Orientation of samples (like X-Ray diffraction but faster)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1600" dirty="0" smtClean="0"/>
              <a:t> Identification of different phases (like TEM but lower resolution/magnification)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1600" dirty="0" smtClean="0"/>
              <a:t> Possibility to connect with quantitative EDX scans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SLAC Virgin Surface</a:t>
            </a:r>
            <a:endParaRPr lang="en-GB" dirty="0"/>
          </a:p>
        </p:txBody>
      </p:sp>
      <p:pic>
        <p:nvPicPr>
          <p:cNvPr id="70657" name="Picture 1" descr="G:\Users\m\maichele\Documents\Aicheler\Presentations\Presentation_2008_08_13\Markus-MEB\C10100-SLAC_Vir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SLAC_Slash5</a:t>
            </a:r>
            <a:endParaRPr lang="en-GB" dirty="0"/>
          </a:p>
        </p:txBody>
      </p:sp>
      <p:pic>
        <p:nvPicPr>
          <p:cNvPr id="12291" name="Picture 3" descr="\\cern.ch\dfs\Users\m\maichele\Desktop\Meeting 2008.07.09\SLAC_strich5_S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285875"/>
            <a:ext cx="58769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\\cern.ch\dfs\Users\m\maichele\Desktop\Meeting 2008.07.09\SLAC_strich5_Ori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285875"/>
            <a:ext cx="58769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\\cern.ch\dfs\Users\m\maichele\Desktop\Meeting 2008.07.09\Orientation Triangle.jpg"/>
          <p:cNvPicPr>
            <a:picLocks noChangeAspect="1" noChangeArrowheads="1"/>
          </p:cNvPicPr>
          <p:nvPr/>
        </p:nvPicPr>
        <p:blipFill>
          <a:blip r:embed="rId4"/>
          <a:srcRect l="5228" t="52499" r="39896" b="11874"/>
          <a:stretch>
            <a:fillRect/>
          </a:stretch>
        </p:blipFill>
        <p:spPr bwMode="auto">
          <a:xfrm>
            <a:off x="7643813" y="1285875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C10100_2h@1000_EP_Probe5_C5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16387" name="Picture 3" descr="\\cern.ch\dfs\Users\m\maichele\Desktop\Meeting 2008.07.09\SLAC_strich5_S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3213" y="1287463"/>
            <a:ext cx="5873750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\\cern.ch\dfs\Users\m\maichele\Desktop\Meeting 2008.07.09\SLAC_strich5_Ori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1571604" y="1285860"/>
            <a:ext cx="5872163" cy="539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\\cern.ch\dfs\Users\m\maichele\Desktop\Meeting 2008.07.09\Orientation Triangle.jpg"/>
          <p:cNvPicPr>
            <a:picLocks noChangeAspect="1" noChangeArrowheads="1"/>
          </p:cNvPicPr>
          <p:nvPr/>
        </p:nvPicPr>
        <p:blipFill>
          <a:blip r:embed="rId4"/>
          <a:srcRect l="5228" t="52499" r="39896" b="11874"/>
          <a:stretch>
            <a:fillRect/>
          </a:stretch>
        </p:blipFill>
        <p:spPr bwMode="auto">
          <a:xfrm>
            <a:off x="7643813" y="1285875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C10100_2h@1000_EP_Probe5_C5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66562" name="Picture 2" descr="G:\Users\m\maichele\Documents\Aicheler\Presentations\Presentation_2008_08_13\Markus-MEB\C10100_2h1000_Pr5_C5_200x_1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C10100_2h@1000_EP_Probe5_C5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84994" name="Picture 2" descr="G:\Users\m\maichele\Documents\Aicheler\Presentations\Presentation_2008_08_13\Markus-MEB\C10100_2h1000_Pr5_C5_2000x_1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C10100_2h@1000_EP_Probe5_C5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86018" name="Picture 2" descr="G:\Users\m\maichele\Documents\Aicheler\Presentations\Presentation_2008_08_13\Markus-MEB\C10100_2h1000_Pr5_C5_200x_2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1428750" y="2500313"/>
            <a:ext cx="6769100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de-DE" sz="1600" dirty="0"/>
              <a:t> </a:t>
            </a:r>
            <a:r>
              <a:rPr lang="en-GB" sz="1600" dirty="0" smtClean="0"/>
              <a:t>Motivation / Aims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 smtClean="0"/>
              <a:t> Observed material and tempers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 smtClean="0"/>
              <a:t> The 4 fatigue experiments</a:t>
            </a:r>
            <a:endParaRPr lang="en-GB" sz="1600" dirty="0"/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 smtClean="0"/>
              <a:t> Results </a:t>
            </a:r>
            <a:r>
              <a:rPr lang="en-GB" sz="1600" dirty="0"/>
              <a:t>and Discussion EBSD-Observation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/>
              <a:t> Results and Discussion </a:t>
            </a:r>
            <a:r>
              <a:rPr lang="en-GB" sz="1600" dirty="0" smtClean="0"/>
              <a:t>Hardness-Observation</a:t>
            </a:r>
            <a:endParaRPr lang="en-GB" sz="1600" dirty="0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Outline of the talk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C10100_2h@1000_EP_Probe5_C5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87042" name="Picture 2" descr="G:\Users\m\maichele\Documents\Aicheler\Presentations\Presentation_2008_08_13\Markus-MEB\C10100_2h1000_Pr5_C5_2000x_2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C10100_2h@1000_EP_Probe5_C5 Virgin Surface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66561" name="Picture 1" descr="G:\Users\m\maichele\Documents\Aicheler\Presentations\Presentation_2008_08_13\Markus-MEB\C10100_2h1000_Pr5_C5_2000x_Vir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C10100_2h@1000_EP_Probe5_D4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18435" name="Picture 3" descr="\\cern.ch\dfs\Users\m\maichele\Desktop\Meeting 2008.07.09\SLAC_strich5_S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73213" y="1287463"/>
            <a:ext cx="5873750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\\cern.ch\dfs\Users\m\maichele\Desktop\Meeting 2008.07.09\SLAC_strich5_Ori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1571604" y="1285860"/>
            <a:ext cx="5872163" cy="539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\\cern.ch\dfs\Users\m\maichele\Desktop\Meeting 2008.07.09\Orientation Triangle.jpg"/>
          <p:cNvPicPr>
            <a:picLocks noChangeAspect="1" noChangeArrowheads="1"/>
          </p:cNvPicPr>
          <p:nvPr/>
        </p:nvPicPr>
        <p:blipFill>
          <a:blip r:embed="rId4"/>
          <a:srcRect l="5228" t="52499" r="39896" b="11874"/>
          <a:stretch>
            <a:fillRect/>
          </a:stretch>
        </p:blipFill>
        <p:spPr bwMode="auto">
          <a:xfrm>
            <a:off x="7643813" y="1285875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C10100_2h@1000_EP_Probe5_D4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64513" name="Picture 1" descr="G:\Users\m\maichele\Documents\Aicheler\Presentations\Presentation_2008_08_13\Markus-MEB\C10100_2h1000_Pr5_D4_200x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C10100_2h@1000_EP_Probe5_D4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64513" name="Picture 1" descr="G:\Users\m\maichele\Documents\Aicheler\Presentations\Presentation_2008_08_13\Markus-MEB\C10100_2h1000_Pr5_D4_200x.t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C10100-40%CW-EP_A1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14339" name="Picture 3" descr="\\cern.ch\dfs\Users\m\maichele\Desktop\Meeting 2008.07.09\SLAC_strich5_S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287463"/>
            <a:ext cx="5876925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\\cern.ch\dfs\Users\m\maichele\Desktop\Meeting 2008.07.09\SLAC_strich5_Ori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285875"/>
            <a:ext cx="5876925" cy="539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\\cern.ch\dfs\Users\m\maichele\Desktop\Meeting 2008.07.09\Orientation Triangle.jpg"/>
          <p:cNvPicPr>
            <a:picLocks noChangeAspect="1" noChangeArrowheads="1"/>
          </p:cNvPicPr>
          <p:nvPr/>
        </p:nvPicPr>
        <p:blipFill>
          <a:blip r:embed="rId4"/>
          <a:srcRect l="5228" t="52499" r="39896" b="11874"/>
          <a:stretch>
            <a:fillRect/>
          </a:stretch>
        </p:blipFill>
        <p:spPr bwMode="auto">
          <a:xfrm>
            <a:off x="7643813" y="1285875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C10100-40%CW-EP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68609" name="Picture 1" descr="G:\Users\m\maichele\Documents\Aicheler\Presentations\Presentation_2008_08_13\Markus-MEB\C10100-40CW-EP-1_2000x_vir.t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C10100-40%CW-EP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68609" name="Picture 1" descr="G:\Users\m\maichele\Documents\Aicheler\Presentations\Presentation_2008_08_13\Markus-MEB\C10100-40CW-EP-1_2000x_vir.t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C10100-40%CW-EP Virgin Surface</a:t>
            </a:r>
            <a:endParaRPr lang="en-US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68609" name="Picture 1" descr="G:\Users\m\maichele\Documents\Aicheler\Presentations\Presentation_2008_08_13\Markus-MEB\C10100-40CW-EP-1_2000x_vir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Discussion EBSD-Observation Results</a:t>
            </a:r>
            <a:endParaRPr lang="en-GB" dirty="0"/>
          </a:p>
        </p:txBody>
      </p:sp>
      <p:sp>
        <p:nvSpPr>
          <p:cNvPr id="10244" name="Text Box 12"/>
          <p:cNvSpPr txBox="1">
            <a:spLocks noChangeArrowheads="1"/>
          </p:cNvSpPr>
          <p:nvPr/>
        </p:nvSpPr>
        <p:spPr bwMode="auto">
          <a:xfrm>
            <a:off x="1357290" y="1285860"/>
            <a:ext cx="721523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 smtClean="0"/>
              <a:t> (1 1 1)  (blue) direction high developed and (1 0 0) (red) direction less developed fatigue features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-&gt; evidence of influence of orientation on fatigue behaviour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-&gt; crystallographic explanation still unknown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=&gt; fatigue samples of different orientation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=&gt; quantify surface fatigue damage &lt;-&gt; orientation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 smtClean="0"/>
              <a:t> Orientation &lt;–&gt; fatigue behaviour same trend in RF-fatigue as well as in Laser fatigue!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-&gt; hint for equality of fatigue techniques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=&gt; proof the same behaviour for the ultrasound-device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 smtClean="0"/>
              <a:t> (1 1 1) (blue) direction dominating after extreme heat treatment 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-&gt; preferred and less preferred orientations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-&gt; texture already exists in raw material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-&gt; further texture development through thermal treatment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=&gt; Need for further observation upon the influence	 of textures </a:t>
            </a:r>
            <a:endParaRPr lang="de-CH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Motivation</a:t>
            </a:r>
            <a:endParaRPr lang="de-DE" dirty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214414" y="3478130"/>
            <a:ext cx="7929586" cy="16927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Means:</a:t>
            </a:r>
            <a:endParaRPr lang="en-US" sz="1600" dirty="0"/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sz="1600" dirty="0" smtClean="0"/>
              <a:t>EBSD on samples with big grains laser fatigued with constant parameters</a:t>
            </a: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sz="1600" dirty="0" smtClean="0"/>
              <a:t>Nano-Indentation in fatigued and non-fatigued areas of machined and non-machined samples</a:t>
            </a:r>
            <a:endParaRPr lang="en-US" sz="1600" dirty="0"/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sz="1600" dirty="0" smtClean="0"/>
              <a:t>Interpret the results and review results of other researchers on related topics</a:t>
            </a:r>
            <a:endParaRPr lang="en-US" sz="16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14414" y="1214422"/>
            <a:ext cx="7929586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Aims:</a:t>
            </a:r>
            <a:endParaRPr lang="en-US" sz="1600" dirty="0"/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sz="1600" dirty="0" smtClean="0"/>
              <a:t>Observe influence of crystallographic orientation on fatigue behavior</a:t>
            </a: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sz="1600" dirty="0" smtClean="0"/>
              <a:t>Observe influence of fatigue / machining on mechanical properties</a:t>
            </a: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sz="1600" dirty="0" smtClean="0"/>
              <a:t>Show similarities between the different fatigue tests</a:t>
            </a:r>
          </a:p>
          <a:p>
            <a:pPr marL="342900" indent="-342900">
              <a:spcBef>
                <a:spcPct val="50000"/>
              </a:spcBef>
            </a:pPr>
            <a:r>
              <a:rPr lang="en-US" sz="1600" dirty="0" smtClean="0"/>
              <a:t>	=&gt; Show that the fatigue tests are coherent and relevant for CLIC structure!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Recent Picture: SLAC sample</a:t>
            </a:r>
            <a:endParaRPr lang="en-GB" dirty="0"/>
          </a:p>
        </p:txBody>
      </p:sp>
      <p:pic>
        <p:nvPicPr>
          <p:cNvPr id="97282" name="Picture 2" descr="G:\Divisions\EST\Groups\SM\Metallurgy\MEB\Markus Aicheler\US-sample45mV\6x10e9_area2_500x.t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Recent Picture: Ultra sound sample</a:t>
            </a:r>
            <a:endParaRPr lang="en-GB" dirty="0"/>
          </a:p>
        </p:txBody>
      </p:sp>
      <p:pic>
        <p:nvPicPr>
          <p:cNvPr id="97282" name="Picture 2" descr="G:\Divisions\EST\Groups\SM\Metallurgy\MEB\Markus Aicheler\US-sample45mV\6x10e9_area2_500x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G:\Divisions\EST\Groups\SM\Metallurgy\MEB\Markus Aicheler\US-sample45mV\6x10e9_area2_500x.t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01090" y="1285860"/>
            <a:ext cx="7200000" cy="5400000"/>
          </a:xfrm>
          <a:prstGeom prst="rect">
            <a:avLst/>
          </a:prstGeom>
          <a:noFill/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Recent Picture: Ultra sound sample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1214414" y="1214422"/>
            <a:ext cx="5857915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smtClean="0"/>
              <a:t>Classical Hardness: Loads between 10 – 300 N</a:t>
            </a:r>
          </a:p>
          <a:p>
            <a:pPr>
              <a:spcBef>
                <a:spcPct val="50000"/>
              </a:spcBef>
            </a:pPr>
            <a:endParaRPr lang="en-US" sz="1600" dirty="0" smtClean="0"/>
          </a:p>
          <a:p>
            <a:pPr>
              <a:spcBef>
                <a:spcPct val="50000"/>
              </a:spcBef>
            </a:pPr>
            <a:r>
              <a:rPr lang="en-GB" sz="1600" dirty="0" smtClean="0"/>
              <a:t>MTS Nano indenter XP: Loads of several </a:t>
            </a:r>
            <a:r>
              <a:rPr lang="en-GB" sz="1600" dirty="0" err="1" smtClean="0"/>
              <a:t>mN</a:t>
            </a:r>
            <a:endParaRPr lang="en-GB" sz="1600" dirty="0" smtClean="0"/>
          </a:p>
          <a:p>
            <a:pPr>
              <a:spcBef>
                <a:spcPct val="50000"/>
              </a:spcBef>
            </a:pPr>
            <a:r>
              <a:rPr lang="en-GB" sz="1600" dirty="0" smtClean="0"/>
              <a:t>Indentation depth:  30 – 2000 nm; instrumented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285852" y="2643182"/>
            <a:ext cx="6572296" cy="4048132"/>
            <a:chOff x="1285852" y="2643182"/>
            <a:chExt cx="6572296" cy="4048132"/>
          </a:xfrm>
        </p:grpSpPr>
        <p:graphicFrame>
          <p:nvGraphicFramePr>
            <p:cNvPr id="5" name="Chart 4"/>
            <p:cNvGraphicFramePr>
              <a:graphicFrameLocks/>
            </p:cNvGraphicFramePr>
            <p:nvPr/>
          </p:nvGraphicFramePr>
          <p:xfrm>
            <a:off x="1285852" y="2643182"/>
            <a:ext cx="6191263" cy="40481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7" name="Straight Connector 6"/>
            <p:cNvCxnSpPr/>
            <p:nvPr/>
          </p:nvCxnSpPr>
          <p:spPr>
            <a:xfrm rot="5400000">
              <a:off x="5143504" y="4357694"/>
              <a:ext cx="2571768" cy="28575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5945874" y="4286256"/>
              <a:ext cx="1143008" cy="15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6389784" y="4861193"/>
              <a:ext cx="132203" cy="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6981848" y="3357563"/>
            <a:ext cx="876300" cy="679450"/>
          </p:xfrm>
          <a:graphic>
            <a:graphicData uri="http://schemas.openxmlformats.org/presentationml/2006/ole">
              <p:oleObj spid="_x0000_s3074" name="Equation" r:id="rId4" imgW="507960" imgH="393480" progId="Equation.3">
                <p:embed/>
              </p:oleObj>
            </a:graphicData>
          </a:graphic>
        </p:graphicFrame>
        <p:cxnSp>
          <p:nvCxnSpPr>
            <p:cNvPr id="22" name="Straight Arrow Connector 21"/>
            <p:cNvCxnSpPr/>
            <p:nvPr/>
          </p:nvCxnSpPr>
          <p:spPr>
            <a:xfrm rot="10800000">
              <a:off x="6572264" y="3714752"/>
              <a:ext cx="35719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>
              <a:off x="2071670" y="3571876"/>
              <a:ext cx="4429156" cy="1588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7" name="Object 26"/>
            <p:cNvGraphicFramePr>
              <a:graphicFrameLocks noChangeAspect="1"/>
            </p:cNvGraphicFramePr>
            <p:nvPr/>
          </p:nvGraphicFramePr>
          <p:xfrm>
            <a:off x="1285852" y="3357562"/>
            <a:ext cx="511178" cy="400052"/>
          </p:xfrm>
          <a:graphic>
            <a:graphicData uri="http://schemas.openxmlformats.org/presentationml/2006/ole">
              <p:oleObj spid="_x0000_s3075" name="Equation" r:id="rId5" imgW="291960" imgH="228600" progId="Equation.3">
                <p:embed/>
              </p:oleObj>
            </a:graphicData>
          </a:graphic>
        </p:graphicFrame>
      </p:grpSp>
      <p:grpSp>
        <p:nvGrpSpPr>
          <p:cNvPr id="46" name="Group 45"/>
          <p:cNvGrpSpPr/>
          <p:nvPr/>
        </p:nvGrpSpPr>
        <p:grpSpPr>
          <a:xfrm>
            <a:off x="7500958" y="1357298"/>
            <a:ext cx="1492260" cy="1714512"/>
            <a:chOff x="7500958" y="1357298"/>
            <a:chExt cx="1492260" cy="1714512"/>
          </a:xfrm>
        </p:grpSpPr>
        <p:pic>
          <p:nvPicPr>
            <p:cNvPr id="3076" name="Picture 4" descr="G:\Users\m\maichele\Documents\Aicheler\Presentations\Presentation_2008_08_13\Nanoindent.jpg"/>
            <p:cNvPicPr>
              <a:picLocks noChangeAspect="1" noChangeArrowheads="1"/>
            </p:cNvPicPr>
            <p:nvPr/>
          </p:nvPicPr>
          <p:blipFill>
            <a:blip r:embed="rId6"/>
            <a:srcRect l="28592" t="16759" r="36713" b="27147"/>
            <a:stretch>
              <a:fillRect/>
            </a:stretch>
          </p:blipFill>
          <p:spPr bwMode="auto">
            <a:xfrm>
              <a:off x="7500958" y="1357298"/>
              <a:ext cx="1492260" cy="1714512"/>
            </a:xfrm>
            <a:prstGeom prst="rect">
              <a:avLst/>
            </a:prstGeom>
            <a:noFill/>
          </p:spPr>
        </p:pic>
        <p:cxnSp>
          <p:nvCxnSpPr>
            <p:cNvPr id="33" name="Straight Connector 32"/>
            <p:cNvCxnSpPr>
              <a:endCxn id="30" idx="3"/>
            </p:cNvCxnSpPr>
            <p:nvPr/>
          </p:nvCxnSpPr>
          <p:spPr>
            <a:xfrm rot="10800000" flipH="1">
              <a:off x="7564458" y="2980939"/>
              <a:ext cx="1333509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 flipH="1" flipV="1">
              <a:off x="7540229" y="2958703"/>
              <a:ext cx="5953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 flipH="1" flipV="1">
              <a:off x="8868997" y="2956318"/>
              <a:ext cx="5953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7858148" y="2714620"/>
              <a:ext cx="49725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dirty="0" smtClean="0"/>
                <a:t>4 um</a:t>
              </a:r>
              <a:endParaRPr lang="en-US" sz="1100" dirty="0"/>
            </a:p>
          </p:txBody>
        </p:sp>
      </p:grp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Observation techniques used: Nano-Indentation</a:t>
            </a:r>
            <a:endParaRPr lang="de-DE" dirty="0"/>
          </a:p>
        </p:txBody>
      </p:sp>
      <p:sp>
        <p:nvSpPr>
          <p:cNvPr id="19" name="Up-Down Arrow 18"/>
          <p:cNvSpPr/>
          <p:nvPr/>
        </p:nvSpPr>
        <p:spPr>
          <a:xfrm>
            <a:off x="3857620" y="1571612"/>
            <a:ext cx="142876" cy="357190"/>
          </a:xfrm>
          <a:prstGeom prst="up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Results and Discussion Hardness-Observation</a:t>
            </a:r>
          </a:p>
        </p:txBody>
      </p:sp>
      <p:graphicFrame>
        <p:nvGraphicFramePr>
          <p:cNvPr id="8" name="Chart 7"/>
          <p:cNvGraphicFramePr>
            <a:graphicFrameLocks noGrp="1" noChangeAspect="1"/>
          </p:cNvGraphicFramePr>
          <p:nvPr/>
        </p:nvGraphicFramePr>
        <p:xfrm>
          <a:off x="1285852" y="1285860"/>
          <a:ext cx="7443670" cy="4861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 noGrp="1" noChangeAspect="1"/>
          </p:cNvGraphicFramePr>
          <p:nvPr/>
        </p:nvGraphicFramePr>
        <p:xfrm>
          <a:off x="1285852" y="1285860"/>
          <a:ext cx="7443670" cy="4861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 noGrp="1" noChangeAspect="1"/>
          </p:cNvGraphicFramePr>
          <p:nvPr/>
        </p:nvGraphicFramePr>
        <p:xfrm>
          <a:off x="1285852" y="1285860"/>
          <a:ext cx="7443670" cy="4861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5715009" y="3571876"/>
            <a:ext cx="3000396" cy="1272840"/>
            <a:chOff x="5715008" y="3571876"/>
            <a:chExt cx="2721289" cy="1272840"/>
          </a:xfrm>
        </p:grpSpPr>
        <p:cxnSp>
          <p:nvCxnSpPr>
            <p:cNvPr id="14" name="Straight Connector 13"/>
            <p:cNvCxnSpPr/>
            <p:nvPr/>
          </p:nvCxnSpPr>
          <p:spPr>
            <a:xfrm rot="10800000">
              <a:off x="5715008" y="4643446"/>
              <a:ext cx="1363571" cy="201270"/>
            </a:xfrm>
            <a:prstGeom prst="line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 flipV="1">
              <a:off x="5715009" y="3571876"/>
              <a:ext cx="1357323" cy="1"/>
            </a:xfrm>
            <a:prstGeom prst="line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6858016" y="3786190"/>
              <a:ext cx="1578281" cy="954107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ASTM standard</a:t>
              </a:r>
            </a:p>
            <a:p>
              <a:pPr>
                <a:spcBef>
                  <a:spcPct val="50000"/>
                </a:spcBef>
              </a:pPr>
              <a:r>
                <a:rPr lang="en-US" sz="1600" dirty="0" smtClean="0"/>
                <a:t>(=&gt; Cu intrinsic dependency!)</a:t>
              </a:r>
              <a:endParaRPr lang="en-US" sz="1600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16200000" flipV="1">
              <a:off x="6322243" y="3679021"/>
              <a:ext cx="642918" cy="42862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20" idx="1"/>
            </p:cNvCxnSpPr>
            <p:nvPr/>
          </p:nvCxnSpPr>
          <p:spPr>
            <a:xfrm rot="10800000" flipV="1">
              <a:off x="6357950" y="4263244"/>
              <a:ext cx="500065" cy="4516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1571604" y="1892942"/>
            <a:ext cx="2357454" cy="4965058"/>
            <a:chOff x="1571604" y="1892942"/>
            <a:chExt cx="2357454" cy="4965058"/>
          </a:xfrm>
        </p:grpSpPr>
        <p:sp>
          <p:nvSpPr>
            <p:cNvPr id="12" name="Rectangle 11"/>
            <p:cNvSpPr/>
            <p:nvPr/>
          </p:nvSpPr>
          <p:spPr>
            <a:xfrm>
              <a:off x="3000364" y="1892942"/>
              <a:ext cx="357189" cy="3714776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1571604" y="6273225"/>
              <a:ext cx="2357454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Working range: 500 nm indentation depth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2393142" y="5607860"/>
              <a:ext cx="714378" cy="50006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286248" y="6273225"/>
            <a:ext cx="378621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smtClean="0"/>
              <a:t>compromise between low indent size (high resolution) and sensitivity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10" grpId="0">
        <p:bldAsOne/>
      </p:bldGraphic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Sample origin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7500958" y="2447504"/>
            <a:ext cx="1357322" cy="3429024"/>
            <a:chOff x="4643438" y="2214554"/>
            <a:chExt cx="1357322" cy="3429024"/>
          </a:xfrm>
        </p:grpSpPr>
        <p:pic>
          <p:nvPicPr>
            <p:cNvPr id="29697" name="Picture 1" descr="G:\Divisions\EST\Groups\SM\Metallurgy\Doctorants\Aicheler\Test Data\Hardness\Nano-Hardness\Messungen DC-Spark_Verlauf\2008-06-22 Batch #00001\CuOFE_DC-Spark_nospot\DC-Spark_NoSpot_2.TIF"/>
            <p:cNvPicPr>
              <a:picLocks noChangeAspect="1" noChangeArrowheads="1"/>
            </p:cNvPicPr>
            <p:nvPr/>
          </p:nvPicPr>
          <p:blipFill>
            <a:blip r:embed="rId2" cstate="print"/>
            <a:srcRect l="38395" r="32424" b="4749"/>
            <a:stretch>
              <a:fillRect/>
            </a:stretch>
          </p:blipFill>
          <p:spPr bwMode="auto">
            <a:xfrm>
              <a:off x="4643438" y="2214554"/>
              <a:ext cx="1357322" cy="3429024"/>
            </a:xfrm>
            <a:prstGeom prst="rect">
              <a:avLst/>
            </a:prstGeom>
            <a:noFill/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4929190" y="5570552"/>
              <a:ext cx="642942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5000628" y="5286388"/>
              <a:ext cx="57579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dirty="0" smtClean="0"/>
                <a:t>50 um</a:t>
              </a:r>
              <a:endParaRPr lang="en-US" sz="1100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5400000">
              <a:off x="5536413" y="5536421"/>
              <a:ext cx="71438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4894265" y="5535627"/>
              <a:ext cx="71438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an 18"/>
          <p:cNvSpPr/>
          <p:nvPr/>
        </p:nvSpPr>
        <p:spPr>
          <a:xfrm>
            <a:off x="1643042" y="3804826"/>
            <a:ext cx="1071570" cy="500066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1928794" y="4090578"/>
            <a:ext cx="1000132" cy="158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1177901" y="3269041"/>
            <a:ext cx="1358116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214414" y="2304628"/>
            <a:ext cx="164307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Treated surface</a:t>
            </a:r>
          </a:p>
        </p:txBody>
      </p:sp>
      <p:cxnSp>
        <p:nvCxnSpPr>
          <p:cNvPr id="22" name="Straight Arrow Connector 21"/>
          <p:cNvCxnSpPr>
            <a:stCxn id="26" idx="0"/>
          </p:cNvCxnSpPr>
          <p:nvPr/>
        </p:nvCxnSpPr>
        <p:spPr>
          <a:xfrm rot="5400000" flipH="1" flipV="1">
            <a:off x="1768058" y="4929975"/>
            <a:ext cx="1000132" cy="32147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214414" y="5590776"/>
            <a:ext cx="178595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Metallurgical cut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143108" y="3661950"/>
            <a:ext cx="21431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143108" y="4447768"/>
            <a:ext cx="21431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3000364" y="3804826"/>
            <a:ext cx="64294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786182" y="2905496"/>
            <a:ext cx="2643206" cy="21852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Cross section preparation: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1600" dirty="0" smtClean="0"/>
              <a:t> Cut with liquid cooled cutting machine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1600" dirty="0" smtClean="0"/>
              <a:t> hot embedded in epoxy resin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1600" dirty="0" smtClean="0"/>
              <a:t> grinding and mechanical polishing to 1 um</a:t>
            </a:r>
          </a:p>
        </p:txBody>
      </p:sp>
      <p:sp>
        <p:nvSpPr>
          <p:cNvPr id="33" name="Right Arrow 32"/>
          <p:cNvSpPr/>
          <p:nvPr/>
        </p:nvSpPr>
        <p:spPr>
          <a:xfrm>
            <a:off x="6572264" y="3804826"/>
            <a:ext cx="64294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rot="5400000">
            <a:off x="2500299" y="3304761"/>
            <a:ext cx="642942" cy="3571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786050" y="2590380"/>
            <a:ext cx="128588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embedded sample</a:t>
            </a:r>
          </a:p>
        </p:txBody>
      </p:sp>
      <p:sp>
        <p:nvSpPr>
          <p:cNvPr id="24" name="Oval 23"/>
          <p:cNvSpPr/>
          <p:nvPr/>
        </p:nvSpPr>
        <p:spPr>
          <a:xfrm>
            <a:off x="7715272" y="2786058"/>
            <a:ext cx="642942" cy="285752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stCxn id="28" idx="2"/>
          </p:cNvCxnSpPr>
          <p:nvPr/>
        </p:nvCxnSpPr>
        <p:spPr>
          <a:xfrm rot="16200000" flipH="1">
            <a:off x="6783332" y="2068430"/>
            <a:ext cx="720871" cy="11430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4500562" y="1571612"/>
            <a:ext cx="4143404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First indents not valid (too close to surface)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=&gt; no information about the first 7 um!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 noGrp="1"/>
          </p:cNvGraphicFramePr>
          <p:nvPr/>
        </p:nvGraphicFramePr>
        <p:xfrm>
          <a:off x="1285852" y="1285860"/>
          <a:ext cx="771530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530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Results and Discussion Hardness-Observation</a:t>
            </a:r>
          </a:p>
        </p:txBody>
      </p:sp>
      <p:graphicFrame>
        <p:nvGraphicFramePr>
          <p:cNvPr id="9" name="Chart 8"/>
          <p:cNvGraphicFramePr>
            <a:graphicFrameLocks noGrp="1"/>
          </p:cNvGraphicFramePr>
          <p:nvPr/>
        </p:nvGraphicFramePr>
        <p:xfrm>
          <a:off x="1285852" y="1285860"/>
          <a:ext cx="771530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/>
        </p:nvGraphicFramePr>
        <p:xfrm>
          <a:off x="1285852" y="1285860"/>
          <a:ext cx="771530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2071670" y="2285992"/>
            <a:ext cx="4000528" cy="2759823"/>
            <a:chOff x="2071670" y="2285992"/>
            <a:chExt cx="4000528" cy="2759823"/>
          </a:xfrm>
        </p:grpSpPr>
        <p:sp>
          <p:nvSpPr>
            <p:cNvPr id="6" name="Oval 5"/>
            <p:cNvSpPr/>
            <p:nvPr/>
          </p:nvSpPr>
          <p:spPr>
            <a:xfrm>
              <a:off x="2071670" y="2285992"/>
              <a:ext cx="1214446" cy="500066"/>
            </a:xfrm>
            <a:prstGeom prst="ellipse">
              <a:avLst/>
            </a:prstGeom>
            <a:solidFill>
              <a:schemeClr val="accent1">
                <a:alpha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>
              <a:endCxn id="6" idx="4"/>
            </p:cNvCxnSpPr>
            <p:nvPr/>
          </p:nvCxnSpPr>
          <p:spPr>
            <a:xfrm rot="16200000" flipV="1">
              <a:off x="2232406" y="3232545"/>
              <a:ext cx="1357322" cy="46434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3143240" y="4214818"/>
              <a:ext cx="2928958" cy="830997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If work hardening through machining this slight raise would be coherent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8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Discussion </a:t>
            </a:r>
            <a:r>
              <a:rPr lang="en-GB" dirty="0"/>
              <a:t>Hardness-Observation</a:t>
            </a: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1357290" y="1285860"/>
            <a:ext cx="721523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 smtClean="0"/>
              <a:t> slight increase of hardness in superficial layer only in 40%CW </a:t>
            </a:r>
            <a:r>
              <a:rPr lang="en-GB" sz="1600" dirty="0" err="1" smtClean="0"/>
              <a:t>DiaCut</a:t>
            </a:r>
            <a:endParaRPr lang="en-GB" sz="1600" dirty="0" smtClean="0"/>
          </a:p>
          <a:p>
            <a:pPr>
              <a:spcBef>
                <a:spcPct val="50000"/>
              </a:spcBef>
            </a:pPr>
            <a:r>
              <a:rPr lang="en-GB" sz="1600" dirty="0" smtClean="0"/>
              <a:t>	-&gt; effects of machining not measurable anymore after brazing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-&gt; possibility of thin work hardened layer without brazing due to 	machining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=&gt; micro indentation with different loads in the treated surface could 	give information about the first 10 um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=&gt; fatigue of machined samples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 smtClean="0"/>
              <a:t> Hardness observations on cross sections of fatigued areas revealed no coherent information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=&gt; Indentations in fatigued surfaces could give information about 	</a:t>
            </a:r>
            <a:r>
              <a:rPr lang="en-GB" sz="1600" b="1" dirty="0" smtClean="0"/>
              <a:t>work hardening due to thermal fatigue</a:t>
            </a:r>
          </a:p>
          <a:p>
            <a:pPr>
              <a:spcBef>
                <a:spcPct val="50000"/>
              </a:spcBef>
            </a:pPr>
            <a:r>
              <a:rPr lang="en-GB" sz="1600" dirty="0" smtClean="0"/>
              <a:t>	=&gt; Interesting point for understanding fatigue and RF-conditioning 	phenomena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3116" b="3378"/>
          <a:stretch>
            <a:fillRect/>
          </a:stretch>
        </p:blipFill>
        <p:spPr bwMode="auto">
          <a:xfrm>
            <a:off x="0" y="-16290"/>
            <a:ext cx="9189715" cy="687429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4452937" y="3743327"/>
            <a:ext cx="428628" cy="42862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4282" y="1500174"/>
            <a:ext cx="3714776" cy="1588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5-Point Star 7"/>
          <p:cNvSpPr/>
          <p:nvPr/>
        </p:nvSpPr>
        <p:spPr>
          <a:xfrm>
            <a:off x="2214546" y="3286124"/>
            <a:ext cx="71438" cy="7143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1857356" y="3000372"/>
            <a:ext cx="71438" cy="7143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/>
          <p:cNvSpPr/>
          <p:nvPr/>
        </p:nvSpPr>
        <p:spPr>
          <a:xfrm>
            <a:off x="7500958" y="4857760"/>
            <a:ext cx="71438" cy="71438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/>
          <p:cNvSpPr/>
          <p:nvPr/>
        </p:nvSpPr>
        <p:spPr>
          <a:xfrm>
            <a:off x="7500958" y="4714884"/>
            <a:ext cx="71438" cy="71438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615259" y="4752984"/>
            <a:ext cx="142876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624784" y="4899035"/>
            <a:ext cx="142876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714625" y="3429000"/>
            <a:ext cx="1714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Thanks </a:t>
            </a:r>
            <a:r>
              <a:rPr lang="en-US" dirty="0" smtClean="0"/>
              <a:t>for the attention!</a:t>
            </a:r>
            <a:endParaRPr lang="en-US" dirty="0"/>
          </a:p>
        </p:txBody>
      </p:sp>
      <p:pic>
        <p:nvPicPr>
          <p:cNvPr id="19" name="Picture 20" descr="CLIC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095021">
            <a:off x="5018088" y="3641725"/>
            <a:ext cx="1419225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/>
              <a:t>Observation material</a:t>
            </a:r>
            <a:endParaRPr lang="de-DE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57818" y="1285860"/>
            <a:ext cx="3714744" cy="228524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500" b="1" dirty="0"/>
              <a:t>40% cold worked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500" dirty="0"/>
              <a:t> as </a:t>
            </a:r>
            <a:r>
              <a:rPr lang="en-GB" sz="1500" dirty="0" smtClean="0"/>
              <a:t>received</a:t>
            </a:r>
            <a:endParaRPr lang="en-GB" sz="1500" dirty="0"/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500" dirty="0"/>
              <a:t> Round bar cold rolled Ø 40 mm and </a:t>
            </a:r>
            <a:r>
              <a:rPr lang="en-GB" sz="1500" dirty="0" smtClean="0"/>
              <a:t>Ø </a:t>
            </a:r>
            <a:r>
              <a:rPr lang="en-GB" sz="1500" dirty="0"/>
              <a:t>100 mm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500" dirty="0"/>
              <a:t> Yield Strength: R</a:t>
            </a:r>
            <a:r>
              <a:rPr lang="en-GB" sz="1500" baseline="-25000" dirty="0"/>
              <a:t>p0.2</a:t>
            </a:r>
            <a:r>
              <a:rPr lang="en-GB" sz="1500" dirty="0"/>
              <a:t> =  </a:t>
            </a:r>
            <a:r>
              <a:rPr lang="en-GB" sz="1500" dirty="0" smtClean="0"/>
              <a:t>316 MPa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500" dirty="0"/>
              <a:t> </a:t>
            </a:r>
            <a:r>
              <a:rPr lang="en-GB" sz="1500" dirty="0" smtClean="0"/>
              <a:t>Ultimate tensile strength: R</a:t>
            </a:r>
            <a:r>
              <a:rPr lang="en-GB" sz="1500" baseline="-25000" dirty="0" smtClean="0"/>
              <a:t>m</a:t>
            </a:r>
            <a:r>
              <a:rPr lang="en-GB" sz="1500" dirty="0" smtClean="0"/>
              <a:t> = 323 MPa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500" dirty="0" smtClean="0"/>
              <a:t> Average grain size: Ø 110 um</a:t>
            </a:r>
            <a:endParaRPr lang="en-GB" sz="15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85884" y="4143380"/>
            <a:ext cx="4000496" cy="274690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500" b="1" dirty="0"/>
              <a:t>Brazed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500" dirty="0"/>
              <a:t> Heat treatment in vacuum furnace:</a:t>
            </a:r>
          </a:p>
          <a:p>
            <a:pPr>
              <a:spcBef>
                <a:spcPct val="50000"/>
              </a:spcBef>
              <a:defRPr/>
            </a:pPr>
            <a:r>
              <a:rPr lang="en-GB" sz="1500" dirty="0"/>
              <a:t>300 K/h -&gt; 795 °C; 60 min hold</a:t>
            </a:r>
          </a:p>
          <a:p>
            <a:pPr>
              <a:spcBef>
                <a:spcPct val="50000"/>
              </a:spcBef>
              <a:defRPr/>
            </a:pPr>
            <a:r>
              <a:rPr lang="en-GB" sz="1500" dirty="0"/>
              <a:t>100 K/h -&gt; 825 °C; 6 min hold</a:t>
            </a:r>
          </a:p>
          <a:p>
            <a:pPr>
              <a:spcBef>
                <a:spcPct val="50000"/>
              </a:spcBef>
              <a:defRPr/>
            </a:pPr>
            <a:r>
              <a:rPr lang="en-GB" sz="1500" dirty="0"/>
              <a:t>Natural cooling in </a:t>
            </a:r>
            <a:r>
              <a:rPr lang="en-GB" sz="1500" dirty="0" smtClean="0"/>
              <a:t>vacuum</a:t>
            </a:r>
          </a:p>
          <a:p>
            <a:pPr>
              <a:spcBef>
                <a:spcPct val="50000"/>
              </a:spcBef>
              <a:defRPr/>
            </a:pPr>
            <a:r>
              <a:rPr lang="en-GB" sz="1500" dirty="0" smtClean="0"/>
              <a:t>- Yield Strength: R</a:t>
            </a:r>
            <a:r>
              <a:rPr lang="en-GB" sz="1500" baseline="-25000" dirty="0" smtClean="0"/>
              <a:t>p0.2</a:t>
            </a:r>
            <a:r>
              <a:rPr lang="en-GB" sz="1500" dirty="0" smtClean="0"/>
              <a:t> ≈  72 MPa</a:t>
            </a:r>
            <a:endParaRPr lang="en-GB" sz="1500" dirty="0"/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500" dirty="0" smtClean="0"/>
              <a:t> Ultimate </a:t>
            </a:r>
            <a:r>
              <a:rPr lang="en-GB" sz="1500" dirty="0"/>
              <a:t>tensile strength: R</a:t>
            </a:r>
            <a:r>
              <a:rPr lang="en-GB" sz="1500" baseline="-25000" dirty="0"/>
              <a:t>m</a:t>
            </a:r>
            <a:r>
              <a:rPr lang="en-GB" sz="1500" dirty="0"/>
              <a:t> </a:t>
            </a:r>
            <a:r>
              <a:rPr lang="en-GB" sz="1500" dirty="0" smtClean="0"/>
              <a:t>= 270 MPa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500" dirty="0" smtClean="0"/>
              <a:t> Average grain size: Ø 400 um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357818" y="4100177"/>
            <a:ext cx="3786182" cy="240065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500" b="1" dirty="0"/>
              <a:t>2h@1000 °C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500" dirty="0"/>
              <a:t> Heat treatment in vacuum furnace:</a:t>
            </a:r>
          </a:p>
          <a:p>
            <a:pPr>
              <a:spcBef>
                <a:spcPct val="50000"/>
              </a:spcBef>
              <a:defRPr/>
            </a:pPr>
            <a:r>
              <a:rPr lang="en-GB" sz="1500" dirty="0"/>
              <a:t>300 K/h -&gt; 1000 °C; 120 min hold</a:t>
            </a:r>
          </a:p>
          <a:p>
            <a:pPr>
              <a:spcBef>
                <a:spcPct val="50000"/>
              </a:spcBef>
              <a:defRPr/>
            </a:pPr>
            <a:r>
              <a:rPr lang="en-GB" sz="1500" dirty="0"/>
              <a:t>Natural cooling in </a:t>
            </a:r>
            <a:r>
              <a:rPr lang="en-GB" sz="1500" dirty="0" smtClean="0"/>
              <a:t>vacuum</a:t>
            </a:r>
          </a:p>
          <a:p>
            <a:pPr>
              <a:spcBef>
                <a:spcPct val="50000"/>
              </a:spcBef>
              <a:defRPr/>
            </a:pPr>
            <a:r>
              <a:rPr lang="en-GB" sz="1500" dirty="0" smtClean="0"/>
              <a:t>- Yield Strength: R</a:t>
            </a:r>
            <a:r>
              <a:rPr lang="en-GB" sz="1500" baseline="-25000" dirty="0" smtClean="0"/>
              <a:t>p0.2</a:t>
            </a:r>
            <a:r>
              <a:rPr lang="en-GB" sz="1500" dirty="0" smtClean="0"/>
              <a:t> ≈  72 MPa</a:t>
            </a:r>
            <a:endParaRPr lang="en-GB" sz="1500" dirty="0"/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500" dirty="0" smtClean="0"/>
              <a:t> Ultimate </a:t>
            </a:r>
            <a:r>
              <a:rPr lang="en-GB" sz="1500" dirty="0"/>
              <a:t>tensile strength: </a:t>
            </a:r>
            <a:r>
              <a:rPr lang="en-GB" sz="1500" dirty="0" smtClean="0"/>
              <a:t>R</a:t>
            </a:r>
            <a:r>
              <a:rPr lang="en-GB" sz="1500" baseline="-25000" dirty="0" smtClean="0"/>
              <a:t>m</a:t>
            </a:r>
            <a:r>
              <a:rPr lang="en-GB" sz="1500" dirty="0" smtClean="0"/>
              <a:t> = 257 MPa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500" dirty="0" smtClean="0"/>
              <a:t> Average grain size: Ø 1400 um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285852" y="1285860"/>
            <a:ext cx="3571900" cy="23083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600" b="1" dirty="0"/>
              <a:t>C10100 (OFE Copper)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600" dirty="0"/>
              <a:t> Reference material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600" dirty="0"/>
              <a:t> Well </a:t>
            </a:r>
            <a:r>
              <a:rPr lang="en-GB" sz="1600" dirty="0" smtClean="0"/>
              <a:t>known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600" dirty="0" smtClean="0"/>
              <a:t> Results comparable to other researchers</a:t>
            </a:r>
            <a:endParaRPr lang="en-GB" sz="1600" dirty="0"/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sz="1600" dirty="0"/>
              <a:t> Supplementary fatigue data needed (</a:t>
            </a:r>
            <a:r>
              <a:rPr lang="en-GB" sz="1600" dirty="0" err="1"/>
              <a:t>CuZr</a:t>
            </a:r>
            <a:r>
              <a:rPr lang="en-GB" sz="1600" dirty="0"/>
              <a:t> already well tested by Samuli</a:t>
            </a:r>
            <a:r>
              <a:rPr lang="en-GB" sz="1600" dirty="0" smtClean="0"/>
              <a:t>)</a:t>
            </a:r>
            <a:endParaRPr lang="de-DE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857752" y="2214554"/>
            <a:ext cx="428628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4822033" y="3607595"/>
            <a:ext cx="428628" cy="3571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2331228" y="3831434"/>
            <a:ext cx="48101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Observation techniques </a:t>
            </a:r>
            <a:r>
              <a:rPr lang="en-GB" dirty="0" smtClean="0"/>
              <a:t>used: EBSD</a:t>
            </a:r>
            <a:endParaRPr lang="de-DE" dirty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6715141" y="1240681"/>
            <a:ext cx="150019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Electron Microscope column</a:t>
            </a:r>
            <a:endParaRPr lang="en-US" sz="1600" dirty="0"/>
          </a:p>
        </p:txBody>
      </p:sp>
      <p:pic>
        <p:nvPicPr>
          <p:cNvPr id="1026" name="Picture 2" descr="G:\Divisions\EST\Groups\SM\Metallurgy\Doctorants\Aicheler\Test Data\EBSD\Coo_sy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129845"/>
            <a:ext cx="3441700" cy="28956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214678" y="3000372"/>
            <a:ext cx="164307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Phosphoric screen and digital camera</a:t>
            </a:r>
            <a:endParaRPr lang="en-US" sz="1600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H="1" flipV="1">
            <a:off x="6908022" y="3394298"/>
            <a:ext cx="1428760" cy="471491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400945" y="4344423"/>
            <a:ext cx="742955" cy="1588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 rot="892995">
            <a:off x="6960110" y="3875012"/>
            <a:ext cx="914400" cy="914400"/>
          </a:xfrm>
          <a:prstGeom prst="arc">
            <a:avLst>
              <a:gd name="adj1" fmla="val 16200006"/>
              <a:gd name="adj2" fmla="val 20641061"/>
            </a:avLst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391420" y="4044383"/>
            <a:ext cx="50006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70°</a:t>
            </a:r>
            <a:endParaRPr lang="en-US" sz="1600" dirty="0"/>
          </a:p>
        </p:txBody>
      </p:sp>
      <p:grpSp>
        <p:nvGrpSpPr>
          <p:cNvPr id="2" name="Group 23"/>
          <p:cNvGrpSpPr/>
          <p:nvPr/>
        </p:nvGrpSpPr>
        <p:grpSpPr>
          <a:xfrm>
            <a:off x="7286644" y="3772919"/>
            <a:ext cx="1857388" cy="2370725"/>
            <a:chOff x="7286644" y="3772919"/>
            <a:chExt cx="1857388" cy="2370725"/>
          </a:xfrm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7500958" y="5558869"/>
              <a:ext cx="1643074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“Bragg Reflection”</a:t>
              </a:r>
              <a:endParaRPr lang="en-US" sz="1600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6200000" flipV="1">
              <a:off x="6643702" y="4415861"/>
              <a:ext cx="1785950" cy="50006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Arrow Connector 13"/>
          <p:cNvCxnSpPr>
            <a:endCxn id="1026" idx="1"/>
          </p:cNvCxnSpPr>
          <p:nvPr/>
        </p:nvCxnSpPr>
        <p:spPr>
          <a:xfrm>
            <a:off x="4714876" y="3429000"/>
            <a:ext cx="428628" cy="14864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9"/>
          <p:cNvGrpSpPr/>
          <p:nvPr/>
        </p:nvGrpSpPr>
        <p:grpSpPr>
          <a:xfrm>
            <a:off x="1357290" y="3804826"/>
            <a:ext cx="3429024" cy="2910322"/>
            <a:chOff x="1357290" y="3804826"/>
            <a:chExt cx="3429024" cy="2910322"/>
          </a:xfrm>
        </p:grpSpPr>
        <p:pic>
          <p:nvPicPr>
            <p:cNvPr id="2050" name="Picture 2" descr="G:\Users\m\maichele\Documents\Aicheler\Presentations\Presentation_2008_08_13\Kikuchi example.jpg"/>
            <p:cNvPicPr>
              <a:picLocks noChangeAspect="1" noChangeArrowheads="1"/>
            </p:cNvPicPr>
            <p:nvPr/>
          </p:nvPicPr>
          <p:blipFill>
            <a:blip r:embed="rId3"/>
            <a:srcRect l="10641" t="13376" r="24854" b="18153"/>
            <a:stretch>
              <a:fillRect/>
            </a:stretch>
          </p:blipFill>
          <p:spPr bwMode="auto">
            <a:xfrm>
              <a:off x="1357290" y="4216029"/>
              <a:ext cx="3429024" cy="2499119"/>
            </a:xfrm>
            <a:prstGeom prst="rect">
              <a:avLst/>
            </a:prstGeom>
            <a:noFill/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1643042" y="3804826"/>
              <a:ext cx="1643074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Kikuchi pattern</a:t>
              </a:r>
              <a:endParaRPr lang="en-US" sz="1600" dirty="0"/>
            </a:p>
          </p:txBody>
        </p:sp>
      </p:grp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357290" y="1857364"/>
            <a:ext cx="2714644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SEM: Leo 1530 VP 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EBSD unit: EDAX TSL</a:t>
            </a:r>
            <a:endParaRPr lang="en-US" sz="1600" dirty="0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214414" y="1214422"/>
            <a:ext cx="35719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u="sng" dirty="0" smtClean="0"/>
              <a:t>E</a:t>
            </a:r>
            <a:r>
              <a:rPr lang="en-US" sz="1600" dirty="0" smtClean="0"/>
              <a:t>lectron </a:t>
            </a:r>
            <a:r>
              <a:rPr lang="en-US" sz="1600" u="sng" dirty="0" smtClean="0"/>
              <a:t>B</a:t>
            </a:r>
            <a:r>
              <a:rPr lang="en-US" sz="1600" dirty="0" smtClean="0"/>
              <a:t>ack </a:t>
            </a:r>
            <a:r>
              <a:rPr lang="en-US" sz="1600" u="sng" dirty="0" smtClean="0"/>
              <a:t>S</a:t>
            </a:r>
            <a:r>
              <a:rPr lang="en-US" sz="1600" dirty="0" smtClean="0"/>
              <a:t>cattered </a:t>
            </a:r>
            <a:r>
              <a:rPr lang="en-US" sz="1600" u="sng" dirty="0" smtClean="0"/>
              <a:t>D</a:t>
            </a:r>
            <a:r>
              <a:rPr lang="en-US" sz="1600" dirty="0" smtClean="0"/>
              <a:t>iffraction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Basics for EBSD: Crystallography</a:t>
            </a:r>
            <a:endParaRPr lang="de-DE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214414" y="1214422"/>
            <a:ext cx="400052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A cube with atoms on is corners and his faces (so called face centered cubic FCC)</a:t>
            </a:r>
            <a:endParaRPr lang="en-US" sz="1600" dirty="0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500694" y="1214422"/>
            <a:ext cx="350046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Plenty of these elementary cells</a:t>
            </a:r>
            <a:endParaRPr lang="en-US" sz="1600" dirty="0"/>
          </a:p>
        </p:txBody>
      </p:sp>
      <p:pic>
        <p:nvPicPr>
          <p:cNvPr id="21" name="Picture 2" descr="G:\Users\m\maichele\Documents\Aicheler\Presentations\Presentation_2008_08_13\F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3994" y="1785926"/>
            <a:ext cx="1763626" cy="1504961"/>
          </a:xfrm>
          <a:prstGeom prst="rect">
            <a:avLst/>
          </a:prstGeom>
          <a:noFill/>
        </p:spPr>
      </p:pic>
      <p:sp>
        <p:nvSpPr>
          <p:cNvPr id="22" name="Cube 21"/>
          <p:cNvSpPr/>
          <p:nvPr/>
        </p:nvSpPr>
        <p:spPr>
          <a:xfrm>
            <a:off x="6500826" y="257174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be 43"/>
          <p:cNvSpPr/>
          <p:nvPr/>
        </p:nvSpPr>
        <p:spPr>
          <a:xfrm>
            <a:off x="6929454" y="257174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ube 46"/>
          <p:cNvSpPr/>
          <p:nvPr/>
        </p:nvSpPr>
        <p:spPr>
          <a:xfrm>
            <a:off x="7358082" y="257174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ube 47"/>
          <p:cNvSpPr/>
          <p:nvPr/>
        </p:nvSpPr>
        <p:spPr>
          <a:xfrm>
            <a:off x="6357950" y="271462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ube 48"/>
          <p:cNvSpPr/>
          <p:nvPr/>
        </p:nvSpPr>
        <p:spPr>
          <a:xfrm>
            <a:off x="6786578" y="271462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ube 49"/>
          <p:cNvSpPr/>
          <p:nvPr/>
        </p:nvSpPr>
        <p:spPr>
          <a:xfrm>
            <a:off x="7215206" y="271462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ube 50"/>
          <p:cNvSpPr/>
          <p:nvPr/>
        </p:nvSpPr>
        <p:spPr>
          <a:xfrm>
            <a:off x="6215074" y="285749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ube 51"/>
          <p:cNvSpPr/>
          <p:nvPr/>
        </p:nvSpPr>
        <p:spPr>
          <a:xfrm>
            <a:off x="6643702" y="285749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Cube 52"/>
          <p:cNvSpPr/>
          <p:nvPr/>
        </p:nvSpPr>
        <p:spPr>
          <a:xfrm>
            <a:off x="7072330" y="285749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ube 53"/>
          <p:cNvSpPr/>
          <p:nvPr/>
        </p:nvSpPr>
        <p:spPr>
          <a:xfrm>
            <a:off x="6500826" y="214311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ube 54"/>
          <p:cNvSpPr/>
          <p:nvPr/>
        </p:nvSpPr>
        <p:spPr>
          <a:xfrm>
            <a:off x="6929454" y="214311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ube 55"/>
          <p:cNvSpPr/>
          <p:nvPr/>
        </p:nvSpPr>
        <p:spPr>
          <a:xfrm>
            <a:off x="7358082" y="214311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Cube 56"/>
          <p:cNvSpPr/>
          <p:nvPr/>
        </p:nvSpPr>
        <p:spPr>
          <a:xfrm>
            <a:off x="6357950" y="228599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ube 57"/>
          <p:cNvSpPr/>
          <p:nvPr/>
        </p:nvSpPr>
        <p:spPr>
          <a:xfrm>
            <a:off x="6786578" y="228599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ube 58"/>
          <p:cNvSpPr/>
          <p:nvPr/>
        </p:nvSpPr>
        <p:spPr>
          <a:xfrm>
            <a:off x="7215206" y="228599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Cube 59"/>
          <p:cNvSpPr/>
          <p:nvPr/>
        </p:nvSpPr>
        <p:spPr>
          <a:xfrm>
            <a:off x="6215074" y="242886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Cube 60"/>
          <p:cNvSpPr/>
          <p:nvPr/>
        </p:nvSpPr>
        <p:spPr>
          <a:xfrm>
            <a:off x="6643702" y="242886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ube 61"/>
          <p:cNvSpPr/>
          <p:nvPr/>
        </p:nvSpPr>
        <p:spPr>
          <a:xfrm>
            <a:off x="7072330" y="242886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Cube 62"/>
          <p:cNvSpPr/>
          <p:nvPr/>
        </p:nvSpPr>
        <p:spPr>
          <a:xfrm>
            <a:off x="6500826" y="171448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Cube 63"/>
          <p:cNvSpPr/>
          <p:nvPr/>
        </p:nvSpPr>
        <p:spPr>
          <a:xfrm>
            <a:off x="6929454" y="171448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Cube 64"/>
          <p:cNvSpPr/>
          <p:nvPr/>
        </p:nvSpPr>
        <p:spPr>
          <a:xfrm>
            <a:off x="7358082" y="171448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Cube 65"/>
          <p:cNvSpPr/>
          <p:nvPr/>
        </p:nvSpPr>
        <p:spPr>
          <a:xfrm>
            <a:off x="6357950" y="185736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Cube 66"/>
          <p:cNvSpPr/>
          <p:nvPr/>
        </p:nvSpPr>
        <p:spPr>
          <a:xfrm>
            <a:off x="6786578" y="185736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Cube 67"/>
          <p:cNvSpPr/>
          <p:nvPr/>
        </p:nvSpPr>
        <p:spPr>
          <a:xfrm>
            <a:off x="7215206" y="185736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Cube 68"/>
          <p:cNvSpPr/>
          <p:nvPr/>
        </p:nvSpPr>
        <p:spPr>
          <a:xfrm>
            <a:off x="6215074" y="200024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Cube 69"/>
          <p:cNvSpPr/>
          <p:nvPr/>
        </p:nvSpPr>
        <p:spPr>
          <a:xfrm>
            <a:off x="6643702" y="200024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Cube 70"/>
          <p:cNvSpPr/>
          <p:nvPr/>
        </p:nvSpPr>
        <p:spPr>
          <a:xfrm>
            <a:off x="7072330" y="200024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083" name="Picture 3" descr="G:\Users\m\maichele\Documents\Aicheler\Presentations\Presentation_2008_08_13\Indices_miller_plan_exemple_cub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7360" y="4500570"/>
            <a:ext cx="1782226" cy="2143140"/>
          </a:xfrm>
          <a:prstGeom prst="rect">
            <a:avLst/>
          </a:prstGeom>
          <a:noFill/>
        </p:spPr>
      </p:pic>
      <p:grpSp>
        <p:nvGrpSpPr>
          <p:cNvPr id="2" name="Group 89"/>
          <p:cNvGrpSpPr/>
          <p:nvPr/>
        </p:nvGrpSpPr>
        <p:grpSpPr>
          <a:xfrm>
            <a:off x="1643042" y="4429132"/>
            <a:ext cx="2828944" cy="2206502"/>
            <a:chOff x="1643042" y="4429132"/>
            <a:chExt cx="2828944" cy="2206502"/>
          </a:xfrm>
        </p:grpSpPr>
        <p:cxnSp>
          <p:nvCxnSpPr>
            <p:cNvPr id="23" name="Straight Arrow Connector 22"/>
            <p:cNvCxnSpPr/>
            <p:nvPr/>
          </p:nvCxnSpPr>
          <p:spPr>
            <a:xfrm rot="10800000" flipV="1">
              <a:off x="1985944" y="5707054"/>
              <a:ext cx="685805" cy="69376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2671749" y="5707054"/>
              <a:ext cx="1200158" cy="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6200000" flipV="1">
              <a:off x="2071669" y="5106975"/>
              <a:ext cx="1200158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be 23"/>
            <p:cNvSpPr/>
            <p:nvPr/>
          </p:nvSpPr>
          <p:spPr>
            <a:xfrm>
              <a:off x="2157395" y="4779998"/>
              <a:ext cx="1457335" cy="1449372"/>
            </a:xfrm>
            <a:prstGeom prst="cube">
              <a:avLst>
                <a:gd name="adj" fmla="val 3537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 Box 4"/>
            <p:cNvSpPr txBox="1">
              <a:spLocks noChangeArrowheads="1"/>
            </p:cNvSpPr>
            <p:nvPr/>
          </p:nvSpPr>
          <p:spPr bwMode="auto">
            <a:xfrm>
              <a:off x="3614730" y="5286388"/>
              <a:ext cx="342902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x</a:t>
              </a:r>
              <a:endParaRPr lang="en-US" sz="1600" dirty="0"/>
            </a:p>
          </p:txBody>
        </p:sp>
        <p:sp>
          <p:nvSpPr>
            <p:cNvPr id="73" name="Text Box 4"/>
            <p:cNvSpPr txBox="1">
              <a:spLocks noChangeArrowheads="1"/>
            </p:cNvSpPr>
            <p:nvPr/>
          </p:nvSpPr>
          <p:spPr bwMode="auto">
            <a:xfrm>
              <a:off x="1643042" y="6057918"/>
              <a:ext cx="342902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y</a:t>
              </a:r>
              <a:endParaRPr lang="en-US" sz="1600" dirty="0"/>
            </a:p>
          </p:txBody>
        </p:sp>
        <p:sp>
          <p:nvSpPr>
            <p:cNvPr id="74" name="Text Box 4"/>
            <p:cNvSpPr txBox="1">
              <a:spLocks noChangeArrowheads="1"/>
            </p:cNvSpPr>
            <p:nvPr/>
          </p:nvSpPr>
          <p:spPr bwMode="auto">
            <a:xfrm>
              <a:off x="2328847" y="4429132"/>
              <a:ext cx="342902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z</a:t>
              </a:r>
              <a:endParaRPr lang="en-US" sz="1600" dirty="0"/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>
              <a:off x="2671749" y="5715016"/>
              <a:ext cx="942981" cy="190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rot="16200000" flipH="1">
              <a:off x="2628886" y="5757879"/>
              <a:ext cx="514354" cy="428628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rot="5400000" flipH="1" flipV="1">
              <a:off x="2671749" y="5286388"/>
              <a:ext cx="428628" cy="428628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 Box 4"/>
            <p:cNvSpPr txBox="1">
              <a:spLocks noChangeArrowheads="1"/>
            </p:cNvSpPr>
            <p:nvPr/>
          </p:nvSpPr>
          <p:spPr bwMode="auto">
            <a:xfrm>
              <a:off x="3529005" y="5715016"/>
              <a:ext cx="942981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FF0000"/>
                  </a:solidFill>
                </a:rPr>
                <a:t>[1 0 0]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85" name="Text Box 4"/>
            <p:cNvSpPr txBox="1">
              <a:spLocks noChangeArrowheads="1"/>
            </p:cNvSpPr>
            <p:nvPr/>
          </p:nvSpPr>
          <p:spPr bwMode="auto">
            <a:xfrm>
              <a:off x="2586023" y="6229369"/>
              <a:ext cx="942981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00B050"/>
                  </a:solidFill>
                </a:rPr>
                <a:t>[1 1 0]</a:t>
              </a:r>
              <a:endParaRPr lang="en-US" sz="1600" dirty="0">
                <a:solidFill>
                  <a:srgbClr val="00B050"/>
                </a:solidFill>
              </a:endParaRPr>
            </a:p>
          </p:txBody>
        </p:sp>
        <p:sp>
          <p:nvSpPr>
            <p:cNvPr id="86" name="Text Box 4"/>
            <p:cNvSpPr txBox="1">
              <a:spLocks noChangeArrowheads="1"/>
            </p:cNvSpPr>
            <p:nvPr/>
          </p:nvSpPr>
          <p:spPr bwMode="auto">
            <a:xfrm>
              <a:off x="2628887" y="4786322"/>
              <a:ext cx="942981" cy="406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00B0F0"/>
                  </a:solidFill>
                </a:rPr>
                <a:t>[1 1 1]</a:t>
              </a:r>
              <a:endParaRPr lang="en-US" sz="1600" dirty="0">
                <a:solidFill>
                  <a:srgbClr val="00B0F0"/>
                </a:solidFill>
              </a:endParaRPr>
            </a:p>
          </p:txBody>
        </p:sp>
      </p:grpSp>
      <p:sp>
        <p:nvSpPr>
          <p:cNvPr id="87" name="Text Box 4"/>
          <p:cNvSpPr txBox="1">
            <a:spLocks noChangeArrowheads="1"/>
          </p:cNvSpPr>
          <p:nvPr/>
        </p:nvSpPr>
        <p:spPr bwMode="auto">
          <a:xfrm>
            <a:off x="1214414" y="3786190"/>
            <a:ext cx="400052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Crystallographic description of directions:</a:t>
            </a:r>
            <a:endParaRPr lang="en-US" sz="1600" dirty="0"/>
          </a:p>
        </p:txBody>
      </p:sp>
      <p:sp>
        <p:nvSpPr>
          <p:cNvPr id="89" name="Text Box 4"/>
          <p:cNvSpPr txBox="1">
            <a:spLocks noChangeArrowheads="1"/>
          </p:cNvSpPr>
          <p:nvPr/>
        </p:nvSpPr>
        <p:spPr bwMode="auto">
          <a:xfrm>
            <a:off x="5500694" y="3786190"/>
            <a:ext cx="3643306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Crystallographic description of planes:    Normal of planes!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 animBg="1"/>
      <p:bldP spid="4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87" grpId="0"/>
      <p:bldP spid="8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Basics for EBSD: Bragg Reflection</a:t>
            </a:r>
            <a:endParaRPr lang="de-DE" dirty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500562" y="1428736"/>
            <a:ext cx="150019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I: intensity of outgoing ray</a:t>
            </a:r>
            <a:endParaRPr lang="en-US" sz="16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14414" y="1428736"/>
            <a:ext cx="164307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I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: intensity of initial ray </a:t>
            </a:r>
            <a:endParaRPr lang="en-US" sz="1600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214414" y="2714620"/>
            <a:ext cx="150019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Atomic planes of crystal</a:t>
            </a:r>
            <a:endParaRPr lang="en-US" sz="1600" dirty="0"/>
          </a:p>
        </p:txBody>
      </p:sp>
      <p:pic>
        <p:nvPicPr>
          <p:cNvPr id="3074" name="Picture 2" descr="G:\Users\m\maichele\Documents\Aicheler\Presentations\Presentation_2008_08_13\Bragg.jpg"/>
          <p:cNvPicPr>
            <a:picLocks noChangeAspect="1" noChangeArrowheads="1"/>
          </p:cNvPicPr>
          <p:nvPr/>
        </p:nvPicPr>
        <p:blipFill>
          <a:blip r:embed="rId2"/>
          <a:srcRect l="4017" t="2734" r="7030" b="15493"/>
          <a:stretch>
            <a:fillRect/>
          </a:stretch>
        </p:blipFill>
        <p:spPr bwMode="auto">
          <a:xfrm>
            <a:off x="2598027" y="2143116"/>
            <a:ext cx="3188419" cy="3230092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>
          <a:xfrm>
            <a:off x="2643174" y="3071810"/>
            <a:ext cx="214314" cy="7143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214414" y="3500438"/>
            <a:ext cx="1643074" cy="16927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Each Atom radiates as a “point like” source 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(“</a:t>
            </a:r>
            <a:r>
              <a:rPr lang="en-US" sz="1600" b="1" dirty="0" smtClean="0"/>
              <a:t>Elastic</a:t>
            </a:r>
            <a:r>
              <a:rPr lang="en-US" sz="1600" dirty="0" smtClean="0"/>
              <a:t> Scatter”)</a:t>
            </a:r>
            <a:endParaRPr lang="en-US" sz="1600" dirty="0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357950" y="3248569"/>
            <a:ext cx="2500330" cy="132343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Only constructive interference if path difference equals wavelength! =&gt; intensity maximum.</a:t>
            </a:r>
            <a:endParaRPr lang="en-US" sz="1600" dirty="0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929322" y="2487035"/>
            <a:ext cx="214314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d: distance between crystal planes</a:t>
            </a:r>
            <a:endParaRPr lang="en-US" sz="1600" dirty="0"/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2536017" y="3178967"/>
            <a:ext cx="428628" cy="21431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7" idx="1"/>
          </p:cNvCxnSpPr>
          <p:nvPr/>
        </p:nvCxnSpPr>
        <p:spPr>
          <a:xfrm rot="10800000" flipV="1">
            <a:off x="5357818" y="2779422"/>
            <a:ext cx="571504" cy="57813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1214414" y="5715016"/>
            <a:ext cx="178595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 smtClean="0"/>
              <a:t>Θ</a:t>
            </a:r>
            <a:r>
              <a:rPr lang="de-CH" sz="1600" dirty="0" smtClean="0"/>
              <a:t>: </a:t>
            </a:r>
            <a:r>
              <a:rPr lang="en-US" sz="1600" dirty="0" smtClean="0"/>
              <a:t>“Bragg angle”</a:t>
            </a:r>
            <a:endParaRPr lang="en-US" sz="1600" dirty="0"/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214678" y="5715016"/>
            <a:ext cx="164307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 smtClean="0"/>
              <a:t>λ</a:t>
            </a:r>
            <a:r>
              <a:rPr lang="en-US" sz="1600" dirty="0" smtClean="0"/>
              <a:t>: Wavelength</a:t>
            </a:r>
            <a:endParaRPr lang="en-US" sz="1600" dirty="0"/>
          </a:p>
        </p:txBody>
      </p:sp>
      <p:cxnSp>
        <p:nvCxnSpPr>
          <p:cNvPr id="28" name="Straight Arrow Connector 27"/>
          <p:cNvCxnSpPr>
            <a:stCxn id="26" idx="0"/>
          </p:cNvCxnSpPr>
          <p:nvPr/>
        </p:nvCxnSpPr>
        <p:spPr>
          <a:xfrm rot="5400000" flipH="1" flipV="1">
            <a:off x="2553877" y="4482710"/>
            <a:ext cx="785818" cy="167879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6" idx="0"/>
          </p:cNvCxnSpPr>
          <p:nvPr/>
        </p:nvCxnSpPr>
        <p:spPr>
          <a:xfrm rot="5400000" flipH="1" flipV="1">
            <a:off x="1696621" y="3911206"/>
            <a:ext cx="2214578" cy="139304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6357950" y="4792816"/>
            <a:ext cx="2143140" cy="707886"/>
          </a:xfrm>
          <a:prstGeom prst="rect">
            <a:avLst/>
          </a:prstGeom>
          <a:noFill/>
          <a:ln w="19050" algn="ctr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smtClean="0"/>
              <a:t>n · λ = 2 · d · sinΘ</a:t>
            </a:r>
          </a:p>
          <a:p>
            <a:pPr>
              <a:spcBef>
                <a:spcPct val="50000"/>
              </a:spcBef>
            </a:pPr>
            <a:r>
              <a:rPr lang="en-US" sz="1600" b="1" smtClean="0"/>
              <a:t>Bragg equation</a:t>
            </a:r>
            <a:endParaRPr lang="en-US" sz="1600" b="1"/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5357818" y="5715016"/>
            <a:ext cx="2500330" cy="5847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=&gt; For known n, λ and θ one can calculate d</a:t>
            </a:r>
            <a:endParaRPr lang="en-US" sz="1600" dirty="0"/>
          </a:p>
        </p:txBody>
      </p:sp>
      <p:pic>
        <p:nvPicPr>
          <p:cNvPr id="4098" name="Picture 2" descr="G:\Users\m\maichele\Documents\Aicheler\Presentations\Presentation_2008_08_13\FC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41798" y="1281097"/>
            <a:ext cx="1345044" cy="1147771"/>
          </a:xfrm>
          <a:prstGeom prst="rect">
            <a:avLst/>
          </a:prstGeom>
          <a:noFill/>
        </p:spPr>
      </p:pic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000760" y="1428736"/>
            <a:ext cx="150019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Face centered cubic (FCC) crystal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4" grpId="0" animBg="1"/>
      <p:bldP spid="3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Users\m\maichele\Documents\Aicheler\Presentations\Presentation_2008_08_13\Kikuchi distribution.jpg"/>
          <p:cNvPicPr>
            <a:picLocks noChangeAspect="1" noChangeArrowheads="1"/>
          </p:cNvPicPr>
          <p:nvPr/>
        </p:nvPicPr>
        <p:blipFill>
          <a:blip r:embed="rId2"/>
          <a:srcRect l="5774" t="3125" r="14066" b="8984"/>
          <a:stretch>
            <a:fillRect/>
          </a:stretch>
        </p:blipFill>
        <p:spPr bwMode="auto">
          <a:xfrm>
            <a:off x="2857488" y="2000240"/>
            <a:ext cx="4143404" cy="2143140"/>
          </a:xfrm>
          <a:prstGeom prst="rect">
            <a:avLst/>
          </a:prstGeom>
          <a:noFill/>
        </p:spPr>
      </p:pic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Basics for EBSD: Inelastic scatter in thick crystal</a:t>
            </a:r>
            <a:endParaRPr lang="de-DE" dirty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5357818" y="4201547"/>
            <a:ext cx="150019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I: intensity of outgoing ray</a:t>
            </a:r>
            <a:endParaRPr lang="en-US" sz="16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214678" y="1357298"/>
            <a:ext cx="164307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I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: intensity of initial ray </a:t>
            </a:r>
            <a:endParaRPr lang="en-US" sz="1600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214414" y="2500306"/>
            <a:ext cx="1571636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Thick crystal: =&gt; more and more </a:t>
            </a:r>
            <a:r>
              <a:rPr lang="en-US" sz="1600" b="1" dirty="0" smtClean="0"/>
              <a:t>inelastic</a:t>
            </a:r>
            <a:r>
              <a:rPr lang="en-US" sz="1600" dirty="0" smtClean="0"/>
              <a:t> scatter in every direction!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7000892" y="1285860"/>
            <a:ext cx="2143140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Maximum intensity in initial direction (</a:t>
            </a:r>
            <a:r>
              <a:rPr lang="el-GR" sz="1600" dirty="0" smtClean="0">
                <a:latin typeface="Calibri"/>
              </a:rPr>
              <a:t>α</a:t>
            </a:r>
            <a:r>
              <a:rPr lang="de-CH" sz="1600" dirty="0" smtClean="0">
                <a:latin typeface="Calibri"/>
              </a:rPr>
              <a:t> = 0°</a:t>
            </a:r>
            <a:r>
              <a:rPr lang="en-US" sz="1600" dirty="0" smtClean="0"/>
              <a:t>, decreasing with increasing angle</a:t>
            </a:r>
            <a:endParaRPr lang="en-US" sz="1600" dirty="0"/>
          </a:p>
        </p:txBody>
      </p:sp>
      <p:cxnSp>
        <p:nvCxnSpPr>
          <p:cNvPr id="23" name="Straight Arrow Connector 22"/>
          <p:cNvCxnSpPr>
            <a:stCxn id="17" idx="1"/>
          </p:cNvCxnSpPr>
          <p:nvPr/>
        </p:nvCxnSpPr>
        <p:spPr>
          <a:xfrm rot="10800000" flipV="1">
            <a:off x="5643570" y="1824468"/>
            <a:ext cx="1357322" cy="7472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071802" y="4214818"/>
            <a:ext cx="178595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 smtClean="0">
                <a:latin typeface="Calibri"/>
              </a:rPr>
              <a:t>α</a:t>
            </a:r>
            <a:r>
              <a:rPr lang="de-CH" sz="1600" dirty="0" smtClean="0">
                <a:latin typeface="Calibri"/>
              </a:rPr>
              <a:t>, </a:t>
            </a:r>
            <a:r>
              <a:rPr lang="el-GR" sz="1600" dirty="0" smtClean="0">
                <a:latin typeface="Calibri"/>
              </a:rPr>
              <a:t>β</a:t>
            </a:r>
            <a:r>
              <a:rPr lang="de-CH" sz="1600" dirty="0" smtClean="0"/>
              <a:t>: </a:t>
            </a:r>
            <a:r>
              <a:rPr lang="en-US" sz="1600" dirty="0" smtClean="0"/>
              <a:t>diffraction angles</a:t>
            </a:r>
            <a:endParaRPr lang="en-US" sz="1600" dirty="0"/>
          </a:p>
        </p:txBody>
      </p:sp>
      <p:cxnSp>
        <p:nvCxnSpPr>
          <p:cNvPr id="18" name="Straight Arrow Connector 17"/>
          <p:cNvCxnSpPr>
            <a:stCxn id="13" idx="3"/>
          </p:cNvCxnSpPr>
          <p:nvPr/>
        </p:nvCxnSpPr>
        <p:spPr>
          <a:xfrm flipV="1">
            <a:off x="2786050" y="2928934"/>
            <a:ext cx="857256" cy="23309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929058" y="5000636"/>
            <a:ext cx="2286016" cy="16927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Changes in λ due to energy dissipation negligible 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=&gt; new I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 ray with initial λ but different direction!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Users\m\maichele\Documents\Aicheler\Presentations\Presentation_2008_08_13\Kikuchi distribution.jpg"/>
          <p:cNvPicPr>
            <a:picLocks noChangeAspect="1" noChangeArrowheads="1"/>
          </p:cNvPicPr>
          <p:nvPr/>
        </p:nvPicPr>
        <p:blipFill>
          <a:blip r:embed="rId2"/>
          <a:srcRect l="5774" t="3125" r="14066" b="8984"/>
          <a:stretch>
            <a:fillRect/>
          </a:stretch>
        </p:blipFill>
        <p:spPr bwMode="auto">
          <a:xfrm>
            <a:off x="2214546" y="1285860"/>
            <a:ext cx="1785950" cy="923767"/>
          </a:xfrm>
          <a:prstGeom prst="rect">
            <a:avLst/>
          </a:prstGeom>
          <a:noFill/>
        </p:spPr>
      </p:pic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Basics for EBSD: Kikuchi line construction</a:t>
            </a:r>
            <a:endParaRPr lang="de-DE" dirty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7286644" y="1285860"/>
            <a:ext cx="171451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I</a:t>
            </a:r>
            <a:r>
              <a:rPr lang="el-GR" sz="1600" baseline="-25000" dirty="0" smtClean="0">
                <a:latin typeface="Calibri"/>
              </a:rPr>
              <a:t>α</a:t>
            </a:r>
            <a:r>
              <a:rPr lang="en-US" sz="1600" dirty="0" smtClean="0"/>
              <a:t> ; I</a:t>
            </a:r>
            <a:r>
              <a:rPr lang="el-GR" sz="1600" baseline="-25000" dirty="0" smtClean="0"/>
              <a:t>β</a:t>
            </a:r>
            <a:r>
              <a:rPr lang="en-US" sz="1600" dirty="0" smtClean="0"/>
              <a:t>: intensities of new initial rays</a:t>
            </a:r>
            <a:endParaRPr lang="en-US" sz="1600" dirty="0"/>
          </a:p>
        </p:txBody>
      </p:sp>
      <p:pic>
        <p:nvPicPr>
          <p:cNvPr id="5123" name="Picture 3" descr="G:\Users\m\maichele\Documents\Aicheler\Presentations\Presentation_2008_08_13\Kikuchi construction.jpg"/>
          <p:cNvPicPr>
            <a:picLocks noChangeAspect="1" noChangeArrowheads="1"/>
          </p:cNvPicPr>
          <p:nvPr/>
        </p:nvPicPr>
        <p:blipFill>
          <a:blip r:embed="rId3"/>
          <a:srcRect l="10858" t="3768" r="12121" b="9508"/>
          <a:stretch>
            <a:fillRect/>
          </a:stretch>
        </p:blipFill>
        <p:spPr bwMode="auto">
          <a:xfrm>
            <a:off x="4643438" y="2214554"/>
            <a:ext cx="4357718" cy="3214710"/>
          </a:xfrm>
          <a:prstGeom prst="rect">
            <a:avLst/>
          </a:prstGeom>
          <a:noFill/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214942" y="1285860"/>
            <a:ext cx="178595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 smtClean="0"/>
              <a:t>Θ</a:t>
            </a:r>
            <a:r>
              <a:rPr lang="de-CH" sz="1600" dirty="0" smtClean="0"/>
              <a:t>: </a:t>
            </a:r>
            <a:r>
              <a:rPr lang="en-US" sz="1600" dirty="0" smtClean="0"/>
              <a:t>“Bragg angle”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rot="16200000" flipH="1">
            <a:off x="5786446" y="2428868"/>
            <a:ext cx="1928826" cy="3571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357950" y="5715016"/>
            <a:ext cx="85725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600" dirty="0" smtClean="0"/>
              <a:t>Screen</a:t>
            </a:r>
            <a:endParaRPr lang="en-US" sz="1600" dirty="0"/>
          </a:p>
        </p:txBody>
      </p:sp>
      <p:cxnSp>
        <p:nvCxnSpPr>
          <p:cNvPr id="22" name="Straight Arrow Connector 21"/>
          <p:cNvCxnSpPr>
            <a:stCxn id="21" idx="0"/>
          </p:cNvCxnSpPr>
          <p:nvPr/>
        </p:nvCxnSpPr>
        <p:spPr>
          <a:xfrm rot="5400000" flipH="1" flipV="1">
            <a:off x="6679421" y="5464983"/>
            <a:ext cx="357190" cy="1428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1214414" y="1500174"/>
            <a:ext cx="214314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600" dirty="0" smtClean="0"/>
              <a:t>Facts:</a:t>
            </a:r>
          </a:p>
          <a:p>
            <a:pPr>
              <a:spcBef>
                <a:spcPct val="50000"/>
              </a:spcBef>
            </a:pPr>
            <a:r>
              <a:rPr lang="de-CH" sz="1600" dirty="0" smtClean="0"/>
              <a:t>1) </a:t>
            </a:r>
            <a:r>
              <a:rPr lang="en-US" sz="1600" dirty="0" smtClean="0"/>
              <a:t>I</a:t>
            </a:r>
            <a:r>
              <a:rPr lang="el-GR" sz="1600" baseline="-25000" dirty="0" smtClean="0">
                <a:latin typeface="Calibri"/>
              </a:rPr>
              <a:t>α</a:t>
            </a:r>
            <a:r>
              <a:rPr lang="en-US" sz="1600" dirty="0" smtClean="0"/>
              <a:t> &gt; I</a:t>
            </a:r>
            <a:r>
              <a:rPr lang="el-GR" sz="1600" baseline="-25000" dirty="0" smtClean="0"/>
              <a:t>β</a:t>
            </a:r>
            <a:endParaRPr lang="en-US" sz="1600" dirty="0"/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1214414" y="2214554"/>
            <a:ext cx="3071834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2) Every crystal plane produces interference </a:t>
            </a:r>
            <a:r>
              <a:rPr lang="en-US" sz="1600" b="1" dirty="0" smtClean="0"/>
              <a:t>line</a:t>
            </a:r>
            <a:r>
              <a:rPr lang="en-US" sz="1600" dirty="0" smtClean="0"/>
              <a:t> (perpendicular to drawing plane) due to ray cones of </a:t>
            </a:r>
            <a:r>
              <a:rPr lang="en-US" sz="1600" dirty="0" err="1" smtClean="0"/>
              <a:t>I</a:t>
            </a:r>
            <a:r>
              <a:rPr lang="en-US" sz="1600" baseline="-25000" dirty="0" err="1" smtClean="0">
                <a:latin typeface="Calibri"/>
              </a:rPr>
              <a:t>α</a:t>
            </a:r>
            <a:r>
              <a:rPr lang="en-US" sz="1600" dirty="0" smtClean="0"/>
              <a:t> and </a:t>
            </a:r>
            <a:r>
              <a:rPr lang="en-US" sz="1600" dirty="0" err="1" smtClean="0"/>
              <a:t>I</a:t>
            </a:r>
            <a:r>
              <a:rPr lang="en-US" sz="1600" baseline="-25000" dirty="0" err="1" smtClean="0"/>
              <a:t>β</a:t>
            </a:r>
            <a:endParaRPr lang="en-US" sz="1600" baseline="-25000" dirty="0" smtClean="0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7715272" y="5715016"/>
            <a:ext cx="142876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smtClean="0"/>
              <a:t>(h,k,l): crystal plane</a:t>
            </a:r>
            <a:endParaRPr lang="en-US" sz="1600"/>
          </a:p>
        </p:txBody>
      </p:sp>
      <p:cxnSp>
        <p:nvCxnSpPr>
          <p:cNvPr id="34" name="Straight Arrow Connector 33"/>
          <p:cNvCxnSpPr>
            <a:stCxn id="30" idx="0"/>
          </p:cNvCxnSpPr>
          <p:nvPr/>
        </p:nvCxnSpPr>
        <p:spPr>
          <a:xfrm rot="16200000" flipV="1">
            <a:off x="7108049" y="4393413"/>
            <a:ext cx="2000264" cy="64294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6898580" y="3200401"/>
            <a:ext cx="662807" cy="48425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1214414" y="3286124"/>
            <a:ext cx="307183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3) crystal plane (almost perpendicular in the crystal) gets hit from both sides</a:t>
            </a:r>
            <a:endParaRPr lang="en-US" sz="1600" baseline="-25000" dirty="0" smtClean="0"/>
          </a:p>
        </p:txBody>
      </p:sp>
      <p:grpSp>
        <p:nvGrpSpPr>
          <p:cNvPr id="2" name="Group 64"/>
          <p:cNvGrpSpPr/>
          <p:nvPr/>
        </p:nvGrpSpPr>
        <p:grpSpPr>
          <a:xfrm>
            <a:off x="1214414" y="4487299"/>
            <a:ext cx="2286016" cy="584775"/>
            <a:chOff x="1214414" y="4487299"/>
            <a:chExt cx="2286016" cy="584775"/>
          </a:xfrm>
        </p:grpSpPr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1214414" y="4601600"/>
              <a:ext cx="571504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f =</a:t>
              </a:r>
              <a:endParaRPr lang="en-US" sz="1600" baseline="-25000" dirty="0" smtClean="0"/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1500166" y="4487299"/>
              <a:ext cx="2000264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scattered intensity primary intensity</a:t>
              </a:r>
              <a:endParaRPr lang="en-US" sz="1600" baseline="-25000" dirty="0" smtClean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1571604" y="4777814"/>
              <a:ext cx="1643074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65"/>
          <p:cNvGrpSpPr/>
          <p:nvPr/>
        </p:nvGrpSpPr>
        <p:grpSpPr>
          <a:xfrm>
            <a:off x="1214414" y="5395098"/>
            <a:ext cx="4500594" cy="1391488"/>
            <a:chOff x="1214414" y="5395098"/>
            <a:chExt cx="4500594" cy="1391488"/>
          </a:xfrm>
        </p:grpSpPr>
        <p:sp>
          <p:nvSpPr>
            <p:cNvPr id="27" name="Text Box 4"/>
            <p:cNvSpPr txBox="1">
              <a:spLocks noChangeArrowheads="1"/>
            </p:cNvSpPr>
            <p:nvPr/>
          </p:nvSpPr>
          <p:spPr bwMode="auto">
            <a:xfrm>
              <a:off x="1214414" y="5733652"/>
              <a:ext cx="4500594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In H: Background + (</a:t>
              </a:r>
              <a:r>
                <a:rPr lang="en-US" sz="1600" dirty="0" err="1" smtClean="0"/>
                <a:t>f·I</a:t>
              </a:r>
              <a:r>
                <a:rPr lang="el-GR" sz="1600" baseline="-25000" dirty="0" smtClean="0">
                  <a:latin typeface="Calibri"/>
                </a:rPr>
                <a:t>α</a:t>
              </a:r>
              <a:r>
                <a:rPr lang="en-US" sz="1600" dirty="0" smtClean="0"/>
                <a:t> - </a:t>
              </a:r>
              <a:r>
                <a:rPr lang="en-US" sz="1600" dirty="0" err="1" smtClean="0"/>
                <a:t>f·I</a:t>
              </a:r>
              <a:r>
                <a:rPr lang="el-GR" sz="1600" baseline="-25000" dirty="0" smtClean="0"/>
                <a:t>β</a:t>
              </a:r>
              <a:r>
                <a:rPr lang="en-US" sz="1600" dirty="0" smtClean="0"/>
                <a:t>) =&gt; brighter </a:t>
              </a:r>
              <a:endParaRPr lang="en-US" sz="1600" baseline="-25000" dirty="0" smtClean="0"/>
            </a:p>
          </p:txBody>
        </p:sp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1214414" y="6109478"/>
              <a:ext cx="4357718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In D: Background + (</a:t>
              </a:r>
              <a:r>
                <a:rPr lang="en-US" sz="1600" dirty="0" err="1" smtClean="0"/>
                <a:t>f·I</a:t>
              </a:r>
              <a:r>
                <a:rPr lang="el-GR" sz="1600" baseline="-25000" dirty="0" smtClean="0"/>
                <a:t>β</a:t>
              </a:r>
              <a:r>
                <a:rPr lang="en-US" sz="1600" dirty="0" smtClean="0"/>
                <a:t> - </a:t>
              </a:r>
              <a:r>
                <a:rPr lang="en-US" sz="1600" dirty="0" err="1" smtClean="0"/>
                <a:t>f·I</a:t>
              </a:r>
              <a:r>
                <a:rPr lang="el-GR" sz="1600" baseline="-25000" dirty="0" smtClean="0">
                  <a:latin typeface="Calibri"/>
                </a:rPr>
                <a:t>α</a:t>
              </a:r>
              <a:r>
                <a:rPr lang="en-US" sz="1600" dirty="0" smtClean="0"/>
                <a:t>) =&gt; darker</a:t>
              </a:r>
              <a:endParaRPr lang="en-US" sz="1600" baseline="-25000" dirty="0" smtClean="0"/>
            </a:p>
          </p:txBody>
        </p:sp>
        <p:sp>
          <p:nvSpPr>
            <p:cNvPr id="32" name="Right Brace 31"/>
            <p:cNvSpPr/>
            <p:nvPr/>
          </p:nvSpPr>
          <p:spPr>
            <a:xfrm rot="-5400000">
              <a:off x="3428992" y="5376462"/>
              <a:ext cx="142876" cy="714380"/>
            </a:xfrm>
            <a:prstGeom prst="rightBrace">
              <a:avLst>
                <a:gd name="adj1" fmla="val 8333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Brace 32"/>
            <p:cNvSpPr/>
            <p:nvPr/>
          </p:nvSpPr>
          <p:spPr>
            <a:xfrm rot="5400000">
              <a:off x="3428992" y="6119417"/>
              <a:ext cx="142876" cy="714380"/>
            </a:xfrm>
            <a:prstGeom prst="rightBrace">
              <a:avLst>
                <a:gd name="adj1" fmla="val 8333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 Box 4"/>
            <p:cNvSpPr txBox="1">
              <a:spLocks noChangeArrowheads="1"/>
            </p:cNvSpPr>
            <p:nvPr/>
          </p:nvSpPr>
          <p:spPr bwMode="auto">
            <a:xfrm>
              <a:off x="3286116" y="5395098"/>
              <a:ext cx="500066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&gt; 0</a:t>
              </a:r>
              <a:endParaRPr lang="en-US" sz="1600" dirty="0"/>
            </a:p>
          </p:txBody>
        </p:sp>
        <p:sp>
          <p:nvSpPr>
            <p:cNvPr id="37" name="Text Box 4"/>
            <p:cNvSpPr txBox="1">
              <a:spLocks noChangeArrowheads="1"/>
            </p:cNvSpPr>
            <p:nvPr/>
          </p:nvSpPr>
          <p:spPr bwMode="auto">
            <a:xfrm>
              <a:off x="3286116" y="6448032"/>
              <a:ext cx="500066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/>
                <a:t>&lt; 0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4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2" descr="G:\Users\m\maichele\Documents\Aicheler\Presentations\Presentation_2008_08_13\Kikuchi example.jpg"/>
          <p:cNvPicPr>
            <a:picLocks noChangeAspect="1" noChangeArrowheads="1"/>
          </p:cNvPicPr>
          <p:nvPr/>
        </p:nvPicPr>
        <p:blipFill>
          <a:blip r:embed="rId2"/>
          <a:srcRect l="10641" t="13376" r="24854" b="18153"/>
          <a:stretch>
            <a:fillRect/>
          </a:stretch>
        </p:blipFill>
        <p:spPr bwMode="auto">
          <a:xfrm>
            <a:off x="3688162" y="1292807"/>
            <a:ext cx="5312994" cy="3872181"/>
          </a:xfrm>
          <a:prstGeom prst="rect">
            <a:avLst/>
          </a:prstGeom>
          <a:noFill/>
        </p:spPr>
      </p:pic>
      <p:pic>
        <p:nvPicPr>
          <p:cNvPr id="4098" name="Picture 2" descr="G:\Users\m\maichele\Documents\Aicheler\Presentations\Presentation_2008_08_13\Kikuchi distribution.jpg"/>
          <p:cNvPicPr>
            <a:picLocks noChangeAspect="1" noChangeArrowheads="1"/>
          </p:cNvPicPr>
          <p:nvPr/>
        </p:nvPicPr>
        <p:blipFill>
          <a:blip r:embed="rId3" cstate="print"/>
          <a:srcRect l="5774" t="3125" r="14066" b="8984"/>
          <a:stretch>
            <a:fillRect/>
          </a:stretch>
        </p:blipFill>
        <p:spPr bwMode="auto">
          <a:xfrm>
            <a:off x="1357290" y="3029238"/>
            <a:ext cx="1643074" cy="849866"/>
          </a:xfrm>
          <a:prstGeom prst="rect">
            <a:avLst/>
          </a:prstGeom>
          <a:noFill/>
        </p:spPr>
      </p:pic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Basics for EBSD: Kikuchi line</a:t>
            </a:r>
            <a:endParaRPr lang="de-DE" dirty="0"/>
          </a:p>
        </p:txBody>
      </p:sp>
      <p:pic>
        <p:nvPicPr>
          <p:cNvPr id="5123" name="Picture 3" descr="G:\Users\m\maichele\Documents\Aicheler\Presentations\Presentation_2008_08_13\Kikuchi construction.jpg"/>
          <p:cNvPicPr>
            <a:picLocks noChangeAspect="1" noChangeArrowheads="1"/>
          </p:cNvPicPr>
          <p:nvPr/>
        </p:nvPicPr>
        <p:blipFill>
          <a:blip r:embed="rId4" cstate="print"/>
          <a:srcRect l="10858" t="3768" r="12121" b="9508"/>
          <a:stretch>
            <a:fillRect/>
          </a:stretch>
        </p:blipFill>
        <p:spPr bwMode="auto">
          <a:xfrm>
            <a:off x="1357290" y="3950542"/>
            <a:ext cx="1643074" cy="1212104"/>
          </a:xfrm>
          <a:prstGeom prst="rect">
            <a:avLst/>
          </a:prstGeom>
          <a:noFill/>
        </p:spPr>
      </p:pic>
      <p:pic>
        <p:nvPicPr>
          <p:cNvPr id="35" name="Picture 2" descr="G:\Users\m\maichele\Documents\Aicheler\Presentations\Presentation_2008_08_13\Bragg.jpg"/>
          <p:cNvPicPr>
            <a:picLocks noChangeAspect="1" noChangeArrowheads="1"/>
          </p:cNvPicPr>
          <p:nvPr/>
        </p:nvPicPr>
        <p:blipFill>
          <a:blip r:embed="rId5" cstate="print"/>
          <a:srcRect l="4017" t="2734" r="7030" b="15493"/>
          <a:stretch>
            <a:fillRect/>
          </a:stretch>
        </p:blipFill>
        <p:spPr bwMode="auto">
          <a:xfrm>
            <a:off x="1357289" y="1285860"/>
            <a:ext cx="1643075" cy="1664550"/>
          </a:xfrm>
          <a:prstGeom prst="rect">
            <a:avLst/>
          </a:prstGeom>
          <a:noFill/>
        </p:spPr>
      </p:pic>
      <p:sp>
        <p:nvSpPr>
          <p:cNvPr id="38" name="Right Brace 37"/>
          <p:cNvSpPr/>
          <p:nvPr/>
        </p:nvSpPr>
        <p:spPr>
          <a:xfrm>
            <a:off x="3000364" y="1307336"/>
            <a:ext cx="642942" cy="3857652"/>
          </a:xfrm>
          <a:prstGeom prst="rightBrace">
            <a:avLst>
              <a:gd name="adj1" fmla="val 8333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2"/>
          <p:cNvGrpSpPr/>
          <p:nvPr/>
        </p:nvGrpSpPr>
        <p:grpSpPr>
          <a:xfrm>
            <a:off x="1214414" y="4879236"/>
            <a:ext cx="2714644" cy="1809653"/>
            <a:chOff x="1214414" y="4879236"/>
            <a:chExt cx="2714644" cy="1809653"/>
          </a:xfrm>
        </p:grpSpPr>
        <p:sp>
          <p:nvSpPr>
            <p:cNvPr id="40" name="Oval 39"/>
            <p:cNvSpPr/>
            <p:nvPr/>
          </p:nvSpPr>
          <p:spPr>
            <a:xfrm>
              <a:off x="1357290" y="4879236"/>
              <a:ext cx="857256" cy="35719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 Box 4"/>
            <p:cNvSpPr txBox="1">
              <a:spLocks noChangeArrowheads="1"/>
            </p:cNvSpPr>
            <p:nvPr/>
          </p:nvSpPr>
          <p:spPr bwMode="auto">
            <a:xfrm>
              <a:off x="1214414" y="5857892"/>
              <a:ext cx="2714644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FF0000"/>
                  </a:solidFill>
                </a:rPr>
                <a:t>Distance =&gt; Bragg equation =&gt; planes space d!           =&gt; plane identification</a:t>
              </a:r>
              <a:endParaRPr lang="en-US" sz="1600" baseline="-25000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42" name="Straight Arrow Connector 41"/>
            <p:cNvCxnSpPr>
              <a:stCxn id="40" idx="4"/>
            </p:cNvCxnSpPr>
            <p:nvPr/>
          </p:nvCxnSpPr>
          <p:spPr>
            <a:xfrm rot="16200000" flipH="1">
              <a:off x="1582342" y="5440002"/>
              <a:ext cx="621466" cy="21431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65"/>
          <p:cNvGrpSpPr/>
          <p:nvPr/>
        </p:nvGrpSpPr>
        <p:grpSpPr>
          <a:xfrm>
            <a:off x="3143240" y="4429132"/>
            <a:ext cx="1928826" cy="1267248"/>
            <a:chOff x="3143240" y="4429132"/>
            <a:chExt cx="1928826" cy="1267248"/>
          </a:xfrm>
        </p:grpSpPr>
        <p:sp>
          <p:nvSpPr>
            <p:cNvPr id="56" name="Text Box 4"/>
            <p:cNvSpPr txBox="1">
              <a:spLocks noChangeArrowheads="1"/>
            </p:cNvSpPr>
            <p:nvPr/>
          </p:nvSpPr>
          <p:spPr bwMode="auto">
            <a:xfrm>
              <a:off x="3143240" y="5357826"/>
              <a:ext cx="1928826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FF0000"/>
                  </a:solidFill>
                </a:rPr>
                <a:t>Zone axis [-1 1 -2]</a:t>
              </a:r>
              <a:endParaRPr lang="en-US" sz="1600" baseline="-25000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rot="16200000" flipV="1">
              <a:off x="3178959" y="4822041"/>
              <a:ext cx="928694" cy="14287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63"/>
          <p:cNvGrpSpPr/>
          <p:nvPr/>
        </p:nvGrpSpPr>
        <p:grpSpPr>
          <a:xfrm>
            <a:off x="3214678" y="1071546"/>
            <a:ext cx="6072230" cy="3839016"/>
            <a:chOff x="3214678" y="1071546"/>
            <a:chExt cx="6072230" cy="3839016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3214678" y="1285860"/>
              <a:ext cx="5929322" cy="3286148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214678" y="4371982"/>
              <a:ext cx="6072230" cy="21431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5400000" flipH="1" flipV="1">
              <a:off x="2571736" y="1866888"/>
              <a:ext cx="3652862" cy="2062178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 Box 4"/>
            <p:cNvSpPr txBox="1">
              <a:spLocks noChangeArrowheads="1"/>
            </p:cNvSpPr>
            <p:nvPr/>
          </p:nvSpPr>
          <p:spPr bwMode="auto">
            <a:xfrm>
              <a:off x="4357686" y="1428736"/>
              <a:ext cx="857256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FF0000"/>
                  </a:solidFill>
                </a:rPr>
                <a:t>(1 3 1)</a:t>
              </a:r>
              <a:endParaRPr lang="en-US" sz="16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61" name="Text Box 4"/>
            <p:cNvSpPr txBox="1">
              <a:spLocks noChangeArrowheads="1"/>
            </p:cNvSpPr>
            <p:nvPr/>
          </p:nvSpPr>
          <p:spPr bwMode="auto">
            <a:xfrm>
              <a:off x="7786710" y="1928802"/>
              <a:ext cx="857256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FF0000"/>
                  </a:solidFill>
                </a:rPr>
                <a:t>(2 2 0)</a:t>
              </a:r>
              <a:endParaRPr lang="en-US" sz="16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62" name="Text Box 4"/>
            <p:cNvSpPr txBox="1">
              <a:spLocks noChangeArrowheads="1"/>
            </p:cNvSpPr>
            <p:nvPr/>
          </p:nvSpPr>
          <p:spPr bwMode="auto">
            <a:xfrm>
              <a:off x="7929586" y="4572008"/>
              <a:ext cx="857256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rgbClr val="FF0000"/>
                  </a:solidFill>
                </a:rPr>
                <a:t>(3 1 1)</a:t>
              </a:r>
              <a:endParaRPr lang="en-US" sz="1600" baseline="-25000" dirty="0" smtClean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Basics for EBSD: Kikuchi line indexing</a:t>
            </a:r>
            <a:endParaRPr lang="de-DE" dirty="0"/>
          </a:p>
        </p:txBody>
      </p:sp>
      <p:pic>
        <p:nvPicPr>
          <p:cNvPr id="3074" name="Picture 2" descr="G:\Users\m\maichele\Documents\Aicheler\Presentations\Presentation_2008_08_13\Kikuchi map (FCC).jpg"/>
          <p:cNvPicPr>
            <a:picLocks noChangeAspect="1" noChangeArrowheads="1"/>
          </p:cNvPicPr>
          <p:nvPr/>
        </p:nvPicPr>
        <p:blipFill>
          <a:blip r:embed="rId2"/>
          <a:srcRect l="10165" t="2400" r="21730" b="7892"/>
          <a:stretch>
            <a:fillRect/>
          </a:stretch>
        </p:blipFill>
        <p:spPr bwMode="auto">
          <a:xfrm>
            <a:off x="1285852" y="1285860"/>
            <a:ext cx="5857916" cy="5415809"/>
          </a:xfrm>
          <a:prstGeom prst="rect">
            <a:avLst/>
          </a:prstGeom>
          <a:noFill/>
        </p:spPr>
      </p:pic>
      <p:grpSp>
        <p:nvGrpSpPr>
          <p:cNvPr id="2" name="Group 27"/>
          <p:cNvGrpSpPr/>
          <p:nvPr/>
        </p:nvGrpSpPr>
        <p:grpSpPr>
          <a:xfrm>
            <a:off x="3500430" y="3786190"/>
            <a:ext cx="2357454" cy="1574447"/>
            <a:chOff x="6786546" y="2857496"/>
            <a:chExt cx="2357454" cy="1574447"/>
          </a:xfrm>
          <a:scene3d>
            <a:camera prst="orthographicFront">
              <a:rot lat="10800000" lon="0" rev="20700000"/>
            </a:camera>
            <a:lightRig rig="threePt" dir="t"/>
          </a:scene3d>
        </p:grpSpPr>
        <p:cxnSp>
          <p:nvCxnSpPr>
            <p:cNvPr id="21" name="Straight Connector 20"/>
            <p:cNvCxnSpPr/>
            <p:nvPr/>
          </p:nvCxnSpPr>
          <p:spPr>
            <a:xfrm flipV="1">
              <a:off x="6786546" y="2940700"/>
              <a:ext cx="2301972" cy="127579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786546" y="4138842"/>
              <a:ext cx="2357454" cy="8320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6536933" y="3166276"/>
              <a:ext cx="1418170" cy="80061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7230302" y="2996170"/>
              <a:ext cx="484938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(1 3 1)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>
              <a:off x="8429620" y="3190313"/>
              <a:ext cx="571472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(2 2 0)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7" name="Text Box 4"/>
            <p:cNvSpPr txBox="1">
              <a:spLocks noChangeArrowheads="1"/>
            </p:cNvSpPr>
            <p:nvPr/>
          </p:nvSpPr>
          <p:spPr bwMode="auto">
            <a:xfrm>
              <a:off x="8358182" y="4216499"/>
              <a:ext cx="591675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(3 1 1)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Group 28"/>
          <p:cNvGrpSpPr/>
          <p:nvPr/>
        </p:nvGrpSpPr>
        <p:grpSpPr>
          <a:xfrm>
            <a:off x="6572264" y="2928934"/>
            <a:ext cx="2357454" cy="1574447"/>
            <a:chOff x="6786546" y="2857496"/>
            <a:chExt cx="2357454" cy="1574447"/>
          </a:xfrm>
          <a:scene3d>
            <a:camera prst="orthographicFront">
              <a:rot lat="10800000" lon="0" rev="20700000"/>
            </a:camera>
            <a:lightRig rig="threePt" dir="t"/>
          </a:scene3d>
        </p:grpSpPr>
        <p:cxnSp>
          <p:nvCxnSpPr>
            <p:cNvPr id="30" name="Straight Connector 29"/>
            <p:cNvCxnSpPr/>
            <p:nvPr/>
          </p:nvCxnSpPr>
          <p:spPr>
            <a:xfrm flipV="1">
              <a:off x="6786546" y="2940700"/>
              <a:ext cx="2301972" cy="127579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786546" y="4138842"/>
              <a:ext cx="2357454" cy="8320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 flipH="1" flipV="1">
              <a:off x="6536933" y="3166276"/>
              <a:ext cx="1418170" cy="80061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 Box 4"/>
            <p:cNvSpPr txBox="1">
              <a:spLocks noChangeArrowheads="1"/>
            </p:cNvSpPr>
            <p:nvPr/>
          </p:nvSpPr>
          <p:spPr bwMode="auto">
            <a:xfrm>
              <a:off x="7230302" y="2996170"/>
              <a:ext cx="484938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(1 3 1)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34" name="Text Box 4"/>
            <p:cNvSpPr txBox="1">
              <a:spLocks noChangeArrowheads="1"/>
            </p:cNvSpPr>
            <p:nvPr/>
          </p:nvSpPr>
          <p:spPr bwMode="auto">
            <a:xfrm>
              <a:off x="8429620" y="3190313"/>
              <a:ext cx="571472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(2 2 0)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36" name="Text Box 4"/>
            <p:cNvSpPr txBox="1">
              <a:spLocks noChangeArrowheads="1"/>
            </p:cNvSpPr>
            <p:nvPr/>
          </p:nvSpPr>
          <p:spPr bwMode="auto">
            <a:xfrm>
              <a:off x="8358182" y="4216499"/>
              <a:ext cx="591675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(3 1 1)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</p:grpSp>
      <p:pic>
        <p:nvPicPr>
          <p:cNvPr id="37" name="Picture 5" descr="\\cern.ch\dfs\Users\m\maichele\Desktop\Meeting 2008.07.09\Orientation Triangle.jpg"/>
          <p:cNvPicPr>
            <a:picLocks noChangeAspect="1" noChangeArrowheads="1"/>
          </p:cNvPicPr>
          <p:nvPr/>
        </p:nvPicPr>
        <p:blipFill>
          <a:blip r:embed="rId3"/>
          <a:srcRect l="5228" t="52499" r="39896" b="11874"/>
          <a:stretch>
            <a:fillRect/>
          </a:stretch>
        </p:blipFill>
        <p:spPr bwMode="auto">
          <a:xfrm>
            <a:off x="7429520" y="307181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5" descr="\\cern.ch\dfs\Users\m\maichele\Desktop\Meeting 2008.07.09\Orientation Triangle.jpg"/>
          <p:cNvPicPr>
            <a:picLocks noChangeAspect="1" noChangeArrowheads="1"/>
          </p:cNvPicPr>
          <p:nvPr/>
        </p:nvPicPr>
        <p:blipFill>
          <a:blip r:embed="rId3"/>
          <a:srcRect l="5228" t="54074" r="44286" b="14949"/>
          <a:stretch>
            <a:fillRect/>
          </a:stretch>
        </p:blipFill>
        <p:spPr bwMode="auto">
          <a:xfrm>
            <a:off x="1285852" y="1643051"/>
            <a:ext cx="5715040" cy="481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2" name="Picture 2" descr="G:\Users\m\maichele\Documents\Aicheler\Presentations\Presentation_2008_08_13\Kikuchi example.jpg"/>
          <p:cNvPicPr>
            <a:picLocks noChangeAspect="1" noChangeArrowheads="1"/>
          </p:cNvPicPr>
          <p:nvPr/>
        </p:nvPicPr>
        <p:blipFill>
          <a:blip r:embed="rId4"/>
          <a:srcRect l="10641" t="13376" r="24854" b="18153"/>
          <a:stretch>
            <a:fillRect/>
          </a:stretch>
        </p:blipFill>
        <p:spPr bwMode="auto">
          <a:xfrm>
            <a:off x="6898963" y="1282740"/>
            <a:ext cx="2062692" cy="1503318"/>
          </a:xfrm>
          <a:prstGeom prst="rect">
            <a:avLst/>
          </a:prstGeom>
          <a:noFill/>
        </p:spPr>
      </p:pic>
      <p:grpSp>
        <p:nvGrpSpPr>
          <p:cNvPr id="4" name="Group 40"/>
          <p:cNvGrpSpPr/>
          <p:nvPr/>
        </p:nvGrpSpPr>
        <p:grpSpPr>
          <a:xfrm>
            <a:off x="6715140" y="1196839"/>
            <a:ext cx="2357454" cy="1574447"/>
            <a:chOff x="6715140" y="1196839"/>
            <a:chExt cx="2357454" cy="1574447"/>
          </a:xfrm>
        </p:grpSpPr>
        <p:cxnSp>
          <p:nvCxnSpPr>
            <p:cNvPr id="10" name="Straight Connector 9"/>
            <p:cNvCxnSpPr/>
            <p:nvPr/>
          </p:nvCxnSpPr>
          <p:spPr>
            <a:xfrm flipV="1">
              <a:off x="6715140" y="1280043"/>
              <a:ext cx="2301972" cy="127579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715140" y="2478185"/>
              <a:ext cx="2357454" cy="8320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 flipH="1" flipV="1">
              <a:off x="6465527" y="1505619"/>
              <a:ext cx="1418170" cy="80061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7000892" y="1357298"/>
              <a:ext cx="484938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(1 3 1)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8358214" y="1571612"/>
              <a:ext cx="571472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(2 2 0)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8286776" y="2555842"/>
              <a:ext cx="591675" cy="21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FF0000"/>
                  </a:solidFill>
                </a:rPr>
                <a:t>(3 1 1)</a:t>
              </a:r>
              <a:endParaRPr lang="en-US" sz="800" baseline="-250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43" name="5-Point Star 42"/>
          <p:cNvSpPr/>
          <p:nvPr/>
        </p:nvSpPr>
        <p:spPr>
          <a:xfrm>
            <a:off x="4000496" y="4000504"/>
            <a:ext cx="214314" cy="214314"/>
          </a:xfrm>
          <a:prstGeom prst="star5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5-Point Star 43"/>
          <p:cNvSpPr/>
          <p:nvPr/>
        </p:nvSpPr>
        <p:spPr>
          <a:xfrm>
            <a:off x="8039124" y="3590926"/>
            <a:ext cx="214314" cy="214314"/>
          </a:xfrm>
          <a:prstGeom prst="star5">
            <a:avLst/>
          </a:prstGeom>
          <a:solidFill>
            <a:srgbClr val="FF00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5-Point Star 45"/>
          <p:cNvSpPr/>
          <p:nvPr/>
        </p:nvSpPr>
        <p:spPr>
          <a:xfrm>
            <a:off x="7858148" y="1785926"/>
            <a:ext cx="214314" cy="214314"/>
          </a:xfrm>
          <a:prstGeom prst="star5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59"/>
          <p:cNvGrpSpPr/>
          <p:nvPr/>
        </p:nvGrpSpPr>
        <p:grpSpPr>
          <a:xfrm>
            <a:off x="7429520" y="4857760"/>
            <a:ext cx="1428760" cy="1428760"/>
            <a:chOff x="9501222" y="3429000"/>
            <a:chExt cx="1428760" cy="1428760"/>
          </a:xfrm>
        </p:grpSpPr>
        <p:sp>
          <p:nvSpPr>
            <p:cNvPr id="47" name="Cube 46"/>
            <p:cNvSpPr>
              <a:spLocks/>
            </p:cNvSpPr>
            <p:nvPr/>
          </p:nvSpPr>
          <p:spPr>
            <a:xfrm>
              <a:off x="9501222" y="3429000"/>
              <a:ext cx="1428760" cy="1428760"/>
            </a:xfrm>
            <a:prstGeom prst="cube">
              <a:avLst>
                <a:gd name="adj" fmla="val 26333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 rot="5400000">
              <a:off x="9394065" y="3964785"/>
              <a:ext cx="1071570" cy="1588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9929850" y="4500570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10800000" flipV="1">
              <a:off x="9501222" y="4500570"/>
              <a:ext cx="428628" cy="35719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 flipH="1" flipV="1">
              <a:off x="9894131" y="3679033"/>
              <a:ext cx="857256" cy="785818"/>
            </a:xfrm>
            <a:prstGeom prst="straightConnector1">
              <a:avLst/>
            </a:prstGeom>
            <a:ln w="25400">
              <a:solidFill>
                <a:srgbClr val="FF00FF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10180677" y="4178305"/>
              <a:ext cx="1071570" cy="1588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9734586" y="4695834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Basics for EBSD: EBSD-Software</a:t>
            </a:r>
            <a:endParaRPr lang="de-DE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14414" y="1214422"/>
            <a:ext cx="2357454" cy="21852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Scan: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Each point one Kikuchi pattern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-&gt; each point complete orientation information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=&gt; Mapping of orientations</a:t>
            </a:r>
          </a:p>
        </p:txBody>
      </p:sp>
      <p:pic>
        <p:nvPicPr>
          <p:cNvPr id="2050" name="Picture 2" descr="G:\Divisions\EST\Groups\SM\Metallurgy\Doctorants\Aicheler\Test Data\EBSD\2h@1000\Probe 5\C5_BF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6794" y="1285860"/>
            <a:ext cx="5475800" cy="438064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214414" y="4019140"/>
            <a:ext cx="242889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Scan rate: 75 points/s</a:t>
            </a:r>
          </a:p>
        </p:txBody>
      </p:sp>
      <p:sp>
        <p:nvSpPr>
          <p:cNvPr id="8" name="Rectangle 7"/>
          <p:cNvSpPr/>
          <p:nvPr/>
        </p:nvSpPr>
        <p:spPr>
          <a:xfrm>
            <a:off x="1214414" y="5000636"/>
            <a:ext cx="7572428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Ordinary used for: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- Texture analysis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1600" dirty="0" smtClean="0"/>
              <a:t> Orientation of samples (like X-Ray diffraction but faster)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1600" dirty="0" smtClean="0"/>
              <a:t> Identification of different phases (like TEM but lower resolution/magnification)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1600" dirty="0" smtClean="0"/>
              <a:t> Possibility to connect with quantitative EDX scans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1214414" y="1214422"/>
            <a:ext cx="5857915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smtClean="0"/>
              <a:t>Classical Hardness: Loads between 10 – 300 N</a:t>
            </a:r>
          </a:p>
          <a:p>
            <a:pPr>
              <a:spcBef>
                <a:spcPct val="50000"/>
              </a:spcBef>
            </a:pPr>
            <a:endParaRPr lang="en-US" sz="1600" dirty="0" smtClean="0"/>
          </a:p>
          <a:p>
            <a:pPr>
              <a:spcBef>
                <a:spcPct val="50000"/>
              </a:spcBef>
            </a:pPr>
            <a:r>
              <a:rPr lang="en-GB" sz="1600" dirty="0" smtClean="0"/>
              <a:t>MTS Nano indenter XP: Loads of several </a:t>
            </a:r>
            <a:r>
              <a:rPr lang="en-GB" sz="1600" dirty="0" err="1" smtClean="0"/>
              <a:t>mN</a:t>
            </a:r>
            <a:endParaRPr lang="en-GB" sz="1600" dirty="0" smtClean="0"/>
          </a:p>
          <a:p>
            <a:pPr>
              <a:spcBef>
                <a:spcPct val="50000"/>
              </a:spcBef>
            </a:pPr>
            <a:r>
              <a:rPr lang="en-GB" sz="1600" dirty="0" smtClean="0"/>
              <a:t>Indentation depth:  30 – 2000 nm; instrumented</a:t>
            </a:r>
          </a:p>
        </p:txBody>
      </p:sp>
      <p:grpSp>
        <p:nvGrpSpPr>
          <p:cNvPr id="2" name="Group 27"/>
          <p:cNvGrpSpPr/>
          <p:nvPr/>
        </p:nvGrpSpPr>
        <p:grpSpPr>
          <a:xfrm>
            <a:off x="1285852" y="2643182"/>
            <a:ext cx="6572296" cy="4048132"/>
            <a:chOff x="1285852" y="2643182"/>
            <a:chExt cx="6572296" cy="4048132"/>
          </a:xfrm>
        </p:grpSpPr>
        <p:graphicFrame>
          <p:nvGraphicFramePr>
            <p:cNvPr id="5" name="Chart 4"/>
            <p:cNvGraphicFramePr>
              <a:graphicFrameLocks/>
            </p:cNvGraphicFramePr>
            <p:nvPr/>
          </p:nvGraphicFramePr>
          <p:xfrm>
            <a:off x="1285852" y="2643182"/>
            <a:ext cx="6191263" cy="40481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7" name="Straight Connector 6"/>
            <p:cNvCxnSpPr/>
            <p:nvPr/>
          </p:nvCxnSpPr>
          <p:spPr>
            <a:xfrm rot="5400000">
              <a:off x="5143504" y="4357694"/>
              <a:ext cx="2571768" cy="28575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5945874" y="4286256"/>
              <a:ext cx="1143008" cy="15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6389784" y="4861193"/>
              <a:ext cx="132203" cy="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6981848" y="3357563"/>
            <a:ext cx="876300" cy="679450"/>
          </p:xfrm>
          <a:graphic>
            <a:graphicData uri="http://schemas.openxmlformats.org/presentationml/2006/ole">
              <p:oleObj spid="_x0000_s48130" name="Equation" r:id="rId4" imgW="507960" imgH="393480" progId="Equation.3">
                <p:embed/>
              </p:oleObj>
            </a:graphicData>
          </a:graphic>
        </p:graphicFrame>
        <p:cxnSp>
          <p:nvCxnSpPr>
            <p:cNvPr id="22" name="Straight Arrow Connector 21"/>
            <p:cNvCxnSpPr/>
            <p:nvPr/>
          </p:nvCxnSpPr>
          <p:spPr>
            <a:xfrm rot="10800000">
              <a:off x="6572264" y="3714752"/>
              <a:ext cx="35719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>
              <a:off x="2071670" y="3571876"/>
              <a:ext cx="4429156" cy="1588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7" name="Object 26"/>
            <p:cNvGraphicFramePr>
              <a:graphicFrameLocks noChangeAspect="1"/>
            </p:cNvGraphicFramePr>
            <p:nvPr/>
          </p:nvGraphicFramePr>
          <p:xfrm>
            <a:off x="1285852" y="3357562"/>
            <a:ext cx="511178" cy="400052"/>
          </p:xfrm>
          <a:graphic>
            <a:graphicData uri="http://schemas.openxmlformats.org/presentationml/2006/ole">
              <p:oleObj spid="_x0000_s48131" name="Equation" r:id="rId5" imgW="291960" imgH="228600" progId="Equation.3">
                <p:embed/>
              </p:oleObj>
            </a:graphicData>
          </a:graphic>
        </p:graphicFrame>
      </p:grpSp>
      <p:grpSp>
        <p:nvGrpSpPr>
          <p:cNvPr id="3" name="Group 45"/>
          <p:cNvGrpSpPr/>
          <p:nvPr/>
        </p:nvGrpSpPr>
        <p:grpSpPr>
          <a:xfrm>
            <a:off x="7500958" y="1357298"/>
            <a:ext cx="1492260" cy="1714512"/>
            <a:chOff x="7500958" y="1357298"/>
            <a:chExt cx="1492260" cy="1714512"/>
          </a:xfrm>
        </p:grpSpPr>
        <p:pic>
          <p:nvPicPr>
            <p:cNvPr id="3076" name="Picture 4" descr="G:\Users\m\maichele\Documents\Aicheler\Presentations\Presentation_2008_08_13\Nanoindent.jpg"/>
            <p:cNvPicPr>
              <a:picLocks noChangeAspect="1" noChangeArrowheads="1"/>
            </p:cNvPicPr>
            <p:nvPr/>
          </p:nvPicPr>
          <p:blipFill>
            <a:blip r:embed="rId6"/>
            <a:srcRect l="28592" t="16759" r="36713" b="27147"/>
            <a:stretch>
              <a:fillRect/>
            </a:stretch>
          </p:blipFill>
          <p:spPr bwMode="auto">
            <a:xfrm>
              <a:off x="7500958" y="1357298"/>
              <a:ext cx="1492260" cy="1714512"/>
            </a:xfrm>
            <a:prstGeom prst="rect">
              <a:avLst/>
            </a:prstGeom>
            <a:noFill/>
          </p:spPr>
        </p:pic>
        <p:cxnSp>
          <p:nvCxnSpPr>
            <p:cNvPr id="33" name="Straight Connector 32"/>
            <p:cNvCxnSpPr>
              <a:endCxn id="30" idx="3"/>
            </p:cNvCxnSpPr>
            <p:nvPr/>
          </p:nvCxnSpPr>
          <p:spPr>
            <a:xfrm rot="10800000" flipH="1">
              <a:off x="7564458" y="2980939"/>
              <a:ext cx="1333509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 flipH="1" flipV="1">
              <a:off x="7540229" y="2958703"/>
              <a:ext cx="5953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 flipH="1" flipV="1">
              <a:off x="8868997" y="2956318"/>
              <a:ext cx="5953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7858148" y="2714620"/>
              <a:ext cx="49725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dirty="0" smtClean="0"/>
                <a:t>4 um</a:t>
              </a:r>
              <a:endParaRPr lang="en-US" sz="1100" dirty="0"/>
            </a:p>
          </p:txBody>
        </p:sp>
      </p:grp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Observation techniques used: Nano-Indentation</a:t>
            </a:r>
            <a:endParaRPr lang="de-DE" dirty="0"/>
          </a:p>
        </p:txBody>
      </p:sp>
      <p:sp>
        <p:nvSpPr>
          <p:cNvPr id="19" name="Up-Down Arrow 18"/>
          <p:cNvSpPr/>
          <p:nvPr/>
        </p:nvSpPr>
        <p:spPr>
          <a:xfrm>
            <a:off x="3857620" y="1571612"/>
            <a:ext cx="142876" cy="357190"/>
          </a:xfrm>
          <a:prstGeom prst="up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12"/>
          <p:cNvSpPr txBox="1">
            <a:spLocks noChangeArrowheads="1"/>
          </p:cNvSpPr>
          <p:nvPr/>
        </p:nvSpPr>
        <p:spPr bwMode="auto">
          <a:xfrm>
            <a:off x="1428750" y="1500174"/>
            <a:ext cx="771525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smtClean="0"/>
              <a:t>Hardness H:				</a:t>
            </a:r>
          </a:p>
          <a:p>
            <a:pPr>
              <a:spcBef>
                <a:spcPct val="50000"/>
              </a:spcBef>
            </a:pPr>
            <a:r>
              <a:rPr lang="de-CH" sz="1600" dirty="0" smtClean="0"/>
              <a:t>	(1)			</a:t>
            </a:r>
            <a:r>
              <a:rPr lang="en-GB" sz="1600" dirty="0" smtClean="0"/>
              <a:t>in </a:t>
            </a:r>
            <a:r>
              <a:rPr lang="en-GB" sz="1600" dirty="0" err="1" smtClean="0"/>
              <a:t>GPa</a:t>
            </a:r>
            <a:r>
              <a:rPr lang="en-GB" sz="1600" dirty="0" smtClean="0"/>
              <a:t>! 	A(h</a:t>
            </a:r>
            <a:r>
              <a:rPr lang="en-GB" sz="1600" baseline="-25000" dirty="0" smtClean="0"/>
              <a:t>c</a:t>
            </a:r>
            <a:r>
              <a:rPr lang="en-GB" sz="1600" dirty="0" smtClean="0"/>
              <a:t>): projected contact area</a:t>
            </a:r>
            <a:endParaRPr lang="de-CH" sz="1600" dirty="0" smtClean="0"/>
          </a:p>
          <a:p>
            <a:pPr>
              <a:spcBef>
                <a:spcPct val="50000"/>
              </a:spcBef>
            </a:pPr>
            <a:endParaRPr lang="de-CH" sz="1600" dirty="0" smtClean="0"/>
          </a:p>
          <a:p>
            <a:pPr>
              <a:spcBef>
                <a:spcPct val="50000"/>
              </a:spcBef>
            </a:pPr>
            <a:r>
              <a:rPr lang="de-CH" sz="1600" dirty="0" smtClean="0"/>
              <a:t>	(2)</a:t>
            </a:r>
            <a:endParaRPr lang="de-CH" sz="16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043234" y="1750066"/>
          <a:ext cx="1028700" cy="647700"/>
        </p:xfrm>
        <a:graphic>
          <a:graphicData uri="http://schemas.openxmlformats.org/presentationml/2006/ole">
            <p:oleObj spid="_x0000_s47106" name="Equation" r:id="rId3" imgW="685800" imgH="43164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947991" y="4500570"/>
          <a:ext cx="2124075" cy="746125"/>
        </p:xfrm>
        <a:graphic>
          <a:graphicData uri="http://schemas.openxmlformats.org/presentationml/2006/ole">
            <p:oleObj spid="_x0000_s47107" name="Equation" r:id="rId4" imgW="1409400" imgH="49500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928926" y="5224480"/>
          <a:ext cx="1943100" cy="704850"/>
        </p:xfrm>
        <a:graphic>
          <a:graphicData uri="http://schemas.openxmlformats.org/presentationml/2006/ole">
            <p:oleObj spid="_x0000_s47108" name="Equation" r:id="rId5" imgW="1295280" imgH="46980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951156" y="3830733"/>
          <a:ext cx="763588" cy="592137"/>
        </p:xfrm>
        <a:graphic>
          <a:graphicData uri="http://schemas.openxmlformats.org/presentationml/2006/ole">
            <p:oleObj spid="_x0000_s47109" name="Equation" r:id="rId6" imgW="507960" imgH="393480" progId="Equation.3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2920999" y="2626656"/>
          <a:ext cx="1579563" cy="266700"/>
        </p:xfrm>
        <a:graphic>
          <a:graphicData uri="http://schemas.openxmlformats.org/presentationml/2006/ole">
            <p:oleObj spid="_x0000_s47110" name="Equation" r:id="rId7" imgW="1054080" imgH="177480" progId="Equation.3">
              <p:embed/>
            </p:oleObj>
          </a:graphicData>
        </a:graphic>
      </p:graphicFrame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1428750" y="3195483"/>
            <a:ext cx="771525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err="1" smtClean="0"/>
              <a:t>Youngs</a:t>
            </a:r>
            <a:r>
              <a:rPr lang="en-US" sz="1600" dirty="0" smtClean="0"/>
              <a:t> Modulus E:			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	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	(3)				</a:t>
            </a:r>
          </a:p>
          <a:p>
            <a:pPr>
              <a:spcBef>
                <a:spcPct val="50000"/>
              </a:spcBef>
            </a:pPr>
            <a:endParaRPr lang="en-US" sz="1600" dirty="0" smtClean="0"/>
          </a:p>
          <a:p>
            <a:pPr>
              <a:spcBef>
                <a:spcPct val="50000"/>
              </a:spcBef>
            </a:pPr>
            <a:r>
              <a:rPr lang="en-US" sz="1600" dirty="0" smtClean="0"/>
              <a:t>	(4) 				β: constant: 1.034 for </a:t>
            </a:r>
            <a:r>
              <a:rPr lang="en-US" sz="1600" dirty="0" err="1" smtClean="0"/>
              <a:t>Berkovich</a:t>
            </a:r>
            <a:endParaRPr lang="en-US" sz="1600" dirty="0" smtClean="0"/>
          </a:p>
          <a:p>
            <a:pPr>
              <a:spcBef>
                <a:spcPct val="50000"/>
              </a:spcBef>
            </a:pPr>
            <a:endParaRPr lang="en-US" sz="1600" dirty="0" smtClean="0"/>
          </a:p>
          <a:p>
            <a:pPr>
              <a:spcBef>
                <a:spcPct val="50000"/>
              </a:spcBef>
            </a:pPr>
            <a:r>
              <a:rPr lang="en-US" sz="1600" dirty="0" smtClean="0"/>
              <a:t>	(5) 				ν: Poisson`s ratio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					</a:t>
            </a:r>
            <a:r>
              <a:rPr lang="en-US" sz="1600" dirty="0" err="1" smtClean="0"/>
              <a:t>ν</a:t>
            </a:r>
            <a:r>
              <a:rPr lang="en-US" sz="1600" baseline="-25000" dirty="0" err="1" smtClean="0"/>
              <a:t>i</a:t>
            </a:r>
            <a:r>
              <a:rPr lang="en-US" sz="1600" dirty="0" smtClean="0"/>
              <a:t>;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i</a:t>
            </a:r>
            <a:r>
              <a:rPr lang="en-US" sz="1600" dirty="0" smtClean="0"/>
              <a:t>: indenter parameters</a:t>
            </a:r>
          </a:p>
          <a:p>
            <a:pPr>
              <a:spcBef>
                <a:spcPct val="50000"/>
              </a:spcBef>
            </a:pPr>
            <a:endParaRPr lang="en-US" sz="1600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260475" y="333375"/>
            <a:ext cx="575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Complete Calculation for Nano-Hardness</a:t>
            </a:r>
            <a:endParaRPr lang="de-DE" dirty="0"/>
          </a:p>
        </p:txBody>
      </p:sp>
      <p:sp>
        <p:nvSpPr>
          <p:cNvPr id="11" name="Smiley Face 10"/>
          <p:cNvSpPr/>
          <p:nvPr/>
        </p:nvSpPr>
        <p:spPr>
          <a:xfrm>
            <a:off x="142844" y="5357826"/>
            <a:ext cx="357190" cy="357190"/>
          </a:xfrm>
          <a:prstGeom prst="smileyFace">
            <a:avLst>
              <a:gd name="adj" fmla="val -4653"/>
            </a:avLst>
          </a:prstGeom>
          <a:solidFill>
            <a:srgbClr val="FFC0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iley Face 12"/>
          <p:cNvSpPr/>
          <p:nvPr/>
        </p:nvSpPr>
        <p:spPr>
          <a:xfrm>
            <a:off x="142844" y="4857760"/>
            <a:ext cx="357190" cy="357190"/>
          </a:xfrm>
          <a:prstGeom prst="smileyFace">
            <a:avLst>
              <a:gd name="adj" fmla="val 4653"/>
            </a:avLst>
          </a:prstGeom>
          <a:solidFill>
            <a:srgbClr val="00B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iley Face 13"/>
          <p:cNvSpPr/>
          <p:nvPr/>
        </p:nvSpPr>
        <p:spPr>
          <a:xfrm>
            <a:off x="142844" y="5857892"/>
            <a:ext cx="357190" cy="357190"/>
          </a:xfrm>
          <a:prstGeom prst="smileyFace">
            <a:avLst>
              <a:gd name="adj" fmla="val 209"/>
            </a:avLst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/>
              <a:t>Conventional fatigue test</a:t>
            </a:r>
            <a:endParaRPr lang="en-US"/>
          </a:p>
        </p:txBody>
      </p:sp>
      <p:pic>
        <p:nvPicPr>
          <p:cNvPr id="88066" name="Picture 2" descr="G:\Divisions\EST\Groups\SM\Metallurgy\Doctorants\Aicheler\Presentations\Presentation_2008_09_19\screen.jpg"/>
          <p:cNvPicPr>
            <a:picLocks noChangeAspect="1" noChangeArrowheads="1"/>
          </p:cNvPicPr>
          <p:nvPr/>
        </p:nvPicPr>
        <p:blipFill>
          <a:blip r:embed="rId2"/>
          <a:srcRect l="32520" t="32813" r="25292" b="34374"/>
          <a:stretch>
            <a:fillRect/>
          </a:stretch>
        </p:blipFill>
        <p:spPr bwMode="auto">
          <a:xfrm>
            <a:off x="3500430" y="4714884"/>
            <a:ext cx="2939164" cy="1714512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7072298" y="4429108"/>
            <a:ext cx="2071702" cy="2428892"/>
            <a:chOff x="4643438" y="3000372"/>
            <a:chExt cx="2071702" cy="2428892"/>
          </a:xfrm>
        </p:grpSpPr>
        <p:pic>
          <p:nvPicPr>
            <p:cNvPr id="88067" name="Picture 3" descr="G:\Divisions\EST\Groups\SM\Metallurgy\Doctorants\Aicheler\Presentations\Presentation_2008_09_19\conventional_fatigue_CuOFE_220MPa_2.jpg"/>
            <p:cNvPicPr>
              <a:picLocks noChangeAspect="1" noChangeArrowheads="1"/>
            </p:cNvPicPr>
            <p:nvPr/>
          </p:nvPicPr>
          <p:blipFill>
            <a:blip r:embed="rId3" cstate="print"/>
            <a:srcRect l="27071" t="7293" r="20593" b="10048"/>
            <a:stretch>
              <a:fillRect/>
            </a:stretch>
          </p:blipFill>
          <p:spPr bwMode="auto">
            <a:xfrm>
              <a:off x="4643438" y="3000372"/>
              <a:ext cx="2071702" cy="2428892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4714876" y="5357826"/>
              <a:ext cx="857256" cy="1588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857752" y="5143512"/>
              <a:ext cx="714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2 mm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3500462" y="1285860"/>
            <a:ext cx="51435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/>
              <a:t>- Mechanical fatigue; R = -1 (R = </a:t>
            </a:r>
            <a:r>
              <a:rPr lang="el-GR" dirty="0" smtClean="0"/>
              <a:t>σ</a:t>
            </a:r>
            <a:r>
              <a:rPr lang="de-CH" baseline="-25000" dirty="0" smtClean="0"/>
              <a:t>max</a:t>
            </a:r>
            <a:r>
              <a:rPr lang="de-CH" dirty="0" smtClean="0"/>
              <a:t>/</a:t>
            </a:r>
            <a:r>
              <a:rPr lang="el-GR" dirty="0" smtClean="0"/>
              <a:t> σ</a:t>
            </a:r>
            <a:r>
              <a:rPr lang="de-CH" baseline="-25000" dirty="0" smtClean="0"/>
              <a:t>min</a:t>
            </a:r>
            <a:r>
              <a:rPr lang="de-CH" dirty="0" smtClean="0"/>
              <a:t>)</a:t>
            </a:r>
            <a:endParaRPr lang="en-US" dirty="0" smtClean="0"/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dirty="0" smtClean="0"/>
              <a:t> UTS electro-mechanical universal-test machine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dirty="0" smtClean="0"/>
              <a:t> Repetition rate 0.5 Hz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dirty="0" smtClean="0"/>
              <a:t> Load +/-220 MPa; stress controlled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dirty="0" smtClean="0"/>
              <a:t> Sample shape conform ISO 12106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dirty="0" smtClean="0"/>
              <a:t> 3-5 samples for one data point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dirty="0" smtClean="0"/>
              <a:t> Damage criterion: rupture</a:t>
            </a:r>
            <a:endParaRPr lang="en-US" dirty="0"/>
          </a:p>
        </p:txBody>
      </p:sp>
      <p:pic>
        <p:nvPicPr>
          <p:cNvPr id="88068" name="Picture 4" descr="G:\Divisions\EST\Groups\SM\Metallurgy\Doctorants\Aicheler\Presentations\Presentation_2008_09_19\Tooling.jpg"/>
          <p:cNvPicPr>
            <a:picLocks noChangeAspect="1" noChangeArrowheads="1"/>
          </p:cNvPicPr>
          <p:nvPr/>
        </p:nvPicPr>
        <p:blipFill>
          <a:blip r:embed="rId4"/>
          <a:srcRect l="31250" t="5078" r="31250" b="5859"/>
          <a:stretch>
            <a:fillRect/>
          </a:stretch>
        </p:blipFill>
        <p:spPr bwMode="auto">
          <a:xfrm>
            <a:off x="1357290" y="1285860"/>
            <a:ext cx="1714512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260475" y="333375"/>
            <a:ext cx="5759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/>
              <a:t>Ultrasound swinger test</a:t>
            </a:r>
            <a:endParaRPr lang="en-US"/>
          </a:p>
        </p:txBody>
      </p:sp>
      <p:pic>
        <p:nvPicPr>
          <p:cNvPr id="13315" name="Picture 6" descr="DSC04776.JPG"/>
          <p:cNvPicPr>
            <a:picLocks noChangeAspect="1"/>
          </p:cNvPicPr>
          <p:nvPr/>
        </p:nvPicPr>
        <p:blipFill>
          <a:blip r:embed="rId2" cstate="print"/>
          <a:srcRect l="21635" t="11539" r="23557" b="11539"/>
          <a:stretch>
            <a:fillRect/>
          </a:stretch>
        </p:blipFill>
        <p:spPr bwMode="auto">
          <a:xfrm>
            <a:off x="6000760" y="4493485"/>
            <a:ext cx="183237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11"/>
          <p:cNvSpPr txBox="1">
            <a:spLocks noChangeArrowheads="1"/>
          </p:cNvSpPr>
          <p:nvPr/>
        </p:nvSpPr>
        <p:spPr bwMode="auto">
          <a:xfrm>
            <a:off x="6643702" y="6519862"/>
            <a:ext cx="15001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1600" smtClean="0"/>
              <a:t>New shape</a:t>
            </a:r>
            <a:endParaRPr lang="en-US" sz="1600" baseline="30000"/>
          </a:p>
        </p:txBody>
      </p:sp>
      <p:pic>
        <p:nvPicPr>
          <p:cNvPr id="13317" name="Picture 8" descr="Samuli.jpg"/>
          <p:cNvPicPr>
            <a:picLocks noChangeAspect="1"/>
          </p:cNvPicPr>
          <p:nvPr/>
        </p:nvPicPr>
        <p:blipFill>
          <a:blip r:embed="rId3"/>
          <a:srcRect l="42188" t="12640" r="42188" b="12920"/>
          <a:stretch>
            <a:fillRect/>
          </a:stretch>
        </p:blipFill>
        <p:spPr bwMode="auto">
          <a:xfrm>
            <a:off x="4929201" y="4136295"/>
            <a:ext cx="1000110" cy="265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9" descr="V1.jpg"/>
          <p:cNvPicPr>
            <a:picLocks noChangeAspect="1"/>
          </p:cNvPicPr>
          <p:nvPr/>
        </p:nvPicPr>
        <p:blipFill>
          <a:blip r:embed="rId4"/>
          <a:srcRect l="40625" t="9270" r="40625" b="10674"/>
          <a:stretch>
            <a:fillRect/>
          </a:stretch>
        </p:blipFill>
        <p:spPr bwMode="auto">
          <a:xfrm>
            <a:off x="7929597" y="4136295"/>
            <a:ext cx="1112490" cy="264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 Box 4"/>
          <p:cNvSpPr txBox="1">
            <a:spLocks noChangeArrowheads="1"/>
          </p:cNvSpPr>
          <p:nvPr/>
        </p:nvSpPr>
        <p:spPr bwMode="auto">
          <a:xfrm>
            <a:off x="1214414" y="4500570"/>
            <a:ext cx="3643338" cy="20621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 smtClean="0"/>
              <a:t>New sample </a:t>
            </a:r>
            <a:r>
              <a:rPr lang="en-US" sz="1600" dirty="0" smtClean="0"/>
              <a:t>shape</a:t>
            </a:r>
            <a:r>
              <a:rPr lang="de-DE" sz="1600" dirty="0" smtClean="0"/>
              <a:t>:</a:t>
            </a:r>
            <a:endParaRPr lang="en-GB" sz="1600" dirty="0"/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/>
              <a:t> easier surface </a:t>
            </a:r>
            <a:r>
              <a:rPr lang="en-GB" sz="1600" dirty="0" smtClean="0"/>
              <a:t>observation &amp; replica</a:t>
            </a:r>
            <a:endParaRPr lang="en-GB" sz="1600" dirty="0"/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/>
              <a:t> one defined gage length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/>
              <a:t> easier to </a:t>
            </a:r>
            <a:r>
              <a:rPr lang="en-GB" sz="1600" dirty="0" smtClean="0"/>
              <a:t>machine &amp; electro polish</a:t>
            </a:r>
            <a:endParaRPr lang="en-GB" sz="1600" dirty="0"/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sz="1600" dirty="0"/>
              <a:t> </a:t>
            </a:r>
            <a:r>
              <a:rPr lang="en-GB" sz="1600" dirty="0" smtClean="0"/>
              <a:t>comparison to results </a:t>
            </a:r>
            <a:r>
              <a:rPr lang="en-GB" sz="1600" dirty="0"/>
              <a:t>of other researchers</a:t>
            </a:r>
          </a:p>
        </p:txBody>
      </p:sp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3357554" y="6519862"/>
            <a:ext cx="15716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1600" smtClean="0"/>
              <a:t>Former shape</a:t>
            </a:r>
            <a:endParaRPr lang="en-US" sz="1600" baseline="30000"/>
          </a:p>
        </p:txBody>
      </p:sp>
      <p:pic>
        <p:nvPicPr>
          <p:cNvPr id="84993" name="Picture 1" descr="G:\Divisions\EST\Groups\SM\Metallurgy\Doctorants\Aicheler\Presentations\Presentation_2008_09_19\US2.JPG"/>
          <p:cNvPicPr>
            <a:picLocks noChangeAspect="1" noChangeArrowheads="1"/>
          </p:cNvPicPr>
          <p:nvPr/>
        </p:nvPicPr>
        <p:blipFill>
          <a:blip r:embed="rId5" cstate="print"/>
          <a:srcRect l="13229" r="12687" b="18640"/>
          <a:stretch>
            <a:fillRect/>
          </a:stretch>
        </p:blipFill>
        <p:spPr bwMode="auto">
          <a:xfrm>
            <a:off x="1285852" y="1285860"/>
            <a:ext cx="2000264" cy="292895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500462" y="1285860"/>
            <a:ext cx="5072066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smtClean="0"/>
              <a:t>- Mechanical fatigue; R = -1 </a:t>
            </a:r>
            <a:r>
              <a:rPr lang="en-US" dirty="0" smtClean="0"/>
              <a:t>(R = </a:t>
            </a:r>
            <a:r>
              <a:rPr lang="el-GR" dirty="0" smtClean="0"/>
              <a:t>σ</a:t>
            </a:r>
            <a:r>
              <a:rPr lang="de-CH" baseline="-25000" dirty="0" smtClean="0"/>
              <a:t>max</a:t>
            </a:r>
            <a:r>
              <a:rPr lang="de-CH" dirty="0" smtClean="0"/>
              <a:t>/</a:t>
            </a:r>
            <a:r>
              <a:rPr lang="el-GR" dirty="0" smtClean="0"/>
              <a:t> σ</a:t>
            </a:r>
            <a:r>
              <a:rPr lang="de-CH" baseline="-25000" dirty="0" smtClean="0"/>
              <a:t>min</a:t>
            </a:r>
            <a:r>
              <a:rPr lang="de-CH" dirty="0" smtClean="0"/>
              <a:t>)</a:t>
            </a:r>
            <a:endParaRPr lang="en-GB" dirty="0" smtClean="0"/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dirty="0" smtClean="0"/>
              <a:t> </a:t>
            </a:r>
            <a:r>
              <a:rPr lang="de-CH" dirty="0" smtClean="0"/>
              <a:t>Piezo </a:t>
            </a:r>
            <a:r>
              <a:rPr lang="en-US" dirty="0" smtClean="0"/>
              <a:t>electric</a:t>
            </a:r>
            <a:r>
              <a:rPr lang="de-CH" dirty="0" smtClean="0"/>
              <a:t> resonant </a:t>
            </a:r>
            <a:r>
              <a:rPr lang="en-US" dirty="0" smtClean="0"/>
              <a:t>attenuator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dirty="0" smtClean="0"/>
              <a:t> Repetition rate 24 kHz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dirty="0" smtClean="0"/>
              <a:t> Load +/-70</a:t>
            </a:r>
            <a:r>
              <a:rPr lang="de-CH" dirty="0" smtClean="0"/>
              <a:t> MPa; </a:t>
            </a:r>
            <a:r>
              <a:rPr lang="en-US" dirty="0" smtClean="0"/>
              <a:t>strain</a:t>
            </a:r>
            <a:r>
              <a:rPr lang="de-CH" dirty="0" smtClean="0"/>
              <a:t> </a:t>
            </a:r>
            <a:r>
              <a:rPr lang="en-US" dirty="0" smtClean="0"/>
              <a:t>controlled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dirty="0" smtClean="0"/>
              <a:t>  3-5 samples for one data point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dirty="0" smtClean="0"/>
              <a:t> Damage criterion: roughness or crack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/>
              <a:t>Laser fatigue test</a:t>
            </a:r>
            <a:endParaRPr lang="en-US"/>
          </a:p>
        </p:txBody>
      </p:sp>
      <p:pic>
        <p:nvPicPr>
          <p:cNvPr id="1026" name="Picture 2" descr="G:\Users\m\maichele\Documents\Aicheler\Presentations\Presentation_2008_08_13\DSC05812.JPG"/>
          <p:cNvPicPr>
            <a:picLocks noChangeAspect="1" noChangeArrowheads="1"/>
          </p:cNvPicPr>
          <p:nvPr/>
        </p:nvPicPr>
        <p:blipFill>
          <a:blip r:embed="rId2" cstate="print"/>
          <a:srcRect l="26789" t="25797" r="25585" b="16656"/>
          <a:stretch>
            <a:fillRect/>
          </a:stretch>
        </p:blipFill>
        <p:spPr bwMode="auto">
          <a:xfrm>
            <a:off x="1285852" y="4214818"/>
            <a:ext cx="2601329" cy="2357454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6429388" y="4429132"/>
            <a:ext cx="785818" cy="1857388"/>
            <a:chOff x="7715272" y="2428868"/>
            <a:chExt cx="785818" cy="1857388"/>
          </a:xfrm>
        </p:grpSpPr>
        <p:sp>
          <p:nvSpPr>
            <p:cNvPr id="12" name="Can 11"/>
            <p:cNvSpPr/>
            <p:nvPr/>
          </p:nvSpPr>
          <p:spPr>
            <a:xfrm>
              <a:off x="7715272" y="3357562"/>
              <a:ext cx="785818" cy="928694"/>
            </a:xfrm>
            <a:prstGeom prst="can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Can 12"/>
            <p:cNvSpPr/>
            <p:nvPr/>
          </p:nvSpPr>
          <p:spPr>
            <a:xfrm>
              <a:off x="7715272" y="2857496"/>
              <a:ext cx="785818" cy="382403"/>
            </a:xfrm>
            <a:prstGeom prst="can">
              <a:avLst>
                <a:gd name="adj" fmla="val 50000"/>
              </a:avLst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8001024" y="2428868"/>
              <a:ext cx="214314" cy="285752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5000660" y="128586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smtClean="0"/>
              <a:t>- Thermal fatigue in vacuum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dirty="0" smtClean="0"/>
              <a:t> OPTEX </a:t>
            </a:r>
            <a:r>
              <a:rPr lang="de-CH" dirty="0" err="1" smtClean="0"/>
              <a:t>Excimer</a:t>
            </a:r>
            <a:r>
              <a:rPr lang="de-CH" dirty="0" smtClean="0"/>
              <a:t> Laser; </a:t>
            </a:r>
            <a:r>
              <a:rPr lang="el-GR" dirty="0" smtClean="0"/>
              <a:t>λ</a:t>
            </a:r>
            <a:r>
              <a:rPr lang="de-CH" dirty="0" smtClean="0"/>
              <a:t> = 248 </a:t>
            </a:r>
            <a:r>
              <a:rPr lang="de-CH" dirty="0" err="1" smtClean="0"/>
              <a:t>nm</a:t>
            </a:r>
            <a:endParaRPr lang="en-GB" dirty="0" smtClean="0"/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dirty="0" smtClean="0"/>
              <a:t> Repetition rate 200 Hz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dirty="0" smtClean="0"/>
              <a:t> 5 x 10</a:t>
            </a:r>
            <a:r>
              <a:rPr lang="en-GB" baseline="30000" dirty="0" smtClean="0"/>
              <a:t>4</a:t>
            </a:r>
            <a:r>
              <a:rPr lang="en-GB" dirty="0" smtClean="0"/>
              <a:t> shots @ 0.3 J/cm</a:t>
            </a:r>
            <a:r>
              <a:rPr lang="en-GB" baseline="30000" dirty="0" smtClean="0"/>
              <a:t>2</a:t>
            </a:r>
            <a:r>
              <a:rPr lang="en-GB" dirty="0" smtClean="0"/>
              <a:t> ≈ </a:t>
            </a:r>
            <a:r>
              <a:rPr lang="el-GR" dirty="0" smtClean="0"/>
              <a:t>Δ</a:t>
            </a:r>
            <a:r>
              <a:rPr lang="de-CH" dirty="0" smtClean="0"/>
              <a:t>T </a:t>
            </a:r>
            <a:r>
              <a:rPr lang="en-GB" dirty="0" smtClean="0"/>
              <a:t>250 °C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dirty="0" smtClean="0"/>
              <a:t> Round disc diameter 40 mm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dirty="0" smtClean="0"/>
              <a:t> 25 discrete spots per disc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GB" dirty="0" smtClean="0"/>
              <a:t> Damage criterion: Roughness</a:t>
            </a:r>
            <a:endParaRPr lang="de-DE" dirty="0"/>
          </a:p>
        </p:txBody>
      </p:sp>
      <p:pic>
        <p:nvPicPr>
          <p:cNvPr id="9" name="Picture 5" descr="DSC040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1" y="1285860"/>
            <a:ext cx="3714777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" name="Text Box 2"/>
          <p:cNvSpPr txBox="1">
            <a:spLocks noChangeArrowheads="1"/>
          </p:cNvSpPr>
          <p:nvPr/>
        </p:nvSpPr>
        <p:spPr bwMode="auto">
          <a:xfrm>
            <a:off x="1331913" y="307975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SLAC RF heating (Stanford)</a:t>
            </a:r>
            <a:endParaRPr lang="en-US" dirty="0"/>
          </a:p>
        </p:txBody>
      </p:sp>
      <p:pic>
        <p:nvPicPr>
          <p:cNvPr id="8" name="Picture 5" descr="P8130144"/>
          <p:cNvPicPr>
            <a:picLocks noChangeAspect="1" noChangeArrowheads="1"/>
          </p:cNvPicPr>
          <p:nvPr/>
        </p:nvPicPr>
        <p:blipFill>
          <a:blip r:embed="rId2" cstate="print"/>
          <a:srcRect l="11803" r="10001"/>
          <a:stretch>
            <a:fillRect/>
          </a:stretch>
        </p:blipFill>
        <p:spPr bwMode="auto">
          <a:xfrm>
            <a:off x="6429388" y="4429132"/>
            <a:ext cx="2238199" cy="2143140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3286148" y="128586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mtClean="0"/>
              <a:t>- Thermal fatigue due to RF heating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smtClean="0"/>
              <a:t> Mushroom cavity @ 11,4 GHz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smtClean="0"/>
              <a:t> Repetition rate 50 Hz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smtClean="0"/>
              <a:t> 2 x 10</a:t>
            </a:r>
            <a:r>
              <a:rPr lang="en-US" baseline="30000" smtClean="0"/>
              <a:t>6</a:t>
            </a:r>
            <a:r>
              <a:rPr lang="en-US" smtClean="0"/>
              <a:t> Pulses; ΔT</a:t>
            </a:r>
            <a:r>
              <a:rPr lang="en-US" baseline="-25000" smtClean="0"/>
              <a:t>max</a:t>
            </a:r>
            <a:r>
              <a:rPr lang="en-US" smtClean="0"/>
              <a:t> 110 °C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smtClean="0"/>
              <a:t> Round disc diameter 100 mm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smtClean="0"/>
              <a:t> Continuous radial distribution of  ΔT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smtClean="0"/>
              <a:t> Damage criterion ?</a:t>
            </a:r>
            <a:endParaRPr lang="en-US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2746" y="1285860"/>
            <a:ext cx="178905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1357290" y="5786454"/>
            <a:ext cx="18293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i="1" dirty="0" smtClean="0"/>
              <a:t>Photos: Sami </a:t>
            </a:r>
            <a:r>
              <a:rPr lang="en-US" sz="1100" i="1" dirty="0" err="1" smtClean="0"/>
              <a:t>Tantawi</a:t>
            </a:r>
            <a:endParaRPr lang="en-US" sz="1100" i="1" dirty="0" smtClean="0"/>
          </a:p>
          <a:p>
            <a:r>
              <a:rPr lang="en-US" sz="1100" i="1" dirty="0" smtClean="0"/>
              <a:t>Presentation 23 Jan. 2008</a:t>
            </a:r>
            <a:endParaRPr lang="en-US" sz="1100" i="1" dirty="0"/>
          </a:p>
        </p:txBody>
      </p:sp>
      <p:pic>
        <p:nvPicPr>
          <p:cNvPr id="83971" name="Picture 3" descr="G:\Divisions\EST\Groups\SM\Metallurgy\Doctorants\Aicheler\Presentations\Presentation_2008_09_19\Mushroom_cavit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9916" y="4429132"/>
            <a:ext cx="2862282" cy="2143140"/>
          </a:xfrm>
          <a:prstGeom prst="rect">
            <a:avLst/>
          </a:prstGeom>
          <a:noFill/>
        </p:spPr>
      </p:pic>
      <p:grpSp>
        <p:nvGrpSpPr>
          <p:cNvPr id="12" name="Group 11"/>
          <p:cNvGrpSpPr/>
          <p:nvPr/>
        </p:nvGrpSpPr>
        <p:grpSpPr>
          <a:xfrm>
            <a:off x="7858148" y="1857364"/>
            <a:ext cx="785818" cy="1857388"/>
            <a:chOff x="7715272" y="2428868"/>
            <a:chExt cx="785818" cy="1857388"/>
          </a:xfrm>
        </p:grpSpPr>
        <p:sp>
          <p:nvSpPr>
            <p:cNvPr id="13" name="Can 12"/>
            <p:cNvSpPr/>
            <p:nvPr/>
          </p:nvSpPr>
          <p:spPr>
            <a:xfrm>
              <a:off x="7715272" y="3357562"/>
              <a:ext cx="785818" cy="928694"/>
            </a:xfrm>
            <a:prstGeom prst="can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an 13"/>
            <p:cNvSpPr/>
            <p:nvPr/>
          </p:nvSpPr>
          <p:spPr>
            <a:xfrm>
              <a:off x="7715272" y="2857496"/>
              <a:ext cx="785818" cy="382403"/>
            </a:xfrm>
            <a:prstGeom prst="can">
              <a:avLst>
                <a:gd name="adj" fmla="val 50000"/>
              </a:avLst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wn Arrow 18"/>
            <p:cNvSpPr/>
            <p:nvPr/>
          </p:nvSpPr>
          <p:spPr>
            <a:xfrm>
              <a:off x="8001024" y="2428868"/>
              <a:ext cx="214314" cy="285752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3116" b="3378"/>
          <a:stretch>
            <a:fillRect/>
          </a:stretch>
        </p:blipFill>
        <p:spPr bwMode="auto">
          <a:xfrm>
            <a:off x="0" y="-16290"/>
            <a:ext cx="9189715" cy="687429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4452937" y="3743327"/>
            <a:ext cx="428628" cy="42862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4282" y="1500174"/>
            <a:ext cx="3714776" cy="1588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4-Point Star 10"/>
          <p:cNvSpPr/>
          <p:nvPr/>
        </p:nvSpPr>
        <p:spPr>
          <a:xfrm>
            <a:off x="7500958" y="4857760"/>
            <a:ext cx="71438" cy="71438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/>
          <p:cNvSpPr/>
          <p:nvPr/>
        </p:nvSpPr>
        <p:spPr>
          <a:xfrm>
            <a:off x="7500958" y="4714884"/>
            <a:ext cx="71438" cy="71438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615259" y="4752984"/>
            <a:ext cx="142876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24784" y="4899035"/>
            <a:ext cx="142876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6912</TotalTime>
  <Words>1654</Words>
  <Application>Microsoft Office PowerPoint</Application>
  <PresentationFormat>On-screen Show (4:3)</PresentationFormat>
  <Paragraphs>323</Paragraphs>
  <Slides>49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Standarddesign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 CERN</dc:title>
  <dc:creator>Markus Aicheler</dc:creator>
  <cp:lastModifiedBy>Markus Aicheler</cp:lastModifiedBy>
  <cp:revision>638</cp:revision>
  <dcterms:created xsi:type="dcterms:W3CDTF">2006-08-10T11:57:05Z</dcterms:created>
  <dcterms:modified xsi:type="dcterms:W3CDTF">2008-09-18T15:04:22Z</dcterms:modified>
</cp:coreProperties>
</file>