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7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8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43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4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48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48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0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89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1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9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63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5B568-A142-40D2-9D6C-5CD02737490B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42745-3156-489D-8C77-67D500E3E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9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/>
          <p:cNvGrpSpPr/>
          <p:nvPr/>
        </p:nvGrpSpPr>
        <p:grpSpPr>
          <a:xfrm>
            <a:off x="543241" y="4188035"/>
            <a:ext cx="4104456" cy="1656184"/>
            <a:chOff x="543241" y="4188035"/>
            <a:chExt cx="4104456" cy="1656184"/>
          </a:xfrm>
        </p:grpSpPr>
        <p:sp>
          <p:nvSpPr>
            <p:cNvPr id="15" name="Rounded Rectangle 14"/>
            <p:cNvSpPr/>
            <p:nvPr/>
          </p:nvSpPr>
          <p:spPr>
            <a:xfrm>
              <a:off x="543241" y="4188035"/>
              <a:ext cx="4104456" cy="165618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 smtClean="0"/>
            </a:p>
            <a:p>
              <a:pPr algn="ctr"/>
              <a:endParaRPr lang="en-GB" dirty="0"/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r>
                <a:rPr lang="en-GB" dirty="0" smtClean="0"/>
                <a:t>PXI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70418" y="4404059"/>
              <a:ext cx="1395224" cy="99856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Serial</a:t>
              </a:r>
              <a:endParaRPr lang="en-GB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51553" y="4394420"/>
              <a:ext cx="1136332" cy="1017751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Interlock</a:t>
              </a:r>
            </a:p>
            <a:p>
              <a:pPr algn="ctr"/>
              <a:r>
                <a:rPr lang="en-GB" dirty="0" smtClean="0"/>
                <a:t>FPGA</a:t>
              </a:r>
              <a:endParaRPr lang="en-GB" dirty="0"/>
            </a:p>
          </p:txBody>
        </p:sp>
        <p:cxnSp>
          <p:nvCxnSpPr>
            <p:cNvPr id="26" name="Elbow Connector 25"/>
            <p:cNvCxnSpPr>
              <a:stCxn id="13" idx="3"/>
              <a:endCxn id="14" idx="1"/>
            </p:cNvCxnSpPr>
            <p:nvPr/>
          </p:nvCxnSpPr>
          <p:spPr>
            <a:xfrm flipV="1">
              <a:off x="2165642" y="4903296"/>
              <a:ext cx="1185911" cy="45"/>
            </a:xfrm>
            <a:prstGeom prst="bentConnector3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176957" y="4522301"/>
              <a:ext cx="1101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Vac 10e-7</a:t>
              </a:r>
              <a:endParaRPr lang="en-GB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5521" y="2171811"/>
            <a:ext cx="1872208" cy="1152128"/>
            <a:chOff x="611560" y="620688"/>
            <a:chExt cx="1872208" cy="1152128"/>
          </a:xfrm>
        </p:grpSpPr>
        <p:sp>
          <p:nvSpPr>
            <p:cNvPr id="7" name="Rounded Rectangle 6"/>
            <p:cNvSpPr/>
            <p:nvPr/>
          </p:nvSpPr>
          <p:spPr>
            <a:xfrm>
              <a:off x="611560" y="692696"/>
              <a:ext cx="172819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Ion Pump</a:t>
              </a:r>
            </a:p>
            <a:p>
              <a:pPr algn="ctr"/>
              <a:r>
                <a:rPr lang="en-GB" dirty="0" smtClean="0"/>
                <a:t>Controllers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83568" y="658951"/>
              <a:ext cx="172819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Ion Pump</a:t>
              </a:r>
            </a:p>
            <a:p>
              <a:pPr algn="ctr"/>
              <a:r>
                <a:rPr lang="en-GB" dirty="0" smtClean="0"/>
                <a:t>Controllers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55576" y="620688"/>
              <a:ext cx="172819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Ion Pump</a:t>
              </a:r>
            </a:p>
            <a:p>
              <a:pPr algn="ctr"/>
              <a:r>
                <a:rPr lang="en-GB" dirty="0" smtClean="0"/>
                <a:t>Controllers</a:t>
              </a:r>
              <a:endParaRPr lang="en-GB" dirty="0"/>
            </a:p>
          </p:txBody>
        </p:sp>
      </p:grpSp>
      <p:cxnSp>
        <p:nvCxnSpPr>
          <p:cNvPr id="28" name="Elbow Connector 27"/>
          <p:cNvCxnSpPr>
            <a:stCxn id="9" idx="3"/>
            <a:endCxn id="14" idx="0"/>
          </p:cNvCxnSpPr>
          <p:nvPr/>
        </p:nvCxnSpPr>
        <p:spPr>
          <a:xfrm>
            <a:off x="2477729" y="2711871"/>
            <a:ext cx="1441990" cy="1682549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5400000">
            <a:off x="1304834" y="352912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serial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4647697" y="2171811"/>
            <a:ext cx="1368152" cy="1046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Modulator</a:t>
            </a:r>
            <a:endParaRPr lang="en-GB" dirty="0"/>
          </a:p>
        </p:txBody>
      </p:sp>
      <p:cxnSp>
        <p:nvCxnSpPr>
          <p:cNvPr id="46" name="Elbow Connector 45"/>
          <p:cNvCxnSpPr>
            <a:endCxn id="44" idx="1"/>
          </p:cNvCxnSpPr>
          <p:nvPr/>
        </p:nvCxnSpPr>
        <p:spPr>
          <a:xfrm rot="5400000" flipH="1" flipV="1">
            <a:off x="3519726" y="3246906"/>
            <a:ext cx="1679878" cy="576064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6289724" y="2174377"/>
            <a:ext cx="1080120" cy="1046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Water</a:t>
            </a:r>
            <a:endParaRPr lang="en-GB" dirty="0"/>
          </a:p>
        </p:txBody>
      </p:sp>
      <p:cxnSp>
        <p:nvCxnSpPr>
          <p:cNvPr id="66" name="Elbow Connector 65"/>
          <p:cNvCxnSpPr>
            <a:stCxn id="64" idx="2"/>
            <a:endCxn id="14" idx="3"/>
          </p:cNvCxnSpPr>
          <p:nvPr/>
        </p:nvCxnSpPr>
        <p:spPr>
          <a:xfrm rot="5400000">
            <a:off x="4817563" y="2891075"/>
            <a:ext cx="1682544" cy="2341899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44" idx="2"/>
            <a:endCxn id="14" idx="3"/>
          </p:cNvCxnSpPr>
          <p:nvPr/>
        </p:nvCxnSpPr>
        <p:spPr>
          <a:xfrm rot="5400000">
            <a:off x="4067274" y="3638797"/>
            <a:ext cx="1685110" cy="843888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7668344" y="2188683"/>
            <a:ext cx="1080120" cy="1046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RF</a:t>
            </a:r>
          </a:p>
          <a:p>
            <a:pPr algn="ctr"/>
            <a:r>
              <a:rPr lang="en-GB" dirty="0" smtClean="0"/>
              <a:t>Valves</a:t>
            </a:r>
            <a:endParaRPr lang="en-GB" dirty="0"/>
          </a:p>
        </p:txBody>
      </p:sp>
      <p:cxnSp>
        <p:nvCxnSpPr>
          <p:cNvPr id="72" name="Elbow Connector 71"/>
          <p:cNvCxnSpPr>
            <a:stCxn id="71" idx="2"/>
            <a:endCxn id="14" idx="3"/>
          </p:cNvCxnSpPr>
          <p:nvPr/>
        </p:nvCxnSpPr>
        <p:spPr>
          <a:xfrm rot="5400000">
            <a:off x="5514026" y="2208918"/>
            <a:ext cx="1668238" cy="3720519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6917554" y="5373441"/>
            <a:ext cx="1080120" cy="369332"/>
            <a:chOff x="6913865" y="4038342"/>
            <a:chExt cx="1080120" cy="369332"/>
          </a:xfrm>
        </p:grpSpPr>
        <p:cxnSp>
          <p:nvCxnSpPr>
            <p:cNvPr id="75" name="Elbow Connector 74"/>
            <p:cNvCxnSpPr/>
            <p:nvPr/>
          </p:nvCxnSpPr>
          <p:spPr>
            <a:xfrm rot="10800000" flipV="1">
              <a:off x="6913865" y="4407672"/>
              <a:ext cx="1080120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128785" y="4038342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logic</a:t>
              </a:r>
              <a:endParaRPr lang="en-GB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526139" y="2347669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 10e-5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 rot="5400000">
            <a:off x="3682263" y="3288268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 Enable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7" idx="2"/>
            <a:endCxn id="13" idx="0"/>
          </p:cNvCxnSpPr>
          <p:nvPr/>
        </p:nvCxnSpPr>
        <p:spPr>
          <a:xfrm rot="5400000">
            <a:off x="928764" y="3863206"/>
            <a:ext cx="1080120" cy="1587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itle 1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XBOX2 Interlocks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801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XBOX2 Interlocks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Mcmonagle</dc:creator>
  <cp:lastModifiedBy>Gerard Mcmonagle</cp:lastModifiedBy>
  <cp:revision>3</cp:revision>
  <dcterms:created xsi:type="dcterms:W3CDTF">2013-08-07T08:12:12Z</dcterms:created>
  <dcterms:modified xsi:type="dcterms:W3CDTF">2013-08-07T08:33:56Z</dcterms:modified>
</cp:coreProperties>
</file>